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9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2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3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4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5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6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7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8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9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30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31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2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3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4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5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6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7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38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39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40.xml" ContentType="application/vnd.openxmlformats-officedocument.theme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1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42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43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44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45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46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theme/theme47.xml" ContentType="application/vnd.openxmlformats-officedocument.theme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theme/theme48.xml" ContentType="application/vnd.openxmlformats-officedocument.theme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theme/theme49.xml" ContentType="application/vnd.openxmlformats-officedocument.theme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theme/theme50.xml" ContentType="application/vnd.openxmlformats-officedocument.theme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51.xml" ContentType="application/vnd.openxmlformats-officedocument.theme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52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theme/theme53.xml" ContentType="application/vnd.openxmlformats-officedocument.theme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theme/theme54.xml" ContentType="application/vnd.openxmlformats-officedocument.theme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theme/theme55.xml" ContentType="application/vnd.openxmlformats-officedocument.theme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theme/theme56.xml" ContentType="application/vnd.openxmlformats-officedocument.theme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theme/theme57.xml" ContentType="application/vnd.openxmlformats-officedocument.theme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theme/theme58.xml" ContentType="application/vnd.openxmlformats-officedocument.theme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theme/theme59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0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theme/theme61.xml" ContentType="application/vnd.openxmlformats-officedocument.theme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theme/theme62.xml" ContentType="application/vnd.openxmlformats-officedocument.theme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theme/theme63.xml" ContentType="application/vnd.openxmlformats-officedocument.theme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theme/theme64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theme/theme65.xml" ContentType="application/vnd.openxmlformats-officedocument.theme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66.xml" ContentType="application/vnd.openxmlformats-officedocument.theme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theme/theme67.xml" ContentType="application/vnd.openxmlformats-officedocument.theme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theme/theme68.xml" ContentType="application/vnd.openxmlformats-officedocument.theme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theme/theme69.xml" ContentType="application/vnd.openxmlformats-officedocument.theme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theme/theme70.xml" ContentType="application/vnd.openxmlformats-officedocument.theme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theme/theme71.xml" ContentType="application/vnd.openxmlformats-officedocument.theme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theme/theme72.xml" ContentType="application/vnd.openxmlformats-officedocument.theme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theme/theme73.xml" ContentType="application/vnd.openxmlformats-officedocument.theme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theme/theme74.xml" ContentType="application/vnd.openxmlformats-officedocument.theme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theme/theme75.xml" ContentType="application/vnd.openxmlformats-officedocument.theme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theme/theme76.xml" ContentType="application/vnd.openxmlformats-officedocument.theme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theme/theme77.xml" ContentType="application/vnd.openxmlformats-officedocument.theme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theme/theme78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theme/theme79.xml" ContentType="application/vnd.openxmlformats-officedocument.theme+xml"/>
  <Override PartName="/ppt/theme/theme8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2" r:id="rId3"/>
    <p:sldMasterId id="2147483704" r:id="rId4"/>
    <p:sldMasterId id="2147483720" r:id="rId5"/>
    <p:sldMasterId id="2147483736" r:id="rId6"/>
    <p:sldMasterId id="2147483752" r:id="rId7"/>
    <p:sldMasterId id="2147483764" r:id="rId8"/>
    <p:sldMasterId id="2147483776" r:id="rId9"/>
    <p:sldMasterId id="2147483788" r:id="rId10"/>
    <p:sldMasterId id="2147483800" r:id="rId11"/>
    <p:sldMasterId id="2147483812" r:id="rId12"/>
    <p:sldMasterId id="2147483824" r:id="rId13"/>
    <p:sldMasterId id="2147483836" r:id="rId14"/>
    <p:sldMasterId id="2147483848" r:id="rId15"/>
    <p:sldMasterId id="2147483860" r:id="rId16"/>
    <p:sldMasterId id="2147483872" r:id="rId17"/>
    <p:sldMasterId id="2147483884" r:id="rId18"/>
    <p:sldMasterId id="2147483896" r:id="rId19"/>
    <p:sldMasterId id="2147483908" r:id="rId20"/>
    <p:sldMasterId id="2147483920" r:id="rId21"/>
    <p:sldMasterId id="2147483932" r:id="rId22"/>
    <p:sldMasterId id="2147483944" r:id="rId23"/>
    <p:sldMasterId id="2147483956" r:id="rId24"/>
    <p:sldMasterId id="2147483968" r:id="rId25"/>
    <p:sldMasterId id="2147483980" r:id="rId26"/>
    <p:sldMasterId id="2147483992" r:id="rId27"/>
    <p:sldMasterId id="2147484004" r:id="rId28"/>
    <p:sldMasterId id="2147484016" r:id="rId29"/>
    <p:sldMasterId id="2147484028" r:id="rId30"/>
    <p:sldMasterId id="2147484040" r:id="rId31"/>
    <p:sldMasterId id="2147484052" r:id="rId32"/>
    <p:sldMasterId id="2147484064" r:id="rId33"/>
    <p:sldMasterId id="2147484076" r:id="rId34"/>
    <p:sldMasterId id="2147484088" r:id="rId35"/>
    <p:sldMasterId id="2147484100" r:id="rId36"/>
    <p:sldMasterId id="2147484112" r:id="rId37"/>
    <p:sldMasterId id="2147484124" r:id="rId38"/>
    <p:sldMasterId id="2147484136" r:id="rId39"/>
    <p:sldMasterId id="2147484148" r:id="rId40"/>
    <p:sldMasterId id="2147484160" r:id="rId41"/>
    <p:sldMasterId id="2147484172" r:id="rId42"/>
    <p:sldMasterId id="2147484184" r:id="rId43"/>
    <p:sldMasterId id="2147484196" r:id="rId44"/>
    <p:sldMasterId id="2147484208" r:id="rId45"/>
    <p:sldMasterId id="2147484220" r:id="rId46"/>
    <p:sldMasterId id="2147484232" r:id="rId47"/>
    <p:sldMasterId id="2147484244" r:id="rId48"/>
    <p:sldMasterId id="2147484256" r:id="rId49"/>
    <p:sldMasterId id="2147484268" r:id="rId50"/>
    <p:sldMasterId id="2147484280" r:id="rId51"/>
    <p:sldMasterId id="2147484292" r:id="rId52"/>
    <p:sldMasterId id="2147484304" r:id="rId53"/>
    <p:sldMasterId id="2147484316" r:id="rId54"/>
    <p:sldMasterId id="2147484328" r:id="rId55"/>
    <p:sldMasterId id="2147484340" r:id="rId56"/>
    <p:sldMasterId id="2147484352" r:id="rId57"/>
    <p:sldMasterId id="2147484364" r:id="rId58"/>
    <p:sldMasterId id="2147484376" r:id="rId59"/>
    <p:sldMasterId id="2147484388" r:id="rId60"/>
    <p:sldMasterId id="2147484400" r:id="rId61"/>
    <p:sldMasterId id="2147484412" r:id="rId62"/>
    <p:sldMasterId id="2147484424" r:id="rId63"/>
    <p:sldMasterId id="2147484436" r:id="rId64"/>
    <p:sldMasterId id="2147484448" r:id="rId65"/>
    <p:sldMasterId id="2147484460" r:id="rId66"/>
    <p:sldMasterId id="2147484472" r:id="rId67"/>
    <p:sldMasterId id="2147484484" r:id="rId68"/>
    <p:sldMasterId id="2147484496" r:id="rId69"/>
    <p:sldMasterId id="2147484508" r:id="rId70"/>
    <p:sldMasterId id="2147484520" r:id="rId71"/>
    <p:sldMasterId id="2147484532" r:id="rId72"/>
    <p:sldMasterId id="2147484544" r:id="rId73"/>
    <p:sldMasterId id="2147484556" r:id="rId74"/>
    <p:sldMasterId id="2147484568" r:id="rId75"/>
    <p:sldMasterId id="2147484580" r:id="rId76"/>
    <p:sldMasterId id="2147484592" r:id="rId77"/>
    <p:sldMasterId id="2147484604" r:id="rId78"/>
    <p:sldMasterId id="2147484616" r:id="rId79"/>
  </p:sldMasterIdLst>
  <p:notesMasterIdLst>
    <p:notesMasterId r:id="rId90"/>
  </p:notesMasterIdLst>
  <p:sldIdLst>
    <p:sldId id="256" r:id="rId80"/>
    <p:sldId id="292" r:id="rId81"/>
    <p:sldId id="294" r:id="rId82"/>
    <p:sldId id="295" r:id="rId83"/>
    <p:sldId id="257" r:id="rId84"/>
    <p:sldId id="258" r:id="rId85"/>
    <p:sldId id="259" r:id="rId86"/>
    <p:sldId id="260" r:id="rId87"/>
    <p:sldId id="261" r:id="rId88"/>
    <p:sldId id="262" r:id="rId8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5.xml"/><Relationship Id="rId89" Type="http://schemas.openxmlformats.org/officeDocument/2006/relationships/slide" Target="slides/slide1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" Target="slides/slide1.xml"/><Relationship Id="rId85" Type="http://schemas.openxmlformats.org/officeDocument/2006/relationships/slide" Target="slides/slide6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4.xml"/><Relationship Id="rId88" Type="http://schemas.openxmlformats.org/officeDocument/2006/relationships/slide" Target="slides/slide9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2.xml"/><Relationship Id="rId86" Type="http://schemas.openxmlformats.org/officeDocument/2006/relationships/slide" Target="slides/slide7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8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EC13-E1F2-4DCA-B2B4-D56EAE87658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8F12-E145-455C-834C-0165AE22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id="{5A3BE0DB-08E7-40C3-9FAD-E56DC3944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eaLnBrk="1" hangingPunct="1"/>
            <a:fld id="{D3F28DD7-55E6-47FE-99ED-C5B2A3DD666D}" type="slidenum">
              <a:rPr lang="de-DE" altLang="en-US">
                <a:ea typeface="SimSun" panose="02010600030101010101" pitchFamily="2" charset="-122"/>
              </a:rPr>
              <a:pPr eaLnBrk="1" hangingPunct="1"/>
              <a:t>2</a:t>
            </a:fld>
            <a:endParaRPr lang="de-DE" altLang="en-US">
              <a:ea typeface="SimSun" panose="02010600030101010101" pitchFamily="2" charset="-122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51CF79E2-5857-4568-B042-149B5829816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08333FC-53F2-4856-A9B0-CA52F67637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>
            <a:extLst>
              <a:ext uri="{FF2B5EF4-FFF2-40B4-BE49-F238E27FC236}">
                <a16:creationId xmlns:a16="http://schemas.microsoft.com/office/drawing/2014/main" id="{2D67D508-A36F-4AE2-BD9E-B8174B676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eaLnBrk="1" hangingPunct="1"/>
            <a:fld id="{3E204798-EDFF-4199-AC01-342551B43ED8}" type="slidenum">
              <a:rPr lang="de-DE" altLang="en-US">
                <a:ea typeface="SimSun" panose="02010600030101010101" pitchFamily="2" charset="-122"/>
              </a:rPr>
              <a:pPr eaLnBrk="1" hangingPunct="1"/>
              <a:t>3</a:t>
            </a:fld>
            <a:endParaRPr lang="de-DE" altLang="en-US">
              <a:ea typeface="SimSun" panose="02010600030101010101" pitchFamily="2" charset="-122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DF9B127F-775D-4BC1-938C-D0956FC5CB4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8B6B0CCA-7AFE-4F3A-9EAC-0E175E63A3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>
            <a:extLst>
              <a:ext uri="{FF2B5EF4-FFF2-40B4-BE49-F238E27FC236}">
                <a16:creationId xmlns:a16="http://schemas.microsoft.com/office/drawing/2014/main" id="{8E411418-DAD2-4A59-AFBA-DA7B017B5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eaLnBrk="1" hangingPunct="1"/>
            <a:fld id="{A435DC5B-E617-45CE-A947-88C32FE6092D}" type="slidenum">
              <a:rPr lang="de-DE" altLang="en-US">
                <a:ea typeface="SimSun" panose="02010600030101010101" pitchFamily="2" charset="-122"/>
              </a:rPr>
              <a:pPr eaLnBrk="1" hangingPunct="1"/>
              <a:t>4</a:t>
            </a:fld>
            <a:endParaRPr lang="de-DE" altLang="en-US">
              <a:ea typeface="SimSun" panose="02010600030101010101" pitchFamily="2" charset="-122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A6E3DAA8-1560-4953-BB6A-BC70250C2D0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3EA89C5E-A572-4B52-B19D-63F25AB54F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4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64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B8306F-EE5B-4035-BF20-1FB237CAB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33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B10E9F-B9AD-4D4A-A01B-DF665230B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9A18F0-F346-4E2C-B580-A5E2D6D33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968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D8BAC3-C14C-49FA-B2F9-67B25C1142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90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2D821F-9EE3-4C8B-B96F-7E667A6F6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57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705FF5-780A-4FE5-9793-DCEEE9F87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154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463426-28EE-4C44-9C97-A72DF7956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96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E19C67-EDFF-4C19-9352-4BEC18708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246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DB28B0-0D50-4381-810A-6263CA6FE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28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3B6684-1FE8-4EB1-9AAC-305A76756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345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1DD8CE-ECF8-4680-B6DF-06EFE912F3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74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12FE8C-EAED-44E4-B49C-DC03189E4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51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1C9809-049F-404F-A1B9-6E8F81F72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63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5B490A-E6EB-4437-B8B8-7F9A7CAF9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375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32A5AD-8FC4-44D4-B90B-8F01C8ACF0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0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11545C-22F8-4837-AB0C-826FF8BEB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4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D177CE-2AD6-4D1A-9D38-FBBE8059C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4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0E4FB6-8FE9-4DE0-8BC2-ACA3B402A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27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CEF324-7A77-4858-A1A9-4A2252F07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510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E0C602-F2B9-474C-B77B-F177EA3C5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600201"/>
            <a:ext cx="10361084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1" y="6243638"/>
            <a:ext cx="2842684" cy="455612"/>
          </a:xfrm>
        </p:spPr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3638"/>
            <a:ext cx="2842684" cy="455612"/>
          </a:xfrm>
        </p:spPr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6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4771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2600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8473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382684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4963"/>
            <a:ext cx="538268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4066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4082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0472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7461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9584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1904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36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74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1604963"/>
            <a:ext cx="2741083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8024284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6541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81B392-3303-4FD5-A548-B53606A91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955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1D846C-A4C8-497C-9C26-D7D55540F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728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12B5F4-3200-4875-99C8-3AC25A2E0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204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C84B55-EE69-472F-A2C0-741B28C6B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59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68A7D5-7834-42DF-83A4-FF2E85E5E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926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A95365-ACE0-4CBA-AE3D-97FE2AE07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494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AF1081-C710-435D-8D88-AFE035A12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099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E69623-9FA3-4EF3-9C25-E2F57ECAC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27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680A85-303A-4969-B889-4C2E757BC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2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7338"/>
      </p:ext>
    </p:extLst>
  </p:cSld>
  <p:clrMapOvr>
    <a:masterClrMapping/>
  </p:clrMapOvr>
  <p:transition spd="med">
    <p:blinds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2B777D-3A23-4332-9A53-5CB811291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144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8D0953-43F9-4CA1-BCFF-CCFAE4D49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33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9745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8668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12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382684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4963"/>
            <a:ext cx="538268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6645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0833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679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6255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9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5CE7-B444-4B93-BAF1-3498F25CA5AE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7F91-8B52-46DE-A04E-FEA01D6E2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769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9207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6320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1604963"/>
            <a:ext cx="2741083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8024284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484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89CBE4-A475-44D7-B2CA-3A773C8A2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74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62C4A9-1FF3-4D6E-9357-37CE96210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07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E30F73-33E5-4640-BC7D-A109006C3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100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9B9A40-62A7-4BBB-9F40-94E8DAED5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25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FD9498-BF72-45A1-AA0B-28297F94B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37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31A028-56AB-4866-B1D9-666F64A33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446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4011F3-EF0D-4828-A13F-EA30591D9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2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ABA7-4598-4489-85BE-7A3258603A5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15A6-E206-46E2-BE3A-229856040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08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0ED9C6-8A09-4D71-9493-07B05E696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50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A539AC-7593-41DC-9D66-7161FFE82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03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541633-BD52-4730-9555-01A6A7A5E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793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75F8D6-3727-4A05-8094-2E569C5D7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0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8697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245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0702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382684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4963"/>
            <a:ext cx="538268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3829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5897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40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BDAA-2B33-4656-A2CB-21537EDDF0F0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E2B1-93C2-4F81-9B1E-7A755AC4C8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446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3327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301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8541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8906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1604963"/>
            <a:ext cx="2741083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8024284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4642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E91487-32C2-4622-B0B8-4CBDA3A32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562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428A08-048B-4100-9E0B-473D7317B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39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A7CA8F-5A2F-4CA1-BC9C-64E1383596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045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0B97D3-B2F7-4910-95C7-7D9AB726C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747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1BB8A2-D8CC-47B5-ABF1-7105D35B9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0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57BA-0387-4976-B42F-37BA64E3E96A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53A0-A9EB-44CB-8D85-FB75F5355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31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5F0487-5ACC-40C0-90F2-3E7B2CDDD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19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677292-C2C8-4BF3-9CF0-951C8C6B9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4901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92833-B130-4B54-BB6E-7F3F86D2B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36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AD98FE-FA85-431B-8506-10D7C4FBA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2687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D4DD67-B1EC-43F0-A5D6-3C4AC62D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8699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56CB78-129E-4F9E-855C-51910CDD7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516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70241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53128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6067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382684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4963"/>
            <a:ext cx="538268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798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8856-E887-418C-A719-B3B4024F324F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D497-568B-49A0-8650-258F1731B5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84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4561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09375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8300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7152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9487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76807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1604963"/>
            <a:ext cx="2741083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8024284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3903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AEAB02-01F2-46D6-90C8-F8644F460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8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CD6BD0-162E-4B8C-BD15-BFEA96ABE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61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166300-0263-4A01-853B-153692B85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1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4719-87E0-4295-8B49-67957CAD1C2E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C418-72DA-4875-9626-C0804EBCB9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867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80C3E-36A5-49E0-AD1B-124A1F4AF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935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777954-5FBE-4344-B4D3-3D5450020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77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BA81AA-5D3B-496C-B943-66B546215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83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137100-E662-4615-A66F-3EAF815D3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596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02EE8A-12BB-4211-8835-6EFA35979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308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DEF6C6-0294-48BC-8FDE-9A6EE8537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0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51B0B8-620E-4E50-9A80-80F1F1F83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783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064CB3-21EE-46CD-A2BE-AE31E0054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968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16F972-EF53-4EE2-ACF1-08A0B89401F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2650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107264-A5D0-4CE6-A446-40066E35343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9564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8DF6-2E37-475D-8916-5FF6E732245C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4A0F-90F1-4528-8A21-B4FB8043D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224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8D9FF1-3BFB-4EF5-BA6F-1F87F625817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00570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53EF44-D51A-4882-A53F-34E5E045271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07167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FBBCB2-7A55-4A83-8D08-127114724B2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71280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43C08C-76F8-48DB-8EC5-21DD9D4529C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88599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7C984-63BD-46EE-8E09-7E8A87A1E36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242623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4581CD-5DF2-4704-8FB0-44CAF40C577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698419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016837-807E-4573-B183-A7A5D5DC091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307657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667948-416A-4D1C-9C90-5ED521156B3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27967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252365-5E73-4F67-8CB0-A2B8682C29F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354216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E3C6EA-5BCA-44C3-8F48-95BC1E06267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51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B51C-0504-49CD-B008-A7286F9D05E5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D421-76CB-47A6-9188-ECAEFBBD0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201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4D5958-30C0-4134-9B19-EB1332E7A4E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925842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5A6A70-3CE5-495C-A1D6-526450D1F75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796158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A64C3-E32A-45BF-BC24-01B4040B2C1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442499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A72635-9005-4400-B0C1-8CFA08FBE83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409193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2A26DB-D4FA-4AE7-BEEF-4A6BDCD4BC8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464336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DA9258-734D-4C7C-9408-B7DEBD1B1B5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749408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705DDA-18EB-4931-9333-AB9D0476FA2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25578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6C16F-5BD0-4495-8C84-92227519582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75989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BB3995-D4B9-417A-9E20-ED59058F1B2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6686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882750-0689-4054-9660-22FFCDA08B8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866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FC96-E4F8-4178-941C-B0C9AAEB07C1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727C-B444-4A15-AF44-E36C4C209C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0388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DAD821-1714-4266-A19B-0FFABC7CCC5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05633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829B4A-6895-4673-8F95-28F8CA72F19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492661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9E7AF6-633F-4683-B69E-71F5FEBC3FD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278092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86961D-AB12-45F3-9DA3-B1560B46E53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52025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AE0B6F-FC22-4C43-9E5F-382BEDBBC3D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38927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97AC12-964B-4AEB-848B-8B06308AFEA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24289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707FFB-4C7B-43D8-81C5-5A71EF10173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273393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2FBB2D-407B-4B2B-BB62-2FBA1493316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42896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16084F-E22E-4C88-AF9D-17A95F3AE58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042491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AE794E-B1FE-4640-A04D-DD6866E9319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1033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7640-B8FB-427F-B09F-6FB03728A283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B824-46D0-4B8C-BA08-727ED73D94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03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45ABB2-CF4D-404F-916B-43636B567E0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388146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C8B6D8-B286-439D-9211-25C0C99EE06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721170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EFC9DB-30E4-4293-B68B-3D44A83BDA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05764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019CC0-9BE9-4015-8E0B-7078CAC3E39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07179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2DE01C-0DA9-4595-82E5-42C586E5D2F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123921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8CD623-381C-46D7-B4D3-EA95F38D0C5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006239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ECAC51-17FE-4854-B1CB-22A62E0B43C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581234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8DF502-A75D-4A53-8FA9-461FCBADCCA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124826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3D84C3-0E38-403E-85BF-C941DEF807D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158838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B15E02-202F-4864-8CAC-FC62372F7E5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6072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D14F-D454-4A9B-8538-12C13F3BACCC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03CA-903F-4AB4-8C92-7217D1315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391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0312C4-A21E-47BC-B10B-C0135250BC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615903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3F6A90-DA4E-41B9-BADB-B9B9C65F5FC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67753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2C99B8-4D41-4B3F-B9F5-2ADA5F5B39D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1190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36DACF-70B4-4CE4-AD50-20053E8CD24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106658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76E2EF-431E-452F-AF2C-A1D32D8C25F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37567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840B47-3E87-46C8-B57F-324741611E0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087843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76FD41-3BAD-4400-A18A-64AD7B125BF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342289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638033-3323-4F66-BD24-D370627FF2E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524337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215618-5F3C-4A6D-A273-72FD642E7EF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14905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9F6907-FF09-4FCE-84DF-7DCC0FE1642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621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452846" y="1320031"/>
            <a:ext cx="10130245" cy="4340542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DA6E-8CC6-4A24-A7F4-1E8EB179CD8A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5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9931-9534-4ACA-89CA-8938FD683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065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D1AE42-924A-4216-BB7B-09F8F485F48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6382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66AE6F-9627-4342-AEC3-C89B36B4339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491008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8AAA7F-0326-4713-B1FD-215CE6636AA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330178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D78275-0A97-4413-85EF-D31D296E7D6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423113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B1C5B-C207-415F-A8BC-472E1737311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878288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DAE09C-30C9-4996-A804-3344A4FF2A9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452916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85219A-28D6-4DDD-8F29-9A62EB4A55D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97909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882B04-7106-4715-B1F7-FF0A048BD22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418882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E03A96-72E2-4B45-89D2-88CE80426C5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620318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CB1041-F624-48AE-8A05-A7BAC508E76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8104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600201"/>
            <a:ext cx="10361084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1" y="6243638"/>
            <a:ext cx="2842684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3638"/>
            <a:ext cx="2842684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9905-8668-4934-AB00-F3960413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4309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B98E69-70E4-42C7-8DA1-C0451EB3F74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100621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549E15-C089-481A-B3D0-FA67DEFAAB1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619995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00CF86-9E5F-4622-B7FF-0E561F4AE2C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60794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EAE1BD-A616-4A12-AD8E-D1EE42DA258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222311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B4172E-86AE-44DF-8918-71A404AC1FE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96832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CCFA7E-D39F-4AF5-BD96-7E0AE1402F1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85038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E7859E-F0BC-4EFF-A3ED-CA4B292EE90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10239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6F8A21-5812-4285-9920-B7428BBC80C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789948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C7EFD8-0562-48CA-87C3-7B4FB3D0304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130121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5E654B-8546-4054-B0F1-1CEDC6EEE5D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000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F2D0-C981-4D77-B208-BF15B33AB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9115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BF3C14-9294-4EFA-9DAA-0B0F51C36CB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10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FCAC09-E06F-4D33-938F-2F594CFF059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87841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44450E-C3BB-4369-B1A4-CD3B3AE1973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069926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1ECEB2-5CC5-450A-8772-C089D121A57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675259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B67BBC-FDA1-4521-AE7D-231A51C7E05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552222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0825D5-5512-4C13-80F7-EE88D16F850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77379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FDBACB-0E11-4371-97FF-D6DAB8405D8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433061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3E8FC2-9AB3-48A4-99F7-199F9D846DF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34010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278DDE-C1BD-4621-8AA8-6DA8B260931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51108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E08CC4-5CF5-4844-BFE5-F48CC220F81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8482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29C4-4B33-4058-9AA6-72018E19D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0272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0F28A9-74C9-41A3-9D8A-6AD992203AA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433903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466903-9330-4066-9FEF-81038950025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204952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A14FDA-0A6B-460F-9765-13FF4A73832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86667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4A1114-F3DD-41F6-B079-5B6F887700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767603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42BDD5-AD01-4F87-98F4-0DD30AA0A93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531313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0F2EED-4B57-475F-BEF5-CEF634056C3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100817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D3EE8B-B6A9-452F-86A6-E2081CAED27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011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2658D9-6DA3-409D-AEE8-1B0F6DF4BD3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084088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44F59F-3885-4A18-9372-D79039BBCC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949298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4725CD-8ED5-40FD-8F03-B16B6903984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304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7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F76-BA54-4A8D-A906-668D4564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1324"/>
      </p:ext>
    </p:extLst>
  </p:cSld>
  <p:clrMapOvr>
    <a:masterClrMapping/>
  </p:clrMapOvr>
  <p:transition spd="med">
    <p:blinds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43642C-6B07-4EB3-9650-7DE6907FF52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56858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1D5B9E-AC05-4726-BB65-7A0710C96B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934513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AABB31-A867-4809-984D-745805CE051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01900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DB1F97-6E85-47D0-8532-159AD23BA8B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64657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17B7BE-8A2A-4466-9859-88B2E479186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617398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1FB100-2702-4530-9708-F189BF18353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80723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B19F6F-004E-4F72-A77F-DD3D2DDE6F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503664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4E09F7-45B5-4291-AC5B-CC1BBD62345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977529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240F36-1C65-4853-8477-3932B8E5B32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48731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C81D44-8204-4D47-B3A3-9BAAFF5EBF1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787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338879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90A1AC-3348-4164-A365-F33CBC2FB2B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28362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7995A3-2323-4C18-AF6B-7191F10C9E0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712590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5A93E3-1AE3-4382-8C4C-73ED41B4012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972636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A94476-4358-4749-B60A-476D4D3F349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099784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056B86-3392-453F-9153-FCF025AFD8B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813479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DD9A78-A6DB-44F4-9890-107C84E919A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22906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97337E-4C61-4D51-8433-8FD87C932A3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59531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9DC2D0-8816-44E4-A06F-50D88D46A2B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889133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4434CC-90EE-4D39-8771-6CCD2EFE014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13682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C18556-C049-473F-9E85-F872E522ADC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5072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0286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4E7CD9-DA51-412E-9F79-65E6213E1F9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259116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AEE8D9-8CC4-4B80-894F-EBEE8DD2138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949892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066D6A-47AC-4151-A4A7-62B42558397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471650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6E7076-CF46-4592-84F6-2AF778B3932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066861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A69393-E529-4399-9ADD-C122EFEFAF4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072276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AD0F5B-7C04-4905-A836-36AD846D019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432319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680FB4-C832-4C32-9FD4-4357348028B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024094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3E603-098E-4EB4-8589-F9F7B382C9A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410630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B85D82-AE01-4768-90B0-A4CA33614BF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958259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86ECB5-3B51-4978-802F-130C6A8875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2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33786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019F71-3754-4D98-BE05-D3B9F7803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589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2BE6A8-97D1-476D-8E70-BA99AB847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802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FE47A1-1043-4464-8F8D-FB1B08935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51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499752-CB21-4885-9F54-886A06578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408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03C87F-6B98-438A-ADA8-1A0647AB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835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2601C9-7EC4-4DB8-BE56-0CC3DE94CC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1404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102C2B-C3E7-4E21-BC0E-357DA278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663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B855BF-E6FA-43B5-8BA0-A05CF2088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467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4CEA12-3166-4370-ACD2-FED5AEA7B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8434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7AEEC8-929F-4964-AC3F-378BDF50B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6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382684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4963"/>
            <a:ext cx="538268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39258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612CDC-759B-4B83-90BA-1DBEEC32B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36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72DF96-AAC9-4535-8C89-FF471D37C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7190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332BC7-0072-4259-BF8F-38F6191686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322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7642EB-53FE-4D22-94EF-D62A4CF93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3391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673BB0-A167-4818-8197-48DB57AA81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228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4D342A-8C9E-4767-85E3-10143A4B3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2459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A17BAC-A05A-4440-B008-50C797C67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6076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2EA508-5042-497B-B732-EBA8BF940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417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EA3A75-F176-4780-AF16-0189766D7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0604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751429-3FA1-4758-926D-B472A3862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4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71374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D4E771-2F6D-4F60-B12E-5F5EB7381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023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43CB55-E03C-417D-B742-3BD1391E8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890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F8DB3A-E4AF-43F5-A9B3-6BEF7279F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5708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2632E1-F1C9-4B55-BF57-449F65AC4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8244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63203B-3810-4155-AED7-ADB64850C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7375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E650E8-0D90-439A-94AD-DF19DF27D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956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3CF9BF-1B37-46C3-A67D-9D4C6A5C7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987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FC1954-D553-4DE9-AA69-D4C045C6A8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8082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43F7DC-8808-401E-AC74-85007CCCD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032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DA7762-17C8-4200-B603-9EAED27DE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60694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099C7C-60FB-4CC1-BAE9-B8714252C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35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5C9F56-9BB3-4300-9DFE-8D0768EB8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1327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C141E3-F9DC-416D-A0DC-200566F65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4597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0B0317-CA3B-4777-8F36-4922EDA4B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864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9446AE-04AC-4083-B9B8-CBB73DD64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859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499CCB-37F6-4C45-BB7E-CEF053FE4A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9757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9F105A-00E2-4A58-AA1C-4B23CEF45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7293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BEED0F-DB19-45DA-91C9-CAD27006E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113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8E6A21-09B7-4FDF-89B9-D389C3054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448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0C5CC4-9AEA-4D87-8202-46E546238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3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31055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58CD83-B403-4E0B-9256-C6288AE1A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6680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603FD-9D2B-439E-AA6A-CFD53432F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922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F599E6-A1D8-44F7-B559-9659EF46CE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1815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0927B9-D5B2-4B73-8CF0-EA2B3EBCE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336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BEBA17-ECE9-4CD0-B2D7-807E09400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1149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B4B376-AE74-47A7-B014-CB35E750CD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726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1FB04B-1405-486B-8E5C-326092CA6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769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F44203-2253-4A0D-AEA9-45A0B9B99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141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A69DF7-858E-49F4-9790-567FADFC6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1406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118D17-9929-48E4-B5F4-3A825B4A9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32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64917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C48326-7332-4E1D-8599-807A259B0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569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361896-7B1E-42F8-AF72-4A7F9B713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55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3750A6-9651-42CC-9F6D-760A7080B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513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0094F4-18D0-4C98-8A6C-CCC2F1F5C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6490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F488EB-A115-4EA6-B130-2FB02AD29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086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6D29C8-C8B9-4DC3-A2FA-B0E6C7151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2857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06366C-869D-41A9-A53D-D955EE45A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6493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ADB29-9FD0-491A-82CC-928280040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275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EABEA8-7B12-4F49-BE86-680766CF9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682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036923-87B3-47FD-AE30-E1D9D518B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63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19820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371F7-EC94-4587-8C8E-E550258EE9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8956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E35E72-C499-4F1B-BA1C-56C19EE067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757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660BEC-C265-40F4-A421-912C7CDB5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862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5FE5F6-CE92-4BC5-AE7E-C3FB26421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212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937D48-A11B-4F27-9676-7EA301127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08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EDB966-4051-4A05-B450-4BDAF5476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141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D8CEC2-6F21-4F53-831F-6CBBEA3E6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573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623F67-ED88-40AB-A2B2-FA49821B7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1002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9695E6-586E-452E-A8CC-8C2E4194D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744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5BBB11-9CB0-41B8-A10D-167DCC7E4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3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121713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36FF5F-53A5-4D68-94B4-C126B44D3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0363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CA2736-DB7A-4195-AB28-B806AAC5F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0808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8C6A40-EC23-4429-AA33-D5EA33468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94836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C35BF5-0F91-4038-A7B1-EB8CD49F3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922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F95CBB-562C-4C7A-8C2A-D83DF9FEE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616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BEA1E8-1A20-40A9-A2F3-0226936838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06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BA48F3-1D3D-49A6-8B31-E77B99702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756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C20A14-5277-49C4-8FA5-160EBDDB78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1361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AA4D67-B795-4C04-853D-27866E77C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680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C34F33-4CAF-4CEF-915B-2D3D7A50E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80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1604963"/>
            <a:ext cx="2741083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8024284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86241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4D44A9-B400-4964-9FBF-D17DC0FEB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148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4F8EF2-1B66-4FEF-A0B8-36A4C0F8D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436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05A464-15D9-48AA-81F4-5CAFD8EFDD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02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0CD79E-3095-4A6C-9C99-25E8D52D7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8393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FFCBE1-E120-47BD-8A46-26EBE4D865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286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6BFB53-C1DD-4856-B9BE-64AF12B08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8458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8C2D7E-1743-4A50-8210-BD59465EC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5560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05DB1D-F7C1-4EFD-85A7-3E80CF5BA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426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18C0D2-14ED-4655-854F-BFBF58E4E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551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D173AA-F341-4A4E-BB52-9161FE6D8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3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B19955-D1EE-41D8-BB03-A32FF77A9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697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76C832-0D0A-4306-9822-34EA7B01D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160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3666D6-A7DD-4808-8D1F-1FCF1172C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474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7EFE67-E95F-4DFF-BF13-3095D7478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307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942937-66D5-4007-8613-B5C95EB5B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859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6E915F-C96C-4CB4-91BB-F3F7767D3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019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003AEF-0876-4C82-BD4A-2A23AA675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7082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77CF05-4205-4445-9FDB-E6161AE3B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517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0798DE-4C64-4A1D-B168-8B11925AD9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25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399EB9-1357-4FAE-84B2-4426FD6DC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841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D78354-7C41-4EBE-93F1-98FDC77883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2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1EA1E5-8819-4084-83E0-33E903FF4F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496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944BB5-06CD-40D9-B815-39BC4768F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189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1612A5-36C1-45FC-85E2-670E66BE3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35794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D8D3B7-6BE1-4D27-96E5-05635A15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4774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7D4280-ABDE-4024-AB4A-BF73329DF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7942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B02B82-0969-446A-B1F0-D941548B1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30965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B12DCC-80B6-4DE3-AE3F-1EBCBC3AE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454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3CA1F7-F282-49C3-A1DB-60B373A56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572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414193-C4E6-4890-8D55-FC2A645C3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4704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EB1AC2-D59E-4726-8538-D28CA8EA0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760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783016-FFB7-4A03-8C17-A0125ACB8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8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66185-07B3-4E87-835C-C110EC5F9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3451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8E05ED-6EEE-4A87-A207-B91F33E15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510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550CD4-10AD-4076-B1A5-4B150B011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665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F27637-7CED-4EBA-8073-323C86317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3400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87E9B5-ADAE-433E-882C-749BA5EE0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6043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4A4AC7-32BE-4621-A638-7DBD0FDED7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847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EA95B7-54B5-4F83-956C-6FE916536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98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D2AF2C-3CFE-4B21-A72F-5A1148888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5465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513BA7-05FC-484B-9249-0ED4B8A53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777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E8EEBE-E49A-474B-BE70-F515F78DF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037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EE2775-B8EF-4891-A8D1-4012BC123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25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8EA49E-E545-4993-BDB4-9291C63F5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065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B3A0F9-3C83-4315-91E7-5A9E37A3E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417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FAC12A-AB85-44EF-B6B0-E327991EC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902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07051A-76AF-4B98-9884-163D103C2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49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CE9ED6-44D0-4645-86F7-513A6ED0B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352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E45CB4-4FC1-4CDF-BBE0-0BD39AE18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0409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169866-D103-4D10-B3D4-5A7FBAB95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99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27AF66-5F4F-4E17-9D75-E1EDC8F84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3900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AB0D6E-1EBB-4EFA-945D-3260A2DE7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609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1D1290-D6CE-4F7A-970B-8E18D909A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3329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420B3-949B-4C97-AC90-E7DCCAE42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1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CBA77B-0AD8-4D02-A4C9-5F7F3AC12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5153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EB2E7B-EAC3-47F0-8503-DED97ED84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8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E29F31-A01D-47C3-BD8D-E1E4B06FC14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76602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D58442-FBD6-4877-9AE5-5425E7EA658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645266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E4464D-B092-4C04-A2CD-643FB47E37E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0438064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6B52C3-8116-4652-8F72-C79575C1069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828064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6F1800-D6A9-445A-8A28-821F89B2615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1258072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2559C0-D5B3-4C9F-84AF-41E490C08FE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2841090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1D3D0D-C817-41D6-ABD9-A27179969A6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691972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481E28-593D-47BF-9F17-67E506499B6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764203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413DE-EDD7-4A6F-8723-DA9007E018F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5583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E60F3A-A73B-46BD-AC1E-F6A3132648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277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1C07B6-2583-41E9-8AC5-95C8BDE4347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937583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EA669D-CB6B-4153-A34B-3FD79512B2E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373404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06C90D-F6AC-4EE0-BB29-59A304B2EEF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145663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268DA6-518E-4FDA-BB45-E535885751F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388494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CA75A7-E7D4-4D54-9A06-4849CC7A7F3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756528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4A2D1B-B16D-44E4-A132-A144677BEE2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0971565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1B0EA0-9E93-4F44-9969-53F9A3E6288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231422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E5B2C0-0018-4492-AD5B-F403CDAEEC5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612312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421E35-3B2B-4BFB-A954-77797E476C3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18873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48ABC7-621E-4F76-B7DD-5C2C85E40BD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9046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4FEE30-4488-4065-9E9D-39F574C71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0568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A9ED82-7630-42DF-AC7B-67D3947BEA4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1561423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10CEED-03B5-4C2A-9280-6E34ABC77B9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053585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65933C-C1D1-435D-8B32-0EFFE957A29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9439161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E16CE3-4657-4BDE-B6E9-15021DCF394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0149240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EA5DBA-F33B-40F4-B47A-589C4133F0C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969771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F9321A-2A4C-45E5-97EA-29239BDBC4B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839965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1D3C90-1F19-488A-B44F-A5E2CDAE27C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4644619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A0BA30-137B-4E4A-8D02-48B9FFC12BB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007873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18007A-7694-4005-B466-F888A05101B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666483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722581-4ED7-465F-8C0B-A2E9EFD2731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4150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20DA98-3751-461C-AC19-EED617460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192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2F80FC-2D01-4639-AE2E-FF8BBB3116D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0535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4CB1B8-6D60-4452-ADB0-00190FAFB1A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624595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A3EF00-D541-462C-842B-BD2E0A7E79A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298803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503638-1C6D-4CC2-AE56-65DAA5B99D3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978639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DED6D1-2B5A-48AE-90BB-8FF418DE2C7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770879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48753A-35D0-448C-9B90-05B82CF4592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4726992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4A72EE-DDC7-4E39-91EA-99E8302B040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321746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624C5B-3A04-4D71-981D-4B0EF5E67CE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2982734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D16A88-A41C-4093-9526-2B87E8DE2AC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657959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63670B-04F5-4C56-9547-4CF1D1AD54B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939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5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C968E1-FADB-4EB2-9539-6BBD33B9B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104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9DB3F7-8F93-4AE8-BB8F-9D9971FA46B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391442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C81A91-D58C-4DE7-8406-CE224BCCE3F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04263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A85ECA-B500-46D3-88C0-6BA804C2491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8415914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CFAF71-F687-420B-9EBC-CEE31B0B89E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0223454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64C70-5825-4BAF-A852-5F1749F60A6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45863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1A4275-6B6E-4B3A-8693-695733AA6BC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3779683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5D1096-52E5-4D2C-8405-A420CE2BD4E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7546813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992A33-5579-458D-97AE-08D1BF0D347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359265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EB7CA3-D0C6-4C7D-BBB7-E4A8D68F448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0147077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73F69-B2AD-4691-BC54-AB11BAF1FF6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183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109F74-F83B-48C3-8F8F-7B6AAEF6B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733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F1E387-622F-41C2-B8F3-CC1729B2FD0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716326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3BAE57-0158-4043-BABC-7CD78C44908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634771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C380AA-1602-49ED-880C-5A88F10EEB0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0322252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A8DCDA-7BC6-4175-AB44-887BED32B0E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1235865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8375EC-9480-4DB1-B0A6-3D69B389300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420754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7F8A3C-4B4C-40FE-8976-0F33A6B9278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273441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E04A26-F466-4CEC-A642-E85EB45DA7D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725269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440A4D-FE9F-404E-916A-DB64CFC6EE1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43254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7ACA69-C276-4401-ACD9-3D6AA15641C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580238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187BFF-B598-4C74-A89F-B3EFC3598CB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1704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23A3D4-FB79-4D73-8B23-800832E36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4796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57EED5-FC79-4866-9637-6E773A5EC70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4317191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4D6BC4-40A0-4FB5-A266-CB8D35B6513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4133277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54C262-4862-4A86-B021-F2B2E5EA9C1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058801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94B925-4CF8-422C-BD63-7889187081B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5372741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11FD69-CEE0-4798-AC34-20AEDD9EB44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9120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BC5095-BEB8-4565-81F7-B3F29E4B614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313823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E98A3-9FC9-42C4-9372-6085FDACA27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4500512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8B5EA1-A47A-4C7D-9065-6A59EC96C2E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49554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0CC22E-83D7-4140-8FBF-2D02A660F9C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1928729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241F76-7D8C-4E30-9F7F-0A60FDD358F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4653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600201"/>
            <a:ext cx="10361084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1" y="6243638"/>
            <a:ext cx="2842684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3638"/>
            <a:ext cx="2842684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9905-8668-4934-AB00-F3960413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079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61217C-97E2-4B4F-94AA-0BEB6379B22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171748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DC7F3E-184D-441E-8CEB-6E3F2965B31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4949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F2FD2A-070F-4CF7-AAD8-E4184783459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53289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E8E383-DD9E-4FEF-B8EE-851F1D1BFB9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133442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39803B-51CB-479F-839C-A75BE90516E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4868446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34379B-6A15-4018-968B-61360F72DE8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322493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BF5A14-9AC2-4D9D-AD5D-21FAF1E43F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7784726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47CE28-EA60-4C7B-9170-B482F3F83F6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134654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B6FB19-E20E-428C-9EE3-4374BD6CC6B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2163128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9CBBD6-2531-4EEE-B650-06746964198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40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F2D0-C981-4D77-B208-BF15B33AB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7970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2C01B5-F275-407F-A83C-004A900626D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427782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9E1B0C-6A5E-4755-9ED9-E920A5B012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9100726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1207A3-68ED-4384-9822-459A525F93B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6890250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7CD7F-082E-484C-B158-F3384CCA3CB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110789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EBA478-E09C-459A-8F68-9760F9D4121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296719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6732CB-D550-482E-93D1-323F7C7410C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783968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D5875C-8C09-4B65-8FAC-418FF3623BC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782295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E06190-34D9-485C-8427-8F75BA19906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960243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7C8460-E372-4090-99E3-32139DE2890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8294279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3C9D56-F811-4596-A569-59273AE1FE9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8731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29C4-4B33-4058-9AA6-72018E19D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77189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933714-2E44-4786-9AF6-A3A463426ED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6042913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8EBEED-3CF6-4850-956E-1C9C020117B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408217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85CFBE-7E01-4236-8CBB-D73BE533A15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2307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7BB96B-6E62-4DBC-9812-44B9B6574E5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994728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008EFE-4CA4-46F2-A8DC-3B64316B082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5764017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8F0D70-F3FA-4FF4-BFC3-DF0F04C22D9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892922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BF4516-ACF4-4EAB-B344-D554C76B9EA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0193783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F4836F-1552-492E-8CA5-143E9F202F2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311806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E14C73-8EA5-4EF7-818E-0DC01943013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276058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66191B-B84C-4229-B45D-47B0914E8F8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5287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F76-BA54-4A8D-A906-668D4564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0486"/>
      </p:ext>
    </p:extLst>
  </p:cSld>
  <p:clrMapOvr>
    <a:masterClrMapping/>
  </p:clrMapOvr>
  <p:transition spd="med">
    <p:blinds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48140F-3A67-4143-B555-078CBF190BE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2660182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ED95D6-2A97-4618-ABC2-55CCEDBB3EF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342331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A61F2D-9537-4266-A3B0-586663F3BE2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878244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6906C4-D531-4AE1-9661-726D875C4CD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6718795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2990A3-1B0E-453C-AA3F-6355AC6C6B0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383318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635B43-FB32-4F41-9429-B62BD33F164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20747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884907-43FB-448A-960A-28A0CE39E41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8482734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13E057-3327-44D6-85CF-DF17297EA61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6480785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F32E71-C194-4B1C-8880-EF741F79891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8970961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43E211-31F4-455D-B1F5-B6B1BABF963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140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AE9209-EBCB-48EE-A10C-85FE782BC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677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FA3844-6F81-4FD5-A17F-6116921F434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0462634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3B60E2-0C13-4E77-9A71-7E10615A683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46145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F09565-A3C0-4306-9666-07E1F4C587C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4530897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BEDDFB-9533-4FAB-82AA-9811F5C212F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228241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89B5D2-743A-4F6D-A096-8B650806625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9658555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F43A1E-B56B-4E3E-9A85-7CCD5231F72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730398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F87F76-0CCA-4575-AB1A-C0CA7D380F2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102073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6F423E-E2D9-41EC-B587-0A300AC91C2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632170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22A0E9-BE19-4BC5-879A-08B970CBF25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097030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229303-8735-465E-9D9D-D2039DCE5C2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6547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2C779A-FB68-460A-8E99-120CB3CC7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8009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6D3B0A-AC1D-4D11-87AB-0739FB0CD06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0236462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DABA5A-1459-4F3C-9F02-C4D88547F3D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712100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7464AF-4A03-4D73-BDC3-29CBB95200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697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17D032-7B0B-49E2-9AB0-EE757A75B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6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52AA12-8F52-4129-A3EF-1CC185843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186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6E746B-F684-4859-839A-8C2C72152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49054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D1FD88-E669-47A4-912B-7D08B95C0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7172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5A500C-C325-4665-BF1A-2E995AD52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636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5B22D1-5557-4A9F-8311-E90C784E3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2932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8448B1-00FC-4A5A-9983-3DE378F1C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31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882E4D-F4D2-4207-8DC0-967DB87E9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9954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5467AB-44A4-41AB-B156-F7CF4373A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8018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C1D106-1FED-48BD-8C88-AFC4BD7E2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9823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4AA03E-F462-4CDF-8127-A395353D5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342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2F8BB8-5714-4E46-AB89-3F242C31B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96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3D33CF-3EFE-4687-9EBE-90A464671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91989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0F1E3E-4FA4-4AB9-B9AB-9F5C5E49F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0979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1ED64D-F9E3-4564-8681-9187EECFAF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04385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F23FD4-A75F-408D-AA55-609DB0A94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50696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5543B1-248F-4B00-BB7C-6BF8E3D51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82477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F7618B-9A9B-4AA6-9F73-E9A8C4BE9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5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14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12E8B5-D686-46DF-A86A-49B7EB8A4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7984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30C458-2B8B-435C-961C-75EE21860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10731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C50471-A99A-4113-A3C8-1527536C9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1148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C52403-5A62-4861-803F-877565FA1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09792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2D28B4-6DF3-467F-8431-B621BBB048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51078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BD6C36-49BA-41F3-961F-DE91DF69B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7629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B0EAA7-7091-48CC-80A6-AC6803A33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9349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C5BC1-7824-49F5-B918-AECE27A0E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8068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909F4E-61EA-4189-BB18-15B1BD890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3586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625D08-BA82-4E6A-B7C5-D4BF3B8C6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027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200C14-A8E8-473A-BDC7-E58A03BD2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37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E4B69A-CED7-4173-A25F-39B3E464C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35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4774B2-8327-48D3-B6FB-0D055A76E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437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FA9C5B-B481-4730-87FC-6B23A0CF7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133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CF0EEB-80C2-406F-A2C8-86434964A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80472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2DA06-E679-403B-A21D-ADE9222BE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7691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FBB27F-1B6C-48FA-9D07-D611B5F5F6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047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B5955D-741D-4B68-96B1-AE2F638B3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8038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F8F7CB-ED89-4214-85C4-AC3793F6B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04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C170F8-A853-4215-BC8F-8D61CE692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3988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E122CB-F2BD-4AD6-8F94-1F2053ED1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686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A5D9F7-529D-419E-80F0-98B8235F4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7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49808C-D2B8-4812-8AD5-E92B5889E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97008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C0B2AC-353E-406F-AF36-69BED27324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07742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4FDDF6-75FB-416C-B70F-E179111F8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637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21A02E-6F48-46B4-9DF1-52B1CA381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29786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BC05CE-F5B1-4D4B-A18D-BB6F91BDE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3023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F5F555-1C37-471C-A9B0-702B8DB25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8307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FD8EC3-80E8-4684-BC8A-0C8D45D2D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7493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86CA19-5E69-4F35-A47F-2813CEE6E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9181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E6400C-DECD-4973-AA07-F93531203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658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9A1B2C-ABA9-42AF-9699-2F0BF47A63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78259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3FDD02-9FF8-4962-9A68-4DFDF1271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022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BA3855-DAA3-4819-826C-971AED2A8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6218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F77634-F4C3-4D7E-8665-C3A8632920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56530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FB3E97-E83A-43F9-8D00-9E9FB1241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841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3BBE7E-E098-442B-81D2-0D2D8648F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93954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4DE6C4-2F1E-4C7E-B210-0B71799F9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18243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864E38-3CB9-4A88-B41F-22EF0EE75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762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8206A0-7F59-40CC-A5D2-254BA8B28D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02269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53A56A-8337-44AE-841C-B66768F9F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835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F1FC91-A03F-411B-A102-53063180F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1281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ACFD9A-98DE-490F-B340-0E77700F3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5476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7AD5C3-8C3F-4C3C-8F0F-B7095DA9E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81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1BE769-2239-4BC1-997B-588DB3C2F4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15735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60439-652C-4E71-9519-334739267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4842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EF3949-18EC-48EF-97C6-20E84C88D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27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7C76F2-601A-4611-9FC9-1BE7FBC70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4412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6A41B8-38D9-4FA5-B383-5CB205034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3199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36DF78-2D0C-4701-A6FB-6A98A52EA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66955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057C5D-EA23-4C34-8D6A-FEB925AC6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8036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D83FB2-503F-483A-872D-FB8957BCF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83659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583596-FEC6-4667-A4AE-A630C41E3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89644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EA9D-0A68-4879-84FA-2C769D87E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25791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AFC8CC-B00E-49F4-858B-BFCF724560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9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FC671A-1080-459E-8488-914023EE3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7492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EF9C47-403A-4F75-BD5B-F9EB41F1A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4410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74D015-0E2D-4DD3-AC6F-AA390C5232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907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CBCD72-5F81-44A5-8E7C-BCB383487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74404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103BDD-1BE5-411C-A31E-144E983A8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301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AD87C7-B2B3-4EDB-9780-D58CF7370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13833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E8282B-6661-40E2-88FF-214E3A855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567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AFA7A9-277B-4E3B-91DA-80B8783F3E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9512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866134-AA82-48F0-9DB7-0D36276A7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796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58E72F-7A49-4260-9172-CF7D63625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5126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22265C-B5A2-4934-812D-00FBD6D68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10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0ED036-7F91-4E85-9F70-D2AE41277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9134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DFCD3B-0097-4B17-BE56-FBB9BA3BC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05887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7A98B6-2206-437E-8C9C-D6D160BC9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8705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1FCCA1-EA79-4079-969C-0DD73655E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6618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5BD9C9-1ED0-4147-9447-1203B8CB5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7256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C5B496-1EDB-4C5E-8708-FB032A9C2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007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847B7E-8BD9-4358-918E-C5C9C3547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8549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CC838F-7E7B-45C1-9DBB-626402A2F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62717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08CEFA-38A3-4C1A-B7DD-7B346C81E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0087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B22D42-939A-47B1-B77B-5BFF8BEAC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1021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C4B710-1D32-4D92-B3DA-CF9C687F4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8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AB1850-07CA-44A9-B29D-F10C720E7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1820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C9FFAA-0C28-4179-9A23-F1831EA62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097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1CF005-B695-4593-90B9-6D114D0B7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86557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C4ADF5-B5F4-4BCC-BAD7-36DDB0D23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0394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39B602-D155-49D2-95C1-CD763FC08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6789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ECB965-070D-416B-B01E-7141674E0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0750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F056A-8321-46E5-A475-1CAE7CB65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50865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45F7FB-EC91-464E-9209-CC06EB195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25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33542A-429A-4110-BC62-4FBC84787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8515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F13ADC-04E9-4740-A2CC-55A566A5C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01924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EE39B7-FAD6-4B19-8FA8-92E0BD51F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3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600201"/>
            <a:ext cx="10361084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1" y="6243638"/>
            <a:ext cx="2842684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3638"/>
            <a:ext cx="2842684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9905-8668-4934-AB00-F3960413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995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E14FB7-665A-4282-98CF-386543C095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8117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FE5765-5344-40E5-8AB9-25DF17F9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9929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4E48AF-D345-40B8-A44B-E8346573E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14995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EC2CE7-8F56-42B7-BE5C-DB7902C31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7908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7103EA-BCA1-4E06-9DA0-A890ED56C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00586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450F29-A39B-4CEE-8B39-A4DB012E0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2715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7FD20E-868A-4864-A10E-654DB2C73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0207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8E8A4B-8547-4B8D-A07E-989376B4F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4805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D96C61-19D4-4866-A5C1-6D6F5D929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88585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5512AB-C8C5-4DDA-9AFF-98B0E6B8C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3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F2D0-C981-4D77-B208-BF15B33AB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45687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B68F03-7497-4FD7-8D5D-D3EEE0C01F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12260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A4648A-9970-47D1-AB25-34F23B64D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0534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8C9355-9D05-4DB9-896A-C640F14C8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3677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86B291-548B-41EA-AFB5-114969C42E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844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598A60-7ECC-49B0-84C2-DA9968325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3113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12AE1F-AED5-4DD2-8E20-29072618B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5017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400363-6A9D-460B-B0C2-CC5CC63F28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4616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9C19FA-847A-42C6-9D04-8119DA0EA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8602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DD988D-E994-4840-AE08-2A36BEAEB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58780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AE0D3F-4C99-4F50-887C-885D9A100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51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29C4-4B33-4058-9AA6-72018E19D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099981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1ACC70-B99F-46CF-B55C-54D65D8AB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9582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CACAE4-50E2-475C-B5B6-26076811E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5773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B42F1F-E5AD-4352-8930-123FB3ACE6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3406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1E9F62-419C-4918-9DB7-37D9454D6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96311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6B6855-D5A7-41CA-B583-727D9299D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388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DBFFE6-DCBC-4A01-B51B-4BD3D4C09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01455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05F3F3-77FB-4A08-AA6C-9653DE0EF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18087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97AF9F-07D0-4C8E-8E1C-A0F950C20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23448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BC7F4B-A6B7-44AB-BC62-A988CB4B22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4714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EAECF6-44E6-4CFC-BA19-B94D068A4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4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F76-BA54-4A8D-A906-668D4564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2097"/>
      </p:ext>
    </p:extLst>
  </p:cSld>
  <p:clrMapOvr>
    <a:masterClrMapping/>
  </p:clrMapOvr>
  <p:transition spd="med">
    <p:blinds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A393B6-8ECA-4090-A807-E33F8DFA1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17706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5999B7-0AA1-4D9E-BA51-22F675539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9333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FC80BE-5310-4AA4-880A-D187CEA07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51568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C9B0FC-1977-456F-B53C-36F28DFFD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9571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87A3E7-E373-43FE-8014-99B3C0E50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4285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0617AA-6BAD-462E-9AD2-F800295DA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50735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332BD9-02CD-4412-812F-19E5BA2D5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37773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2FAA6A-FCAA-4EB6-9EAE-4975FA04D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83919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4C0E70-F3FA-4B28-8DFF-4F99066383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8891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999107-8A5A-4741-9F34-21532222B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00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757152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9E1566-225F-4750-B45A-6FE3D8219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61068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E7D02E-4A50-4962-A543-4845A309C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93831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42D68D-03E4-4B8E-ABD1-C138F37EB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0516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27BCDC-E6F6-44A1-8C23-51794BBDD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39814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8B3B39-2C3C-4B6E-9C58-E2D32799C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6314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31A279-76A0-43D9-9F96-B20C9805E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65043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BBE4A9-E4F0-4EA8-A1FB-484688A66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2143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8CC8AC-0911-407A-B35D-70BE4636E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5812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3F5EB0-7F4D-4F1E-A59B-DA50EA149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49022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657A29-BC15-4FB9-BFBF-28C47BA7C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568182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CBDB63-A00C-4C07-A354-356A1EFDD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55097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D3E62C-3769-430E-BD98-C763F4634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81869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98146B-7CF6-43C7-BA6B-A4789D216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3607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3EFBF5-571A-4BB2-B70A-9D9ED061A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4489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F80974-68B3-45F3-9450-DBDF1E2016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7643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88BB42-FD6E-4C8B-AA00-4A862B1A6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4292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B83853-2521-4949-B484-B940BE428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94272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345290-AE99-49D6-A344-8A528A9CF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65600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AEAC49-20DB-422F-9BFA-F4F150FF1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375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DCF53B-1A86-45E0-9373-367EDC2CA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13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89394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960C24-4278-4931-B82E-BBDFB1B98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53286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8B1AC6-F76A-4E97-8D24-F0166A7B6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4513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538969-5778-4F2F-8165-BA92DA845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90206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C16A3F-3439-4231-92CD-D01B34212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29086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476CC1-0548-4CC8-AA71-3F78A970B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6616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0CD841-2F9D-463D-AFA8-39173A41E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280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039770-3307-47D9-942B-CA20F91B1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5788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5A2FFE-0081-45BE-984C-CE68D58D2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8448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D57EBF-F909-406B-B04B-62226590B7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5112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7A18F0-6547-470A-8822-D2B6C5451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10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382684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4963"/>
            <a:ext cx="538268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53940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6BB701-45B5-4BA4-9A81-BFD133B82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9599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81B94E-8B30-4984-8892-B2514C52C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5659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8D80B8-B1F1-437A-882E-BB020C34C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5324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660E57-5735-450E-B7B7-4D33CD435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83149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912800-D284-4B2E-A271-9EFEDC704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872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06F86B-524F-4D48-85EC-C234501FE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5882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0A694C-5DAA-4FB8-A716-52E935229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518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E64BFD-F728-4EF5-B302-15DA0792F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4645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34453C-7473-4585-B2F5-F76CE5A78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8741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198E61-2FBD-43C5-9532-7523EEA74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42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843176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0AD35B-9C42-4B49-A7B6-1B017655D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5392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F07A86-6330-4094-810D-FD08EE458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12740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38DFBD-B240-4B45-816E-94116C9F9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6036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78A03F-EBCB-4E42-9091-1A4FC1565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37847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B44E8B-6DAD-403B-B8E1-FB5B5361E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42726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58BC2-9B68-42B5-8198-1233A93B3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4690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CC38B8-FAF0-473F-B408-33FC68A98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5155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DFDB7A-A7D7-4366-A077-15974A158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5470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3CFA70-A993-491C-9032-CFAE92A16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98334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9B44EA-9D8C-44C8-8D8E-8E274A7B9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280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14196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FBBC07-BB93-4F8C-8F1F-55EC1786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7595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C4B2E6-C179-41DC-A022-74A23483AF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86431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D6E8DF-A49D-4166-B3D3-319DFED9D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318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89D4C4-526B-4FC1-A6EF-D58284129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53579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F66E92-20FF-40BE-AC03-5ADF13F1B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43475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78A615-E3C8-4D93-B483-C3064183A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327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DA55BC-A8E5-4575-953B-0226EFFA8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9695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E01768-4F04-40B1-A6E2-F497CA447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58479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15E34E-2656-4B50-9331-C6D6A7C99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8867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95D908-52DE-4F1C-9B30-9AAE7E02E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671400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8E9390-0444-4508-A371-3823EBED9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00120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B42D2D-A294-49B3-83F6-60C1634EF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4611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F0CD17-E599-41DB-A515-401DBA473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3905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010FB1-1135-48C6-BBF4-9078C19BD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96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C87FF4-0596-41AF-9956-CBB822344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9526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79D094-265E-4AE7-B2E2-482659A9A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2940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89392A-31EE-4AA3-8283-FA32D7E4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8937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9662D4-4458-40E0-A486-84BED1439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09285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750711-140C-4AFB-887B-385072830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9227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9A1AD6-575A-402D-8C90-E812CEEACE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5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32839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612B17-3D83-4858-90A0-5BED90277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17205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05CE95-2122-4DDA-8373-4FCBF03BF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5025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B895AF-C10C-496B-B90D-B5F480D9C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0198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9D22CF-94CB-4EF3-84CB-E72AD30A74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1374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7996B3-D98E-4296-BF2C-BB4FE64E88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0172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5C1D6-608B-43E2-990C-C4426379B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3071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CF1D09-423A-468B-B86C-F955BA6F0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37962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891C2A-8AD8-4E61-867D-99F6873CA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6744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A1D062-503F-4C1B-A316-51B79CE4C6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2761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ED7199-E633-4B3F-B932-02ECBB2D3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32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96548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53BA8B-3F33-4CF3-B5A2-9726DB3AB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05759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E413C1-973A-41CE-98D3-C89AE808A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64527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EB739E-8B1A-4965-B655-081EABA76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36091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49DBD2-3F9C-4D21-BA35-D207BDEE9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18922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A51ED2-896C-4501-89DA-17BCF5BD7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1912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4AA317-6FDD-4B13-974D-3A151A0D1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9393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DA0DA9-71BC-4DEC-835E-3126FF9A9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0186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1E4843-DF25-454A-BB04-56B31B18B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6840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E5FB26-30C8-46C4-BD73-3AFDA7D94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3767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E2BBCB-FF0D-43B5-A0F0-398949C035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96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852285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04AC35-8167-4827-B731-838BB2912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78702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A2DE78-08A6-4003-BC3A-838430448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0286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589FC4-8B57-4266-9E84-9F6B1D6D4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47246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2D6202-A7E6-4EBD-AD8C-45CF8EC0A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69218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63FCD3-01CD-473D-8870-145744CED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17962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A02660-CA9E-473A-B3E2-2D9B8B2B3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1021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722F2F-A175-41A2-A080-99D895DBB1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28161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F53328-6507-435D-8DF2-809C41FD8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8997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BA2681-F7BB-4A4E-9B1A-ADD73F43A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8425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B15F1F-02DB-4FD9-8AEF-A8A810D2D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01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1604963"/>
            <a:ext cx="2741083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8024284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609608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68BED0-C2C2-46A3-858F-C2615BD4B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7259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0A0E8D-5985-444B-9675-6EBCA20CC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5830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A049C4-2ED5-40C5-88F5-E517B6248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94410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BF5E94-DFF2-4035-90D8-FAD4B8AAC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6785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8C9146-0212-491F-BE59-E0803DF22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81089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AFD4CB-8BA3-4A9F-9A5F-98589B220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4904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94A746-16FF-47D9-97BA-8F6C59B15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9185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A7A132-8022-44CB-BA02-1BC07EAAE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1247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07A307-23C3-4829-AF33-F7AA10A4A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96037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722F8A-855D-45CF-BED9-117F81343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6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600201"/>
            <a:ext cx="10361084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1" y="6243638"/>
            <a:ext cx="2842684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58684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3638"/>
            <a:ext cx="2842684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9905-8668-4934-AB00-F3960413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84902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C9ED94-8CBC-4D67-AB95-5CF516983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2412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DCB590-B7D9-4BB3-A298-9E9642C95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3930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1B4022-5027-4AC6-BF32-CD7FD8D6E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39603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7CD5E9-7638-4848-AAA2-EB4B2E3D6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02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58EE08-EE8C-466F-A3F7-AF0BB133E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48708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4C1F98-34E4-497E-B250-B56B5A104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7533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9FF32E-0AF6-4C52-8039-3E955D52F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9302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CB3A2E-AFB1-4E62-AC4C-E03DE7F36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5782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0332E8-84ED-4673-9BED-D81F7B8FF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5101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E065A5-4052-44B0-BFAE-F00ADA0AA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73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F2D0-C981-4D77-B208-BF15B33AB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22536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E291F6-4F4D-4565-9AB5-749F418CC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8281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AA328F-A023-4CDA-8401-DF3A9AF25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35899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05E152-A320-41D1-8F0F-ED6587DAA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63766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4F12BA-3722-4AAB-B5CE-99F13374C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7779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29EFFD-5ED4-43E9-9785-D3DA18562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3864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BA137C-9839-4AA9-8F56-9F5C33331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7912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F964D1-9ABE-44B5-939F-FDB3E8547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7946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938897-6B48-4789-91E0-ECBE14461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61502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DA929C-51BF-4FC9-A457-6A6104377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0336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DAEF91-A1D0-4F08-B8F4-F0A94ECF9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79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29C4-4B33-4058-9AA6-72018E19D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32731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405FA1-4205-46DA-B8A8-92870E517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3294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7E0160-3DC6-441D-9294-6A2E2DAEA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1031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12416-0C32-4DB4-B755-5657A4110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1853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82E41E-A02C-4552-B505-83A2820A5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2265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65F203-53D9-438E-93B0-32BE2BE7F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34343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29EEBC-FC3D-4283-AFDF-96BBF8F9DE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84154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E922C3-D137-437A-989A-3F8758404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43235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9D7ED6-9A43-4985-BB8C-3D1E8FE12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2935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ED2752-26E8-40E3-99E4-44668E2BC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4922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9AE734-7A44-4C00-9BBB-132E14DC2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79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F76-BA54-4A8D-A906-668D4564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26073"/>
      </p:ext>
    </p:extLst>
  </p:cSld>
  <p:clrMapOvr>
    <a:masterClrMapping/>
  </p:clrMapOvr>
  <p:transition spd="med">
    <p:blinds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6328C3-1873-4754-A4F2-1F2CD68DC5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9751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2AC39C-DEB3-4784-83E3-596FE8961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1639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A79FE1-BB3C-4C29-9553-D8ED948E0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1131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288C2C-6C94-4617-B199-8774A1307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6636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9E4D2-0FFA-41A8-B982-C21D11A00E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5046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8EECFD-E814-4E02-8CFC-FDDFAF9AD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28436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58F58-CF09-4EE2-B6D2-B878F351E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77175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26DB60-F7BD-448A-AF0B-0D593C938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28004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E7FC8D-28A5-4598-9D5F-FAFB43684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42851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0E2430-48A3-4F22-845A-FC453B7C0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069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823FAE-7C3E-40FA-812B-8C17E5ED7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4228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DE115C-21AE-429F-B09E-9D071CF77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0961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B99580-A45B-4E00-99F2-F80EB6CFB4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0733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0AFF26-D741-43A2-9DF2-DC1D67922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6774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DD414E-84D4-492B-AEBD-DC24CCDFD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1322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E6ADA1-7AF0-4D65-8E4D-A389F0B41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81302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BCC50E-C8F2-4143-930C-3B1B927C3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91197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B75592-C7F5-4282-893C-C4EDA65D9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3178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C54F92-EA19-4682-916B-0B9137CCA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5369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21CC77-DFF5-478C-AEA8-9912D45EB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6284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A57-12A3-4352-8881-6C83B39778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9241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79435B-8226-49B7-BAE9-C7CA9B639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8423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3581-92AF-4117-8894-E0E8CB83A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1506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971579C-82ED-444D-AC65-E7D45223A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90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EC96-F324-44A8-8E57-E0F89F191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56128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350C-DFF0-4BA1-A888-C526AEB74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18816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7B7D-6856-44F2-AC31-5767DB5F9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0945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B80D-BE40-4858-892F-BE10EED85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4936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176-AE48-4758-9C54-661DDA57F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0765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2EA5-C570-4F07-8A4C-15E6EFF6D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26379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396E-BF90-4781-8D60-0373B365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0426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1309-D1DA-4F83-81CA-F614764F4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417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766A51-D58C-403E-9E63-C3C0CEB55F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1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FC872B-AAF2-4F32-9EFB-11897AB1F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74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8968E1-6F71-4E6A-8B32-7D9670B3F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364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160FD0-E28A-4B33-B402-87FAAE8AD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03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CB0BD7-37F9-423F-BD78-310880683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95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8ABD93-303C-4DDC-B55A-30E5A0547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893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7C1BC0-D3EC-45FE-8A9F-6E57EB4DF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131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0E137E-2DED-4F1E-8FFC-BF8B67327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92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459512-87C8-4865-AACC-0D2C49624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219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42F417-D7EC-46D2-94FD-35E68E9DE5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10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0033DE-82E6-4433-9547-A287DACAD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3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33.xml"/><Relationship Id="rId11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6.xml"/><Relationship Id="rId14" Type="http://schemas.openxmlformats.org/officeDocument/2006/relationships/image" Target="../media/image3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slideLayout" Target="../slideLayouts/slideLayout449.xml"/><Relationship Id="rId5" Type="http://schemas.openxmlformats.org/officeDocument/2006/relationships/slideLayout" Target="../slideLayouts/slideLayout44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48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Relationship Id="rId14" Type="http://schemas.openxmlformats.org/officeDocument/2006/relationships/image" Target="../media/image3.jpe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6.xml"/><Relationship Id="rId11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50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95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503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slideLayout" Target="../slideLayouts/slideLayout537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0.xml"/><Relationship Id="rId7" Type="http://schemas.openxmlformats.org/officeDocument/2006/relationships/slideLayout" Target="../slideLayouts/slideLayout54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39.xml"/><Relationship Id="rId1" Type="http://schemas.openxmlformats.org/officeDocument/2006/relationships/slideLayout" Target="../slideLayouts/slideLayout538.xml"/><Relationship Id="rId6" Type="http://schemas.openxmlformats.org/officeDocument/2006/relationships/slideLayout" Target="../slideLayouts/slideLayout543.xml"/><Relationship Id="rId11" Type="http://schemas.openxmlformats.org/officeDocument/2006/relationships/slideLayout" Target="../slideLayouts/slideLayout548.xml"/><Relationship Id="rId5" Type="http://schemas.openxmlformats.org/officeDocument/2006/relationships/slideLayout" Target="../slideLayouts/slideLayout542.xml"/><Relationship Id="rId10" Type="http://schemas.openxmlformats.org/officeDocument/2006/relationships/slideLayout" Target="../slideLayouts/slideLayout547.xml"/><Relationship Id="rId4" Type="http://schemas.openxmlformats.org/officeDocument/2006/relationships/slideLayout" Target="../slideLayouts/slideLayout541.xml"/><Relationship Id="rId9" Type="http://schemas.openxmlformats.org/officeDocument/2006/relationships/slideLayout" Target="../slideLayouts/slideLayout54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1.xml"/><Relationship Id="rId7" Type="http://schemas.openxmlformats.org/officeDocument/2006/relationships/slideLayout" Target="../slideLayouts/slideLayout55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50.xml"/><Relationship Id="rId1" Type="http://schemas.openxmlformats.org/officeDocument/2006/relationships/slideLayout" Target="../slideLayouts/slideLayout549.xml"/><Relationship Id="rId6" Type="http://schemas.openxmlformats.org/officeDocument/2006/relationships/slideLayout" Target="../slideLayouts/slideLayout554.xml"/><Relationship Id="rId11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53.xml"/><Relationship Id="rId10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2.xml"/><Relationship Id="rId9" Type="http://schemas.openxmlformats.org/officeDocument/2006/relationships/slideLayout" Target="../slideLayouts/slideLayout5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2.xml"/><Relationship Id="rId7" Type="http://schemas.openxmlformats.org/officeDocument/2006/relationships/slideLayout" Target="../slideLayouts/slideLayout56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61.xml"/><Relationship Id="rId1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5.xml"/><Relationship Id="rId11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72.xml"/><Relationship Id="rId1" Type="http://schemas.openxmlformats.org/officeDocument/2006/relationships/slideLayout" Target="../slideLayouts/slideLayout571.xml"/><Relationship Id="rId6" Type="http://schemas.openxmlformats.org/officeDocument/2006/relationships/slideLayout" Target="../slideLayouts/slideLayout576.xml"/><Relationship Id="rId11" Type="http://schemas.openxmlformats.org/officeDocument/2006/relationships/slideLayout" Target="../slideLayouts/slideLayout581.xml"/><Relationship Id="rId5" Type="http://schemas.openxmlformats.org/officeDocument/2006/relationships/slideLayout" Target="../slideLayouts/slideLayout575.xml"/><Relationship Id="rId10" Type="http://schemas.openxmlformats.org/officeDocument/2006/relationships/slideLayout" Target="../slideLayouts/slideLayout580.xml"/><Relationship Id="rId4" Type="http://schemas.openxmlformats.org/officeDocument/2006/relationships/slideLayout" Target="../slideLayouts/slideLayout574.xml"/><Relationship Id="rId9" Type="http://schemas.openxmlformats.org/officeDocument/2006/relationships/slideLayout" Target="../slideLayouts/slideLayout57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5.xml"/><Relationship Id="rId7" Type="http://schemas.openxmlformats.org/officeDocument/2006/relationships/slideLayout" Target="../slideLayouts/slideLayout59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94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11" Type="http://schemas.openxmlformats.org/officeDocument/2006/relationships/slideLayout" Target="../slideLayouts/slideLayout603.xml"/><Relationship Id="rId5" Type="http://schemas.openxmlformats.org/officeDocument/2006/relationships/slideLayout" Target="../slideLayouts/slideLayout597.xml"/><Relationship Id="rId10" Type="http://schemas.openxmlformats.org/officeDocument/2006/relationships/slideLayout" Target="../slideLayouts/slideLayout602.xml"/><Relationship Id="rId4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60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6.xml"/><Relationship Id="rId7" Type="http://schemas.openxmlformats.org/officeDocument/2006/relationships/slideLayout" Target="../slideLayouts/slideLayout61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605.xml"/><Relationship Id="rId1" Type="http://schemas.openxmlformats.org/officeDocument/2006/relationships/slideLayout" Target="../slideLayouts/slideLayout604.xml"/><Relationship Id="rId6" Type="http://schemas.openxmlformats.org/officeDocument/2006/relationships/slideLayout" Target="../slideLayouts/slideLayout609.xml"/><Relationship Id="rId11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08.xml"/><Relationship Id="rId10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07.xml"/><Relationship Id="rId9" Type="http://schemas.openxmlformats.org/officeDocument/2006/relationships/slideLayout" Target="../slideLayouts/slideLayout61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7.xml"/><Relationship Id="rId7" Type="http://schemas.openxmlformats.org/officeDocument/2006/relationships/slideLayout" Target="../slideLayouts/slideLayout62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616.xml"/><Relationship Id="rId1" Type="http://schemas.openxmlformats.org/officeDocument/2006/relationships/slideLayout" Target="../slideLayouts/slideLayout615.xml"/><Relationship Id="rId6" Type="http://schemas.openxmlformats.org/officeDocument/2006/relationships/slideLayout" Target="../slideLayouts/slideLayout620.xml"/><Relationship Id="rId11" Type="http://schemas.openxmlformats.org/officeDocument/2006/relationships/slideLayout" Target="../slideLayouts/slideLayout625.xml"/><Relationship Id="rId5" Type="http://schemas.openxmlformats.org/officeDocument/2006/relationships/slideLayout" Target="../slideLayouts/slideLayout619.xml"/><Relationship Id="rId10" Type="http://schemas.openxmlformats.org/officeDocument/2006/relationships/slideLayout" Target="../slideLayouts/slideLayout624.xml"/><Relationship Id="rId4" Type="http://schemas.openxmlformats.org/officeDocument/2006/relationships/slideLayout" Target="../slideLayouts/slideLayout618.xml"/><Relationship Id="rId9" Type="http://schemas.openxmlformats.org/officeDocument/2006/relationships/slideLayout" Target="../slideLayouts/slideLayout62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8.xml"/><Relationship Id="rId7" Type="http://schemas.openxmlformats.org/officeDocument/2006/relationships/slideLayout" Target="../slideLayouts/slideLayout63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27.xml"/><Relationship Id="rId1" Type="http://schemas.openxmlformats.org/officeDocument/2006/relationships/slideLayout" Target="../slideLayouts/slideLayout626.xml"/><Relationship Id="rId6" Type="http://schemas.openxmlformats.org/officeDocument/2006/relationships/slideLayout" Target="../slideLayouts/slideLayout631.xml"/><Relationship Id="rId11" Type="http://schemas.openxmlformats.org/officeDocument/2006/relationships/slideLayout" Target="../slideLayouts/slideLayout636.xml"/><Relationship Id="rId5" Type="http://schemas.openxmlformats.org/officeDocument/2006/relationships/slideLayout" Target="../slideLayouts/slideLayout630.xml"/><Relationship Id="rId10" Type="http://schemas.openxmlformats.org/officeDocument/2006/relationships/slideLayout" Target="../slideLayouts/slideLayout635.xml"/><Relationship Id="rId4" Type="http://schemas.openxmlformats.org/officeDocument/2006/relationships/slideLayout" Target="../slideLayouts/slideLayout629.xml"/><Relationship Id="rId9" Type="http://schemas.openxmlformats.org/officeDocument/2006/relationships/slideLayout" Target="../slideLayouts/slideLayout63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9.xml"/><Relationship Id="rId7" Type="http://schemas.openxmlformats.org/officeDocument/2006/relationships/slideLayout" Target="../slideLayouts/slideLayout64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38.xml"/><Relationship Id="rId1" Type="http://schemas.openxmlformats.org/officeDocument/2006/relationships/slideLayout" Target="../slideLayouts/slideLayout637.xml"/><Relationship Id="rId6" Type="http://schemas.openxmlformats.org/officeDocument/2006/relationships/slideLayout" Target="../slideLayouts/slideLayout642.xml"/><Relationship Id="rId11" Type="http://schemas.openxmlformats.org/officeDocument/2006/relationships/slideLayout" Target="../slideLayouts/slideLayout647.xml"/><Relationship Id="rId5" Type="http://schemas.openxmlformats.org/officeDocument/2006/relationships/slideLayout" Target="../slideLayouts/slideLayout641.xml"/><Relationship Id="rId10" Type="http://schemas.openxmlformats.org/officeDocument/2006/relationships/slideLayout" Target="../slideLayouts/slideLayout646.xml"/><Relationship Id="rId4" Type="http://schemas.openxmlformats.org/officeDocument/2006/relationships/slideLayout" Target="../slideLayouts/slideLayout640.xml"/><Relationship Id="rId9" Type="http://schemas.openxmlformats.org/officeDocument/2006/relationships/slideLayout" Target="../slideLayouts/slideLayout64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0.xml"/><Relationship Id="rId7" Type="http://schemas.openxmlformats.org/officeDocument/2006/relationships/slideLayout" Target="../slideLayouts/slideLayout65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49.xml"/><Relationship Id="rId1" Type="http://schemas.openxmlformats.org/officeDocument/2006/relationships/slideLayout" Target="../slideLayouts/slideLayout648.xml"/><Relationship Id="rId6" Type="http://schemas.openxmlformats.org/officeDocument/2006/relationships/slideLayout" Target="../slideLayouts/slideLayout653.xml"/><Relationship Id="rId11" Type="http://schemas.openxmlformats.org/officeDocument/2006/relationships/slideLayout" Target="../slideLayouts/slideLayout658.xml"/><Relationship Id="rId5" Type="http://schemas.openxmlformats.org/officeDocument/2006/relationships/slideLayout" Target="../slideLayouts/slideLayout652.xml"/><Relationship Id="rId10" Type="http://schemas.openxmlformats.org/officeDocument/2006/relationships/slideLayout" Target="../slideLayouts/slideLayout657.xml"/><Relationship Id="rId4" Type="http://schemas.openxmlformats.org/officeDocument/2006/relationships/slideLayout" Target="../slideLayouts/slideLayout651.xml"/><Relationship Id="rId9" Type="http://schemas.openxmlformats.org/officeDocument/2006/relationships/slideLayout" Target="../slideLayouts/slideLayout65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1.xml"/><Relationship Id="rId7" Type="http://schemas.openxmlformats.org/officeDocument/2006/relationships/slideLayout" Target="../slideLayouts/slideLayout66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60.xml"/><Relationship Id="rId1" Type="http://schemas.openxmlformats.org/officeDocument/2006/relationships/slideLayout" Target="../slideLayouts/slideLayout659.xml"/><Relationship Id="rId6" Type="http://schemas.openxmlformats.org/officeDocument/2006/relationships/slideLayout" Target="../slideLayouts/slideLayout664.xml"/><Relationship Id="rId11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63.xml"/><Relationship Id="rId10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2.xml"/><Relationship Id="rId9" Type="http://schemas.openxmlformats.org/officeDocument/2006/relationships/slideLayout" Target="../slideLayouts/slideLayout6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2.xml"/><Relationship Id="rId7" Type="http://schemas.openxmlformats.org/officeDocument/2006/relationships/slideLayout" Target="../slideLayouts/slideLayout67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71.xml"/><Relationship Id="rId1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5.xml"/><Relationship Id="rId11" Type="http://schemas.openxmlformats.org/officeDocument/2006/relationships/slideLayout" Target="../slideLayouts/slideLayout680.xml"/><Relationship Id="rId5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9.xml"/><Relationship Id="rId4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3.xml"/><Relationship Id="rId7" Type="http://schemas.openxmlformats.org/officeDocument/2006/relationships/slideLayout" Target="../slideLayouts/slideLayout68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82.xml"/><Relationship Id="rId1" Type="http://schemas.openxmlformats.org/officeDocument/2006/relationships/slideLayout" Target="../slideLayouts/slideLayout681.xml"/><Relationship Id="rId6" Type="http://schemas.openxmlformats.org/officeDocument/2006/relationships/slideLayout" Target="../slideLayouts/slideLayout686.xml"/><Relationship Id="rId11" Type="http://schemas.openxmlformats.org/officeDocument/2006/relationships/slideLayout" Target="../slideLayouts/slideLayout691.xml"/><Relationship Id="rId5" Type="http://schemas.openxmlformats.org/officeDocument/2006/relationships/slideLayout" Target="../slideLayouts/slideLayout685.xml"/><Relationship Id="rId10" Type="http://schemas.openxmlformats.org/officeDocument/2006/relationships/slideLayout" Target="../slideLayouts/slideLayout690.xml"/><Relationship Id="rId4" Type="http://schemas.openxmlformats.org/officeDocument/2006/relationships/slideLayout" Target="../slideLayouts/slideLayout684.xml"/><Relationship Id="rId9" Type="http://schemas.openxmlformats.org/officeDocument/2006/relationships/slideLayout" Target="../slideLayouts/slideLayout68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4.xml"/><Relationship Id="rId7" Type="http://schemas.openxmlformats.org/officeDocument/2006/relationships/slideLayout" Target="../slideLayouts/slideLayout69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93.xml"/><Relationship Id="rId1" Type="http://schemas.openxmlformats.org/officeDocument/2006/relationships/slideLayout" Target="../slideLayouts/slideLayout692.xml"/><Relationship Id="rId6" Type="http://schemas.openxmlformats.org/officeDocument/2006/relationships/slideLayout" Target="../slideLayouts/slideLayout697.xml"/><Relationship Id="rId11" Type="http://schemas.openxmlformats.org/officeDocument/2006/relationships/slideLayout" Target="../slideLayouts/slideLayout702.xml"/><Relationship Id="rId5" Type="http://schemas.openxmlformats.org/officeDocument/2006/relationships/slideLayout" Target="../slideLayouts/slideLayout696.xml"/><Relationship Id="rId10" Type="http://schemas.openxmlformats.org/officeDocument/2006/relationships/slideLayout" Target="../slideLayouts/slideLayout701.xml"/><Relationship Id="rId4" Type="http://schemas.openxmlformats.org/officeDocument/2006/relationships/slideLayout" Target="../slideLayouts/slideLayout695.xml"/><Relationship Id="rId9" Type="http://schemas.openxmlformats.org/officeDocument/2006/relationships/slideLayout" Target="../slideLayouts/slideLayout70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5.xml"/><Relationship Id="rId7" Type="http://schemas.openxmlformats.org/officeDocument/2006/relationships/slideLayout" Target="../slideLayouts/slideLayout70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704.xml"/><Relationship Id="rId1" Type="http://schemas.openxmlformats.org/officeDocument/2006/relationships/slideLayout" Target="../slideLayouts/slideLayout703.xml"/><Relationship Id="rId6" Type="http://schemas.openxmlformats.org/officeDocument/2006/relationships/slideLayout" Target="../slideLayouts/slideLayout708.xml"/><Relationship Id="rId11" Type="http://schemas.openxmlformats.org/officeDocument/2006/relationships/slideLayout" Target="../slideLayouts/slideLayout713.xml"/><Relationship Id="rId5" Type="http://schemas.openxmlformats.org/officeDocument/2006/relationships/slideLayout" Target="../slideLayouts/slideLayout707.xml"/><Relationship Id="rId10" Type="http://schemas.openxmlformats.org/officeDocument/2006/relationships/slideLayout" Target="../slideLayouts/slideLayout712.xml"/><Relationship Id="rId4" Type="http://schemas.openxmlformats.org/officeDocument/2006/relationships/slideLayout" Target="../slideLayouts/slideLayout706.xml"/><Relationship Id="rId9" Type="http://schemas.openxmlformats.org/officeDocument/2006/relationships/slideLayout" Target="../slideLayouts/slideLayout71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6.xml"/><Relationship Id="rId7" Type="http://schemas.openxmlformats.org/officeDocument/2006/relationships/slideLayout" Target="../slideLayouts/slideLayout72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715.xml"/><Relationship Id="rId1" Type="http://schemas.openxmlformats.org/officeDocument/2006/relationships/slideLayout" Target="../slideLayouts/slideLayout714.xml"/><Relationship Id="rId6" Type="http://schemas.openxmlformats.org/officeDocument/2006/relationships/slideLayout" Target="../slideLayouts/slideLayout719.xml"/><Relationship Id="rId11" Type="http://schemas.openxmlformats.org/officeDocument/2006/relationships/slideLayout" Target="../slideLayouts/slideLayout724.xml"/><Relationship Id="rId5" Type="http://schemas.openxmlformats.org/officeDocument/2006/relationships/slideLayout" Target="../slideLayouts/slideLayout7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23.xml"/><Relationship Id="rId4" Type="http://schemas.openxmlformats.org/officeDocument/2006/relationships/slideLayout" Target="../slideLayouts/slideLayout717.xml"/><Relationship Id="rId9" Type="http://schemas.openxmlformats.org/officeDocument/2006/relationships/slideLayout" Target="../slideLayouts/slideLayout722.xml"/><Relationship Id="rId14" Type="http://schemas.openxmlformats.org/officeDocument/2006/relationships/image" Target="../media/image3.jpeg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7.xml"/><Relationship Id="rId7" Type="http://schemas.openxmlformats.org/officeDocument/2006/relationships/slideLayout" Target="../slideLayouts/slideLayout73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26.xml"/><Relationship Id="rId1" Type="http://schemas.openxmlformats.org/officeDocument/2006/relationships/slideLayout" Target="../slideLayouts/slideLayout725.xml"/><Relationship Id="rId6" Type="http://schemas.openxmlformats.org/officeDocument/2006/relationships/slideLayout" Target="../slideLayouts/slideLayout730.xml"/><Relationship Id="rId11" Type="http://schemas.openxmlformats.org/officeDocument/2006/relationships/slideLayout" Target="../slideLayouts/slideLayout735.xml"/><Relationship Id="rId5" Type="http://schemas.openxmlformats.org/officeDocument/2006/relationships/slideLayout" Target="../slideLayouts/slideLayout7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34.xml"/><Relationship Id="rId4" Type="http://schemas.openxmlformats.org/officeDocument/2006/relationships/slideLayout" Target="../slideLayouts/slideLayout728.xml"/><Relationship Id="rId9" Type="http://schemas.openxmlformats.org/officeDocument/2006/relationships/slideLayout" Target="../slideLayouts/slideLayout733.xml"/><Relationship Id="rId14" Type="http://schemas.openxmlformats.org/officeDocument/2006/relationships/image" Target="../media/image3.jpe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8.xml"/><Relationship Id="rId7" Type="http://schemas.openxmlformats.org/officeDocument/2006/relationships/slideLayout" Target="../slideLayouts/slideLayout74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37.xml"/><Relationship Id="rId1" Type="http://schemas.openxmlformats.org/officeDocument/2006/relationships/slideLayout" Target="../slideLayouts/slideLayout736.xml"/><Relationship Id="rId6" Type="http://schemas.openxmlformats.org/officeDocument/2006/relationships/slideLayout" Target="../slideLayouts/slideLayout741.xml"/><Relationship Id="rId11" Type="http://schemas.openxmlformats.org/officeDocument/2006/relationships/slideLayout" Target="../slideLayouts/slideLayout746.xml"/><Relationship Id="rId5" Type="http://schemas.openxmlformats.org/officeDocument/2006/relationships/slideLayout" Target="../slideLayouts/slideLayout7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45.xml"/><Relationship Id="rId4" Type="http://schemas.openxmlformats.org/officeDocument/2006/relationships/slideLayout" Target="../slideLayouts/slideLayout739.xml"/><Relationship Id="rId9" Type="http://schemas.openxmlformats.org/officeDocument/2006/relationships/slideLayout" Target="../slideLayouts/slideLayout744.xml"/><Relationship Id="rId14" Type="http://schemas.openxmlformats.org/officeDocument/2006/relationships/image" Target="../media/image3.jpeg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9.xml"/><Relationship Id="rId7" Type="http://schemas.openxmlformats.org/officeDocument/2006/relationships/slideLayout" Target="../slideLayouts/slideLayout75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48.xml"/><Relationship Id="rId1" Type="http://schemas.openxmlformats.org/officeDocument/2006/relationships/slideLayout" Target="../slideLayouts/slideLayout747.xml"/><Relationship Id="rId6" Type="http://schemas.openxmlformats.org/officeDocument/2006/relationships/slideLayout" Target="../slideLayouts/slideLayout752.xml"/><Relationship Id="rId11" Type="http://schemas.openxmlformats.org/officeDocument/2006/relationships/slideLayout" Target="../slideLayouts/slideLayout757.xml"/><Relationship Id="rId5" Type="http://schemas.openxmlformats.org/officeDocument/2006/relationships/slideLayout" Target="../slideLayouts/slideLayout7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56.xml"/><Relationship Id="rId4" Type="http://schemas.openxmlformats.org/officeDocument/2006/relationships/slideLayout" Target="../slideLayouts/slideLayout750.xml"/><Relationship Id="rId9" Type="http://schemas.openxmlformats.org/officeDocument/2006/relationships/slideLayout" Target="../slideLayouts/slideLayout755.xml"/><Relationship Id="rId14" Type="http://schemas.openxmlformats.org/officeDocument/2006/relationships/image" Target="../media/image3.jpeg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0.xml"/><Relationship Id="rId7" Type="http://schemas.openxmlformats.org/officeDocument/2006/relationships/slideLayout" Target="../slideLayouts/slideLayout76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59.xml"/><Relationship Id="rId1" Type="http://schemas.openxmlformats.org/officeDocument/2006/relationships/slideLayout" Target="../slideLayouts/slideLayout758.xml"/><Relationship Id="rId6" Type="http://schemas.openxmlformats.org/officeDocument/2006/relationships/slideLayout" Target="../slideLayouts/slideLayout763.xml"/><Relationship Id="rId11" Type="http://schemas.openxmlformats.org/officeDocument/2006/relationships/slideLayout" Target="../slideLayouts/slideLayout768.xml"/><Relationship Id="rId5" Type="http://schemas.openxmlformats.org/officeDocument/2006/relationships/slideLayout" Target="../slideLayouts/slideLayout762.xml"/><Relationship Id="rId10" Type="http://schemas.openxmlformats.org/officeDocument/2006/relationships/slideLayout" Target="../slideLayouts/slideLayout767.xml"/><Relationship Id="rId4" Type="http://schemas.openxmlformats.org/officeDocument/2006/relationships/slideLayout" Target="../slideLayouts/slideLayout761.xml"/><Relationship Id="rId9" Type="http://schemas.openxmlformats.org/officeDocument/2006/relationships/slideLayout" Target="../slideLayouts/slideLayout76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1.xml"/><Relationship Id="rId7" Type="http://schemas.openxmlformats.org/officeDocument/2006/relationships/slideLayout" Target="../slideLayouts/slideLayout77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70.xml"/><Relationship Id="rId1" Type="http://schemas.openxmlformats.org/officeDocument/2006/relationships/slideLayout" Target="../slideLayouts/slideLayout769.xml"/><Relationship Id="rId6" Type="http://schemas.openxmlformats.org/officeDocument/2006/relationships/slideLayout" Target="../slideLayouts/slideLayout774.xml"/><Relationship Id="rId11" Type="http://schemas.openxmlformats.org/officeDocument/2006/relationships/slideLayout" Target="../slideLayouts/slideLayout779.xml"/><Relationship Id="rId5" Type="http://schemas.openxmlformats.org/officeDocument/2006/relationships/slideLayout" Target="../slideLayouts/slideLayout773.xml"/><Relationship Id="rId10" Type="http://schemas.openxmlformats.org/officeDocument/2006/relationships/slideLayout" Target="../slideLayouts/slideLayout778.xml"/><Relationship Id="rId4" Type="http://schemas.openxmlformats.org/officeDocument/2006/relationships/slideLayout" Target="../slideLayouts/slideLayout772.xml"/><Relationship Id="rId9" Type="http://schemas.openxmlformats.org/officeDocument/2006/relationships/slideLayout" Target="../slideLayouts/slideLayout7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82.xml"/><Relationship Id="rId7" Type="http://schemas.openxmlformats.org/officeDocument/2006/relationships/slideLayout" Target="../slideLayouts/slideLayout78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81.xml"/><Relationship Id="rId1" Type="http://schemas.openxmlformats.org/officeDocument/2006/relationships/slideLayout" Target="../slideLayouts/slideLayout780.xml"/><Relationship Id="rId6" Type="http://schemas.openxmlformats.org/officeDocument/2006/relationships/slideLayout" Target="../slideLayouts/slideLayout785.xml"/><Relationship Id="rId11" Type="http://schemas.openxmlformats.org/officeDocument/2006/relationships/slideLayout" Target="../slideLayouts/slideLayout790.xml"/><Relationship Id="rId5" Type="http://schemas.openxmlformats.org/officeDocument/2006/relationships/slideLayout" Target="../slideLayouts/slideLayout784.xml"/><Relationship Id="rId10" Type="http://schemas.openxmlformats.org/officeDocument/2006/relationships/slideLayout" Target="../slideLayouts/slideLayout789.xml"/><Relationship Id="rId4" Type="http://schemas.openxmlformats.org/officeDocument/2006/relationships/slideLayout" Target="../slideLayouts/slideLayout783.xml"/><Relationship Id="rId9" Type="http://schemas.openxmlformats.org/officeDocument/2006/relationships/slideLayout" Target="../slideLayouts/slideLayout788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93.xml"/><Relationship Id="rId7" Type="http://schemas.openxmlformats.org/officeDocument/2006/relationships/slideLayout" Target="../slideLayouts/slideLayout79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92.xml"/><Relationship Id="rId1" Type="http://schemas.openxmlformats.org/officeDocument/2006/relationships/slideLayout" Target="../slideLayouts/slideLayout791.xml"/><Relationship Id="rId6" Type="http://schemas.openxmlformats.org/officeDocument/2006/relationships/slideLayout" Target="../slideLayouts/slideLayout796.xml"/><Relationship Id="rId11" Type="http://schemas.openxmlformats.org/officeDocument/2006/relationships/slideLayout" Target="../slideLayouts/slideLayout801.xml"/><Relationship Id="rId5" Type="http://schemas.openxmlformats.org/officeDocument/2006/relationships/slideLayout" Target="../slideLayouts/slideLayout795.xml"/><Relationship Id="rId10" Type="http://schemas.openxmlformats.org/officeDocument/2006/relationships/slideLayout" Target="../slideLayouts/slideLayout800.xml"/><Relationship Id="rId4" Type="http://schemas.openxmlformats.org/officeDocument/2006/relationships/slideLayout" Target="../slideLayouts/slideLayout794.xml"/><Relationship Id="rId9" Type="http://schemas.openxmlformats.org/officeDocument/2006/relationships/slideLayout" Target="../slideLayouts/slideLayout799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4.xml"/><Relationship Id="rId7" Type="http://schemas.openxmlformats.org/officeDocument/2006/relationships/slideLayout" Target="../slideLayouts/slideLayout80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803.xml"/><Relationship Id="rId1" Type="http://schemas.openxmlformats.org/officeDocument/2006/relationships/slideLayout" Target="../slideLayouts/slideLayout802.xml"/><Relationship Id="rId6" Type="http://schemas.openxmlformats.org/officeDocument/2006/relationships/slideLayout" Target="../slideLayouts/slideLayout807.xml"/><Relationship Id="rId11" Type="http://schemas.openxmlformats.org/officeDocument/2006/relationships/slideLayout" Target="../slideLayouts/slideLayout812.xml"/><Relationship Id="rId5" Type="http://schemas.openxmlformats.org/officeDocument/2006/relationships/slideLayout" Target="../slideLayouts/slideLayout806.xml"/><Relationship Id="rId10" Type="http://schemas.openxmlformats.org/officeDocument/2006/relationships/slideLayout" Target="../slideLayouts/slideLayout811.xml"/><Relationship Id="rId4" Type="http://schemas.openxmlformats.org/officeDocument/2006/relationships/slideLayout" Target="../slideLayouts/slideLayout805.xml"/><Relationship Id="rId9" Type="http://schemas.openxmlformats.org/officeDocument/2006/relationships/slideLayout" Target="../slideLayouts/slideLayout81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5.xml"/><Relationship Id="rId7" Type="http://schemas.openxmlformats.org/officeDocument/2006/relationships/slideLayout" Target="../slideLayouts/slideLayout81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814.xml"/><Relationship Id="rId1" Type="http://schemas.openxmlformats.org/officeDocument/2006/relationships/slideLayout" Target="../slideLayouts/slideLayout813.xml"/><Relationship Id="rId6" Type="http://schemas.openxmlformats.org/officeDocument/2006/relationships/slideLayout" Target="../slideLayouts/slideLayout818.xml"/><Relationship Id="rId11" Type="http://schemas.openxmlformats.org/officeDocument/2006/relationships/slideLayout" Target="../slideLayouts/slideLayout823.xml"/><Relationship Id="rId5" Type="http://schemas.openxmlformats.org/officeDocument/2006/relationships/slideLayout" Target="../slideLayouts/slideLayout817.xml"/><Relationship Id="rId10" Type="http://schemas.openxmlformats.org/officeDocument/2006/relationships/slideLayout" Target="../slideLayouts/slideLayout822.xml"/><Relationship Id="rId4" Type="http://schemas.openxmlformats.org/officeDocument/2006/relationships/slideLayout" Target="../slideLayouts/slideLayout816.xml"/><Relationship Id="rId9" Type="http://schemas.openxmlformats.org/officeDocument/2006/relationships/slideLayout" Target="../slideLayouts/slideLayout82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6.xml"/><Relationship Id="rId7" Type="http://schemas.openxmlformats.org/officeDocument/2006/relationships/slideLayout" Target="../slideLayouts/slideLayout83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25.xml"/><Relationship Id="rId1" Type="http://schemas.openxmlformats.org/officeDocument/2006/relationships/slideLayout" Target="../slideLayouts/slideLayout824.xml"/><Relationship Id="rId6" Type="http://schemas.openxmlformats.org/officeDocument/2006/relationships/slideLayout" Target="../slideLayouts/slideLayout829.xml"/><Relationship Id="rId11" Type="http://schemas.openxmlformats.org/officeDocument/2006/relationships/slideLayout" Target="../slideLayouts/slideLayout834.xml"/><Relationship Id="rId5" Type="http://schemas.openxmlformats.org/officeDocument/2006/relationships/slideLayout" Target="../slideLayouts/slideLayout828.xml"/><Relationship Id="rId10" Type="http://schemas.openxmlformats.org/officeDocument/2006/relationships/slideLayout" Target="../slideLayouts/slideLayout833.xml"/><Relationship Id="rId4" Type="http://schemas.openxmlformats.org/officeDocument/2006/relationships/slideLayout" Target="../slideLayouts/slideLayout827.xml"/><Relationship Id="rId9" Type="http://schemas.openxmlformats.org/officeDocument/2006/relationships/slideLayout" Target="../slideLayouts/slideLayout83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7.xml"/><Relationship Id="rId7" Type="http://schemas.openxmlformats.org/officeDocument/2006/relationships/slideLayout" Target="../slideLayouts/slideLayout84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36.xml"/><Relationship Id="rId1" Type="http://schemas.openxmlformats.org/officeDocument/2006/relationships/slideLayout" Target="../slideLayouts/slideLayout835.xml"/><Relationship Id="rId6" Type="http://schemas.openxmlformats.org/officeDocument/2006/relationships/slideLayout" Target="../slideLayouts/slideLayout840.xml"/><Relationship Id="rId11" Type="http://schemas.openxmlformats.org/officeDocument/2006/relationships/slideLayout" Target="../slideLayouts/slideLayout845.xml"/><Relationship Id="rId5" Type="http://schemas.openxmlformats.org/officeDocument/2006/relationships/slideLayout" Target="../slideLayouts/slideLayout839.xml"/><Relationship Id="rId10" Type="http://schemas.openxmlformats.org/officeDocument/2006/relationships/slideLayout" Target="../slideLayouts/slideLayout844.xml"/><Relationship Id="rId4" Type="http://schemas.openxmlformats.org/officeDocument/2006/relationships/slideLayout" Target="../slideLayouts/slideLayout838.xml"/><Relationship Id="rId9" Type="http://schemas.openxmlformats.org/officeDocument/2006/relationships/slideLayout" Target="../slideLayouts/slideLayout84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8.xml"/><Relationship Id="rId7" Type="http://schemas.openxmlformats.org/officeDocument/2006/relationships/slideLayout" Target="../slideLayouts/slideLayout85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47.xml"/><Relationship Id="rId1" Type="http://schemas.openxmlformats.org/officeDocument/2006/relationships/slideLayout" Target="../slideLayouts/slideLayout846.xml"/><Relationship Id="rId6" Type="http://schemas.openxmlformats.org/officeDocument/2006/relationships/slideLayout" Target="../slideLayouts/slideLayout851.xml"/><Relationship Id="rId11" Type="http://schemas.openxmlformats.org/officeDocument/2006/relationships/slideLayout" Target="../slideLayouts/slideLayout856.xml"/><Relationship Id="rId5" Type="http://schemas.openxmlformats.org/officeDocument/2006/relationships/slideLayout" Target="../slideLayouts/slideLayout850.xml"/><Relationship Id="rId10" Type="http://schemas.openxmlformats.org/officeDocument/2006/relationships/slideLayout" Target="../slideLayouts/slideLayout855.xml"/><Relationship Id="rId4" Type="http://schemas.openxmlformats.org/officeDocument/2006/relationships/slideLayout" Target="../slideLayouts/slideLayout849.xml"/><Relationship Id="rId9" Type="http://schemas.openxmlformats.org/officeDocument/2006/relationships/slideLayout" Target="../slideLayouts/slideLayout85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9.xml"/><Relationship Id="rId7" Type="http://schemas.openxmlformats.org/officeDocument/2006/relationships/slideLayout" Target="../slideLayouts/slideLayout86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58.xml"/><Relationship Id="rId1" Type="http://schemas.openxmlformats.org/officeDocument/2006/relationships/slideLayout" Target="../slideLayouts/slideLayout857.xml"/><Relationship Id="rId6" Type="http://schemas.openxmlformats.org/officeDocument/2006/relationships/slideLayout" Target="../slideLayouts/slideLayout862.xml"/><Relationship Id="rId11" Type="http://schemas.openxmlformats.org/officeDocument/2006/relationships/slideLayout" Target="../slideLayouts/slideLayout867.xml"/><Relationship Id="rId5" Type="http://schemas.openxmlformats.org/officeDocument/2006/relationships/slideLayout" Target="../slideLayouts/slideLayout861.xml"/><Relationship Id="rId10" Type="http://schemas.openxmlformats.org/officeDocument/2006/relationships/slideLayout" Target="../slideLayouts/slideLayout866.xml"/><Relationship Id="rId4" Type="http://schemas.openxmlformats.org/officeDocument/2006/relationships/slideLayout" Target="../slideLayouts/slideLayout860.xml"/><Relationship Id="rId9" Type="http://schemas.openxmlformats.org/officeDocument/2006/relationships/slideLayout" Target="../slideLayouts/slideLayout86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0.xml"/><Relationship Id="rId7" Type="http://schemas.openxmlformats.org/officeDocument/2006/relationships/slideLayout" Target="../slideLayouts/slideLayout87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69.xml"/><Relationship Id="rId1" Type="http://schemas.openxmlformats.org/officeDocument/2006/relationships/slideLayout" Target="../slideLayouts/slideLayout868.xml"/><Relationship Id="rId6" Type="http://schemas.openxmlformats.org/officeDocument/2006/relationships/slideLayout" Target="../slideLayouts/slideLayout873.xml"/><Relationship Id="rId11" Type="http://schemas.openxmlformats.org/officeDocument/2006/relationships/slideLayout" Target="../slideLayouts/slideLayout878.xml"/><Relationship Id="rId5" Type="http://schemas.openxmlformats.org/officeDocument/2006/relationships/slideLayout" Target="../slideLayouts/slideLayout872.xml"/><Relationship Id="rId10" Type="http://schemas.openxmlformats.org/officeDocument/2006/relationships/slideLayout" Target="../slideLayouts/slideLayout877.xml"/><Relationship Id="rId4" Type="http://schemas.openxmlformats.org/officeDocument/2006/relationships/slideLayout" Target="../slideLayouts/slideLayout871.xml"/><Relationship Id="rId9" Type="http://schemas.openxmlformats.org/officeDocument/2006/relationships/slideLayout" Target="../slideLayouts/slideLayout87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6.xml"/><Relationship Id="rId3" Type="http://schemas.openxmlformats.org/officeDocument/2006/relationships/slideLayout" Target="../slideLayouts/slideLayout881.xml"/><Relationship Id="rId7" Type="http://schemas.openxmlformats.org/officeDocument/2006/relationships/slideLayout" Target="../slideLayouts/slideLayout88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80.xml"/><Relationship Id="rId1" Type="http://schemas.openxmlformats.org/officeDocument/2006/relationships/slideLayout" Target="../slideLayouts/slideLayout879.xml"/><Relationship Id="rId6" Type="http://schemas.openxmlformats.org/officeDocument/2006/relationships/slideLayout" Target="../slideLayouts/slideLayout884.xml"/><Relationship Id="rId11" Type="http://schemas.openxmlformats.org/officeDocument/2006/relationships/slideLayout" Target="../slideLayouts/slideLayout889.xml"/><Relationship Id="rId5" Type="http://schemas.openxmlformats.org/officeDocument/2006/relationships/slideLayout" Target="../slideLayouts/slideLayout883.xml"/><Relationship Id="rId10" Type="http://schemas.openxmlformats.org/officeDocument/2006/relationships/slideLayout" Target="../slideLayouts/slideLayout888.xml"/><Relationship Id="rId4" Type="http://schemas.openxmlformats.org/officeDocument/2006/relationships/slideLayout" Target="../slideLayouts/slideLayout882.xml"/><Relationship Id="rId9" Type="http://schemas.openxmlformats.org/officeDocument/2006/relationships/slideLayout" Target="../slideLayouts/slideLayout8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2A33529-840C-4DA7-A51D-B333113C9CD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4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12192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284" y="2971801"/>
            <a:ext cx="9345083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7010400" y="5957888"/>
            <a:ext cx="51816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0" y="5957888"/>
            <a:ext cx="70104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68567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903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1D5159F-14DA-4283-80F5-5B97221FE7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338164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12192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284" y="2971801"/>
            <a:ext cx="9345083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7010400" y="5957888"/>
            <a:ext cx="51816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0" y="5957888"/>
            <a:ext cx="70104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68567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22544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E0DDE0B-2412-457E-B1C5-38483C8FED8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40883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12192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284" y="2971801"/>
            <a:ext cx="9345083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7010400" y="5957888"/>
            <a:ext cx="51816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0" y="5957888"/>
            <a:ext cx="70104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68567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657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84469AA-77C7-4F00-93E5-2CECDD41959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111720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12192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284" y="2971801"/>
            <a:ext cx="9345083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010400" y="5957888"/>
            <a:ext cx="51816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0" y="5957888"/>
            <a:ext cx="70104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68567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86301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A005250-F006-4663-92AA-E2B35B01F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2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C1AC2E5-DFBE-4FBB-8FF6-4825A630EE1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554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2ED4EB71-3A94-4054-9716-2DA80AA3926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197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136DA6E-8CC6-4A24-A7F4-1E8EB179CD8A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E9B9931-9534-4ACA-89CA-8938FD683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AC98D5A-E530-4224-BBB6-4D9921781DC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350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C5C70A2-8449-4A29-B39F-CAB64C05B63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03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BECA016-0501-4515-BEAA-889769ED9C0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024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632F1CA-3494-4C7F-BC76-C46CC80A86F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621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FD6A696-7294-48C2-A02A-8A3134FB8BF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591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620347B-1379-48FA-9395-7934470AEA8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531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98B200C-D280-4823-B7D8-EC145A7CFBE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0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22F31D3-D8A8-4EB3-AF04-5E3086E3632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42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58D31C3-BCEF-45E2-952A-414BB325EB0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80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362A97F-2F71-4A95-B7C5-20C42A3C0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12192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284" y="2971801"/>
            <a:ext cx="9345083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7010400" y="5957888"/>
            <a:ext cx="51816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0" y="5957888"/>
            <a:ext cx="70104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68567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45011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53DB050-1D82-4C71-B74E-26222049A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460BCDC-8FB0-42AA-B94F-BB739CE55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A01AD8F-1C19-4924-8AC1-F3B9BF278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6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D5C47EA-317B-4633-B621-FFB0D0B45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8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480B1D3-5605-4D11-BE97-E885766F8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C808B85-138E-46D8-B543-F8EE5D13F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665DAFE-CBA3-426C-98D9-0A96FC28E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F1AB8B6-840A-4F4C-A10B-84F37ACE1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20482513-0452-409E-AA21-A7AC4CC0C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1E603EC-7BC0-4C0C-B177-74C9D19CC0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4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C9814C3-54F2-473F-A198-19A0CA2E0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7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3E0C0C0-C0A2-4DC6-9A2D-7926995EB2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20362FE-947F-4F88-9CBD-BEB8B43B2BA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6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376BEEB-8365-453D-904D-B52A700E9F0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744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70906F8-413A-41F5-8F11-A60F3095971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73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D8C1679-B7A6-42DD-B5BA-08C1B51612F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93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022098E-7FD9-40D9-9272-D3B9747D1D2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8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D7A4B1B-EA81-454E-9522-9AEE0AC707E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94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FA20E02A-84F5-4E12-83E9-736A9FAAD9C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746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2524972F-26C0-4087-8925-D40803AD982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2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50EF450-E7DC-48F1-867F-ADA93632A80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14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44E41DE-089C-4911-984A-F5EBB255A89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27491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3B1860E-6679-41E6-93E3-9289958E814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2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B941B26-A135-4012-A9F4-B5045943D41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32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F41F5FE4-C385-47D4-AF1C-766EF2D6B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6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AA00E64-584D-40C5-90A9-6DD5DF050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A122225-6955-410C-9036-ABD81A55C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561BFA9-1BEF-4446-B248-8098B6D4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DFB43AB-B326-4001-B474-FDD4E6FB3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ABD2599-048F-465C-9221-3842E7EC4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F0043D3-19E9-4DB5-8F17-70EF459C9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1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1BEBDAD-A914-4A1D-80BF-3C2AD6A1E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628775"/>
            <a:ext cx="12192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284" y="2971801"/>
            <a:ext cx="9345083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7010400" y="5957888"/>
            <a:ext cx="51816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5124" name="Freeform 4"/>
          <p:cNvSpPr>
            <a:spLocks noChangeArrowheads="1"/>
          </p:cNvSpPr>
          <p:nvPr/>
        </p:nvSpPr>
        <p:spPr bwMode="auto">
          <a:xfrm>
            <a:off x="0" y="5957888"/>
            <a:ext cx="70104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68567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31138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FA0692D0-CB5F-4C5C-87C4-8A8903D9C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6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B5A17D8-0523-4691-886F-A06CD3EC3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FD60E0E-50C7-4DB9-AE19-875A678B8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EEA6A3B-2DA7-438C-913E-6A03565934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4ECDD2C-0A6E-420E-9995-56FEF9FF4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78BFA8F-E5D2-4521-AC97-6AB048B7C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4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64EA9C6-6622-4FE9-8372-E9D1D1CFE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577CA69-2850-42C9-8F15-1DEF33380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2D34899-EF9E-4B27-ADB9-21586DE68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A7AE85E-9E8A-4209-AAA5-E0D1B7A25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609D25C-5298-48A3-BBCF-3CFB0653E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AD32792-890F-4683-A7BF-14A32AD0D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7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4AB069C-0EC5-482D-BF42-B82A832CA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46C49B7-5C88-4A17-A2DD-E29884928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872384D-159A-4AA7-82E4-4A560ECD9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4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ED700FA-9278-4E48-9E48-9E842DAB3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8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F7D983A-72B1-4FCE-9C75-7F7F8BF235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50FC4FC-7D30-4C37-895A-1D58C7E10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FAEE1DF-0276-4C9F-9CB2-D981840DA7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1B3B3ED-8EB9-44AF-808B-C8D3FC90C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136DA6E-8CC6-4A24-A7F4-1E8EB179CD8A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E9B9931-9534-4ACA-89CA-8938FD683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96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DD1A8C6-4CF2-44B4-9FF0-DE75D04DF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7482417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056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66E87FD-90DF-4A0C-AEAD-297D8ADCC37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619752" y="6334125"/>
            <a:ext cx="6572249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376891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2427-B101-4D06-ADBB-A422F5BA7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0887" y="1553498"/>
            <a:ext cx="9144000" cy="2387600"/>
          </a:xfrm>
        </p:spPr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BAB 2</a:t>
            </a:r>
            <a:b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KONSEP STRATEGI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13031-AB27-4484-B353-429109C36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933" y="3830740"/>
            <a:ext cx="4829908" cy="10399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E9164-79C1-4981-92B6-33364F45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7" y="940183"/>
            <a:ext cx="3912284" cy="52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BFB6140-E3AA-4760-B4B0-22D49B8F96A8}"/>
              </a:ext>
            </a:extLst>
          </p:cNvPr>
          <p:cNvSpPr/>
          <p:nvPr/>
        </p:nvSpPr>
        <p:spPr>
          <a:xfrm>
            <a:off x="304364" y="327578"/>
            <a:ext cx="276302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 UNIT BISNIS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64D81-C6FD-454F-8F8B-EFD11B6DE4FC}"/>
              </a:ext>
            </a:extLst>
          </p:cNvPr>
          <p:cNvSpPr txBox="1"/>
          <p:nvPr/>
        </p:nvSpPr>
        <p:spPr>
          <a:xfrm>
            <a:off x="541361" y="1242517"/>
            <a:ext cx="1110927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mengalokasikan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model-model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metedologi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model-model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(build),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pertahankan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(hold),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(harvest),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divestasi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(divest).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E1FAF-3B08-4CE4-8EAC-520481D4AEFB}"/>
              </a:ext>
            </a:extLst>
          </p:cNvPr>
          <p:cNvSpPr txBox="1"/>
          <p:nvPr/>
        </p:nvSpPr>
        <p:spPr>
          <a:xfrm>
            <a:off x="304364" y="3160876"/>
            <a:ext cx="4713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kompetitif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0B738-A3C8-4563-A0F9-718E943B5602}"/>
              </a:ext>
            </a:extLst>
          </p:cNvPr>
          <p:cNvSpPr txBox="1"/>
          <p:nvPr/>
        </p:nvSpPr>
        <p:spPr>
          <a:xfrm>
            <a:off x="805216" y="3518345"/>
            <a:ext cx="10845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kompetitifnya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Michael Porter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mendeskripsikan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(industry analysis)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(value chain analysis).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80044-EC03-4844-93E0-F72732617BDA}"/>
              </a:ext>
            </a:extLst>
          </p:cNvPr>
          <p:cNvSpPr txBox="1"/>
          <p:nvPr/>
        </p:nvSpPr>
        <p:spPr>
          <a:xfrm>
            <a:off x="1377968" y="4714540"/>
            <a:ext cx="920093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(industry analysis),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prediktor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07677-2192-4E58-8040-38374A1A4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5682" r="20303" b="6987"/>
          <a:stretch/>
        </p:blipFill>
        <p:spPr>
          <a:xfrm>
            <a:off x="125000" y="4550775"/>
            <a:ext cx="832722" cy="684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1A76EA-F2B3-44FA-B647-12BFDB37D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333" y="4966808"/>
            <a:ext cx="2089667" cy="15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60A1F051-6AD2-47E5-8DAD-3026AE1AA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966788"/>
            <a:ext cx="7391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Verdana" panose="020B0604030504040204" pitchFamily="34" charset="0"/>
                <a:ea typeface="Arial Unicode MS" pitchFamily="34" charset="-128"/>
              </a:rPr>
              <a:t>DOA BELAJAR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C8DC950-0C4D-4643-A8EC-508792632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4" y="3819526"/>
            <a:ext cx="7858125" cy="2214563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“Aku ridho Allah SWT sebagai Tuhanku, Islam sebagai agamaku, dan Nabi Muhammad sebagai Nabi dan Rasul, Ya Allah, tambahkanlah kepadaku ilmu dan berikanlah aku kefahaman”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25A8EC3D-A960-4E83-8082-FD7CCB15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000251"/>
            <a:ext cx="5715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6231A2F3-314B-4BF8-B1C6-A1F7C907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1571625"/>
            <a:ext cx="3133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DC6B3D61-5E07-465A-AF5E-C5722787C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642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PESAN HIKMAH HARI INI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32A24FB-5B77-439D-AC0B-6F370979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18573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ar-AE" altLang="en-US" sz="3200" dirty="0"/>
              <a:t>كُنْتُمْ خَيْرَ أُمَّةٍ أُخْرِجَتْ لِلنَّاسِ تَأْمُرُونَ بِالْمَعْرُوفِ وَتَنْهَوْنَ عَنِ</a:t>
            </a:r>
            <a:r>
              <a:rPr lang="ar-AE" altLang="en-US" sz="2400" dirty="0"/>
              <a:t> الْمُنْكَرِ وَتُؤْمِنُونَ بِاللَّهِ وَلَوْ آَمَنَ أَهْلُ الْكِتَابِ لَكَانَ خَيْرًا لَهُمْ مِنْهُمُ الْمُؤْمِنُونَ وَأَكْثَرُهُمُ الْفَاسِقُونَ</a:t>
            </a:r>
          </a:p>
          <a:p>
            <a:pPr algn="ctr" eaLnBrk="1" hangingPunct="1">
              <a:spcBef>
                <a:spcPts val="800"/>
              </a:spcBef>
            </a:pPr>
            <a:endParaRPr lang="ar-AE" altLang="en-US" sz="2400" dirty="0"/>
          </a:p>
          <a:p>
            <a:pPr algn="ctr" eaLnBrk="1" hangingPunct="1">
              <a:spcBef>
                <a:spcPts val="800"/>
              </a:spcBef>
            </a:pPr>
            <a:r>
              <a:rPr lang="en-US" altLang="en-US" sz="2400" dirty="0" err="1"/>
              <a:t>Artinya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Kamu</a:t>
            </a:r>
            <a:r>
              <a:rPr lang="en-US" altLang="en-US" sz="2400" dirty="0"/>
              <a:t> adalah </a:t>
            </a:r>
            <a:r>
              <a:rPr lang="en-US" altLang="en-US" sz="2400" dirty="0" err="1"/>
              <a:t>umat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dilahirkan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manusia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menyuruh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ma’ruf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mencegah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munkar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beriman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Allah. </a:t>
            </a:r>
            <a:r>
              <a:rPr lang="en-US" altLang="en-US" sz="2400" dirty="0" err="1"/>
              <a:t>Sekiranya</a:t>
            </a:r>
            <a:r>
              <a:rPr lang="en-US" altLang="en-US" sz="2400" dirty="0"/>
              <a:t> Ahli Kitab </a:t>
            </a:r>
            <a:r>
              <a:rPr lang="en-US" altLang="en-US" sz="2400" dirty="0" err="1"/>
              <a:t>beriman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tentulah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, di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beriman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kebanyakan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 adalah orang-orang yang </a:t>
            </a:r>
            <a:r>
              <a:rPr lang="en-US" altLang="en-US" sz="2400" dirty="0" err="1"/>
              <a:t>fasik</a:t>
            </a:r>
            <a:r>
              <a:rPr lang="en-US" altLang="en-US" sz="2400" dirty="0"/>
              <a:t>. (</a:t>
            </a:r>
            <a:r>
              <a:rPr lang="en-US" altLang="en-US" sz="2400" dirty="0" err="1"/>
              <a:t>Q.S.ali</a:t>
            </a:r>
            <a:r>
              <a:rPr lang="en-US" altLang="en-US" sz="2400" dirty="0"/>
              <a:t> Imran: 110)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641CB38F-62D5-4F45-97CA-701AFCED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0001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4000" b="1">
              <a:solidFill>
                <a:srgbClr val="000000"/>
              </a:solidFill>
              <a:ea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ea typeface="Arial Unicode MS" pitchFamily="34" charset="-128"/>
              </a:rPr>
              <a:t>CAPAIAN PEMBELAJARAN</a:t>
            </a:r>
            <a:br>
              <a:rPr lang="en-US" altLang="en-US" sz="4000" b="1">
                <a:solidFill>
                  <a:srgbClr val="000000"/>
                </a:solidFill>
                <a:ea typeface="Arial Unicode MS" pitchFamily="34" charset="-128"/>
              </a:rPr>
            </a:br>
            <a:br>
              <a:rPr lang="en-US" altLang="en-US" sz="4000" b="1">
                <a:solidFill>
                  <a:srgbClr val="000000"/>
                </a:solidFill>
                <a:ea typeface="Arial Unicode MS" pitchFamily="34" charset="-128"/>
              </a:rPr>
            </a:br>
            <a:endParaRPr lang="en-US" altLang="en-US" sz="4000" b="1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705067BC-FCF7-4E5D-A5FB-4C4B27C6C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576388"/>
            <a:ext cx="79438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69913" algn="l"/>
                <a:tab pos="1482725" algn="l"/>
                <a:tab pos="2395538" algn="l"/>
                <a:tab pos="3308350" algn="l"/>
                <a:tab pos="4221163" algn="l"/>
                <a:tab pos="5133975" algn="l"/>
                <a:tab pos="6046788" algn="l"/>
                <a:tab pos="6959600" algn="l"/>
                <a:tab pos="7872413" algn="l"/>
                <a:tab pos="8785225" algn="l"/>
                <a:tab pos="9698038" algn="l"/>
                <a:tab pos="10610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altLang="en-US" sz="3200" b="1" dirty="0">
                <a:solidFill>
                  <a:srgbClr val="000000"/>
                </a:solidFill>
                <a:ea typeface="Arial Unicode MS" pitchFamily="34" charset="-128"/>
              </a:rPr>
              <a:t> </a:t>
            </a:r>
          </a:p>
          <a:p>
            <a:pPr algn="l">
              <a:buFont typeface="+mj-lt"/>
              <a:buAutoNum type="arabicPeriod"/>
            </a:pPr>
            <a:r>
              <a:rPr lang="en-US" sz="3200" dirty="0" err="1">
                <a:solidFill>
                  <a:srgbClr val="373A3C"/>
                </a:solidFill>
                <a:latin typeface="-apple-system"/>
              </a:rPr>
              <a:t>Menjelaskan</a:t>
            </a:r>
            <a:r>
              <a:rPr lang="en-US" sz="3200" dirty="0">
                <a:solidFill>
                  <a:srgbClr val="373A3C"/>
                </a:solidFill>
                <a:latin typeface="-apple-system"/>
              </a:rPr>
              <a:t>  </a:t>
            </a:r>
            <a:r>
              <a:rPr lang="en-US" sz="3200" dirty="0" err="1">
                <a:solidFill>
                  <a:srgbClr val="373A3C"/>
                </a:solidFill>
                <a:latin typeface="-apple-system"/>
              </a:rPr>
              <a:t>konsep</a:t>
            </a:r>
            <a:r>
              <a:rPr lang="en-US" sz="3200" dirty="0">
                <a:solidFill>
                  <a:srgbClr val="373A3C"/>
                </a:solidFill>
                <a:latin typeface="-apple-system"/>
              </a:rPr>
              <a:t> strategi</a:t>
            </a:r>
          </a:p>
          <a:p>
            <a:pPr algn="l">
              <a:buFont typeface="+mj-lt"/>
              <a:buAutoNum type="arabicPeriod"/>
            </a:pPr>
            <a:r>
              <a:rPr lang="en-US" sz="3200" dirty="0" err="1">
                <a:solidFill>
                  <a:srgbClr val="373A3C"/>
                </a:solidFill>
                <a:latin typeface="-apple-system"/>
              </a:rPr>
              <a:t>Menjelaskan</a:t>
            </a:r>
            <a:r>
              <a:rPr lang="en-US" sz="3200" dirty="0">
                <a:solidFill>
                  <a:srgbClr val="373A3C"/>
                </a:solidFill>
                <a:latin typeface="-apple-system"/>
              </a:rPr>
              <a:t>  strategi </a:t>
            </a:r>
            <a:r>
              <a:rPr lang="en-US" sz="3200" dirty="0" err="1">
                <a:solidFill>
                  <a:srgbClr val="373A3C"/>
                </a:solidFill>
                <a:latin typeface="-apple-system"/>
              </a:rPr>
              <a:t>tingkat</a:t>
            </a:r>
            <a:r>
              <a:rPr lang="en-US" sz="3200" dirty="0">
                <a:solidFill>
                  <a:srgbClr val="373A3C"/>
                </a:solidFill>
                <a:latin typeface="-apple-system"/>
              </a:rPr>
              <a:t> </a:t>
            </a:r>
            <a:r>
              <a:rPr lang="en-US" sz="3200" dirty="0" err="1">
                <a:solidFill>
                  <a:srgbClr val="373A3C"/>
                </a:solidFill>
                <a:latin typeface="-apple-system"/>
              </a:rPr>
              <a:t>korporat</a:t>
            </a:r>
            <a:endParaRPr lang="en-US" sz="3200" dirty="0">
              <a:solidFill>
                <a:srgbClr val="373A3C"/>
              </a:solidFill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3200" dirty="0" err="1">
                <a:solidFill>
                  <a:srgbClr val="373A3C"/>
                </a:solidFill>
                <a:latin typeface="-apple-system"/>
              </a:rPr>
              <a:t>Menjelaskan</a:t>
            </a:r>
            <a:r>
              <a:rPr lang="en-US" sz="3200" dirty="0">
                <a:solidFill>
                  <a:srgbClr val="373A3C"/>
                </a:solidFill>
                <a:latin typeface="-apple-system"/>
              </a:rPr>
              <a:t>  strategi </a:t>
            </a:r>
            <a:r>
              <a:rPr lang="en-US" sz="3200" dirty="0" err="1">
                <a:solidFill>
                  <a:srgbClr val="373A3C"/>
                </a:solidFill>
                <a:latin typeface="-apple-system"/>
              </a:rPr>
              <a:t>tingkat</a:t>
            </a:r>
            <a:r>
              <a:rPr lang="en-US" sz="3200" dirty="0">
                <a:solidFill>
                  <a:srgbClr val="373A3C"/>
                </a:solidFill>
                <a:latin typeface="-apple-system"/>
              </a:rPr>
              <a:t> unit </a:t>
            </a:r>
            <a:r>
              <a:rPr lang="en-US" sz="3200" dirty="0" err="1">
                <a:solidFill>
                  <a:srgbClr val="373A3C"/>
                </a:solidFill>
                <a:latin typeface="-apple-system"/>
              </a:rPr>
              <a:t>bisnis</a:t>
            </a:r>
            <a:endParaRPr lang="en-US" sz="3200" dirty="0">
              <a:solidFill>
                <a:srgbClr val="373A3C"/>
              </a:solidFill>
              <a:latin typeface="-apple-system"/>
            </a:endParaRPr>
          </a:p>
          <a:p>
            <a:br>
              <a:rPr lang="en-US" sz="3200" dirty="0"/>
            </a:br>
            <a:endParaRPr lang="en-US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5F656A-3F2C-4067-AC27-3489CAA48483}"/>
              </a:ext>
            </a:extLst>
          </p:cNvPr>
          <p:cNvSpPr txBox="1"/>
          <p:nvPr/>
        </p:nvSpPr>
        <p:spPr>
          <a:xfrm>
            <a:off x="563217" y="3781901"/>
            <a:ext cx="11065565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mengimplementasikan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berbeda-beda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factor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perspektif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pula.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didorong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system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rencana-rencana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970DBFD-4953-45A3-A218-F312B736FBCF}"/>
              </a:ext>
            </a:extLst>
          </p:cNvPr>
          <p:cNvSpPr/>
          <p:nvPr/>
        </p:nvSpPr>
        <p:spPr>
          <a:xfrm>
            <a:off x="563217" y="2801203"/>
            <a:ext cx="2427522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EFF08-BA64-4D95-95CA-164FC3258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2" y="279348"/>
            <a:ext cx="7498588" cy="21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6862 -0.0113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BADA-BD8D-4886-99CA-F79A08E9B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22" y="1283226"/>
            <a:ext cx="10435520" cy="19501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tujuan-tujuan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punya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; pada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hakikatnya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artificial yang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(chief executive officer –CEO)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bersangkutan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nasihat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para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senior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diratifikasi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dewan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7EAC5-0E70-44B7-879E-EFBD5C5E1E00}"/>
              </a:ext>
            </a:extLst>
          </p:cNvPr>
          <p:cNvSpPr txBox="1"/>
          <p:nvPr/>
        </p:nvSpPr>
        <p:spPr>
          <a:xfrm>
            <a:off x="1907557" y="3795922"/>
            <a:ext cx="10044961" cy="2893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margin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(profit margin percentage)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perputaran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(investment turnover-ITO).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(return on investment -ROI).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profit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(current quarter),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menurunkan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profit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profit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7E7C3AC-152D-45F5-BEB8-555DF86E722E}"/>
              </a:ext>
            </a:extLst>
          </p:cNvPr>
          <p:cNvSpPr/>
          <p:nvPr/>
        </p:nvSpPr>
        <p:spPr>
          <a:xfrm>
            <a:off x="416905" y="413901"/>
            <a:ext cx="339658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 STRATEGI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879CD-C871-4E62-BFEC-216432C1474A}"/>
              </a:ext>
            </a:extLst>
          </p:cNvPr>
          <p:cNvSpPr txBox="1"/>
          <p:nvPr/>
        </p:nvSpPr>
        <p:spPr>
          <a:xfrm>
            <a:off x="239482" y="3396957"/>
            <a:ext cx="339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816CA9-2691-4861-AD58-C8A5FFB2C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5682" r="20303" b="6987"/>
          <a:stretch/>
        </p:blipFill>
        <p:spPr>
          <a:xfrm>
            <a:off x="416905" y="3806580"/>
            <a:ext cx="832722" cy="68422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D5B70E0-5BAE-415D-8C9E-2F7EE488B51A}"/>
              </a:ext>
            </a:extLst>
          </p:cNvPr>
          <p:cNvSpPr/>
          <p:nvPr/>
        </p:nvSpPr>
        <p:spPr>
          <a:xfrm>
            <a:off x="1375335" y="3960668"/>
            <a:ext cx="436729" cy="4612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959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010E7-4EBB-40D3-A3B0-EDF2BBBD9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462" l="0" r="100000">
                        <a14:foregroundMark x1="500" y1="10385" x2="10900" y2="29872"/>
                        <a14:foregroundMark x1="4200" y1="10385" x2="10000" y2="11667"/>
                        <a14:backgroundMark x1="500" y1="9359" x2="57800" y2="8333"/>
                        <a14:backgroundMark x1="1200" y1="26026" x2="700" y2="40385"/>
                        <a14:backgroundMark x1="61800" y1="58846" x2="68800" y2="5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4" b="11179"/>
          <a:stretch/>
        </p:blipFill>
        <p:spPr>
          <a:xfrm>
            <a:off x="108691" y="5306871"/>
            <a:ext cx="2152054" cy="1492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BB4BF2-B557-41F8-B295-932340A92A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5682" r="20303" b="6987"/>
          <a:stretch/>
        </p:blipFill>
        <p:spPr>
          <a:xfrm>
            <a:off x="108691" y="246378"/>
            <a:ext cx="832722" cy="6842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C2B544-C0AB-45D2-B8B6-7A6BB349386A}"/>
              </a:ext>
            </a:extLst>
          </p:cNvPr>
          <p:cNvSpPr/>
          <p:nvPr/>
        </p:nvSpPr>
        <p:spPr>
          <a:xfrm>
            <a:off x="1004098" y="435690"/>
            <a:ext cx="436729" cy="4612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55BAC-8DAC-4CD9-A07C-AD38ECC0BE1A}"/>
              </a:ext>
            </a:extLst>
          </p:cNvPr>
          <p:cNvSpPr txBox="1"/>
          <p:nvPr/>
        </p:nvSpPr>
        <p:spPr>
          <a:xfrm>
            <a:off x="1503512" y="435690"/>
            <a:ext cx="1029092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Memaksimalkan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semestinya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memaksimalkan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Akan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diyakini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DE8C5-F11F-40E7-8F55-7C566B3E271A}"/>
              </a:ext>
            </a:extLst>
          </p:cNvPr>
          <p:cNvSpPr txBox="1"/>
          <p:nvPr/>
        </p:nvSpPr>
        <p:spPr>
          <a:xfrm>
            <a:off x="1503512" y="2191979"/>
            <a:ext cx="1029092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Tingkat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bervariasi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kepribadian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jajaran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Akan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terang-terangan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860035-F0B9-4BFE-AAC1-E6BD4DD9ED73}"/>
              </a:ext>
            </a:extLst>
          </p:cNvPr>
          <p:cNvSpPr/>
          <p:nvPr/>
        </p:nvSpPr>
        <p:spPr>
          <a:xfrm>
            <a:off x="1004098" y="2191978"/>
            <a:ext cx="436729" cy="4612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259C0-8D87-457A-940C-2EA7114C9FB4}"/>
              </a:ext>
            </a:extLst>
          </p:cNvPr>
          <p:cNvSpPr txBox="1"/>
          <p:nvPr/>
        </p:nvSpPr>
        <p:spPr>
          <a:xfrm>
            <a:off x="2425149" y="4390985"/>
            <a:ext cx="936928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stakeholder.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Organisasi-organisasi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: pasar modal (capital market),  pasar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(product market) dan pasar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(factor market).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pasar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pemangku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para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tujuan-tujuan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(scorecard)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mengawasi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AB90D-E380-4D25-9C6A-8B52082A1001}"/>
              </a:ext>
            </a:extLst>
          </p:cNvPr>
          <p:cNvSpPr/>
          <p:nvPr/>
        </p:nvSpPr>
        <p:spPr>
          <a:xfrm>
            <a:off x="1906218" y="4390985"/>
            <a:ext cx="436729" cy="4712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1483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DF60752-38F8-47F9-BC99-20B547495A68}"/>
              </a:ext>
            </a:extLst>
          </p:cNvPr>
          <p:cNvSpPr/>
          <p:nvPr/>
        </p:nvSpPr>
        <p:spPr>
          <a:xfrm>
            <a:off x="416904" y="239160"/>
            <a:ext cx="339658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 STRATEGI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70E82-6C49-4645-B053-1B49FE79E923}"/>
              </a:ext>
            </a:extLst>
          </p:cNvPr>
          <p:cNvSpPr txBox="1"/>
          <p:nvPr/>
        </p:nvSpPr>
        <p:spPr>
          <a:xfrm>
            <a:off x="963229" y="1216630"/>
            <a:ext cx="10870962" cy="101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kesepakatan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mendeskripsikan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dituju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eksplisit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FD774-C9D2-4E6B-9F8C-0F0E15DEB874}"/>
              </a:ext>
            </a:extLst>
          </p:cNvPr>
          <p:cNvSpPr txBox="1"/>
          <p:nvPr/>
        </p:nvSpPr>
        <p:spPr>
          <a:xfrm>
            <a:off x="959359" y="2515939"/>
            <a:ext cx="487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99FDE8-7568-42C6-B5DF-5D70B864C9E4}"/>
              </a:ext>
            </a:extLst>
          </p:cNvPr>
          <p:cNvGrpSpPr/>
          <p:nvPr/>
        </p:nvGrpSpPr>
        <p:grpSpPr>
          <a:xfrm>
            <a:off x="5823215" y="2715994"/>
            <a:ext cx="736611" cy="255448"/>
            <a:chOff x="5836467" y="3062217"/>
            <a:chExt cx="736611" cy="25544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4B30AA2-B03B-4F7F-8EC1-9FD1873D1845}"/>
                </a:ext>
              </a:extLst>
            </p:cNvPr>
            <p:cNvCxnSpPr>
              <a:cxnSpLocks/>
            </p:cNvCxnSpPr>
            <p:nvPr/>
          </p:nvCxnSpPr>
          <p:spPr>
            <a:xfrm>
              <a:off x="5840338" y="3062217"/>
              <a:ext cx="732740" cy="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DFD098D-88EB-44BC-9EBB-BBF6DDB17A68}"/>
                </a:ext>
              </a:extLst>
            </p:cNvPr>
            <p:cNvCxnSpPr>
              <a:cxnSpLocks/>
            </p:cNvCxnSpPr>
            <p:nvPr/>
          </p:nvCxnSpPr>
          <p:spPr>
            <a:xfrm>
              <a:off x="5836467" y="3062217"/>
              <a:ext cx="736611" cy="255448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5B3490-3A9B-4B0F-BB34-AA32A4AD9CFD}"/>
              </a:ext>
            </a:extLst>
          </p:cNvPr>
          <p:cNvSpPr txBox="1"/>
          <p:nvPr/>
        </p:nvSpPr>
        <p:spPr>
          <a:xfrm>
            <a:off x="6761156" y="2489775"/>
            <a:ext cx="487710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A0423ECE-A4FB-4F04-A4B4-05308E943FCC}"/>
              </a:ext>
            </a:extLst>
          </p:cNvPr>
          <p:cNvSpPr/>
          <p:nvPr/>
        </p:nvSpPr>
        <p:spPr>
          <a:xfrm>
            <a:off x="416904" y="3515231"/>
            <a:ext cx="339658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 TINGKAT KORPORAT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8E3C2-A52A-4A84-ACA3-20BBE8CD0A2E}"/>
              </a:ext>
            </a:extLst>
          </p:cNvPr>
          <p:cNvSpPr txBox="1"/>
          <p:nvPr/>
        </p:nvSpPr>
        <p:spPr>
          <a:xfrm>
            <a:off x="959359" y="4346931"/>
            <a:ext cx="10870963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tengah-tengah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Oleh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berkenaan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mana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sebaiknya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lvl="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berpartisipasi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Penugasan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bisnis-bisnis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79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F082AD6-AC72-4397-B405-4FC940E96E56}"/>
              </a:ext>
            </a:extLst>
          </p:cNvPr>
          <p:cNvSpPr/>
          <p:nvPr/>
        </p:nvSpPr>
        <p:spPr>
          <a:xfrm>
            <a:off x="416905" y="413901"/>
            <a:ext cx="339658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 TINGKAT KORPORAT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E5281-0571-40E5-8212-8D9760137782}"/>
              </a:ext>
            </a:extLst>
          </p:cNvPr>
          <p:cNvSpPr txBox="1"/>
          <p:nvPr/>
        </p:nvSpPr>
        <p:spPr>
          <a:xfrm>
            <a:off x="416905" y="1320342"/>
            <a:ext cx="1148436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dipertahankan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ditekankan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dikurangi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didivestasi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dijual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AAA1D-9FEA-460A-B6F6-6D8B4FAE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321"/>
            <a:ext cx="3783050" cy="2645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E43FB-4159-41A7-BA11-28198F6AB44F}"/>
              </a:ext>
            </a:extLst>
          </p:cNvPr>
          <p:cNvSpPr txBox="1"/>
          <p:nvPr/>
        </p:nvSpPr>
        <p:spPr>
          <a:xfrm>
            <a:off x="4306956" y="2578838"/>
            <a:ext cx="7594312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beroperasi dalam satu lini bisnis. Exxon-Mobil yang bergerak dalam industri minyak bumi merupakan salah-satu contohnya.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Procter &amp; Gamble (P&amp;G)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unit-unit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(Pampers),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deterjen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(Tide),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(Ivory), pasta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(Crest),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Shampo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(Head &amp; Shoulders),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bermerek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beroperasi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unit-unit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financial. Textron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10208-357B-4E3A-9153-47C55C404F46}"/>
              </a:ext>
            </a:extLst>
          </p:cNvPr>
          <p:cNvSpPr txBox="1"/>
          <p:nvPr/>
        </p:nvSpPr>
        <p:spPr>
          <a:xfrm>
            <a:off x="416904" y="2551837"/>
            <a:ext cx="367801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diklasifikasikan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CD615-2809-42E8-9654-824A08C84411}"/>
              </a:ext>
            </a:extLst>
          </p:cNvPr>
          <p:cNvSpPr txBox="1"/>
          <p:nvPr/>
        </p:nvSpPr>
        <p:spPr>
          <a:xfrm>
            <a:off x="4200939" y="5222328"/>
            <a:ext cx="780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Inti &amp;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inti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perusahaan-perusahaan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mengecewakan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1960-an.</a:t>
            </a:r>
          </a:p>
        </p:txBody>
      </p:sp>
    </p:spTree>
    <p:extLst>
      <p:ext uri="{BB962C8B-B14F-4D97-AF65-F5344CB8AC3E}">
        <p14:creationId xmlns:p14="http://schemas.microsoft.com/office/powerpoint/2010/main" val="39856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7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lmu Ekonomi dan Prinsip ekonomi 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Harga Transfer</Template>
  <TotalTime>373</TotalTime>
  <Words>1129</Words>
  <Application>Microsoft Office PowerPoint</Application>
  <PresentationFormat>Widescreen</PresentationFormat>
  <Paragraphs>64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79</vt:i4>
      </vt:variant>
      <vt:variant>
        <vt:lpstr>Slide Titles</vt:lpstr>
      </vt:variant>
      <vt:variant>
        <vt:i4>10</vt:i4>
      </vt:variant>
    </vt:vector>
  </HeadingPairs>
  <TitlesOfParts>
    <vt:vector size="103" baseType="lpstr">
      <vt:lpstr>MS PGothic</vt:lpstr>
      <vt:lpstr>Andalus</vt:lpstr>
      <vt:lpstr>Apple Chancery</vt:lpstr>
      <vt:lpstr>-apple-system</vt:lpstr>
      <vt:lpstr>Arial</vt:lpstr>
      <vt:lpstr>Arial Narrow</vt:lpstr>
      <vt:lpstr>Book Antiqua</vt:lpstr>
      <vt:lpstr>Calibri</vt:lpstr>
      <vt:lpstr>Lucida Sans</vt:lpstr>
      <vt:lpstr>Times New Roman</vt:lpstr>
      <vt:lpstr>Verdana</vt:lpstr>
      <vt:lpstr>Wingdings</vt:lpstr>
      <vt:lpstr>Wingdings 2</vt:lpstr>
      <vt:lpstr>Wingdings 3</vt:lpstr>
      <vt:lpstr>2_Office Theme</vt:lpstr>
      <vt:lpstr>Ilmu Ekonomi dan Prinsip ekonomi 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70_Office Theme</vt:lpstr>
      <vt:lpstr>71_Office Theme</vt:lpstr>
      <vt:lpstr>72_Office Theme</vt:lpstr>
      <vt:lpstr>73_Office Theme</vt:lpstr>
      <vt:lpstr>74_Office Theme</vt:lpstr>
      <vt:lpstr>75_Office Theme</vt:lpstr>
      <vt:lpstr>76_Office Theme</vt:lpstr>
      <vt:lpstr>Apex</vt:lpstr>
      <vt:lpstr>BAB 2 KONSEP STRATEGI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 MEMAHAMI STRATEGI</dc:title>
  <dc:creator>tiarasari85@gmail.com</dc:creator>
  <cp:lastModifiedBy>LENOVO C340</cp:lastModifiedBy>
  <cp:revision>32</cp:revision>
  <dcterms:created xsi:type="dcterms:W3CDTF">2019-09-21T13:58:56Z</dcterms:created>
  <dcterms:modified xsi:type="dcterms:W3CDTF">2021-03-05T17:02:58Z</dcterms:modified>
</cp:coreProperties>
</file>