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57" r:id="rId4"/>
    <p:sldId id="259" r:id="rId5"/>
    <p:sldId id="258" r:id="rId6"/>
    <p:sldId id="260" r:id="rId7"/>
    <p:sldId id="265" r:id="rId8"/>
    <p:sldId id="266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4DA8B8-82F1-4829-AB28-328FEB63CEA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C01F80-4D9B-4C9D-8A6C-83A5DD0B5C8E}">
      <dgm:prSet phldrT="[Text]" phldr="1"/>
      <dgm:spPr/>
      <dgm:t>
        <a:bodyPr/>
        <a:lstStyle/>
        <a:p>
          <a:endParaRPr lang="en-US" dirty="0"/>
        </a:p>
      </dgm:t>
    </dgm:pt>
    <dgm:pt modelId="{D833D7C1-B1DE-4165-A16D-7EEB656F69A4}" type="parTrans" cxnId="{BD1EBCA8-DEBC-4642-ADD6-6930CC90208A}">
      <dgm:prSet/>
      <dgm:spPr/>
      <dgm:t>
        <a:bodyPr/>
        <a:lstStyle/>
        <a:p>
          <a:endParaRPr lang="en-US"/>
        </a:p>
      </dgm:t>
    </dgm:pt>
    <dgm:pt modelId="{471B762D-EF84-49C3-A26E-D29603C7F8AF}" type="sibTrans" cxnId="{BD1EBCA8-DEBC-4642-ADD6-6930CC90208A}">
      <dgm:prSet/>
      <dgm:spPr/>
      <dgm:t>
        <a:bodyPr/>
        <a:lstStyle/>
        <a:p>
          <a:endParaRPr lang="en-US"/>
        </a:p>
      </dgm:t>
    </dgm:pt>
    <dgm:pt modelId="{8F27DD19-29EF-49C2-8B7F-7462555006BD}">
      <dgm:prSet phldrT="[Text]"/>
      <dgm:spPr/>
      <dgm:t>
        <a:bodyPr/>
        <a:lstStyle/>
        <a:p>
          <a:r>
            <a:rPr lang="en-US" dirty="0" err="1" smtClean="0"/>
            <a:t>Kandungan</a:t>
          </a:r>
          <a:r>
            <a:rPr lang="en-US" dirty="0" smtClean="0"/>
            <a:t> </a:t>
          </a:r>
          <a:r>
            <a:rPr lang="en-US" dirty="0" err="1" smtClean="0"/>
            <a:t>Surat</a:t>
          </a:r>
          <a:r>
            <a:rPr lang="en-US" dirty="0" smtClean="0"/>
            <a:t> al-Maun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Asbab</a:t>
          </a:r>
          <a:r>
            <a:rPr lang="en-US" dirty="0" smtClean="0"/>
            <a:t> </a:t>
          </a:r>
          <a:r>
            <a:rPr lang="en-US" dirty="0" err="1" smtClean="0"/>
            <a:t>Nuzulnya</a:t>
          </a:r>
          <a:endParaRPr lang="en-US" dirty="0"/>
        </a:p>
      </dgm:t>
    </dgm:pt>
    <dgm:pt modelId="{2E0E1D31-4E8B-4D92-96FA-7557421A40DA}" type="parTrans" cxnId="{1E6F944A-45B7-4891-AD71-A9FAFC159A46}">
      <dgm:prSet/>
      <dgm:spPr/>
      <dgm:t>
        <a:bodyPr/>
        <a:lstStyle/>
        <a:p>
          <a:endParaRPr lang="en-US"/>
        </a:p>
      </dgm:t>
    </dgm:pt>
    <dgm:pt modelId="{BB4EE8DA-2F43-4C00-A098-50DE7FF27820}" type="sibTrans" cxnId="{1E6F944A-45B7-4891-AD71-A9FAFC159A46}">
      <dgm:prSet/>
      <dgm:spPr/>
      <dgm:t>
        <a:bodyPr/>
        <a:lstStyle/>
        <a:p>
          <a:endParaRPr lang="en-US"/>
        </a:p>
      </dgm:t>
    </dgm:pt>
    <dgm:pt modelId="{5978A870-EFF8-4ADB-B8E3-327871EAAB4E}">
      <dgm:prSet phldrT="[Text]" phldr="1"/>
      <dgm:spPr/>
      <dgm:t>
        <a:bodyPr/>
        <a:lstStyle/>
        <a:p>
          <a:endParaRPr lang="en-US"/>
        </a:p>
      </dgm:t>
    </dgm:pt>
    <dgm:pt modelId="{5B6C8DD9-F094-4DFC-A6D0-9F8AFB9DAE3E}" type="parTrans" cxnId="{B7A743E1-113E-40AA-9801-8886CEE3AABD}">
      <dgm:prSet/>
      <dgm:spPr/>
      <dgm:t>
        <a:bodyPr/>
        <a:lstStyle/>
        <a:p>
          <a:endParaRPr lang="en-US"/>
        </a:p>
      </dgm:t>
    </dgm:pt>
    <dgm:pt modelId="{AF97C338-F74A-43FA-8BB6-0595DFBB23D4}" type="sibTrans" cxnId="{B7A743E1-113E-40AA-9801-8886CEE3AABD}">
      <dgm:prSet/>
      <dgm:spPr/>
      <dgm:t>
        <a:bodyPr/>
        <a:lstStyle/>
        <a:p>
          <a:endParaRPr lang="en-US"/>
        </a:p>
      </dgm:t>
    </dgm:pt>
    <dgm:pt modelId="{26C8A529-A6A4-45BC-8C74-0F5C979F8121}">
      <dgm:prSet phldrT="[Text]"/>
      <dgm:spPr/>
      <dgm:t>
        <a:bodyPr/>
        <a:lstStyle/>
        <a:p>
          <a:r>
            <a:rPr lang="en-US" dirty="0" err="1" smtClean="0"/>
            <a:t>Dasar</a:t>
          </a:r>
          <a:r>
            <a:rPr lang="en-US" dirty="0" smtClean="0"/>
            <a:t> al-Maun  (</a:t>
          </a:r>
          <a:r>
            <a:rPr lang="en-US" dirty="0" err="1" smtClean="0"/>
            <a:t>landasan</a:t>
          </a:r>
          <a:r>
            <a:rPr lang="en-US" dirty="0" smtClean="0"/>
            <a:t> </a:t>
          </a:r>
          <a:r>
            <a:rPr lang="en-US" dirty="0" err="1" smtClean="0"/>
            <a:t>teologi</a:t>
          </a:r>
          <a:r>
            <a:rPr lang="en-US" dirty="0" smtClean="0"/>
            <a:t>, </a:t>
          </a:r>
          <a:r>
            <a:rPr lang="en-US" dirty="0" err="1" smtClean="0"/>
            <a:t>sejarah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al-Qur’an) </a:t>
          </a:r>
          <a:endParaRPr lang="en-US" dirty="0"/>
        </a:p>
      </dgm:t>
    </dgm:pt>
    <dgm:pt modelId="{88927D6A-8555-49B9-9864-CE689288DA01}" type="parTrans" cxnId="{FCA2975D-8309-47C3-ACD4-4B3AFA9B9766}">
      <dgm:prSet/>
      <dgm:spPr/>
      <dgm:t>
        <a:bodyPr/>
        <a:lstStyle/>
        <a:p>
          <a:endParaRPr lang="en-US"/>
        </a:p>
      </dgm:t>
    </dgm:pt>
    <dgm:pt modelId="{CEBFA4A7-7DB3-4C87-A41D-564361BBA928}" type="sibTrans" cxnId="{FCA2975D-8309-47C3-ACD4-4B3AFA9B9766}">
      <dgm:prSet/>
      <dgm:spPr/>
      <dgm:t>
        <a:bodyPr/>
        <a:lstStyle/>
        <a:p>
          <a:endParaRPr lang="en-US"/>
        </a:p>
      </dgm:t>
    </dgm:pt>
    <dgm:pt modelId="{A574A9FC-986A-4537-9686-955BFCCBBF1E}">
      <dgm:prSet phldrT="[Text]" phldr="1"/>
      <dgm:spPr/>
      <dgm:t>
        <a:bodyPr/>
        <a:lstStyle/>
        <a:p>
          <a:endParaRPr lang="en-US" dirty="0"/>
        </a:p>
      </dgm:t>
    </dgm:pt>
    <dgm:pt modelId="{CF7219F7-162E-42E8-95E0-160A20F56C6B}" type="parTrans" cxnId="{550EBBC5-BD1E-4269-B418-372D1250F5A7}">
      <dgm:prSet/>
      <dgm:spPr/>
      <dgm:t>
        <a:bodyPr/>
        <a:lstStyle/>
        <a:p>
          <a:endParaRPr lang="en-US"/>
        </a:p>
      </dgm:t>
    </dgm:pt>
    <dgm:pt modelId="{4650872D-6807-4900-8292-4463EF06ED7C}" type="sibTrans" cxnId="{550EBBC5-BD1E-4269-B418-372D1250F5A7}">
      <dgm:prSet/>
      <dgm:spPr/>
      <dgm:t>
        <a:bodyPr/>
        <a:lstStyle/>
        <a:p>
          <a:endParaRPr lang="en-US"/>
        </a:p>
      </dgm:t>
    </dgm:pt>
    <dgm:pt modelId="{472E2575-1C13-45F5-8CFA-2AA0DDC30D5B}">
      <dgm:prSet phldrT="[Text]" phldr="1"/>
      <dgm:spPr/>
      <dgm:t>
        <a:bodyPr/>
        <a:lstStyle/>
        <a:p>
          <a:endParaRPr lang="en-US"/>
        </a:p>
      </dgm:t>
    </dgm:pt>
    <dgm:pt modelId="{FB12D609-9927-4C47-A149-51FBE50F49D4}" type="parTrans" cxnId="{0956B980-D4AF-4170-BB9F-34651E9FE3F9}">
      <dgm:prSet/>
      <dgm:spPr/>
      <dgm:t>
        <a:bodyPr/>
        <a:lstStyle/>
        <a:p>
          <a:endParaRPr lang="en-US"/>
        </a:p>
      </dgm:t>
    </dgm:pt>
    <dgm:pt modelId="{BE8F3167-B891-449C-95FE-56F1C177EBDA}" type="sibTrans" cxnId="{0956B980-D4AF-4170-BB9F-34651E9FE3F9}">
      <dgm:prSet/>
      <dgm:spPr/>
      <dgm:t>
        <a:bodyPr/>
        <a:lstStyle/>
        <a:p>
          <a:endParaRPr lang="en-US"/>
        </a:p>
      </dgm:t>
    </dgm:pt>
    <dgm:pt modelId="{48AF4E6B-7552-4A60-99EE-8DADCFE013DF}">
      <dgm:prSet phldrT="[Text]"/>
      <dgm:spPr/>
      <dgm:t>
        <a:bodyPr/>
        <a:lstStyle/>
        <a:p>
          <a:r>
            <a:rPr lang="en-US" dirty="0" err="1" smtClean="0"/>
            <a:t>Amal</a:t>
          </a:r>
          <a:r>
            <a:rPr lang="en-US" dirty="0" smtClean="0"/>
            <a:t> al-</a:t>
          </a:r>
          <a:r>
            <a:rPr lang="en-US" dirty="0" err="1" smtClean="0"/>
            <a:t>maun</a:t>
          </a:r>
          <a:r>
            <a:rPr lang="en-US" dirty="0" smtClean="0"/>
            <a:t> (</a:t>
          </a:r>
          <a:r>
            <a:rPr lang="en-US" dirty="0" err="1" smtClean="0"/>
            <a:t>praksis</a:t>
          </a:r>
          <a:r>
            <a:rPr lang="en-US" dirty="0" smtClean="0"/>
            <a:t> al-</a:t>
          </a:r>
          <a:r>
            <a:rPr lang="en-US" dirty="0" err="1" smtClean="0"/>
            <a:t>maun</a:t>
          </a:r>
          <a:r>
            <a:rPr lang="en-US" dirty="0" smtClean="0"/>
            <a:t>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bentuk</a:t>
          </a:r>
          <a:r>
            <a:rPr lang="en-US" dirty="0" smtClean="0"/>
            <a:t> </a:t>
          </a:r>
          <a:r>
            <a:rPr lang="en-US" dirty="0" err="1" smtClean="0"/>
            <a:t>penanggulangan</a:t>
          </a:r>
          <a:r>
            <a:rPr lang="en-US" dirty="0" smtClean="0"/>
            <a:t> </a:t>
          </a:r>
          <a:r>
            <a:rPr lang="en-US" dirty="0" err="1" smtClean="0"/>
            <a:t>Pandemi</a:t>
          </a:r>
          <a:r>
            <a:rPr lang="en-US" dirty="0" smtClean="0"/>
            <a:t> </a:t>
          </a:r>
          <a:r>
            <a:rPr lang="en-US" dirty="0" err="1" smtClean="0"/>
            <a:t>Covid</a:t>
          </a:r>
          <a:r>
            <a:rPr lang="en-US" dirty="0" smtClean="0"/>
            <a:t> -19 </a:t>
          </a:r>
          <a:r>
            <a:rPr lang="en-US" dirty="0" err="1" smtClean="0"/>
            <a:t>Memasuki</a:t>
          </a:r>
          <a:r>
            <a:rPr lang="en-US" dirty="0" smtClean="0"/>
            <a:t> New Normal ) </a:t>
          </a:r>
          <a:endParaRPr lang="en-US" dirty="0"/>
        </a:p>
      </dgm:t>
    </dgm:pt>
    <dgm:pt modelId="{66C334A8-0D76-4738-8451-39AB7BB830D3}" type="parTrans" cxnId="{80B6040C-8FE5-4A81-89CB-7985D1ED6344}">
      <dgm:prSet/>
      <dgm:spPr/>
      <dgm:t>
        <a:bodyPr/>
        <a:lstStyle/>
        <a:p>
          <a:endParaRPr lang="en-US"/>
        </a:p>
      </dgm:t>
    </dgm:pt>
    <dgm:pt modelId="{18610A55-8D31-49C2-880F-0065326FC5D3}" type="sibTrans" cxnId="{80B6040C-8FE5-4A81-89CB-7985D1ED6344}">
      <dgm:prSet/>
      <dgm:spPr/>
      <dgm:t>
        <a:bodyPr/>
        <a:lstStyle/>
        <a:p>
          <a:endParaRPr lang="en-US"/>
        </a:p>
      </dgm:t>
    </dgm:pt>
    <dgm:pt modelId="{DA24C092-3781-4BEE-82BA-FC15B79D2BA6}">
      <dgm:prSet phldrT="[Text]" phldr="1"/>
      <dgm:spPr/>
      <dgm:t>
        <a:bodyPr/>
        <a:lstStyle/>
        <a:p>
          <a:endParaRPr lang="en-US"/>
        </a:p>
      </dgm:t>
    </dgm:pt>
    <dgm:pt modelId="{DEEEDF28-9876-4E76-9AF1-92432EC18FD8}" type="parTrans" cxnId="{6AAD6CE1-8828-483A-8395-5BBC89A18C89}">
      <dgm:prSet/>
      <dgm:spPr/>
      <dgm:t>
        <a:bodyPr/>
        <a:lstStyle/>
        <a:p>
          <a:endParaRPr lang="en-US"/>
        </a:p>
      </dgm:t>
    </dgm:pt>
    <dgm:pt modelId="{77460CEF-9AF6-4324-8474-ED7C89ACE5F5}" type="sibTrans" cxnId="{6AAD6CE1-8828-483A-8395-5BBC89A18C89}">
      <dgm:prSet/>
      <dgm:spPr/>
      <dgm:t>
        <a:bodyPr/>
        <a:lstStyle/>
        <a:p>
          <a:endParaRPr lang="en-US"/>
        </a:p>
      </dgm:t>
    </dgm:pt>
    <dgm:pt modelId="{7D38DE69-24DB-401C-9B97-C6E9960D591C}" type="pres">
      <dgm:prSet presAssocID="{1C4DA8B8-82F1-4829-AB28-328FEB63CE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EB8C39-B1E8-4581-9461-7ACE937BA3B8}" type="pres">
      <dgm:prSet presAssocID="{B7C01F80-4D9B-4C9D-8A6C-83A5DD0B5C8E}" presName="composite" presStyleCnt="0"/>
      <dgm:spPr/>
    </dgm:pt>
    <dgm:pt modelId="{7F629FED-E259-47EA-8BED-78085AA27291}" type="pres">
      <dgm:prSet presAssocID="{B7C01F80-4D9B-4C9D-8A6C-83A5DD0B5C8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90DBE-32E5-4E75-BAA8-BC7E553EC640}" type="pres">
      <dgm:prSet presAssocID="{B7C01F80-4D9B-4C9D-8A6C-83A5DD0B5C8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25D95-95A9-4E55-8587-033540769B12}" type="pres">
      <dgm:prSet presAssocID="{471B762D-EF84-49C3-A26E-D29603C7F8AF}" presName="sp" presStyleCnt="0"/>
      <dgm:spPr/>
    </dgm:pt>
    <dgm:pt modelId="{E5457001-85A1-4495-9BAD-F0AE84654043}" type="pres">
      <dgm:prSet presAssocID="{5978A870-EFF8-4ADB-B8E3-327871EAAB4E}" presName="composite" presStyleCnt="0"/>
      <dgm:spPr/>
    </dgm:pt>
    <dgm:pt modelId="{245A34A8-B3E1-47A4-9082-F26D9F1ED101}" type="pres">
      <dgm:prSet presAssocID="{5978A870-EFF8-4ADB-B8E3-327871EAAB4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CD293-C774-4245-BC27-2685314788D2}" type="pres">
      <dgm:prSet presAssocID="{5978A870-EFF8-4ADB-B8E3-327871EAAB4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83BDE-A465-48B2-A3DA-004323AAB8C6}" type="pres">
      <dgm:prSet presAssocID="{AF97C338-F74A-43FA-8BB6-0595DFBB23D4}" presName="sp" presStyleCnt="0"/>
      <dgm:spPr/>
    </dgm:pt>
    <dgm:pt modelId="{94FE3D8D-8D50-43D7-BC0D-7C31CA0F06BF}" type="pres">
      <dgm:prSet presAssocID="{472E2575-1C13-45F5-8CFA-2AA0DDC30D5B}" presName="composite" presStyleCnt="0"/>
      <dgm:spPr/>
    </dgm:pt>
    <dgm:pt modelId="{76397D24-2111-4299-9860-0E9D091D74C2}" type="pres">
      <dgm:prSet presAssocID="{472E2575-1C13-45F5-8CFA-2AA0DDC30D5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B1F79-CCA9-4FE9-8D3E-4E7645DD027E}" type="pres">
      <dgm:prSet presAssocID="{472E2575-1C13-45F5-8CFA-2AA0DDC30D5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0C987A-2654-48D9-A11D-4E28EED1CA67}" type="presOf" srcId="{B7C01F80-4D9B-4C9D-8A6C-83A5DD0B5C8E}" destId="{7F629FED-E259-47EA-8BED-78085AA27291}" srcOrd="0" destOrd="0" presId="urn:microsoft.com/office/officeart/2005/8/layout/chevron2"/>
    <dgm:cxn modelId="{71060AD8-0C27-4F81-B903-DDCE6EF43A1A}" type="presOf" srcId="{8F27DD19-29EF-49C2-8B7F-7462555006BD}" destId="{2C490DBE-32E5-4E75-BAA8-BC7E553EC640}" srcOrd="0" destOrd="0" presId="urn:microsoft.com/office/officeart/2005/8/layout/chevron2"/>
    <dgm:cxn modelId="{40E555A0-3832-457E-A5B8-D1BC0EB9F608}" type="presOf" srcId="{26C8A529-A6A4-45BC-8C74-0F5C979F8121}" destId="{C15CD293-C774-4245-BC27-2685314788D2}" srcOrd="0" destOrd="0" presId="urn:microsoft.com/office/officeart/2005/8/layout/chevron2"/>
    <dgm:cxn modelId="{80B6040C-8FE5-4A81-89CB-7985D1ED6344}" srcId="{472E2575-1C13-45F5-8CFA-2AA0DDC30D5B}" destId="{48AF4E6B-7552-4A60-99EE-8DADCFE013DF}" srcOrd="0" destOrd="0" parTransId="{66C334A8-0D76-4738-8451-39AB7BB830D3}" sibTransId="{18610A55-8D31-49C2-880F-0065326FC5D3}"/>
    <dgm:cxn modelId="{FCA2975D-8309-47C3-ACD4-4B3AFA9B9766}" srcId="{5978A870-EFF8-4ADB-B8E3-327871EAAB4E}" destId="{26C8A529-A6A4-45BC-8C74-0F5C979F8121}" srcOrd="0" destOrd="0" parTransId="{88927D6A-8555-49B9-9864-CE689288DA01}" sibTransId="{CEBFA4A7-7DB3-4C87-A41D-564361BBA928}"/>
    <dgm:cxn modelId="{AD2B6286-A0C9-453E-9687-E7517B8A70E9}" type="presOf" srcId="{1C4DA8B8-82F1-4829-AB28-328FEB63CEA3}" destId="{7D38DE69-24DB-401C-9B97-C6E9960D591C}" srcOrd="0" destOrd="0" presId="urn:microsoft.com/office/officeart/2005/8/layout/chevron2"/>
    <dgm:cxn modelId="{550EBBC5-BD1E-4269-B418-372D1250F5A7}" srcId="{5978A870-EFF8-4ADB-B8E3-327871EAAB4E}" destId="{A574A9FC-986A-4537-9686-955BFCCBBF1E}" srcOrd="1" destOrd="0" parTransId="{CF7219F7-162E-42E8-95E0-160A20F56C6B}" sibTransId="{4650872D-6807-4900-8292-4463EF06ED7C}"/>
    <dgm:cxn modelId="{9E7C2F3F-424C-4922-A485-BB5760B029C6}" type="presOf" srcId="{A574A9FC-986A-4537-9686-955BFCCBBF1E}" destId="{C15CD293-C774-4245-BC27-2685314788D2}" srcOrd="0" destOrd="1" presId="urn:microsoft.com/office/officeart/2005/8/layout/chevron2"/>
    <dgm:cxn modelId="{DFBFAD8A-E416-40ED-8FC2-3B19D7DC14CC}" type="presOf" srcId="{472E2575-1C13-45F5-8CFA-2AA0DDC30D5B}" destId="{76397D24-2111-4299-9860-0E9D091D74C2}" srcOrd="0" destOrd="0" presId="urn:microsoft.com/office/officeart/2005/8/layout/chevron2"/>
    <dgm:cxn modelId="{6AAD6CE1-8828-483A-8395-5BBC89A18C89}" srcId="{472E2575-1C13-45F5-8CFA-2AA0DDC30D5B}" destId="{DA24C092-3781-4BEE-82BA-FC15B79D2BA6}" srcOrd="1" destOrd="0" parTransId="{DEEEDF28-9876-4E76-9AF1-92432EC18FD8}" sibTransId="{77460CEF-9AF6-4324-8474-ED7C89ACE5F5}"/>
    <dgm:cxn modelId="{1E6F944A-45B7-4891-AD71-A9FAFC159A46}" srcId="{B7C01F80-4D9B-4C9D-8A6C-83A5DD0B5C8E}" destId="{8F27DD19-29EF-49C2-8B7F-7462555006BD}" srcOrd="0" destOrd="0" parTransId="{2E0E1D31-4E8B-4D92-96FA-7557421A40DA}" sibTransId="{BB4EE8DA-2F43-4C00-A098-50DE7FF27820}"/>
    <dgm:cxn modelId="{B7A743E1-113E-40AA-9801-8886CEE3AABD}" srcId="{1C4DA8B8-82F1-4829-AB28-328FEB63CEA3}" destId="{5978A870-EFF8-4ADB-B8E3-327871EAAB4E}" srcOrd="1" destOrd="0" parTransId="{5B6C8DD9-F094-4DFC-A6D0-9F8AFB9DAE3E}" sibTransId="{AF97C338-F74A-43FA-8BB6-0595DFBB23D4}"/>
    <dgm:cxn modelId="{93615451-089C-45B9-82E7-0C1B7944E226}" type="presOf" srcId="{DA24C092-3781-4BEE-82BA-FC15B79D2BA6}" destId="{82AB1F79-CCA9-4FE9-8D3E-4E7645DD027E}" srcOrd="0" destOrd="1" presId="urn:microsoft.com/office/officeart/2005/8/layout/chevron2"/>
    <dgm:cxn modelId="{03EAF5FC-2BD9-44D2-AD0B-9A17AF2CC03E}" type="presOf" srcId="{48AF4E6B-7552-4A60-99EE-8DADCFE013DF}" destId="{82AB1F79-CCA9-4FE9-8D3E-4E7645DD027E}" srcOrd="0" destOrd="0" presId="urn:microsoft.com/office/officeart/2005/8/layout/chevron2"/>
    <dgm:cxn modelId="{0956B980-D4AF-4170-BB9F-34651E9FE3F9}" srcId="{1C4DA8B8-82F1-4829-AB28-328FEB63CEA3}" destId="{472E2575-1C13-45F5-8CFA-2AA0DDC30D5B}" srcOrd="2" destOrd="0" parTransId="{FB12D609-9927-4C47-A149-51FBE50F49D4}" sibTransId="{BE8F3167-B891-449C-95FE-56F1C177EBDA}"/>
    <dgm:cxn modelId="{BD1EBCA8-DEBC-4642-ADD6-6930CC90208A}" srcId="{1C4DA8B8-82F1-4829-AB28-328FEB63CEA3}" destId="{B7C01F80-4D9B-4C9D-8A6C-83A5DD0B5C8E}" srcOrd="0" destOrd="0" parTransId="{D833D7C1-B1DE-4165-A16D-7EEB656F69A4}" sibTransId="{471B762D-EF84-49C3-A26E-D29603C7F8AF}"/>
    <dgm:cxn modelId="{E75C1912-6493-4949-BE43-6520AD229DE8}" type="presOf" srcId="{5978A870-EFF8-4ADB-B8E3-327871EAAB4E}" destId="{245A34A8-B3E1-47A4-9082-F26D9F1ED101}" srcOrd="0" destOrd="0" presId="urn:microsoft.com/office/officeart/2005/8/layout/chevron2"/>
    <dgm:cxn modelId="{752EFCC6-0EF9-4475-841B-2608B292BD4D}" type="presParOf" srcId="{7D38DE69-24DB-401C-9B97-C6E9960D591C}" destId="{43EB8C39-B1E8-4581-9461-7ACE937BA3B8}" srcOrd="0" destOrd="0" presId="urn:microsoft.com/office/officeart/2005/8/layout/chevron2"/>
    <dgm:cxn modelId="{1022DA19-A4F1-4A1A-BACE-9E0228D876BF}" type="presParOf" srcId="{43EB8C39-B1E8-4581-9461-7ACE937BA3B8}" destId="{7F629FED-E259-47EA-8BED-78085AA27291}" srcOrd="0" destOrd="0" presId="urn:microsoft.com/office/officeart/2005/8/layout/chevron2"/>
    <dgm:cxn modelId="{267FAD80-A2EA-4850-8B82-03DB8A025852}" type="presParOf" srcId="{43EB8C39-B1E8-4581-9461-7ACE937BA3B8}" destId="{2C490DBE-32E5-4E75-BAA8-BC7E553EC640}" srcOrd="1" destOrd="0" presId="urn:microsoft.com/office/officeart/2005/8/layout/chevron2"/>
    <dgm:cxn modelId="{F789A741-33C4-4D48-8A54-F686D6BB3E49}" type="presParOf" srcId="{7D38DE69-24DB-401C-9B97-C6E9960D591C}" destId="{0E925D95-95A9-4E55-8587-033540769B12}" srcOrd="1" destOrd="0" presId="urn:microsoft.com/office/officeart/2005/8/layout/chevron2"/>
    <dgm:cxn modelId="{1AD5309A-E0B1-4831-B933-FFCEE3CCD620}" type="presParOf" srcId="{7D38DE69-24DB-401C-9B97-C6E9960D591C}" destId="{E5457001-85A1-4495-9BAD-F0AE84654043}" srcOrd="2" destOrd="0" presId="urn:microsoft.com/office/officeart/2005/8/layout/chevron2"/>
    <dgm:cxn modelId="{233D0A5D-A2A8-4CAE-B467-C71EAAD2192B}" type="presParOf" srcId="{E5457001-85A1-4495-9BAD-F0AE84654043}" destId="{245A34A8-B3E1-47A4-9082-F26D9F1ED101}" srcOrd="0" destOrd="0" presId="urn:microsoft.com/office/officeart/2005/8/layout/chevron2"/>
    <dgm:cxn modelId="{D867DF61-7A13-4D2C-97D2-830C89E00DB6}" type="presParOf" srcId="{E5457001-85A1-4495-9BAD-F0AE84654043}" destId="{C15CD293-C774-4245-BC27-2685314788D2}" srcOrd="1" destOrd="0" presId="urn:microsoft.com/office/officeart/2005/8/layout/chevron2"/>
    <dgm:cxn modelId="{08659AC8-64E1-4F7C-8711-51A0BB7BB800}" type="presParOf" srcId="{7D38DE69-24DB-401C-9B97-C6E9960D591C}" destId="{8EB83BDE-A465-48B2-A3DA-004323AAB8C6}" srcOrd="3" destOrd="0" presId="urn:microsoft.com/office/officeart/2005/8/layout/chevron2"/>
    <dgm:cxn modelId="{7FEAABF2-8DAB-4540-95E3-F63CDABB6405}" type="presParOf" srcId="{7D38DE69-24DB-401C-9B97-C6E9960D591C}" destId="{94FE3D8D-8D50-43D7-BC0D-7C31CA0F06BF}" srcOrd="4" destOrd="0" presId="urn:microsoft.com/office/officeart/2005/8/layout/chevron2"/>
    <dgm:cxn modelId="{375A3571-5705-4064-90A1-DBDE4A92CABF}" type="presParOf" srcId="{94FE3D8D-8D50-43D7-BC0D-7C31CA0F06BF}" destId="{76397D24-2111-4299-9860-0E9D091D74C2}" srcOrd="0" destOrd="0" presId="urn:microsoft.com/office/officeart/2005/8/layout/chevron2"/>
    <dgm:cxn modelId="{42EA5BBF-1192-4B56-BB29-4A05FABA8E09}" type="presParOf" srcId="{94FE3D8D-8D50-43D7-BC0D-7C31CA0F06BF}" destId="{82AB1F79-CCA9-4FE9-8D3E-4E7645DD027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6D46DA-E4CC-406B-B5A9-3650B999E14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4949E7-0666-4ADA-B86C-667C5BAADFA8}">
      <dgm:prSet phldrT="[Text]"/>
      <dgm:spPr/>
      <dgm:t>
        <a:bodyPr/>
        <a:lstStyle/>
        <a:p>
          <a:r>
            <a:rPr lang="en-US" dirty="0" err="1" smtClean="0"/>
            <a:t>Berkhidmat</a:t>
          </a:r>
          <a:r>
            <a:rPr lang="en-US" dirty="0" smtClean="0"/>
            <a:t> </a:t>
          </a:r>
          <a:r>
            <a:rPr lang="en-US" dirty="0" err="1" smtClean="0"/>
            <a:t>kepada</a:t>
          </a:r>
          <a:r>
            <a:rPr lang="en-US" dirty="0" smtClean="0"/>
            <a:t> </a:t>
          </a:r>
          <a:r>
            <a:rPr lang="en-US" dirty="0" err="1" smtClean="0"/>
            <a:t>Yatim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Miskin</a:t>
          </a:r>
          <a:r>
            <a:rPr lang="en-US" dirty="0" smtClean="0"/>
            <a:t> (</a:t>
          </a:r>
          <a:r>
            <a:rPr lang="en-US" dirty="0" err="1" smtClean="0"/>
            <a:t>Penyandang</a:t>
          </a:r>
          <a:r>
            <a:rPr lang="en-US" dirty="0" smtClean="0"/>
            <a:t> </a:t>
          </a:r>
          <a:r>
            <a:rPr lang="en-US" dirty="0" err="1" smtClean="0"/>
            <a:t>masalah</a:t>
          </a:r>
          <a:r>
            <a:rPr lang="en-US" dirty="0" smtClean="0"/>
            <a:t> </a:t>
          </a:r>
          <a:r>
            <a:rPr lang="en-US" dirty="0" err="1" smtClean="0"/>
            <a:t>kesejahteraan</a:t>
          </a:r>
          <a:endParaRPr lang="en-US" dirty="0"/>
        </a:p>
      </dgm:t>
    </dgm:pt>
    <dgm:pt modelId="{1E57A47E-C52B-470F-9D43-6AEA17FC976B}" type="parTrans" cxnId="{2FFB7435-6896-4D93-A3EC-0A6BF2A52216}">
      <dgm:prSet/>
      <dgm:spPr/>
      <dgm:t>
        <a:bodyPr/>
        <a:lstStyle/>
        <a:p>
          <a:endParaRPr lang="en-US"/>
        </a:p>
      </dgm:t>
    </dgm:pt>
    <dgm:pt modelId="{5B26D420-A51A-44FE-8CD8-C2F23562CCBB}" type="sibTrans" cxnId="{2FFB7435-6896-4D93-A3EC-0A6BF2A52216}">
      <dgm:prSet/>
      <dgm:spPr/>
      <dgm:t>
        <a:bodyPr/>
        <a:lstStyle/>
        <a:p>
          <a:endParaRPr lang="en-US"/>
        </a:p>
      </dgm:t>
    </dgm:pt>
    <dgm:pt modelId="{6B361801-4A21-493B-A340-6D73785984B8}">
      <dgm:prSet/>
      <dgm:spPr/>
      <dgm:t>
        <a:bodyPr/>
        <a:lstStyle/>
        <a:p>
          <a:r>
            <a:rPr lang="en-US" dirty="0" err="1" smtClean="0"/>
            <a:t>Menegakkan</a:t>
          </a:r>
          <a:r>
            <a:rPr lang="en-US" dirty="0" smtClean="0"/>
            <a:t> </a:t>
          </a:r>
          <a:r>
            <a:rPr lang="en-US" dirty="0" err="1" smtClean="0"/>
            <a:t>Salat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Riya  </a:t>
          </a:r>
          <a:endParaRPr lang="en-US" dirty="0"/>
        </a:p>
      </dgm:t>
    </dgm:pt>
    <dgm:pt modelId="{DB39F578-7AD7-4B8F-B3E6-DB67EACAEDA5}" type="parTrans" cxnId="{49ECC975-4347-4996-8B14-A6ADA0047BFF}">
      <dgm:prSet/>
      <dgm:spPr/>
      <dgm:t>
        <a:bodyPr/>
        <a:lstStyle/>
        <a:p>
          <a:endParaRPr lang="en-US"/>
        </a:p>
      </dgm:t>
    </dgm:pt>
    <dgm:pt modelId="{525CBEFF-72F3-408F-A69F-08AA861C9C78}" type="sibTrans" cxnId="{49ECC975-4347-4996-8B14-A6ADA0047BFF}">
      <dgm:prSet/>
      <dgm:spPr/>
      <dgm:t>
        <a:bodyPr/>
        <a:lstStyle/>
        <a:p>
          <a:endParaRPr lang="en-US"/>
        </a:p>
      </dgm:t>
    </dgm:pt>
    <dgm:pt modelId="{C46D9FCD-8F2E-4D73-AE9D-4B477FDF8CE3}">
      <dgm:prSet/>
      <dgm:spPr/>
      <dgm:t>
        <a:bodyPr/>
        <a:lstStyle/>
        <a:p>
          <a:r>
            <a:rPr lang="en-US" smtClean="0"/>
            <a:t> Membangun Kerjasama </a:t>
          </a:r>
        </a:p>
      </dgm:t>
    </dgm:pt>
    <dgm:pt modelId="{B505EA08-CF05-474B-BBDC-A34BD8A8E9A2}" type="parTrans" cxnId="{F075199A-C288-41F5-875D-90DF152A213D}">
      <dgm:prSet/>
      <dgm:spPr/>
      <dgm:t>
        <a:bodyPr/>
        <a:lstStyle/>
        <a:p>
          <a:endParaRPr lang="en-US"/>
        </a:p>
      </dgm:t>
    </dgm:pt>
    <dgm:pt modelId="{859D7DCD-E6AC-463D-A087-BC9344197FB8}" type="sibTrans" cxnId="{F075199A-C288-41F5-875D-90DF152A213D}">
      <dgm:prSet/>
      <dgm:spPr/>
      <dgm:t>
        <a:bodyPr/>
        <a:lstStyle/>
        <a:p>
          <a:endParaRPr lang="en-US"/>
        </a:p>
      </dgm:t>
    </dgm:pt>
    <dgm:pt modelId="{35B86799-3B3B-4291-91DB-E6C80260A5CC}" type="pres">
      <dgm:prSet presAssocID="{D46D46DA-E4CC-406B-B5A9-3650B999E14A}" presName="Name0" presStyleCnt="0">
        <dgm:presLayoutVars>
          <dgm:chMax val="7"/>
          <dgm:chPref val="7"/>
          <dgm:dir/>
        </dgm:presLayoutVars>
      </dgm:prSet>
      <dgm:spPr/>
    </dgm:pt>
    <dgm:pt modelId="{29275665-B796-424C-A32B-5A73C59BC17F}" type="pres">
      <dgm:prSet presAssocID="{D46D46DA-E4CC-406B-B5A9-3650B999E14A}" presName="Name1" presStyleCnt="0"/>
      <dgm:spPr/>
    </dgm:pt>
    <dgm:pt modelId="{25AE854A-A67F-4533-B6E9-EEE81F098D0C}" type="pres">
      <dgm:prSet presAssocID="{D46D46DA-E4CC-406B-B5A9-3650B999E14A}" presName="cycle" presStyleCnt="0"/>
      <dgm:spPr/>
    </dgm:pt>
    <dgm:pt modelId="{F897FFD5-F217-4582-B564-47C5024FBDA3}" type="pres">
      <dgm:prSet presAssocID="{D46D46DA-E4CC-406B-B5A9-3650B999E14A}" presName="srcNode" presStyleLbl="node1" presStyleIdx="0" presStyleCnt="3"/>
      <dgm:spPr/>
    </dgm:pt>
    <dgm:pt modelId="{1FB4F969-30ED-4D5A-A75B-001DB5915400}" type="pres">
      <dgm:prSet presAssocID="{D46D46DA-E4CC-406B-B5A9-3650B999E14A}" presName="conn" presStyleLbl="parChTrans1D2" presStyleIdx="0" presStyleCnt="1"/>
      <dgm:spPr/>
    </dgm:pt>
    <dgm:pt modelId="{F74AEAAC-4379-4731-8783-01C509FD32C6}" type="pres">
      <dgm:prSet presAssocID="{D46D46DA-E4CC-406B-B5A9-3650B999E14A}" presName="extraNode" presStyleLbl="node1" presStyleIdx="0" presStyleCnt="3"/>
      <dgm:spPr/>
    </dgm:pt>
    <dgm:pt modelId="{BC3FCEB8-A197-46A1-9D62-3567BFDF038F}" type="pres">
      <dgm:prSet presAssocID="{D46D46DA-E4CC-406B-B5A9-3650B999E14A}" presName="dstNode" presStyleLbl="node1" presStyleIdx="0" presStyleCnt="3"/>
      <dgm:spPr/>
    </dgm:pt>
    <dgm:pt modelId="{5DF46762-AB64-463D-BE56-970EF5BFD6B9}" type="pres">
      <dgm:prSet presAssocID="{EA4949E7-0666-4ADA-B86C-667C5BAADFA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33A43-9BF6-49DC-83EE-A8E9E38D5C83}" type="pres">
      <dgm:prSet presAssocID="{EA4949E7-0666-4ADA-B86C-667C5BAADFA8}" presName="accent_1" presStyleCnt="0"/>
      <dgm:spPr/>
    </dgm:pt>
    <dgm:pt modelId="{BCB12A86-3A30-48AA-85A1-CA9F905BA24D}" type="pres">
      <dgm:prSet presAssocID="{EA4949E7-0666-4ADA-B86C-667C5BAADFA8}" presName="accentRepeatNode" presStyleLbl="solidFgAcc1" presStyleIdx="0" presStyleCnt="3"/>
      <dgm:spPr/>
    </dgm:pt>
    <dgm:pt modelId="{A1D16657-2276-4C52-AACB-A759BB081594}" type="pres">
      <dgm:prSet presAssocID="{6B361801-4A21-493B-A340-6D73785984B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F7D75-41A4-4161-A86D-49524E7254FB}" type="pres">
      <dgm:prSet presAssocID="{6B361801-4A21-493B-A340-6D73785984B8}" presName="accent_2" presStyleCnt="0"/>
      <dgm:spPr/>
    </dgm:pt>
    <dgm:pt modelId="{BB5CDEDF-8B44-4308-9117-AD7E9E8E26FD}" type="pres">
      <dgm:prSet presAssocID="{6B361801-4A21-493B-A340-6D73785984B8}" presName="accentRepeatNode" presStyleLbl="solidFgAcc1" presStyleIdx="1" presStyleCnt="3"/>
      <dgm:spPr/>
    </dgm:pt>
    <dgm:pt modelId="{013D839B-B974-4E28-82D1-0009734C2A19}" type="pres">
      <dgm:prSet presAssocID="{C46D9FCD-8F2E-4D73-AE9D-4B477FDF8CE3}" presName="text_3" presStyleLbl="node1" presStyleIdx="2" presStyleCnt="3">
        <dgm:presLayoutVars>
          <dgm:bulletEnabled val="1"/>
        </dgm:presLayoutVars>
      </dgm:prSet>
      <dgm:spPr/>
    </dgm:pt>
    <dgm:pt modelId="{D476CDCD-717A-423D-A9E4-ABAA7A2F0EE6}" type="pres">
      <dgm:prSet presAssocID="{C46D9FCD-8F2E-4D73-AE9D-4B477FDF8CE3}" presName="accent_3" presStyleCnt="0"/>
      <dgm:spPr/>
    </dgm:pt>
    <dgm:pt modelId="{E48269F8-5BFF-4BF1-ABA6-85F841F7C205}" type="pres">
      <dgm:prSet presAssocID="{C46D9FCD-8F2E-4D73-AE9D-4B477FDF8CE3}" presName="accentRepeatNode" presStyleLbl="solidFgAcc1" presStyleIdx="2" presStyleCnt="3"/>
      <dgm:spPr/>
    </dgm:pt>
  </dgm:ptLst>
  <dgm:cxnLst>
    <dgm:cxn modelId="{49ECC975-4347-4996-8B14-A6ADA0047BFF}" srcId="{D46D46DA-E4CC-406B-B5A9-3650B999E14A}" destId="{6B361801-4A21-493B-A340-6D73785984B8}" srcOrd="1" destOrd="0" parTransId="{DB39F578-7AD7-4B8F-B3E6-DB67EACAEDA5}" sibTransId="{525CBEFF-72F3-408F-A69F-08AA861C9C78}"/>
    <dgm:cxn modelId="{21BCDF5B-2D5A-4366-81AB-A93E75D86D3E}" type="presOf" srcId="{5B26D420-A51A-44FE-8CD8-C2F23562CCBB}" destId="{1FB4F969-30ED-4D5A-A75B-001DB5915400}" srcOrd="0" destOrd="0" presId="urn:microsoft.com/office/officeart/2008/layout/VerticalCurvedList"/>
    <dgm:cxn modelId="{1ABDE6AD-D762-494A-A291-0E5438D16DDB}" type="presOf" srcId="{EA4949E7-0666-4ADA-B86C-667C5BAADFA8}" destId="{5DF46762-AB64-463D-BE56-970EF5BFD6B9}" srcOrd="0" destOrd="0" presId="urn:microsoft.com/office/officeart/2008/layout/VerticalCurvedList"/>
    <dgm:cxn modelId="{B433337C-D7B8-4622-85DE-8D93E34A975F}" type="presOf" srcId="{D46D46DA-E4CC-406B-B5A9-3650B999E14A}" destId="{35B86799-3B3B-4291-91DB-E6C80260A5CC}" srcOrd="0" destOrd="0" presId="urn:microsoft.com/office/officeart/2008/layout/VerticalCurvedList"/>
    <dgm:cxn modelId="{4AC6492B-64F5-44CF-AACA-E1DE72ECBE86}" type="presOf" srcId="{6B361801-4A21-493B-A340-6D73785984B8}" destId="{A1D16657-2276-4C52-AACB-A759BB081594}" srcOrd="0" destOrd="0" presId="urn:microsoft.com/office/officeart/2008/layout/VerticalCurvedList"/>
    <dgm:cxn modelId="{F075199A-C288-41F5-875D-90DF152A213D}" srcId="{D46D46DA-E4CC-406B-B5A9-3650B999E14A}" destId="{C46D9FCD-8F2E-4D73-AE9D-4B477FDF8CE3}" srcOrd="2" destOrd="0" parTransId="{B505EA08-CF05-474B-BBDC-A34BD8A8E9A2}" sibTransId="{859D7DCD-E6AC-463D-A087-BC9344197FB8}"/>
    <dgm:cxn modelId="{BF020018-3564-4CA0-A1B8-4843302ED464}" type="presOf" srcId="{C46D9FCD-8F2E-4D73-AE9D-4B477FDF8CE3}" destId="{013D839B-B974-4E28-82D1-0009734C2A19}" srcOrd="0" destOrd="0" presId="urn:microsoft.com/office/officeart/2008/layout/VerticalCurvedList"/>
    <dgm:cxn modelId="{2FFB7435-6896-4D93-A3EC-0A6BF2A52216}" srcId="{D46D46DA-E4CC-406B-B5A9-3650B999E14A}" destId="{EA4949E7-0666-4ADA-B86C-667C5BAADFA8}" srcOrd="0" destOrd="0" parTransId="{1E57A47E-C52B-470F-9D43-6AEA17FC976B}" sibTransId="{5B26D420-A51A-44FE-8CD8-C2F23562CCBB}"/>
    <dgm:cxn modelId="{59B56D7F-9015-4226-835A-9C96FE03C520}" type="presParOf" srcId="{35B86799-3B3B-4291-91DB-E6C80260A5CC}" destId="{29275665-B796-424C-A32B-5A73C59BC17F}" srcOrd="0" destOrd="0" presId="urn:microsoft.com/office/officeart/2008/layout/VerticalCurvedList"/>
    <dgm:cxn modelId="{E9128C27-650F-464E-A449-9AD7411191D8}" type="presParOf" srcId="{29275665-B796-424C-A32B-5A73C59BC17F}" destId="{25AE854A-A67F-4533-B6E9-EEE81F098D0C}" srcOrd="0" destOrd="0" presId="urn:microsoft.com/office/officeart/2008/layout/VerticalCurvedList"/>
    <dgm:cxn modelId="{27B418C3-CD95-490C-B834-E0BF2A3392FF}" type="presParOf" srcId="{25AE854A-A67F-4533-B6E9-EEE81F098D0C}" destId="{F897FFD5-F217-4582-B564-47C5024FBDA3}" srcOrd="0" destOrd="0" presId="urn:microsoft.com/office/officeart/2008/layout/VerticalCurvedList"/>
    <dgm:cxn modelId="{1C472C6C-93BC-404C-9D33-A3F3EBB7950C}" type="presParOf" srcId="{25AE854A-A67F-4533-B6E9-EEE81F098D0C}" destId="{1FB4F969-30ED-4D5A-A75B-001DB5915400}" srcOrd="1" destOrd="0" presId="urn:microsoft.com/office/officeart/2008/layout/VerticalCurvedList"/>
    <dgm:cxn modelId="{EB6DC813-C62C-4DAC-94F8-226348CD9A0B}" type="presParOf" srcId="{25AE854A-A67F-4533-B6E9-EEE81F098D0C}" destId="{F74AEAAC-4379-4731-8783-01C509FD32C6}" srcOrd="2" destOrd="0" presId="urn:microsoft.com/office/officeart/2008/layout/VerticalCurvedList"/>
    <dgm:cxn modelId="{BDED7602-3DD3-45D8-B98F-D72EC496134C}" type="presParOf" srcId="{25AE854A-A67F-4533-B6E9-EEE81F098D0C}" destId="{BC3FCEB8-A197-46A1-9D62-3567BFDF038F}" srcOrd="3" destOrd="0" presId="urn:microsoft.com/office/officeart/2008/layout/VerticalCurvedList"/>
    <dgm:cxn modelId="{E220A675-15A6-4BF3-BB0A-A42B8C833D37}" type="presParOf" srcId="{29275665-B796-424C-A32B-5A73C59BC17F}" destId="{5DF46762-AB64-463D-BE56-970EF5BFD6B9}" srcOrd="1" destOrd="0" presId="urn:microsoft.com/office/officeart/2008/layout/VerticalCurvedList"/>
    <dgm:cxn modelId="{486E20AC-4058-4A48-8AC0-250459C445BA}" type="presParOf" srcId="{29275665-B796-424C-A32B-5A73C59BC17F}" destId="{D4D33A43-9BF6-49DC-83EE-A8E9E38D5C83}" srcOrd="2" destOrd="0" presId="urn:microsoft.com/office/officeart/2008/layout/VerticalCurvedList"/>
    <dgm:cxn modelId="{00DBFAA8-1585-4DF0-9522-819F60880209}" type="presParOf" srcId="{D4D33A43-9BF6-49DC-83EE-A8E9E38D5C83}" destId="{BCB12A86-3A30-48AA-85A1-CA9F905BA24D}" srcOrd="0" destOrd="0" presId="urn:microsoft.com/office/officeart/2008/layout/VerticalCurvedList"/>
    <dgm:cxn modelId="{F1E01876-8B60-425E-9FAD-8FC2DCB3E8E5}" type="presParOf" srcId="{29275665-B796-424C-A32B-5A73C59BC17F}" destId="{A1D16657-2276-4C52-AACB-A759BB081594}" srcOrd="3" destOrd="0" presId="urn:microsoft.com/office/officeart/2008/layout/VerticalCurvedList"/>
    <dgm:cxn modelId="{42B934B2-B7EF-4516-896E-CCC74D21F7DF}" type="presParOf" srcId="{29275665-B796-424C-A32B-5A73C59BC17F}" destId="{4D1F7D75-41A4-4161-A86D-49524E7254FB}" srcOrd="4" destOrd="0" presId="urn:microsoft.com/office/officeart/2008/layout/VerticalCurvedList"/>
    <dgm:cxn modelId="{6DF3F5A7-671F-498C-8442-F80DD46061D8}" type="presParOf" srcId="{4D1F7D75-41A4-4161-A86D-49524E7254FB}" destId="{BB5CDEDF-8B44-4308-9117-AD7E9E8E26FD}" srcOrd="0" destOrd="0" presId="urn:microsoft.com/office/officeart/2008/layout/VerticalCurvedList"/>
    <dgm:cxn modelId="{F625661B-116B-455A-AAAC-5F6F9F604979}" type="presParOf" srcId="{29275665-B796-424C-A32B-5A73C59BC17F}" destId="{013D839B-B974-4E28-82D1-0009734C2A19}" srcOrd="5" destOrd="0" presId="urn:microsoft.com/office/officeart/2008/layout/VerticalCurvedList"/>
    <dgm:cxn modelId="{19263CA0-33ED-44FB-9276-376CDBE99EA4}" type="presParOf" srcId="{29275665-B796-424C-A32B-5A73C59BC17F}" destId="{D476CDCD-717A-423D-A9E4-ABAA7A2F0EE6}" srcOrd="6" destOrd="0" presId="urn:microsoft.com/office/officeart/2008/layout/VerticalCurvedList"/>
    <dgm:cxn modelId="{E7D5BA82-811A-4FDA-947B-8DE60D10F1D2}" type="presParOf" srcId="{D476CDCD-717A-423D-A9E4-ABAA7A2F0EE6}" destId="{E48269F8-5BFF-4BF1-ABA6-85F841F7C2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29FED-E259-47EA-8BED-78085AA27291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 rot="-5400000">
        <a:off x="1" y="679096"/>
        <a:ext cx="1352020" cy="579438"/>
      </dsp:txXfrm>
    </dsp:sp>
    <dsp:sp modelId="{2C490DBE-32E5-4E75-BAA8-BC7E553EC640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Kandungan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Surat</a:t>
          </a:r>
          <a:r>
            <a:rPr lang="en-US" sz="2000" kern="1200" dirty="0" smtClean="0"/>
            <a:t> al-Maun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Asbab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Nuzulnya</a:t>
          </a:r>
          <a:endParaRPr lang="en-US" sz="2000" kern="1200" dirty="0"/>
        </a:p>
      </dsp:txBody>
      <dsp:txXfrm rot="-5400000">
        <a:off x="1352020" y="64373"/>
        <a:ext cx="6714693" cy="1132875"/>
      </dsp:txXfrm>
    </dsp:sp>
    <dsp:sp modelId="{245A34A8-B3E1-47A4-9082-F26D9F1ED101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 rot="-5400000">
        <a:off x="1" y="2419614"/>
        <a:ext cx="1352020" cy="579438"/>
      </dsp:txXfrm>
    </dsp:sp>
    <dsp:sp modelId="{C15CD293-C774-4245-BC27-2685314788D2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Dasar</a:t>
          </a:r>
          <a:r>
            <a:rPr lang="en-US" sz="2000" kern="1200" dirty="0" smtClean="0"/>
            <a:t> al-Maun  (</a:t>
          </a:r>
          <a:r>
            <a:rPr lang="en-US" sz="2000" kern="1200" dirty="0" err="1" smtClean="0"/>
            <a:t>landasan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teologi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sejarah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al-Qur’an)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 rot="-5400000">
        <a:off x="1352020" y="1804891"/>
        <a:ext cx="6714693" cy="1132875"/>
      </dsp:txXfrm>
    </dsp:sp>
    <dsp:sp modelId="{76397D24-2111-4299-9860-0E9D091D74C2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 rot="-5400000">
        <a:off x="1" y="4160131"/>
        <a:ext cx="1352020" cy="579438"/>
      </dsp:txXfrm>
    </dsp:sp>
    <dsp:sp modelId="{82AB1F79-CCA9-4FE9-8D3E-4E7645DD027E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Amal</a:t>
          </a:r>
          <a:r>
            <a:rPr lang="en-US" sz="2000" kern="1200" dirty="0" smtClean="0"/>
            <a:t> al-</a:t>
          </a:r>
          <a:r>
            <a:rPr lang="en-US" sz="2000" kern="1200" dirty="0" err="1" smtClean="0"/>
            <a:t>maun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praksis</a:t>
          </a:r>
          <a:r>
            <a:rPr lang="en-US" sz="2000" kern="1200" dirty="0" smtClean="0"/>
            <a:t> al-</a:t>
          </a:r>
          <a:r>
            <a:rPr lang="en-US" sz="2000" kern="1200" dirty="0" err="1" smtClean="0"/>
            <a:t>maun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sebagai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bentuk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penanggulangan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Pandemi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Covid</a:t>
          </a:r>
          <a:r>
            <a:rPr lang="en-US" sz="2000" kern="1200" dirty="0" smtClean="0"/>
            <a:t> -19 </a:t>
          </a:r>
          <a:r>
            <a:rPr lang="en-US" sz="2000" kern="1200" dirty="0" err="1" smtClean="0"/>
            <a:t>Memasuki</a:t>
          </a:r>
          <a:r>
            <a:rPr lang="en-US" sz="2000" kern="1200" dirty="0" smtClean="0"/>
            <a:t> New Normal )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/>
        </a:p>
      </dsp:txBody>
      <dsp:txXfrm rot="-5400000">
        <a:off x="1352020" y="3545408"/>
        <a:ext cx="6714693" cy="1132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4F969-30ED-4D5A-A75B-001DB5915400}">
      <dsp:nvSpPr>
        <dsp:cNvPr id="0" name=""/>
        <dsp:cNvSpPr/>
      </dsp:nvSpPr>
      <dsp:spPr>
        <a:xfrm>
          <a:off x="-3750183" y="-576074"/>
          <a:ext cx="4470024" cy="4470024"/>
        </a:xfrm>
        <a:prstGeom prst="blockArc">
          <a:avLst>
            <a:gd name="adj1" fmla="val 18900000"/>
            <a:gd name="adj2" fmla="val 2700000"/>
            <a:gd name="adj3" fmla="val 48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46762-AB64-463D-BE56-970EF5BFD6B9}">
      <dsp:nvSpPr>
        <dsp:cNvPr id="0" name=""/>
        <dsp:cNvSpPr/>
      </dsp:nvSpPr>
      <dsp:spPr>
        <a:xfrm>
          <a:off x="462905" y="331787"/>
          <a:ext cx="9094892" cy="663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71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Berkhidmat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kepada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Yatim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Miskin</a:t>
          </a:r>
          <a:r>
            <a:rPr lang="en-US" sz="2300" kern="1200" dirty="0" smtClean="0"/>
            <a:t> (</a:t>
          </a:r>
          <a:r>
            <a:rPr lang="en-US" sz="2300" kern="1200" dirty="0" err="1" smtClean="0"/>
            <a:t>Penyandang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masalah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kesejahteraan</a:t>
          </a:r>
          <a:endParaRPr lang="en-US" sz="2300" kern="1200" dirty="0"/>
        </a:p>
      </dsp:txBody>
      <dsp:txXfrm>
        <a:off x="462905" y="331787"/>
        <a:ext cx="9094892" cy="663575"/>
      </dsp:txXfrm>
    </dsp:sp>
    <dsp:sp modelId="{BCB12A86-3A30-48AA-85A1-CA9F905BA24D}">
      <dsp:nvSpPr>
        <dsp:cNvPr id="0" name=""/>
        <dsp:cNvSpPr/>
      </dsp:nvSpPr>
      <dsp:spPr>
        <a:xfrm>
          <a:off x="48171" y="248840"/>
          <a:ext cx="829468" cy="829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16657-2276-4C52-AACB-A759BB081594}">
      <dsp:nvSpPr>
        <dsp:cNvPr id="0" name=""/>
        <dsp:cNvSpPr/>
      </dsp:nvSpPr>
      <dsp:spPr>
        <a:xfrm>
          <a:off x="704114" y="1327150"/>
          <a:ext cx="8853682" cy="663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71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Menegakkan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Salat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Tidak</a:t>
          </a:r>
          <a:r>
            <a:rPr lang="en-US" sz="2300" kern="1200" dirty="0" smtClean="0"/>
            <a:t> Riya  </a:t>
          </a:r>
          <a:endParaRPr lang="en-US" sz="2300" kern="1200" dirty="0"/>
        </a:p>
      </dsp:txBody>
      <dsp:txXfrm>
        <a:off x="704114" y="1327150"/>
        <a:ext cx="8853682" cy="663575"/>
      </dsp:txXfrm>
    </dsp:sp>
    <dsp:sp modelId="{BB5CDEDF-8B44-4308-9117-AD7E9E8E26FD}">
      <dsp:nvSpPr>
        <dsp:cNvPr id="0" name=""/>
        <dsp:cNvSpPr/>
      </dsp:nvSpPr>
      <dsp:spPr>
        <a:xfrm>
          <a:off x="289380" y="1244203"/>
          <a:ext cx="829468" cy="829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D839B-B974-4E28-82D1-0009734C2A19}">
      <dsp:nvSpPr>
        <dsp:cNvPr id="0" name=""/>
        <dsp:cNvSpPr/>
      </dsp:nvSpPr>
      <dsp:spPr>
        <a:xfrm>
          <a:off x="462905" y="2322512"/>
          <a:ext cx="9094892" cy="663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71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 Membangun Kerjasama </a:t>
          </a:r>
        </a:p>
      </dsp:txBody>
      <dsp:txXfrm>
        <a:off x="462905" y="2322512"/>
        <a:ext cx="9094892" cy="663575"/>
      </dsp:txXfrm>
    </dsp:sp>
    <dsp:sp modelId="{E48269F8-5BFF-4BF1-ABA6-85F841F7C205}">
      <dsp:nvSpPr>
        <dsp:cNvPr id="0" name=""/>
        <dsp:cNvSpPr/>
      </dsp:nvSpPr>
      <dsp:spPr>
        <a:xfrm>
          <a:off x="48171" y="2239565"/>
          <a:ext cx="829468" cy="829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FBC06-9A0E-4170-BF66-9291C4A7B49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3948E-6414-4228-9482-0C416E977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3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SPIRIT AL-MAUN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SEBAGAI  BENTUK PENANGGULANGAN PANDEMI COVID -19 MEMASUKI NEW </a:t>
            </a:r>
            <a:r>
              <a:rPr lang="en-US" sz="3200" dirty="0" smtClean="0"/>
              <a:t>NORMAL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9909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Muhammadiyah</a:t>
            </a:r>
            <a:r>
              <a:rPr lang="en-US" dirty="0" smtClean="0"/>
              <a:t> </a:t>
            </a:r>
            <a:r>
              <a:rPr lang="en-US" dirty="0" err="1" smtClean="0"/>
              <a:t>abad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Pencerahan</a:t>
            </a:r>
            <a:r>
              <a:rPr lang="en-US" dirty="0" smtClean="0"/>
              <a:t> </a:t>
            </a:r>
            <a:r>
              <a:rPr lang="en-US" dirty="0"/>
              <a:t>Abad ke-2 </a:t>
            </a:r>
            <a:r>
              <a:rPr lang="en-US" dirty="0" err="1"/>
              <a:t>Muhammadiyah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Islam yang </a:t>
            </a:r>
            <a:r>
              <a:rPr lang="en-US" dirty="0" err="1"/>
              <a:t>berkemajuan</a:t>
            </a:r>
            <a:r>
              <a:rPr lang="en-US" dirty="0"/>
              <a:t> − Proses </a:t>
            </a:r>
            <a:r>
              <a:rPr lang="en-US" dirty="0" err="1"/>
              <a:t>bersifat</a:t>
            </a:r>
            <a:r>
              <a:rPr lang="en-US" dirty="0"/>
              <a:t> MEMBEBASKAN, MEMBERDAYAKAN</a:t>
            </a:r>
            <a:r>
              <a:rPr lang="en-US" dirty="0" smtClean="0"/>
              <a:t>,  </a:t>
            </a:r>
            <a:r>
              <a:rPr lang="en-US" dirty="0"/>
              <a:t>MEMAJUKAN − </a:t>
            </a:r>
            <a:endParaRPr lang="en-US" dirty="0" smtClean="0"/>
          </a:p>
          <a:p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 </a:t>
            </a:r>
            <a:r>
              <a:rPr lang="en-US" dirty="0" err="1"/>
              <a:t>Operasional</a:t>
            </a:r>
            <a:r>
              <a:rPr lang="en-US" dirty="0"/>
              <a:t> −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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menyeluruh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 </a:t>
            </a:r>
            <a:endParaRPr lang="en-US" dirty="0" smtClean="0"/>
          </a:p>
          <a:p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/>
              <a:t> </a:t>
            </a:r>
            <a:r>
              <a:rPr lang="en-US" dirty="0" err="1"/>
              <a:t>perobahan</a:t>
            </a:r>
            <a:r>
              <a:rPr lang="en-US" dirty="0"/>
              <a:t> model −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monoton</a:t>
            </a:r>
            <a:r>
              <a:rPr lang="en-US" dirty="0"/>
              <a:t> −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rutin</a:t>
            </a:r>
            <a:r>
              <a:rPr lang="en-US" dirty="0"/>
              <a:t> −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gerakan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29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PRAKSIS SPIRIT  Al-MAUN  DI TENGAH PANDEMI  COVID 19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Muhammadiyah-Aisyiyah</a:t>
            </a:r>
            <a:r>
              <a:rPr lang="en-US" dirty="0"/>
              <a:t> </a:t>
            </a:r>
            <a:r>
              <a:rPr lang="en-US" dirty="0" err="1"/>
              <a:t>salurkan</a:t>
            </a:r>
            <a:r>
              <a:rPr lang="en-US" dirty="0"/>
              <a:t> Rp78,6 </a:t>
            </a:r>
            <a:r>
              <a:rPr lang="en-US" dirty="0" err="1"/>
              <a:t>miliar</a:t>
            </a:r>
            <a:r>
              <a:rPr lang="en-US" dirty="0"/>
              <a:t> </a:t>
            </a:r>
            <a:r>
              <a:rPr lang="en-US" dirty="0" err="1"/>
              <a:t>penyangga</a:t>
            </a:r>
            <a:r>
              <a:rPr lang="en-US" dirty="0"/>
              <a:t> </a:t>
            </a:r>
            <a:r>
              <a:rPr lang="en-US" dirty="0" smtClean="0"/>
              <a:t>COVID-19/ </a:t>
            </a:r>
            <a:r>
              <a:rPr lang="en-US" dirty="0"/>
              <a:t>28 April </a:t>
            </a:r>
            <a:r>
              <a:rPr lang="en-US" dirty="0" smtClean="0"/>
              <a:t>2020.</a:t>
            </a:r>
          </a:p>
          <a:p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keringanan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 yang </a:t>
            </a:r>
            <a:r>
              <a:rPr lang="en-US" dirty="0" err="1"/>
              <a:t>nilainya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Rp36,4 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miliar</a:t>
            </a:r>
            <a:r>
              <a:rPr lang="en-US" dirty="0" smtClean="0"/>
              <a:t> </a:t>
            </a:r>
            <a:r>
              <a:rPr lang="en-US" dirty="0" err="1"/>
              <a:t>dialokasikan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36.390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subsidi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daring Rp27,32 </a:t>
            </a:r>
            <a:r>
              <a:rPr lang="en-US" dirty="0" err="1"/>
              <a:t>juta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174.509 </a:t>
            </a:r>
            <a:r>
              <a:rPr lang="en-US" dirty="0" err="1" smtClean="0"/>
              <a:t>mahasiswa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/>
              <a:t>stimulus </a:t>
            </a:r>
            <a:r>
              <a:rPr lang="en-US" dirty="0" err="1"/>
              <a:t>keringanan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, </a:t>
            </a:r>
            <a:r>
              <a:rPr lang="en-US" dirty="0" smtClean="0"/>
              <a:t>: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Muhammadiyah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‘</a:t>
            </a:r>
            <a:r>
              <a:rPr lang="en-US" dirty="0" err="1"/>
              <a:t>Aisyiyah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Rp8,4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sumbangan</a:t>
            </a:r>
            <a:r>
              <a:rPr lang="en-US" dirty="0"/>
              <a:t> </a:t>
            </a:r>
            <a:r>
              <a:rPr lang="en-US" dirty="0" err="1"/>
              <a:t>sahur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takjil</a:t>
            </a:r>
            <a:r>
              <a:rPr lang="en-US" dirty="0"/>
              <a:t> gratis Rp1,49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(APD) Rp1,44 </a:t>
            </a:r>
            <a:r>
              <a:rPr lang="en-US" dirty="0" err="1"/>
              <a:t>miliar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266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azismu.org/web/image/53802/Filantrophy%20Cilik%20di%20MIM%201%20Watukebo.jpg?access_token=87e1b2c8-3cb2-47f9-8995-a35a24c1f4c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2" y="392112"/>
            <a:ext cx="608647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azismu.org/web/image/53750/Pulang%20Pisau.jpeg?access_token=ebce90f2-0751-41b7-bda8-049889c9a1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92112"/>
            <a:ext cx="6858000" cy="681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44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6101982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419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4837" y="2326821"/>
            <a:ext cx="9911442" cy="36009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algn="just" rtl="1"/>
            <a:r>
              <a:rPr lang="ar-SA" sz="2800" dirty="0">
                <a:cs typeface="KFGQPC Uthmanic Script HAFS" panose="02000000000000000000" pitchFamily="2" charset="-78"/>
              </a:rPr>
              <a:t>أَرَءَيۡتَ ٱلَّذِي يُكَذِّبُ بِٱلدِّينِ ١</a:t>
            </a:r>
            <a:r>
              <a:rPr lang="en-US" sz="2800" dirty="0">
                <a:cs typeface="KFGQPC Uthmanic Script HAFS" panose="02000000000000000000" pitchFamily="2" charset="-78"/>
              </a:rPr>
              <a:t>  </a:t>
            </a:r>
            <a:r>
              <a:rPr lang="ar-SA" sz="2800" dirty="0">
                <a:cs typeface="KFGQPC Uthmanic Script HAFS" panose="02000000000000000000" pitchFamily="2" charset="-78"/>
              </a:rPr>
              <a:t>فَذَٰلِكَ ٱلَّذِي يَدُعُّ ٱلۡيَتِيمَ ٢</a:t>
            </a:r>
            <a:r>
              <a:rPr lang="en-US" sz="2800" dirty="0">
                <a:cs typeface="KFGQPC Uthmanic Script HAFS" panose="02000000000000000000" pitchFamily="2" charset="-78"/>
              </a:rPr>
              <a:t>  </a:t>
            </a:r>
            <a:r>
              <a:rPr lang="ar-SA" sz="2800" dirty="0">
                <a:cs typeface="KFGQPC Uthmanic Script HAFS" panose="02000000000000000000" pitchFamily="2" charset="-78"/>
              </a:rPr>
              <a:t>وَلَا يَحُضُّ عَلَىٰ طَعَامِ ٱلۡمِسۡكِينِ ٣</a:t>
            </a:r>
            <a:r>
              <a:rPr lang="en-US" sz="2800" dirty="0">
                <a:cs typeface="KFGQPC Uthmanic Script HAFS" panose="02000000000000000000" pitchFamily="2" charset="-78"/>
              </a:rPr>
              <a:t> </a:t>
            </a:r>
            <a:r>
              <a:rPr lang="ar-SA" sz="2800" dirty="0">
                <a:cs typeface="KFGQPC Uthmanic Script HAFS" panose="02000000000000000000" pitchFamily="2" charset="-78"/>
              </a:rPr>
              <a:t>فَوَيۡلٞ لِّلۡمُصَلِّينَ ٤</a:t>
            </a:r>
            <a:r>
              <a:rPr lang="en-US" sz="2800" dirty="0">
                <a:cs typeface="KFGQPC Uthmanic Script HAFS" panose="02000000000000000000" pitchFamily="2" charset="-78"/>
              </a:rPr>
              <a:t> </a:t>
            </a:r>
            <a:r>
              <a:rPr lang="ar-SA" sz="2800" dirty="0">
                <a:cs typeface="KFGQPC Uthmanic Script HAFS" panose="02000000000000000000" pitchFamily="2" charset="-78"/>
              </a:rPr>
              <a:t>ٱلَّذِينَ هُمۡ عَن صَلَاتِهِمۡ سَاهُونَ ٥</a:t>
            </a:r>
            <a:r>
              <a:rPr lang="en-US" sz="2800" dirty="0">
                <a:cs typeface="KFGQPC Uthmanic Script HAFS" panose="02000000000000000000" pitchFamily="2" charset="-78"/>
              </a:rPr>
              <a:t>  </a:t>
            </a:r>
            <a:r>
              <a:rPr lang="ar-SA" sz="2800" dirty="0">
                <a:cs typeface="KFGQPC Uthmanic Script HAFS" panose="02000000000000000000" pitchFamily="2" charset="-78"/>
              </a:rPr>
              <a:t>ٱلَّذِينَ هُمۡ يُرَآءُونَ ٦</a:t>
            </a:r>
            <a:r>
              <a:rPr lang="en-US" sz="2800" dirty="0">
                <a:cs typeface="KFGQPC Uthmanic Script HAFS" panose="02000000000000000000" pitchFamily="2" charset="-78"/>
              </a:rPr>
              <a:t>  </a:t>
            </a:r>
            <a:r>
              <a:rPr lang="ar-SA" sz="2800" dirty="0">
                <a:cs typeface="KFGQPC Uthmanic Script HAFS" panose="02000000000000000000" pitchFamily="2" charset="-78"/>
              </a:rPr>
              <a:t>وَيَمۡنَعُونَ ٱلۡمَاعُونَ ٧</a:t>
            </a:r>
            <a:r>
              <a:rPr lang="en-US" sz="2800" dirty="0">
                <a:cs typeface="KFGQPC Uthmanic Script HAFS" panose="02000000000000000000" pitchFamily="2" charset="-78"/>
              </a:rPr>
              <a:t> </a:t>
            </a:r>
          </a:p>
          <a:p>
            <a:pPr algn="just"/>
            <a:r>
              <a:rPr lang="sv-SE" dirty="0">
                <a:latin typeface="Arial" panose="020B0604020202020204" pitchFamily="34" charset="0"/>
              </a:rPr>
              <a:t>1. Tahukah kamu (orang) yang mendustakan agama</a:t>
            </a:r>
          </a:p>
          <a:p>
            <a:pPr algn="just"/>
            <a:r>
              <a:rPr lang="en-US" dirty="0">
                <a:latin typeface="Arial" panose="020B0604020202020204" pitchFamily="34" charset="0"/>
              </a:rPr>
              <a:t>2. </a:t>
            </a:r>
            <a:r>
              <a:rPr lang="en-US" dirty="0" err="1">
                <a:latin typeface="Arial" panose="020B0604020202020204" pitchFamily="34" charset="0"/>
              </a:rPr>
              <a:t>Itulah</a:t>
            </a:r>
            <a:r>
              <a:rPr lang="en-US" dirty="0">
                <a:latin typeface="Arial" panose="020B0604020202020204" pitchFamily="34" charset="0"/>
              </a:rPr>
              <a:t> orang yang </a:t>
            </a:r>
            <a:r>
              <a:rPr lang="en-US" dirty="0" err="1">
                <a:latin typeface="Arial" panose="020B0604020202020204" pitchFamily="34" charset="0"/>
              </a:rPr>
              <a:t>menghardik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anak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yatim</a:t>
            </a:r>
            <a:endParaRPr lang="en-US" dirty="0">
              <a:latin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</a:rPr>
              <a:t>3. </a:t>
            </a:r>
            <a:r>
              <a:rPr lang="en-US" dirty="0" err="1">
                <a:latin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menganjurkan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memberi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makan</a:t>
            </a:r>
            <a:r>
              <a:rPr lang="en-US" dirty="0">
                <a:latin typeface="Arial" panose="020B0604020202020204" pitchFamily="34" charset="0"/>
              </a:rPr>
              <a:t> orang </a:t>
            </a:r>
            <a:r>
              <a:rPr lang="en-US" dirty="0" err="1">
                <a:latin typeface="Arial" panose="020B0604020202020204" pitchFamily="34" charset="0"/>
              </a:rPr>
              <a:t>miskin</a:t>
            </a:r>
            <a:endParaRPr lang="en-US" dirty="0">
              <a:latin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</a:rPr>
              <a:t>4. </a:t>
            </a:r>
            <a:r>
              <a:rPr lang="en-US" dirty="0" err="1">
                <a:latin typeface="Arial" panose="020B0604020202020204" pitchFamily="34" charset="0"/>
              </a:rPr>
              <a:t>Maka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kecelakaanlah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bagi</a:t>
            </a:r>
            <a:r>
              <a:rPr lang="en-US" dirty="0">
                <a:latin typeface="Arial" panose="020B0604020202020204" pitchFamily="34" charset="0"/>
              </a:rPr>
              <a:t> orang-orang yang </a:t>
            </a:r>
            <a:r>
              <a:rPr lang="en-US" dirty="0" err="1">
                <a:latin typeface="Arial" panose="020B0604020202020204" pitchFamily="34" charset="0"/>
              </a:rPr>
              <a:t>shalat</a:t>
            </a:r>
            <a:endParaRPr lang="en-US" dirty="0">
              <a:latin typeface="Arial" panose="020B0604020202020204" pitchFamily="34" charset="0"/>
            </a:endParaRPr>
          </a:p>
          <a:p>
            <a:pPr algn="just"/>
            <a:r>
              <a:rPr lang="sv-SE" dirty="0">
                <a:latin typeface="Arial" panose="020B0604020202020204" pitchFamily="34" charset="0"/>
              </a:rPr>
              <a:t>5. (yaitu) orang-orang yang lalai dari shalatnya</a:t>
            </a:r>
          </a:p>
          <a:p>
            <a:pPr algn="just"/>
            <a:r>
              <a:rPr lang="en-US" dirty="0">
                <a:latin typeface="Arial" panose="020B0604020202020204" pitchFamily="34" charset="0"/>
              </a:rPr>
              <a:t>6. orang-orang yang </a:t>
            </a:r>
            <a:r>
              <a:rPr lang="en-US" dirty="0" err="1">
                <a:latin typeface="Arial" panose="020B0604020202020204" pitchFamily="34" charset="0"/>
              </a:rPr>
              <a:t>berbuat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riya</a:t>
            </a:r>
            <a:endParaRPr lang="en-US" dirty="0">
              <a:latin typeface="Arial" panose="020B0604020202020204" pitchFamily="34" charset="0"/>
            </a:endParaRPr>
          </a:p>
          <a:p>
            <a:pPr algn="just"/>
            <a:r>
              <a:rPr lang="sv-SE" dirty="0">
                <a:latin typeface="Arial" panose="020B0604020202020204" pitchFamily="34" charset="0"/>
              </a:rPr>
              <a:t>7. dan enggan (menolong dengan) barang berguna</a:t>
            </a:r>
          </a:p>
          <a:p>
            <a:pPr algn="just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27072" y="1045028"/>
            <a:ext cx="3526972" cy="502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QS; Al-Maun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11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Q.S al-Maun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Surat</a:t>
            </a:r>
            <a:r>
              <a:rPr lang="en-US" dirty="0" smtClean="0"/>
              <a:t> al-Maun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Rasul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di </a:t>
            </a:r>
            <a:r>
              <a:rPr lang="en-US" dirty="0" err="1" smtClean="0"/>
              <a:t>Mekah</a:t>
            </a:r>
            <a:r>
              <a:rPr lang="en-US" dirty="0" smtClean="0"/>
              <a:t>  </a:t>
            </a:r>
            <a:r>
              <a:rPr lang="en-US" dirty="0" err="1" smtClean="0"/>
              <a:t>sebelum</a:t>
            </a:r>
            <a:r>
              <a:rPr lang="en-US" dirty="0"/>
              <a:t> </a:t>
            </a:r>
            <a:r>
              <a:rPr lang="en-US" dirty="0" err="1" smtClean="0"/>
              <a:t>Nabi</a:t>
            </a:r>
            <a:r>
              <a:rPr lang="en-US" dirty="0" smtClean="0"/>
              <a:t> </a:t>
            </a:r>
            <a:r>
              <a:rPr lang="en-US" dirty="0" err="1" smtClean="0"/>
              <a:t>hijrah</a:t>
            </a:r>
            <a:endParaRPr lang="en-US" dirty="0" smtClean="0"/>
          </a:p>
          <a:p>
            <a:pPr marL="358775" indent="-358775">
              <a:buNone/>
            </a:pPr>
            <a:r>
              <a:rPr lang="en-US" dirty="0" smtClean="0"/>
              <a:t>2.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/>
              <a:t>Ibnu</a:t>
            </a:r>
            <a:r>
              <a:rPr lang="en-US" dirty="0"/>
              <a:t> Abbas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Qatadah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Madaniyyah</a:t>
            </a:r>
            <a:r>
              <a:rPr lang="en-US" dirty="0"/>
              <a:t>—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sesudah</a:t>
            </a:r>
            <a:r>
              <a:rPr lang="en-US" dirty="0" smtClean="0"/>
              <a:t> </a:t>
            </a:r>
            <a:r>
              <a:rPr lang="en-US" dirty="0" err="1"/>
              <a:t>surat</a:t>
            </a:r>
            <a:r>
              <a:rPr lang="en-US" dirty="0"/>
              <a:t> at-</a:t>
            </a:r>
            <a:r>
              <a:rPr lang="en-US" dirty="0" err="1"/>
              <a:t>Takatsur</a:t>
            </a:r>
            <a:r>
              <a:rPr lang="en-US" dirty="0"/>
              <a:t>. </a:t>
            </a:r>
            <a:endParaRPr lang="en-US" dirty="0" smtClean="0"/>
          </a:p>
          <a:p>
            <a:pPr marL="358775" indent="-358775">
              <a:buNone/>
            </a:pPr>
            <a:r>
              <a:rPr lang="en-US" dirty="0" smtClean="0"/>
              <a:t>3.  </a:t>
            </a:r>
            <a:r>
              <a:rPr lang="en-US" dirty="0" err="1" smtClean="0"/>
              <a:t>Surat</a:t>
            </a:r>
            <a:r>
              <a:rPr lang="en-US" dirty="0" smtClean="0"/>
              <a:t> yang </a:t>
            </a:r>
            <a:r>
              <a:rPr lang="en-US" dirty="0" err="1" smtClean="0"/>
              <a:t>ke</a:t>
            </a:r>
            <a:r>
              <a:rPr lang="en-US" dirty="0" smtClean="0"/>
              <a:t> 107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1-7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90107" y="1159175"/>
            <a:ext cx="6890657" cy="120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Al-</a:t>
            </a:r>
            <a:r>
              <a:rPr lang="en-US" sz="2800" dirty="0" err="1" smtClean="0"/>
              <a:t>maun</a:t>
            </a:r>
            <a:r>
              <a:rPr lang="en-US" sz="2800" dirty="0" smtClean="0"/>
              <a:t>= </a:t>
            </a:r>
            <a:r>
              <a:rPr lang="en-US" sz="2800" dirty="0" err="1" smtClean="0"/>
              <a:t>altakdzib</a:t>
            </a:r>
            <a:r>
              <a:rPr lang="en-US" sz="2800" dirty="0" smtClean="0"/>
              <a:t>= al-</a:t>
            </a:r>
            <a:r>
              <a:rPr lang="en-US" sz="2800" dirty="0" err="1" smtClean="0"/>
              <a:t>Yatim</a:t>
            </a:r>
            <a:r>
              <a:rPr lang="en-US" sz="2800" dirty="0" smtClean="0"/>
              <a:t>= </a:t>
            </a:r>
            <a:r>
              <a:rPr lang="en-US" sz="2800" dirty="0" err="1" smtClean="0"/>
              <a:t>araaita</a:t>
            </a:r>
            <a:r>
              <a:rPr lang="en-US" sz="2800" dirty="0" smtClean="0"/>
              <a:t>= </a:t>
            </a:r>
            <a:r>
              <a:rPr lang="en-US" sz="2800" dirty="0" err="1" smtClean="0"/>
              <a:t>ara’aitaladzi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9602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As-Bab </a:t>
            </a:r>
            <a:r>
              <a:rPr lang="en-US" dirty="0" smtClean="0"/>
              <a:t>an-</a:t>
            </a:r>
            <a:r>
              <a:rPr lang="en-US" dirty="0" err="1" smtClean="0"/>
              <a:t>Nuzul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None/>
            </a:pPr>
            <a:endParaRPr lang="en-US" dirty="0"/>
          </a:p>
          <a:p>
            <a:pPr marL="358775" indent="-358775">
              <a:buNone/>
            </a:pPr>
            <a:endParaRPr lang="en-US" dirty="0" smtClean="0"/>
          </a:p>
          <a:p>
            <a:pPr marL="358775" indent="-358775">
              <a:buNone/>
            </a:pPr>
            <a:endParaRPr lang="en-US" dirty="0"/>
          </a:p>
          <a:p>
            <a:pPr marL="358775" indent="-358775">
              <a:buNone/>
            </a:pPr>
            <a:endParaRPr lang="en-US" dirty="0" smtClean="0"/>
          </a:p>
          <a:p>
            <a:pPr marL="358775" indent="-358775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40921" y="2122715"/>
            <a:ext cx="10055676" cy="4122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AutoNum type="arabicPeriod"/>
            </a:pPr>
            <a:r>
              <a:rPr lang="en-US" sz="2400" dirty="0" err="1" smtClean="0"/>
              <a:t>Ayat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turun</a:t>
            </a:r>
            <a:r>
              <a:rPr lang="en-US" sz="2400" dirty="0" smtClean="0"/>
              <a:t> </a:t>
            </a:r>
            <a:r>
              <a:rPr lang="en-US" sz="2400" dirty="0" err="1" smtClean="0"/>
              <a:t>berkenaan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seseorang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bernama</a:t>
            </a:r>
            <a:r>
              <a:rPr lang="en-US" sz="2400" dirty="0" smtClean="0"/>
              <a:t> Ash </a:t>
            </a:r>
            <a:r>
              <a:rPr lang="en-US" sz="2400" dirty="0"/>
              <a:t>bin wail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dirty="0" err="1"/>
              <a:t>Walid</a:t>
            </a:r>
            <a:r>
              <a:rPr lang="en-US" sz="2400" dirty="0"/>
              <a:t> bin </a:t>
            </a:r>
            <a:r>
              <a:rPr lang="en-US" sz="2400" dirty="0" err="1"/>
              <a:t>Mughirah</a:t>
            </a:r>
            <a:r>
              <a:rPr lang="en-US" sz="2400" dirty="0"/>
              <a:t>,  </a:t>
            </a:r>
            <a:r>
              <a:rPr lang="en-US" sz="2400" dirty="0" err="1"/>
              <a:t>ada</a:t>
            </a:r>
            <a:r>
              <a:rPr lang="en-US" sz="2400" dirty="0"/>
              <a:t> yang </a:t>
            </a:r>
            <a:r>
              <a:rPr lang="en-US" sz="2400" dirty="0" err="1"/>
              <a:t>menyatakan</a:t>
            </a:r>
            <a:r>
              <a:rPr lang="en-US" sz="2400" dirty="0"/>
              <a:t>  </a:t>
            </a:r>
            <a:r>
              <a:rPr lang="en-US" sz="2400" dirty="0" err="1"/>
              <a:t>berkaitan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Abu </a:t>
            </a:r>
            <a:r>
              <a:rPr lang="en-US" sz="2400" dirty="0" err="1"/>
              <a:t>Jahal</a:t>
            </a:r>
            <a:r>
              <a:rPr lang="en-US" sz="2400" dirty="0"/>
              <a:t>. </a:t>
            </a:r>
            <a:r>
              <a:rPr lang="en-US" sz="2400" dirty="0" err="1"/>
              <a:t>Ketiga</a:t>
            </a:r>
            <a:r>
              <a:rPr lang="en-US" sz="2400" b="1" dirty="0"/>
              <a:t> orang </a:t>
            </a:r>
            <a:r>
              <a:rPr lang="en-US" sz="2400" b="1" dirty="0" err="1"/>
              <a:t>tersebut</a:t>
            </a:r>
            <a:r>
              <a:rPr lang="en-US" sz="2400" b="1" dirty="0"/>
              <a:t>  </a:t>
            </a:r>
            <a:r>
              <a:rPr lang="en-US" sz="2400" b="1" dirty="0" err="1"/>
              <a:t>telah</a:t>
            </a:r>
            <a:r>
              <a:rPr lang="en-US" sz="2400" b="1" dirty="0"/>
              <a:t> </a:t>
            </a:r>
            <a:r>
              <a:rPr lang="en-US" sz="2400" dirty="0"/>
              <a:t> </a:t>
            </a:r>
            <a:r>
              <a:rPr lang="en-US" sz="2400" dirty="0" err="1"/>
              <a:t>menyakiti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 </a:t>
            </a:r>
            <a:r>
              <a:rPr lang="en-US" sz="2400" dirty="0" err="1"/>
              <a:t>Yatim</a:t>
            </a:r>
            <a:r>
              <a:rPr lang="en-US" sz="2400" b="1" dirty="0"/>
              <a:t> yang </a:t>
            </a:r>
            <a:r>
              <a:rPr lang="en-US" sz="2400" b="1" dirty="0" err="1"/>
              <a:t>data</a:t>
            </a:r>
            <a:r>
              <a:rPr lang="en-US" sz="2400" dirty="0" err="1"/>
              <a:t>ng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meminta</a:t>
            </a:r>
            <a:r>
              <a:rPr lang="en-US" sz="2400" dirty="0"/>
              <a:t> </a:t>
            </a:r>
            <a:r>
              <a:rPr lang="en-US" sz="2400" dirty="0" err="1"/>
              <a:t>bantuan</a:t>
            </a:r>
            <a:r>
              <a:rPr lang="en-US" sz="2400" dirty="0"/>
              <a:t>.  </a:t>
            </a:r>
            <a:r>
              <a:rPr lang="en-US" sz="2400" dirty="0" err="1"/>
              <a:t>Riwayat</a:t>
            </a:r>
            <a:r>
              <a:rPr lang="en-US" sz="2400" dirty="0"/>
              <a:t> lain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surat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turun</a:t>
            </a:r>
            <a:r>
              <a:rPr lang="en-US" sz="2400" dirty="0"/>
              <a:t> </a:t>
            </a:r>
            <a:r>
              <a:rPr lang="en-US" sz="2400" dirty="0" err="1"/>
              <a:t>berkenaan</a:t>
            </a:r>
            <a:r>
              <a:rPr lang="en-US" sz="2400" dirty="0"/>
              <a:t> Abu </a:t>
            </a:r>
            <a:r>
              <a:rPr lang="en-US" sz="2400" dirty="0" err="1"/>
              <a:t>Sufyan</a:t>
            </a:r>
            <a:r>
              <a:rPr lang="en-US" sz="2400" dirty="0"/>
              <a:t> yang </a:t>
            </a:r>
            <a:r>
              <a:rPr lang="en-US" sz="2400" dirty="0" err="1"/>
              <a:t>biasa</a:t>
            </a:r>
            <a:r>
              <a:rPr lang="en-US" sz="2400" dirty="0"/>
              <a:t> </a:t>
            </a:r>
            <a:r>
              <a:rPr lang="en-US" sz="2400" dirty="0" err="1"/>
              <a:t>menyembelih</a:t>
            </a:r>
            <a:r>
              <a:rPr lang="en-US" sz="2400" dirty="0"/>
              <a:t> </a:t>
            </a:r>
            <a:r>
              <a:rPr lang="en-US" sz="2400" dirty="0" err="1"/>
              <a:t>unta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pekannya</a:t>
            </a:r>
            <a:r>
              <a:rPr lang="en-US" sz="2400" dirty="0"/>
              <a:t>.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hari</a:t>
            </a:r>
            <a:r>
              <a:rPr lang="en-US" sz="2400" dirty="0"/>
              <a:t> </a:t>
            </a:r>
            <a:r>
              <a:rPr lang="en-US" sz="2400" dirty="0" err="1"/>
              <a:t>datanglah</a:t>
            </a:r>
            <a:r>
              <a:rPr lang="en-US" sz="2400" dirty="0"/>
              <a:t>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 </a:t>
            </a:r>
            <a:r>
              <a:rPr lang="en-US" sz="2400" dirty="0" err="1"/>
              <a:t>yatim</a:t>
            </a:r>
            <a:r>
              <a:rPr lang="en-US" sz="2400" dirty="0"/>
              <a:t> </a:t>
            </a:r>
            <a:r>
              <a:rPr lang="en-US" sz="2400" dirty="0" err="1"/>
              <a:t>meminta</a:t>
            </a:r>
            <a:r>
              <a:rPr lang="en-US" sz="2400" dirty="0"/>
              <a:t> </a:t>
            </a:r>
            <a:r>
              <a:rPr lang="en-US" sz="2400" dirty="0" err="1"/>
              <a:t>sedikit</a:t>
            </a:r>
            <a:r>
              <a:rPr lang="en-US" sz="2400" dirty="0"/>
              <a:t> </a:t>
            </a:r>
            <a:r>
              <a:rPr lang="en-US" sz="2400" dirty="0" err="1"/>
              <a:t>daging</a:t>
            </a:r>
            <a:r>
              <a:rPr lang="en-US" sz="2400" dirty="0"/>
              <a:t> </a:t>
            </a:r>
            <a:r>
              <a:rPr lang="en-US" sz="2400" dirty="0" err="1"/>
              <a:t>unta</a:t>
            </a:r>
            <a:r>
              <a:rPr lang="en-US" sz="2400" dirty="0"/>
              <a:t>, </a:t>
            </a:r>
            <a:r>
              <a:rPr lang="en-US" sz="2400" dirty="0" err="1"/>
              <a:t>namun</a:t>
            </a:r>
            <a:r>
              <a:rPr lang="en-US" sz="2400" dirty="0"/>
              <a:t> 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diberi</a:t>
            </a:r>
            <a:r>
              <a:rPr lang="en-US" sz="2400" dirty="0"/>
              <a:t> </a:t>
            </a:r>
            <a:r>
              <a:rPr lang="en-US" sz="2400" dirty="0" err="1"/>
              <a:t>malah</a:t>
            </a:r>
            <a:r>
              <a:rPr lang="en-US" sz="2400" dirty="0"/>
              <a:t> </a:t>
            </a:r>
            <a:r>
              <a:rPr lang="en-US" sz="2400" dirty="0" err="1"/>
              <a:t>dihardik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diusir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/>
              <a:t>akhir</a:t>
            </a:r>
            <a:r>
              <a:rPr lang="en-US" sz="2400" dirty="0"/>
              <a:t> </a:t>
            </a:r>
            <a:r>
              <a:rPr lang="en-US" sz="2400" dirty="0" err="1"/>
              <a:t>surat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(</a:t>
            </a:r>
            <a:r>
              <a:rPr lang="en-US" sz="2400" dirty="0" err="1"/>
              <a:t>ayat</a:t>
            </a:r>
            <a:r>
              <a:rPr lang="en-US" sz="2400" dirty="0"/>
              <a:t> 4-7) </a:t>
            </a:r>
            <a:r>
              <a:rPr lang="en-US" sz="2400" dirty="0" err="1"/>
              <a:t>menyinggung</a:t>
            </a:r>
            <a:r>
              <a:rPr lang="en-US" sz="2400" dirty="0"/>
              <a:t> Abdullah bin </a:t>
            </a:r>
            <a:r>
              <a:rPr lang="en-US" sz="2400" dirty="0" err="1"/>
              <a:t>Ubay</a:t>
            </a:r>
            <a:r>
              <a:rPr lang="en-US" sz="2400" dirty="0"/>
              <a:t> (orang </a:t>
            </a:r>
            <a:r>
              <a:rPr lang="en-US" sz="2400" dirty="0" err="1"/>
              <a:t>munafiq</a:t>
            </a:r>
            <a:r>
              <a:rPr lang="en-US" sz="2400" dirty="0"/>
              <a:t>).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076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Kandungan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Al-Maun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1.   </a:t>
            </a:r>
            <a:r>
              <a:rPr lang="en-US" dirty="0" err="1" smtClean="0"/>
              <a:t>Kecaman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Orang yang </a:t>
            </a:r>
            <a:r>
              <a:rPr lang="en-US" dirty="0" err="1" smtClean="0"/>
              <a:t>mengingkari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pembalasan</a:t>
            </a:r>
            <a:r>
              <a:rPr lang="en-US" dirty="0" smtClean="0"/>
              <a:t> (</a:t>
            </a:r>
            <a:r>
              <a:rPr lang="en-US" dirty="0" err="1" smtClean="0"/>
              <a:t>akhir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menghayati</a:t>
            </a:r>
            <a:r>
              <a:rPr lang="en-US" dirty="0" smtClean="0"/>
              <a:t> </a:t>
            </a:r>
            <a:r>
              <a:rPr lang="en-US" dirty="0" err="1" smtClean="0"/>
              <a:t>substansi</a:t>
            </a:r>
            <a:r>
              <a:rPr lang="en-US" dirty="0" smtClean="0"/>
              <a:t> </a:t>
            </a:r>
            <a:r>
              <a:rPr lang="en-US" dirty="0" err="1" smtClean="0"/>
              <a:t>shalatnya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/>
              <a:t>al-</a:t>
            </a:r>
            <a:r>
              <a:rPr lang="en-US" dirty="0" err="1"/>
              <a:t>Biqai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memgingkari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akahir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pembalasan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kejahatan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hatinya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berbuat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siapapun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pendusta</a:t>
            </a:r>
            <a:r>
              <a:rPr lang="en-US" dirty="0" smtClean="0"/>
              <a:t> agama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pembalasan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yang </a:t>
            </a:r>
            <a:r>
              <a:rPr lang="en-US" dirty="0" err="1" smtClean="0"/>
              <a:t>enggan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menolong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yatim</a:t>
            </a:r>
            <a:r>
              <a:rPr lang="en-US" dirty="0" smtClean="0"/>
              <a:t>, orang yang </a:t>
            </a:r>
            <a:r>
              <a:rPr lang="en-US" dirty="0" err="1" smtClean="0"/>
              <a:t>lalai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shalatnya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riya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shalatnya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08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Amalan</a:t>
            </a:r>
            <a:r>
              <a:rPr lang="en-US" dirty="0" smtClean="0"/>
              <a:t> al-Maun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324766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690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dakwah</a:t>
            </a:r>
            <a:r>
              <a:rPr lang="en-US" dirty="0"/>
              <a:t> </a:t>
            </a:r>
            <a:r>
              <a:rPr lang="en-US" dirty="0" err="1"/>
              <a:t>bil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− </a:t>
            </a:r>
            <a:r>
              <a:rPr lang="en-US" dirty="0" err="1"/>
              <a:t>Surat</a:t>
            </a:r>
            <a:r>
              <a:rPr lang="en-US" dirty="0"/>
              <a:t> Al </a:t>
            </a:r>
            <a:r>
              <a:rPr lang="en-US" dirty="0" err="1"/>
              <a:t>Ma’un</a:t>
            </a:r>
            <a:r>
              <a:rPr lang="en-US" dirty="0"/>
              <a:t> (QS 17) −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, </a:t>
            </a:r>
            <a:r>
              <a:rPr lang="en-US" dirty="0" err="1"/>
              <a:t>pertolongan</a:t>
            </a:r>
            <a:r>
              <a:rPr lang="en-US" dirty="0"/>
              <a:t>, </a:t>
            </a:r>
            <a:r>
              <a:rPr lang="en-US" dirty="0" err="1"/>
              <a:t>kebaikan</a:t>
            </a:r>
            <a:r>
              <a:rPr lang="en-US" dirty="0"/>
              <a:t> Al </a:t>
            </a:r>
            <a:r>
              <a:rPr lang="en-US" dirty="0" err="1"/>
              <a:t>Ma’un</a:t>
            </a:r>
            <a:r>
              <a:rPr lang="en-US" dirty="0"/>
              <a:t> Agama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membela</a:t>
            </a:r>
            <a:r>
              <a:rPr lang="en-US" dirty="0"/>
              <a:t> </a:t>
            </a:r>
            <a:r>
              <a:rPr lang="en-US" dirty="0" err="1"/>
              <a:t>kaum</a:t>
            </a:r>
            <a:r>
              <a:rPr lang="en-US" dirty="0"/>
              <a:t> </a:t>
            </a:r>
            <a:r>
              <a:rPr lang="en-US" dirty="0" err="1"/>
              <a:t>lemah</a:t>
            </a:r>
            <a:r>
              <a:rPr lang="en-US" dirty="0"/>
              <a:t> (</a:t>
            </a:r>
            <a:r>
              <a:rPr lang="en-US" dirty="0" err="1"/>
              <a:t>dhuafa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tertindas</a:t>
            </a:r>
            <a:r>
              <a:rPr lang="en-US" dirty="0"/>
              <a:t> (</a:t>
            </a:r>
            <a:r>
              <a:rPr lang="en-US" dirty="0" err="1"/>
              <a:t>mustadh’afin</a:t>
            </a:r>
            <a:r>
              <a:rPr lang="en-US" dirty="0"/>
              <a:t>) Al </a:t>
            </a:r>
            <a:r>
              <a:rPr lang="en-US" dirty="0" err="1"/>
              <a:t>Ma’un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-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struktural</a:t>
            </a:r>
            <a:r>
              <a:rPr lang="en-US" dirty="0"/>
              <a:t> yang </a:t>
            </a:r>
            <a:r>
              <a:rPr lang="en-US" dirty="0" err="1"/>
              <a:t>dihadapi</a:t>
            </a:r>
            <a:r>
              <a:rPr lang="en-US" dirty="0"/>
              <a:t> </a:t>
            </a:r>
            <a:r>
              <a:rPr lang="en-US" dirty="0" err="1"/>
              <a:t>umat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PENCERAHAN</a:t>
            </a:r>
          </a:p>
        </p:txBody>
      </p:sp>
    </p:spTree>
    <p:extLst>
      <p:ext uri="{BB962C8B-B14F-4D97-AF65-F5344CB8AC3E}">
        <p14:creationId xmlns:p14="http://schemas.microsoft.com/office/powerpoint/2010/main" val="2794020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419</TotalTime>
  <Words>503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KFGQPC Uthmanic Script HAFS</vt:lpstr>
      <vt:lpstr>Organic</vt:lpstr>
      <vt:lpstr>SPIRIT AL-MAUN </vt:lpstr>
      <vt:lpstr>PowerPoint Presentation</vt:lpstr>
      <vt:lpstr>PowerPoint Presentation</vt:lpstr>
      <vt:lpstr>PowerPoint Presentation</vt:lpstr>
      <vt:lpstr>Q.S al-Maun </vt:lpstr>
      <vt:lpstr>As-Bab an-Nuzul </vt:lpstr>
      <vt:lpstr>Kandungan Surat Al-Maun</vt:lpstr>
      <vt:lpstr>Amalan al-Maun </vt:lpstr>
      <vt:lpstr>PowerPoint Presentation</vt:lpstr>
      <vt:lpstr>Muhammadiyah abad ke 2 </vt:lpstr>
      <vt:lpstr>PRAKSIS SPIRIT  Al-MAUN  DI TENGAH PANDEMI  COVID 19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 AL-MAUN</dc:title>
  <dc:creator>HP</dc:creator>
  <cp:lastModifiedBy>HP</cp:lastModifiedBy>
  <cp:revision>19</cp:revision>
  <dcterms:created xsi:type="dcterms:W3CDTF">2020-07-05T23:51:05Z</dcterms:created>
  <dcterms:modified xsi:type="dcterms:W3CDTF">2020-07-18T10:42:00Z</dcterms:modified>
</cp:coreProperties>
</file>