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6"/>
  </p:normalViewPr>
  <p:slideViewPr>
    <p:cSldViewPr snapToGrid="0" snapToObjects="1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51D50-5157-E14D-BF8D-BCCF024E2A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6C598-D4A3-C74B-8F1D-E786E48F03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DEEAC-0DDE-0F4F-B19A-24BC0389F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BEA1E-C1BB-C74F-8ACD-519BB7DAC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8687FC-3356-984A-869B-F3339B1F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4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42F31-A106-9D42-8AB3-2A75773F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CBA6F6-F497-FA40-9B79-DB86050F0E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5FD3-5E18-764E-8C87-A2299CD0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BAC1D-A592-1D42-930E-68AAC8B6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0F04F5-80FA-F547-B221-3DD21C71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9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9C62CF-49B5-5F44-896A-5E1B38E02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87694-AC35-EC41-8EA8-128F0AA81D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9402EE-9FAD-CF44-93C8-B29BFB924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920FF-5087-E549-9757-9C55B1F2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D0467-CB5C-274D-AA29-E324A059F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72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90348-B0CC-A846-9541-E15265775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5A48B-6EFB-B44B-A77B-206C54A22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53AC1C-0F08-D84A-AC41-246891268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B71A3-A89A-DC44-8F1E-D20EDED6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B7751-41F2-7349-A556-3B9EA227C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15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76334-89E6-484B-AFB7-AB692D6B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86435-59BF-014B-A516-2F285D7BBE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0A88-0A4B-694A-862D-1FECBD325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24339-F6D2-164F-A0B9-39B03F6B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E285A-43E8-8947-B4C0-F91E24E7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19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C438A-668D-904F-8133-A06B9B682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847A6-3FCA-A44C-81AD-7D3FC72CE6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2261B-50BA-444B-B386-CDAFF234F7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D0B75-A6BC-BC46-9E41-A0545A32D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F23109-3664-6142-A76F-33AF6F3B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83B894-6FC4-2341-8951-DD204CB17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94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AC85-458D-314D-8F25-1BC378D38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D49F2-521D-2342-8586-E980E79EC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5AD503-AA5A-0E4C-818E-11ABDF668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536CCD-D17B-AF44-95E7-6E902FB102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9B7F7-3C58-F94F-9DAC-A703DA36F0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77E12-62C6-BC40-84D5-EDA5D07BF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CBB859-E72B-204C-9CDE-C901DA68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75D45A-D214-1340-82D7-52F3A5001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4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50C8A-717D-794C-B3F7-50F88DA4E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EF2E45-FF32-2245-80B5-8AE54232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4136C1-CB25-6647-9BDE-754B69A58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026CED-1EE5-A143-A8EC-E803A09F5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91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F34868-B891-8E44-A63C-DF89DCCB0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FCFDAA-385E-BA47-AB9D-548EE242D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CF074-CA9E-FD40-85A5-04BB0B1E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344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4E20C-39CF-8D46-AC25-2DC5A977F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9A1BC-D214-5C4A-9DF2-36BDFFAC3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55815-3692-C94B-8D58-75241C533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CC5329-D26C-9C48-965E-FB287795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D1222-592F-EE41-AD6B-21A0DEAF4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7CB443-4F76-9143-A612-BDDE38126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47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734E9-7226-E64C-82F5-92E6222C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97EF17-B008-3C46-814C-585D236AA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121DD-2088-744E-A6A4-C5785AD48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FA8F7-5517-7746-9AB0-53AD2764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19FBD-059F-774E-92AC-E26331534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ACA2F-4655-7147-B21A-6DA0B79C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1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190D8A-B44B-AE4F-9333-757F2E2C3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1F169-59D1-004C-9082-1643914F95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19E66-FFF8-364D-AEC8-189C7B12E6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AD998-1693-F242-A930-5A63868B606B}" type="datetimeFigureOut">
              <a:rPr lang="en-US" smtClean="0"/>
              <a:t>3/26/21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02759-1DE4-504B-A58A-4B1A51345B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551A5-2F06-0D41-A405-652796A14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07870-F7B4-D04E-9F03-4A6FEA825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31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93055-0506-1147-9450-8E626031E6D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English expressions in a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8E7E58-A10F-5645-9CE5-8C10E8C234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PPB UNISA</a:t>
            </a:r>
          </a:p>
        </p:txBody>
      </p:sp>
    </p:spTree>
    <p:extLst>
      <p:ext uri="{BB962C8B-B14F-4D97-AF65-F5344CB8AC3E}">
        <p14:creationId xmlns:p14="http://schemas.microsoft.com/office/powerpoint/2010/main" val="3066177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580E-2E94-B041-BC10-B4DBCE0FE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Introduction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B7C27-3E05-064E-8CDE-68C3F5668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Good morning/afternoon everyone and welcome to my presentation. First of all, let me thank you all for coming here today.</a:t>
            </a:r>
          </a:p>
          <a:p>
            <a:r>
              <a:rPr lang="en-ID" dirty="0"/>
              <a:t>Let me start by saying a few words about my own background. </a:t>
            </a:r>
          </a:p>
          <a:p>
            <a:r>
              <a:rPr lang="en-ID" dirty="0"/>
              <a:t>As you can see on the screen, our topic today is...... </a:t>
            </a:r>
          </a:p>
          <a:p>
            <a:r>
              <a:rPr lang="en-ID" dirty="0"/>
              <a:t>My talk is particularly relevant to those of you who.... </a:t>
            </a:r>
          </a:p>
          <a:p>
            <a:r>
              <a:rPr lang="en-ID" dirty="0"/>
              <a:t>This talk is designed to act as a </a:t>
            </a:r>
            <a:r>
              <a:rPr lang="en-ID" b="1" dirty="0"/>
              <a:t>springboard</a:t>
            </a:r>
            <a:r>
              <a:rPr lang="en-ID" dirty="0"/>
              <a:t> for discussion. </a:t>
            </a:r>
          </a:p>
          <a:p>
            <a:r>
              <a:rPr lang="en-ID" dirty="0"/>
              <a:t>This morning/ afternoon I’m going to take a look at the recent developments in.....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708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B225-6551-C248-A912-7507610BD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Presentation structure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592C5-7A7A-5244-AAFD-61D272E14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In my presentation I’ll focus on three major issues. </a:t>
            </a:r>
          </a:p>
          <a:p>
            <a:r>
              <a:rPr lang="en-ID" dirty="0"/>
              <a:t>This presentation is structured as follows.... </a:t>
            </a:r>
          </a:p>
          <a:p>
            <a:r>
              <a:rPr lang="en-ID" dirty="0"/>
              <a:t>The subject can be looked at under the following headings..... </a:t>
            </a:r>
          </a:p>
          <a:p>
            <a:r>
              <a:rPr lang="en-ID" dirty="0"/>
              <a:t>We can break this area down into the following fields....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7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88ED-399E-2C4C-97FD-9FE1EF2A4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Timing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8F331-C62D-9B44-AC00-9D5AA2EAB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 It will take about X minutes to cover these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943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C0080-DC53-7349-962E-FA96E507AF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Handouts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327D4-C9AD-C84C-BE47-EC3AC22E4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Does everybody have a </a:t>
            </a:r>
            <a:r>
              <a:rPr lang="en-ID" b="1" dirty="0"/>
              <a:t>handout</a:t>
            </a:r>
            <a:r>
              <a:rPr lang="en-ID" dirty="0"/>
              <a:t> / copy of my report? </a:t>
            </a:r>
          </a:p>
          <a:p>
            <a:r>
              <a:rPr lang="en-ID" dirty="0"/>
              <a:t>I’ll be handing out copies of the slides at the end of my talk. </a:t>
            </a:r>
          </a:p>
          <a:p>
            <a:r>
              <a:rPr lang="en-ID" dirty="0"/>
              <a:t>I can email the PowerPoint presentation to anyone who would like it.   </a:t>
            </a:r>
          </a:p>
          <a:p>
            <a:r>
              <a:rPr lang="en-ID" dirty="0"/>
              <a:t>Don’t worry about taking notes, I’ve put all the relevant statistics on a </a:t>
            </a:r>
            <a:r>
              <a:rPr lang="en-ID" b="1" dirty="0"/>
              <a:t>handout</a:t>
            </a:r>
            <a:r>
              <a:rPr lang="en-ID" dirty="0"/>
              <a:t> for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07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3BBA4-0FCE-4242-879B-08CE02EF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Questions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CA9DA2-FD30-E046-AF2F-840D9AC2DA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If you have any questions, I am happy to answer them </a:t>
            </a:r>
          </a:p>
          <a:p>
            <a:r>
              <a:rPr lang="en-ID" dirty="0"/>
              <a:t>If you don’t mind, I'd like to leave questions until the end of my talk /there will be time for a </a:t>
            </a:r>
            <a:r>
              <a:rPr lang="en-ID" b="1" dirty="0"/>
              <a:t>Q&amp;A</a:t>
            </a:r>
            <a:r>
              <a:rPr lang="en-ID" dirty="0"/>
              <a:t> session at the end...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99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7B2D0-9A92-7C4C-BD10-B68DC9A86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Sequencing phrases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8B354-BE3C-BC42-8F26-E071B8ABC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My first point concerns... </a:t>
            </a:r>
          </a:p>
          <a:p>
            <a:r>
              <a:rPr lang="en-ID" dirty="0"/>
              <a:t>First of all, I’d like to give you an overview of.... </a:t>
            </a:r>
          </a:p>
          <a:p>
            <a:r>
              <a:rPr lang="en-ID" dirty="0"/>
              <a:t>Next, I’ll focus on.....and then we’ll consider.... </a:t>
            </a:r>
          </a:p>
          <a:p>
            <a:r>
              <a:rPr lang="en-ID" dirty="0"/>
              <a:t>Then I’ll go on to highlight what I see as the main points of.... </a:t>
            </a:r>
          </a:p>
          <a:p>
            <a:r>
              <a:rPr lang="en-ID" dirty="0"/>
              <a:t>Finally, I’d like to address the problem of..... </a:t>
            </a:r>
          </a:p>
          <a:p>
            <a:r>
              <a:rPr lang="en-ID" dirty="0"/>
              <a:t>Finally, I’d like to raise briefly the issue of....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36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F556-EC6A-3A4A-BAA5-216938BDD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Highlighting information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4F8BE-3B5E-4944-BF5D-F18657FD8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I’d like to put the situation into some kind of perspective </a:t>
            </a:r>
          </a:p>
          <a:p>
            <a:r>
              <a:rPr lang="en-ID" dirty="0"/>
              <a:t>I’d like to discuss in more depth the implications of.... </a:t>
            </a:r>
          </a:p>
          <a:p>
            <a:r>
              <a:rPr lang="en-ID" dirty="0"/>
              <a:t>I’d like to make more detailed recommendations regarding.... </a:t>
            </a:r>
          </a:p>
          <a:p>
            <a:r>
              <a:rPr lang="en-ID" dirty="0"/>
              <a:t>I’d like you to think about the significance of this figure here </a:t>
            </a:r>
          </a:p>
          <a:p>
            <a:r>
              <a:rPr lang="en-ID" dirty="0"/>
              <a:t>Whichever way you look at it, the underlying trend is clear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04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BC365-FA64-9243-8707-582A08666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Conclusion </a:t>
            </a:r>
            <a:br>
              <a:rPr lang="en-ID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B5B587-0F8D-8840-8F44-DA08A0E09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I’d just like to finish with the words of a famous scientist/ politician/ author....... </a:t>
            </a:r>
          </a:p>
          <a:p>
            <a:r>
              <a:rPr lang="en-ID" dirty="0"/>
              <a:t>Now let’s go out and create opportunities for...!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325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412</Words>
  <Application>Microsoft Macintosh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English expressions in a Presentation</vt:lpstr>
      <vt:lpstr>Introduction  </vt:lpstr>
      <vt:lpstr>Presentation structure  </vt:lpstr>
      <vt:lpstr>Timing  </vt:lpstr>
      <vt:lpstr>Handouts  </vt:lpstr>
      <vt:lpstr>Questions  </vt:lpstr>
      <vt:lpstr>Sequencing phrases  </vt:lpstr>
      <vt:lpstr>Highlighting information  </vt:lpstr>
      <vt:lpstr>Conclusion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expressions in a Presentation</dc:title>
  <dc:creator>David Sulistiawan Aditya</dc:creator>
  <cp:lastModifiedBy>David Sulistiawan Aditya</cp:lastModifiedBy>
  <cp:revision>1</cp:revision>
  <dcterms:created xsi:type="dcterms:W3CDTF">2021-03-26T12:12:14Z</dcterms:created>
  <dcterms:modified xsi:type="dcterms:W3CDTF">2021-03-26T12:17:30Z</dcterms:modified>
</cp:coreProperties>
</file>