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88" r:id="rId2"/>
    <p:sldMasterId id="2147483690" r:id="rId3"/>
    <p:sldMasterId id="2147483693" r:id="rId4"/>
  </p:sldMasterIdLst>
  <p:notesMasterIdLst>
    <p:notesMasterId r:id="rId13"/>
  </p:notesMasterIdLst>
  <p:sldIdLst>
    <p:sldId id="578" r:id="rId5"/>
    <p:sldId id="307" r:id="rId6"/>
    <p:sldId id="568" r:id="rId7"/>
    <p:sldId id="579" r:id="rId8"/>
    <p:sldId id="615" r:id="rId9"/>
    <p:sldId id="614" r:id="rId10"/>
    <p:sldId id="564" r:id="rId11"/>
    <p:sldId id="32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57784-342D-44BE-B767-95A842046E5E}" type="datetimeFigureOut">
              <a:rPr lang="en-US" smtClean="0"/>
              <a:pPr/>
              <a:t>26-Mar-20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8EA17-E508-4A61-8A44-62AF7F5543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83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392" y="4869160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l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 smtClean="0"/>
              <a:t>The </a:t>
            </a:r>
            <a:r>
              <a:rPr lang="en-US" dirty="0" err="1" smtClean="0"/>
              <a:t>Powerpoint</a:t>
            </a:r>
            <a:r>
              <a:rPr lang="en-US" dirty="0" smtClean="0"/>
              <a:t>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24417" y="5805488"/>
            <a:ext cx="10515600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Secondary Title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5" y="6459791"/>
            <a:ext cx="2472271" cy="365125"/>
          </a:xfrm>
          <a:prstGeom prst="rect">
            <a:avLst/>
          </a:prstGeom>
        </p:spPr>
        <p:txBody>
          <a:bodyPr/>
          <a:lstStyle/>
          <a:p>
            <a:fld id="{ADCE2944-63AC-4794-98B7-F3081A371F1E}" type="datetimeFigureOut">
              <a:rPr lang="id-ID" smtClean="0"/>
              <a:pPr/>
              <a:t>26/03/2020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59791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62" y="6459791"/>
            <a:ext cx="1312025" cy="365125"/>
          </a:xfrm>
          <a:prstGeom prst="rect">
            <a:avLst/>
          </a:prstGeom>
        </p:spPr>
        <p:txBody>
          <a:bodyPr/>
          <a:lstStyle/>
          <a:p>
            <a:fld id="{517929AE-1FB3-475D-8916-B36598A6E66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023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 smtClean="0"/>
              <a:t>The Chapter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435" y="26369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95467" y="1556792"/>
            <a:ext cx="10081120" cy="432048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d-ID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amet</a:t>
            </a:r>
            <a:endParaRPr lang="id-ID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431958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 smtClean="0"/>
              <a:t>The Chapter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ver.png"/>
          <p:cNvPicPr>
            <a:picLocks noChangeAspect="1"/>
          </p:cNvPicPr>
          <p:nvPr/>
        </p:nvPicPr>
        <p:blipFill>
          <a:blip r:embed="rId3" cstate="print"/>
          <a:srcRect t="63542"/>
          <a:stretch>
            <a:fillRect/>
          </a:stretch>
        </p:blipFill>
        <p:spPr>
          <a:xfrm>
            <a:off x="1641" y="4357694"/>
            <a:ext cx="12188729" cy="2500306"/>
          </a:xfrm>
          <a:prstGeom prst="rect">
            <a:avLst/>
          </a:prstGeom>
        </p:spPr>
      </p:pic>
      <p:pic>
        <p:nvPicPr>
          <p:cNvPr id="3" name="Picture 2" descr="Cov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4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668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ody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2" y="920"/>
            <a:ext cx="12188729" cy="6856160"/>
          </a:xfrm>
          <a:prstGeom prst="rect">
            <a:avLst/>
          </a:prstGeom>
        </p:spPr>
      </p:pic>
      <p:pic>
        <p:nvPicPr>
          <p:cNvPr id="4" name="Picture 3" descr="Cover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5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ARTWORK\UNISA\BRAND BOOK\CDR\__MASTER TEMPLATE\TEMPLATE PPT\JPG\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12198412" cy="6858000"/>
          </a:xfrm>
          <a:prstGeom prst="rect">
            <a:avLst/>
          </a:prstGeom>
          <a:noFill/>
        </p:spPr>
      </p:pic>
      <p:pic>
        <p:nvPicPr>
          <p:cNvPr id="4" name="Picture 4" descr="D:\ARTWORK\UNISA\BRAND BOOK\CDR\__MASTER TEMPLATE\TEMPLATE PPT\JPG\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7240" y="2214554"/>
            <a:ext cx="2762269" cy="236364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latin typeface="Franklin Gothic Heavy" pitchFamily="34" charset="0"/>
                <a:ea typeface="Arial Unicode MS" pitchFamily="34" charset="-128"/>
                <a:cs typeface="Tahoma" pitchFamily="34" charset="0"/>
              </a:rPr>
              <a:t>PEMBUKA BELAJAR</a:t>
            </a:r>
            <a:endParaRPr lang="id-ID" sz="3600" dirty="0" smtClean="0">
              <a:latin typeface="Franklin Gothic Heavy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74623" y="4668982"/>
            <a:ext cx="9753599" cy="160539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“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Kami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ridho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 SWT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Tuhanku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Islam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agamaku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Muhammad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Rasul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Ya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tambahkanlah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kepadaku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ilmu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berikanlah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kefahaman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”</a:t>
            </a:r>
          </a:p>
        </p:txBody>
      </p:sp>
      <p:pic>
        <p:nvPicPr>
          <p:cNvPr id="15364" name="Picture 5" descr="C:\Users\Suryani\Pictures\doa-belaj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276" y="1390651"/>
            <a:ext cx="10432473" cy="2779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96146" y="304799"/>
            <a:ext cx="7827818" cy="581891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DOA BELAJAR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1661" y="1983517"/>
            <a:ext cx="10515600" cy="1736428"/>
          </a:xfrm>
        </p:spPr>
        <p:txBody>
          <a:bodyPr/>
          <a:lstStyle/>
          <a:p>
            <a:r>
              <a:rPr lang="id-ID" sz="5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cs typeface="Arial" charset="0"/>
              </a:rPr>
              <a:t>Kuis</a:t>
            </a:r>
            <a:br>
              <a:rPr lang="id-ID" sz="5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cs typeface="Arial" charset="0"/>
              </a:rPr>
            </a:br>
            <a:r>
              <a:rPr lang="id-ID" sz="5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cs typeface="Arial" charset="0"/>
              </a:rPr>
              <a:t>Pertemuan </a:t>
            </a:r>
            <a:r>
              <a:rPr lang="id-ID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cs typeface="Arial" charset="0"/>
              </a:rPr>
              <a:t>9</a:t>
            </a:r>
            <a:endParaRPr lang="en-US" sz="5400" dirty="0" smtClean="0">
              <a:solidFill>
                <a:schemeClr val="tx1">
                  <a:lumMod val="95000"/>
                  <a:lumOff val="5000"/>
                </a:schemeClr>
              </a:solidFill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4973782"/>
            <a:ext cx="10515600" cy="1219200"/>
          </a:xfrm>
        </p:spPr>
        <p:txBody>
          <a:bodyPr/>
          <a:lstStyle/>
          <a:p>
            <a:r>
              <a:rPr lang="id-ID" sz="1600" dirty="0" smtClean="0">
                <a:latin typeface="Berlin Sans FB Demi" pitchFamily="34" charset="0"/>
              </a:rPr>
              <a:t>Gerry Katon Mahendra, MIP</a:t>
            </a:r>
            <a:endParaRPr lang="en-US" sz="1600" dirty="0" smtClean="0">
              <a:latin typeface="Berlin Sans FB Demi" pitchFamily="34" charset="0"/>
            </a:endParaRPr>
          </a:p>
          <a:p>
            <a:r>
              <a:rPr lang="en-US" sz="1600" dirty="0" err="1" smtClean="0">
                <a:latin typeface="Berlin Sans FB Demi" pitchFamily="34" charset="0"/>
              </a:rPr>
              <a:t>Disampaikan</a:t>
            </a:r>
            <a:r>
              <a:rPr lang="en-US" sz="1600" dirty="0" smtClean="0">
                <a:latin typeface="Berlin Sans FB Demi" pitchFamily="34" charset="0"/>
              </a:rPr>
              <a:t> </a:t>
            </a:r>
            <a:r>
              <a:rPr lang="en-US" sz="1600" dirty="0" err="1" smtClean="0">
                <a:latin typeface="Berlin Sans FB Demi" pitchFamily="34" charset="0"/>
              </a:rPr>
              <a:t>pada</a:t>
            </a:r>
            <a:r>
              <a:rPr lang="en-US" sz="1600" dirty="0" smtClean="0">
                <a:latin typeface="Berlin Sans FB Demi" pitchFamily="34" charset="0"/>
              </a:rPr>
              <a:t> </a:t>
            </a:r>
            <a:r>
              <a:rPr lang="en-US" sz="1600" dirty="0" err="1" smtClean="0">
                <a:latin typeface="Berlin Sans FB Demi" pitchFamily="34" charset="0"/>
              </a:rPr>
              <a:t>Kuliah</a:t>
            </a:r>
            <a:r>
              <a:rPr lang="en-US" sz="1600" dirty="0" smtClean="0">
                <a:latin typeface="Berlin Sans FB Demi" pitchFamily="34" charset="0"/>
              </a:rPr>
              <a:t> </a:t>
            </a:r>
            <a:r>
              <a:rPr lang="id-ID" sz="1600" dirty="0" smtClean="0">
                <a:latin typeface="Berlin Sans FB Demi" pitchFamily="34" charset="0"/>
              </a:rPr>
              <a:t>Pengantar Ilmu Politik</a:t>
            </a:r>
            <a:endParaRPr lang="en-US" sz="1600" dirty="0" smtClean="0">
              <a:latin typeface="Berlin Sans FB Demi" pitchFamily="34" charset="0"/>
            </a:endParaRPr>
          </a:p>
          <a:p>
            <a:r>
              <a:rPr lang="id-ID" sz="1600" smtClean="0">
                <a:latin typeface="Berlin Sans FB Demi" pitchFamily="34" charset="0"/>
              </a:rPr>
              <a:t>2020</a:t>
            </a:r>
            <a:endParaRPr lang="en-US" sz="1600" dirty="0" smtClean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74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6146" y="304799"/>
            <a:ext cx="7827818" cy="581891"/>
          </a:xfrm>
        </p:spPr>
        <p:txBody>
          <a:bodyPr/>
          <a:lstStyle/>
          <a:p>
            <a:pPr algn="ctr"/>
            <a:r>
              <a:rPr lang="id-ID" sz="4000" b="1" dirty="0" smtClean="0">
                <a:solidFill>
                  <a:schemeClr val="tx1"/>
                </a:solidFill>
              </a:rPr>
              <a:t>Deskripsi MK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81891" y="1427019"/>
            <a:ext cx="10972800" cy="4103400"/>
          </a:xfrm>
          <a:prstGeom prst="rect">
            <a:avLst/>
          </a:prstGeom>
        </p:spPr>
        <p:txBody>
          <a:bodyPr/>
          <a:lstStyle/>
          <a:p>
            <a:pPr marL="514350" indent="-514350">
              <a:buNone/>
            </a:pPr>
            <a:r>
              <a:rPr lang="id-ID" dirty="0">
                <a:latin typeface="Arial Narrow" pitchFamily="34" charset="0"/>
                <a:ea typeface="SimHei" pitchFamily="49" charset="-122"/>
              </a:rPr>
              <a:t>Deskripsi MK : </a:t>
            </a:r>
            <a:endParaRPr lang="id-ID" dirty="0" smtClean="0">
              <a:latin typeface="Arial Narrow" pitchFamily="34" charset="0"/>
              <a:ea typeface="SimHei" pitchFamily="49" charset="-122"/>
            </a:endParaRPr>
          </a:p>
          <a:p>
            <a:r>
              <a:rPr lang="id-ID" dirty="0">
                <a:latin typeface="Arial Narrow" pitchFamily="34" charset="0"/>
                <a:ea typeface="SimHei" pitchFamily="49" charset="-122"/>
              </a:rPr>
              <a:t>Mata Kuliah ini bertujuan agar mahasiswa memiliki pemahaman tentang Pengertian bencana, tipe bencana, fase-fase dalam bencana, faktor-faktor yang memperburuk bencana, struktur operasi tanggap darurat (ruang lingkup manajemen bencana, Standar Sistem Manajemen Keadaan Darurat, Manajemen Bencana Berbasis Komunitas, Manajemen Bencana yang Sesuai untuk Indonesia) </a:t>
            </a:r>
            <a:endParaRPr lang="id-ID" dirty="0" smtClean="0">
              <a:latin typeface="Arial Narrow" pitchFamily="34" charset="0"/>
              <a:ea typeface="SimHe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6146" y="304799"/>
            <a:ext cx="7827818" cy="581891"/>
          </a:xfrm>
        </p:spPr>
        <p:txBody>
          <a:bodyPr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</a:rPr>
              <a:t>Capaian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Pembelajaran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81891" y="1427019"/>
            <a:ext cx="10972800" cy="4103400"/>
          </a:xfrm>
          <a:prstGeom prst="rect">
            <a:avLst/>
          </a:prstGeom>
        </p:spPr>
        <p:txBody>
          <a:bodyPr/>
          <a:lstStyle/>
          <a:p>
            <a:pPr marL="514350" indent="-514350">
              <a:buNone/>
            </a:pPr>
            <a:r>
              <a:rPr lang="id-ID" dirty="0" smtClean="0">
                <a:latin typeface="Arial Narrow" pitchFamily="34" charset="0"/>
                <a:ea typeface="SimHei" pitchFamily="49" charset="-122"/>
              </a:rPr>
              <a:t>Capaian Pembelajaran </a:t>
            </a:r>
            <a:r>
              <a:rPr lang="id-ID" dirty="0">
                <a:latin typeface="Arial Narrow" pitchFamily="34" charset="0"/>
                <a:ea typeface="SimHei" pitchFamily="49" charset="-122"/>
              </a:rPr>
              <a:t>: </a:t>
            </a:r>
            <a:endParaRPr lang="id-ID" dirty="0" smtClean="0">
              <a:latin typeface="Arial Narrow" pitchFamily="34" charset="0"/>
              <a:ea typeface="SimHei" pitchFamily="49" charset="-122"/>
            </a:endParaRPr>
          </a:p>
          <a:p>
            <a:r>
              <a:rPr lang="en-US" dirty="0">
                <a:latin typeface="Arial Narrow" pitchFamily="34" charset="0"/>
                <a:ea typeface="SimHei" pitchFamily="49" charset="-122"/>
              </a:rPr>
              <a:t>1.	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Mahasiswa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mampu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memahami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ruang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lingkup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bencana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;</a:t>
            </a:r>
          </a:p>
          <a:p>
            <a:r>
              <a:rPr lang="en-US" dirty="0">
                <a:latin typeface="Arial Narrow" pitchFamily="34" charset="0"/>
                <a:ea typeface="SimHei" pitchFamily="49" charset="-122"/>
              </a:rPr>
              <a:t>2.	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Mahasiswa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mampu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memahami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proses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mitigasi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bencana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;</a:t>
            </a:r>
          </a:p>
          <a:p>
            <a:r>
              <a:rPr lang="en-US" dirty="0">
                <a:latin typeface="Arial Narrow" pitchFamily="34" charset="0"/>
                <a:ea typeface="SimHei" pitchFamily="49" charset="-122"/>
              </a:rPr>
              <a:t>3.	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Mahasiswa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mampu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memahami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proses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evakuasi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bencana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;</a:t>
            </a:r>
          </a:p>
          <a:p>
            <a:r>
              <a:rPr lang="en-US" dirty="0">
                <a:latin typeface="Arial Narrow" pitchFamily="34" charset="0"/>
                <a:ea typeface="SimHei" pitchFamily="49" charset="-122"/>
              </a:rPr>
              <a:t>4.	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Mahasiswa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mampu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memahami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proses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pendekatan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SOS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dan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pemulihan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;</a:t>
            </a:r>
          </a:p>
          <a:p>
            <a:pPr marL="0" indent="0">
              <a:buNone/>
            </a:pPr>
            <a:endParaRPr lang="en-US" dirty="0" smtClean="0">
              <a:latin typeface="Arial Narrow" pitchFamily="34" charset="0"/>
              <a:ea typeface="SimHe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4502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dirty="0" smtClean="0"/>
              <a:t>Jelaskan konsep umum bencana dan relevansinya terhadap Islam !</a:t>
            </a:r>
          </a:p>
          <a:p>
            <a:r>
              <a:rPr lang="id-ID" dirty="0" smtClean="0"/>
              <a:t>Jelaskan apa saja yang dimaksud dengan perspektif kebencanaan !</a:t>
            </a:r>
          </a:p>
          <a:p>
            <a:r>
              <a:rPr lang="id-ID" dirty="0" smtClean="0"/>
              <a:t>Jelaskan hal-hal apa saja yang dapat mengakibatkan bencana alam !</a:t>
            </a:r>
          </a:p>
          <a:p>
            <a:r>
              <a:rPr lang="id-ID" smtClean="0"/>
              <a:t>Jelaskan gambaran/konsep umum mengenai manajemen bencana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087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667" y="337592"/>
            <a:ext cx="5181533" cy="754608"/>
          </a:xfrm>
        </p:spPr>
        <p:txBody>
          <a:bodyPr/>
          <a:lstStyle/>
          <a:p>
            <a:r>
              <a:rPr lang="en-US" sz="3600" b="1" dirty="0" smtClean="0"/>
              <a:t>PESAN HIKMAH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ctr" fontAlgn="base">
              <a:buNone/>
            </a:pPr>
            <a:r>
              <a:rPr lang="en-US" sz="2800" i="1" dirty="0" err="1"/>
              <a:t>Nabi</a:t>
            </a:r>
            <a:r>
              <a:rPr lang="en-US" sz="2800" i="1" dirty="0"/>
              <a:t> SAW </a:t>
            </a:r>
            <a:r>
              <a:rPr lang="en-US" sz="2800" i="1" dirty="0" err="1"/>
              <a:t>bersabda</a:t>
            </a:r>
            <a:r>
              <a:rPr lang="en-US" sz="2800" i="1" dirty="0"/>
              <a:t>, ' </a:t>
            </a:r>
            <a:r>
              <a:rPr lang="en-US" sz="2800" i="1" dirty="0" err="1"/>
              <a:t>Tidaklah</a:t>
            </a:r>
            <a:r>
              <a:rPr lang="en-US" sz="2800" i="1" dirty="0"/>
              <a:t> </a:t>
            </a:r>
            <a:r>
              <a:rPr lang="en-US" sz="2800" i="1" dirty="0" err="1"/>
              <a:t>seorang</a:t>
            </a:r>
            <a:r>
              <a:rPr lang="en-US" sz="2800" i="1" dirty="0"/>
              <a:t> Muslim </a:t>
            </a:r>
            <a:r>
              <a:rPr lang="en-US" sz="2800" i="1" dirty="0" err="1"/>
              <a:t>tertimpa</a:t>
            </a:r>
            <a:r>
              <a:rPr lang="en-US" sz="2800" i="1" dirty="0"/>
              <a:t> </a:t>
            </a:r>
            <a:r>
              <a:rPr lang="en-US" sz="2800" i="1" dirty="0" err="1"/>
              <a:t>suatu</a:t>
            </a:r>
            <a:r>
              <a:rPr lang="en-US" sz="2800" i="1" dirty="0"/>
              <a:t> </a:t>
            </a:r>
            <a:r>
              <a:rPr lang="en-US" sz="2800" i="1" dirty="0" err="1"/>
              <a:t>penyakit</a:t>
            </a:r>
            <a:r>
              <a:rPr lang="en-US" sz="2800" i="1" dirty="0"/>
              <a:t> </a:t>
            </a:r>
            <a:r>
              <a:rPr lang="en-US" sz="2800" i="1" dirty="0" err="1"/>
              <a:t>dan</a:t>
            </a:r>
            <a:r>
              <a:rPr lang="en-US" sz="2800" i="1" dirty="0"/>
              <a:t> </a:t>
            </a:r>
            <a:r>
              <a:rPr lang="en-US" sz="2800" i="1" dirty="0" err="1"/>
              <a:t>keletihan</a:t>
            </a:r>
            <a:r>
              <a:rPr lang="en-US" sz="2800" i="1" dirty="0"/>
              <a:t>, </a:t>
            </a:r>
            <a:r>
              <a:rPr lang="en-US" sz="2800" i="1" dirty="0" err="1"/>
              <a:t>kekhawatiran</a:t>
            </a:r>
            <a:r>
              <a:rPr lang="en-US" sz="2800" i="1" dirty="0"/>
              <a:t> </a:t>
            </a:r>
            <a:r>
              <a:rPr lang="en-US" sz="2800" i="1" dirty="0" err="1"/>
              <a:t>dan</a:t>
            </a:r>
            <a:r>
              <a:rPr lang="en-US" sz="2800" i="1" dirty="0"/>
              <a:t> </a:t>
            </a:r>
            <a:r>
              <a:rPr lang="en-US" sz="2800" i="1" dirty="0" err="1"/>
              <a:t>kesedihan</a:t>
            </a:r>
            <a:r>
              <a:rPr lang="en-US" sz="2800" i="1" dirty="0"/>
              <a:t>, </a:t>
            </a:r>
            <a:r>
              <a:rPr lang="en-US" sz="2800" i="1" dirty="0" err="1"/>
              <a:t>dan</a:t>
            </a:r>
            <a:r>
              <a:rPr lang="en-US" sz="2800" i="1" dirty="0"/>
              <a:t> </a:t>
            </a:r>
            <a:r>
              <a:rPr lang="en-US" sz="2800" i="1" dirty="0" err="1"/>
              <a:t>tidak</a:t>
            </a:r>
            <a:r>
              <a:rPr lang="en-US" sz="2800" i="1" dirty="0"/>
              <a:t> </a:t>
            </a:r>
            <a:r>
              <a:rPr lang="en-US" sz="2800" i="1" dirty="0" err="1"/>
              <a:t>juga</a:t>
            </a:r>
            <a:r>
              <a:rPr lang="en-US" sz="2800" i="1" dirty="0"/>
              <a:t> </a:t>
            </a:r>
            <a:r>
              <a:rPr lang="en-US" sz="2800" i="1" dirty="0" err="1"/>
              <a:t>gangguan</a:t>
            </a:r>
            <a:r>
              <a:rPr lang="en-US" sz="2800" i="1" dirty="0"/>
              <a:t> </a:t>
            </a:r>
            <a:r>
              <a:rPr lang="en-US" sz="2800" i="1" dirty="0" err="1"/>
              <a:t>dan</a:t>
            </a:r>
            <a:r>
              <a:rPr lang="en-US" sz="2800" i="1" dirty="0"/>
              <a:t> </a:t>
            </a:r>
            <a:r>
              <a:rPr lang="en-US" sz="2800" i="1" dirty="0" err="1"/>
              <a:t>kesusahan</a:t>
            </a:r>
            <a:r>
              <a:rPr lang="en-US" sz="2800" i="1" dirty="0"/>
              <a:t> </a:t>
            </a:r>
            <a:r>
              <a:rPr lang="en-US" sz="2800" i="1" dirty="0" err="1"/>
              <a:t>bahkan</a:t>
            </a:r>
            <a:r>
              <a:rPr lang="en-US" sz="2800" i="1" dirty="0"/>
              <a:t> </a:t>
            </a:r>
            <a:r>
              <a:rPr lang="en-US" sz="2800" i="1" dirty="0" err="1"/>
              <a:t>duri</a:t>
            </a:r>
            <a:r>
              <a:rPr lang="en-US" sz="2800" i="1" dirty="0"/>
              <a:t> yang </a:t>
            </a:r>
            <a:r>
              <a:rPr lang="en-US" sz="2800" i="1" dirty="0" err="1"/>
              <a:t>melukainya</a:t>
            </a:r>
            <a:r>
              <a:rPr lang="en-US" sz="2800" i="1" dirty="0"/>
              <a:t>, </a:t>
            </a:r>
            <a:r>
              <a:rPr lang="en-US" sz="2800" i="1" dirty="0" err="1"/>
              <a:t>melainkan</a:t>
            </a:r>
            <a:r>
              <a:rPr lang="en-US" sz="2800" i="1" dirty="0"/>
              <a:t> Allah </a:t>
            </a:r>
            <a:r>
              <a:rPr lang="en-US" sz="2800" i="1" dirty="0" err="1"/>
              <a:t>akan</a:t>
            </a:r>
            <a:r>
              <a:rPr lang="en-US" sz="2800" i="1" dirty="0"/>
              <a:t> </a:t>
            </a:r>
            <a:r>
              <a:rPr lang="en-US" sz="2800" i="1" dirty="0" err="1" smtClean="0"/>
              <a:t>menghapus</a:t>
            </a:r>
            <a:r>
              <a:rPr lang="en-US" sz="2800" i="1" dirty="0" smtClean="0"/>
              <a:t> </a:t>
            </a:r>
            <a:r>
              <a:rPr lang="en-US" sz="2800" i="1" dirty="0" err="1"/>
              <a:t>kesalahan-kesalahannya</a:t>
            </a:r>
            <a:r>
              <a:rPr lang="en-US" sz="2800" i="1" dirty="0" smtClean="0"/>
              <a:t>',“</a:t>
            </a:r>
            <a:endParaRPr lang="id-ID" sz="2800" i="1" dirty="0" smtClean="0"/>
          </a:p>
          <a:p>
            <a:pPr marL="0" indent="0" algn="ctr" fontAlgn="base">
              <a:buNone/>
            </a:pPr>
            <a:endParaRPr lang="id-ID" sz="2800" b="1" i="1" dirty="0"/>
          </a:p>
          <a:p>
            <a:pPr marL="0" indent="0" algn="ctr" fontAlgn="base">
              <a:buNone/>
            </a:pPr>
            <a:r>
              <a:rPr lang="id-ID" sz="2800" b="1" i="1" dirty="0" smtClean="0"/>
              <a:t>HR Bukhari</a:t>
            </a:r>
            <a:endParaRPr lang="en-US" sz="28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433380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3006437" y="1138670"/>
            <a:ext cx="5714424" cy="431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dirty="0" smtClean="0">
                <a:latin typeface="Berlin Sans FB Demi" pitchFamily="34" charset="0"/>
                <a:ea typeface="SimSun" pitchFamily="2" charset="-122"/>
                <a:cs typeface="Tahoma" pitchFamily="34" charset="0"/>
              </a:rPr>
              <a:t>PENUTUP BELAJAR</a:t>
            </a:r>
            <a:r>
              <a:rPr lang="en-US" sz="4000" b="1" dirty="0" smtClean="0">
                <a:latin typeface="Berlin Sans FB Demi" pitchFamily="34" charset="0"/>
                <a:ea typeface="Arial Unicode MS" pitchFamily="34" charset="-128"/>
                <a:cs typeface="Tahoma" pitchFamily="34" charset="0"/>
              </a:rPr>
              <a:t/>
            </a:r>
            <a:br>
              <a:rPr lang="en-US" sz="4000" b="1" dirty="0" smtClean="0">
                <a:latin typeface="Berlin Sans FB Demi" pitchFamily="34" charset="0"/>
                <a:ea typeface="Arial Unicode MS" pitchFamily="34" charset="-128"/>
                <a:cs typeface="Tahoma" pitchFamily="34" charset="0"/>
              </a:rPr>
            </a:br>
            <a:endParaRPr lang="en-US" sz="4000" b="1" dirty="0" smtClean="0">
              <a:latin typeface="Berlin Sans FB Demi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idx="4294967295"/>
          </p:nvPr>
        </p:nvSpPr>
        <p:spPr>
          <a:xfrm>
            <a:off x="1219199" y="2143125"/>
            <a:ext cx="9975273" cy="35718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ar-AE" sz="2400" b="1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بِسْمِ اللَّهِ الرَّحْمَنِ الرَّحِيمِ</a:t>
            </a:r>
            <a:endParaRPr lang="en-US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ar-AE" sz="2400" b="1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اَللَّهُمَّ أَرِنَا الْحَقَّ حَقًّا وَارْزُقْنَا اتِّـبَاعَه ُ وَأَرِنَا الْبَاطِلَ بَاطِلاً وَارْزُقْنَا اجْتِنَابَهُ</a:t>
            </a:r>
            <a:endParaRPr lang="en-US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en-US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Ya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Allah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kebenaran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sehinggga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mengikutinya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, </a:t>
            </a:r>
          </a:p>
          <a:p>
            <a:pPr algn="ctr" eaLnBrk="1" hangingPunct="1">
              <a:buFontTx/>
              <a:buNone/>
            </a:pP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Dan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keburukan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menjauhinya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.</a:t>
            </a:r>
          </a:p>
          <a:p>
            <a:pPr eaLnBrk="1" hangingPunct="1"/>
            <a:endParaRPr lang="en-US" sz="2400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VER. 1_template</Template>
  <TotalTime>3147</TotalTime>
  <Words>226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23" baseType="lpstr">
      <vt:lpstr>Arial Unicode MS</vt:lpstr>
      <vt:lpstr>SimSun</vt:lpstr>
      <vt:lpstr>Arial</vt:lpstr>
      <vt:lpstr>Arial Narrow</vt:lpstr>
      <vt:lpstr>Berlin Sans FB Demi</vt:lpstr>
      <vt:lpstr>Calibri</vt:lpstr>
      <vt:lpstr>Corbel</vt:lpstr>
      <vt:lpstr>Franklin Gothic Heavy</vt:lpstr>
      <vt:lpstr>Gill Sans MT Condensed</vt:lpstr>
      <vt:lpstr>SimHei</vt:lpstr>
      <vt:lpstr>Tahoma</vt:lpstr>
      <vt:lpstr>Presentation UNISA_01</vt:lpstr>
      <vt:lpstr>1_Presentation UNISA_01</vt:lpstr>
      <vt:lpstr>1_Office Theme</vt:lpstr>
      <vt:lpstr>2_Office Theme</vt:lpstr>
      <vt:lpstr>PEMBUKA BELAJAR</vt:lpstr>
      <vt:lpstr>Kuis Pertemuan 9</vt:lpstr>
      <vt:lpstr>Deskripsi MK</vt:lpstr>
      <vt:lpstr>Capaian Pembelajaran</vt:lpstr>
      <vt:lpstr>PowerPoint Presentation</vt:lpstr>
      <vt:lpstr>PESAN HIKMAH</vt:lpstr>
      <vt:lpstr>PENUTUP BELAJAR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BUZZ GROUP (Kelompok Studi Kecil)</dc:title>
  <dc:creator>Windows User</dc:creator>
  <cp:lastModifiedBy>Windows User</cp:lastModifiedBy>
  <cp:revision>192</cp:revision>
  <dcterms:created xsi:type="dcterms:W3CDTF">2017-11-21T07:01:38Z</dcterms:created>
  <dcterms:modified xsi:type="dcterms:W3CDTF">2020-03-26T05:02:47Z</dcterms:modified>
</cp:coreProperties>
</file>