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3"/>
  </p:notesMasterIdLst>
  <p:sldIdLst>
    <p:sldId id="578" r:id="rId5"/>
    <p:sldId id="307" r:id="rId6"/>
    <p:sldId id="568" r:id="rId7"/>
    <p:sldId id="579" r:id="rId8"/>
    <p:sldId id="615" r:id="rId9"/>
    <p:sldId id="614" r:id="rId10"/>
    <p:sldId id="564" r:id="rId11"/>
    <p:sldId id="32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26-Mar-20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Kuis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</a:t>
            </a:r>
            <a:r>
              <a:rPr lang="id-I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9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smtClean="0">
                <a:latin typeface="Berlin Sans FB Demi" pitchFamily="34" charset="0"/>
              </a:rPr>
              <a:t>2020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bertujuan agar mahasiswa memiliki pemahaman tentang Pengertian bencana, tipe bencana, fase-fase dalam bencana, faktor-faktor yang memperburuk bencana, struktur operasi tanggap darurat (ruang lingkup manajemen bencana, Standar Sistem Manajemen Keadaan Darurat, Manajemen Bencana Berbasis Komunitas, Manajemen Bencana yang Sesuai untuk Indonesia)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1.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ruang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lingkup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2.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mitigasi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3.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evakuasi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4.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pendekatan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SOS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pemulihan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Jelaskan konsep umum bencana dan relevansinya terhadap Islam !</a:t>
            </a:r>
          </a:p>
          <a:p>
            <a:r>
              <a:rPr lang="id-ID" dirty="0" smtClean="0"/>
              <a:t>Jelaskan apa saja yang dimaksud dengan perspektif kebencanaan !</a:t>
            </a:r>
          </a:p>
          <a:p>
            <a:r>
              <a:rPr lang="id-ID" dirty="0" smtClean="0"/>
              <a:t>Jelaskan hal-hal apa saja yang dapat mengakibatkan bencana alam !</a:t>
            </a:r>
          </a:p>
          <a:p>
            <a:r>
              <a:rPr lang="id-ID" smtClean="0"/>
              <a:t>Jelaskan gambaran/konsep umum mengenai manajemen bencana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8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err="1"/>
              <a:t>Nabi</a:t>
            </a:r>
            <a:r>
              <a:rPr lang="en-US" sz="2800" i="1" dirty="0"/>
              <a:t> SAW </a:t>
            </a:r>
            <a:r>
              <a:rPr lang="en-US" sz="2800" i="1" dirty="0" err="1"/>
              <a:t>bersabda</a:t>
            </a:r>
            <a:r>
              <a:rPr lang="en-US" sz="2800" i="1" dirty="0"/>
              <a:t>, ' </a:t>
            </a:r>
            <a:r>
              <a:rPr lang="en-US" sz="2800" i="1" dirty="0" err="1"/>
              <a:t>Tidaklah</a:t>
            </a:r>
            <a:r>
              <a:rPr lang="en-US" sz="2800" i="1" dirty="0"/>
              <a:t> </a:t>
            </a:r>
            <a:r>
              <a:rPr lang="en-US" sz="2800" i="1" dirty="0" err="1"/>
              <a:t>seorang</a:t>
            </a:r>
            <a:r>
              <a:rPr lang="en-US" sz="2800" i="1" dirty="0"/>
              <a:t> Muslim </a:t>
            </a:r>
            <a:r>
              <a:rPr lang="en-US" sz="2800" i="1" dirty="0" err="1"/>
              <a:t>tertimpa</a:t>
            </a:r>
            <a:r>
              <a:rPr lang="en-US" sz="2800" i="1" dirty="0"/>
              <a:t> </a:t>
            </a:r>
            <a:r>
              <a:rPr lang="en-US" sz="2800" i="1" dirty="0" err="1"/>
              <a:t>suatu</a:t>
            </a:r>
            <a:r>
              <a:rPr lang="en-US" sz="2800" i="1" dirty="0"/>
              <a:t> </a:t>
            </a:r>
            <a:r>
              <a:rPr lang="en-US" sz="2800" i="1" dirty="0" err="1"/>
              <a:t>penyakit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keletihan</a:t>
            </a:r>
            <a:r>
              <a:rPr lang="en-US" sz="2800" i="1" dirty="0"/>
              <a:t>, </a:t>
            </a:r>
            <a:r>
              <a:rPr lang="en-US" sz="2800" i="1" dirty="0" err="1"/>
              <a:t>kekhawatiran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kesedihan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juga</a:t>
            </a:r>
            <a:r>
              <a:rPr lang="en-US" sz="2800" i="1" dirty="0"/>
              <a:t> </a:t>
            </a:r>
            <a:r>
              <a:rPr lang="en-US" sz="2800" i="1" dirty="0" err="1"/>
              <a:t>gangguan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kesusahan</a:t>
            </a:r>
            <a:r>
              <a:rPr lang="en-US" sz="2800" i="1" dirty="0"/>
              <a:t> </a:t>
            </a:r>
            <a:r>
              <a:rPr lang="en-US" sz="2800" i="1" dirty="0" err="1"/>
              <a:t>bahkan</a:t>
            </a:r>
            <a:r>
              <a:rPr lang="en-US" sz="2800" i="1" dirty="0"/>
              <a:t> </a:t>
            </a:r>
            <a:r>
              <a:rPr lang="en-US" sz="2800" i="1" dirty="0" err="1"/>
              <a:t>duri</a:t>
            </a:r>
            <a:r>
              <a:rPr lang="en-US" sz="2800" i="1" dirty="0"/>
              <a:t> yang </a:t>
            </a:r>
            <a:r>
              <a:rPr lang="en-US" sz="2800" i="1" dirty="0" err="1"/>
              <a:t>melukainya</a:t>
            </a:r>
            <a:r>
              <a:rPr lang="en-US" sz="2800" i="1" dirty="0"/>
              <a:t>, </a:t>
            </a:r>
            <a:r>
              <a:rPr lang="en-US" sz="2800" i="1" dirty="0" err="1"/>
              <a:t>melainkan</a:t>
            </a:r>
            <a:r>
              <a:rPr lang="en-US" sz="2800" i="1" dirty="0"/>
              <a:t> Allah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 smtClean="0"/>
              <a:t>menghapus</a:t>
            </a:r>
            <a:r>
              <a:rPr lang="en-US" sz="2800" i="1" dirty="0" smtClean="0"/>
              <a:t> </a:t>
            </a:r>
            <a:r>
              <a:rPr lang="en-US" sz="2800" i="1" dirty="0" err="1"/>
              <a:t>kesalahan-kesalahannya</a:t>
            </a:r>
            <a:r>
              <a:rPr lang="en-US" sz="2800" i="1" dirty="0" smtClean="0"/>
              <a:t>',“</a:t>
            </a:r>
            <a:endParaRPr lang="id-ID" sz="2800" i="1" dirty="0" smtClean="0"/>
          </a:p>
          <a:p>
            <a:pPr marL="0" indent="0" algn="ctr" fontAlgn="base">
              <a:buNone/>
            </a:pPr>
            <a:endParaRPr lang="id-ID" sz="2800" b="1" i="1" dirty="0"/>
          </a:p>
          <a:p>
            <a:pPr marL="0" indent="0" algn="ctr" fontAlgn="base">
              <a:buNone/>
            </a:pPr>
            <a:r>
              <a:rPr lang="id-ID" sz="2800" b="1" i="1" dirty="0" smtClean="0"/>
              <a:t>HR Bukhari</a:t>
            </a:r>
            <a:endParaRPr 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3338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3147</TotalTime>
  <Words>226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 Unicode MS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Gill Sans MT Condensed</vt:lpstr>
      <vt:lpstr>SimHei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Kuis Pertemuan 9</vt:lpstr>
      <vt:lpstr>Deskripsi MK</vt:lpstr>
      <vt:lpstr>Capaian Pembelajaran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Windows User</cp:lastModifiedBy>
  <cp:revision>192</cp:revision>
  <dcterms:created xsi:type="dcterms:W3CDTF">2017-11-21T07:01:38Z</dcterms:created>
  <dcterms:modified xsi:type="dcterms:W3CDTF">2020-03-26T05:02:47Z</dcterms:modified>
</cp:coreProperties>
</file>