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18"/>
  </p:notesMasterIdLst>
  <p:sldIdLst>
    <p:sldId id="578" r:id="rId5"/>
    <p:sldId id="307" r:id="rId6"/>
    <p:sldId id="568" r:id="rId7"/>
    <p:sldId id="579" r:id="rId8"/>
    <p:sldId id="614" r:id="rId9"/>
    <p:sldId id="615" r:id="rId10"/>
    <p:sldId id="616" r:id="rId11"/>
    <p:sldId id="617" r:id="rId12"/>
    <p:sldId id="618" r:id="rId13"/>
    <p:sldId id="619" r:id="rId14"/>
    <p:sldId id="613" r:id="rId15"/>
    <p:sldId id="564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Powerpoint</a:t>
            </a:r>
            <a:r>
              <a:rPr lang="en-US" dirty="0" smtClean="0"/>
              <a:t>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 smtClean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d-ID" dirty="0"/>
              <a:t>Tema : Konsep Umum Mitigasi </a:t>
            </a:r>
            <a:r>
              <a:rPr lang="id-ID" dirty="0" smtClean="0"/>
              <a:t>Bencana</a:t>
            </a:r>
          </a:p>
          <a:p>
            <a:r>
              <a:rPr lang="id-ID" dirty="0" smtClean="0"/>
              <a:t>Langkah </a:t>
            </a:r>
            <a:r>
              <a:rPr lang="id-ID" dirty="0"/>
              <a:t>1 Jelaskan </a:t>
            </a:r>
            <a:r>
              <a:rPr lang="id-ID" dirty="0" smtClean="0"/>
              <a:t>topik tema tersebut</a:t>
            </a:r>
            <a:endParaRPr lang="id-ID" dirty="0"/>
          </a:p>
          <a:p>
            <a:r>
              <a:rPr lang="id-ID" dirty="0"/>
              <a:t>Langkah 2 Jelaskan </a:t>
            </a:r>
            <a:r>
              <a:rPr lang="id-ID" dirty="0" smtClean="0"/>
              <a:t>upaya mitigasi bencana pada suatu kasus bencana alam/non alam</a:t>
            </a:r>
            <a:endParaRPr lang="id-ID" dirty="0"/>
          </a:p>
          <a:p>
            <a:r>
              <a:rPr lang="id-ID" dirty="0"/>
              <a:t>Langkah 3 Identifikasi data yang dijadikan contoh pada langkah kedua</a:t>
            </a:r>
          </a:p>
          <a:p>
            <a:r>
              <a:rPr lang="id-ID" dirty="0"/>
              <a:t>Langkah 4 Analisislah langkah 1, 2, dan 3 berdasarkan argumentasi anda masing-masing</a:t>
            </a:r>
          </a:p>
          <a:p>
            <a:r>
              <a:rPr lang="id-ID" dirty="0"/>
              <a:t>Langkah 5 Simpulkan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en-US" sz="3600" b="1" dirty="0" smtClean="0"/>
              <a:t>PESAN HIKMAH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sz="2800" i="1" dirty="0" err="1"/>
              <a:t>Nabi</a:t>
            </a:r>
            <a:r>
              <a:rPr lang="en-US" sz="2800" i="1" dirty="0"/>
              <a:t> SAW </a:t>
            </a:r>
            <a:r>
              <a:rPr lang="en-US" sz="2800" i="1" dirty="0" err="1"/>
              <a:t>bersabda</a:t>
            </a:r>
            <a:r>
              <a:rPr lang="en-US" sz="2800" i="1" dirty="0"/>
              <a:t>, ' </a:t>
            </a:r>
            <a:r>
              <a:rPr lang="en-US" sz="2800" i="1" dirty="0" err="1"/>
              <a:t>Tidaklah</a:t>
            </a:r>
            <a:r>
              <a:rPr lang="en-US" sz="2800" i="1" dirty="0"/>
              <a:t> </a:t>
            </a:r>
            <a:r>
              <a:rPr lang="en-US" sz="2800" i="1" dirty="0" err="1"/>
              <a:t>seorang</a:t>
            </a:r>
            <a:r>
              <a:rPr lang="en-US" sz="2800" i="1" dirty="0"/>
              <a:t> Muslim </a:t>
            </a:r>
            <a:r>
              <a:rPr lang="en-US" sz="2800" i="1" dirty="0" err="1"/>
              <a:t>tertimpa</a:t>
            </a:r>
            <a:r>
              <a:rPr lang="en-US" sz="2800" i="1" dirty="0"/>
              <a:t> </a:t>
            </a:r>
            <a:r>
              <a:rPr lang="en-US" sz="2800" i="1" dirty="0" err="1"/>
              <a:t>suatu</a:t>
            </a:r>
            <a:r>
              <a:rPr lang="en-US" sz="2800" i="1" dirty="0"/>
              <a:t> </a:t>
            </a:r>
            <a:r>
              <a:rPr lang="en-US" sz="2800" i="1" dirty="0" err="1"/>
              <a:t>penyakit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keletihan</a:t>
            </a:r>
            <a:r>
              <a:rPr lang="en-US" sz="2800" i="1" dirty="0"/>
              <a:t>, </a:t>
            </a:r>
            <a:r>
              <a:rPr lang="en-US" sz="2800" i="1" dirty="0" err="1"/>
              <a:t>kekhawatiran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kesedihan</a:t>
            </a:r>
            <a:r>
              <a:rPr lang="en-US" sz="2800" i="1" dirty="0"/>
              <a:t>,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tidak</a:t>
            </a:r>
            <a:r>
              <a:rPr lang="en-US" sz="2800" i="1" dirty="0"/>
              <a:t> </a:t>
            </a:r>
            <a:r>
              <a:rPr lang="en-US" sz="2800" i="1" dirty="0" err="1"/>
              <a:t>juga</a:t>
            </a:r>
            <a:r>
              <a:rPr lang="en-US" sz="2800" i="1" dirty="0"/>
              <a:t> </a:t>
            </a:r>
            <a:r>
              <a:rPr lang="en-US" sz="2800" i="1" dirty="0" err="1"/>
              <a:t>gangguan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kesusahan</a:t>
            </a:r>
            <a:r>
              <a:rPr lang="en-US" sz="2800" i="1" dirty="0"/>
              <a:t> </a:t>
            </a:r>
            <a:r>
              <a:rPr lang="en-US" sz="2800" i="1" dirty="0" err="1"/>
              <a:t>bahkan</a:t>
            </a:r>
            <a:r>
              <a:rPr lang="en-US" sz="2800" i="1" dirty="0"/>
              <a:t> </a:t>
            </a:r>
            <a:r>
              <a:rPr lang="en-US" sz="2800" i="1" dirty="0" err="1"/>
              <a:t>duri</a:t>
            </a:r>
            <a:r>
              <a:rPr lang="en-US" sz="2800" i="1" dirty="0"/>
              <a:t> yang </a:t>
            </a:r>
            <a:r>
              <a:rPr lang="en-US" sz="2800" i="1" dirty="0" err="1"/>
              <a:t>melukainya</a:t>
            </a:r>
            <a:r>
              <a:rPr lang="en-US" sz="2800" i="1" dirty="0"/>
              <a:t>, </a:t>
            </a:r>
            <a:r>
              <a:rPr lang="en-US" sz="2800" i="1" dirty="0" err="1"/>
              <a:t>melainkan</a:t>
            </a:r>
            <a:r>
              <a:rPr lang="en-US" sz="2800" i="1" dirty="0"/>
              <a:t> Allah </a:t>
            </a:r>
            <a:r>
              <a:rPr lang="en-US" sz="2800" i="1" dirty="0" err="1"/>
              <a:t>akan</a:t>
            </a:r>
            <a:r>
              <a:rPr lang="en-US" sz="2800" i="1" dirty="0"/>
              <a:t> </a:t>
            </a:r>
            <a:r>
              <a:rPr lang="en-US" sz="2800" i="1" dirty="0" err="1" smtClean="0"/>
              <a:t>menghapus</a:t>
            </a:r>
            <a:r>
              <a:rPr lang="en-US" sz="2800" i="1" dirty="0" smtClean="0"/>
              <a:t> </a:t>
            </a:r>
            <a:r>
              <a:rPr lang="en-US" sz="2800" i="1" dirty="0" err="1"/>
              <a:t>kesalahan-kesalahannya</a:t>
            </a:r>
            <a:r>
              <a:rPr lang="en-US" sz="2800" i="1" dirty="0" smtClean="0"/>
              <a:t>',“</a:t>
            </a:r>
            <a:endParaRPr lang="id-ID" sz="2800" i="1" dirty="0" smtClean="0"/>
          </a:p>
          <a:p>
            <a:pPr marL="0" indent="0" algn="ctr" fontAlgn="base">
              <a:buNone/>
            </a:pPr>
            <a:endParaRPr lang="id-ID" sz="2800" b="1" i="1" dirty="0"/>
          </a:p>
          <a:p>
            <a:pPr marL="0" indent="0" algn="ctr" fontAlgn="base">
              <a:buNone/>
            </a:pPr>
            <a:r>
              <a:rPr lang="id-ID" sz="2800" b="1" i="1" dirty="0" smtClean="0"/>
              <a:t>HR Bukhari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02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 smtClean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61" y="1983517"/>
            <a:ext cx="10515600" cy="1736428"/>
          </a:xfrm>
        </p:spPr>
        <p:txBody>
          <a:bodyPr/>
          <a:lstStyle/>
          <a:p>
            <a:r>
              <a:rPr lang="id-ID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  <a:t>Kerentanan Wilayah Bencana </a:t>
            </a:r>
            <a:r>
              <a:rPr lang="id-I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  <a:t>Pertemuan 4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 smtClean="0">
                <a:latin typeface="Berlin Sans FB Demi" pitchFamily="34" charset="0"/>
              </a:rPr>
              <a:t>Gerry Katon Mahendra, MIP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err="1" smtClean="0">
                <a:latin typeface="Berlin Sans FB Demi" pitchFamily="34" charset="0"/>
              </a:rPr>
              <a:t>Disampaikan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pada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Kuliah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id-ID" sz="1600" dirty="0" smtClean="0">
                <a:latin typeface="Berlin Sans FB Demi" pitchFamily="34" charset="0"/>
              </a:rPr>
              <a:t>Pengantar Ilmu Politik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id-ID" sz="1600" dirty="0" smtClean="0">
                <a:latin typeface="Berlin Sans FB Demi" pitchFamily="34" charset="0"/>
              </a:rPr>
              <a:t>202</a:t>
            </a:r>
            <a:r>
              <a:rPr lang="en-US" sz="1600" dirty="0" smtClean="0">
                <a:latin typeface="Berlin Sans FB Demi" pitchFamily="34" charset="0"/>
              </a:rPr>
              <a:t>1</a:t>
            </a:r>
            <a:endParaRPr lang="en-US" sz="1600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</a:rPr>
              <a:t>Deskripsi MK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>
                <a:latin typeface="Arial Narrow" pitchFamily="34" charset="0"/>
                <a:ea typeface="SimHei" pitchFamily="49" charset="-122"/>
              </a:rPr>
              <a:t>Deskripsi MK 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id-ID" dirty="0">
                <a:latin typeface="Arial Narrow" pitchFamily="34" charset="0"/>
                <a:ea typeface="SimHei" pitchFamily="49" charset="-122"/>
              </a:rPr>
              <a:t>Mata Kuliah ini bertujuan agar mahasiswa memiliki pemahaman tentang Pengertian bencana, tipe bencana, fase-fase dalam bencana, faktor-faktor yang memperburuk bencana, struktur operasi tanggap darurat (ruang lingkup manajemen bencana, Standar Sistem Manajemen Keadaan Darurat, Manajemen Bencana Berbasis Komunitas, Manajemen Bencana yang Sesuai untuk Indonesia)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Capaian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Pembelajaran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 smtClean="0">
                <a:latin typeface="Arial Narrow" pitchFamily="34" charset="0"/>
                <a:ea typeface="SimHei" pitchFamily="49" charset="-122"/>
              </a:rPr>
              <a:t>Capaian Pembelajaran </a:t>
            </a:r>
            <a:r>
              <a:rPr lang="id-ID" dirty="0">
                <a:latin typeface="Arial Narrow" pitchFamily="34" charset="0"/>
                <a:ea typeface="SimHei" pitchFamily="49" charset="-122"/>
              </a:rPr>
              <a:t>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1.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ruang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lingkup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2.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mitigasi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3.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evakuasi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4.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pendekatan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SOS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dan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pemulihan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0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(</a:t>
            </a:r>
            <a:r>
              <a:rPr lang="en-US" dirty="0" err="1"/>
              <a:t>Diadaptasi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UNISDR Terminology of Disaster Risk Reduction, 2009 </a:t>
            </a:r>
            <a:r>
              <a:rPr lang="en-US" dirty="0" err="1"/>
              <a:t>dalam</a:t>
            </a:r>
            <a:r>
              <a:rPr lang="en-US" dirty="0"/>
              <a:t> Oxfam, 2012). </a:t>
            </a:r>
            <a:endParaRPr lang="id-ID" dirty="0" smtClean="0"/>
          </a:p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BNPB No. 2 </a:t>
            </a:r>
            <a:r>
              <a:rPr lang="en-US" dirty="0" err="1"/>
              <a:t>tahun</a:t>
            </a:r>
            <a:r>
              <a:rPr lang="en-US" dirty="0"/>
              <a:t> 2012, </a:t>
            </a:r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err="1" smtClean="0"/>
              <a:t>Kerentanan</a:t>
            </a:r>
            <a:r>
              <a:rPr lang="en-US" dirty="0" smtClean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(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1)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upaya-upaya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22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68138" y="1988840"/>
            <a:ext cx="7935777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gempa</a:t>
            </a:r>
            <a:r>
              <a:rPr lang="en-US" dirty="0"/>
              <a:t>,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tanggul</a:t>
            </a:r>
            <a:r>
              <a:rPr lang="en-US" dirty="0"/>
              <a:t> </a:t>
            </a:r>
            <a:r>
              <a:rPr lang="en-US" dirty="0" err="1"/>
              <a:t>pengaman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bantaran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miskin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mitigasi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97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 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mempertinggi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, </a:t>
            </a:r>
            <a:r>
              <a:rPr lang="en-US" dirty="0" err="1"/>
              <a:t>demikian</a:t>
            </a:r>
            <a:r>
              <a:rPr lang="en-US" dirty="0"/>
              <a:t> pula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kerentanan</a:t>
            </a:r>
            <a:r>
              <a:rPr lang="en-US" dirty="0"/>
              <a:t>.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air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terancam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kekeringan</a:t>
            </a:r>
            <a:r>
              <a:rPr lang="en-US" dirty="0"/>
              <a:t>. </a:t>
            </a:r>
            <a:r>
              <a:rPr lang="en-US" dirty="0" err="1"/>
              <a:t>Penduduk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lereng</a:t>
            </a:r>
            <a:r>
              <a:rPr lang="en-US" dirty="0"/>
              <a:t> </a:t>
            </a:r>
            <a:r>
              <a:rPr lang="en-US" dirty="0" err="1"/>
              <a:t>bukit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pegunungan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longsor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8997" y="-128788"/>
            <a:ext cx="4944303" cy="69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3040</TotalTime>
  <Words>529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 Unicode MS</vt:lpstr>
      <vt:lpstr>SimHei</vt:lpstr>
      <vt:lpstr>SimSun</vt:lpstr>
      <vt:lpstr>Arial</vt:lpstr>
      <vt:lpstr>Arial Narrow</vt:lpstr>
      <vt:lpstr>Berlin Sans FB Demi</vt:lpstr>
      <vt:lpstr>Calibri</vt:lpstr>
      <vt:lpstr>Corbel</vt:lpstr>
      <vt:lpstr>Franklin Gothic Heavy</vt:lpstr>
      <vt:lpstr>Gill Sans MT Condensed</vt:lpstr>
      <vt:lpstr>Tahoma</vt:lpstr>
      <vt:lpstr>Presentation UNISA_01</vt:lpstr>
      <vt:lpstr>1_Presentation UNISA_01</vt:lpstr>
      <vt:lpstr>1_Office Theme</vt:lpstr>
      <vt:lpstr>2_Office Theme</vt:lpstr>
      <vt:lpstr>PEMBUKA BELAJAR</vt:lpstr>
      <vt:lpstr>Kerentanan Wilayah Bencana Pertemuan 4</vt:lpstr>
      <vt:lpstr>Deskripsi MK</vt:lpstr>
      <vt:lpstr>Capaian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PESAN HIKMAH</vt:lpstr>
      <vt:lpstr>PENUTUP BELAJAR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user</cp:lastModifiedBy>
  <cp:revision>158</cp:revision>
  <dcterms:created xsi:type="dcterms:W3CDTF">2017-11-21T07:01:38Z</dcterms:created>
  <dcterms:modified xsi:type="dcterms:W3CDTF">2021-03-04T00:37:28Z</dcterms:modified>
</cp:coreProperties>
</file>