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58" r:id="rId2"/>
    <p:sldMasterId id="2147483680" r:id="rId3"/>
    <p:sldMasterId id="2147483709" r:id="rId4"/>
  </p:sldMasterIdLst>
  <p:notesMasterIdLst>
    <p:notesMasterId r:id="rId34"/>
  </p:notesMasterIdLst>
  <p:handoutMasterIdLst>
    <p:handoutMasterId r:id="rId35"/>
  </p:handoutMasterIdLst>
  <p:sldIdLst>
    <p:sldId id="256" r:id="rId5"/>
    <p:sldId id="293" r:id="rId6"/>
    <p:sldId id="300" r:id="rId7"/>
    <p:sldId id="257" r:id="rId8"/>
    <p:sldId id="259" r:id="rId9"/>
    <p:sldId id="301" r:id="rId10"/>
    <p:sldId id="302" r:id="rId11"/>
    <p:sldId id="261" r:id="rId12"/>
    <p:sldId id="304" r:id="rId13"/>
    <p:sldId id="305" r:id="rId14"/>
    <p:sldId id="306" r:id="rId15"/>
    <p:sldId id="308" r:id="rId16"/>
    <p:sldId id="309" r:id="rId17"/>
    <p:sldId id="310" r:id="rId18"/>
    <p:sldId id="311" r:id="rId19"/>
    <p:sldId id="312" r:id="rId20"/>
    <p:sldId id="313" r:id="rId21"/>
    <p:sldId id="314" r:id="rId22"/>
    <p:sldId id="315" r:id="rId23"/>
    <p:sldId id="316" r:id="rId24"/>
    <p:sldId id="317" r:id="rId25"/>
    <p:sldId id="318" r:id="rId26"/>
    <p:sldId id="265" r:id="rId27"/>
    <p:sldId id="319" r:id="rId28"/>
    <p:sldId id="320" r:id="rId29"/>
    <p:sldId id="321" r:id="rId30"/>
    <p:sldId id="322" r:id="rId31"/>
    <p:sldId id="323" r:id="rId32"/>
    <p:sldId id="298" r:id="rId33"/>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2AAE4"/>
    <a:srgbClr val="2A81C6"/>
    <a:srgbClr val="2ECAD7"/>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howGuides="1">
      <p:cViewPr varScale="1">
        <p:scale>
          <a:sx n="51" d="100"/>
          <a:sy n="51" d="100"/>
        </p:scale>
        <p:origin x="90" y="768"/>
      </p:cViewPr>
      <p:guideLst>
        <p:guide orient="horz" pos="1847"/>
        <p:guide pos="2880"/>
      </p:guideLst>
    </p:cSldViewPr>
  </p:slideViewPr>
  <p:notesTextViewPr>
    <p:cViewPr>
      <p:scale>
        <a:sx n="1" d="1"/>
        <a:sy n="1" d="1"/>
      </p:scale>
      <p:origin x="0" y="0"/>
    </p:cViewPr>
  </p:notesTextViewPr>
  <p:notesViewPr>
    <p:cSldViewPr showGuides="1">
      <p:cViewPr varScale="1">
        <p:scale>
          <a:sx n="83" d="100"/>
          <a:sy n="83" d="100"/>
        </p:scale>
        <p:origin x="-31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579689-7F40-4D11-940A-243301792BE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id-ID"/>
        </a:p>
      </dgm:t>
    </dgm:pt>
    <dgm:pt modelId="{4637749D-A1DF-41E2-86D1-C312072BEFBE}">
      <dgm:prSet phldrT="[Text]" custT="1"/>
      <dgm:spPr/>
      <dgm:t>
        <a:bodyPr/>
        <a:lstStyle/>
        <a:p>
          <a:r>
            <a:rPr lang="id-ID" sz="2800" b="1" dirty="0" smtClean="0"/>
            <a:t>DASAR HUKUM</a:t>
          </a:r>
          <a:endParaRPr lang="id-ID" sz="2800" b="1" dirty="0"/>
        </a:p>
      </dgm:t>
    </dgm:pt>
    <dgm:pt modelId="{786AB927-C36C-4472-A9B6-8D01CC25C019}" type="parTrans" cxnId="{45AF561C-E980-4586-A401-76C88CD94E9C}">
      <dgm:prSet/>
      <dgm:spPr/>
      <dgm:t>
        <a:bodyPr/>
        <a:lstStyle/>
        <a:p>
          <a:endParaRPr lang="id-ID" sz="2800"/>
        </a:p>
      </dgm:t>
    </dgm:pt>
    <dgm:pt modelId="{D1F95C67-EE65-4F68-A05B-C7F125E6927D}" type="sibTrans" cxnId="{45AF561C-E980-4586-A401-76C88CD94E9C}">
      <dgm:prSet/>
      <dgm:spPr/>
      <dgm:t>
        <a:bodyPr/>
        <a:lstStyle/>
        <a:p>
          <a:endParaRPr lang="id-ID" sz="2800"/>
        </a:p>
      </dgm:t>
    </dgm:pt>
    <dgm:pt modelId="{F88C2893-2855-4DFA-8E21-3D2CE6325CF5}">
      <dgm:prSet phldrT="[Text]" custT="1"/>
      <dgm:spPr>
        <a:noFill/>
        <a:ln w="38100">
          <a:solidFill>
            <a:srgbClr val="C00000"/>
          </a:solidFill>
        </a:ln>
      </dgm:spPr>
      <dgm:t>
        <a:bodyPr/>
        <a:lstStyle/>
        <a:p>
          <a:pPr rtl="0"/>
          <a:r>
            <a:rPr lang="id-ID" sz="1400" b="1" dirty="0" smtClean="0">
              <a:solidFill>
                <a:schemeClr val="tx1"/>
              </a:solidFill>
            </a:rPr>
            <a:t>Undang-Undang No. 44 Tahun 2009 </a:t>
          </a:r>
        </a:p>
        <a:p>
          <a:pPr rtl="0"/>
          <a:r>
            <a:rPr lang="id-ID" sz="1400" b="1" dirty="0" smtClean="0">
              <a:solidFill>
                <a:schemeClr val="tx1"/>
              </a:solidFill>
            </a:rPr>
            <a:t>tentang Rumah Sakit</a:t>
          </a:r>
          <a:endParaRPr lang="id-ID" sz="1400" dirty="0">
            <a:solidFill>
              <a:schemeClr val="tx1"/>
            </a:solidFill>
          </a:endParaRPr>
        </a:p>
      </dgm:t>
    </dgm:pt>
    <dgm:pt modelId="{B2BA5CE9-A8DD-4729-B3E2-1AADDD821A52}" type="parTrans" cxnId="{08E78BE0-7645-4562-A24A-BEFF91B04688}">
      <dgm:prSet custT="1"/>
      <dgm:spPr/>
      <dgm:t>
        <a:bodyPr/>
        <a:lstStyle/>
        <a:p>
          <a:endParaRPr lang="id-ID" sz="900"/>
        </a:p>
      </dgm:t>
    </dgm:pt>
    <dgm:pt modelId="{17A55AC3-4BC6-4E2B-BDE7-1B582D9F37A7}" type="sibTrans" cxnId="{08E78BE0-7645-4562-A24A-BEFF91B04688}">
      <dgm:prSet/>
      <dgm:spPr/>
      <dgm:t>
        <a:bodyPr/>
        <a:lstStyle/>
        <a:p>
          <a:endParaRPr lang="id-ID" sz="2800"/>
        </a:p>
      </dgm:t>
    </dgm:pt>
    <dgm:pt modelId="{E970358A-2FDF-41D9-A8E5-B41019D1E24A}">
      <dgm:prSet phldrT="[Text]" custT="1"/>
      <dgm:spPr>
        <a:noFill/>
        <a:ln w="38100">
          <a:solidFill>
            <a:srgbClr val="C00000"/>
          </a:solidFill>
        </a:ln>
      </dgm:spPr>
      <dgm:t>
        <a:bodyPr/>
        <a:lstStyle/>
        <a:p>
          <a:pPr rtl="0"/>
          <a:r>
            <a:rPr lang="id-ID" sz="1400" b="1" dirty="0" smtClean="0">
              <a:solidFill>
                <a:schemeClr val="tx1"/>
              </a:solidFill>
            </a:rPr>
            <a:t>Undang-undang No. 36 Tahun 2009 </a:t>
          </a:r>
        </a:p>
        <a:p>
          <a:pPr rtl="0"/>
          <a:r>
            <a:rPr lang="id-ID" sz="1400" b="1" dirty="0" smtClean="0">
              <a:solidFill>
                <a:schemeClr val="tx1"/>
              </a:solidFill>
            </a:rPr>
            <a:t>tentang Kesehatan</a:t>
          </a:r>
          <a:endParaRPr lang="id-ID" sz="1400" dirty="0">
            <a:solidFill>
              <a:schemeClr val="tx1"/>
            </a:solidFill>
          </a:endParaRPr>
        </a:p>
      </dgm:t>
    </dgm:pt>
    <dgm:pt modelId="{0DCEB5C4-2406-48D4-8DBA-6D2A661255DC}" type="parTrans" cxnId="{AB004055-B380-4C2E-BD9F-1587E63F9DE7}">
      <dgm:prSet custT="1"/>
      <dgm:spPr/>
      <dgm:t>
        <a:bodyPr/>
        <a:lstStyle/>
        <a:p>
          <a:endParaRPr lang="id-ID" sz="800"/>
        </a:p>
      </dgm:t>
    </dgm:pt>
    <dgm:pt modelId="{52A6BCE6-B0B3-41D1-94AD-81F343FBD7A3}" type="sibTrans" cxnId="{AB004055-B380-4C2E-BD9F-1587E63F9DE7}">
      <dgm:prSet/>
      <dgm:spPr/>
      <dgm:t>
        <a:bodyPr/>
        <a:lstStyle/>
        <a:p>
          <a:endParaRPr lang="id-ID" sz="2800"/>
        </a:p>
      </dgm:t>
    </dgm:pt>
    <dgm:pt modelId="{748BA599-6CFB-46E8-8ACF-F4CA3EEC6A52}">
      <dgm:prSet phldrT="[Text]" custT="1"/>
      <dgm:spPr>
        <a:noFill/>
        <a:ln w="38100">
          <a:solidFill>
            <a:srgbClr val="C00000"/>
          </a:solidFill>
        </a:ln>
      </dgm:spPr>
      <dgm:t>
        <a:bodyPr/>
        <a:lstStyle/>
        <a:p>
          <a:pPr rtl="0"/>
          <a:r>
            <a:rPr lang="id-ID" sz="1400" b="1" dirty="0" smtClean="0">
              <a:solidFill>
                <a:schemeClr val="tx1"/>
              </a:solidFill>
            </a:rPr>
            <a:t>Undang-undang No. 29 Tahun 2004 </a:t>
          </a:r>
        </a:p>
        <a:p>
          <a:pPr rtl="0"/>
          <a:r>
            <a:rPr lang="id-ID" sz="1400" b="1" dirty="0" smtClean="0">
              <a:solidFill>
                <a:schemeClr val="tx1"/>
              </a:solidFill>
            </a:rPr>
            <a:t>tentang Praktik Kedokteran</a:t>
          </a:r>
          <a:endParaRPr lang="id-ID" sz="1400" dirty="0">
            <a:solidFill>
              <a:schemeClr val="tx1"/>
            </a:solidFill>
          </a:endParaRPr>
        </a:p>
      </dgm:t>
    </dgm:pt>
    <dgm:pt modelId="{0BAF05B6-814D-4B88-BA87-5DFD0D095FF1}" type="parTrans" cxnId="{E3F53088-95D4-4AD2-97D4-EE464B3C9EF1}">
      <dgm:prSet custT="1"/>
      <dgm:spPr/>
      <dgm:t>
        <a:bodyPr/>
        <a:lstStyle/>
        <a:p>
          <a:endParaRPr lang="id-ID" sz="800"/>
        </a:p>
      </dgm:t>
    </dgm:pt>
    <dgm:pt modelId="{C72DCA5A-31C9-4AC3-B458-884ABEFDC4EA}" type="sibTrans" cxnId="{E3F53088-95D4-4AD2-97D4-EE464B3C9EF1}">
      <dgm:prSet/>
      <dgm:spPr/>
      <dgm:t>
        <a:bodyPr/>
        <a:lstStyle/>
        <a:p>
          <a:endParaRPr lang="id-ID" sz="2800"/>
        </a:p>
      </dgm:t>
    </dgm:pt>
    <dgm:pt modelId="{1D0C6921-8288-4906-9EBA-D3FDB0D4FFFA}">
      <dgm:prSet phldrT="[Text]" custT="1"/>
      <dgm:spPr>
        <a:noFill/>
        <a:ln w="38100">
          <a:solidFill>
            <a:srgbClr val="C00000"/>
          </a:solidFill>
        </a:ln>
      </dgm:spPr>
      <dgm:t>
        <a:bodyPr/>
        <a:lstStyle/>
        <a:p>
          <a:pPr rtl="0"/>
          <a:r>
            <a:rPr lang="id-ID" sz="1400" b="1" dirty="0" smtClean="0">
              <a:solidFill>
                <a:schemeClr val="tx1"/>
              </a:solidFill>
            </a:rPr>
            <a:t>Peraturan Menteri Kesehatan No. 519/MENKES/PER/ III/2011 Tentang Pedoman Penyelenggaraan Pelayanan Anestesiologi dan Terapi Intensif di Rumah Sakit</a:t>
          </a:r>
          <a:endParaRPr lang="id-ID" sz="1400" dirty="0">
            <a:solidFill>
              <a:schemeClr val="tx1"/>
            </a:solidFill>
          </a:endParaRPr>
        </a:p>
      </dgm:t>
    </dgm:pt>
    <dgm:pt modelId="{CD2BD115-6092-4473-9006-F5115A3E8AD6}" type="parTrans" cxnId="{A4FEBEEA-7967-4092-BD27-B21683514D72}">
      <dgm:prSet custT="1"/>
      <dgm:spPr/>
      <dgm:t>
        <a:bodyPr/>
        <a:lstStyle/>
        <a:p>
          <a:endParaRPr lang="id-ID" sz="800"/>
        </a:p>
      </dgm:t>
    </dgm:pt>
    <dgm:pt modelId="{C1B8C42F-9150-4355-B5D5-9349BB38CC07}" type="sibTrans" cxnId="{A4FEBEEA-7967-4092-BD27-B21683514D72}">
      <dgm:prSet/>
      <dgm:spPr/>
      <dgm:t>
        <a:bodyPr/>
        <a:lstStyle/>
        <a:p>
          <a:endParaRPr lang="id-ID" sz="2800"/>
        </a:p>
      </dgm:t>
    </dgm:pt>
    <dgm:pt modelId="{D2A14704-5CE6-4A64-BC5F-C516FE825D0B}">
      <dgm:prSet phldrT="[Text]" custT="1"/>
      <dgm:spPr>
        <a:noFill/>
        <a:ln w="38100">
          <a:solidFill>
            <a:srgbClr val="C00000"/>
          </a:solidFill>
        </a:ln>
      </dgm:spPr>
      <dgm:t>
        <a:bodyPr/>
        <a:lstStyle/>
        <a:p>
          <a:pPr rtl="0"/>
          <a:r>
            <a:rPr lang="id-ID" sz="1400" b="1" dirty="0" smtClean="0">
              <a:solidFill>
                <a:schemeClr val="tx1"/>
              </a:solidFill>
            </a:rPr>
            <a:t>Peraturan Menteri Kesehatan No. 18 Tahun 2016 Tentang Iz</a:t>
          </a:r>
          <a:r>
            <a:rPr lang="en-US" sz="1400" b="1" dirty="0" err="1" smtClean="0">
              <a:solidFill>
                <a:schemeClr val="tx1"/>
              </a:solidFill>
            </a:rPr>
            <a:t>i</a:t>
          </a:r>
          <a:r>
            <a:rPr lang="id-ID" sz="1400" b="1" dirty="0" smtClean="0">
              <a:solidFill>
                <a:schemeClr val="tx1"/>
              </a:solidFill>
            </a:rPr>
            <a:t>n dan Penyelenggaraan Praktik Penata Anestesi</a:t>
          </a:r>
          <a:endParaRPr lang="id-ID" sz="1400" dirty="0">
            <a:solidFill>
              <a:schemeClr val="tx1"/>
            </a:solidFill>
          </a:endParaRPr>
        </a:p>
      </dgm:t>
    </dgm:pt>
    <dgm:pt modelId="{DAF7B997-F3A9-400D-AA34-77A96388A3F0}" type="parTrans" cxnId="{14CC18D9-113C-4F3A-AF09-0768215780BC}">
      <dgm:prSet custT="1"/>
      <dgm:spPr/>
      <dgm:t>
        <a:bodyPr/>
        <a:lstStyle/>
        <a:p>
          <a:endParaRPr lang="id-ID" sz="900"/>
        </a:p>
      </dgm:t>
    </dgm:pt>
    <dgm:pt modelId="{6B4CDB23-C9DA-4FEC-9F02-4EE6B1EEF23E}" type="sibTrans" cxnId="{14CC18D9-113C-4F3A-AF09-0768215780BC}">
      <dgm:prSet/>
      <dgm:spPr/>
      <dgm:t>
        <a:bodyPr/>
        <a:lstStyle/>
        <a:p>
          <a:endParaRPr lang="id-ID" sz="2800"/>
        </a:p>
      </dgm:t>
    </dgm:pt>
    <dgm:pt modelId="{31D82AB5-8E2A-4ABA-8CF5-E3FA5F17658F}">
      <dgm:prSet phldrT="[Text]" custT="1"/>
      <dgm:spPr>
        <a:noFill/>
        <a:ln w="38100">
          <a:solidFill>
            <a:srgbClr val="C00000"/>
          </a:solidFill>
        </a:ln>
      </dgm:spPr>
      <dgm:t>
        <a:bodyPr/>
        <a:lstStyle/>
        <a:p>
          <a:pPr rtl="0"/>
          <a:r>
            <a:rPr lang="id-ID" sz="1400" b="1" dirty="0" smtClean="0">
              <a:solidFill>
                <a:schemeClr val="tx1"/>
              </a:solidFill>
            </a:rPr>
            <a:t>Undang-undang No. 36 Tahun 2014 </a:t>
          </a:r>
        </a:p>
        <a:p>
          <a:pPr rtl="0"/>
          <a:r>
            <a:rPr lang="id-ID" sz="1400" b="1" dirty="0" smtClean="0">
              <a:solidFill>
                <a:schemeClr val="tx1"/>
              </a:solidFill>
            </a:rPr>
            <a:t>tentang Tenaga Kesehatan</a:t>
          </a:r>
          <a:endParaRPr lang="id-ID" sz="1400" dirty="0">
            <a:solidFill>
              <a:schemeClr val="tx1"/>
            </a:solidFill>
          </a:endParaRPr>
        </a:p>
      </dgm:t>
    </dgm:pt>
    <dgm:pt modelId="{59244D8B-BE43-40A3-BAB4-0BA781F36CFD}" type="parTrans" cxnId="{B37E135C-98F1-4394-BEB0-B674BEA83D38}">
      <dgm:prSet/>
      <dgm:spPr/>
      <dgm:t>
        <a:bodyPr/>
        <a:lstStyle/>
        <a:p>
          <a:endParaRPr lang="id-ID"/>
        </a:p>
      </dgm:t>
    </dgm:pt>
    <dgm:pt modelId="{926F307C-B89E-4151-923E-184777B858E7}" type="sibTrans" cxnId="{B37E135C-98F1-4394-BEB0-B674BEA83D38}">
      <dgm:prSet/>
      <dgm:spPr/>
      <dgm:t>
        <a:bodyPr/>
        <a:lstStyle/>
        <a:p>
          <a:endParaRPr lang="id-ID"/>
        </a:p>
      </dgm:t>
    </dgm:pt>
    <dgm:pt modelId="{83DDEFDF-FFC4-4D79-A87A-4436DAD33530}" type="pres">
      <dgm:prSet presAssocID="{2B579689-7F40-4D11-940A-243301792BE8}" presName="Name0" presStyleCnt="0">
        <dgm:presLayoutVars>
          <dgm:chPref val="1"/>
          <dgm:dir/>
          <dgm:animOne val="branch"/>
          <dgm:animLvl val="lvl"/>
          <dgm:resizeHandles val="exact"/>
        </dgm:presLayoutVars>
      </dgm:prSet>
      <dgm:spPr/>
      <dgm:t>
        <a:bodyPr/>
        <a:lstStyle/>
        <a:p>
          <a:endParaRPr lang="en-US"/>
        </a:p>
      </dgm:t>
    </dgm:pt>
    <dgm:pt modelId="{A34BCB4C-6027-4A2E-98CF-525D3D78926B}" type="pres">
      <dgm:prSet presAssocID="{4637749D-A1DF-41E2-86D1-C312072BEFBE}" presName="root1" presStyleCnt="0"/>
      <dgm:spPr/>
    </dgm:pt>
    <dgm:pt modelId="{F224009C-A412-4DD7-9CA7-FD62A5A204BA}" type="pres">
      <dgm:prSet presAssocID="{4637749D-A1DF-41E2-86D1-C312072BEFBE}" presName="LevelOneTextNode" presStyleLbl="node0" presStyleIdx="0" presStyleCnt="1" custScaleX="193108">
        <dgm:presLayoutVars>
          <dgm:chPref val="3"/>
        </dgm:presLayoutVars>
      </dgm:prSet>
      <dgm:spPr/>
      <dgm:t>
        <a:bodyPr/>
        <a:lstStyle/>
        <a:p>
          <a:endParaRPr lang="id-ID"/>
        </a:p>
      </dgm:t>
    </dgm:pt>
    <dgm:pt modelId="{7FAD4012-0589-4B96-8E8E-7C2EBAF90350}" type="pres">
      <dgm:prSet presAssocID="{4637749D-A1DF-41E2-86D1-C312072BEFBE}" presName="level2hierChild" presStyleCnt="0"/>
      <dgm:spPr/>
    </dgm:pt>
    <dgm:pt modelId="{C2086509-A7F7-4AF3-8FBE-EB9402592240}" type="pres">
      <dgm:prSet presAssocID="{B2BA5CE9-A8DD-4729-B3E2-1AADDD821A52}" presName="conn2-1" presStyleLbl="parChTrans1D2" presStyleIdx="0" presStyleCnt="6"/>
      <dgm:spPr/>
      <dgm:t>
        <a:bodyPr/>
        <a:lstStyle/>
        <a:p>
          <a:endParaRPr lang="en-US"/>
        </a:p>
      </dgm:t>
    </dgm:pt>
    <dgm:pt modelId="{97205983-98D2-42C0-A01E-BE40F9A285C4}" type="pres">
      <dgm:prSet presAssocID="{B2BA5CE9-A8DD-4729-B3E2-1AADDD821A52}" presName="connTx" presStyleLbl="parChTrans1D2" presStyleIdx="0" presStyleCnt="6"/>
      <dgm:spPr/>
      <dgm:t>
        <a:bodyPr/>
        <a:lstStyle/>
        <a:p>
          <a:endParaRPr lang="en-US"/>
        </a:p>
      </dgm:t>
    </dgm:pt>
    <dgm:pt modelId="{AFE86423-D1F3-4C6A-8E61-C06CD76867CC}" type="pres">
      <dgm:prSet presAssocID="{F88C2893-2855-4DFA-8E21-3D2CE6325CF5}" presName="root2" presStyleCnt="0"/>
      <dgm:spPr/>
    </dgm:pt>
    <dgm:pt modelId="{34113F85-B4D7-4665-AC72-95140726C9E1}" type="pres">
      <dgm:prSet presAssocID="{F88C2893-2855-4DFA-8E21-3D2CE6325CF5}" presName="LevelTwoTextNode" presStyleLbl="node2" presStyleIdx="0" presStyleCnt="6" custScaleX="305232" custLinFactNeighborX="4151">
        <dgm:presLayoutVars>
          <dgm:chPref val="3"/>
        </dgm:presLayoutVars>
      </dgm:prSet>
      <dgm:spPr/>
      <dgm:t>
        <a:bodyPr/>
        <a:lstStyle/>
        <a:p>
          <a:endParaRPr lang="id-ID"/>
        </a:p>
      </dgm:t>
    </dgm:pt>
    <dgm:pt modelId="{27923ACD-1DE9-42D0-A54B-A7A94BA1F412}" type="pres">
      <dgm:prSet presAssocID="{F88C2893-2855-4DFA-8E21-3D2CE6325CF5}" presName="level3hierChild" presStyleCnt="0"/>
      <dgm:spPr/>
    </dgm:pt>
    <dgm:pt modelId="{BC5F4CDC-0821-4559-988C-466FC56602C1}" type="pres">
      <dgm:prSet presAssocID="{0DCEB5C4-2406-48D4-8DBA-6D2A661255DC}" presName="conn2-1" presStyleLbl="parChTrans1D2" presStyleIdx="1" presStyleCnt="6"/>
      <dgm:spPr/>
      <dgm:t>
        <a:bodyPr/>
        <a:lstStyle/>
        <a:p>
          <a:endParaRPr lang="en-US"/>
        </a:p>
      </dgm:t>
    </dgm:pt>
    <dgm:pt modelId="{492761EE-F85F-48D4-B6EF-5DC3A3F5ABA0}" type="pres">
      <dgm:prSet presAssocID="{0DCEB5C4-2406-48D4-8DBA-6D2A661255DC}" presName="connTx" presStyleLbl="parChTrans1D2" presStyleIdx="1" presStyleCnt="6"/>
      <dgm:spPr/>
      <dgm:t>
        <a:bodyPr/>
        <a:lstStyle/>
        <a:p>
          <a:endParaRPr lang="en-US"/>
        </a:p>
      </dgm:t>
    </dgm:pt>
    <dgm:pt modelId="{A983938B-A67C-4E55-96F0-32481278F667}" type="pres">
      <dgm:prSet presAssocID="{E970358A-2FDF-41D9-A8E5-B41019D1E24A}" presName="root2" presStyleCnt="0"/>
      <dgm:spPr/>
    </dgm:pt>
    <dgm:pt modelId="{67A0FEB8-FF73-4479-B020-43A63FCD1454}" type="pres">
      <dgm:prSet presAssocID="{E970358A-2FDF-41D9-A8E5-B41019D1E24A}" presName="LevelTwoTextNode" presStyleLbl="node2" presStyleIdx="1" presStyleCnt="6" custScaleX="305232" custLinFactNeighborX="4151">
        <dgm:presLayoutVars>
          <dgm:chPref val="3"/>
        </dgm:presLayoutVars>
      </dgm:prSet>
      <dgm:spPr/>
      <dgm:t>
        <a:bodyPr/>
        <a:lstStyle/>
        <a:p>
          <a:endParaRPr lang="id-ID"/>
        </a:p>
      </dgm:t>
    </dgm:pt>
    <dgm:pt modelId="{1A7CE8ED-EC8D-4E00-BEE1-88FC3F45AFD5}" type="pres">
      <dgm:prSet presAssocID="{E970358A-2FDF-41D9-A8E5-B41019D1E24A}" presName="level3hierChild" presStyleCnt="0"/>
      <dgm:spPr/>
    </dgm:pt>
    <dgm:pt modelId="{FCE6C173-4318-4616-A654-521275EFE157}" type="pres">
      <dgm:prSet presAssocID="{0BAF05B6-814D-4B88-BA87-5DFD0D095FF1}" presName="conn2-1" presStyleLbl="parChTrans1D2" presStyleIdx="2" presStyleCnt="6"/>
      <dgm:spPr/>
      <dgm:t>
        <a:bodyPr/>
        <a:lstStyle/>
        <a:p>
          <a:endParaRPr lang="en-US"/>
        </a:p>
      </dgm:t>
    </dgm:pt>
    <dgm:pt modelId="{A084FEEE-8A30-44C6-8328-35CDE0D57727}" type="pres">
      <dgm:prSet presAssocID="{0BAF05B6-814D-4B88-BA87-5DFD0D095FF1}" presName="connTx" presStyleLbl="parChTrans1D2" presStyleIdx="2" presStyleCnt="6"/>
      <dgm:spPr/>
      <dgm:t>
        <a:bodyPr/>
        <a:lstStyle/>
        <a:p>
          <a:endParaRPr lang="en-US"/>
        </a:p>
      </dgm:t>
    </dgm:pt>
    <dgm:pt modelId="{3D6888CB-242E-4B15-B3EA-D945A234A6E7}" type="pres">
      <dgm:prSet presAssocID="{748BA599-6CFB-46E8-8ACF-F4CA3EEC6A52}" presName="root2" presStyleCnt="0"/>
      <dgm:spPr/>
    </dgm:pt>
    <dgm:pt modelId="{73F8424A-7BDA-4945-9EF5-AEF0CAE01448}" type="pres">
      <dgm:prSet presAssocID="{748BA599-6CFB-46E8-8ACF-F4CA3EEC6A52}" presName="LevelTwoTextNode" presStyleLbl="node2" presStyleIdx="2" presStyleCnt="6" custScaleX="305232" custLinFactNeighborX="4151">
        <dgm:presLayoutVars>
          <dgm:chPref val="3"/>
        </dgm:presLayoutVars>
      </dgm:prSet>
      <dgm:spPr/>
      <dgm:t>
        <a:bodyPr/>
        <a:lstStyle/>
        <a:p>
          <a:endParaRPr lang="id-ID"/>
        </a:p>
      </dgm:t>
    </dgm:pt>
    <dgm:pt modelId="{08A64A4C-ECAA-4518-AA75-301B67D42DFC}" type="pres">
      <dgm:prSet presAssocID="{748BA599-6CFB-46E8-8ACF-F4CA3EEC6A52}" presName="level3hierChild" presStyleCnt="0"/>
      <dgm:spPr/>
    </dgm:pt>
    <dgm:pt modelId="{F290AD50-7BDC-47D7-9B83-5CF29D679A24}" type="pres">
      <dgm:prSet presAssocID="{59244D8B-BE43-40A3-BAB4-0BA781F36CFD}" presName="conn2-1" presStyleLbl="parChTrans1D2" presStyleIdx="3" presStyleCnt="6"/>
      <dgm:spPr/>
      <dgm:t>
        <a:bodyPr/>
        <a:lstStyle/>
        <a:p>
          <a:endParaRPr lang="en-US"/>
        </a:p>
      </dgm:t>
    </dgm:pt>
    <dgm:pt modelId="{6B9B7EE4-DE6D-4458-8F71-D0F7BA132C51}" type="pres">
      <dgm:prSet presAssocID="{59244D8B-BE43-40A3-BAB4-0BA781F36CFD}" presName="connTx" presStyleLbl="parChTrans1D2" presStyleIdx="3" presStyleCnt="6"/>
      <dgm:spPr/>
      <dgm:t>
        <a:bodyPr/>
        <a:lstStyle/>
        <a:p>
          <a:endParaRPr lang="en-US"/>
        </a:p>
      </dgm:t>
    </dgm:pt>
    <dgm:pt modelId="{E64121DF-797A-45A7-A8FE-EAEF920B9A7D}" type="pres">
      <dgm:prSet presAssocID="{31D82AB5-8E2A-4ABA-8CF5-E3FA5F17658F}" presName="root2" presStyleCnt="0"/>
      <dgm:spPr/>
    </dgm:pt>
    <dgm:pt modelId="{9F25AE77-0A2C-4531-B951-17DAF7A3E88D}" type="pres">
      <dgm:prSet presAssocID="{31D82AB5-8E2A-4ABA-8CF5-E3FA5F17658F}" presName="LevelTwoTextNode" presStyleLbl="node2" presStyleIdx="3" presStyleCnt="6" custScaleX="305232" custLinFactNeighborX="4151">
        <dgm:presLayoutVars>
          <dgm:chPref val="3"/>
        </dgm:presLayoutVars>
      </dgm:prSet>
      <dgm:spPr/>
      <dgm:t>
        <a:bodyPr/>
        <a:lstStyle/>
        <a:p>
          <a:endParaRPr lang="id-ID"/>
        </a:p>
      </dgm:t>
    </dgm:pt>
    <dgm:pt modelId="{4CAABB81-D870-4700-A247-0E00318A1938}" type="pres">
      <dgm:prSet presAssocID="{31D82AB5-8E2A-4ABA-8CF5-E3FA5F17658F}" presName="level3hierChild" presStyleCnt="0"/>
      <dgm:spPr/>
    </dgm:pt>
    <dgm:pt modelId="{AC94C0D0-86E5-430E-9422-6E314C5F5054}" type="pres">
      <dgm:prSet presAssocID="{CD2BD115-6092-4473-9006-F5115A3E8AD6}" presName="conn2-1" presStyleLbl="parChTrans1D2" presStyleIdx="4" presStyleCnt="6"/>
      <dgm:spPr/>
      <dgm:t>
        <a:bodyPr/>
        <a:lstStyle/>
        <a:p>
          <a:endParaRPr lang="en-US"/>
        </a:p>
      </dgm:t>
    </dgm:pt>
    <dgm:pt modelId="{53C00959-E037-437D-BAA5-37B74C96BABD}" type="pres">
      <dgm:prSet presAssocID="{CD2BD115-6092-4473-9006-F5115A3E8AD6}" presName="connTx" presStyleLbl="parChTrans1D2" presStyleIdx="4" presStyleCnt="6"/>
      <dgm:spPr/>
      <dgm:t>
        <a:bodyPr/>
        <a:lstStyle/>
        <a:p>
          <a:endParaRPr lang="en-US"/>
        </a:p>
      </dgm:t>
    </dgm:pt>
    <dgm:pt modelId="{D52B845E-73CF-40B8-BD24-EFDFD6ECC2E4}" type="pres">
      <dgm:prSet presAssocID="{1D0C6921-8288-4906-9EBA-D3FDB0D4FFFA}" presName="root2" presStyleCnt="0"/>
      <dgm:spPr/>
    </dgm:pt>
    <dgm:pt modelId="{46553EBC-BACF-4FD3-8964-481C2CAA70A5}" type="pres">
      <dgm:prSet presAssocID="{1D0C6921-8288-4906-9EBA-D3FDB0D4FFFA}" presName="LevelTwoTextNode" presStyleLbl="node2" presStyleIdx="4" presStyleCnt="6" custScaleX="488519" custScaleY="105570" custLinFactNeighborX="4151">
        <dgm:presLayoutVars>
          <dgm:chPref val="3"/>
        </dgm:presLayoutVars>
      </dgm:prSet>
      <dgm:spPr/>
      <dgm:t>
        <a:bodyPr/>
        <a:lstStyle/>
        <a:p>
          <a:endParaRPr lang="id-ID"/>
        </a:p>
      </dgm:t>
    </dgm:pt>
    <dgm:pt modelId="{9030150C-CF5A-47D0-97AF-FDA6A0270640}" type="pres">
      <dgm:prSet presAssocID="{1D0C6921-8288-4906-9EBA-D3FDB0D4FFFA}" presName="level3hierChild" presStyleCnt="0"/>
      <dgm:spPr/>
    </dgm:pt>
    <dgm:pt modelId="{A8EE7744-BF86-4B1C-B328-1C5AA46026C9}" type="pres">
      <dgm:prSet presAssocID="{DAF7B997-F3A9-400D-AA34-77A96388A3F0}" presName="conn2-1" presStyleLbl="parChTrans1D2" presStyleIdx="5" presStyleCnt="6"/>
      <dgm:spPr/>
      <dgm:t>
        <a:bodyPr/>
        <a:lstStyle/>
        <a:p>
          <a:endParaRPr lang="en-US"/>
        </a:p>
      </dgm:t>
    </dgm:pt>
    <dgm:pt modelId="{7CB449F3-CD01-4E0F-AC93-6E6F354AC5B6}" type="pres">
      <dgm:prSet presAssocID="{DAF7B997-F3A9-400D-AA34-77A96388A3F0}" presName="connTx" presStyleLbl="parChTrans1D2" presStyleIdx="5" presStyleCnt="6"/>
      <dgm:spPr/>
      <dgm:t>
        <a:bodyPr/>
        <a:lstStyle/>
        <a:p>
          <a:endParaRPr lang="en-US"/>
        </a:p>
      </dgm:t>
    </dgm:pt>
    <dgm:pt modelId="{5347C85D-0D1A-48ED-B274-F01D11DD73F6}" type="pres">
      <dgm:prSet presAssocID="{D2A14704-5CE6-4A64-BC5F-C516FE825D0B}" presName="root2" presStyleCnt="0"/>
      <dgm:spPr/>
    </dgm:pt>
    <dgm:pt modelId="{09E4C7A5-80D0-4F0A-B685-6D9591BAB92B}" type="pres">
      <dgm:prSet presAssocID="{D2A14704-5CE6-4A64-BC5F-C516FE825D0B}" presName="LevelTwoTextNode" presStyleLbl="node2" presStyleIdx="5" presStyleCnt="6" custScaleX="305232" custLinFactNeighborX="4151">
        <dgm:presLayoutVars>
          <dgm:chPref val="3"/>
        </dgm:presLayoutVars>
      </dgm:prSet>
      <dgm:spPr/>
      <dgm:t>
        <a:bodyPr/>
        <a:lstStyle/>
        <a:p>
          <a:endParaRPr lang="id-ID"/>
        </a:p>
      </dgm:t>
    </dgm:pt>
    <dgm:pt modelId="{A5AD1348-4F63-46C7-B280-F01858323A6F}" type="pres">
      <dgm:prSet presAssocID="{D2A14704-5CE6-4A64-BC5F-C516FE825D0B}" presName="level3hierChild" presStyleCnt="0"/>
      <dgm:spPr/>
    </dgm:pt>
  </dgm:ptLst>
  <dgm:cxnLst>
    <dgm:cxn modelId="{C895F4E5-397C-46D0-BC80-0E18C6B0123A}" type="presOf" srcId="{DAF7B997-F3A9-400D-AA34-77A96388A3F0}" destId="{A8EE7744-BF86-4B1C-B328-1C5AA46026C9}" srcOrd="0" destOrd="0" presId="urn:microsoft.com/office/officeart/2008/layout/HorizontalMultiLevelHierarchy"/>
    <dgm:cxn modelId="{C9F88A60-B453-41C4-AA65-CD0398652EB9}" type="presOf" srcId="{0DCEB5C4-2406-48D4-8DBA-6D2A661255DC}" destId="{BC5F4CDC-0821-4559-988C-466FC56602C1}" srcOrd="0" destOrd="0" presId="urn:microsoft.com/office/officeart/2008/layout/HorizontalMultiLevelHierarchy"/>
    <dgm:cxn modelId="{AB004055-B380-4C2E-BD9F-1587E63F9DE7}" srcId="{4637749D-A1DF-41E2-86D1-C312072BEFBE}" destId="{E970358A-2FDF-41D9-A8E5-B41019D1E24A}" srcOrd="1" destOrd="0" parTransId="{0DCEB5C4-2406-48D4-8DBA-6D2A661255DC}" sibTransId="{52A6BCE6-B0B3-41D1-94AD-81F343FBD7A3}"/>
    <dgm:cxn modelId="{14CC18D9-113C-4F3A-AF09-0768215780BC}" srcId="{4637749D-A1DF-41E2-86D1-C312072BEFBE}" destId="{D2A14704-5CE6-4A64-BC5F-C516FE825D0B}" srcOrd="5" destOrd="0" parTransId="{DAF7B997-F3A9-400D-AA34-77A96388A3F0}" sibTransId="{6B4CDB23-C9DA-4FEC-9F02-4EE6B1EEF23E}"/>
    <dgm:cxn modelId="{BB45693D-E2FA-4A8C-A50F-3F22FC52986C}" type="presOf" srcId="{748BA599-6CFB-46E8-8ACF-F4CA3EEC6A52}" destId="{73F8424A-7BDA-4945-9EF5-AEF0CAE01448}" srcOrd="0" destOrd="0" presId="urn:microsoft.com/office/officeart/2008/layout/HorizontalMultiLevelHierarchy"/>
    <dgm:cxn modelId="{E2ED6B29-03B9-495D-876E-FA1FF37BA77A}" type="presOf" srcId="{B2BA5CE9-A8DD-4729-B3E2-1AADDD821A52}" destId="{97205983-98D2-42C0-A01E-BE40F9A285C4}" srcOrd="1" destOrd="0" presId="urn:microsoft.com/office/officeart/2008/layout/HorizontalMultiLevelHierarchy"/>
    <dgm:cxn modelId="{E2489C89-77C9-4CFD-9952-BF2DD863839A}" type="presOf" srcId="{F88C2893-2855-4DFA-8E21-3D2CE6325CF5}" destId="{34113F85-B4D7-4665-AC72-95140726C9E1}" srcOrd="0" destOrd="0" presId="urn:microsoft.com/office/officeart/2008/layout/HorizontalMultiLevelHierarchy"/>
    <dgm:cxn modelId="{D7FBAA74-5A0D-4B41-9295-F41F09285C61}" type="presOf" srcId="{CD2BD115-6092-4473-9006-F5115A3E8AD6}" destId="{53C00959-E037-437D-BAA5-37B74C96BABD}" srcOrd="1" destOrd="0" presId="urn:microsoft.com/office/officeart/2008/layout/HorizontalMultiLevelHierarchy"/>
    <dgm:cxn modelId="{A4FEBEEA-7967-4092-BD27-B21683514D72}" srcId="{4637749D-A1DF-41E2-86D1-C312072BEFBE}" destId="{1D0C6921-8288-4906-9EBA-D3FDB0D4FFFA}" srcOrd="4" destOrd="0" parTransId="{CD2BD115-6092-4473-9006-F5115A3E8AD6}" sibTransId="{C1B8C42F-9150-4355-B5D5-9349BB38CC07}"/>
    <dgm:cxn modelId="{74186C0F-1F0A-436E-9481-8ACACEE09901}" type="presOf" srcId="{59244D8B-BE43-40A3-BAB4-0BA781F36CFD}" destId="{6B9B7EE4-DE6D-4458-8F71-D0F7BA132C51}" srcOrd="1" destOrd="0" presId="urn:microsoft.com/office/officeart/2008/layout/HorizontalMultiLevelHierarchy"/>
    <dgm:cxn modelId="{8329F82A-C06F-4608-8047-5177DF422290}" type="presOf" srcId="{B2BA5CE9-A8DD-4729-B3E2-1AADDD821A52}" destId="{C2086509-A7F7-4AF3-8FBE-EB9402592240}" srcOrd="0" destOrd="0" presId="urn:microsoft.com/office/officeart/2008/layout/HorizontalMultiLevelHierarchy"/>
    <dgm:cxn modelId="{B3813C5C-6820-4D61-A339-7690321A5072}" type="presOf" srcId="{0BAF05B6-814D-4B88-BA87-5DFD0D095FF1}" destId="{A084FEEE-8A30-44C6-8328-35CDE0D57727}" srcOrd="1" destOrd="0" presId="urn:microsoft.com/office/officeart/2008/layout/HorizontalMultiLevelHierarchy"/>
    <dgm:cxn modelId="{08E78BE0-7645-4562-A24A-BEFF91B04688}" srcId="{4637749D-A1DF-41E2-86D1-C312072BEFBE}" destId="{F88C2893-2855-4DFA-8E21-3D2CE6325CF5}" srcOrd="0" destOrd="0" parTransId="{B2BA5CE9-A8DD-4729-B3E2-1AADDD821A52}" sibTransId="{17A55AC3-4BC6-4E2B-BDE7-1B582D9F37A7}"/>
    <dgm:cxn modelId="{0CBB7C62-86E2-41A1-82A5-6AE452C6D110}" type="presOf" srcId="{1D0C6921-8288-4906-9EBA-D3FDB0D4FFFA}" destId="{46553EBC-BACF-4FD3-8964-481C2CAA70A5}" srcOrd="0" destOrd="0" presId="urn:microsoft.com/office/officeart/2008/layout/HorizontalMultiLevelHierarchy"/>
    <dgm:cxn modelId="{392FBE58-CC0A-44E4-98EE-4E90B75EE24E}" type="presOf" srcId="{E970358A-2FDF-41D9-A8E5-B41019D1E24A}" destId="{67A0FEB8-FF73-4479-B020-43A63FCD1454}" srcOrd="0" destOrd="0" presId="urn:microsoft.com/office/officeart/2008/layout/HorizontalMultiLevelHierarchy"/>
    <dgm:cxn modelId="{07FF2C46-DF24-41A9-8822-20D12B3BC259}" type="presOf" srcId="{0BAF05B6-814D-4B88-BA87-5DFD0D095FF1}" destId="{FCE6C173-4318-4616-A654-521275EFE157}" srcOrd="0" destOrd="0" presId="urn:microsoft.com/office/officeart/2008/layout/HorizontalMultiLevelHierarchy"/>
    <dgm:cxn modelId="{45AF561C-E980-4586-A401-76C88CD94E9C}" srcId="{2B579689-7F40-4D11-940A-243301792BE8}" destId="{4637749D-A1DF-41E2-86D1-C312072BEFBE}" srcOrd="0" destOrd="0" parTransId="{786AB927-C36C-4472-A9B6-8D01CC25C019}" sibTransId="{D1F95C67-EE65-4F68-A05B-C7F125E6927D}"/>
    <dgm:cxn modelId="{7B441667-6B65-4251-812F-1CC2D7B12D29}" type="presOf" srcId="{0DCEB5C4-2406-48D4-8DBA-6D2A661255DC}" destId="{492761EE-F85F-48D4-B6EF-5DC3A3F5ABA0}" srcOrd="1" destOrd="0" presId="urn:microsoft.com/office/officeart/2008/layout/HorizontalMultiLevelHierarchy"/>
    <dgm:cxn modelId="{7B66E648-5EC3-438B-8E3F-B4B1073492BC}" type="presOf" srcId="{CD2BD115-6092-4473-9006-F5115A3E8AD6}" destId="{AC94C0D0-86E5-430E-9422-6E314C5F5054}" srcOrd="0" destOrd="0" presId="urn:microsoft.com/office/officeart/2008/layout/HorizontalMultiLevelHierarchy"/>
    <dgm:cxn modelId="{12AF7B26-7760-49A0-95D2-E7351165766B}" type="presOf" srcId="{4637749D-A1DF-41E2-86D1-C312072BEFBE}" destId="{F224009C-A412-4DD7-9CA7-FD62A5A204BA}" srcOrd="0" destOrd="0" presId="urn:microsoft.com/office/officeart/2008/layout/HorizontalMultiLevelHierarchy"/>
    <dgm:cxn modelId="{CA8348BF-FA1A-4D80-89A7-39A2BFDA4C8E}" type="presOf" srcId="{31D82AB5-8E2A-4ABA-8CF5-E3FA5F17658F}" destId="{9F25AE77-0A2C-4531-B951-17DAF7A3E88D}" srcOrd="0" destOrd="0" presId="urn:microsoft.com/office/officeart/2008/layout/HorizontalMultiLevelHierarchy"/>
    <dgm:cxn modelId="{A7ADFC02-1B1D-4DB9-93F7-69DD1B547EC0}" type="presOf" srcId="{DAF7B997-F3A9-400D-AA34-77A96388A3F0}" destId="{7CB449F3-CD01-4E0F-AC93-6E6F354AC5B6}" srcOrd="1" destOrd="0" presId="urn:microsoft.com/office/officeart/2008/layout/HorizontalMultiLevelHierarchy"/>
    <dgm:cxn modelId="{FA0A47A7-4196-4B80-8BEB-A6D18F9D7C1F}" type="presOf" srcId="{D2A14704-5CE6-4A64-BC5F-C516FE825D0B}" destId="{09E4C7A5-80D0-4F0A-B685-6D9591BAB92B}" srcOrd="0" destOrd="0" presId="urn:microsoft.com/office/officeart/2008/layout/HorizontalMultiLevelHierarchy"/>
    <dgm:cxn modelId="{E3F53088-95D4-4AD2-97D4-EE464B3C9EF1}" srcId="{4637749D-A1DF-41E2-86D1-C312072BEFBE}" destId="{748BA599-6CFB-46E8-8ACF-F4CA3EEC6A52}" srcOrd="2" destOrd="0" parTransId="{0BAF05B6-814D-4B88-BA87-5DFD0D095FF1}" sibTransId="{C72DCA5A-31C9-4AC3-B458-884ABEFDC4EA}"/>
    <dgm:cxn modelId="{B37E135C-98F1-4394-BEB0-B674BEA83D38}" srcId="{4637749D-A1DF-41E2-86D1-C312072BEFBE}" destId="{31D82AB5-8E2A-4ABA-8CF5-E3FA5F17658F}" srcOrd="3" destOrd="0" parTransId="{59244D8B-BE43-40A3-BAB4-0BA781F36CFD}" sibTransId="{926F307C-B89E-4151-923E-184777B858E7}"/>
    <dgm:cxn modelId="{6721D9F2-BE1F-41AB-805E-2B161FAA75C3}" type="presOf" srcId="{2B579689-7F40-4D11-940A-243301792BE8}" destId="{83DDEFDF-FFC4-4D79-A87A-4436DAD33530}" srcOrd="0" destOrd="0" presId="urn:microsoft.com/office/officeart/2008/layout/HorizontalMultiLevelHierarchy"/>
    <dgm:cxn modelId="{7A6DE96B-B15B-4DEF-9939-A1DD83DC4641}" type="presOf" srcId="{59244D8B-BE43-40A3-BAB4-0BA781F36CFD}" destId="{F290AD50-7BDC-47D7-9B83-5CF29D679A24}" srcOrd="0" destOrd="0" presId="urn:microsoft.com/office/officeart/2008/layout/HorizontalMultiLevelHierarchy"/>
    <dgm:cxn modelId="{9BB1BA3F-C494-4BDF-80F9-1E1509876A2F}" type="presParOf" srcId="{83DDEFDF-FFC4-4D79-A87A-4436DAD33530}" destId="{A34BCB4C-6027-4A2E-98CF-525D3D78926B}" srcOrd="0" destOrd="0" presId="urn:microsoft.com/office/officeart/2008/layout/HorizontalMultiLevelHierarchy"/>
    <dgm:cxn modelId="{1D43CB8C-6FFA-492D-A3C0-A1D2F9BABE9B}" type="presParOf" srcId="{A34BCB4C-6027-4A2E-98CF-525D3D78926B}" destId="{F224009C-A412-4DD7-9CA7-FD62A5A204BA}" srcOrd="0" destOrd="0" presId="urn:microsoft.com/office/officeart/2008/layout/HorizontalMultiLevelHierarchy"/>
    <dgm:cxn modelId="{D6FBD879-E874-491F-A340-5D51D243E768}" type="presParOf" srcId="{A34BCB4C-6027-4A2E-98CF-525D3D78926B}" destId="{7FAD4012-0589-4B96-8E8E-7C2EBAF90350}" srcOrd="1" destOrd="0" presId="urn:microsoft.com/office/officeart/2008/layout/HorizontalMultiLevelHierarchy"/>
    <dgm:cxn modelId="{086DABCF-2F70-481B-815B-8C9E1235FE6C}" type="presParOf" srcId="{7FAD4012-0589-4B96-8E8E-7C2EBAF90350}" destId="{C2086509-A7F7-4AF3-8FBE-EB9402592240}" srcOrd="0" destOrd="0" presId="urn:microsoft.com/office/officeart/2008/layout/HorizontalMultiLevelHierarchy"/>
    <dgm:cxn modelId="{F919F730-0D36-4041-98FE-DFFF4985B795}" type="presParOf" srcId="{C2086509-A7F7-4AF3-8FBE-EB9402592240}" destId="{97205983-98D2-42C0-A01E-BE40F9A285C4}" srcOrd="0" destOrd="0" presId="urn:microsoft.com/office/officeart/2008/layout/HorizontalMultiLevelHierarchy"/>
    <dgm:cxn modelId="{3CF203A3-758C-409C-824C-DE1235065159}" type="presParOf" srcId="{7FAD4012-0589-4B96-8E8E-7C2EBAF90350}" destId="{AFE86423-D1F3-4C6A-8E61-C06CD76867CC}" srcOrd="1" destOrd="0" presId="urn:microsoft.com/office/officeart/2008/layout/HorizontalMultiLevelHierarchy"/>
    <dgm:cxn modelId="{66E14FD1-44B5-4A43-8830-450A2A00CAB3}" type="presParOf" srcId="{AFE86423-D1F3-4C6A-8E61-C06CD76867CC}" destId="{34113F85-B4D7-4665-AC72-95140726C9E1}" srcOrd="0" destOrd="0" presId="urn:microsoft.com/office/officeart/2008/layout/HorizontalMultiLevelHierarchy"/>
    <dgm:cxn modelId="{F21A1310-949D-42A3-9D93-E2A254FE5ADD}" type="presParOf" srcId="{AFE86423-D1F3-4C6A-8E61-C06CD76867CC}" destId="{27923ACD-1DE9-42D0-A54B-A7A94BA1F412}" srcOrd="1" destOrd="0" presId="urn:microsoft.com/office/officeart/2008/layout/HorizontalMultiLevelHierarchy"/>
    <dgm:cxn modelId="{51EB1FFC-9E3D-4D50-8468-F5C18E1B5012}" type="presParOf" srcId="{7FAD4012-0589-4B96-8E8E-7C2EBAF90350}" destId="{BC5F4CDC-0821-4559-988C-466FC56602C1}" srcOrd="2" destOrd="0" presId="urn:microsoft.com/office/officeart/2008/layout/HorizontalMultiLevelHierarchy"/>
    <dgm:cxn modelId="{FE1F045C-123C-4B21-A4AE-3BB802A1D00E}" type="presParOf" srcId="{BC5F4CDC-0821-4559-988C-466FC56602C1}" destId="{492761EE-F85F-48D4-B6EF-5DC3A3F5ABA0}" srcOrd="0" destOrd="0" presId="urn:microsoft.com/office/officeart/2008/layout/HorizontalMultiLevelHierarchy"/>
    <dgm:cxn modelId="{B1019A09-55A6-4028-814E-BD22E3E94C55}" type="presParOf" srcId="{7FAD4012-0589-4B96-8E8E-7C2EBAF90350}" destId="{A983938B-A67C-4E55-96F0-32481278F667}" srcOrd="3" destOrd="0" presId="urn:microsoft.com/office/officeart/2008/layout/HorizontalMultiLevelHierarchy"/>
    <dgm:cxn modelId="{29284AF2-8B5B-4B57-86B4-AF6A2039020E}" type="presParOf" srcId="{A983938B-A67C-4E55-96F0-32481278F667}" destId="{67A0FEB8-FF73-4479-B020-43A63FCD1454}" srcOrd="0" destOrd="0" presId="urn:microsoft.com/office/officeart/2008/layout/HorizontalMultiLevelHierarchy"/>
    <dgm:cxn modelId="{07DDA8C1-42EA-435E-9D77-5790434FFB7F}" type="presParOf" srcId="{A983938B-A67C-4E55-96F0-32481278F667}" destId="{1A7CE8ED-EC8D-4E00-BEE1-88FC3F45AFD5}" srcOrd="1" destOrd="0" presId="urn:microsoft.com/office/officeart/2008/layout/HorizontalMultiLevelHierarchy"/>
    <dgm:cxn modelId="{C4E385D9-96E6-492F-BF89-3763137F42D0}" type="presParOf" srcId="{7FAD4012-0589-4B96-8E8E-7C2EBAF90350}" destId="{FCE6C173-4318-4616-A654-521275EFE157}" srcOrd="4" destOrd="0" presId="urn:microsoft.com/office/officeart/2008/layout/HorizontalMultiLevelHierarchy"/>
    <dgm:cxn modelId="{F8E1AE46-7781-459E-9DC7-CE818FD76EF9}" type="presParOf" srcId="{FCE6C173-4318-4616-A654-521275EFE157}" destId="{A084FEEE-8A30-44C6-8328-35CDE0D57727}" srcOrd="0" destOrd="0" presId="urn:microsoft.com/office/officeart/2008/layout/HorizontalMultiLevelHierarchy"/>
    <dgm:cxn modelId="{E1B2EB26-352F-4AB3-A05C-B9F9C7974A1F}" type="presParOf" srcId="{7FAD4012-0589-4B96-8E8E-7C2EBAF90350}" destId="{3D6888CB-242E-4B15-B3EA-D945A234A6E7}" srcOrd="5" destOrd="0" presId="urn:microsoft.com/office/officeart/2008/layout/HorizontalMultiLevelHierarchy"/>
    <dgm:cxn modelId="{3613C17C-797F-4C30-9F9E-B2B02C2A540E}" type="presParOf" srcId="{3D6888CB-242E-4B15-B3EA-D945A234A6E7}" destId="{73F8424A-7BDA-4945-9EF5-AEF0CAE01448}" srcOrd="0" destOrd="0" presId="urn:microsoft.com/office/officeart/2008/layout/HorizontalMultiLevelHierarchy"/>
    <dgm:cxn modelId="{84376922-E4DA-4BC0-A4D5-8A860D35E946}" type="presParOf" srcId="{3D6888CB-242E-4B15-B3EA-D945A234A6E7}" destId="{08A64A4C-ECAA-4518-AA75-301B67D42DFC}" srcOrd="1" destOrd="0" presId="urn:microsoft.com/office/officeart/2008/layout/HorizontalMultiLevelHierarchy"/>
    <dgm:cxn modelId="{CC5F138A-6492-4F23-B240-FECDDEA25D6F}" type="presParOf" srcId="{7FAD4012-0589-4B96-8E8E-7C2EBAF90350}" destId="{F290AD50-7BDC-47D7-9B83-5CF29D679A24}" srcOrd="6" destOrd="0" presId="urn:microsoft.com/office/officeart/2008/layout/HorizontalMultiLevelHierarchy"/>
    <dgm:cxn modelId="{BCB7682B-4E4E-4909-AEA9-21FC39D8DB08}" type="presParOf" srcId="{F290AD50-7BDC-47D7-9B83-5CF29D679A24}" destId="{6B9B7EE4-DE6D-4458-8F71-D0F7BA132C51}" srcOrd="0" destOrd="0" presId="urn:microsoft.com/office/officeart/2008/layout/HorizontalMultiLevelHierarchy"/>
    <dgm:cxn modelId="{9D89800A-41D4-4D59-9DA7-DBBBB6203ED1}" type="presParOf" srcId="{7FAD4012-0589-4B96-8E8E-7C2EBAF90350}" destId="{E64121DF-797A-45A7-A8FE-EAEF920B9A7D}" srcOrd="7" destOrd="0" presId="urn:microsoft.com/office/officeart/2008/layout/HorizontalMultiLevelHierarchy"/>
    <dgm:cxn modelId="{E897BC44-9C34-4746-BBF1-12D81747452F}" type="presParOf" srcId="{E64121DF-797A-45A7-A8FE-EAEF920B9A7D}" destId="{9F25AE77-0A2C-4531-B951-17DAF7A3E88D}" srcOrd="0" destOrd="0" presId="urn:microsoft.com/office/officeart/2008/layout/HorizontalMultiLevelHierarchy"/>
    <dgm:cxn modelId="{1789C635-86B8-4A42-8206-08D891E1208D}" type="presParOf" srcId="{E64121DF-797A-45A7-A8FE-EAEF920B9A7D}" destId="{4CAABB81-D870-4700-A247-0E00318A1938}" srcOrd="1" destOrd="0" presId="urn:microsoft.com/office/officeart/2008/layout/HorizontalMultiLevelHierarchy"/>
    <dgm:cxn modelId="{BC337322-6CD5-457E-9529-FF235DEF1460}" type="presParOf" srcId="{7FAD4012-0589-4B96-8E8E-7C2EBAF90350}" destId="{AC94C0D0-86E5-430E-9422-6E314C5F5054}" srcOrd="8" destOrd="0" presId="urn:microsoft.com/office/officeart/2008/layout/HorizontalMultiLevelHierarchy"/>
    <dgm:cxn modelId="{25BBA6D1-330C-404F-85CE-0F2CCF41E979}" type="presParOf" srcId="{AC94C0D0-86E5-430E-9422-6E314C5F5054}" destId="{53C00959-E037-437D-BAA5-37B74C96BABD}" srcOrd="0" destOrd="0" presId="urn:microsoft.com/office/officeart/2008/layout/HorizontalMultiLevelHierarchy"/>
    <dgm:cxn modelId="{BDAECBE7-2AB0-4A5A-8B54-EAFDCDFBEC5C}" type="presParOf" srcId="{7FAD4012-0589-4B96-8E8E-7C2EBAF90350}" destId="{D52B845E-73CF-40B8-BD24-EFDFD6ECC2E4}" srcOrd="9" destOrd="0" presId="urn:microsoft.com/office/officeart/2008/layout/HorizontalMultiLevelHierarchy"/>
    <dgm:cxn modelId="{7A0530AD-BA63-48B2-AAC3-D2EA12DAF24E}" type="presParOf" srcId="{D52B845E-73CF-40B8-BD24-EFDFD6ECC2E4}" destId="{46553EBC-BACF-4FD3-8964-481C2CAA70A5}" srcOrd="0" destOrd="0" presId="urn:microsoft.com/office/officeart/2008/layout/HorizontalMultiLevelHierarchy"/>
    <dgm:cxn modelId="{467EDEC5-5C56-4F2F-B476-238FB5BB4D38}" type="presParOf" srcId="{D52B845E-73CF-40B8-BD24-EFDFD6ECC2E4}" destId="{9030150C-CF5A-47D0-97AF-FDA6A0270640}" srcOrd="1" destOrd="0" presId="urn:microsoft.com/office/officeart/2008/layout/HorizontalMultiLevelHierarchy"/>
    <dgm:cxn modelId="{5E580C87-E93E-427C-8990-E15DCAA7BFA8}" type="presParOf" srcId="{7FAD4012-0589-4B96-8E8E-7C2EBAF90350}" destId="{A8EE7744-BF86-4B1C-B328-1C5AA46026C9}" srcOrd="10" destOrd="0" presId="urn:microsoft.com/office/officeart/2008/layout/HorizontalMultiLevelHierarchy"/>
    <dgm:cxn modelId="{75D27CC4-EDC6-4BC6-B571-D268863EFED9}" type="presParOf" srcId="{A8EE7744-BF86-4B1C-B328-1C5AA46026C9}" destId="{7CB449F3-CD01-4E0F-AC93-6E6F354AC5B6}" srcOrd="0" destOrd="0" presId="urn:microsoft.com/office/officeart/2008/layout/HorizontalMultiLevelHierarchy"/>
    <dgm:cxn modelId="{966B8FA2-0208-4CBE-98F0-0B98DCBD4590}" type="presParOf" srcId="{7FAD4012-0589-4B96-8E8E-7C2EBAF90350}" destId="{5347C85D-0D1A-48ED-B274-F01D11DD73F6}" srcOrd="11" destOrd="0" presId="urn:microsoft.com/office/officeart/2008/layout/HorizontalMultiLevelHierarchy"/>
    <dgm:cxn modelId="{61119295-9503-4448-9E75-A150E4C7469D}" type="presParOf" srcId="{5347C85D-0D1A-48ED-B274-F01D11DD73F6}" destId="{09E4C7A5-80D0-4F0A-B685-6D9591BAB92B}" srcOrd="0" destOrd="0" presId="urn:microsoft.com/office/officeart/2008/layout/HorizontalMultiLevelHierarchy"/>
    <dgm:cxn modelId="{13DC48C1-C341-4114-B6C2-A39DD2EB4BBC}" type="presParOf" srcId="{5347C85D-0D1A-48ED-B274-F01D11DD73F6}" destId="{A5AD1348-4F63-46C7-B280-F01858323A6F}" srcOrd="1" destOrd="0" presId="urn:microsoft.com/office/officeart/2008/layout/HorizontalMultiLevelHierarchy"/>
  </dgm:cxnLst>
  <dgm:bg/>
  <dgm:whole>
    <a:ln w="63500">
      <a:solidFill>
        <a:schemeClr val="accent1">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23BE19-F22A-4592-A185-538025BD7961}"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id-ID"/>
        </a:p>
      </dgm:t>
    </dgm:pt>
    <dgm:pt modelId="{8904F172-4993-4C91-B6EB-350BD590FCE0}">
      <dgm:prSet phldrT="[Text]" custT="1"/>
      <dgm:spPr>
        <a:solidFill>
          <a:srgbClr val="92D050"/>
        </a:solidFill>
        <a:ln>
          <a:solidFill>
            <a:srgbClr val="92D050"/>
          </a:solidFill>
        </a:ln>
      </dgm:spPr>
      <dgm:t>
        <a:bodyPr/>
        <a:lstStyle/>
        <a:p>
          <a:pPr algn="ctr"/>
          <a:r>
            <a:rPr lang="id-ID" sz="2000" dirty="0" smtClean="0">
              <a:solidFill>
                <a:schemeClr val="tx1"/>
              </a:solidFill>
            </a:rPr>
            <a:t>P</a:t>
          </a:r>
          <a:r>
            <a:rPr lang="en-US" sz="2000" dirty="0" err="1" smtClean="0">
              <a:solidFill>
                <a:schemeClr val="tx1"/>
              </a:solidFill>
            </a:rPr>
            <a:t>enata</a:t>
          </a:r>
          <a:r>
            <a:rPr lang="en-US" sz="2000" dirty="0" smtClean="0">
              <a:solidFill>
                <a:schemeClr val="tx1"/>
              </a:solidFill>
            </a:rPr>
            <a:t> </a:t>
          </a:r>
          <a:r>
            <a:rPr lang="en-US" sz="2000" dirty="0" err="1" smtClean="0">
              <a:solidFill>
                <a:schemeClr val="tx1"/>
              </a:solidFill>
            </a:rPr>
            <a:t>Anestesi</a:t>
          </a:r>
          <a:r>
            <a:rPr lang="en-US" sz="2000" dirty="0" smtClean="0">
              <a:solidFill>
                <a:schemeClr val="tx1"/>
              </a:solidFill>
            </a:rPr>
            <a:t> </a:t>
          </a:r>
          <a:r>
            <a:rPr lang="en-US" sz="2000" dirty="0" err="1" smtClean="0">
              <a:solidFill>
                <a:schemeClr val="tx1"/>
              </a:solidFill>
            </a:rPr>
            <a:t>semestinya</a:t>
          </a:r>
          <a:r>
            <a:rPr lang="en-US" sz="2000" dirty="0" smtClean="0">
              <a:solidFill>
                <a:schemeClr val="tx1"/>
              </a:solidFill>
            </a:rPr>
            <a:t> </a:t>
          </a:r>
          <a:r>
            <a:rPr lang="en-US" sz="2000" dirty="0" err="1" smtClean="0">
              <a:solidFill>
                <a:schemeClr val="tx1"/>
              </a:solidFill>
            </a:rPr>
            <a:t>ikut</a:t>
          </a:r>
          <a:r>
            <a:rPr lang="en-US" sz="2000" dirty="0" smtClean="0">
              <a:solidFill>
                <a:schemeClr val="tx1"/>
              </a:solidFill>
            </a:rPr>
            <a:t> </a:t>
          </a:r>
          <a:r>
            <a:rPr lang="en-US" sz="2000" dirty="0" err="1" smtClean="0">
              <a:solidFill>
                <a:schemeClr val="tx1"/>
              </a:solidFill>
            </a:rPr>
            <a:t>serta</a:t>
          </a:r>
          <a:r>
            <a:rPr lang="en-US" sz="2000" dirty="0" smtClean="0">
              <a:solidFill>
                <a:schemeClr val="tx1"/>
              </a:solidFill>
            </a:rPr>
            <a:t> </a:t>
          </a:r>
          <a:r>
            <a:rPr lang="en-US" sz="2000" dirty="0" err="1" smtClean="0">
              <a:solidFill>
                <a:schemeClr val="tx1"/>
              </a:solidFill>
            </a:rPr>
            <a:t>dalam</a:t>
          </a:r>
          <a:r>
            <a:rPr lang="en-US" sz="2000" dirty="0" smtClean="0">
              <a:solidFill>
                <a:schemeClr val="tx1"/>
              </a:solidFill>
            </a:rPr>
            <a:t> </a:t>
          </a:r>
          <a:r>
            <a:rPr lang="en-US" sz="2000" dirty="0" err="1" smtClean="0">
              <a:solidFill>
                <a:schemeClr val="tx1"/>
              </a:solidFill>
            </a:rPr>
            <a:t>peninjauan</a:t>
          </a:r>
          <a:r>
            <a:rPr lang="en-US" sz="2000" dirty="0" smtClean="0">
              <a:solidFill>
                <a:schemeClr val="tx1"/>
              </a:solidFill>
            </a:rPr>
            <a:t> </a:t>
          </a:r>
          <a:r>
            <a:rPr lang="en-US" sz="2000" dirty="0" err="1" smtClean="0">
              <a:solidFill>
                <a:schemeClr val="tx1"/>
              </a:solidFill>
            </a:rPr>
            <a:t>ulang</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evaluasi</a:t>
          </a:r>
          <a:r>
            <a:rPr lang="en-US" sz="2000" dirty="0" smtClean="0">
              <a:solidFill>
                <a:schemeClr val="tx1"/>
              </a:solidFill>
            </a:rPr>
            <a:t> </a:t>
          </a:r>
          <a:r>
            <a:rPr lang="en-US" sz="2000" dirty="0" err="1" smtClean="0">
              <a:solidFill>
                <a:schemeClr val="tx1"/>
              </a:solidFill>
            </a:rPr>
            <a:t>secara</a:t>
          </a:r>
          <a:r>
            <a:rPr lang="en-US" sz="2000" dirty="0" smtClean="0">
              <a:solidFill>
                <a:schemeClr val="tx1"/>
              </a:solidFill>
            </a:rPr>
            <a:t> </a:t>
          </a:r>
          <a:r>
            <a:rPr lang="en-US" sz="2000" dirty="0" err="1" smtClean="0">
              <a:solidFill>
                <a:schemeClr val="tx1"/>
              </a:solidFill>
            </a:rPr>
            <a:t>periodik</a:t>
          </a:r>
          <a:r>
            <a:rPr lang="en-US" sz="2000" dirty="0" smtClean="0">
              <a:solidFill>
                <a:schemeClr val="tx1"/>
              </a:solidFill>
            </a:rPr>
            <a:t> </a:t>
          </a:r>
          <a:r>
            <a:rPr lang="en-US" sz="2000" dirty="0" err="1" smtClean="0">
              <a:solidFill>
                <a:schemeClr val="tx1"/>
              </a:solidFill>
            </a:rPr>
            <a:t>pada</a:t>
          </a:r>
          <a:r>
            <a:rPr lang="en-US" sz="2000" dirty="0" smtClean="0">
              <a:solidFill>
                <a:schemeClr val="tx1"/>
              </a:solidFill>
            </a:rPr>
            <a:t> </a:t>
          </a:r>
          <a:r>
            <a:rPr lang="en-US" sz="2000" dirty="0" err="1" smtClean="0">
              <a:solidFill>
                <a:schemeClr val="tx1"/>
              </a:solidFill>
            </a:rPr>
            <a:t>kualitas</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kelayakan</a:t>
          </a:r>
          <a:r>
            <a:rPr lang="en-US" sz="2000" dirty="0" smtClean="0">
              <a:solidFill>
                <a:schemeClr val="tx1"/>
              </a:solidFill>
            </a:rPr>
            <a:t> </a:t>
          </a:r>
          <a:r>
            <a:rPr lang="en-US" sz="2000" dirty="0" err="1" smtClean="0">
              <a:solidFill>
                <a:schemeClr val="tx1"/>
              </a:solidFill>
            </a:rPr>
            <a:t>dari</a:t>
          </a:r>
          <a:r>
            <a:rPr lang="en-US" sz="2000" dirty="0" smtClean="0">
              <a:solidFill>
                <a:schemeClr val="tx1"/>
              </a:solidFill>
            </a:rPr>
            <a:t> </a:t>
          </a:r>
          <a:r>
            <a:rPr lang="en-US" sz="2000" dirty="0" err="1" smtClean="0">
              <a:solidFill>
                <a:schemeClr val="tx1"/>
              </a:solidFill>
            </a:rPr>
            <a:t>pelayanan</a:t>
          </a:r>
          <a:r>
            <a:rPr lang="en-US" sz="2000" dirty="0" smtClean="0">
              <a:solidFill>
                <a:schemeClr val="tx1"/>
              </a:solidFill>
            </a:rPr>
            <a:t> </a:t>
          </a:r>
          <a:r>
            <a:rPr lang="en-US" sz="2000" dirty="0" err="1" smtClean="0">
              <a:solidFill>
                <a:schemeClr val="tx1"/>
              </a:solidFill>
            </a:rPr>
            <a:t>anestesi</a:t>
          </a:r>
          <a:r>
            <a:rPr lang="en-US" sz="2000" dirty="0" smtClean="0">
              <a:solidFill>
                <a:schemeClr val="tx1"/>
              </a:solidFill>
            </a:rPr>
            <a:t>. </a:t>
          </a:r>
          <a:endParaRPr lang="id-ID" sz="2000" dirty="0" smtClean="0">
            <a:solidFill>
              <a:schemeClr val="tx1"/>
            </a:solidFill>
          </a:endParaRPr>
        </a:p>
        <a:p>
          <a:pPr algn="ctr"/>
          <a:r>
            <a:rPr lang="en-US" sz="2000" dirty="0" err="1" smtClean="0">
              <a:solidFill>
                <a:schemeClr val="tx1"/>
              </a:solidFill>
            </a:rPr>
            <a:t>Sebagai</a:t>
          </a:r>
          <a:r>
            <a:rPr lang="en-US" sz="2000" dirty="0" smtClean="0">
              <a:solidFill>
                <a:schemeClr val="tx1"/>
              </a:solidFill>
            </a:rPr>
            <a:t> </a:t>
          </a:r>
          <a:r>
            <a:rPr lang="en-US" sz="2000" dirty="0" err="1" smtClean="0">
              <a:solidFill>
                <a:schemeClr val="tx1"/>
              </a:solidFill>
            </a:rPr>
            <a:t>seorang</a:t>
          </a:r>
          <a:r>
            <a:rPr lang="en-US" sz="2000" dirty="0" smtClean="0">
              <a:solidFill>
                <a:schemeClr val="tx1"/>
              </a:solidFill>
            </a:rPr>
            <a:t> </a:t>
          </a:r>
          <a:r>
            <a:rPr lang="en-US" sz="2000" dirty="0" err="1" smtClean="0">
              <a:solidFill>
                <a:schemeClr val="tx1"/>
              </a:solidFill>
            </a:rPr>
            <a:t>profesional</a:t>
          </a:r>
          <a:r>
            <a:rPr lang="en-US" sz="2000" dirty="0" smtClean="0">
              <a:solidFill>
                <a:schemeClr val="tx1"/>
              </a:solidFill>
            </a:rPr>
            <a:t> </a:t>
          </a:r>
          <a:r>
            <a:rPr lang="en-US" sz="2000" dirty="0" err="1" smtClean="0">
              <a:solidFill>
                <a:schemeClr val="tx1"/>
              </a:solidFill>
            </a:rPr>
            <a:t>dengan</a:t>
          </a:r>
          <a:r>
            <a:rPr lang="en-US" sz="2000" dirty="0" smtClean="0">
              <a:solidFill>
                <a:schemeClr val="tx1"/>
              </a:solidFill>
            </a:rPr>
            <a:t> </a:t>
          </a:r>
          <a:r>
            <a:rPr lang="en-US" sz="2000" dirty="0" err="1" smtClean="0">
              <a:solidFill>
                <a:schemeClr val="tx1"/>
              </a:solidFill>
            </a:rPr>
            <a:t>keahlian</a:t>
          </a:r>
          <a:r>
            <a:rPr lang="en-US" sz="2000" dirty="0" smtClean="0">
              <a:solidFill>
                <a:schemeClr val="tx1"/>
              </a:solidFill>
            </a:rPr>
            <a:t> </a:t>
          </a:r>
          <a:r>
            <a:rPr lang="en-US" sz="2000" dirty="0" err="1" smtClean="0">
              <a:solidFill>
                <a:schemeClr val="tx1"/>
              </a:solidFill>
            </a:rPr>
            <a:t>dalam</a:t>
          </a:r>
          <a:r>
            <a:rPr lang="en-US" sz="2000" dirty="0" smtClean="0">
              <a:solidFill>
                <a:schemeClr val="tx1"/>
              </a:solidFill>
            </a:rPr>
            <a:t> </a:t>
          </a:r>
          <a:r>
            <a:rPr lang="en-US" sz="2000" dirty="0" err="1" smtClean="0">
              <a:solidFill>
                <a:schemeClr val="tx1"/>
              </a:solidFill>
            </a:rPr>
            <a:t>anestesi</a:t>
          </a:r>
          <a:r>
            <a:rPr lang="en-US" sz="2000" dirty="0" smtClean="0">
              <a:solidFill>
                <a:schemeClr val="tx1"/>
              </a:solidFill>
            </a:rPr>
            <a:t>, </a:t>
          </a:r>
          <a:r>
            <a:rPr lang="en-US" sz="2000" dirty="0" err="1" smtClean="0">
              <a:solidFill>
                <a:schemeClr val="tx1"/>
              </a:solidFill>
            </a:rPr>
            <a:t>penata</a:t>
          </a:r>
          <a:r>
            <a:rPr lang="en-US" sz="2000" dirty="0" smtClean="0">
              <a:solidFill>
                <a:schemeClr val="tx1"/>
              </a:solidFill>
            </a:rPr>
            <a:t> </a:t>
          </a:r>
          <a:r>
            <a:rPr lang="en-US" sz="2000" dirty="0" err="1" smtClean="0">
              <a:solidFill>
                <a:schemeClr val="tx1"/>
              </a:solidFill>
            </a:rPr>
            <a:t>anestesi</a:t>
          </a:r>
          <a:r>
            <a:rPr lang="en-US" sz="2000" dirty="0" smtClean="0">
              <a:solidFill>
                <a:schemeClr val="tx1"/>
              </a:solidFill>
            </a:rPr>
            <a:t> </a:t>
          </a:r>
          <a:r>
            <a:rPr lang="en-US" sz="2000" dirty="0" err="1" smtClean="0">
              <a:solidFill>
                <a:schemeClr val="tx1"/>
              </a:solidFill>
            </a:rPr>
            <a:t>mencegah</a:t>
          </a:r>
          <a:r>
            <a:rPr lang="en-US" sz="2000" dirty="0" smtClean="0">
              <a:solidFill>
                <a:schemeClr val="tx1"/>
              </a:solidFill>
            </a:rPr>
            <a:t> </a:t>
          </a:r>
          <a:r>
            <a:rPr lang="en-US" sz="2000" dirty="0" err="1" smtClean="0">
              <a:solidFill>
                <a:schemeClr val="tx1"/>
              </a:solidFill>
            </a:rPr>
            <a:t>infeksi</a:t>
          </a:r>
          <a:r>
            <a:rPr lang="en-US" sz="2000" dirty="0" smtClean="0">
              <a:solidFill>
                <a:schemeClr val="tx1"/>
              </a:solidFill>
            </a:rPr>
            <a:t> </a:t>
          </a:r>
          <a:r>
            <a:rPr lang="en-US" sz="2000" dirty="0" err="1" smtClean="0">
              <a:solidFill>
                <a:schemeClr val="tx1"/>
              </a:solidFill>
            </a:rPr>
            <a:t>nosokomial</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penyakit</a:t>
          </a:r>
          <a:r>
            <a:rPr lang="en-US" sz="2000" dirty="0" smtClean="0">
              <a:solidFill>
                <a:schemeClr val="tx1"/>
              </a:solidFill>
            </a:rPr>
            <a:t> </a:t>
          </a:r>
          <a:r>
            <a:rPr lang="en-US" sz="2000" dirty="0" err="1" smtClean="0">
              <a:solidFill>
                <a:schemeClr val="tx1"/>
              </a:solidFill>
            </a:rPr>
            <a:t>menular</a:t>
          </a:r>
          <a:r>
            <a:rPr lang="id-ID" sz="2000" dirty="0" smtClean="0">
              <a:solidFill>
                <a:schemeClr val="tx1"/>
              </a:solidFill>
            </a:rPr>
            <a:t>.</a:t>
          </a:r>
          <a:endParaRPr lang="id-ID" sz="2000" dirty="0">
            <a:solidFill>
              <a:schemeClr val="tx1"/>
            </a:solidFill>
          </a:endParaRPr>
        </a:p>
      </dgm:t>
    </dgm:pt>
    <dgm:pt modelId="{57175818-CE44-4002-B17A-2814593B499A}" type="parTrans" cxnId="{A68FCA34-2997-4CB2-99F9-BCFF097D4DBC}">
      <dgm:prSet/>
      <dgm:spPr/>
      <dgm:t>
        <a:bodyPr/>
        <a:lstStyle/>
        <a:p>
          <a:endParaRPr lang="id-ID">
            <a:solidFill>
              <a:schemeClr val="tx1"/>
            </a:solidFill>
          </a:endParaRPr>
        </a:p>
      </dgm:t>
    </dgm:pt>
    <dgm:pt modelId="{092486F5-582F-4059-BDB7-B7DADB8D310D}" type="sibTrans" cxnId="{A68FCA34-2997-4CB2-99F9-BCFF097D4DBC}">
      <dgm:prSet/>
      <dgm:spPr/>
      <dgm:t>
        <a:bodyPr/>
        <a:lstStyle/>
        <a:p>
          <a:endParaRPr lang="id-ID">
            <a:solidFill>
              <a:schemeClr val="tx1"/>
            </a:solidFill>
          </a:endParaRPr>
        </a:p>
      </dgm:t>
    </dgm:pt>
    <dgm:pt modelId="{6839C99E-CE80-4AF5-A52F-AD0D1CEDAF68}" type="pres">
      <dgm:prSet presAssocID="{CC23BE19-F22A-4592-A185-538025BD7961}" presName="diagram" presStyleCnt="0">
        <dgm:presLayoutVars>
          <dgm:dir/>
          <dgm:resizeHandles val="exact"/>
        </dgm:presLayoutVars>
      </dgm:prSet>
      <dgm:spPr/>
    </dgm:pt>
    <dgm:pt modelId="{016B1EFC-F080-4BB3-B6C2-302D3276F224}" type="pres">
      <dgm:prSet presAssocID="{8904F172-4993-4C91-B6EB-350BD590FCE0}" presName="node" presStyleLbl="node1" presStyleIdx="0" presStyleCnt="1" custScaleX="314376" custScaleY="101947" custLinFactNeighborX="325" custLinFactNeighborY="-21786">
        <dgm:presLayoutVars>
          <dgm:bulletEnabled val="1"/>
        </dgm:presLayoutVars>
      </dgm:prSet>
      <dgm:spPr/>
      <dgm:t>
        <a:bodyPr/>
        <a:lstStyle/>
        <a:p>
          <a:endParaRPr lang="id-ID"/>
        </a:p>
      </dgm:t>
    </dgm:pt>
  </dgm:ptLst>
  <dgm:cxnLst>
    <dgm:cxn modelId="{8143AD5A-9560-49B5-9702-9DE2667CCED8}" type="presOf" srcId="{8904F172-4993-4C91-B6EB-350BD590FCE0}" destId="{016B1EFC-F080-4BB3-B6C2-302D3276F224}" srcOrd="0" destOrd="0" presId="urn:microsoft.com/office/officeart/2005/8/layout/default"/>
    <dgm:cxn modelId="{A68FCA34-2997-4CB2-99F9-BCFF097D4DBC}" srcId="{CC23BE19-F22A-4592-A185-538025BD7961}" destId="{8904F172-4993-4C91-B6EB-350BD590FCE0}" srcOrd="0" destOrd="0" parTransId="{57175818-CE44-4002-B17A-2814593B499A}" sibTransId="{092486F5-582F-4059-BDB7-B7DADB8D310D}"/>
    <dgm:cxn modelId="{A5422A34-D204-41EB-88CE-824E4E9972D8}" type="presOf" srcId="{CC23BE19-F22A-4592-A185-538025BD7961}" destId="{6839C99E-CE80-4AF5-A52F-AD0D1CEDAF68}" srcOrd="0" destOrd="0" presId="urn:microsoft.com/office/officeart/2005/8/layout/default"/>
    <dgm:cxn modelId="{38CB2EE8-642A-44AE-977E-911051EBC850}" type="presParOf" srcId="{6839C99E-CE80-4AF5-A52F-AD0D1CEDAF68}" destId="{016B1EFC-F080-4BB3-B6C2-302D3276F224}"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C23BE19-F22A-4592-A185-538025BD7961}"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id-ID"/>
        </a:p>
      </dgm:t>
    </dgm:pt>
    <dgm:pt modelId="{8904F172-4993-4C91-B6EB-350BD590FCE0}">
      <dgm:prSet phldrT="[Text]" custT="1"/>
      <dgm:spPr>
        <a:solidFill>
          <a:schemeClr val="accent2">
            <a:lumMod val="60000"/>
            <a:lumOff val="40000"/>
          </a:schemeClr>
        </a:solidFill>
        <a:ln>
          <a:solidFill>
            <a:schemeClr val="accent2">
              <a:lumMod val="60000"/>
              <a:lumOff val="40000"/>
            </a:schemeClr>
          </a:solidFill>
        </a:ln>
      </dgm:spPr>
      <dgm:t>
        <a:bodyPr/>
        <a:lstStyle/>
        <a:p>
          <a:pPr algn="ctr"/>
          <a:r>
            <a:rPr lang="id-ID" sz="2000" dirty="0" smtClean="0">
              <a:solidFill>
                <a:schemeClr val="tx1"/>
              </a:solidFill>
            </a:rPr>
            <a:t>p</a:t>
          </a:r>
          <a:r>
            <a:rPr lang="en-US" sz="2000" dirty="0" err="1" smtClean="0">
              <a:solidFill>
                <a:schemeClr val="tx1"/>
              </a:solidFill>
            </a:rPr>
            <a:t>enata</a:t>
          </a:r>
          <a:r>
            <a:rPr lang="en-US" sz="2000" dirty="0" smtClean="0">
              <a:solidFill>
                <a:schemeClr val="tx1"/>
              </a:solidFill>
            </a:rPr>
            <a:t> </a:t>
          </a:r>
          <a:r>
            <a:rPr lang="en-US" sz="2000" dirty="0" err="1" smtClean="0">
              <a:solidFill>
                <a:schemeClr val="tx1"/>
              </a:solidFill>
            </a:rPr>
            <a:t>anestesi</a:t>
          </a:r>
          <a:r>
            <a:rPr lang="en-US" sz="2000" dirty="0" smtClean="0">
              <a:solidFill>
                <a:schemeClr val="tx1"/>
              </a:solidFill>
            </a:rPr>
            <a:t> </a:t>
          </a:r>
          <a:r>
            <a:rPr lang="en-US" sz="2000" dirty="0" err="1" smtClean="0">
              <a:solidFill>
                <a:schemeClr val="tx1"/>
              </a:solidFill>
            </a:rPr>
            <a:t>harus</a:t>
          </a:r>
          <a:r>
            <a:rPr lang="en-US" sz="2000" dirty="0" smtClean="0">
              <a:solidFill>
                <a:schemeClr val="tx1"/>
              </a:solidFill>
            </a:rPr>
            <a:t> </a:t>
          </a:r>
          <a:r>
            <a:rPr lang="en-US" sz="2000" dirty="0" err="1" smtClean="0">
              <a:solidFill>
                <a:schemeClr val="tx1"/>
              </a:solidFill>
            </a:rPr>
            <a:t>berpartisipasi</a:t>
          </a:r>
          <a:r>
            <a:rPr lang="en-US" sz="2000" dirty="0" smtClean="0">
              <a:solidFill>
                <a:schemeClr val="tx1"/>
              </a:solidFill>
            </a:rPr>
            <a:t> </a:t>
          </a:r>
          <a:r>
            <a:rPr lang="en-US" sz="2000" dirty="0" err="1" smtClean="0">
              <a:solidFill>
                <a:schemeClr val="tx1"/>
              </a:solidFill>
            </a:rPr>
            <a:t>dalam</a:t>
          </a:r>
          <a:r>
            <a:rPr lang="en-US" sz="2000" dirty="0" smtClean="0">
              <a:solidFill>
                <a:schemeClr val="tx1"/>
              </a:solidFill>
            </a:rPr>
            <a:t> </a:t>
          </a:r>
          <a:r>
            <a:rPr lang="en-US" sz="2000" dirty="0" err="1" smtClean="0">
              <a:solidFill>
                <a:schemeClr val="tx1"/>
              </a:solidFill>
            </a:rPr>
            <a:t>tinjauan</a:t>
          </a:r>
          <a:r>
            <a:rPr lang="en-US" sz="2000" dirty="0" smtClean="0">
              <a:solidFill>
                <a:schemeClr val="tx1"/>
              </a:solidFill>
            </a:rPr>
            <a:t> </a:t>
          </a:r>
          <a:r>
            <a:rPr lang="en-US" sz="2000" dirty="0" err="1" smtClean="0">
              <a:solidFill>
                <a:schemeClr val="tx1"/>
              </a:solidFill>
            </a:rPr>
            <a:t>periodik</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evaluasi</a:t>
          </a:r>
          <a:r>
            <a:rPr lang="en-US" sz="2000" dirty="0" smtClean="0">
              <a:solidFill>
                <a:schemeClr val="tx1"/>
              </a:solidFill>
            </a:rPr>
            <a:t> </a:t>
          </a:r>
          <a:r>
            <a:rPr lang="en-US" sz="2000" dirty="0" err="1" smtClean="0">
              <a:solidFill>
                <a:schemeClr val="tx1"/>
              </a:solidFill>
            </a:rPr>
            <a:t>kualitas</a:t>
          </a:r>
          <a:r>
            <a:rPr lang="en-US" sz="2000" dirty="0" smtClean="0">
              <a:solidFill>
                <a:schemeClr val="tx1"/>
              </a:solidFill>
            </a:rPr>
            <a:t> </a:t>
          </a:r>
          <a:r>
            <a:rPr lang="en-US" sz="2000" dirty="0" err="1" smtClean="0">
              <a:solidFill>
                <a:schemeClr val="tx1"/>
              </a:solidFill>
            </a:rPr>
            <a:t>serta</a:t>
          </a:r>
          <a:r>
            <a:rPr lang="en-US" sz="2000" dirty="0" smtClean="0">
              <a:solidFill>
                <a:schemeClr val="tx1"/>
              </a:solidFill>
            </a:rPr>
            <a:t> </a:t>
          </a:r>
          <a:r>
            <a:rPr lang="en-US" sz="2000" dirty="0" err="1" smtClean="0">
              <a:solidFill>
                <a:schemeClr val="tx1"/>
              </a:solidFill>
            </a:rPr>
            <a:t>kesesuaian</a:t>
          </a:r>
          <a:r>
            <a:rPr lang="en-US" sz="2000" dirty="0" smtClean="0">
              <a:solidFill>
                <a:schemeClr val="tx1"/>
              </a:solidFill>
            </a:rPr>
            <a:t> </a:t>
          </a:r>
          <a:r>
            <a:rPr lang="en-US" sz="2000" dirty="0" err="1" smtClean="0">
              <a:solidFill>
                <a:schemeClr val="tx1"/>
              </a:solidFill>
            </a:rPr>
            <a:t>penataan</a:t>
          </a:r>
          <a:r>
            <a:rPr lang="en-US" sz="2000" dirty="0" smtClean="0">
              <a:solidFill>
                <a:schemeClr val="tx1"/>
              </a:solidFill>
            </a:rPr>
            <a:t> </a:t>
          </a:r>
          <a:r>
            <a:rPr lang="en-US" sz="2000" dirty="0" err="1" smtClean="0">
              <a:solidFill>
                <a:schemeClr val="tx1"/>
              </a:solidFill>
            </a:rPr>
            <a:t>anestesi</a:t>
          </a:r>
          <a:r>
            <a:rPr lang="en-US" sz="2000" dirty="0" smtClean="0">
              <a:solidFill>
                <a:schemeClr val="tx1"/>
              </a:solidFill>
            </a:rPr>
            <a:t>. </a:t>
          </a:r>
          <a:r>
            <a:rPr lang="en-US" sz="2000" dirty="0" err="1" smtClean="0">
              <a:solidFill>
                <a:schemeClr val="tx1"/>
              </a:solidFill>
            </a:rPr>
            <a:t>Penelaahan</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evaluasi</a:t>
          </a:r>
          <a:r>
            <a:rPr lang="en-US" sz="2000" dirty="0" smtClean="0">
              <a:solidFill>
                <a:schemeClr val="tx1"/>
              </a:solidFill>
            </a:rPr>
            <a:t> </a:t>
          </a:r>
          <a:r>
            <a:rPr lang="en-US" sz="2000" dirty="0" err="1" smtClean="0">
              <a:solidFill>
                <a:schemeClr val="tx1"/>
              </a:solidFill>
            </a:rPr>
            <a:t>harus</a:t>
          </a:r>
          <a:r>
            <a:rPr lang="en-US" sz="2000" dirty="0" smtClean="0">
              <a:solidFill>
                <a:schemeClr val="tx1"/>
              </a:solidFill>
            </a:rPr>
            <a:t> </a:t>
          </a:r>
          <a:r>
            <a:rPr lang="en-US" sz="2000" dirty="0" err="1" smtClean="0">
              <a:solidFill>
                <a:schemeClr val="tx1"/>
              </a:solidFill>
            </a:rPr>
            <a:t>dilakukan</a:t>
          </a:r>
          <a:r>
            <a:rPr lang="en-US" sz="2000" dirty="0" smtClean="0">
              <a:solidFill>
                <a:schemeClr val="tx1"/>
              </a:solidFill>
            </a:rPr>
            <a:t> </a:t>
          </a:r>
          <a:r>
            <a:rPr lang="en-US" sz="2000" dirty="0" err="1" smtClean="0">
              <a:solidFill>
                <a:schemeClr val="tx1"/>
              </a:solidFill>
            </a:rPr>
            <a:t>sesuai</a:t>
          </a:r>
          <a:r>
            <a:rPr lang="en-US" sz="2000" dirty="0" smtClean="0">
              <a:solidFill>
                <a:schemeClr val="tx1"/>
              </a:solidFill>
            </a:rPr>
            <a:t> </a:t>
          </a:r>
          <a:r>
            <a:rPr lang="en-US" sz="2000" dirty="0" err="1" smtClean="0">
              <a:solidFill>
                <a:schemeClr val="tx1"/>
              </a:solidFill>
            </a:rPr>
            <a:t>dengan</a:t>
          </a:r>
          <a:r>
            <a:rPr lang="en-US" sz="2000" dirty="0" smtClean="0">
              <a:solidFill>
                <a:schemeClr val="tx1"/>
              </a:solidFill>
            </a:rPr>
            <a:t> program </a:t>
          </a:r>
          <a:r>
            <a:rPr lang="en-US" sz="2000" dirty="0" err="1" smtClean="0">
              <a:solidFill>
                <a:schemeClr val="tx1"/>
              </a:solidFill>
            </a:rPr>
            <a:t>jaminan</a:t>
          </a:r>
          <a:r>
            <a:rPr lang="en-US" sz="2000" dirty="0" smtClean="0">
              <a:solidFill>
                <a:schemeClr val="tx1"/>
              </a:solidFill>
            </a:rPr>
            <a:t> </a:t>
          </a:r>
          <a:r>
            <a:rPr lang="en-US" sz="2000" dirty="0" err="1" smtClean="0">
              <a:solidFill>
                <a:schemeClr val="tx1"/>
              </a:solidFill>
            </a:rPr>
            <a:t>kualitas</a:t>
          </a:r>
          <a:r>
            <a:rPr lang="en-US" sz="2000" dirty="0" smtClean="0">
              <a:solidFill>
                <a:schemeClr val="tx1"/>
              </a:solidFill>
            </a:rPr>
            <a:t> </a:t>
          </a:r>
          <a:r>
            <a:rPr lang="en-US" sz="2000" dirty="0" err="1" smtClean="0">
              <a:solidFill>
                <a:schemeClr val="tx1"/>
              </a:solidFill>
            </a:rPr>
            <a:t>lembaga</a:t>
          </a:r>
          <a:r>
            <a:rPr lang="en-US" sz="2000" dirty="0" smtClean="0">
              <a:solidFill>
                <a:schemeClr val="tx1"/>
              </a:solidFill>
            </a:rPr>
            <a:t>.</a:t>
          </a:r>
          <a:endParaRPr lang="id-ID" sz="2000" dirty="0">
            <a:solidFill>
              <a:schemeClr val="tx1"/>
            </a:solidFill>
          </a:endParaRPr>
        </a:p>
      </dgm:t>
    </dgm:pt>
    <dgm:pt modelId="{57175818-CE44-4002-B17A-2814593B499A}" type="parTrans" cxnId="{A68FCA34-2997-4CB2-99F9-BCFF097D4DBC}">
      <dgm:prSet/>
      <dgm:spPr/>
      <dgm:t>
        <a:bodyPr/>
        <a:lstStyle/>
        <a:p>
          <a:endParaRPr lang="id-ID">
            <a:solidFill>
              <a:schemeClr val="tx1"/>
            </a:solidFill>
          </a:endParaRPr>
        </a:p>
      </dgm:t>
    </dgm:pt>
    <dgm:pt modelId="{092486F5-582F-4059-BDB7-B7DADB8D310D}" type="sibTrans" cxnId="{A68FCA34-2997-4CB2-99F9-BCFF097D4DBC}">
      <dgm:prSet/>
      <dgm:spPr/>
      <dgm:t>
        <a:bodyPr/>
        <a:lstStyle/>
        <a:p>
          <a:endParaRPr lang="id-ID">
            <a:solidFill>
              <a:schemeClr val="tx1"/>
            </a:solidFill>
          </a:endParaRPr>
        </a:p>
      </dgm:t>
    </dgm:pt>
    <dgm:pt modelId="{6839C99E-CE80-4AF5-A52F-AD0D1CEDAF68}" type="pres">
      <dgm:prSet presAssocID="{CC23BE19-F22A-4592-A185-538025BD7961}" presName="diagram" presStyleCnt="0">
        <dgm:presLayoutVars>
          <dgm:dir/>
          <dgm:resizeHandles val="exact"/>
        </dgm:presLayoutVars>
      </dgm:prSet>
      <dgm:spPr/>
    </dgm:pt>
    <dgm:pt modelId="{016B1EFC-F080-4BB3-B6C2-302D3276F224}" type="pres">
      <dgm:prSet presAssocID="{8904F172-4993-4C91-B6EB-350BD590FCE0}" presName="node" presStyleLbl="node1" presStyleIdx="0" presStyleCnt="1" custScaleX="314376" custScaleY="101947" custLinFactNeighborX="325" custLinFactNeighborY="-21786">
        <dgm:presLayoutVars>
          <dgm:bulletEnabled val="1"/>
        </dgm:presLayoutVars>
      </dgm:prSet>
      <dgm:spPr/>
      <dgm:t>
        <a:bodyPr/>
        <a:lstStyle/>
        <a:p>
          <a:endParaRPr lang="id-ID"/>
        </a:p>
      </dgm:t>
    </dgm:pt>
  </dgm:ptLst>
  <dgm:cxnLst>
    <dgm:cxn modelId="{AAFBDCB3-C91C-43AD-8A3F-E172AF2272FD}" type="presOf" srcId="{8904F172-4993-4C91-B6EB-350BD590FCE0}" destId="{016B1EFC-F080-4BB3-B6C2-302D3276F224}" srcOrd="0" destOrd="0" presId="urn:microsoft.com/office/officeart/2005/8/layout/default"/>
    <dgm:cxn modelId="{A68FCA34-2997-4CB2-99F9-BCFF097D4DBC}" srcId="{CC23BE19-F22A-4592-A185-538025BD7961}" destId="{8904F172-4993-4C91-B6EB-350BD590FCE0}" srcOrd="0" destOrd="0" parTransId="{57175818-CE44-4002-B17A-2814593B499A}" sibTransId="{092486F5-582F-4059-BDB7-B7DADB8D310D}"/>
    <dgm:cxn modelId="{052CC282-6F1D-4E50-9037-25CE2FD4B12B}" type="presOf" srcId="{CC23BE19-F22A-4592-A185-538025BD7961}" destId="{6839C99E-CE80-4AF5-A52F-AD0D1CEDAF68}" srcOrd="0" destOrd="0" presId="urn:microsoft.com/office/officeart/2005/8/layout/default"/>
    <dgm:cxn modelId="{6CE43C50-0B82-48F4-BE48-9B80D774FE23}" type="presParOf" srcId="{6839C99E-CE80-4AF5-A52F-AD0D1CEDAF68}" destId="{016B1EFC-F080-4BB3-B6C2-302D3276F224}"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C23BE19-F22A-4592-A185-538025BD7961}"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id-ID"/>
        </a:p>
      </dgm:t>
    </dgm:pt>
    <dgm:pt modelId="{8904F172-4993-4C91-B6EB-350BD590FCE0}">
      <dgm:prSet phldrT="[Text]" custT="1"/>
      <dgm:spPr>
        <a:solidFill>
          <a:schemeClr val="accent1">
            <a:lumMod val="60000"/>
            <a:lumOff val="40000"/>
          </a:schemeClr>
        </a:solidFill>
        <a:ln>
          <a:solidFill>
            <a:schemeClr val="accent1">
              <a:lumMod val="60000"/>
              <a:lumOff val="40000"/>
            </a:schemeClr>
          </a:solidFill>
        </a:ln>
      </dgm:spPr>
      <dgm:t>
        <a:bodyPr/>
        <a:lstStyle/>
        <a:p>
          <a:pPr algn="ctr"/>
          <a:r>
            <a:rPr lang="en-US" sz="2000" dirty="0" err="1" smtClean="0">
              <a:solidFill>
                <a:schemeClr val="tx1"/>
              </a:solidFill>
            </a:rPr>
            <a:t>Kinerja</a:t>
          </a:r>
          <a:r>
            <a:rPr lang="en-US" sz="2000" dirty="0" smtClean="0">
              <a:solidFill>
                <a:schemeClr val="tx1"/>
              </a:solidFill>
            </a:rPr>
            <a:t> </a:t>
          </a:r>
          <a:r>
            <a:rPr lang="en-US" sz="2000" dirty="0" err="1" smtClean="0">
              <a:solidFill>
                <a:schemeClr val="tx1"/>
              </a:solidFill>
            </a:rPr>
            <a:t>klinis</a:t>
          </a:r>
          <a:r>
            <a:rPr lang="en-US" sz="2000" dirty="0" smtClean="0">
              <a:solidFill>
                <a:schemeClr val="tx1"/>
              </a:solidFill>
            </a:rPr>
            <a:t> </a:t>
          </a:r>
          <a:r>
            <a:rPr lang="en-US" sz="2000" dirty="0" err="1" smtClean="0">
              <a:solidFill>
                <a:schemeClr val="tx1"/>
              </a:solidFill>
            </a:rPr>
            <a:t>penata</a:t>
          </a:r>
          <a:r>
            <a:rPr lang="en-US" sz="2000" dirty="0" smtClean="0">
              <a:solidFill>
                <a:schemeClr val="tx1"/>
              </a:solidFill>
            </a:rPr>
            <a:t> </a:t>
          </a:r>
          <a:r>
            <a:rPr lang="en-US" sz="2000" dirty="0" err="1" smtClean="0">
              <a:solidFill>
                <a:schemeClr val="tx1"/>
              </a:solidFill>
            </a:rPr>
            <a:t>anestesi</a:t>
          </a:r>
          <a:r>
            <a:rPr lang="en-US" sz="2000" dirty="0" smtClean="0">
              <a:solidFill>
                <a:schemeClr val="tx1"/>
              </a:solidFill>
            </a:rPr>
            <a:t> </a:t>
          </a:r>
          <a:r>
            <a:rPr lang="en-US" sz="2000" dirty="0" err="1" smtClean="0">
              <a:solidFill>
                <a:schemeClr val="tx1"/>
              </a:solidFill>
            </a:rPr>
            <a:t>ini</a:t>
          </a:r>
          <a:r>
            <a:rPr lang="en-US" sz="2000" dirty="0" smtClean="0">
              <a:solidFill>
                <a:schemeClr val="tx1"/>
              </a:solidFill>
            </a:rPr>
            <a:t> </a:t>
          </a:r>
          <a:r>
            <a:rPr lang="en-US" sz="2000" dirty="0" err="1" smtClean="0">
              <a:solidFill>
                <a:schemeClr val="tx1"/>
              </a:solidFill>
            </a:rPr>
            <a:t>menggabungkan</a:t>
          </a:r>
          <a:r>
            <a:rPr lang="en-US" sz="2000" dirty="0" smtClean="0">
              <a:solidFill>
                <a:schemeClr val="tx1"/>
              </a:solidFill>
            </a:rPr>
            <a:t> </a:t>
          </a:r>
          <a:r>
            <a:rPr lang="en-US" sz="2000" dirty="0" err="1" smtClean="0">
              <a:solidFill>
                <a:schemeClr val="tx1"/>
              </a:solidFill>
            </a:rPr>
            <a:t>teknik</a:t>
          </a:r>
          <a:r>
            <a:rPr lang="en-US" sz="2000" dirty="0" smtClean="0">
              <a:solidFill>
                <a:schemeClr val="tx1"/>
              </a:solidFill>
            </a:rPr>
            <a:t> </a:t>
          </a:r>
          <a:r>
            <a:rPr lang="en-US" sz="2000" dirty="0" err="1" smtClean="0">
              <a:solidFill>
                <a:schemeClr val="tx1"/>
              </a:solidFill>
            </a:rPr>
            <a:t>bukti</a:t>
          </a:r>
          <a:r>
            <a:rPr lang="en-US" sz="2000" dirty="0" smtClean="0">
              <a:solidFill>
                <a:schemeClr val="tx1"/>
              </a:solidFill>
            </a:rPr>
            <a:t> </a:t>
          </a:r>
          <a:r>
            <a:rPr lang="en-US" sz="2000" dirty="0" err="1" smtClean="0">
              <a:solidFill>
                <a:schemeClr val="tx1"/>
              </a:solidFill>
            </a:rPr>
            <a:t>berdasarkan</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pengetahuan</a:t>
          </a:r>
          <a:r>
            <a:rPr lang="en-US" sz="2000" dirty="0" smtClean="0">
              <a:solidFill>
                <a:schemeClr val="tx1"/>
              </a:solidFill>
            </a:rPr>
            <a:t> </a:t>
          </a:r>
          <a:r>
            <a:rPr lang="en-US" sz="2000" dirty="0" err="1" smtClean="0">
              <a:solidFill>
                <a:schemeClr val="tx1"/>
              </a:solidFill>
            </a:rPr>
            <a:t>serta</a:t>
          </a:r>
          <a:r>
            <a:rPr lang="en-US" sz="2000" dirty="0" smtClean="0">
              <a:solidFill>
                <a:schemeClr val="tx1"/>
              </a:solidFill>
            </a:rPr>
            <a:t> </a:t>
          </a:r>
          <a:r>
            <a:rPr lang="en-US" sz="2000" dirty="0" err="1" smtClean="0">
              <a:solidFill>
                <a:schemeClr val="tx1"/>
              </a:solidFill>
            </a:rPr>
            <a:t>pedoman</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standar</a:t>
          </a:r>
          <a:r>
            <a:rPr lang="en-US" sz="2000" dirty="0" smtClean="0">
              <a:solidFill>
                <a:schemeClr val="tx1"/>
              </a:solidFill>
            </a:rPr>
            <a:t> </a:t>
          </a:r>
          <a:r>
            <a:rPr lang="en-US" sz="2000" dirty="0" err="1" smtClean="0">
              <a:solidFill>
                <a:schemeClr val="tx1"/>
              </a:solidFill>
            </a:rPr>
            <a:t>internasional</a:t>
          </a:r>
          <a:r>
            <a:rPr lang="en-US" sz="2000" dirty="0" smtClean="0">
              <a:solidFill>
                <a:schemeClr val="tx1"/>
              </a:solidFill>
            </a:rPr>
            <a:t>. </a:t>
          </a:r>
          <a:endParaRPr lang="id-ID" sz="2000" dirty="0" smtClean="0">
            <a:solidFill>
              <a:schemeClr val="tx1"/>
            </a:solidFill>
          </a:endParaRPr>
        </a:p>
        <a:p>
          <a:pPr algn="ctr"/>
          <a:r>
            <a:rPr lang="id-ID" sz="2000" dirty="0" smtClean="0">
              <a:solidFill>
                <a:schemeClr val="tx1"/>
              </a:solidFill>
            </a:rPr>
            <a:t>P</a:t>
          </a:r>
          <a:r>
            <a:rPr lang="en-US" sz="2000" dirty="0" err="1" smtClean="0">
              <a:solidFill>
                <a:schemeClr val="tx1"/>
              </a:solidFill>
            </a:rPr>
            <a:t>enata</a:t>
          </a:r>
          <a:r>
            <a:rPr lang="en-US" sz="2000" dirty="0" smtClean="0">
              <a:solidFill>
                <a:schemeClr val="tx1"/>
              </a:solidFill>
            </a:rPr>
            <a:t> </a:t>
          </a:r>
          <a:r>
            <a:rPr lang="en-US" sz="2000" dirty="0" err="1" smtClean="0">
              <a:solidFill>
                <a:schemeClr val="tx1"/>
              </a:solidFill>
            </a:rPr>
            <a:t>anestesi</a:t>
          </a:r>
          <a:r>
            <a:rPr lang="en-US" sz="2000" dirty="0" smtClean="0">
              <a:solidFill>
                <a:schemeClr val="tx1"/>
              </a:solidFill>
            </a:rPr>
            <a:t> </a:t>
          </a:r>
          <a:r>
            <a:rPr lang="en-US" sz="2000" dirty="0" err="1" smtClean="0">
              <a:solidFill>
                <a:schemeClr val="tx1"/>
              </a:solidFill>
            </a:rPr>
            <a:t>dapat</a:t>
          </a:r>
          <a:r>
            <a:rPr lang="en-US" sz="2000" dirty="0" smtClean="0">
              <a:solidFill>
                <a:schemeClr val="tx1"/>
              </a:solidFill>
            </a:rPr>
            <a:t> </a:t>
          </a:r>
          <a:r>
            <a:rPr lang="en-US" sz="2000" dirty="0" err="1" smtClean="0">
              <a:solidFill>
                <a:schemeClr val="tx1"/>
              </a:solidFill>
            </a:rPr>
            <a:t>terlibat</a:t>
          </a:r>
          <a:r>
            <a:rPr lang="en-US" sz="2000" dirty="0" smtClean="0">
              <a:solidFill>
                <a:schemeClr val="tx1"/>
              </a:solidFill>
            </a:rPr>
            <a:t> </a:t>
          </a:r>
          <a:r>
            <a:rPr lang="en-US" sz="2000" dirty="0" err="1" smtClean="0">
              <a:solidFill>
                <a:schemeClr val="tx1"/>
              </a:solidFill>
            </a:rPr>
            <a:t>dalam</a:t>
          </a:r>
          <a:r>
            <a:rPr lang="en-US" sz="2000" dirty="0" smtClean="0">
              <a:solidFill>
                <a:schemeClr val="tx1"/>
              </a:solidFill>
            </a:rPr>
            <a:t> </a:t>
          </a:r>
          <a:r>
            <a:rPr lang="en-US" sz="2000" dirty="0" err="1" smtClean="0">
              <a:solidFill>
                <a:schemeClr val="tx1"/>
              </a:solidFill>
            </a:rPr>
            <a:t>penelitian</a:t>
          </a:r>
          <a:r>
            <a:rPr lang="en-US" sz="2000" dirty="0" smtClean="0">
              <a:solidFill>
                <a:schemeClr val="tx1"/>
              </a:solidFill>
            </a:rPr>
            <a:t> </a:t>
          </a:r>
          <a:r>
            <a:rPr lang="en-US" sz="2000" dirty="0" err="1" smtClean="0">
              <a:solidFill>
                <a:schemeClr val="tx1"/>
              </a:solidFill>
            </a:rPr>
            <a:t>sebagai</a:t>
          </a:r>
          <a:r>
            <a:rPr lang="en-US" sz="2000" dirty="0" smtClean="0">
              <a:solidFill>
                <a:schemeClr val="tx1"/>
              </a:solidFill>
            </a:rPr>
            <a:t> </a:t>
          </a:r>
          <a:r>
            <a:rPr lang="en-US" sz="2000" dirty="0" err="1" smtClean="0">
              <a:solidFill>
                <a:schemeClr val="tx1"/>
              </a:solidFill>
            </a:rPr>
            <a:t>penyidik</a:t>
          </a:r>
          <a:r>
            <a:rPr lang="en-US" sz="2000" dirty="0" smtClean="0">
              <a:solidFill>
                <a:schemeClr val="tx1"/>
              </a:solidFill>
            </a:rPr>
            <a:t>, </a:t>
          </a:r>
          <a:r>
            <a:rPr lang="en-US" sz="2000" dirty="0" err="1" smtClean="0">
              <a:solidFill>
                <a:schemeClr val="tx1"/>
              </a:solidFill>
            </a:rPr>
            <a:t>penyedia</a:t>
          </a:r>
          <a:r>
            <a:rPr lang="en-US" sz="2000" dirty="0" smtClean="0">
              <a:solidFill>
                <a:schemeClr val="tx1"/>
              </a:solidFill>
            </a:rPr>
            <a:t> </a:t>
          </a:r>
          <a:r>
            <a:rPr lang="en-US" sz="2000" dirty="0" err="1" smtClean="0">
              <a:solidFill>
                <a:schemeClr val="tx1"/>
              </a:solidFill>
            </a:rPr>
            <a:t>layanan</a:t>
          </a:r>
          <a:r>
            <a:rPr lang="en-US" sz="2000" dirty="0" smtClean="0">
              <a:solidFill>
                <a:schemeClr val="tx1"/>
              </a:solidFill>
            </a:rPr>
            <a:t> </a:t>
          </a:r>
          <a:r>
            <a:rPr lang="en-US" sz="2000" dirty="0" err="1" smtClean="0">
              <a:solidFill>
                <a:schemeClr val="tx1"/>
              </a:solidFill>
            </a:rPr>
            <a:t>untuk</a:t>
          </a:r>
          <a:r>
            <a:rPr lang="en-US" sz="2000" dirty="0" smtClean="0">
              <a:solidFill>
                <a:schemeClr val="tx1"/>
              </a:solidFill>
            </a:rPr>
            <a:t> </a:t>
          </a:r>
          <a:r>
            <a:rPr lang="en-US" sz="2000" dirty="0" err="1" smtClean="0">
              <a:solidFill>
                <a:schemeClr val="tx1"/>
              </a:solidFill>
            </a:rPr>
            <a:t>penelitian</a:t>
          </a:r>
          <a:r>
            <a:rPr lang="en-US" sz="2000" dirty="0" smtClean="0">
              <a:solidFill>
                <a:schemeClr val="tx1"/>
              </a:solidFill>
            </a:rPr>
            <a:t> </a:t>
          </a:r>
          <a:r>
            <a:rPr lang="en-US" sz="2000" dirty="0" err="1" smtClean="0">
              <a:solidFill>
                <a:schemeClr val="tx1"/>
              </a:solidFill>
            </a:rPr>
            <a:t>mata</a:t>
          </a:r>
          <a:r>
            <a:rPr lang="en-US" sz="2000" dirty="0" smtClean="0">
              <a:solidFill>
                <a:schemeClr val="tx1"/>
              </a:solidFill>
            </a:rPr>
            <a:t> </a:t>
          </a:r>
          <a:r>
            <a:rPr lang="en-US" sz="2000" dirty="0" err="1" smtClean="0">
              <a:solidFill>
                <a:schemeClr val="tx1"/>
              </a:solidFill>
            </a:rPr>
            <a:t>pelajaran</a:t>
          </a:r>
          <a:r>
            <a:rPr lang="en-US" sz="2000" dirty="0" smtClean="0">
              <a:solidFill>
                <a:schemeClr val="tx1"/>
              </a:solidFill>
            </a:rPr>
            <a:t>, </a:t>
          </a:r>
          <a:r>
            <a:rPr lang="en-US" sz="2000" dirty="0" err="1" smtClean="0">
              <a:solidFill>
                <a:schemeClr val="tx1"/>
              </a:solidFill>
            </a:rPr>
            <a:t>atau</a:t>
          </a:r>
          <a:r>
            <a:rPr lang="en-US" sz="2000" dirty="0" smtClean="0">
              <a:solidFill>
                <a:schemeClr val="tx1"/>
              </a:solidFill>
            </a:rPr>
            <a:t> </a:t>
          </a:r>
          <a:r>
            <a:rPr lang="en-US" sz="2000" dirty="0" err="1" smtClean="0">
              <a:solidFill>
                <a:schemeClr val="tx1"/>
              </a:solidFill>
            </a:rPr>
            <a:t>pengguna</a:t>
          </a:r>
          <a:r>
            <a:rPr lang="en-US" sz="2000" dirty="0" smtClean="0">
              <a:solidFill>
                <a:schemeClr val="tx1"/>
              </a:solidFill>
            </a:rPr>
            <a:t> </a:t>
          </a:r>
          <a:r>
            <a:rPr lang="en-US" sz="2000" dirty="0" err="1" smtClean="0">
              <a:solidFill>
                <a:schemeClr val="tx1"/>
              </a:solidFill>
            </a:rPr>
            <a:t>hasil</a:t>
          </a:r>
          <a:r>
            <a:rPr lang="en-US" sz="2000" dirty="0" smtClean="0">
              <a:solidFill>
                <a:schemeClr val="tx1"/>
              </a:solidFill>
            </a:rPr>
            <a:t> </a:t>
          </a:r>
          <a:r>
            <a:rPr lang="en-US" sz="2000" dirty="0" err="1" smtClean="0">
              <a:solidFill>
                <a:schemeClr val="tx1"/>
              </a:solidFill>
            </a:rPr>
            <a:t>penelitian</a:t>
          </a:r>
          <a:r>
            <a:rPr lang="en-US" sz="2000" dirty="0" smtClean="0">
              <a:solidFill>
                <a:schemeClr val="tx1"/>
              </a:solidFill>
            </a:rPr>
            <a:t> </a:t>
          </a:r>
          <a:r>
            <a:rPr lang="en-US" sz="2000" dirty="0" err="1" smtClean="0">
              <a:solidFill>
                <a:schemeClr val="tx1"/>
              </a:solidFill>
            </a:rPr>
            <a:t>untuk</a:t>
          </a:r>
          <a:r>
            <a:rPr lang="en-US" sz="2000" dirty="0" smtClean="0">
              <a:solidFill>
                <a:schemeClr val="tx1"/>
              </a:solidFill>
            </a:rPr>
            <a:t> </a:t>
          </a:r>
          <a:r>
            <a:rPr lang="en-US" sz="2000" dirty="0" err="1" smtClean="0">
              <a:solidFill>
                <a:schemeClr val="tx1"/>
              </a:solidFill>
            </a:rPr>
            <a:t>kemajuan</a:t>
          </a:r>
          <a:r>
            <a:rPr lang="en-US" sz="2000" dirty="0" smtClean="0">
              <a:solidFill>
                <a:schemeClr val="tx1"/>
              </a:solidFill>
            </a:rPr>
            <a:t> </a:t>
          </a:r>
          <a:r>
            <a:rPr lang="en-US" sz="2000" dirty="0" err="1" smtClean="0">
              <a:solidFill>
                <a:schemeClr val="tx1"/>
              </a:solidFill>
            </a:rPr>
            <a:t>profesi</a:t>
          </a:r>
          <a:r>
            <a:rPr lang="en-US" sz="2000" dirty="0" smtClean="0">
              <a:solidFill>
                <a:schemeClr val="tx1"/>
              </a:solidFill>
            </a:rPr>
            <a:t>. </a:t>
          </a:r>
          <a:endParaRPr lang="id-ID" sz="2000" dirty="0">
            <a:solidFill>
              <a:schemeClr val="tx1"/>
            </a:solidFill>
          </a:endParaRPr>
        </a:p>
      </dgm:t>
    </dgm:pt>
    <dgm:pt modelId="{57175818-CE44-4002-B17A-2814593B499A}" type="parTrans" cxnId="{A68FCA34-2997-4CB2-99F9-BCFF097D4DBC}">
      <dgm:prSet/>
      <dgm:spPr/>
      <dgm:t>
        <a:bodyPr/>
        <a:lstStyle/>
        <a:p>
          <a:endParaRPr lang="id-ID">
            <a:solidFill>
              <a:schemeClr val="tx1"/>
            </a:solidFill>
          </a:endParaRPr>
        </a:p>
      </dgm:t>
    </dgm:pt>
    <dgm:pt modelId="{092486F5-582F-4059-BDB7-B7DADB8D310D}" type="sibTrans" cxnId="{A68FCA34-2997-4CB2-99F9-BCFF097D4DBC}">
      <dgm:prSet/>
      <dgm:spPr/>
      <dgm:t>
        <a:bodyPr/>
        <a:lstStyle/>
        <a:p>
          <a:endParaRPr lang="id-ID">
            <a:solidFill>
              <a:schemeClr val="tx1"/>
            </a:solidFill>
          </a:endParaRPr>
        </a:p>
      </dgm:t>
    </dgm:pt>
    <dgm:pt modelId="{6839C99E-CE80-4AF5-A52F-AD0D1CEDAF68}" type="pres">
      <dgm:prSet presAssocID="{CC23BE19-F22A-4592-A185-538025BD7961}" presName="diagram" presStyleCnt="0">
        <dgm:presLayoutVars>
          <dgm:dir/>
          <dgm:resizeHandles val="exact"/>
        </dgm:presLayoutVars>
      </dgm:prSet>
      <dgm:spPr/>
    </dgm:pt>
    <dgm:pt modelId="{016B1EFC-F080-4BB3-B6C2-302D3276F224}" type="pres">
      <dgm:prSet presAssocID="{8904F172-4993-4C91-B6EB-350BD590FCE0}" presName="node" presStyleLbl="node1" presStyleIdx="0" presStyleCnt="1" custScaleX="314376" custScaleY="145520" custLinFactNeighborX="325" custLinFactNeighborY="-21786">
        <dgm:presLayoutVars>
          <dgm:bulletEnabled val="1"/>
        </dgm:presLayoutVars>
      </dgm:prSet>
      <dgm:spPr/>
      <dgm:t>
        <a:bodyPr/>
        <a:lstStyle/>
        <a:p>
          <a:endParaRPr lang="id-ID"/>
        </a:p>
      </dgm:t>
    </dgm:pt>
  </dgm:ptLst>
  <dgm:cxnLst>
    <dgm:cxn modelId="{03BDDED9-5F5A-4FEB-80C2-0F0129E358C0}" type="presOf" srcId="{CC23BE19-F22A-4592-A185-538025BD7961}" destId="{6839C99E-CE80-4AF5-A52F-AD0D1CEDAF68}" srcOrd="0" destOrd="0" presId="urn:microsoft.com/office/officeart/2005/8/layout/default"/>
    <dgm:cxn modelId="{A68FCA34-2997-4CB2-99F9-BCFF097D4DBC}" srcId="{CC23BE19-F22A-4592-A185-538025BD7961}" destId="{8904F172-4993-4C91-B6EB-350BD590FCE0}" srcOrd="0" destOrd="0" parTransId="{57175818-CE44-4002-B17A-2814593B499A}" sibTransId="{092486F5-582F-4059-BDB7-B7DADB8D310D}"/>
    <dgm:cxn modelId="{B1A4420C-7F15-45D6-8502-E04A79DB2025}" type="presOf" srcId="{8904F172-4993-4C91-B6EB-350BD590FCE0}" destId="{016B1EFC-F080-4BB3-B6C2-302D3276F224}" srcOrd="0" destOrd="0" presId="urn:microsoft.com/office/officeart/2005/8/layout/default"/>
    <dgm:cxn modelId="{647481BA-AAF8-4C3B-B4CE-9E60A1BF8D88}" type="presParOf" srcId="{6839C99E-CE80-4AF5-A52F-AD0D1CEDAF68}" destId="{016B1EFC-F080-4BB3-B6C2-302D3276F224}"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C23BE19-F22A-4592-A185-538025BD7961}"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id-ID"/>
        </a:p>
      </dgm:t>
    </dgm:pt>
    <dgm:pt modelId="{8904F172-4993-4C91-B6EB-350BD590FCE0}">
      <dgm:prSet phldrT="[Text]" custT="1"/>
      <dgm:spPr>
        <a:solidFill>
          <a:schemeClr val="accent2">
            <a:lumMod val="60000"/>
            <a:lumOff val="40000"/>
          </a:schemeClr>
        </a:solidFill>
        <a:ln>
          <a:solidFill>
            <a:schemeClr val="accent2">
              <a:lumMod val="75000"/>
            </a:schemeClr>
          </a:solidFill>
        </a:ln>
      </dgm:spPr>
      <dgm:t>
        <a:bodyPr/>
        <a:lstStyle/>
        <a:p>
          <a:pPr algn="ctr"/>
          <a:r>
            <a:rPr lang="id-ID" sz="2000" dirty="0" smtClean="0">
              <a:solidFill>
                <a:schemeClr val="tx1"/>
              </a:solidFill>
            </a:rPr>
            <a:t>P</a:t>
          </a:r>
          <a:r>
            <a:rPr lang="en-US" sz="2000" dirty="0" err="1" smtClean="0">
              <a:solidFill>
                <a:schemeClr val="tx1"/>
              </a:solidFill>
            </a:rPr>
            <a:t>enata</a:t>
          </a:r>
          <a:r>
            <a:rPr lang="en-US" sz="2000" dirty="0" smtClean="0">
              <a:solidFill>
                <a:schemeClr val="tx1"/>
              </a:solidFill>
            </a:rPr>
            <a:t> </a:t>
          </a:r>
          <a:r>
            <a:rPr lang="en-US" sz="2000" dirty="0" err="1" smtClean="0">
              <a:solidFill>
                <a:schemeClr val="tx1"/>
              </a:solidFill>
            </a:rPr>
            <a:t>anestesi</a:t>
          </a:r>
          <a:r>
            <a:rPr lang="en-US" sz="2000" dirty="0" smtClean="0">
              <a:solidFill>
                <a:schemeClr val="tx1"/>
              </a:solidFill>
            </a:rPr>
            <a:t> </a:t>
          </a:r>
          <a:r>
            <a:rPr lang="en-US" sz="2000" dirty="0" err="1" smtClean="0">
              <a:solidFill>
                <a:schemeClr val="tx1"/>
              </a:solidFill>
            </a:rPr>
            <a:t>menghormati</a:t>
          </a:r>
          <a:r>
            <a:rPr lang="en-US" sz="2000" dirty="0" smtClean="0">
              <a:solidFill>
                <a:schemeClr val="tx1"/>
              </a:solidFill>
            </a:rPr>
            <a:t> </a:t>
          </a:r>
          <a:r>
            <a:rPr lang="en-US" sz="2000" dirty="0" err="1" smtClean="0">
              <a:solidFill>
                <a:schemeClr val="tx1"/>
              </a:solidFill>
            </a:rPr>
            <a:t>kerahasiaan</a:t>
          </a:r>
          <a:r>
            <a:rPr lang="en-US" sz="2000" dirty="0" smtClean="0">
              <a:solidFill>
                <a:schemeClr val="tx1"/>
              </a:solidFill>
            </a:rPr>
            <a:t> </a:t>
          </a:r>
          <a:r>
            <a:rPr lang="en-US" sz="2000" dirty="0" err="1" smtClean="0">
              <a:solidFill>
                <a:schemeClr val="tx1"/>
              </a:solidFill>
            </a:rPr>
            <a:t>informasi</a:t>
          </a:r>
          <a:r>
            <a:rPr lang="en-US" sz="2000" dirty="0" smtClean="0">
              <a:solidFill>
                <a:schemeClr val="tx1"/>
              </a:solidFill>
            </a:rPr>
            <a:t> </a:t>
          </a:r>
          <a:r>
            <a:rPr lang="en-US" sz="2000" dirty="0" err="1" smtClean="0">
              <a:solidFill>
                <a:schemeClr val="tx1"/>
              </a:solidFill>
            </a:rPr>
            <a:t>tentang</a:t>
          </a:r>
          <a:r>
            <a:rPr lang="en-US" sz="2000" dirty="0" smtClean="0">
              <a:solidFill>
                <a:schemeClr val="tx1"/>
              </a:solidFill>
            </a:rPr>
            <a:t> </a:t>
          </a:r>
          <a:r>
            <a:rPr lang="en-US" sz="2000" dirty="0" err="1" smtClean="0">
              <a:solidFill>
                <a:schemeClr val="tx1"/>
              </a:solidFill>
            </a:rPr>
            <a:t>pasien</a:t>
          </a:r>
          <a:r>
            <a:rPr lang="en-US" sz="2000" dirty="0" smtClean="0">
              <a:solidFill>
                <a:schemeClr val="tx1"/>
              </a:solidFill>
            </a:rPr>
            <a:t>, </a:t>
          </a:r>
          <a:r>
            <a:rPr lang="en-US" sz="2000" dirty="0" err="1" smtClean="0">
              <a:solidFill>
                <a:schemeClr val="tx1"/>
              </a:solidFill>
            </a:rPr>
            <a:t>dalam</a:t>
          </a:r>
          <a:r>
            <a:rPr lang="en-US" sz="2000" dirty="0" smtClean="0">
              <a:solidFill>
                <a:schemeClr val="tx1"/>
              </a:solidFill>
            </a:rPr>
            <a:t> </a:t>
          </a:r>
          <a:r>
            <a:rPr lang="en-US" sz="2000" dirty="0" err="1" smtClean="0">
              <a:solidFill>
                <a:schemeClr val="tx1"/>
              </a:solidFill>
            </a:rPr>
            <a:t>hubungan</a:t>
          </a:r>
          <a:r>
            <a:rPr lang="en-US" sz="2000" dirty="0" smtClean="0">
              <a:solidFill>
                <a:schemeClr val="tx1"/>
              </a:solidFill>
            </a:rPr>
            <a:t> </a:t>
          </a:r>
          <a:r>
            <a:rPr lang="en-US" sz="2000" dirty="0" err="1" smtClean="0">
              <a:solidFill>
                <a:schemeClr val="tx1"/>
              </a:solidFill>
            </a:rPr>
            <a:t>klinis</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menghormati</a:t>
          </a:r>
          <a:r>
            <a:rPr lang="en-US" sz="2000" dirty="0" smtClean="0">
              <a:solidFill>
                <a:schemeClr val="tx1"/>
              </a:solidFill>
            </a:rPr>
            <a:t> </a:t>
          </a:r>
          <a:r>
            <a:rPr lang="en-US" sz="2000" dirty="0" err="1" smtClean="0">
              <a:solidFill>
                <a:schemeClr val="tx1"/>
              </a:solidFill>
            </a:rPr>
            <a:t>secara</a:t>
          </a:r>
          <a:r>
            <a:rPr lang="en-US" sz="2000" dirty="0" smtClean="0">
              <a:solidFill>
                <a:schemeClr val="tx1"/>
              </a:solidFill>
            </a:rPr>
            <a:t> </a:t>
          </a:r>
          <a:r>
            <a:rPr lang="en-US" sz="2000" dirty="0" err="1" smtClean="0">
              <a:solidFill>
                <a:schemeClr val="tx1"/>
              </a:solidFill>
            </a:rPr>
            <a:t>keseluruhan</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mempertahankan</a:t>
          </a:r>
          <a:r>
            <a:rPr lang="en-US" sz="2000" dirty="0" smtClean="0">
              <a:solidFill>
                <a:schemeClr val="tx1"/>
              </a:solidFill>
            </a:rPr>
            <a:t> </a:t>
          </a:r>
          <a:r>
            <a:rPr lang="en-US" sz="2000" dirty="0" err="1" smtClean="0">
              <a:solidFill>
                <a:schemeClr val="tx1"/>
              </a:solidFill>
            </a:rPr>
            <a:t>hak-hak</a:t>
          </a:r>
          <a:r>
            <a:rPr lang="en-US" sz="2000" dirty="0" smtClean="0">
              <a:solidFill>
                <a:schemeClr val="tx1"/>
              </a:solidFill>
            </a:rPr>
            <a:t> </a:t>
          </a:r>
          <a:r>
            <a:rPr lang="en-US" sz="2000" dirty="0" err="1" smtClean="0">
              <a:solidFill>
                <a:schemeClr val="tx1"/>
              </a:solidFill>
            </a:rPr>
            <a:t>dasar</a:t>
          </a:r>
          <a:r>
            <a:rPr lang="en-US" sz="2000" dirty="0" smtClean="0">
              <a:solidFill>
                <a:schemeClr val="tx1"/>
              </a:solidFill>
            </a:rPr>
            <a:t> </a:t>
          </a:r>
          <a:r>
            <a:rPr lang="en-US" sz="2000" dirty="0" err="1" smtClean="0">
              <a:solidFill>
                <a:schemeClr val="tx1"/>
              </a:solidFill>
            </a:rPr>
            <a:t>pasien</a:t>
          </a:r>
          <a:r>
            <a:rPr lang="en-US" sz="2000" dirty="0" smtClean="0">
              <a:solidFill>
                <a:schemeClr val="tx1"/>
              </a:solidFill>
            </a:rPr>
            <a:t> </a:t>
          </a:r>
          <a:r>
            <a:rPr lang="en-US" sz="2000" dirty="0" err="1" smtClean="0">
              <a:solidFill>
                <a:schemeClr val="tx1"/>
              </a:solidFill>
            </a:rPr>
            <a:t>menunjukkan</a:t>
          </a:r>
          <a:r>
            <a:rPr lang="en-US" sz="2000" dirty="0" smtClean="0">
              <a:solidFill>
                <a:schemeClr val="tx1"/>
              </a:solidFill>
            </a:rPr>
            <a:t> </a:t>
          </a:r>
          <a:r>
            <a:rPr lang="en-US" sz="2000" dirty="0" err="1" smtClean="0">
              <a:solidFill>
                <a:schemeClr val="tx1"/>
              </a:solidFill>
            </a:rPr>
            <a:t>kepedulian</a:t>
          </a:r>
          <a:r>
            <a:rPr lang="en-US" sz="2000" dirty="0" smtClean="0">
              <a:solidFill>
                <a:schemeClr val="tx1"/>
              </a:solidFill>
            </a:rPr>
            <a:t> </a:t>
          </a:r>
          <a:r>
            <a:rPr lang="en-US" sz="2000" dirty="0" err="1" smtClean="0">
              <a:solidFill>
                <a:schemeClr val="tx1"/>
              </a:solidFill>
            </a:rPr>
            <a:t>terhadap</a:t>
          </a:r>
          <a:r>
            <a:rPr lang="en-US" sz="2000" dirty="0" smtClean="0">
              <a:solidFill>
                <a:schemeClr val="tx1"/>
              </a:solidFill>
            </a:rPr>
            <a:t> </a:t>
          </a:r>
          <a:r>
            <a:rPr lang="en-US" sz="2000" dirty="0" err="1" smtClean="0">
              <a:solidFill>
                <a:schemeClr val="tx1"/>
              </a:solidFill>
            </a:rPr>
            <a:t>martabat</a:t>
          </a:r>
          <a:r>
            <a:rPr lang="en-US" sz="2000" dirty="0" smtClean="0">
              <a:solidFill>
                <a:schemeClr val="tx1"/>
              </a:solidFill>
            </a:rPr>
            <a:t> </a:t>
          </a:r>
          <a:r>
            <a:rPr lang="en-US" sz="2000" dirty="0" err="1" smtClean="0">
              <a:solidFill>
                <a:schemeClr val="tx1"/>
              </a:solidFill>
            </a:rPr>
            <a:t>pribadi</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hubungan</a:t>
          </a:r>
          <a:r>
            <a:rPr lang="en-US" sz="2000" dirty="0" smtClean="0">
              <a:solidFill>
                <a:schemeClr val="tx1"/>
              </a:solidFill>
            </a:rPr>
            <a:t> </a:t>
          </a:r>
          <a:r>
            <a:rPr lang="en-US" sz="2000" dirty="0" err="1" smtClean="0">
              <a:solidFill>
                <a:schemeClr val="tx1"/>
              </a:solidFill>
            </a:rPr>
            <a:t>manusia</a:t>
          </a:r>
          <a:endParaRPr lang="id-ID" sz="2000" dirty="0">
            <a:solidFill>
              <a:schemeClr val="tx1"/>
            </a:solidFill>
          </a:endParaRPr>
        </a:p>
      </dgm:t>
    </dgm:pt>
    <dgm:pt modelId="{57175818-CE44-4002-B17A-2814593B499A}" type="parTrans" cxnId="{A68FCA34-2997-4CB2-99F9-BCFF097D4DBC}">
      <dgm:prSet/>
      <dgm:spPr/>
      <dgm:t>
        <a:bodyPr/>
        <a:lstStyle/>
        <a:p>
          <a:endParaRPr lang="id-ID">
            <a:solidFill>
              <a:schemeClr val="tx1"/>
            </a:solidFill>
          </a:endParaRPr>
        </a:p>
      </dgm:t>
    </dgm:pt>
    <dgm:pt modelId="{092486F5-582F-4059-BDB7-B7DADB8D310D}" type="sibTrans" cxnId="{A68FCA34-2997-4CB2-99F9-BCFF097D4DBC}">
      <dgm:prSet/>
      <dgm:spPr/>
      <dgm:t>
        <a:bodyPr/>
        <a:lstStyle/>
        <a:p>
          <a:endParaRPr lang="id-ID">
            <a:solidFill>
              <a:schemeClr val="tx1"/>
            </a:solidFill>
          </a:endParaRPr>
        </a:p>
      </dgm:t>
    </dgm:pt>
    <dgm:pt modelId="{6839C99E-CE80-4AF5-A52F-AD0D1CEDAF68}" type="pres">
      <dgm:prSet presAssocID="{CC23BE19-F22A-4592-A185-538025BD7961}" presName="diagram" presStyleCnt="0">
        <dgm:presLayoutVars>
          <dgm:dir/>
          <dgm:resizeHandles val="exact"/>
        </dgm:presLayoutVars>
      </dgm:prSet>
      <dgm:spPr/>
    </dgm:pt>
    <dgm:pt modelId="{016B1EFC-F080-4BB3-B6C2-302D3276F224}" type="pres">
      <dgm:prSet presAssocID="{8904F172-4993-4C91-B6EB-350BD590FCE0}" presName="node" presStyleLbl="node1" presStyleIdx="0" presStyleCnt="1" custScaleX="387969" custScaleY="145520" custLinFactNeighborX="325" custLinFactNeighborY="-21786">
        <dgm:presLayoutVars>
          <dgm:bulletEnabled val="1"/>
        </dgm:presLayoutVars>
      </dgm:prSet>
      <dgm:spPr/>
      <dgm:t>
        <a:bodyPr/>
        <a:lstStyle/>
        <a:p>
          <a:endParaRPr lang="id-ID"/>
        </a:p>
      </dgm:t>
    </dgm:pt>
  </dgm:ptLst>
  <dgm:cxnLst>
    <dgm:cxn modelId="{18F968B6-C2DB-4FCE-B2AE-4354B44425B3}" type="presOf" srcId="{CC23BE19-F22A-4592-A185-538025BD7961}" destId="{6839C99E-CE80-4AF5-A52F-AD0D1CEDAF68}" srcOrd="0" destOrd="0" presId="urn:microsoft.com/office/officeart/2005/8/layout/default"/>
    <dgm:cxn modelId="{83491C6E-9224-4CCB-8E08-E56C34BCF901}" type="presOf" srcId="{8904F172-4993-4C91-B6EB-350BD590FCE0}" destId="{016B1EFC-F080-4BB3-B6C2-302D3276F224}" srcOrd="0" destOrd="0" presId="urn:microsoft.com/office/officeart/2005/8/layout/default"/>
    <dgm:cxn modelId="{A68FCA34-2997-4CB2-99F9-BCFF097D4DBC}" srcId="{CC23BE19-F22A-4592-A185-538025BD7961}" destId="{8904F172-4993-4C91-B6EB-350BD590FCE0}" srcOrd="0" destOrd="0" parTransId="{57175818-CE44-4002-B17A-2814593B499A}" sibTransId="{092486F5-582F-4059-BDB7-B7DADB8D310D}"/>
    <dgm:cxn modelId="{F879A808-A40B-4EDE-9246-FCEA431E9B46}" type="presParOf" srcId="{6839C99E-CE80-4AF5-A52F-AD0D1CEDAF68}" destId="{016B1EFC-F080-4BB3-B6C2-302D3276F224}"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C23BE19-F22A-4592-A185-538025BD7961}"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id-ID"/>
        </a:p>
      </dgm:t>
    </dgm:pt>
    <dgm:pt modelId="{8904F172-4993-4C91-B6EB-350BD590FCE0}">
      <dgm:prSet phldrT="[Text]" custT="1"/>
      <dgm:spPr>
        <a:solidFill>
          <a:schemeClr val="accent4">
            <a:lumMod val="40000"/>
            <a:lumOff val="60000"/>
          </a:schemeClr>
        </a:solidFill>
        <a:ln>
          <a:solidFill>
            <a:schemeClr val="accent4">
              <a:lumMod val="60000"/>
              <a:lumOff val="40000"/>
            </a:schemeClr>
          </a:solidFill>
        </a:ln>
      </dgm:spPr>
      <dgm:t>
        <a:bodyPr/>
        <a:lstStyle/>
        <a:p>
          <a:pPr algn="ctr"/>
          <a:r>
            <a:rPr lang="en-US" sz="2000" dirty="0" err="1" smtClean="0">
              <a:solidFill>
                <a:schemeClr val="tx1"/>
              </a:solidFill>
            </a:rPr>
            <a:t>Sebagai</a:t>
          </a:r>
          <a:r>
            <a:rPr lang="en-US" sz="2000" dirty="0" smtClean="0">
              <a:solidFill>
                <a:schemeClr val="tx1"/>
              </a:solidFill>
            </a:rPr>
            <a:t> </a:t>
          </a:r>
          <a:r>
            <a:rPr lang="en-US" sz="2000" dirty="0" err="1" smtClean="0">
              <a:solidFill>
                <a:schemeClr val="tx1"/>
              </a:solidFill>
            </a:rPr>
            <a:t>seorang</a:t>
          </a:r>
          <a:r>
            <a:rPr lang="en-US" sz="2000" dirty="0" smtClean="0">
              <a:solidFill>
                <a:schemeClr val="tx1"/>
              </a:solidFill>
            </a:rPr>
            <a:t> </a:t>
          </a:r>
          <a:r>
            <a:rPr lang="en-US" sz="2000" dirty="0" err="1" smtClean="0">
              <a:solidFill>
                <a:schemeClr val="tx1"/>
              </a:solidFill>
            </a:rPr>
            <a:t>profesional</a:t>
          </a:r>
          <a:r>
            <a:rPr lang="en-US" sz="2000" dirty="0" smtClean="0">
              <a:solidFill>
                <a:schemeClr val="tx1"/>
              </a:solidFill>
            </a:rPr>
            <a:t> </a:t>
          </a:r>
          <a:r>
            <a:rPr lang="en-US" sz="2000" dirty="0" err="1" smtClean="0">
              <a:solidFill>
                <a:schemeClr val="tx1"/>
              </a:solidFill>
            </a:rPr>
            <a:t>dengan</a:t>
          </a:r>
          <a:r>
            <a:rPr lang="en-US" sz="2000" dirty="0" smtClean="0">
              <a:solidFill>
                <a:schemeClr val="tx1"/>
              </a:solidFill>
            </a:rPr>
            <a:t> </a:t>
          </a:r>
          <a:r>
            <a:rPr lang="en-US" sz="2000" dirty="0" err="1" smtClean="0">
              <a:solidFill>
                <a:schemeClr val="tx1"/>
              </a:solidFill>
            </a:rPr>
            <a:t>keahlian</a:t>
          </a:r>
          <a:r>
            <a:rPr lang="en-US" sz="2000" dirty="0" smtClean="0">
              <a:solidFill>
                <a:schemeClr val="tx1"/>
              </a:solidFill>
            </a:rPr>
            <a:t> </a:t>
          </a:r>
          <a:r>
            <a:rPr lang="en-US" sz="2000" dirty="0" err="1" smtClean="0">
              <a:solidFill>
                <a:schemeClr val="tx1"/>
              </a:solidFill>
            </a:rPr>
            <a:t>dalam</a:t>
          </a:r>
          <a:r>
            <a:rPr lang="en-US" sz="2000" dirty="0" smtClean="0">
              <a:solidFill>
                <a:schemeClr val="tx1"/>
              </a:solidFill>
            </a:rPr>
            <a:t> </a:t>
          </a:r>
          <a:r>
            <a:rPr lang="en-US" sz="2000" dirty="0" err="1" smtClean="0">
              <a:solidFill>
                <a:schemeClr val="tx1"/>
              </a:solidFill>
            </a:rPr>
            <a:t>anestesi</a:t>
          </a:r>
          <a:r>
            <a:rPr lang="en-US" sz="2000" dirty="0" smtClean="0">
              <a:solidFill>
                <a:schemeClr val="tx1"/>
              </a:solidFill>
            </a:rPr>
            <a:t>, </a:t>
          </a:r>
          <a:r>
            <a:rPr lang="en-US" sz="2000" dirty="0" err="1" smtClean="0">
              <a:solidFill>
                <a:schemeClr val="tx1"/>
              </a:solidFill>
            </a:rPr>
            <a:t>penata</a:t>
          </a:r>
          <a:r>
            <a:rPr lang="en-US" sz="2000" dirty="0" smtClean="0">
              <a:solidFill>
                <a:schemeClr val="tx1"/>
              </a:solidFill>
            </a:rPr>
            <a:t> </a:t>
          </a:r>
          <a:r>
            <a:rPr lang="en-US" sz="2000" dirty="0" err="1" smtClean="0">
              <a:solidFill>
                <a:schemeClr val="tx1"/>
              </a:solidFill>
            </a:rPr>
            <a:t>anestesi</a:t>
          </a:r>
          <a:r>
            <a:rPr lang="en-US" sz="2000" dirty="0" smtClean="0">
              <a:solidFill>
                <a:schemeClr val="tx1"/>
              </a:solidFill>
            </a:rPr>
            <a:t> </a:t>
          </a:r>
          <a:r>
            <a:rPr lang="en-US" sz="2000" dirty="0" err="1" smtClean="0">
              <a:solidFill>
                <a:schemeClr val="tx1"/>
              </a:solidFill>
            </a:rPr>
            <a:t>mendidik</a:t>
          </a:r>
          <a:r>
            <a:rPr lang="en-US" sz="2000" dirty="0" smtClean="0">
              <a:solidFill>
                <a:schemeClr val="tx1"/>
              </a:solidFill>
            </a:rPr>
            <a:t> orang lain.</a:t>
          </a:r>
          <a:endParaRPr lang="id-ID" sz="2000" dirty="0">
            <a:solidFill>
              <a:schemeClr val="tx1"/>
            </a:solidFill>
          </a:endParaRPr>
        </a:p>
      </dgm:t>
    </dgm:pt>
    <dgm:pt modelId="{57175818-CE44-4002-B17A-2814593B499A}" type="parTrans" cxnId="{A68FCA34-2997-4CB2-99F9-BCFF097D4DBC}">
      <dgm:prSet/>
      <dgm:spPr/>
      <dgm:t>
        <a:bodyPr/>
        <a:lstStyle/>
        <a:p>
          <a:endParaRPr lang="id-ID">
            <a:solidFill>
              <a:schemeClr val="tx1"/>
            </a:solidFill>
          </a:endParaRPr>
        </a:p>
      </dgm:t>
    </dgm:pt>
    <dgm:pt modelId="{092486F5-582F-4059-BDB7-B7DADB8D310D}" type="sibTrans" cxnId="{A68FCA34-2997-4CB2-99F9-BCFF097D4DBC}">
      <dgm:prSet/>
      <dgm:spPr/>
      <dgm:t>
        <a:bodyPr/>
        <a:lstStyle/>
        <a:p>
          <a:endParaRPr lang="id-ID">
            <a:solidFill>
              <a:schemeClr val="tx1"/>
            </a:solidFill>
          </a:endParaRPr>
        </a:p>
      </dgm:t>
    </dgm:pt>
    <dgm:pt modelId="{6839C99E-CE80-4AF5-A52F-AD0D1CEDAF68}" type="pres">
      <dgm:prSet presAssocID="{CC23BE19-F22A-4592-A185-538025BD7961}" presName="diagram" presStyleCnt="0">
        <dgm:presLayoutVars>
          <dgm:dir/>
          <dgm:resizeHandles val="exact"/>
        </dgm:presLayoutVars>
      </dgm:prSet>
      <dgm:spPr/>
    </dgm:pt>
    <dgm:pt modelId="{016B1EFC-F080-4BB3-B6C2-302D3276F224}" type="pres">
      <dgm:prSet presAssocID="{8904F172-4993-4C91-B6EB-350BD590FCE0}" presName="node" presStyleLbl="node1" presStyleIdx="0" presStyleCnt="1" custScaleX="421729" custScaleY="145520" custLinFactNeighborX="-3097" custLinFactNeighborY="-39063">
        <dgm:presLayoutVars>
          <dgm:bulletEnabled val="1"/>
        </dgm:presLayoutVars>
      </dgm:prSet>
      <dgm:spPr/>
      <dgm:t>
        <a:bodyPr/>
        <a:lstStyle/>
        <a:p>
          <a:endParaRPr lang="id-ID"/>
        </a:p>
      </dgm:t>
    </dgm:pt>
  </dgm:ptLst>
  <dgm:cxnLst>
    <dgm:cxn modelId="{C92AE3BA-FB94-469D-91E2-E483499A6D29}" type="presOf" srcId="{8904F172-4993-4C91-B6EB-350BD590FCE0}" destId="{016B1EFC-F080-4BB3-B6C2-302D3276F224}" srcOrd="0" destOrd="0" presId="urn:microsoft.com/office/officeart/2005/8/layout/default"/>
    <dgm:cxn modelId="{A68FCA34-2997-4CB2-99F9-BCFF097D4DBC}" srcId="{CC23BE19-F22A-4592-A185-538025BD7961}" destId="{8904F172-4993-4C91-B6EB-350BD590FCE0}" srcOrd="0" destOrd="0" parTransId="{57175818-CE44-4002-B17A-2814593B499A}" sibTransId="{092486F5-582F-4059-BDB7-B7DADB8D310D}"/>
    <dgm:cxn modelId="{71582CAB-F85B-4588-B633-B89797734784}" type="presOf" srcId="{CC23BE19-F22A-4592-A185-538025BD7961}" destId="{6839C99E-CE80-4AF5-A52F-AD0D1CEDAF68}" srcOrd="0" destOrd="0" presId="urn:microsoft.com/office/officeart/2005/8/layout/default"/>
    <dgm:cxn modelId="{C4107463-7A3C-41F9-8360-764E040CC9C8}" type="presParOf" srcId="{6839C99E-CE80-4AF5-A52F-AD0D1CEDAF68}" destId="{016B1EFC-F080-4BB3-B6C2-302D3276F224}"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C23BE19-F22A-4592-A185-538025BD7961}"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id-ID"/>
        </a:p>
      </dgm:t>
    </dgm:pt>
    <dgm:pt modelId="{8904F172-4993-4C91-B6EB-350BD590FCE0}">
      <dgm:prSet phldrT="[Text]" custT="1"/>
      <dgm:spPr>
        <a:solidFill>
          <a:srgbClr val="92D050"/>
        </a:solidFill>
        <a:ln>
          <a:solidFill>
            <a:srgbClr val="92D050"/>
          </a:solidFill>
        </a:ln>
      </dgm:spPr>
      <dgm:t>
        <a:bodyPr/>
        <a:lstStyle/>
        <a:p>
          <a:pPr algn="ctr"/>
          <a:r>
            <a:rPr lang="id-ID" sz="2000" dirty="0" smtClean="0">
              <a:solidFill>
                <a:schemeClr val="tx1"/>
              </a:solidFill>
            </a:rPr>
            <a:t>P</a:t>
          </a:r>
          <a:r>
            <a:rPr lang="en-US" sz="2000" dirty="0" err="1" smtClean="0">
              <a:solidFill>
                <a:schemeClr val="tx1"/>
              </a:solidFill>
            </a:rPr>
            <a:t>enata</a:t>
          </a:r>
          <a:r>
            <a:rPr lang="en-US" sz="2000" dirty="0" smtClean="0">
              <a:solidFill>
                <a:schemeClr val="tx1"/>
              </a:solidFill>
            </a:rPr>
            <a:t> </a:t>
          </a:r>
          <a:r>
            <a:rPr lang="en-US" sz="2000" dirty="0" err="1" smtClean="0">
              <a:solidFill>
                <a:schemeClr val="tx1"/>
              </a:solidFill>
            </a:rPr>
            <a:t>anestesi</a:t>
          </a:r>
          <a:r>
            <a:rPr lang="en-US" sz="2000" dirty="0" smtClean="0">
              <a:solidFill>
                <a:schemeClr val="tx1"/>
              </a:solidFill>
            </a:rPr>
            <a:t> </a:t>
          </a:r>
          <a:r>
            <a:rPr lang="en-US" sz="2000" dirty="0" err="1" smtClean="0">
              <a:solidFill>
                <a:schemeClr val="tx1"/>
              </a:solidFill>
            </a:rPr>
            <a:t>menerima</a:t>
          </a:r>
          <a:r>
            <a:rPr lang="en-US" sz="2000" dirty="0" smtClean="0">
              <a:solidFill>
                <a:schemeClr val="tx1"/>
              </a:solidFill>
            </a:rPr>
            <a:t> </a:t>
          </a:r>
          <a:r>
            <a:rPr lang="en-US" sz="2000" dirty="0" err="1" smtClean="0">
              <a:solidFill>
                <a:schemeClr val="tx1"/>
              </a:solidFill>
            </a:rPr>
            <a:t>tanggung</a:t>
          </a:r>
          <a:r>
            <a:rPr lang="en-US" sz="2000" dirty="0" smtClean="0">
              <a:solidFill>
                <a:schemeClr val="tx1"/>
              </a:solidFill>
            </a:rPr>
            <a:t> </a:t>
          </a:r>
          <a:r>
            <a:rPr lang="en-US" sz="2000" dirty="0" err="1" smtClean="0">
              <a:solidFill>
                <a:schemeClr val="tx1"/>
              </a:solidFill>
            </a:rPr>
            <a:t>jawab</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akuntabilitas</a:t>
          </a:r>
          <a:r>
            <a:rPr lang="en-US" sz="2000" dirty="0" smtClean="0">
              <a:solidFill>
                <a:schemeClr val="tx1"/>
              </a:solidFill>
            </a:rPr>
            <a:t> </a:t>
          </a:r>
          <a:r>
            <a:rPr lang="en-US" sz="2000" dirty="0" err="1" smtClean="0">
              <a:solidFill>
                <a:schemeClr val="tx1"/>
              </a:solidFill>
            </a:rPr>
            <a:t>untuk</a:t>
          </a:r>
          <a:r>
            <a:rPr lang="en-US" sz="2000" dirty="0" smtClean="0">
              <a:solidFill>
                <a:schemeClr val="tx1"/>
              </a:solidFill>
            </a:rPr>
            <a:t> </a:t>
          </a:r>
          <a:r>
            <a:rPr lang="en-US" sz="2000" dirty="0" err="1" smtClean="0">
              <a:solidFill>
                <a:schemeClr val="tx1"/>
              </a:solidFill>
            </a:rPr>
            <a:t>praktek</a:t>
          </a:r>
          <a:r>
            <a:rPr lang="en-US" sz="2000" dirty="0" smtClean="0">
              <a:solidFill>
                <a:schemeClr val="tx1"/>
              </a:solidFill>
            </a:rPr>
            <a:t>, </a:t>
          </a:r>
          <a:r>
            <a:rPr lang="en-US" sz="2000" dirty="0" err="1" smtClean="0">
              <a:solidFill>
                <a:schemeClr val="tx1"/>
              </a:solidFill>
            </a:rPr>
            <a:t>terlibat</a:t>
          </a:r>
          <a:r>
            <a:rPr lang="en-US" sz="2000" dirty="0" smtClean="0">
              <a:solidFill>
                <a:schemeClr val="tx1"/>
              </a:solidFill>
            </a:rPr>
            <a:t> </a:t>
          </a:r>
          <a:r>
            <a:rPr lang="en-US" sz="2000" dirty="0" err="1" smtClean="0">
              <a:solidFill>
                <a:schemeClr val="tx1"/>
              </a:solidFill>
            </a:rPr>
            <a:t>dalam</a:t>
          </a:r>
          <a:r>
            <a:rPr lang="en-US" sz="2000" dirty="0" smtClean="0">
              <a:solidFill>
                <a:schemeClr val="tx1"/>
              </a:solidFill>
            </a:rPr>
            <a:t> </a:t>
          </a:r>
          <a:r>
            <a:rPr lang="en-US" sz="2000" dirty="0" err="1" smtClean="0">
              <a:solidFill>
                <a:schemeClr val="tx1"/>
              </a:solidFill>
            </a:rPr>
            <a:t>kegiatan</a:t>
          </a:r>
          <a:r>
            <a:rPr lang="en-US" sz="2000" dirty="0" smtClean="0">
              <a:solidFill>
                <a:schemeClr val="tx1"/>
              </a:solidFill>
            </a:rPr>
            <a:t> </a:t>
          </a:r>
          <a:r>
            <a:rPr lang="en-US" sz="2000" dirty="0" err="1" smtClean="0">
              <a:solidFill>
                <a:schemeClr val="tx1"/>
              </a:solidFill>
            </a:rPr>
            <a:t>pendidikan</a:t>
          </a:r>
          <a:r>
            <a:rPr lang="en-US" sz="2000" dirty="0" smtClean="0">
              <a:solidFill>
                <a:schemeClr val="tx1"/>
              </a:solidFill>
            </a:rPr>
            <a:t> </a:t>
          </a:r>
          <a:r>
            <a:rPr lang="en-US" sz="2000" dirty="0" err="1" smtClean="0">
              <a:solidFill>
                <a:schemeClr val="tx1"/>
              </a:solidFill>
            </a:rPr>
            <a:t>profesional</a:t>
          </a:r>
          <a:r>
            <a:rPr lang="en-US" sz="2000" dirty="0" smtClean="0">
              <a:solidFill>
                <a:schemeClr val="tx1"/>
              </a:solidFill>
            </a:rPr>
            <a:t> </a:t>
          </a:r>
          <a:r>
            <a:rPr lang="en-US" sz="2000" dirty="0" err="1" smtClean="0">
              <a:solidFill>
                <a:schemeClr val="tx1"/>
              </a:solidFill>
            </a:rPr>
            <a:t>seumur</a:t>
          </a:r>
          <a:r>
            <a:rPr lang="en-US" sz="2000" dirty="0" smtClean="0">
              <a:solidFill>
                <a:schemeClr val="tx1"/>
              </a:solidFill>
            </a:rPr>
            <a:t> </a:t>
          </a:r>
          <a:r>
            <a:rPr lang="en-US" sz="2000" dirty="0" err="1" smtClean="0">
              <a:solidFill>
                <a:schemeClr val="tx1"/>
              </a:solidFill>
            </a:rPr>
            <a:t>hidup</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berpartisipasi</a:t>
          </a:r>
          <a:r>
            <a:rPr lang="en-US" sz="2000" dirty="0" smtClean="0">
              <a:solidFill>
                <a:schemeClr val="tx1"/>
              </a:solidFill>
            </a:rPr>
            <a:t> </a:t>
          </a:r>
          <a:r>
            <a:rPr lang="en-US" sz="2000" dirty="0" err="1" smtClean="0">
              <a:solidFill>
                <a:schemeClr val="tx1"/>
              </a:solidFill>
            </a:rPr>
            <a:t>dalam</a:t>
          </a:r>
          <a:r>
            <a:rPr lang="en-US" sz="2000" dirty="0" smtClean="0">
              <a:solidFill>
                <a:schemeClr val="tx1"/>
              </a:solidFill>
            </a:rPr>
            <a:t> </a:t>
          </a:r>
          <a:r>
            <a:rPr lang="en-US" sz="2000" dirty="0" err="1" smtClean="0">
              <a:solidFill>
                <a:schemeClr val="tx1"/>
              </a:solidFill>
            </a:rPr>
            <a:t>mekanisme</a:t>
          </a:r>
          <a:r>
            <a:rPr lang="en-US" sz="2000" dirty="0" smtClean="0">
              <a:solidFill>
                <a:schemeClr val="tx1"/>
              </a:solidFill>
            </a:rPr>
            <a:t> </a:t>
          </a:r>
          <a:r>
            <a:rPr lang="en-US" sz="2000" dirty="0" err="1" smtClean="0">
              <a:solidFill>
                <a:schemeClr val="tx1"/>
              </a:solidFill>
            </a:rPr>
            <a:t>jaminan</a:t>
          </a:r>
          <a:r>
            <a:rPr lang="en-US" sz="2000" dirty="0" smtClean="0">
              <a:solidFill>
                <a:schemeClr val="tx1"/>
              </a:solidFill>
            </a:rPr>
            <a:t> </a:t>
          </a:r>
          <a:r>
            <a:rPr lang="en-US" sz="2000" dirty="0" err="1" smtClean="0">
              <a:solidFill>
                <a:schemeClr val="tx1"/>
              </a:solidFill>
            </a:rPr>
            <a:t>kualitas</a:t>
          </a:r>
          <a:r>
            <a:rPr lang="en-US" sz="2000" dirty="0" smtClean="0">
              <a:solidFill>
                <a:schemeClr val="tx1"/>
              </a:solidFill>
            </a:rPr>
            <a:t> </a:t>
          </a:r>
          <a:r>
            <a:rPr lang="en-US" sz="2000" dirty="0" err="1" smtClean="0">
              <a:solidFill>
                <a:schemeClr val="tx1"/>
              </a:solidFill>
            </a:rPr>
            <a:t>sebagai</a:t>
          </a:r>
          <a:r>
            <a:rPr lang="en-US" sz="2000" dirty="0" smtClean="0">
              <a:solidFill>
                <a:schemeClr val="tx1"/>
              </a:solidFill>
            </a:rPr>
            <a:t> </a:t>
          </a:r>
          <a:r>
            <a:rPr lang="en-US" sz="2000" dirty="0" err="1" smtClean="0">
              <a:solidFill>
                <a:schemeClr val="tx1"/>
              </a:solidFill>
            </a:rPr>
            <a:t>dasar</a:t>
          </a:r>
          <a:r>
            <a:rPr lang="en-US" sz="2000" dirty="0" smtClean="0">
              <a:solidFill>
                <a:schemeClr val="tx1"/>
              </a:solidFill>
            </a:rPr>
            <a:t> </a:t>
          </a:r>
          <a:r>
            <a:rPr lang="en-US" sz="2000" dirty="0" err="1" smtClean="0">
              <a:solidFill>
                <a:schemeClr val="tx1"/>
              </a:solidFill>
            </a:rPr>
            <a:t>untuk</a:t>
          </a:r>
          <a:r>
            <a:rPr lang="en-US" sz="2000" dirty="0" smtClean="0">
              <a:solidFill>
                <a:schemeClr val="tx1"/>
              </a:solidFill>
            </a:rPr>
            <a:t> </a:t>
          </a:r>
          <a:r>
            <a:rPr lang="en-US" sz="2000" dirty="0" err="1" smtClean="0">
              <a:solidFill>
                <a:schemeClr val="tx1"/>
              </a:solidFill>
            </a:rPr>
            <a:t>menilai</a:t>
          </a:r>
          <a:r>
            <a:rPr lang="en-US" sz="2000" dirty="0" smtClean="0">
              <a:solidFill>
                <a:schemeClr val="tx1"/>
              </a:solidFill>
            </a:rPr>
            <a:t> </a:t>
          </a:r>
          <a:r>
            <a:rPr lang="en-US" sz="2000" dirty="0" err="1" smtClean="0">
              <a:solidFill>
                <a:schemeClr val="tx1"/>
              </a:solidFill>
            </a:rPr>
            <a:t>kualitas</a:t>
          </a:r>
          <a:r>
            <a:rPr lang="en-US" sz="2000" dirty="0" smtClean="0">
              <a:solidFill>
                <a:schemeClr val="tx1"/>
              </a:solidFill>
            </a:rPr>
            <a:t> </a:t>
          </a:r>
          <a:r>
            <a:rPr lang="en-US" sz="2000" dirty="0" err="1" smtClean="0">
              <a:solidFill>
                <a:schemeClr val="tx1"/>
              </a:solidFill>
            </a:rPr>
            <a:t>pelayanan</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praktek</a:t>
          </a:r>
          <a:endParaRPr lang="id-ID" sz="2000" dirty="0">
            <a:solidFill>
              <a:schemeClr val="tx1"/>
            </a:solidFill>
          </a:endParaRPr>
        </a:p>
      </dgm:t>
    </dgm:pt>
    <dgm:pt modelId="{57175818-CE44-4002-B17A-2814593B499A}" type="parTrans" cxnId="{A68FCA34-2997-4CB2-99F9-BCFF097D4DBC}">
      <dgm:prSet/>
      <dgm:spPr/>
      <dgm:t>
        <a:bodyPr/>
        <a:lstStyle/>
        <a:p>
          <a:endParaRPr lang="id-ID">
            <a:solidFill>
              <a:schemeClr val="tx1"/>
            </a:solidFill>
          </a:endParaRPr>
        </a:p>
      </dgm:t>
    </dgm:pt>
    <dgm:pt modelId="{092486F5-582F-4059-BDB7-B7DADB8D310D}" type="sibTrans" cxnId="{A68FCA34-2997-4CB2-99F9-BCFF097D4DBC}">
      <dgm:prSet/>
      <dgm:spPr/>
      <dgm:t>
        <a:bodyPr/>
        <a:lstStyle/>
        <a:p>
          <a:endParaRPr lang="id-ID">
            <a:solidFill>
              <a:schemeClr val="tx1"/>
            </a:solidFill>
          </a:endParaRPr>
        </a:p>
      </dgm:t>
    </dgm:pt>
    <dgm:pt modelId="{6839C99E-CE80-4AF5-A52F-AD0D1CEDAF68}" type="pres">
      <dgm:prSet presAssocID="{CC23BE19-F22A-4592-A185-538025BD7961}" presName="diagram" presStyleCnt="0">
        <dgm:presLayoutVars>
          <dgm:dir/>
          <dgm:resizeHandles val="exact"/>
        </dgm:presLayoutVars>
      </dgm:prSet>
      <dgm:spPr/>
    </dgm:pt>
    <dgm:pt modelId="{016B1EFC-F080-4BB3-B6C2-302D3276F224}" type="pres">
      <dgm:prSet presAssocID="{8904F172-4993-4C91-B6EB-350BD590FCE0}" presName="node" presStyleLbl="node1" presStyleIdx="0" presStyleCnt="1" custScaleX="568336" custScaleY="145520" custLinFactNeighborX="-3097" custLinFactNeighborY="-39063">
        <dgm:presLayoutVars>
          <dgm:bulletEnabled val="1"/>
        </dgm:presLayoutVars>
      </dgm:prSet>
      <dgm:spPr/>
      <dgm:t>
        <a:bodyPr/>
        <a:lstStyle/>
        <a:p>
          <a:endParaRPr lang="id-ID"/>
        </a:p>
      </dgm:t>
    </dgm:pt>
  </dgm:ptLst>
  <dgm:cxnLst>
    <dgm:cxn modelId="{A68FCA34-2997-4CB2-99F9-BCFF097D4DBC}" srcId="{CC23BE19-F22A-4592-A185-538025BD7961}" destId="{8904F172-4993-4C91-B6EB-350BD590FCE0}" srcOrd="0" destOrd="0" parTransId="{57175818-CE44-4002-B17A-2814593B499A}" sibTransId="{092486F5-582F-4059-BDB7-B7DADB8D310D}"/>
    <dgm:cxn modelId="{81E8712D-5B53-4ED7-BFB7-233F63848575}" type="presOf" srcId="{8904F172-4993-4C91-B6EB-350BD590FCE0}" destId="{016B1EFC-F080-4BB3-B6C2-302D3276F224}" srcOrd="0" destOrd="0" presId="urn:microsoft.com/office/officeart/2005/8/layout/default"/>
    <dgm:cxn modelId="{FC532959-3961-41E5-9598-AF81D5E801B2}" type="presOf" srcId="{CC23BE19-F22A-4592-A185-538025BD7961}" destId="{6839C99E-CE80-4AF5-A52F-AD0D1CEDAF68}" srcOrd="0" destOrd="0" presId="urn:microsoft.com/office/officeart/2005/8/layout/default"/>
    <dgm:cxn modelId="{A7469C90-759E-4152-B5C6-3327EE918E22}" type="presParOf" srcId="{6839C99E-CE80-4AF5-A52F-AD0D1CEDAF68}" destId="{016B1EFC-F080-4BB3-B6C2-302D3276F224}"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F11A647-AA9D-4A4F-A558-E6B490FF137B}" type="doc">
      <dgm:prSet loTypeId="urn:microsoft.com/office/officeart/2005/8/layout/StepDownProcess" loCatId="process" qsTypeId="urn:microsoft.com/office/officeart/2005/8/quickstyle/simple1" qsCatId="simple" csTypeId="urn:microsoft.com/office/officeart/2005/8/colors/accent0_2" csCatId="mainScheme" phldr="1"/>
      <dgm:spPr/>
      <dgm:t>
        <a:bodyPr/>
        <a:lstStyle/>
        <a:p>
          <a:endParaRPr lang="id-ID"/>
        </a:p>
      </dgm:t>
    </dgm:pt>
    <dgm:pt modelId="{1D423D8C-CF77-4ECD-89A6-428CB9866317}">
      <dgm:prSet phldrT="[Text]" custT="1"/>
      <dgm:spPr/>
      <dgm:t>
        <a:bodyPr/>
        <a:lstStyle/>
        <a:p>
          <a:r>
            <a:rPr lang="id-ID" sz="1600" b="1" smtClean="0"/>
            <a:t>Pelimpahan wewenang </a:t>
          </a:r>
          <a:endParaRPr lang="id-ID" sz="1600" b="1" dirty="0"/>
        </a:p>
      </dgm:t>
    </dgm:pt>
    <dgm:pt modelId="{D8545F64-68E7-4873-A24D-85743D6A8A67}" type="parTrans" cxnId="{E2948BCA-56E1-40B9-B499-A375BED38099}">
      <dgm:prSet/>
      <dgm:spPr/>
      <dgm:t>
        <a:bodyPr/>
        <a:lstStyle/>
        <a:p>
          <a:endParaRPr lang="id-ID" sz="1600">
            <a:solidFill>
              <a:schemeClr val="tx1"/>
            </a:solidFill>
          </a:endParaRPr>
        </a:p>
      </dgm:t>
    </dgm:pt>
    <dgm:pt modelId="{9294A868-F7D1-4CAC-8E48-08D2EDFC177F}" type="sibTrans" cxnId="{E2948BCA-56E1-40B9-B499-A375BED38099}">
      <dgm:prSet/>
      <dgm:spPr/>
      <dgm:t>
        <a:bodyPr/>
        <a:lstStyle/>
        <a:p>
          <a:endParaRPr lang="id-ID" sz="1600">
            <a:solidFill>
              <a:schemeClr val="tx1"/>
            </a:solidFill>
          </a:endParaRPr>
        </a:p>
      </dgm:t>
    </dgm:pt>
    <dgm:pt modelId="{78B7B295-6688-4E28-98E4-012E6063F935}">
      <dgm:prSet phldrT="[Text]" custT="1"/>
      <dgm:spPr/>
      <dgm:t>
        <a:bodyPr/>
        <a:lstStyle/>
        <a:p>
          <a:endParaRPr lang="id-ID" sz="1600" dirty="0">
            <a:solidFill>
              <a:schemeClr val="tx1"/>
            </a:solidFill>
          </a:endParaRPr>
        </a:p>
      </dgm:t>
    </dgm:pt>
    <dgm:pt modelId="{9EA31E84-F4C9-4BD0-909C-359ACFCE9CB7}" type="parTrans" cxnId="{F2570833-CC30-4395-A6B1-951310B93215}">
      <dgm:prSet/>
      <dgm:spPr/>
      <dgm:t>
        <a:bodyPr/>
        <a:lstStyle/>
        <a:p>
          <a:endParaRPr lang="id-ID" sz="1600">
            <a:solidFill>
              <a:schemeClr val="tx1"/>
            </a:solidFill>
          </a:endParaRPr>
        </a:p>
      </dgm:t>
    </dgm:pt>
    <dgm:pt modelId="{042450D2-973F-46CF-B7E9-E3B33D722BFB}" type="sibTrans" cxnId="{F2570833-CC30-4395-A6B1-951310B93215}">
      <dgm:prSet/>
      <dgm:spPr/>
      <dgm:t>
        <a:bodyPr/>
        <a:lstStyle/>
        <a:p>
          <a:endParaRPr lang="id-ID" sz="1600">
            <a:solidFill>
              <a:schemeClr val="tx1"/>
            </a:solidFill>
          </a:endParaRPr>
        </a:p>
      </dgm:t>
    </dgm:pt>
    <dgm:pt modelId="{C2327150-A5BF-4C5C-BEDF-F80ADBF682F8}">
      <dgm:prSet phldrT="[Text]" custT="1"/>
      <dgm:spPr/>
      <dgm:t>
        <a:bodyPr/>
        <a:lstStyle/>
        <a:p>
          <a:r>
            <a:rPr lang="id-ID" sz="1600" b="1" smtClean="0"/>
            <a:t>Bila tidak terdapat dokter spesialis anestesiologi  disuatu daerah</a:t>
          </a:r>
          <a:endParaRPr lang="id-ID" sz="1600" b="1" dirty="0"/>
        </a:p>
      </dgm:t>
    </dgm:pt>
    <dgm:pt modelId="{8D0C325F-FD94-4088-81A0-3922868D14DA}" type="parTrans" cxnId="{2816970A-873D-4DA4-B3A8-5AF6DCFFBAE9}">
      <dgm:prSet/>
      <dgm:spPr/>
      <dgm:t>
        <a:bodyPr/>
        <a:lstStyle/>
        <a:p>
          <a:endParaRPr lang="id-ID" sz="1600">
            <a:solidFill>
              <a:schemeClr val="tx1"/>
            </a:solidFill>
          </a:endParaRPr>
        </a:p>
      </dgm:t>
    </dgm:pt>
    <dgm:pt modelId="{15693B6F-3E97-4C4D-8509-7A2E1BFF058B}" type="sibTrans" cxnId="{2816970A-873D-4DA4-B3A8-5AF6DCFFBAE9}">
      <dgm:prSet/>
      <dgm:spPr/>
      <dgm:t>
        <a:bodyPr/>
        <a:lstStyle/>
        <a:p>
          <a:endParaRPr lang="id-ID" sz="1600">
            <a:solidFill>
              <a:schemeClr val="tx1"/>
            </a:solidFill>
          </a:endParaRPr>
        </a:p>
      </dgm:t>
    </dgm:pt>
    <dgm:pt modelId="{F6B14CC2-C3A2-40CE-A529-4B774B0DCD6D}">
      <dgm:prSet phldrT="[Text]" custT="1"/>
      <dgm:spPr/>
      <dgm:t>
        <a:bodyPr/>
        <a:lstStyle/>
        <a:p>
          <a:endParaRPr lang="id-ID" sz="1600" dirty="0">
            <a:solidFill>
              <a:schemeClr val="tx1"/>
            </a:solidFill>
          </a:endParaRPr>
        </a:p>
      </dgm:t>
    </dgm:pt>
    <dgm:pt modelId="{E0BFABD2-5609-47FD-B932-37A6996E4C31}" type="parTrans" cxnId="{53DF8935-D2AA-4E18-BFB0-AD875C565351}">
      <dgm:prSet/>
      <dgm:spPr/>
      <dgm:t>
        <a:bodyPr/>
        <a:lstStyle/>
        <a:p>
          <a:endParaRPr lang="id-ID" sz="1600">
            <a:solidFill>
              <a:schemeClr val="tx1"/>
            </a:solidFill>
          </a:endParaRPr>
        </a:p>
      </dgm:t>
    </dgm:pt>
    <dgm:pt modelId="{E40688D0-3F79-4D51-A1C5-046550E4B24B}" type="sibTrans" cxnId="{53DF8935-D2AA-4E18-BFB0-AD875C565351}">
      <dgm:prSet/>
      <dgm:spPr/>
      <dgm:t>
        <a:bodyPr/>
        <a:lstStyle/>
        <a:p>
          <a:endParaRPr lang="id-ID" sz="1600">
            <a:solidFill>
              <a:schemeClr val="tx1"/>
            </a:solidFill>
          </a:endParaRPr>
        </a:p>
      </dgm:t>
    </dgm:pt>
    <dgm:pt modelId="{F6C16404-6B22-4C23-A8B1-FC2CE335C91B}">
      <dgm:prSet phldrT="[Text]" custT="1"/>
      <dgm:spPr/>
      <dgm:t>
        <a:bodyPr/>
        <a:lstStyle/>
        <a:p>
          <a:r>
            <a:rPr lang="id-ID" sz="1600" b="1" smtClean="0"/>
            <a:t>Penugasan dari pemerintah sesuai kebutuhan</a:t>
          </a:r>
          <a:endParaRPr lang="id-ID" sz="1600" b="1" dirty="0"/>
        </a:p>
      </dgm:t>
    </dgm:pt>
    <dgm:pt modelId="{4C9FE447-16A4-4776-9AB2-99AF8CC9A9A5}" type="parTrans" cxnId="{A27DC0AD-97FE-4D50-8C55-87212A26C606}">
      <dgm:prSet/>
      <dgm:spPr/>
      <dgm:t>
        <a:bodyPr/>
        <a:lstStyle/>
        <a:p>
          <a:endParaRPr lang="id-ID" sz="1600">
            <a:solidFill>
              <a:schemeClr val="tx1"/>
            </a:solidFill>
          </a:endParaRPr>
        </a:p>
      </dgm:t>
    </dgm:pt>
    <dgm:pt modelId="{CFAFA345-9FAA-4535-B939-346713F24FD7}" type="sibTrans" cxnId="{A27DC0AD-97FE-4D50-8C55-87212A26C606}">
      <dgm:prSet/>
      <dgm:spPr/>
      <dgm:t>
        <a:bodyPr/>
        <a:lstStyle/>
        <a:p>
          <a:endParaRPr lang="id-ID" sz="1600">
            <a:solidFill>
              <a:schemeClr val="tx1"/>
            </a:solidFill>
          </a:endParaRPr>
        </a:p>
      </dgm:t>
    </dgm:pt>
    <dgm:pt modelId="{1FEED88E-E819-43D9-A200-08B76409E3C6}">
      <dgm:prSet phldrT="[Text]" custT="1"/>
      <dgm:spPr/>
      <dgm:t>
        <a:bodyPr/>
        <a:lstStyle/>
        <a:p>
          <a:endParaRPr lang="id-ID" sz="1600" dirty="0">
            <a:solidFill>
              <a:schemeClr val="tx1"/>
            </a:solidFill>
          </a:endParaRPr>
        </a:p>
      </dgm:t>
    </dgm:pt>
    <dgm:pt modelId="{0E24A0C6-2424-4159-8B15-A35525B6EB26}" type="parTrans" cxnId="{9CB4218E-0FF9-45EF-86EA-78E99163AF8D}">
      <dgm:prSet/>
      <dgm:spPr/>
      <dgm:t>
        <a:bodyPr/>
        <a:lstStyle/>
        <a:p>
          <a:endParaRPr lang="id-ID" sz="1600">
            <a:solidFill>
              <a:schemeClr val="tx1"/>
            </a:solidFill>
          </a:endParaRPr>
        </a:p>
      </dgm:t>
    </dgm:pt>
    <dgm:pt modelId="{72C6AA45-DDF9-4643-87EF-6ED20DD44244}" type="sibTrans" cxnId="{9CB4218E-0FF9-45EF-86EA-78E99163AF8D}">
      <dgm:prSet/>
      <dgm:spPr/>
      <dgm:t>
        <a:bodyPr/>
        <a:lstStyle/>
        <a:p>
          <a:endParaRPr lang="id-ID" sz="1600">
            <a:solidFill>
              <a:schemeClr val="tx1"/>
            </a:solidFill>
          </a:endParaRPr>
        </a:p>
      </dgm:t>
    </dgm:pt>
    <dgm:pt modelId="{7262B54E-A575-41E3-92BC-55D062C590B6}">
      <dgm:prSet phldrT="[Text]" custT="1"/>
      <dgm:spPr/>
      <dgm:t>
        <a:bodyPr/>
        <a:lstStyle/>
        <a:p>
          <a:r>
            <a:rPr lang="id-ID" sz="1600" b="1" smtClean="0"/>
            <a:t>Hanya dapat dilakukan di fasilitas yankes milik pemerintah atau daerah</a:t>
          </a:r>
          <a:endParaRPr lang="id-ID" sz="1600" b="1" dirty="0"/>
        </a:p>
      </dgm:t>
    </dgm:pt>
    <dgm:pt modelId="{7C9F4B3D-FC6D-48C5-94BC-4F57F6911850}" type="parTrans" cxnId="{F220AF82-1633-49C0-9ABD-FFE49C5AF9AB}">
      <dgm:prSet/>
      <dgm:spPr/>
      <dgm:t>
        <a:bodyPr/>
        <a:lstStyle/>
        <a:p>
          <a:endParaRPr lang="id-ID" sz="1600">
            <a:solidFill>
              <a:schemeClr val="tx1"/>
            </a:solidFill>
          </a:endParaRPr>
        </a:p>
      </dgm:t>
    </dgm:pt>
    <dgm:pt modelId="{E085EA5A-EA7E-4FBF-846C-7E7F3C1AF512}" type="sibTrans" cxnId="{F220AF82-1633-49C0-9ABD-FFE49C5AF9AB}">
      <dgm:prSet/>
      <dgm:spPr/>
      <dgm:t>
        <a:bodyPr/>
        <a:lstStyle/>
        <a:p>
          <a:endParaRPr lang="id-ID" sz="1600">
            <a:solidFill>
              <a:schemeClr val="tx1"/>
            </a:solidFill>
          </a:endParaRPr>
        </a:p>
      </dgm:t>
    </dgm:pt>
    <dgm:pt modelId="{406E6782-6CE6-4C26-8DDD-EB963B85464B}" type="pres">
      <dgm:prSet presAssocID="{4F11A647-AA9D-4A4F-A558-E6B490FF137B}" presName="rootnode" presStyleCnt="0">
        <dgm:presLayoutVars>
          <dgm:chMax/>
          <dgm:chPref/>
          <dgm:dir/>
          <dgm:animLvl val="lvl"/>
        </dgm:presLayoutVars>
      </dgm:prSet>
      <dgm:spPr/>
      <dgm:t>
        <a:bodyPr/>
        <a:lstStyle/>
        <a:p>
          <a:endParaRPr lang="en-US"/>
        </a:p>
      </dgm:t>
    </dgm:pt>
    <dgm:pt modelId="{28DC41C1-A14F-425D-AACB-5A07379B4129}" type="pres">
      <dgm:prSet presAssocID="{1D423D8C-CF77-4ECD-89A6-428CB9866317}" presName="composite" presStyleCnt="0"/>
      <dgm:spPr/>
      <dgm:t>
        <a:bodyPr/>
        <a:lstStyle/>
        <a:p>
          <a:endParaRPr lang="id-ID"/>
        </a:p>
      </dgm:t>
    </dgm:pt>
    <dgm:pt modelId="{8CAB284D-9148-43E5-84AD-270FD6D2D549}" type="pres">
      <dgm:prSet presAssocID="{1D423D8C-CF77-4ECD-89A6-428CB9866317}" presName="bentUpArrow1" presStyleLbl="alignImgPlace1" presStyleIdx="0" presStyleCnt="3" custLinFactNeighborX="-16307"/>
      <dgm:spPr/>
      <dgm:t>
        <a:bodyPr/>
        <a:lstStyle/>
        <a:p>
          <a:endParaRPr lang="id-ID"/>
        </a:p>
      </dgm:t>
    </dgm:pt>
    <dgm:pt modelId="{6F6415CE-12B7-4D7E-850C-C3163082043E}" type="pres">
      <dgm:prSet presAssocID="{1D423D8C-CF77-4ECD-89A6-428CB9866317}" presName="ParentText" presStyleLbl="node1" presStyleIdx="0" presStyleCnt="4" custScaleX="169756">
        <dgm:presLayoutVars>
          <dgm:chMax val="1"/>
          <dgm:chPref val="1"/>
          <dgm:bulletEnabled val="1"/>
        </dgm:presLayoutVars>
      </dgm:prSet>
      <dgm:spPr/>
      <dgm:t>
        <a:bodyPr/>
        <a:lstStyle/>
        <a:p>
          <a:endParaRPr lang="en-US"/>
        </a:p>
      </dgm:t>
    </dgm:pt>
    <dgm:pt modelId="{C846B650-9C16-4F58-B6B1-41FE032E5C59}" type="pres">
      <dgm:prSet presAssocID="{1D423D8C-CF77-4ECD-89A6-428CB9866317}" presName="ChildText" presStyleLbl="revTx" presStyleIdx="0" presStyleCnt="4">
        <dgm:presLayoutVars>
          <dgm:chMax val="0"/>
          <dgm:chPref val="0"/>
          <dgm:bulletEnabled val="1"/>
        </dgm:presLayoutVars>
      </dgm:prSet>
      <dgm:spPr/>
      <dgm:t>
        <a:bodyPr/>
        <a:lstStyle/>
        <a:p>
          <a:endParaRPr lang="id-ID"/>
        </a:p>
      </dgm:t>
    </dgm:pt>
    <dgm:pt modelId="{008F86B0-A62E-4F15-B76B-F3630DC1E6C5}" type="pres">
      <dgm:prSet presAssocID="{9294A868-F7D1-4CAC-8E48-08D2EDFC177F}" presName="sibTrans" presStyleCnt="0"/>
      <dgm:spPr/>
      <dgm:t>
        <a:bodyPr/>
        <a:lstStyle/>
        <a:p>
          <a:endParaRPr lang="id-ID"/>
        </a:p>
      </dgm:t>
    </dgm:pt>
    <dgm:pt modelId="{FD9249CC-1B8B-44CE-86EF-17F506AD53C4}" type="pres">
      <dgm:prSet presAssocID="{C2327150-A5BF-4C5C-BEDF-F80ADBF682F8}" presName="composite" presStyleCnt="0"/>
      <dgm:spPr/>
      <dgm:t>
        <a:bodyPr/>
        <a:lstStyle/>
        <a:p>
          <a:endParaRPr lang="id-ID"/>
        </a:p>
      </dgm:t>
    </dgm:pt>
    <dgm:pt modelId="{C016F890-66F6-4F1F-9E6D-C628D5ECF1C8}" type="pres">
      <dgm:prSet presAssocID="{C2327150-A5BF-4C5C-BEDF-F80ADBF682F8}" presName="bentUpArrow1" presStyleLbl="alignImgPlace1" presStyleIdx="1" presStyleCnt="3" custLinFactNeighborX="-40241"/>
      <dgm:spPr/>
      <dgm:t>
        <a:bodyPr/>
        <a:lstStyle/>
        <a:p>
          <a:endParaRPr lang="id-ID"/>
        </a:p>
      </dgm:t>
    </dgm:pt>
    <dgm:pt modelId="{21DF3E10-8F62-4887-A9D4-970ABE3F6C34}" type="pres">
      <dgm:prSet presAssocID="{C2327150-A5BF-4C5C-BEDF-F80ADBF682F8}" presName="ParentText" presStyleLbl="node1" presStyleIdx="1" presStyleCnt="4" custScaleX="224071" custLinFactNeighborX="19351">
        <dgm:presLayoutVars>
          <dgm:chMax val="1"/>
          <dgm:chPref val="1"/>
          <dgm:bulletEnabled val="1"/>
        </dgm:presLayoutVars>
      </dgm:prSet>
      <dgm:spPr/>
      <dgm:t>
        <a:bodyPr/>
        <a:lstStyle/>
        <a:p>
          <a:endParaRPr lang="en-US"/>
        </a:p>
      </dgm:t>
    </dgm:pt>
    <dgm:pt modelId="{143BFFF5-A0A2-4AD8-99BD-16ED5CBE55A1}" type="pres">
      <dgm:prSet presAssocID="{C2327150-A5BF-4C5C-BEDF-F80ADBF682F8}" presName="ChildText" presStyleLbl="revTx" presStyleIdx="1" presStyleCnt="4">
        <dgm:presLayoutVars>
          <dgm:chMax val="0"/>
          <dgm:chPref val="0"/>
          <dgm:bulletEnabled val="1"/>
        </dgm:presLayoutVars>
      </dgm:prSet>
      <dgm:spPr/>
      <dgm:t>
        <a:bodyPr/>
        <a:lstStyle/>
        <a:p>
          <a:endParaRPr lang="id-ID"/>
        </a:p>
      </dgm:t>
    </dgm:pt>
    <dgm:pt modelId="{DF624668-AE59-4560-BBF9-6BCEF9944F8C}" type="pres">
      <dgm:prSet presAssocID="{15693B6F-3E97-4C4D-8509-7A2E1BFF058B}" presName="sibTrans" presStyleCnt="0"/>
      <dgm:spPr/>
      <dgm:t>
        <a:bodyPr/>
        <a:lstStyle/>
        <a:p>
          <a:endParaRPr lang="id-ID"/>
        </a:p>
      </dgm:t>
    </dgm:pt>
    <dgm:pt modelId="{3628C608-1C8A-4D43-97D9-F38AC317356C}" type="pres">
      <dgm:prSet presAssocID="{F6C16404-6B22-4C23-A8B1-FC2CE335C91B}" presName="composite" presStyleCnt="0"/>
      <dgm:spPr/>
      <dgm:t>
        <a:bodyPr/>
        <a:lstStyle/>
        <a:p>
          <a:endParaRPr lang="id-ID"/>
        </a:p>
      </dgm:t>
    </dgm:pt>
    <dgm:pt modelId="{B7DA7A99-1D4D-491D-8FE9-4D36CFF6391A}" type="pres">
      <dgm:prSet presAssocID="{F6C16404-6B22-4C23-A8B1-FC2CE335C91B}" presName="bentUpArrow1" presStyleLbl="alignImgPlace1" presStyleIdx="2" presStyleCnt="3" custLinFactNeighborX="-41213"/>
      <dgm:spPr/>
      <dgm:t>
        <a:bodyPr/>
        <a:lstStyle/>
        <a:p>
          <a:endParaRPr lang="id-ID"/>
        </a:p>
      </dgm:t>
    </dgm:pt>
    <dgm:pt modelId="{F847231F-CCEA-487F-AF95-8D05E2C75470}" type="pres">
      <dgm:prSet presAssocID="{F6C16404-6B22-4C23-A8B1-FC2CE335C91B}" presName="ParentText" presStyleLbl="node1" presStyleIdx="2" presStyleCnt="4" custScaleX="224071" custLinFactNeighborX="19018">
        <dgm:presLayoutVars>
          <dgm:chMax val="1"/>
          <dgm:chPref val="1"/>
          <dgm:bulletEnabled val="1"/>
        </dgm:presLayoutVars>
      </dgm:prSet>
      <dgm:spPr/>
      <dgm:t>
        <a:bodyPr/>
        <a:lstStyle/>
        <a:p>
          <a:endParaRPr lang="en-US"/>
        </a:p>
      </dgm:t>
    </dgm:pt>
    <dgm:pt modelId="{602AC71E-9637-4D33-8619-5AE56BA0073E}" type="pres">
      <dgm:prSet presAssocID="{F6C16404-6B22-4C23-A8B1-FC2CE335C91B}" presName="ChildText" presStyleLbl="revTx" presStyleIdx="2" presStyleCnt="4">
        <dgm:presLayoutVars>
          <dgm:chMax val="0"/>
          <dgm:chPref val="0"/>
          <dgm:bulletEnabled val="1"/>
        </dgm:presLayoutVars>
      </dgm:prSet>
      <dgm:spPr/>
      <dgm:t>
        <a:bodyPr/>
        <a:lstStyle/>
        <a:p>
          <a:endParaRPr lang="id-ID"/>
        </a:p>
      </dgm:t>
    </dgm:pt>
    <dgm:pt modelId="{05E9ECF1-2B97-4117-8E99-400C2600692F}" type="pres">
      <dgm:prSet presAssocID="{CFAFA345-9FAA-4535-B939-346713F24FD7}" presName="sibTrans" presStyleCnt="0"/>
      <dgm:spPr/>
      <dgm:t>
        <a:bodyPr/>
        <a:lstStyle/>
        <a:p>
          <a:endParaRPr lang="id-ID"/>
        </a:p>
      </dgm:t>
    </dgm:pt>
    <dgm:pt modelId="{3FC9BB8A-FD99-4502-837E-32FF0312EAA9}" type="pres">
      <dgm:prSet presAssocID="{7262B54E-A575-41E3-92BC-55D062C590B6}" presName="composite" presStyleCnt="0"/>
      <dgm:spPr/>
      <dgm:t>
        <a:bodyPr/>
        <a:lstStyle/>
        <a:p>
          <a:endParaRPr lang="id-ID"/>
        </a:p>
      </dgm:t>
    </dgm:pt>
    <dgm:pt modelId="{80F097EC-FC79-402D-8DB9-2CADC9963C4B}" type="pres">
      <dgm:prSet presAssocID="{7262B54E-A575-41E3-92BC-55D062C590B6}" presName="ParentText" presStyleLbl="node1" presStyleIdx="3" presStyleCnt="4" custScaleX="224071" custLinFactNeighborX="13762">
        <dgm:presLayoutVars>
          <dgm:chMax val="1"/>
          <dgm:chPref val="1"/>
          <dgm:bulletEnabled val="1"/>
        </dgm:presLayoutVars>
      </dgm:prSet>
      <dgm:spPr/>
      <dgm:t>
        <a:bodyPr/>
        <a:lstStyle/>
        <a:p>
          <a:endParaRPr lang="id-ID"/>
        </a:p>
      </dgm:t>
    </dgm:pt>
    <dgm:pt modelId="{9A03D2A3-C4AB-4C76-94E6-619E8690736D}" type="pres">
      <dgm:prSet presAssocID="{7262B54E-A575-41E3-92BC-55D062C590B6}" presName="FinalChildText" presStyleLbl="revTx" presStyleIdx="3" presStyleCnt="4">
        <dgm:presLayoutVars>
          <dgm:chMax val="0"/>
          <dgm:chPref val="0"/>
          <dgm:bulletEnabled val="1"/>
        </dgm:presLayoutVars>
      </dgm:prSet>
      <dgm:spPr/>
      <dgm:t>
        <a:bodyPr/>
        <a:lstStyle/>
        <a:p>
          <a:endParaRPr lang="en-US"/>
        </a:p>
      </dgm:t>
    </dgm:pt>
  </dgm:ptLst>
  <dgm:cxnLst>
    <dgm:cxn modelId="{F604DBF0-B31F-4674-BECF-1BE6290C4641}" type="presOf" srcId="{7262B54E-A575-41E3-92BC-55D062C590B6}" destId="{80F097EC-FC79-402D-8DB9-2CADC9963C4B}" srcOrd="0" destOrd="0" presId="urn:microsoft.com/office/officeart/2005/8/layout/StepDownProcess"/>
    <dgm:cxn modelId="{6D3E7AB9-99E5-4635-B827-711C5037F892}" type="presOf" srcId="{78B7B295-6688-4E28-98E4-012E6063F935}" destId="{C846B650-9C16-4F58-B6B1-41FE032E5C59}" srcOrd="0" destOrd="0" presId="urn:microsoft.com/office/officeart/2005/8/layout/StepDownProcess"/>
    <dgm:cxn modelId="{53DF8935-D2AA-4E18-BFB0-AD875C565351}" srcId="{C2327150-A5BF-4C5C-BEDF-F80ADBF682F8}" destId="{F6B14CC2-C3A2-40CE-A529-4B774B0DCD6D}" srcOrd="0" destOrd="0" parTransId="{E0BFABD2-5609-47FD-B932-37A6996E4C31}" sibTransId="{E40688D0-3F79-4D51-A1C5-046550E4B24B}"/>
    <dgm:cxn modelId="{4B42BB1D-2197-4A51-BAEF-12792AE7C6C6}" type="presOf" srcId="{F6B14CC2-C3A2-40CE-A529-4B774B0DCD6D}" destId="{143BFFF5-A0A2-4AD8-99BD-16ED5CBE55A1}" srcOrd="0" destOrd="0" presId="urn:microsoft.com/office/officeart/2005/8/layout/StepDownProcess"/>
    <dgm:cxn modelId="{BEEF2206-E414-4EA3-B2B4-F1F49371CE9F}" type="presOf" srcId="{4F11A647-AA9D-4A4F-A558-E6B490FF137B}" destId="{406E6782-6CE6-4C26-8DDD-EB963B85464B}" srcOrd="0" destOrd="0" presId="urn:microsoft.com/office/officeart/2005/8/layout/StepDownProcess"/>
    <dgm:cxn modelId="{9CB4218E-0FF9-45EF-86EA-78E99163AF8D}" srcId="{7262B54E-A575-41E3-92BC-55D062C590B6}" destId="{1FEED88E-E819-43D9-A200-08B76409E3C6}" srcOrd="0" destOrd="0" parTransId="{0E24A0C6-2424-4159-8B15-A35525B6EB26}" sibTransId="{72C6AA45-DDF9-4643-87EF-6ED20DD44244}"/>
    <dgm:cxn modelId="{360FFA21-6893-4EF8-9B9C-5D61713D9514}" type="presOf" srcId="{1FEED88E-E819-43D9-A200-08B76409E3C6}" destId="{9A03D2A3-C4AB-4C76-94E6-619E8690736D}" srcOrd="0" destOrd="0" presId="urn:microsoft.com/office/officeart/2005/8/layout/StepDownProcess"/>
    <dgm:cxn modelId="{A27DC0AD-97FE-4D50-8C55-87212A26C606}" srcId="{4F11A647-AA9D-4A4F-A558-E6B490FF137B}" destId="{F6C16404-6B22-4C23-A8B1-FC2CE335C91B}" srcOrd="2" destOrd="0" parTransId="{4C9FE447-16A4-4776-9AB2-99AF8CC9A9A5}" sibTransId="{CFAFA345-9FAA-4535-B939-346713F24FD7}"/>
    <dgm:cxn modelId="{9A0467CC-7402-441F-97AD-4E862CDF4E3A}" type="presOf" srcId="{1D423D8C-CF77-4ECD-89A6-428CB9866317}" destId="{6F6415CE-12B7-4D7E-850C-C3163082043E}" srcOrd="0" destOrd="0" presId="urn:microsoft.com/office/officeart/2005/8/layout/StepDownProcess"/>
    <dgm:cxn modelId="{C20C27C3-E052-44AD-AA6A-E27A7F81E6A1}" type="presOf" srcId="{F6C16404-6B22-4C23-A8B1-FC2CE335C91B}" destId="{F847231F-CCEA-487F-AF95-8D05E2C75470}" srcOrd="0" destOrd="0" presId="urn:microsoft.com/office/officeart/2005/8/layout/StepDownProcess"/>
    <dgm:cxn modelId="{8D7B0CB2-21A4-4312-9AE5-3A500B2DDAE5}" type="presOf" srcId="{C2327150-A5BF-4C5C-BEDF-F80ADBF682F8}" destId="{21DF3E10-8F62-4887-A9D4-970ABE3F6C34}" srcOrd="0" destOrd="0" presId="urn:microsoft.com/office/officeart/2005/8/layout/StepDownProcess"/>
    <dgm:cxn modelId="{2816970A-873D-4DA4-B3A8-5AF6DCFFBAE9}" srcId="{4F11A647-AA9D-4A4F-A558-E6B490FF137B}" destId="{C2327150-A5BF-4C5C-BEDF-F80ADBF682F8}" srcOrd="1" destOrd="0" parTransId="{8D0C325F-FD94-4088-81A0-3922868D14DA}" sibTransId="{15693B6F-3E97-4C4D-8509-7A2E1BFF058B}"/>
    <dgm:cxn modelId="{F220AF82-1633-49C0-9ABD-FFE49C5AF9AB}" srcId="{4F11A647-AA9D-4A4F-A558-E6B490FF137B}" destId="{7262B54E-A575-41E3-92BC-55D062C590B6}" srcOrd="3" destOrd="0" parTransId="{7C9F4B3D-FC6D-48C5-94BC-4F57F6911850}" sibTransId="{E085EA5A-EA7E-4FBF-846C-7E7F3C1AF512}"/>
    <dgm:cxn modelId="{F2570833-CC30-4395-A6B1-951310B93215}" srcId="{1D423D8C-CF77-4ECD-89A6-428CB9866317}" destId="{78B7B295-6688-4E28-98E4-012E6063F935}" srcOrd="0" destOrd="0" parTransId="{9EA31E84-F4C9-4BD0-909C-359ACFCE9CB7}" sibTransId="{042450D2-973F-46CF-B7E9-E3B33D722BFB}"/>
    <dgm:cxn modelId="{E2948BCA-56E1-40B9-B499-A375BED38099}" srcId="{4F11A647-AA9D-4A4F-A558-E6B490FF137B}" destId="{1D423D8C-CF77-4ECD-89A6-428CB9866317}" srcOrd="0" destOrd="0" parTransId="{D8545F64-68E7-4873-A24D-85743D6A8A67}" sibTransId="{9294A868-F7D1-4CAC-8E48-08D2EDFC177F}"/>
    <dgm:cxn modelId="{8474F2A6-052B-4178-99DA-A0D666ECCC87}" type="presParOf" srcId="{406E6782-6CE6-4C26-8DDD-EB963B85464B}" destId="{28DC41C1-A14F-425D-AACB-5A07379B4129}" srcOrd="0" destOrd="0" presId="urn:microsoft.com/office/officeart/2005/8/layout/StepDownProcess"/>
    <dgm:cxn modelId="{4B2F6835-D4E9-4ED7-8F21-5A7574C191FF}" type="presParOf" srcId="{28DC41C1-A14F-425D-AACB-5A07379B4129}" destId="{8CAB284D-9148-43E5-84AD-270FD6D2D549}" srcOrd="0" destOrd="0" presId="urn:microsoft.com/office/officeart/2005/8/layout/StepDownProcess"/>
    <dgm:cxn modelId="{7E245FBB-BE0A-467E-B01F-6E3A41F70E34}" type="presParOf" srcId="{28DC41C1-A14F-425D-AACB-5A07379B4129}" destId="{6F6415CE-12B7-4D7E-850C-C3163082043E}" srcOrd="1" destOrd="0" presId="urn:microsoft.com/office/officeart/2005/8/layout/StepDownProcess"/>
    <dgm:cxn modelId="{4B680839-4AE5-43B2-A4B6-29B760EDB0B1}" type="presParOf" srcId="{28DC41C1-A14F-425D-AACB-5A07379B4129}" destId="{C846B650-9C16-4F58-B6B1-41FE032E5C59}" srcOrd="2" destOrd="0" presId="urn:microsoft.com/office/officeart/2005/8/layout/StepDownProcess"/>
    <dgm:cxn modelId="{B9156367-EBC7-46F7-97FF-BB9BCF4EF4DC}" type="presParOf" srcId="{406E6782-6CE6-4C26-8DDD-EB963B85464B}" destId="{008F86B0-A62E-4F15-B76B-F3630DC1E6C5}" srcOrd="1" destOrd="0" presId="urn:microsoft.com/office/officeart/2005/8/layout/StepDownProcess"/>
    <dgm:cxn modelId="{1D504FC5-0841-442A-894E-CD7D1C787F5F}" type="presParOf" srcId="{406E6782-6CE6-4C26-8DDD-EB963B85464B}" destId="{FD9249CC-1B8B-44CE-86EF-17F506AD53C4}" srcOrd="2" destOrd="0" presId="urn:microsoft.com/office/officeart/2005/8/layout/StepDownProcess"/>
    <dgm:cxn modelId="{40E3B099-8168-44B9-998F-CCA86AFE4044}" type="presParOf" srcId="{FD9249CC-1B8B-44CE-86EF-17F506AD53C4}" destId="{C016F890-66F6-4F1F-9E6D-C628D5ECF1C8}" srcOrd="0" destOrd="0" presId="urn:microsoft.com/office/officeart/2005/8/layout/StepDownProcess"/>
    <dgm:cxn modelId="{071D8312-401D-4002-B813-FF59278EFA4B}" type="presParOf" srcId="{FD9249CC-1B8B-44CE-86EF-17F506AD53C4}" destId="{21DF3E10-8F62-4887-A9D4-970ABE3F6C34}" srcOrd="1" destOrd="0" presId="urn:microsoft.com/office/officeart/2005/8/layout/StepDownProcess"/>
    <dgm:cxn modelId="{72FB8F50-7704-4527-AC00-70280B9FA0E0}" type="presParOf" srcId="{FD9249CC-1B8B-44CE-86EF-17F506AD53C4}" destId="{143BFFF5-A0A2-4AD8-99BD-16ED5CBE55A1}" srcOrd="2" destOrd="0" presId="urn:microsoft.com/office/officeart/2005/8/layout/StepDownProcess"/>
    <dgm:cxn modelId="{4D547B13-AC27-40CF-B4BA-DEFA8C603BAB}" type="presParOf" srcId="{406E6782-6CE6-4C26-8DDD-EB963B85464B}" destId="{DF624668-AE59-4560-BBF9-6BCEF9944F8C}" srcOrd="3" destOrd="0" presId="urn:microsoft.com/office/officeart/2005/8/layout/StepDownProcess"/>
    <dgm:cxn modelId="{7E6C1891-2F24-4AEF-98D1-CBFF8AB33B87}" type="presParOf" srcId="{406E6782-6CE6-4C26-8DDD-EB963B85464B}" destId="{3628C608-1C8A-4D43-97D9-F38AC317356C}" srcOrd="4" destOrd="0" presId="urn:microsoft.com/office/officeart/2005/8/layout/StepDownProcess"/>
    <dgm:cxn modelId="{CFA39C9D-52F2-4B06-9C90-525AD24A89A9}" type="presParOf" srcId="{3628C608-1C8A-4D43-97D9-F38AC317356C}" destId="{B7DA7A99-1D4D-491D-8FE9-4D36CFF6391A}" srcOrd="0" destOrd="0" presId="urn:microsoft.com/office/officeart/2005/8/layout/StepDownProcess"/>
    <dgm:cxn modelId="{FC9415BC-44C6-475B-B4A3-583380C38E6A}" type="presParOf" srcId="{3628C608-1C8A-4D43-97D9-F38AC317356C}" destId="{F847231F-CCEA-487F-AF95-8D05E2C75470}" srcOrd="1" destOrd="0" presId="urn:microsoft.com/office/officeart/2005/8/layout/StepDownProcess"/>
    <dgm:cxn modelId="{3EF8A283-7EAB-4C41-83CA-D7F69B89E5F7}" type="presParOf" srcId="{3628C608-1C8A-4D43-97D9-F38AC317356C}" destId="{602AC71E-9637-4D33-8619-5AE56BA0073E}" srcOrd="2" destOrd="0" presId="urn:microsoft.com/office/officeart/2005/8/layout/StepDownProcess"/>
    <dgm:cxn modelId="{8DB6B416-AAD1-4AB7-A8FB-EE24AAECABA6}" type="presParOf" srcId="{406E6782-6CE6-4C26-8DDD-EB963B85464B}" destId="{05E9ECF1-2B97-4117-8E99-400C2600692F}" srcOrd="5" destOrd="0" presId="urn:microsoft.com/office/officeart/2005/8/layout/StepDownProcess"/>
    <dgm:cxn modelId="{E8BC6F84-EF18-4C6B-A07D-078C2BB19B4A}" type="presParOf" srcId="{406E6782-6CE6-4C26-8DDD-EB963B85464B}" destId="{3FC9BB8A-FD99-4502-837E-32FF0312EAA9}" srcOrd="6" destOrd="0" presId="urn:microsoft.com/office/officeart/2005/8/layout/StepDownProcess"/>
    <dgm:cxn modelId="{CB956956-B8C6-4815-A6A3-20FEA5B7DFB0}" type="presParOf" srcId="{3FC9BB8A-FD99-4502-837E-32FF0312EAA9}" destId="{80F097EC-FC79-402D-8DB9-2CADC9963C4B}" srcOrd="0" destOrd="0" presId="urn:microsoft.com/office/officeart/2005/8/layout/StepDownProcess"/>
    <dgm:cxn modelId="{BF3073EA-6350-4196-917D-3C229B2899AB}" type="presParOf" srcId="{3FC9BB8A-FD99-4502-837E-32FF0312EAA9}" destId="{9A03D2A3-C4AB-4C76-94E6-619E8690736D}"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EB188-C091-AD4D-82A8-A0441A10293C}" type="doc">
      <dgm:prSet loTypeId="urn:microsoft.com/office/officeart/2005/8/layout/venn1" loCatId="" qsTypeId="urn:microsoft.com/office/officeart/2005/8/quickstyle/simple4" qsCatId="simple" csTypeId="urn:microsoft.com/office/officeart/2005/8/colors/accent1_2" csCatId="accent1" phldr="1"/>
      <dgm:spPr/>
    </dgm:pt>
    <dgm:pt modelId="{0A0C96B6-45A5-8E4B-B26B-C9CAE1ACBD99}">
      <dgm:prSet phldrT="[Text]"/>
      <dgm:spPr/>
      <dgm:t>
        <a:bodyPr/>
        <a:lstStyle/>
        <a:p>
          <a:r>
            <a:rPr lang="en-US" dirty="0" err="1" smtClean="0"/>
            <a:t>Spesialis</a:t>
          </a:r>
          <a:r>
            <a:rPr lang="en-US" dirty="0" smtClean="0"/>
            <a:t> </a:t>
          </a:r>
          <a:r>
            <a:rPr lang="en-US" dirty="0" err="1" smtClean="0"/>
            <a:t>Anestesi</a:t>
          </a:r>
          <a:endParaRPr lang="en-US" dirty="0"/>
        </a:p>
      </dgm:t>
    </dgm:pt>
    <dgm:pt modelId="{9319FCBD-A819-8E44-8ABF-6A91CD754A60}" type="parTrans" cxnId="{800E198B-4F11-B44E-8AF9-B8067F464AFB}">
      <dgm:prSet/>
      <dgm:spPr/>
      <dgm:t>
        <a:bodyPr/>
        <a:lstStyle/>
        <a:p>
          <a:endParaRPr lang="en-US"/>
        </a:p>
      </dgm:t>
    </dgm:pt>
    <dgm:pt modelId="{30D0145B-F728-B645-9F4C-D0F7E2205148}" type="sibTrans" cxnId="{800E198B-4F11-B44E-8AF9-B8067F464AFB}">
      <dgm:prSet/>
      <dgm:spPr/>
      <dgm:t>
        <a:bodyPr/>
        <a:lstStyle/>
        <a:p>
          <a:endParaRPr lang="en-US"/>
        </a:p>
      </dgm:t>
    </dgm:pt>
    <dgm:pt modelId="{ECFFA6E6-13B4-8147-B433-19ED0D76E2E8}">
      <dgm:prSet phldrT="[Text]"/>
      <dgm:spPr/>
      <dgm:t>
        <a:bodyPr/>
        <a:lstStyle/>
        <a:p>
          <a:r>
            <a:rPr lang="en-US" dirty="0" err="1" smtClean="0"/>
            <a:t>Penata</a:t>
          </a:r>
          <a:r>
            <a:rPr lang="en-US" dirty="0" smtClean="0"/>
            <a:t> </a:t>
          </a:r>
          <a:r>
            <a:rPr lang="en-US" dirty="0" err="1" smtClean="0"/>
            <a:t>Anestesi</a:t>
          </a:r>
          <a:endParaRPr lang="en-US" dirty="0"/>
        </a:p>
      </dgm:t>
    </dgm:pt>
    <dgm:pt modelId="{03B74500-A07C-374B-84AF-80AFE69DD306}" type="parTrans" cxnId="{9EFAAB15-5128-EB4A-80A6-B0DEF589FFA7}">
      <dgm:prSet/>
      <dgm:spPr/>
      <dgm:t>
        <a:bodyPr/>
        <a:lstStyle/>
        <a:p>
          <a:endParaRPr lang="en-US"/>
        </a:p>
      </dgm:t>
    </dgm:pt>
    <dgm:pt modelId="{D1927E89-3C75-F142-8B43-A8DDD7349AF4}" type="sibTrans" cxnId="{9EFAAB15-5128-EB4A-80A6-B0DEF589FFA7}">
      <dgm:prSet/>
      <dgm:spPr/>
      <dgm:t>
        <a:bodyPr/>
        <a:lstStyle/>
        <a:p>
          <a:endParaRPr lang="en-US"/>
        </a:p>
      </dgm:t>
    </dgm:pt>
    <dgm:pt modelId="{25462198-4225-7C44-9710-4E3CF22D797B}" type="pres">
      <dgm:prSet presAssocID="{46EEB188-C091-AD4D-82A8-A0441A10293C}" presName="compositeShape" presStyleCnt="0">
        <dgm:presLayoutVars>
          <dgm:chMax val="7"/>
          <dgm:dir/>
          <dgm:resizeHandles val="exact"/>
        </dgm:presLayoutVars>
      </dgm:prSet>
      <dgm:spPr/>
    </dgm:pt>
    <dgm:pt modelId="{F1E773B0-8529-DE4A-A176-3F868C9F542D}" type="pres">
      <dgm:prSet presAssocID="{0A0C96B6-45A5-8E4B-B26B-C9CAE1ACBD99}" presName="circ1" presStyleLbl="vennNode1" presStyleIdx="0" presStyleCnt="2"/>
      <dgm:spPr/>
      <dgm:t>
        <a:bodyPr/>
        <a:lstStyle/>
        <a:p>
          <a:endParaRPr lang="en-US"/>
        </a:p>
      </dgm:t>
    </dgm:pt>
    <dgm:pt modelId="{526EFBBB-4B22-B849-9422-87A03C544705}" type="pres">
      <dgm:prSet presAssocID="{0A0C96B6-45A5-8E4B-B26B-C9CAE1ACBD99}" presName="circ1Tx" presStyleLbl="revTx" presStyleIdx="0" presStyleCnt="0">
        <dgm:presLayoutVars>
          <dgm:chMax val="0"/>
          <dgm:chPref val="0"/>
          <dgm:bulletEnabled val="1"/>
        </dgm:presLayoutVars>
      </dgm:prSet>
      <dgm:spPr/>
      <dgm:t>
        <a:bodyPr/>
        <a:lstStyle/>
        <a:p>
          <a:endParaRPr lang="en-US"/>
        </a:p>
      </dgm:t>
    </dgm:pt>
    <dgm:pt modelId="{C67EEB43-06FC-E948-B883-D1A13CEF5DE8}" type="pres">
      <dgm:prSet presAssocID="{ECFFA6E6-13B4-8147-B433-19ED0D76E2E8}" presName="circ2" presStyleLbl="vennNode1" presStyleIdx="1" presStyleCnt="2"/>
      <dgm:spPr/>
      <dgm:t>
        <a:bodyPr/>
        <a:lstStyle/>
        <a:p>
          <a:endParaRPr lang="en-US"/>
        </a:p>
      </dgm:t>
    </dgm:pt>
    <dgm:pt modelId="{AD73E79B-8294-7148-81F1-ECED5DCAF861}" type="pres">
      <dgm:prSet presAssocID="{ECFFA6E6-13B4-8147-B433-19ED0D76E2E8}" presName="circ2Tx" presStyleLbl="revTx" presStyleIdx="0" presStyleCnt="0">
        <dgm:presLayoutVars>
          <dgm:chMax val="0"/>
          <dgm:chPref val="0"/>
          <dgm:bulletEnabled val="1"/>
        </dgm:presLayoutVars>
      </dgm:prSet>
      <dgm:spPr/>
      <dgm:t>
        <a:bodyPr/>
        <a:lstStyle/>
        <a:p>
          <a:endParaRPr lang="en-US"/>
        </a:p>
      </dgm:t>
    </dgm:pt>
  </dgm:ptLst>
  <dgm:cxnLst>
    <dgm:cxn modelId="{E0D9EB75-2984-4FA1-AEA8-5C4892092E11}" type="presOf" srcId="{ECFFA6E6-13B4-8147-B433-19ED0D76E2E8}" destId="{AD73E79B-8294-7148-81F1-ECED5DCAF861}" srcOrd="1" destOrd="0" presId="urn:microsoft.com/office/officeart/2005/8/layout/venn1"/>
    <dgm:cxn modelId="{A6A44D1A-6199-4407-94D8-12A52B207A5C}" type="presOf" srcId="{46EEB188-C091-AD4D-82A8-A0441A10293C}" destId="{25462198-4225-7C44-9710-4E3CF22D797B}" srcOrd="0" destOrd="0" presId="urn:microsoft.com/office/officeart/2005/8/layout/venn1"/>
    <dgm:cxn modelId="{239599F7-9049-494A-99AB-A7816D81FF9D}" type="presOf" srcId="{0A0C96B6-45A5-8E4B-B26B-C9CAE1ACBD99}" destId="{526EFBBB-4B22-B849-9422-87A03C544705}" srcOrd="1" destOrd="0" presId="urn:microsoft.com/office/officeart/2005/8/layout/venn1"/>
    <dgm:cxn modelId="{9EFAAB15-5128-EB4A-80A6-B0DEF589FFA7}" srcId="{46EEB188-C091-AD4D-82A8-A0441A10293C}" destId="{ECFFA6E6-13B4-8147-B433-19ED0D76E2E8}" srcOrd="1" destOrd="0" parTransId="{03B74500-A07C-374B-84AF-80AFE69DD306}" sibTransId="{D1927E89-3C75-F142-8B43-A8DDD7349AF4}"/>
    <dgm:cxn modelId="{800E198B-4F11-B44E-8AF9-B8067F464AFB}" srcId="{46EEB188-C091-AD4D-82A8-A0441A10293C}" destId="{0A0C96B6-45A5-8E4B-B26B-C9CAE1ACBD99}" srcOrd="0" destOrd="0" parTransId="{9319FCBD-A819-8E44-8ABF-6A91CD754A60}" sibTransId="{30D0145B-F728-B645-9F4C-D0F7E2205148}"/>
    <dgm:cxn modelId="{31F0E42C-90F5-4B55-9764-D85154F89B0F}" type="presOf" srcId="{0A0C96B6-45A5-8E4B-B26B-C9CAE1ACBD99}" destId="{F1E773B0-8529-DE4A-A176-3F868C9F542D}" srcOrd="0" destOrd="0" presId="urn:microsoft.com/office/officeart/2005/8/layout/venn1"/>
    <dgm:cxn modelId="{09CC8CAE-C996-4F64-B2A4-1053D991FC33}" type="presOf" srcId="{ECFFA6E6-13B4-8147-B433-19ED0D76E2E8}" destId="{C67EEB43-06FC-E948-B883-D1A13CEF5DE8}" srcOrd="0" destOrd="0" presId="urn:microsoft.com/office/officeart/2005/8/layout/venn1"/>
    <dgm:cxn modelId="{51632637-C9C9-45A2-A529-82D41051E877}" type="presParOf" srcId="{25462198-4225-7C44-9710-4E3CF22D797B}" destId="{F1E773B0-8529-DE4A-A176-3F868C9F542D}" srcOrd="0" destOrd="0" presId="urn:microsoft.com/office/officeart/2005/8/layout/venn1"/>
    <dgm:cxn modelId="{8AB8DAA5-BF29-467D-9455-7548178ACA9D}" type="presParOf" srcId="{25462198-4225-7C44-9710-4E3CF22D797B}" destId="{526EFBBB-4B22-B849-9422-87A03C544705}" srcOrd="1" destOrd="0" presId="urn:microsoft.com/office/officeart/2005/8/layout/venn1"/>
    <dgm:cxn modelId="{2BBDCAF2-8006-4D93-9C69-2C6A310AF6FA}" type="presParOf" srcId="{25462198-4225-7C44-9710-4E3CF22D797B}" destId="{C67EEB43-06FC-E948-B883-D1A13CEF5DE8}" srcOrd="2" destOrd="0" presId="urn:microsoft.com/office/officeart/2005/8/layout/venn1"/>
    <dgm:cxn modelId="{7311394A-C44E-4D61-A763-FB2CEB6A2D52}" type="presParOf" srcId="{25462198-4225-7C44-9710-4E3CF22D797B}" destId="{AD73E79B-8294-7148-81F1-ECED5DCAF861}" srcOrd="3"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DCC6A8-A607-334B-BC83-1D065C2CEF2D}" type="doc">
      <dgm:prSet loTypeId="urn:microsoft.com/office/officeart/2005/8/layout/gear1" loCatId="" qsTypeId="urn:microsoft.com/office/officeart/2005/8/quickstyle/simple4" qsCatId="simple" csTypeId="urn:microsoft.com/office/officeart/2005/8/colors/accent1_2" csCatId="accent1" phldr="1"/>
      <dgm:spPr/>
    </dgm:pt>
    <dgm:pt modelId="{A82C8A6A-201B-1C40-8D6D-B9D1550EAF16}">
      <dgm:prSet phldrT="[Text]" custT="1"/>
      <dgm:spPr/>
      <dgm:t>
        <a:bodyPr/>
        <a:lstStyle/>
        <a:p>
          <a:r>
            <a:rPr lang="en-US" sz="2000" b="1" dirty="0" err="1" smtClean="0"/>
            <a:t>Dokter</a:t>
          </a:r>
          <a:r>
            <a:rPr lang="en-US" sz="2000" b="1" dirty="0" smtClean="0"/>
            <a:t> </a:t>
          </a:r>
          <a:r>
            <a:rPr lang="en-US" sz="2000" b="1" dirty="0" err="1" smtClean="0"/>
            <a:t>Anestesi</a:t>
          </a:r>
          <a:endParaRPr lang="en-US" sz="2000" b="1" dirty="0"/>
        </a:p>
      </dgm:t>
    </dgm:pt>
    <dgm:pt modelId="{55FD9A4F-8FA4-CD49-AC21-B414DACE1ECC}" type="parTrans" cxnId="{8D0C3527-DECB-3D47-A368-8D448229413C}">
      <dgm:prSet/>
      <dgm:spPr/>
      <dgm:t>
        <a:bodyPr/>
        <a:lstStyle/>
        <a:p>
          <a:endParaRPr lang="en-US"/>
        </a:p>
      </dgm:t>
    </dgm:pt>
    <dgm:pt modelId="{B9CB3565-B52C-BC46-8F14-B74EBE4258EA}" type="sibTrans" cxnId="{8D0C3527-DECB-3D47-A368-8D448229413C}">
      <dgm:prSet/>
      <dgm:spPr/>
      <dgm:t>
        <a:bodyPr/>
        <a:lstStyle/>
        <a:p>
          <a:endParaRPr lang="en-US"/>
        </a:p>
      </dgm:t>
    </dgm:pt>
    <dgm:pt modelId="{4DA77A82-57A0-C441-BEE3-C9676B3B2CF9}">
      <dgm:prSet phldrT="[Text]" custT="1"/>
      <dgm:spPr/>
      <dgm:t>
        <a:bodyPr/>
        <a:lstStyle/>
        <a:p>
          <a:r>
            <a:rPr lang="en-US" sz="1400" b="1" dirty="0" err="1" smtClean="0"/>
            <a:t>Penata</a:t>
          </a:r>
          <a:r>
            <a:rPr lang="en-US" sz="1400" b="1" dirty="0" smtClean="0"/>
            <a:t> </a:t>
          </a:r>
          <a:r>
            <a:rPr lang="en-US" sz="1400" b="1" dirty="0" err="1" smtClean="0"/>
            <a:t>Anestesi</a:t>
          </a:r>
          <a:endParaRPr lang="en-US" sz="1400" b="1" dirty="0"/>
        </a:p>
      </dgm:t>
    </dgm:pt>
    <dgm:pt modelId="{0D43B203-40DF-E24E-B609-74EC6B9A3A0B}" type="parTrans" cxnId="{BA55244B-432B-6545-9F10-B1DAD0D4A5C9}">
      <dgm:prSet/>
      <dgm:spPr/>
      <dgm:t>
        <a:bodyPr/>
        <a:lstStyle/>
        <a:p>
          <a:endParaRPr lang="en-US"/>
        </a:p>
      </dgm:t>
    </dgm:pt>
    <dgm:pt modelId="{C7513100-4E1E-F641-B167-09D54E06E118}" type="sibTrans" cxnId="{BA55244B-432B-6545-9F10-B1DAD0D4A5C9}">
      <dgm:prSet/>
      <dgm:spPr/>
      <dgm:t>
        <a:bodyPr/>
        <a:lstStyle/>
        <a:p>
          <a:endParaRPr lang="en-US"/>
        </a:p>
      </dgm:t>
    </dgm:pt>
    <dgm:pt modelId="{B7FE6541-C1F8-C14F-A949-CC1D1AE319F3}" type="pres">
      <dgm:prSet presAssocID="{20DCC6A8-A607-334B-BC83-1D065C2CEF2D}" presName="composite" presStyleCnt="0">
        <dgm:presLayoutVars>
          <dgm:chMax val="3"/>
          <dgm:animLvl val="lvl"/>
          <dgm:resizeHandles val="exact"/>
        </dgm:presLayoutVars>
      </dgm:prSet>
      <dgm:spPr/>
    </dgm:pt>
    <dgm:pt modelId="{736D997D-2B2E-4C4D-835D-B902B1F285BD}" type="pres">
      <dgm:prSet presAssocID="{A82C8A6A-201B-1C40-8D6D-B9D1550EAF16}" presName="gear1" presStyleLbl="node1" presStyleIdx="0" presStyleCnt="2">
        <dgm:presLayoutVars>
          <dgm:chMax val="1"/>
          <dgm:bulletEnabled val="1"/>
        </dgm:presLayoutVars>
      </dgm:prSet>
      <dgm:spPr/>
      <dgm:t>
        <a:bodyPr/>
        <a:lstStyle/>
        <a:p>
          <a:endParaRPr lang="en-US"/>
        </a:p>
      </dgm:t>
    </dgm:pt>
    <dgm:pt modelId="{621B54C6-1050-5745-B988-FCDE9A57759B}" type="pres">
      <dgm:prSet presAssocID="{A82C8A6A-201B-1C40-8D6D-B9D1550EAF16}" presName="gear1srcNode" presStyleLbl="node1" presStyleIdx="0" presStyleCnt="2"/>
      <dgm:spPr/>
      <dgm:t>
        <a:bodyPr/>
        <a:lstStyle/>
        <a:p>
          <a:endParaRPr lang="en-US"/>
        </a:p>
      </dgm:t>
    </dgm:pt>
    <dgm:pt modelId="{8265CA0A-ED0B-794C-A0C3-316D3D26178A}" type="pres">
      <dgm:prSet presAssocID="{A82C8A6A-201B-1C40-8D6D-B9D1550EAF16}" presName="gear1dstNode" presStyleLbl="node1" presStyleIdx="0" presStyleCnt="2"/>
      <dgm:spPr/>
      <dgm:t>
        <a:bodyPr/>
        <a:lstStyle/>
        <a:p>
          <a:endParaRPr lang="en-US"/>
        </a:p>
      </dgm:t>
    </dgm:pt>
    <dgm:pt modelId="{FFFB824E-E40A-B84A-9C14-9DE39956790E}" type="pres">
      <dgm:prSet presAssocID="{4DA77A82-57A0-C441-BEE3-C9676B3B2CF9}" presName="gear2" presStyleLbl="node1" presStyleIdx="1" presStyleCnt="2" custScaleX="130625" custScaleY="108750" custLinFactNeighborX="-4688" custLinFactNeighborY="-8437">
        <dgm:presLayoutVars>
          <dgm:chMax val="1"/>
          <dgm:bulletEnabled val="1"/>
        </dgm:presLayoutVars>
      </dgm:prSet>
      <dgm:spPr/>
      <dgm:t>
        <a:bodyPr/>
        <a:lstStyle/>
        <a:p>
          <a:endParaRPr lang="en-US"/>
        </a:p>
      </dgm:t>
    </dgm:pt>
    <dgm:pt modelId="{6239EFDF-12EB-A643-80D8-2EEAA35B90D0}" type="pres">
      <dgm:prSet presAssocID="{4DA77A82-57A0-C441-BEE3-C9676B3B2CF9}" presName="gear2srcNode" presStyleLbl="node1" presStyleIdx="1" presStyleCnt="2"/>
      <dgm:spPr/>
      <dgm:t>
        <a:bodyPr/>
        <a:lstStyle/>
        <a:p>
          <a:endParaRPr lang="en-US"/>
        </a:p>
      </dgm:t>
    </dgm:pt>
    <dgm:pt modelId="{38673C79-BDAB-F244-AD89-2D373681DCFD}" type="pres">
      <dgm:prSet presAssocID="{4DA77A82-57A0-C441-BEE3-C9676B3B2CF9}" presName="gear2dstNode" presStyleLbl="node1" presStyleIdx="1" presStyleCnt="2"/>
      <dgm:spPr/>
      <dgm:t>
        <a:bodyPr/>
        <a:lstStyle/>
        <a:p>
          <a:endParaRPr lang="en-US"/>
        </a:p>
      </dgm:t>
    </dgm:pt>
    <dgm:pt modelId="{EA381DD6-F7DE-AB48-B913-399D1ACE1D69}" type="pres">
      <dgm:prSet presAssocID="{B9CB3565-B52C-BC46-8F14-B74EBE4258EA}" presName="connector1" presStyleLbl="sibTrans2D1" presStyleIdx="0" presStyleCnt="2"/>
      <dgm:spPr/>
      <dgm:t>
        <a:bodyPr/>
        <a:lstStyle/>
        <a:p>
          <a:endParaRPr lang="en-US"/>
        </a:p>
      </dgm:t>
    </dgm:pt>
    <dgm:pt modelId="{208A805B-1D76-694C-88C1-10EE32BFC25B}" type="pres">
      <dgm:prSet presAssocID="{C7513100-4E1E-F641-B167-09D54E06E118}" presName="connector2" presStyleLbl="sibTrans2D1" presStyleIdx="1" presStyleCnt="2" custLinFactNeighborX="-12788" custLinFactNeighborY="-11072"/>
      <dgm:spPr/>
      <dgm:t>
        <a:bodyPr/>
        <a:lstStyle/>
        <a:p>
          <a:endParaRPr lang="en-US"/>
        </a:p>
      </dgm:t>
    </dgm:pt>
  </dgm:ptLst>
  <dgm:cxnLst>
    <dgm:cxn modelId="{6A466F40-0CBF-4C2E-B6E4-34BA5872B390}" type="presOf" srcId="{4DA77A82-57A0-C441-BEE3-C9676B3B2CF9}" destId="{FFFB824E-E40A-B84A-9C14-9DE39956790E}" srcOrd="0" destOrd="0" presId="urn:microsoft.com/office/officeart/2005/8/layout/gear1"/>
    <dgm:cxn modelId="{37E9F0A7-4530-45B8-8CCE-8B20B2B1686D}" type="presOf" srcId="{A82C8A6A-201B-1C40-8D6D-B9D1550EAF16}" destId="{8265CA0A-ED0B-794C-A0C3-316D3D26178A}" srcOrd="2" destOrd="0" presId="urn:microsoft.com/office/officeart/2005/8/layout/gear1"/>
    <dgm:cxn modelId="{57188FD0-9469-4DCB-9D65-37E9C947CADA}" type="presOf" srcId="{4DA77A82-57A0-C441-BEE3-C9676B3B2CF9}" destId="{38673C79-BDAB-F244-AD89-2D373681DCFD}" srcOrd="2" destOrd="0" presId="urn:microsoft.com/office/officeart/2005/8/layout/gear1"/>
    <dgm:cxn modelId="{8D0C3527-DECB-3D47-A368-8D448229413C}" srcId="{20DCC6A8-A607-334B-BC83-1D065C2CEF2D}" destId="{A82C8A6A-201B-1C40-8D6D-B9D1550EAF16}" srcOrd="0" destOrd="0" parTransId="{55FD9A4F-8FA4-CD49-AC21-B414DACE1ECC}" sibTransId="{B9CB3565-B52C-BC46-8F14-B74EBE4258EA}"/>
    <dgm:cxn modelId="{16B10101-60E4-4EFB-9D7A-7DC82D4EFC53}" type="presOf" srcId="{A82C8A6A-201B-1C40-8D6D-B9D1550EAF16}" destId="{736D997D-2B2E-4C4D-835D-B902B1F285BD}" srcOrd="0" destOrd="0" presId="urn:microsoft.com/office/officeart/2005/8/layout/gear1"/>
    <dgm:cxn modelId="{BA55244B-432B-6545-9F10-B1DAD0D4A5C9}" srcId="{20DCC6A8-A607-334B-BC83-1D065C2CEF2D}" destId="{4DA77A82-57A0-C441-BEE3-C9676B3B2CF9}" srcOrd="1" destOrd="0" parTransId="{0D43B203-40DF-E24E-B609-74EC6B9A3A0B}" sibTransId="{C7513100-4E1E-F641-B167-09D54E06E118}"/>
    <dgm:cxn modelId="{09B3C749-94B3-436F-9FE0-9D4F2E70BB5C}" type="presOf" srcId="{4DA77A82-57A0-C441-BEE3-C9676B3B2CF9}" destId="{6239EFDF-12EB-A643-80D8-2EEAA35B90D0}" srcOrd="1" destOrd="0" presId="urn:microsoft.com/office/officeart/2005/8/layout/gear1"/>
    <dgm:cxn modelId="{979FF287-29A6-4257-87F9-2876CF6F69A4}" type="presOf" srcId="{C7513100-4E1E-F641-B167-09D54E06E118}" destId="{208A805B-1D76-694C-88C1-10EE32BFC25B}" srcOrd="0" destOrd="0" presId="urn:microsoft.com/office/officeart/2005/8/layout/gear1"/>
    <dgm:cxn modelId="{55F2694F-1E9F-4231-B697-99691E10AA7F}" type="presOf" srcId="{B9CB3565-B52C-BC46-8F14-B74EBE4258EA}" destId="{EA381DD6-F7DE-AB48-B913-399D1ACE1D69}" srcOrd="0" destOrd="0" presId="urn:microsoft.com/office/officeart/2005/8/layout/gear1"/>
    <dgm:cxn modelId="{45BE109C-7DE8-4D7A-B4FF-CEDBEBC6FC0F}" type="presOf" srcId="{A82C8A6A-201B-1C40-8D6D-B9D1550EAF16}" destId="{621B54C6-1050-5745-B988-FCDE9A57759B}" srcOrd="1" destOrd="0" presId="urn:microsoft.com/office/officeart/2005/8/layout/gear1"/>
    <dgm:cxn modelId="{E6C92677-467A-4DDC-B01E-A6798F105210}" type="presOf" srcId="{20DCC6A8-A607-334B-BC83-1D065C2CEF2D}" destId="{B7FE6541-C1F8-C14F-A949-CC1D1AE319F3}" srcOrd="0" destOrd="0" presId="urn:microsoft.com/office/officeart/2005/8/layout/gear1"/>
    <dgm:cxn modelId="{A3B7AB94-AE75-41B0-B939-E73849E1096B}" type="presParOf" srcId="{B7FE6541-C1F8-C14F-A949-CC1D1AE319F3}" destId="{736D997D-2B2E-4C4D-835D-B902B1F285BD}" srcOrd="0" destOrd="0" presId="urn:microsoft.com/office/officeart/2005/8/layout/gear1"/>
    <dgm:cxn modelId="{381C4CF4-4742-41D0-9EC9-2BE3A13AA28A}" type="presParOf" srcId="{B7FE6541-C1F8-C14F-A949-CC1D1AE319F3}" destId="{621B54C6-1050-5745-B988-FCDE9A57759B}" srcOrd="1" destOrd="0" presId="urn:microsoft.com/office/officeart/2005/8/layout/gear1"/>
    <dgm:cxn modelId="{2C579280-B6F7-46F8-9D03-6D8EF7CCF3B6}" type="presParOf" srcId="{B7FE6541-C1F8-C14F-A949-CC1D1AE319F3}" destId="{8265CA0A-ED0B-794C-A0C3-316D3D26178A}" srcOrd="2" destOrd="0" presId="urn:microsoft.com/office/officeart/2005/8/layout/gear1"/>
    <dgm:cxn modelId="{BDB1F0C3-7B48-42A0-9FCB-68305A40EAD8}" type="presParOf" srcId="{B7FE6541-C1F8-C14F-A949-CC1D1AE319F3}" destId="{FFFB824E-E40A-B84A-9C14-9DE39956790E}" srcOrd="3" destOrd="0" presId="urn:microsoft.com/office/officeart/2005/8/layout/gear1"/>
    <dgm:cxn modelId="{57454058-347A-4F49-B2B7-C250BC8FA4A1}" type="presParOf" srcId="{B7FE6541-C1F8-C14F-A949-CC1D1AE319F3}" destId="{6239EFDF-12EB-A643-80D8-2EEAA35B90D0}" srcOrd="4" destOrd="0" presId="urn:microsoft.com/office/officeart/2005/8/layout/gear1"/>
    <dgm:cxn modelId="{F69FEA16-3735-4E7B-8035-139D6408200E}" type="presParOf" srcId="{B7FE6541-C1F8-C14F-A949-CC1D1AE319F3}" destId="{38673C79-BDAB-F244-AD89-2D373681DCFD}" srcOrd="5" destOrd="0" presId="urn:microsoft.com/office/officeart/2005/8/layout/gear1"/>
    <dgm:cxn modelId="{E0E624DE-D397-4C6F-8F82-DE4A306BA11D}" type="presParOf" srcId="{B7FE6541-C1F8-C14F-A949-CC1D1AE319F3}" destId="{EA381DD6-F7DE-AB48-B913-399D1ACE1D69}" srcOrd="6" destOrd="0" presId="urn:microsoft.com/office/officeart/2005/8/layout/gear1"/>
    <dgm:cxn modelId="{F6DA3BEB-A6CE-49BB-8453-3B6FE0D64D29}" type="presParOf" srcId="{B7FE6541-C1F8-C14F-A949-CC1D1AE319F3}" destId="{208A805B-1D76-694C-88C1-10EE32BFC25B}" srcOrd="7"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23BE19-F22A-4592-A185-538025BD7961}"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id-ID"/>
        </a:p>
      </dgm:t>
    </dgm:pt>
    <dgm:pt modelId="{8904F172-4993-4C91-B6EB-350BD590FCE0}">
      <dgm:prSet phldrT="[Text]"/>
      <dgm:spPr/>
      <dgm:t>
        <a:bodyPr/>
        <a:lstStyle/>
        <a:p>
          <a:pPr algn="ctr"/>
          <a:r>
            <a:rPr lang="en-US" dirty="0" err="1" smtClean="0"/>
            <a:t>penata</a:t>
          </a:r>
          <a:r>
            <a:rPr lang="en-US" dirty="0" smtClean="0"/>
            <a:t> </a:t>
          </a:r>
          <a:r>
            <a:rPr lang="en-US" dirty="0" err="1" smtClean="0"/>
            <a:t>Anestesi</a:t>
          </a:r>
          <a:r>
            <a:rPr lang="en-US" dirty="0" smtClean="0"/>
            <a:t> </a:t>
          </a:r>
          <a:r>
            <a:rPr lang="en-US" dirty="0" err="1" smtClean="0"/>
            <a:t>semestinya</a:t>
          </a:r>
          <a:r>
            <a:rPr lang="en-US" dirty="0" smtClean="0"/>
            <a:t> </a:t>
          </a:r>
          <a:r>
            <a:rPr lang="en-US" dirty="0" err="1" smtClean="0"/>
            <a:t>menggunakan</a:t>
          </a:r>
          <a:r>
            <a:rPr lang="en-US" dirty="0" smtClean="0"/>
            <a:t> </a:t>
          </a:r>
          <a:r>
            <a:rPr lang="en-US" dirty="0" err="1" smtClean="0"/>
            <a:t>berbagai</a:t>
          </a:r>
          <a:r>
            <a:rPr lang="en-US" dirty="0" smtClean="0"/>
            <a:t> </a:t>
          </a:r>
          <a:r>
            <a:rPr lang="en-US" dirty="0" err="1" smtClean="0"/>
            <a:t>macam</a:t>
          </a:r>
          <a:r>
            <a:rPr lang="en-US" dirty="0" smtClean="0"/>
            <a:t> </a:t>
          </a:r>
          <a:r>
            <a:rPr lang="en-US" dirty="0" err="1" smtClean="0"/>
            <a:t>tehnik</a:t>
          </a:r>
          <a:r>
            <a:rPr lang="en-US" dirty="0" smtClean="0"/>
            <a:t>, </a:t>
          </a:r>
          <a:r>
            <a:rPr lang="en-US" dirty="0" err="1" smtClean="0"/>
            <a:t>obat-obat</a:t>
          </a:r>
          <a:r>
            <a:rPr lang="en-US" dirty="0" smtClean="0"/>
            <a:t> </a:t>
          </a:r>
          <a:r>
            <a:rPr lang="en-US" dirty="0" err="1" smtClean="0"/>
            <a:t>anestesi</a:t>
          </a:r>
          <a:r>
            <a:rPr lang="en-US" dirty="0" smtClean="0"/>
            <a:t>, </a:t>
          </a:r>
          <a:r>
            <a:rPr lang="en-US" dirty="0" err="1" smtClean="0"/>
            <a:t>obat-obat</a:t>
          </a:r>
          <a:r>
            <a:rPr lang="en-US" dirty="0" smtClean="0"/>
            <a:t> </a:t>
          </a:r>
          <a:r>
            <a:rPr lang="en-US" dirty="0" err="1" smtClean="0"/>
            <a:t>tambahan</a:t>
          </a:r>
          <a:r>
            <a:rPr lang="en-US" dirty="0" smtClean="0"/>
            <a:t> </a:t>
          </a:r>
          <a:r>
            <a:rPr lang="en-US" dirty="0" err="1" smtClean="0"/>
            <a:t>dan</a:t>
          </a:r>
          <a:r>
            <a:rPr lang="en-US" dirty="0" smtClean="0"/>
            <a:t> </a:t>
          </a:r>
          <a:r>
            <a:rPr lang="en-US" dirty="0" err="1" smtClean="0"/>
            <a:t>berbagai</a:t>
          </a:r>
          <a:r>
            <a:rPr lang="en-US" dirty="0" smtClean="0"/>
            <a:t> </a:t>
          </a:r>
          <a:r>
            <a:rPr lang="en-US" dirty="0" err="1" smtClean="0"/>
            <a:t>macam</a:t>
          </a:r>
          <a:r>
            <a:rPr lang="en-US" dirty="0" smtClean="0"/>
            <a:t> </a:t>
          </a:r>
          <a:r>
            <a:rPr lang="en-US" dirty="0" err="1" smtClean="0"/>
            <a:t>peralatan</a:t>
          </a:r>
          <a:r>
            <a:rPr lang="en-US" dirty="0" smtClean="0"/>
            <a:t> </a:t>
          </a:r>
          <a:r>
            <a:rPr lang="en-US" dirty="0" err="1" smtClean="0"/>
            <a:t>dalam</a:t>
          </a:r>
          <a:r>
            <a:rPr lang="en-US" dirty="0" smtClean="0"/>
            <a:t> </a:t>
          </a:r>
          <a:r>
            <a:rPr lang="en-US" dirty="0" err="1" smtClean="0"/>
            <a:t>tindakan</a:t>
          </a:r>
          <a:r>
            <a:rPr lang="en-US" dirty="0" smtClean="0"/>
            <a:t> </a:t>
          </a:r>
          <a:r>
            <a:rPr lang="en-US" dirty="0" err="1" smtClean="0"/>
            <a:t>penataan</a:t>
          </a:r>
          <a:r>
            <a:rPr lang="en-US" dirty="0" smtClean="0"/>
            <a:t> </a:t>
          </a:r>
          <a:r>
            <a:rPr lang="en-US" dirty="0" err="1" smtClean="0"/>
            <a:t>pasien</a:t>
          </a:r>
          <a:r>
            <a:rPr lang="en-US" dirty="0" smtClean="0"/>
            <a:t>, </a:t>
          </a:r>
          <a:r>
            <a:rPr lang="en-US" dirty="0" err="1" smtClean="0"/>
            <a:t>serta</a:t>
          </a:r>
          <a:r>
            <a:rPr lang="en-US" dirty="0" smtClean="0"/>
            <a:t> </a:t>
          </a:r>
          <a:r>
            <a:rPr lang="en-US" dirty="0" err="1" smtClean="0"/>
            <a:t>pengelolaan</a:t>
          </a:r>
          <a:r>
            <a:rPr lang="en-US" dirty="0" smtClean="0"/>
            <a:t> </a:t>
          </a:r>
          <a:r>
            <a:rPr lang="en-US" dirty="0" err="1" smtClean="0"/>
            <a:t>efek</a:t>
          </a:r>
          <a:r>
            <a:rPr lang="en-US" dirty="0" smtClean="0"/>
            <a:t> </a:t>
          </a:r>
          <a:r>
            <a:rPr lang="en-US" dirty="0" err="1" smtClean="0"/>
            <a:t>samping</a:t>
          </a:r>
          <a:r>
            <a:rPr lang="en-US" dirty="0" smtClean="0"/>
            <a:t> </a:t>
          </a:r>
          <a:r>
            <a:rPr lang="en-US" dirty="0" err="1" smtClean="0"/>
            <a:t>dalam</a:t>
          </a:r>
          <a:r>
            <a:rPr lang="en-US" dirty="0" smtClean="0"/>
            <a:t> </a:t>
          </a:r>
          <a:r>
            <a:rPr lang="en-US" dirty="0" err="1" smtClean="0"/>
            <a:t>penataan</a:t>
          </a:r>
          <a:r>
            <a:rPr lang="en-US" dirty="0" smtClean="0"/>
            <a:t> </a:t>
          </a:r>
          <a:r>
            <a:rPr lang="en-US" dirty="0" err="1" smtClean="0"/>
            <a:t>anestesi</a:t>
          </a:r>
          <a:endParaRPr lang="id-ID" dirty="0"/>
        </a:p>
      </dgm:t>
    </dgm:pt>
    <dgm:pt modelId="{57175818-CE44-4002-B17A-2814593B499A}" type="parTrans" cxnId="{A68FCA34-2997-4CB2-99F9-BCFF097D4DBC}">
      <dgm:prSet/>
      <dgm:spPr/>
      <dgm:t>
        <a:bodyPr/>
        <a:lstStyle/>
        <a:p>
          <a:endParaRPr lang="id-ID"/>
        </a:p>
      </dgm:t>
    </dgm:pt>
    <dgm:pt modelId="{092486F5-582F-4059-BDB7-B7DADB8D310D}" type="sibTrans" cxnId="{A68FCA34-2997-4CB2-99F9-BCFF097D4DBC}">
      <dgm:prSet/>
      <dgm:spPr/>
      <dgm:t>
        <a:bodyPr/>
        <a:lstStyle/>
        <a:p>
          <a:endParaRPr lang="id-ID"/>
        </a:p>
      </dgm:t>
    </dgm:pt>
    <dgm:pt modelId="{03777C9D-5DF5-4781-AB60-25DBA6D4B7CD}">
      <dgm:prSet phldrT="[Text]"/>
      <dgm:spPr/>
      <dgm:t>
        <a:bodyPr/>
        <a:lstStyle/>
        <a:p>
          <a:r>
            <a:rPr lang="en-US" dirty="0" err="1" smtClean="0"/>
            <a:t>penata</a:t>
          </a:r>
          <a:r>
            <a:rPr lang="en-US" dirty="0" smtClean="0"/>
            <a:t> </a:t>
          </a:r>
          <a:r>
            <a:rPr lang="en-US" dirty="0" err="1" smtClean="0"/>
            <a:t>anestesi</a:t>
          </a:r>
          <a:r>
            <a:rPr lang="en-US" dirty="0" smtClean="0"/>
            <a:t> </a:t>
          </a:r>
          <a:r>
            <a:rPr lang="en-US" dirty="0" err="1" smtClean="0"/>
            <a:t>diwajibkan</a:t>
          </a:r>
          <a:r>
            <a:rPr lang="en-US" dirty="0" smtClean="0"/>
            <a:t> </a:t>
          </a:r>
          <a:r>
            <a:rPr lang="en-US" dirty="0" err="1" smtClean="0"/>
            <a:t>memahami</a:t>
          </a:r>
          <a:r>
            <a:rPr lang="en-US" dirty="0" smtClean="0"/>
            <a:t> </a:t>
          </a:r>
          <a:r>
            <a:rPr lang="en-US" dirty="0" err="1" smtClean="0"/>
            <a:t>efek</a:t>
          </a:r>
          <a:r>
            <a:rPr lang="en-US" dirty="0" smtClean="0"/>
            <a:t> </a:t>
          </a:r>
          <a:r>
            <a:rPr lang="en-US" dirty="0" err="1" smtClean="0"/>
            <a:t>samping</a:t>
          </a:r>
          <a:r>
            <a:rPr lang="en-US" dirty="0" smtClean="0"/>
            <a:t> </a:t>
          </a:r>
          <a:r>
            <a:rPr lang="en-US" dirty="0" err="1" smtClean="0"/>
            <a:t>obat</a:t>
          </a:r>
          <a:r>
            <a:rPr lang="en-US" dirty="0" smtClean="0"/>
            <a:t> </a:t>
          </a:r>
          <a:r>
            <a:rPr lang="en-US" dirty="0" err="1" smtClean="0"/>
            <a:t>dan</a:t>
          </a:r>
          <a:r>
            <a:rPr lang="en-US" dirty="0" smtClean="0"/>
            <a:t> </a:t>
          </a:r>
          <a:r>
            <a:rPr lang="en-US" dirty="0" err="1" smtClean="0"/>
            <a:t>menggunakan</a:t>
          </a:r>
          <a:r>
            <a:rPr lang="en-US" dirty="0" smtClean="0"/>
            <a:t> </a:t>
          </a:r>
          <a:r>
            <a:rPr lang="en-US" dirty="0" err="1" smtClean="0"/>
            <a:t>peralatan</a:t>
          </a:r>
          <a:r>
            <a:rPr lang="en-US" dirty="0" smtClean="0"/>
            <a:t> </a:t>
          </a:r>
          <a:r>
            <a:rPr lang="en-US" dirty="0" err="1" smtClean="0"/>
            <a:t>dengan</a:t>
          </a:r>
          <a:r>
            <a:rPr lang="en-US" dirty="0" smtClean="0"/>
            <a:t> </a:t>
          </a:r>
          <a:r>
            <a:rPr lang="en-US" dirty="0" err="1" smtClean="0"/>
            <a:t>cara</a:t>
          </a:r>
          <a:r>
            <a:rPr lang="en-US" dirty="0" smtClean="0"/>
            <a:t> yang </a:t>
          </a:r>
          <a:r>
            <a:rPr lang="en-US" dirty="0" err="1" smtClean="0"/>
            <a:t>bertanggung</a:t>
          </a:r>
          <a:r>
            <a:rPr lang="en-US" dirty="0" smtClean="0"/>
            <a:t> </a:t>
          </a:r>
          <a:r>
            <a:rPr lang="en-US" dirty="0" err="1" smtClean="0"/>
            <a:t>jawab</a:t>
          </a:r>
          <a:r>
            <a:rPr lang="en-US" dirty="0" smtClean="0"/>
            <a:t> </a:t>
          </a:r>
          <a:r>
            <a:rPr lang="en-US" dirty="0" err="1" smtClean="0"/>
            <a:t>kompeten</a:t>
          </a:r>
          <a:endParaRPr lang="id-ID" dirty="0"/>
        </a:p>
      </dgm:t>
    </dgm:pt>
    <dgm:pt modelId="{0359997B-965A-489D-937D-1A831773C7DB}" type="parTrans" cxnId="{9E063570-1556-4B28-A767-72430CB88741}">
      <dgm:prSet/>
      <dgm:spPr/>
      <dgm:t>
        <a:bodyPr/>
        <a:lstStyle/>
        <a:p>
          <a:endParaRPr lang="id-ID"/>
        </a:p>
      </dgm:t>
    </dgm:pt>
    <dgm:pt modelId="{4A081B1C-E691-456E-BE49-262FDFE49E69}" type="sibTrans" cxnId="{9E063570-1556-4B28-A767-72430CB88741}">
      <dgm:prSet/>
      <dgm:spPr/>
      <dgm:t>
        <a:bodyPr/>
        <a:lstStyle/>
        <a:p>
          <a:endParaRPr lang="id-ID"/>
        </a:p>
      </dgm:t>
    </dgm:pt>
    <dgm:pt modelId="{6839C99E-CE80-4AF5-A52F-AD0D1CEDAF68}" type="pres">
      <dgm:prSet presAssocID="{CC23BE19-F22A-4592-A185-538025BD7961}" presName="diagram" presStyleCnt="0">
        <dgm:presLayoutVars>
          <dgm:dir/>
          <dgm:resizeHandles val="exact"/>
        </dgm:presLayoutVars>
      </dgm:prSet>
      <dgm:spPr/>
    </dgm:pt>
    <dgm:pt modelId="{016B1EFC-F080-4BB3-B6C2-302D3276F224}" type="pres">
      <dgm:prSet presAssocID="{8904F172-4993-4C91-B6EB-350BD590FCE0}" presName="node" presStyleLbl="node1" presStyleIdx="0" presStyleCnt="2">
        <dgm:presLayoutVars>
          <dgm:bulletEnabled val="1"/>
        </dgm:presLayoutVars>
      </dgm:prSet>
      <dgm:spPr/>
      <dgm:t>
        <a:bodyPr/>
        <a:lstStyle/>
        <a:p>
          <a:endParaRPr lang="id-ID"/>
        </a:p>
      </dgm:t>
    </dgm:pt>
    <dgm:pt modelId="{D5B109AC-5A54-4A9C-AF83-D29755A21EF9}" type="pres">
      <dgm:prSet presAssocID="{092486F5-582F-4059-BDB7-B7DADB8D310D}" presName="sibTrans" presStyleCnt="0"/>
      <dgm:spPr/>
    </dgm:pt>
    <dgm:pt modelId="{AB5AC6AF-BE71-4786-8D45-FBD46E8FE5BE}" type="pres">
      <dgm:prSet presAssocID="{03777C9D-5DF5-4781-AB60-25DBA6D4B7CD}" presName="node" presStyleLbl="node1" presStyleIdx="1" presStyleCnt="2">
        <dgm:presLayoutVars>
          <dgm:bulletEnabled val="1"/>
        </dgm:presLayoutVars>
      </dgm:prSet>
      <dgm:spPr/>
      <dgm:t>
        <a:bodyPr/>
        <a:lstStyle/>
        <a:p>
          <a:endParaRPr lang="id-ID"/>
        </a:p>
      </dgm:t>
    </dgm:pt>
  </dgm:ptLst>
  <dgm:cxnLst>
    <dgm:cxn modelId="{A68FCA34-2997-4CB2-99F9-BCFF097D4DBC}" srcId="{CC23BE19-F22A-4592-A185-538025BD7961}" destId="{8904F172-4993-4C91-B6EB-350BD590FCE0}" srcOrd="0" destOrd="0" parTransId="{57175818-CE44-4002-B17A-2814593B499A}" sibTransId="{092486F5-582F-4059-BDB7-B7DADB8D310D}"/>
    <dgm:cxn modelId="{867FFEC8-0EED-41C3-9632-EF419409AC71}" type="presOf" srcId="{03777C9D-5DF5-4781-AB60-25DBA6D4B7CD}" destId="{AB5AC6AF-BE71-4786-8D45-FBD46E8FE5BE}" srcOrd="0" destOrd="0" presId="urn:microsoft.com/office/officeart/2005/8/layout/default"/>
    <dgm:cxn modelId="{42008E3E-84B3-4541-969E-A5E314EB84AD}" type="presOf" srcId="{CC23BE19-F22A-4592-A185-538025BD7961}" destId="{6839C99E-CE80-4AF5-A52F-AD0D1CEDAF68}" srcOrd="0" destOrd="0" presId="urn:microsoft.com/office/officeart/2005/8/layout/default"/>
    <dgm:cxn modelId="{9E063570-1556-4B28-A767-72430CB88741}" srcId="{CC23BE19-F22A-4592-A185-538025BD7961}" destId="{03777C9D-5DF5-4781-AB60-25DBA6D4B7CD}" srcOrd="1" destOrd="0" parTransId="{0359997B-965A-489D-937D-1A831773C7DB}" sibTransId="{4A081B1C-E691-456E-BE49-262FDFE49E69}"/>
    <dgm:cxn modelId="{E50B619E-29F6-4FA0-A8DE-D0E82E4CD1CB}" type="presOf" srcId="{8904F172-4993-4C91-B6EB-350BD590FCE0}" destId="{016B1EFC-F080-4BB3-B6C2-302D3276F224}" srcOrd="0" destOrd="0" presId="urn:microsoft.com/office/officeart/2005/8/layout/default"/>
    <dgm:cxn modelId="{A4FD6FF2-2F51-406B-8193-A8D4757304BF}" type="presParOf" srcId="{6839C99E-CE80-4AF5-A52F-AD0D1CEDAF68}" destId="{016B1EFC-F080-4BB3-B6C2-302D3276F224}" srcOrd="0" destOrd="0" presId="urn:microsoft.com/office/officeart/2005/8/layout/default"/>
    <dgm:cxn modelId="{F2C7F117-B993-48AD-93DC-B5AFD221DD30}" type="presParOf" srcId="{6839C99E-CE80-4AF5-A52F-AD0D1CEDAF68}" destId="{D5B109AC-5A54-4A9C-AF83-D29755A21EF9}" srcOrd="1" destOrd="0" presId="urn:microsoft.com/office/officeart/2005/8/layout/default"/>
    <dgm:cxn modelId="{F2B80B08-50A9-4130-871B-19A3FACC1A11}" type="presParOf" srcId="{6839C99E-CE80-4AF5-A52F-AD0D1CEDAF68}" destId="{AB5AC6AF-BE71-4786-8D45-FBD46E8FE5B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23BE19-F22A-4592-A185-538025BD7961}"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id-ID"/>
        </a:p>
      </dgm:t>
    </dgm:pt>
    <dgm:pt modelId="{8904F172-4993-4C91-B6EB-350BD590FCE0}">
      <dgm:prSet phldrT="[Text]"/>
      <dgm:spPr/>
      <dgm:t>
        <a:bodyPr/>
        <a:lstStyle/>
        <a:p>
          <a:pPr algn="ctr"/>
          <a:r>
            <a:rPr lang="en-US" dirty="0" err="1" smtClean="0">
              <a:solidFill>
                <a:schemeClr val="tx1"/>
              </a:solidFill>
            </a:rPr>
            <a:t>penata</a:t>
          </a:r>
          <a:r>
            <a:rPr lang="en-US" dirty="0" smtClean="0">
              <a:solidFill>
                <a:schemeClr val="tx1"/>
              </a:solidFill>
            </a:rPr>
            <a:t> </a:t>
          </a:r>
          <a:r>
            <a:rPr lang="en-US" dirty="0" err="1" smtClean="0">
              <a:solidFill>
                <a:schemeClr val="tx1"/>
              </a:solidFill>
            </a:rPr>
            <a:t>anestesi</a:t>
          </a:r>
          <a:r>
            <a:rPr lang="en-US" dirty="0" smtClean="0">
              <a:solidFill>
                <a:schemeClr val="tx1"/>
              </a:solidFill>
            </a:rPr>
            <a:t> </a:t>
          </a:r>
          <a:r>
            <a:rPr lang="en-US" dirty="0" err="1" smtClean="0">
              <a:solidFill>
                <a:schemeClr val="tx1"/>
              </a:solidFill>
            </a:rPr>
            <a:t>memantau</a:t>
          </a:r>
          <a:r>
            <a:rPr lang="en-US" dirty="0" smtClean="0">
              <a:solidFill>
                <a:schemeClr val="tx1"/>
              </a:solidFill>
            </a:rPr>
            <a:t> </a:t>
          </a:r>
          <a:r>
            <a:rPr lang="en-US" dirty="0" err="1" smtClean="0">
              <a:solidFill>
                <a:schemeClr val="tx1"/>
              </a:solidFill>
            </a:rPr>
            <a:t>tanda-tanda</a:t>
          </a:r>
          <a:r>
            <a:rPr lang="en-US" dirty="0" smtClean="0">
              <a:solidFill>
                <a:schemeClr val="tx1"/>
              </a:solidFill>
            </a:rPr>
            <a:t> vital </a:t>
          </a:r>
          <a:r>
            <a:rPr lang="en-US" dirty="0" err="1" smtClean="0">
              <a:solidFill>
                <a:schemeClr val="tx1"/>
              </a:solidFill>
            </a:rPr>
            <a:t>dan</a:t>
          </a:r>
          <a:r>
            <a:rPr lang="en-US" dirty="0" smtClean="0">
              <a:solidFill>
                <a:schemeClr val="tx1"/>
              </a:solidFill>
            </a:rPr>
            <a:t> </a:t>
          </a:r>
          <a:r>
            <a:rPr lang="en-US" dirty="0" err="1" smtClean="0">
              <a:solidFill>
                <a:schemeClr val="tx1"/>
              </a:solidFill>
            </a:rPr>
            <a:t>siap</a:t>
          </a:r>
          <a:r>
            <a:rPr lang="en-US" dirty="0" smtClean="0">
              <a:solidFill>
                <a:schemeClr val="tx1"/>
              </a:solidFill>
            </a:rPr>
            <a:t> </a:t>
          </a:r>
          <a:r>
            <a:rPr lang="en-US" dirty="0" err="1" smtClean="0">
              <a:solidFill>
                <a:schemeClr val="tx1"/>
              </a:solidFill>
            </a:rPr>
            <a:t>untuk</a:t>
          </a:r>
          <a:r>
            <a:rPr lang="en-US" dirty="0" smtClean="0">
              <a:solidFill>
                <a:schemeClr val="tx1"/>
              </a:solidFill>
            </a:rPr>
            <a:t> </a:t>
          </a:r>
          <a:r>
            <a:rPr lang="en-US" dirty="0" err="1" smtClean="0">
              <a:solidFill>
                <a:schemeClr val="tx1"/>
              </a:solidFill>
            </a:rPr>
            <a:t>menghindari</a:t>
          </a:r>
          <a:r>
            <a:rPr lang="en-US" dirty="0" smtClean="0">
              <a:solidFill>
                <a:schemeClr val="tx1"/>
              </a:solidFill>
            </a:rPr>
            <a:t> </a:t>
          </a:r>
          <a:r>
            <a:rPr lang="en-US" dirty="0" err="1" smtClean="0">
              <a:solidFill>
                <a:schemeClr val="tx1"/>
              </a:solidFill>
            </a:rPr>
            <a:t>efek</a:t>
          </a:r>
          <a:r>
            <a:rPr lang="en-US" dirty="0" smtClean="0">
              <a:solidFill>
                <a:schemeClr val="tx1"/>
              </a:solidFill>
            </a:rPr>
            <a:t> </a:t>
          </a:r>
          <a:r>
            <a:rPr lang="en-US" dirty="0" err="1" smtClean="0">
              <a:solidFill>
                <a:schemeClr val="tx1"/>
              </a:solidFill>
            </a:rPr>
            <a:t>samping</a:t>
          </a:r>
          <a:endParaRPr lang="id-ID" dirty="0">
            <a:solidFill>
              <a:schemeClr val="tx1"/>
            </a:solidFill>
          </a:endParaRPr>
        </a:p>
      </dgm:t>
    </dgm:pt>
    <dgm:pt modelId="{57175818-CE44-4002-B17A-2814593B499A}" type="parTrans" cxnId="{A68FCA34-2997-4CB2-99F9-BCFF097D4DBC}">
      <dgm:prSet/>
      <dgm:spPr/>
      <dgm:t>
        <a:bodyPr/>
        <a:lstStyle/>
        <a:p>
          <a:endParaRPr lang="id-ID">
            <a:solidFill>
              <a:schemeClr val="tx1"/>
            </a:solidFill>
          </a:endParaRPr>
        </a:p>
      </dgm:t>
    </dgm:pt>
    <dgm:pt modelId="{092486F5-582F-4059-BDB7-B7DADB8D310D}" type="sibTrans" cxnId="{A68FCA34-2997-4CB2-99F9-BCFF097D4DBC}">
      <dgm:prSet/>
      <dgm:spPr/>
      <dgm:t>
        <a:bodyPr/>
        <a:lstStyle/>
        <a:p>
          <a:endParaRPr lang="id-ID">
            <a:solidFill>
              <a:schemeClr val="tx1"/>
            </a:solidFill>
          </a:endParaRPr>
        </a:p>
      </dgm:t>
    </dgm:pt>
    <dgm:pt modelId="{03777C9D-5DF5-4781-AB60-25DBA6D4B7CD}">
      <dgm:prSet phldrT="[Text]"/>
      <dgm:spPr/>
      <dgm:t>
        <a:bodyPr/>
        <a:lstStyle/>
        <a:p>
          <a:r>
            <a:rPr lang="id-ID" dirty="0" smtClean="0">
              <a:solidFill>
                <a:schemeClr val="tx1"/>
              </a:solidFill>
            </a:rPr>
            <a:t>P</a:t>
          </a:r>
          <a:r>
            <a:rPr lang="en-US" dirty="0" err="1" smtClean="0">
              <a:solidFill>
                <a:schemeClr val="tx1"/>
              </a:solidFill>
            </a:rPr>
            <a:t>enata</a:t>
          </a:r>
          <a:r>
            <a:rPr lang="en-US" dirty="0" smtClean="0">
              <a:solidFill>
                <a:schemeClr val="tx1"/>
              </a:solidFill>
            </a:rPr>
            <a:t> </a:t>
          </a:r>
          <a:r>
            <a:rPr lang="en-US" dirty="0" err="1" smtClean="0">
              <a:solidFill>
                <a:schemeClr val="tx1"/>
              </a:solidFill>
            </a:rPr>
            <a:t>Anestesi</a:t>
          </a:r>
          <a:r>
            <a:rPr lang="en-US" dirty="0" smtClean="0">
              <a:solidFill>
                <a:schemeClr val="tx1"/>
              </a:solidFill>
            </a:rPr>
            <a:t> </a:t>
          </a:r>
          <a:r>
            <a:rPr lang="en-US" dirty="0" err="1" smtClean="0">
              <a:solidFill>
                <a:schemeClr val="tx1"/>
              </a:solidFill>
            </a:rPr>
            <a:t>semestinya</a:t>
          </a:r>
          <a:r>
            <a:rPr lang="en-US" dirty="0" smtClean="0">
              <a:solidFill>
                <a:schemeClr val="tx1"/>
              </a:solidFill>
            </a:rPr>
            <a:t> </a:t>
          </a:r>
          <a:r>
            <a:rPr lang="en-US" dirty="0" err="1" smtClean="0">
              <a:solidFill>
                <a:schemeClr val="tx1"/>
              </a:solidFill>
            </a:rPr>
            <a:t>melakukan</a:t>
          </a:r>
          <a:r>
            <a:rPr lang="en-US" dirty="0" smtClean="0">
              <a:solidFill>
                <a:schemeClr val="tx1"/>
              </a:solidFill>
            </a:rPr>
            <a:t> </a:t>
          </a:r>
          <a:r>
            <a:rPr lang="en-US" dirty="0" err="1" smtClean="0">
              <a:solidFill>
                <a:schemeClr val="tx1"/>
              </a:solidFill>
            </a:rPr>
            <a:t>pengamatan</a:t>
          </a:r>
          <a:r>
            <a:rPr lang="en-US" dirty="0" smtClean="0">
              <a:solidFill>
                <a:schemeClr val="tx1"/>
              </a:solidFill>
            </a:rPr>
            <a:t>, </a:t>
          </a:r>
          <a:r>
            <a:rPr lang="en-US" dirty="0" err="1" smtClean="0">
              <a:solidFill>
                <a:schemeClr val="tx1"/>
              </a:solidFill>
            </a:rPr>
            <a:t>mencatat</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melaporkan</a:t>
          </a:r>
          <a:r>
            <a:rPr lang="en-US" dirty="0" smtClean="0">
              <a:solidFill>
                <a:schemeClr val="tx1"/>
              </a:solidFill>
            </a:rPr>
            <a:t> </a:t>
          </a:r>
          <a:r>
            <a:rPr lang="en-US" dirty="0" err="1" smtClean="0">
              <a:solidFill>
                <a:schemeClr val="tx1"/>
              </a:solidFill>
            </a:rPr>
            <a:t>gejala</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tanda-tanda</a:t>
          </a:r>
          <a:r>
            <a:rPr lang="en-US" dirty="0" smtClean="0">
              <a:solidFill>
                <a:schemeClr val="tx1"/>
              </a:solidFill>
            </a:rPr>
            <a:t> </a:t>
          </a:r>
          <a:r>
            <a:rPr lang="en-US" dirty="0" err="1" smtClean="0">
              <a:solidFill>
                <a:schemeClr val="tx1"/>
              </a:solidFill>
            </a:rPr>
            <a:t>fisologis</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psikologis</a:t>
          </a:r>
          <a:r>
            <a:rPr lang="en-US" dirty="0" smtClean="0">
              <a:solidFill>
                <a:schemeClr val="tx1"/>
              </a:solidFill>
            </a:rPr>
            <a:t> </a:t>
          </a:r>
          <a:r>
            <a:rPr lang="en-US" dirty="0" err="1" smtClean="0">
              <a:solidFill>
                <a:schemeClr val="tx1"/>
              </a:solidFill>
            </a:rPr>
            <a:t>dari</a:t>
          </a:r>
          <a:r>
            <a:rPr lang="en-US" dirty="0" smtClean="0">
              <a:solidFill>
                <a:schemeClr val="tx1"/>
              </a:solidFill>
            </a:rPr>
            <a:t> </a:t>
          </a:r>
          <a:r>
            <a:rPr lang="en-US" dirty="0" err="1" smtClean="0">
              <a:solidFill>
                <a:schemeClr val="tx1"/>
              </a:solidFill>
            </a:rPr>
            <a:t>pasien</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memberikan</a:t>
          </a:r>
          <a:r>
            <a:rPr lang="en-US" dirty="0" smtClean="0">
              <a:solidFill>
                <a:schemeClr val="tx1"/>
              </a:solidFill>
            </a:rPr>
            <a:t> </a:t>
          </a:r>
          <a:r>
            <a:rPr lang="en-US" dirty="0" err="1" smtClean="0">
              <a:solidFill>
                <a:schemeClr val="tx1"/>
              </a:solidFill>
            </a:rPr>
            <a:t>tindakan</a:t>
          </a:r>
          <a:r>
            <a:rPr lang="en-US" dirty="0" smtClean="0">
              <a:solidFill>
                <a:schemeClr val="tx1"/>
              </a:solidFill>
            </a:rPr>
            <a:t> </a:t>
          </a:r>
          <a:r>
            <a:rPr lang="en-US" dirty="0" err="1" smtClean="0">
              <a:solidFill>
                <a:schemeClr val="tx1"/>
              </a:solidFill>
            </a:rPr>
            <a:t>resusitasi</a:t>
          </a:r>
          <a:endParaRPr lang="id-ID" dirty="0">
            <a:solidFill>
              <a:schemeClr val="tx1"/>
            </a:solidFill>
          </a:endParaRPr>
        </a:p>
      </dgm:t>
    </dgm:pt>
    <dgm:pt modelId="{0359997B-965A-489D-937D-1A831773C7DB}" type="parTrans" cxnId="{9E063570-1556-4B28-A767-72430CB88741}">
      <dgm:prSet/>
      <dgm:spPr/>
      <dgm:t>
        <a:bodyPr/>
        <a:lstStyle/>
        <a:p>
          <a:endParaRPr lang="id-ID">
            <a:solidFill>
              <a:schemeClr val="tx1"/>
            </a:solidFill>
          </a:endParaRPr>
        </a:p>
      </dgm:t>
    </dgm:pt>
    <dgm:pt modelId="{4A081B1C-E691-456E-BE49-262FDFE49E69}" type="sibTrans" cxnId="{9E063570-1556-4B28-A767-72430CB88741}">
      <dgm:prSet/>
      <dgm:spPr/>
      <dgm:t>
        <a:bodyPr/>
        <a:lstStyle/>
        <a:p>
          <a:endParaRPr lang="id-ID">
            <a:solidFill>
              <a:schemeClr val="tx1"/>
            </a:solidFill>
          </a:endParaRPr>
        </a:p>
      </dgm:t>
    </dgm:pt>
    <dgm:pt modelId="{380A09A8-0ED6-4495-89E0-9F9DF0F520CF}">
      <dgm:prSet phldrT="[Text]"/>
      <dgm:spPr/>
      <dgm:t>
        <a:bodyPr/>
        <a:lstStyle/>
        <a:p>
          <a:r>
            <a:rPr lang="en-US" dirty="0" err="1" smtClean="0">
              <a:solidFill>
                <a:schemeClr val="tx1"/>
              </a:solidFill>
            </a:rPr>
            <a:t>Tindakan</a:t>
          </a:r>
          <a:r>
            <a:rPr lang="en-US" dirty="0" smtClean="0">
              <a:solidFill>
                <a:schemeClr val="tx1"/>
              </a:solidFill>
            </a:rPr>
            <a:t> </a:t>
          </a:r>
          <a:r>
            <a:rPr lang="en-US" dirty="0" err="1" smtClean="0">
              <a:solidFill>
                <a:schemeClr val="tx1"/>
              </a:solidFill>
            </a:rPr>
            <a:t>resusitasi</a:t>
          </a:r>
          <a:r>
            <a:rPr lang="en-US" dirty="0" smtClean="0">
              <a:solidFill>
                <a:schemeClr val="tx1"/>
              </a:solidFill>
            </a:rPr>
            <a:t> </a:t>
          </a:r>
          <a:r>
            <a:rPr lang="en-US" dirty="0" err="1" smtClean="0">
              <a:solidFill>
                <a:schemeClr val="tx1"/>
              </a:solidFill>
            </a:rPr>
            <a:t>selama</a:t>
          </a:r>
          <a:r>
            <a:rPr lang="en-US" dirty="0" smtClean="0">
              <a:solidFill>
                <a:schemeClr val="tx1"/>
              </a:solidFill>
            </a:rPr>
            <a:t> </a:t>
          </a:r>
          <a:r>
            <a:rPr lang="en-US" dirty="0" err="1" smtClean="0">
              <a:solidFill>
                <a:schemeClr val="tx1"/>
              </a:solidFill>
            </a:rPr>
            <a:t>anestesi</a:t>
          </a:r>
          <a:r>
            <a:rPr lang="en-US" dirty="0" smtClean="0">
              <a:solidFill>
                <a:schemeClr val="tx1"/>
              </a:solidFill>
            </a:rPr>
            <a:t> </a:t>
          </a:r>
          <a:r>
            <a:rPr lang="en-US" dirty="0" err="1" smtClean="0">
              <a:solidFill>
                <a:schemeClr val="tx1"/>
              </a:solidFill>
            </a:rPr>
            <a:t>meliputi</a:t>
          </a:r>
          <a:r>
            <a:rPr lang="en-US" dirty="0" smtClean="0">
              <a:solidFill>
                <a:schemeClr val="tx1"/>
              </a:solidFill>
            </a:rPr>
            <a:t> </a:t>
          </a:r>
          <a:r>
            <a:rPr lang="en-US" dirty="0" err="1" smtClean="0">
              <a:solidFill>
                <a:schemeClr val="tx1"/>
              </a:solidFill>
            </a:rPr>
            <a:t>terapi</a:t>
          </a:r>
          <a:r>
            <a:rPr lang="en-US" dirty="0" smtClean="0">
              <a:solidFill>
                <a:schemeClr val="tx1"/>
              </a:solidFill>
            </a:rPr>
            <a:t> </a:t>
          </a:r>
          <a:r>
            <a:rPr lang="en-US" dirty="0" err="1" smtClean="0">
              <a:solidFill>
                <a:schemeClr val="tx1"/>
              </a:solidFill>
            </a:rPr>
            <a:t>cairan</a:t>
          </a:r>
          <a:r>
            <a:rPr lang="en-US" dirty="0" smtClean="0">
              <a:solidFill>
                <a:schemeClr val="tx1"/>
              </a:solidFill>
            </a:rPr>
            <a:t>, </a:t>
          </a:r>
          <a:r>
            <a:rPr lang="en-US" dirty="0" err="1" smtClean="0">
              <a:solidFill>
                <a:schemeClr val="tx1"/>
              </a:solidFill>
            </a:rPr>
            <a:t>terapi</a:t>
          </a:r>
          <a:r>
            <a:rPr lang="en-US" dirty="0" smtClean="0">
              <a:solidFill>
                <a:schemeClr val="tx1"/>
              </a:solidFill>
            </a:rPr>
            <a:t> </a:t>
          </a:r>
          <a:r>
            <a:rPr lang="en-US" dirty="0" err="1" smtClean="0">
              <a:solidFill>
                <a:schemeClr val="tx1"/>
              </a:solidFill>
            </a:rPr>
            <a:t>obat</a:t>
          </a:r>
          <a:r>
            <a:rPr lang="en-US" dirty="0" smtClean="0">
              <a:solidFill>
                <a:schemeClr val="tx1"/>
              </a:solidFill>
            </a:rPr>
            <a:t>, </a:t>
          </a:r>
          <a:r>
            <a:rPr lang="en-US" dirty="0" err="1" smtClean="0">
              <a:solidFill>
                <a:schemeClr val="tx1"/>
              </a:solidFill>
            </a:rPr>
            <a:t>meningkatkan</a:t>
          </a:r>
          <a:r>
            <a:rPr lang="en-US" dirty="0" smtClean="0">
              <a:solidFill>
                <a:schemeClr val="tx1"/>
              </a:solidFill>
            </a:rPr>
            <a:t> </a:t>
          </a:r>
          <a:r>
            <a:rPr lang="en-US" dirty="0" err="1" smtClean="0">
              <a:solidFill>
                <a:schemeClr val="tx1"/>
              </a:solidFill>
            </a:rPr>
            <a:t>stabilitas</a:t>
          </a:r>
          <a:r>
            <a:rPr lang="en-US" dirty="0" smtClean="0">
              <a:solidFill>
                <a:schemeClr val="tx1"/>
              </a:solidFill>
            </a:rPr>
            <a:t> </a:t>
          </a:r>
          <a:r>
            <a:rPr lang="en-US" dirty="0" err="1" smtClean="0">
              <a:solidFill>
                <a:schemeClr val="tx1"/>
              </a:solidFill>
            </a:rPr>
            <a:t>kardiovaskular</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pemeliharaan</a:t>
          </a:r>
          <a:r>
            <a:rPr lang="en-US" dirty="0" smtClean="0">
              <a:solidFill>
                <a:schemeClr val="tx1"/>
              </a:solidFill>
            </a:rPr>
            <a:t> </a:t>
          </a:r>
          <a:r>
            <a:rPr lang="en-US" dirty="0" err="1" smtClean="0">
              <a:solidFill>
                <a:schemeClr val="tx1"/>
              </a:solidFill>
            </a:rPr>
            <a:t>saluran</a:t>
          </a:r>
          <a:r>
            <a:rPr lang="en-US" dirty="0" smtClean="0">
              <a:solidFill>
                <a:schemeClr val="tx1"/>
              </a:solidFill>
            </a:rPr>
            <a:t> </a:t>
          </a:r>
          <a:r>
            <a:rPr lang="en-US" dirty="0" err="1" smtClean="0">
              <a:solidFill>
                <a:schemeClr val="tx1"/>
              </a:solidFill>
            </a:rPr>
            <a:t>napas</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pemberian</a:t>
          </a:r>
          <a:r>
            <a:rPr lang="en-US" dirty="0" smtClean="0">
              <a:solidFill>
                <a:schemeClr val="tx1"/>
              </a:solidFill>
            </a:rPr>
            <a:t> </a:t>
          </a:r>
          <a:r>
            <a:rPr lang="en-US" dirty="0" err="1" smtClean="0">
              <a:solidFill>
                <a:schemeClr val="tx1"/>
              </a:solidFill>
            </a:rPr>
            <a:t>bantuan</a:t>
          </a:r>
          <a:r>
            <a:rPr lang="en-US" dirty="0" smtClean="0">
              <a:solidFill>
                <a:schemeClr val="tx1"/>
              </a:solidFill>
            </a:rPr>
            <a:t> </a:t>
          </a:r>
          <a:r>
            <a:rPr lang="en-US" dirty="0" err="1" smtClean="0">
              <a:solidFill>
                <a:schemeClr val="tx1"/>
              </a:solidFill>
            </a:rPr>
            <a:t>ventilasi</a:t>
          </a:r>
          <a:r>
            <a:rPr lang="en-US" dirty="0" smtClean="0">
              <a:solidFill>
                <a:schemeClr val="tx1"/>
              </a:solidFill>
            </a:rPr>
            <a:t> </a:t>
          </a:r>
          <a:r>
            <a:rPr lang="en-US" dirty="0" err="1" smtClean="0">
              <a:solidFill>
                <a:schemeClr val="tx1"/>
              </a:solidFill>
            </a:rPr>
            <a:t>atau</a:t>
          </a:r>
          <a:r>
            <a:rPr lang="en-US" dirty="0" smtClean="0">
              <a:solidFill>
                <a:schemeClr val="tx1"/>
              </a:solidFill>
            </a:rPr>
            <a:t> ventilator</a:t>
          </a:r>
          <a:endParaRPr lang="id-ID" dirty="0">
            <a:solidFill>
              <a:schemeClr val="tx1"/>
            </a:solidFill>
          </a:endParaRPr>
        </a:p>
      </dgm:t>
    </dgm:pt>
    <dgm:pt modelId="{9422A25D-6B06-4A67-86DC-DE6676E0AF5F}" type="parTrans" cxnId="{F83EF599-FC50-4C59-A17D-F9F32610FE4A}">
      <dgm:prSet/>
      <dgm:spPr/>
      <dgm:t>
        <a:bodyPr/>
        <a:lstStyle/>
        <a:p>
          <a:endParaRPr lang="id-ID">
            <a:solidFill>
              <a:schemeClr val="tx1"/>
            </a:solidFill>
          </a:endParaRPr>
        </a:p>
      </dgm:t>
    </dgm:pt>
    <dgm:pt modelId="{2788FAF4-F519-46A2-B90D-FA2A009B1D9E}" type="sibTrans" cxnId="{F83EF599-FC50-4C59-A17D-F9F32610FE4A}">
      <dgm:prSet/>
      <dgm:spPr/>
      <dgm:t>
        <a:bodyPr/>
        <a:lstStyle/>
        <a:p>
          <a:endParaRPr lang="id-ID">
            <a:solidFill>
              <a:schemeClr val="tx1"/>
            </a:solidFill>
          </a:endParaRPr>
        </a:p>
      </dgm:t>
    </dgm:pt>
    <dgm:pt modelId="{6839C99E-CE80-4AF5-A52F-AD0D1CEDAF68}" type="pres">
      <dgm:prSet presAssocID="{CC23BE19-F22A-4592-A185-538025BD7961}" presName="diagram" presStyleCnt="0">
        <dgm:presLayoutVars>
          <dgm:dir/>
          <dgm:resizeHandles val="exact"/>
        </dgm:presLayoutVars>
      </dgm:prSet>
      <dgm:spPr/>
    </dgm:pt>
    <dgm:pt modelId="{016B1EFC-F080-4BB3-B6C2-302D3276F224}" type="pres">
      <dgm:prSet presAssocID="{8904F172-4993-4C91-B6EB-350BD590FCE0}" presName="node" presStyleLbl="node1" presStyleIdx="0" presStyleCnt="3" custScaleY="124285">
        <dgm:presLayoutVars>
          <dgm:bulletEnabled val="1"/>
        </dgm:presLayoutVars>
      </dgm:prSet>
      <dgm:spPr/>
      <dgm:t>
        <a:bodyPr/>
        <a:lstStyle/>
        <a:p>
          <a:endParaRPr lang="id-ID"/>
        </a:p>
      </dgm:t>
    </dgm:pt>
    <dgm:pt modelId="{D5B109AC-5A54-4A9C-AF83-D29755A21EF9}" type="pres">
      <dgm:prSet presAssocID="{092486F5-582F-4059-BDB7-B7DADB8D310D}" presName="sibTrans" presStyleCnt="0"/>
      <dgm:spPr/>
    </dgm:pt>
    <dgm:pt modelId="{AB5AC6AF-BE71-4786-8D45-FBD46E8FE5BE}" type="pres">
      <dgm:prSet presAssocID="{03777C9D-5DF5-4781-AB60-25DBA6D4B7CD}" presName="node" presStyleLbl="node1" presStyleIdx="1" presStyleCnt="3" custScaleY="124285">
        <dgm:presLayoutVars>
          <dgm:bulletEnabled val="1"/>
        </dgm:presLayoutVars>
      </dgm:prSet>
      <dgm:spPr/>
      <dgm:t>
        <a:bodyPr/>
        <a:lstStyle/>
        <a:p>
          <a:endParaRPr lang="id-ID"/>
        </a:p>
      </dgm:t>
    </dgm:pt>
    <dgm:pt modelId="{E8A3FD98-B6AC-470F-B0B7-F893E52CE9FC}" type="pres">
      <dgm:prSet presAssocID="{4A081B1C-E691-456E-BE49-262FDFE49E69}" presName="sibTrans" presStyleCnt="0"/>
      <dgm:spPr/>
    </dgm:pt>
    <dgm:pt modelId="{FDF742A5-031E-4409-ACF7-F9955ADB7C4B}" type="pres">
      <dgm:prSet presAssocID="{380A09A8-0ED6-4495-89E0-9F9DF0F520CF}" presName="node" presStyleLbl="node1" presStyleIdx="2" presStyleCnt="3" custScaleY="124285">
        <dgm:presLayoutVars>
          <dgm:bulletEnabled val="1"/>
        </dgm:presLayoutVars>
      </dgm:prSet>
      <dgm:spPr/>
      <dgm:t>
        <a:bodyPr/>
        <a:lstStyle/>
        <a:p>
          <a:endParaRPr lang="id-ID"/>
        </a:p>
      </dgm:t>
    </dgm:pt>
  </dgm:ptLst>
  <dgm:cxnLst>
    <dgm:cxn modelId="{D93CE5F2-2B6F-4564-9395-0476003E0105}" type="presOf" srcId="{03777C9D-5DF5-4781-AB60-25DBA6D4B7CD}" destId="{AB5AC6AF-BE71-4786-8D45-FBD46E8FE5BE}" srcOrd="0" destOrd="0" presId="urn:microsoft.com/office/officeart/2005/8/layout/default"/>
    <dgm:cxn modelId="{1AD2EE61-D3C5-4669-A266-26FBA6F5D906}" type="presOf" srcId="{380A09A8-0ED6-4495-89E0-9F9DF0F520CF}" destId="{FDF742A5-031E-4409-ACF7-F9955ADB7C4B}" srcOrd="0" destOrd="0" presId="urn:microsoft.com/office/officeart/2005/8/layout/default"/>
    <dgm:cxn modelId="{7C2A974E-1DA4-44A4-A5B4-2C5C4ED43205}" type="presOf" srcId="{CC23BE19-F22A-4592-A185-538025BD7961}" destId="{6839C99E-CE80-4AF5-A52F-AD0D1CEDAF68}" srcOrd="0" destOrd="0" presId="urn:microsoft.com/office/officeart/2005/8/layout/default"/>
    <dgm:cxn modelId="{FC16CDAD-D990-4E12-94F4-9DE7487B425C}" type="presOf" srcId="{8904F172-4993-4C91-B6EB-350BD590FCE0}" destId="{016B1EFC-F080-4BB3-B6C2-302D3276F224}" srcOrd="0" destOrd="0" presId="urn:microsoft.com/office/officeart/2005/8/layout/default"/>
    <dgm:cxn modelId="{F83EF599-FC50-4C59-A17D-F9F32610FE4A}" srcId="{CC23BE19-F22A-4592-A185-538025BD7961}" destId="{380A09A8-0ED6-4495-89E0-9F9DF0F520CF}" srcOrd="2" destOrd="0" parTransId="{9422A25D-6B06-4A67-86DC-DE6676E0AF5F}" sibTransId="{2788FAF4-F519-46A2-B90D-FA2A009B1D9E}"/>
    <dgm:cxn modelId="{A68FCA34-2997-4CB2-99F9-BCFF097D4DBC}" srcId="{CC23BE19-F22A-4592-A185-538025BD7961}" destId="{8904F172-4993-4C91-B6EB-350BD590FCE0}" srcOrd="0" destOrd="0" parTransId="{57175818-CE44-4002-B17A-2814593B499A}" sibTransId="{092486F5-582F-4059-BDB7-B7DADB8D310D}"/>
    <dgm:cxn modelId="{9E063570-1556-4B28-A767-72430CB88741}" srcId="{CC23BE19-F22A-4592-A185-538025BD7961}" destId="{03777C9D-5DF5-4781-AB60-25DBA6D4B7CD}" srcOrd="1" destOrd="0" parTransId="{0359997B-965A-489D-937D-1A831773C7DB}" sibTransId="{4A081B1C-E691-456E-BE49-262FDFE49E69}"/>
    <dgm:cxn modelId="{C0E1B323-B2E0-46B1-BAFA-3E92F9B36F06}" type="presParOf" srcId="{6839C99E-CE80-4AF5-A52F-AD0D1CEDAF68}" destId="{016B1EFC-F080-4BB3-B6C2-302D3276F224}" srcOrd="0" destOrd="0" presId="urn:microsoft.com/office/officeart/2005/8/layout/default"/>
    <dgm:cxn modelId="{0F80F2A4-9E99-4C23-9DE1-D98B96448D30}" type="presParOf" srcId="{6839C99E-CE80-4AF5-A52F-AD0D1CEDAF68}" destId="{D5B109AC-5A54-4A9C-AF83-D29755A21EF9}" srcOrd="1" destOrd="0" presId="urn:microsoft.com/office/officeart/2005/8/layout/default"/>
    <dgm:cxn modelId="{19FA087C-4EFF-4040-B230-546ECF38436D}" type="presParOf" srcId="{6839C99E-CE80-4AF5-A52F-AD0D1CEDAF68}" destId="{AB5AC6AF-BE71-4786-8D45-FBD46E8FE5BE}" srcOrd="2" destOrd="0" presId="urn:microsoft.com/office/officeart/2005/8/layout/default"/>
    <dgm:cxn modelId="{108B598D-465C-4318-BA1D-38873C8272D7}" type="presParOf" srcId="{6839C99E-CE80-4AF5-A52F-AD0D1CEDAF68}" destId="{E8A3FD98-B6AC-470F-B0B7-F893E52CE9FC}" srcOrd="3" destOrd="0" presId="urn:microsoft.com/office/officeart/2005/8/layout/default"/>
    <dgm:cxn modelId="{85FAD3BB-2DCC-43DB-876E-FA2AB7E26A94}" type="presParOf" srcId="{6839C99E-CE80-4AF5-A52F-AD0D1CEDAF68}" destId="{FDF742A5-031E-4409-ACF7-F9955ADB7C4B}"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23BE19-F22A-4592-A185-538025BD7961}"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id-ID"/>
        </a:p>
      </dgm:t>
    </dgm:pt>
    <dgm:pt modelId="{8904F172-4993-4C91-B6EB-350BD590FCE0}">
      <dgm:prSet phldrT="[Text]" custT="1"/>
      <dgm:spPr>
        <a:solidFill>
          <a:schemeClr val="accent2">
            <a:lumMod val="60000"/>
            <a:lumOff val="40000"/>
          </a:schemeClr>
        </a:solidFill>
      </dgm:spPr>
      <dgm:t>
        <a:bodyPr/>
        <a:lstStyle/>
        <a:p>
          <a:pPr algn="ctr"/>
          <a:r>
            <a:rPr lang="en-US" sz="2000" dirty="0" err="1" smtClean="0">
              <a:solidFill>
                <a:schemeClr val="tx1"/>
              </a:solidFill>
            </a:rPr>
            <a:t>Pencatatan</a:t>
          </a:r>
          <a:r>
            <a:rPr lang="en-US" sz="2000" dirty="0" smtClean="0">
              <a:solidFill>
                <a:schemeClr val="tx1"/>
              </a:solidFill>
            </a:rPr>
            <a:t> yang </a:t>
          </a:r>
          <a:r>
            <a:rPr lang="en-US" sz="2000" dirty="0" err="1" smtClean="0">
              <a:solidFill>
                <a:schemeClr val="tx1"/>
              </a:solidFill>
            </a:rPr>
            <a:t>akurat</a:t>
          </a:r>
          <a:r>
            <a:rPr lang="en-US" sz="2000" dirty="0" smtClean="0">
              <a:solidFill>
                <a:schemeClr val="tx1"/>
              </a:solidFill>
            </a:rPr>
            <a:t> </a:t>
          </a:r>
          <a:r>
            <a:rPr lang="en-US" sz="2000" dirty="0" err="1" smtClean="0">
              <a:solidFill>
                <a:schemeClr val="tx1"/>
              </a:solidFill>
            </a:rPr>
            <a:t>akan</a:t>
          </a:r>
          <a:r>
            <a:rPr lang="en-US" sz="2000" dirty="0" smtClean="0">
              <a:solidFill>
                <a:schemeClr val="tx1"/>
              </a:solidFill>
            </a:rPr>
            <a:t> </a:t>
          </a:r>
          <a:r>
            <a:rPr lang="en-US" sz="2000" dirty="0" err="1" smtClean="0">
              <a:solidFill>
                <a:schemeClr val="tx1"/>
              </a:solidFill>
            </a:rPr>
            <a:t>memudahkan</a:t>
          </a:r>
          <a:r>
            <a:rPr lang="en-US" sz="2000" dirty="0" smtClean="0">
              <a:solidFill>
                <a:schemeClr val="tx1"/>
              </a:solidFill>
            </a:rPr>
            <a:t> </a:t>
          </a:r>
          <a:r>
            <a:rPr lang="en-US" sz="2000" dirty="0" err="1" smtClean="0">
              <a:solidFill>
                <a:schemeClr val="tx1"/>
              </a:solidFill>
            </a:rPr>
            <a:t>penataan</a:t>
          </a:r>
          <a:r>
            <a:rPr lang="en-US" sz="2000" dirty="0" smtClean="0">
              <a:solidFill>
                <a:schemeClr val="tx1"/>
              </a:solidFill>
            </a:rPr>
            <a:t> </a:t>
          </a:r>
          <a:r>
            <a:rPr lang="en-US" sz="2000" dirty="0" err="1" smtClean="0">
              <a:solidFill>
                <a:schemeClr val="tx1"/>
              </a:solidFill>
            </a:rPr>
            <a:t>pasien</a:t>
          </a:r>
          <a:r>
            <a:rPr lang="en-US" sz="2000" dirty="0" smtClean="0">
              <a:solidFill>
                <a:schemeClr val="tx1"/>
              </a:solidFill>
            </a:rPr>
            <a:t> </a:t>
          </a:r>
          <a:r>
            <a:rPr lang="en-US" sz="2000" dirty="0" err="1" smtClean="0">
              <a:solidFill>
                <a:schemeClr val="tx1"/>
              </a:solidFill>
            </a:rPr>
            <a:t>secara</a:t>
          </a:r>
          <a:r>
            <a:rPr lang="en-US" sz="2000" dirty="0" smtClean="0">
              <a:solidFill>
                <a:schemeClr val="tx1"/>
              </a:solidFill>
            </a:rPr>
            <a:t> </a:t>
          </a:r>
          <a:r>
            <a:rPr lang="en-US" sz="2000" dirty="0" err="1" smtClean="0">
              <a:solidFill>
                <a:schemeClr val="tx1"/>
              </a:solidFill>
            </a:rPr>
            <a:t>komprehensif</a:t>
          </a:r>
          <a:r>
            <a:rPr lang="en-US" sz="2000" dirty="0" smtClean="0">
              <a:solidFill>
                <a:schemeClr val="tx1"/>
              </a:solidFill>
            </a:rPr>
            <a:t>, </a:t>
          </a:r>
          <a:r>
            <a:rPr lang="en-US" sz="2000" dirty="0" err="1" smtClean="0">
              <a:solidFill>
                <a:schemeClr val="tx1"/>
              </a:solidFill>
            </a:rPr>
            <a:t>tersedianya</a:t>
          </a:r>
          <a:r>
            <a:rPr lang="en-US" sz="2000" dirty="0" smtClean="0">
              <a:solidFill>
                <a:schemeClr val="tx1"/>
              </a:solidFill>
            </a:rPr>
            <a:t> </a:t>
          </a:r>
          <a:r>
            <a:rPr lang="en-US" sz="2000" dirty="0" err="1" smtClean="0">
              <a:solidFill>
                <a:schemeClr val="tx1"/>
              </a:solidFill>
            </a:rPr>
            <a:t>informasi</a:t>
          </a:r>
          <a:r>
            <a:rPr lang="en-US" sz="2000" dirty="0" smtClean="0">
              <a:solidFill>
                <a:schemeClr val="tx1"/>
              </a:solidFill>
            </a:rPr>
            <a:t> </a:t>
          </a:r>
          <a:r>
            <a:rPr lang="en-US" sz="2000" dirty="0" err="1" smtClean="0">
              <a:solidFill>
                <a:schemeClr val="tx1"/>
              </a:solidFill>
            </a:rPr>
            <a:t>untuk</a:t>
          </a:r>
          <a:r>
            <a:rPr lang="en-US" sz="2000" dirty="0" smtClean="0">
              <a:solidFill>
                <a:schemeClr val="tx1"/>
              </a:solidFill>
            </a:rPr>
            <a:t> data </a:t>
          </a:r>
          <a:r>
            <a:rPr lang="en-US" sz="2000" dirty="0" err="1" smtClean="0">
              <a:solidFill>
                <a:schemeClr val="tx1"/>
              </a:solidFill>
            </a:rPr>
            <a:t>peninjauan</a:t>
          </a:r>
          <a:r>
            <a:rPr lang="en-US" sz="2000" dirty="0" smtClean="0">
              <a:solidFill>
                <a:schemeClr val="tx1"/>
              </a:solidFill>
            </a:rPr>
            <a:t> </a:t>
          </a:r>
          <a:r>
            <a:rPr lang="en-US" sz="2000" dirty="0" err="1" smtClean="0">
              <a:solidFill>
                <a:schemeClr val="tx1"/>
              </a:solidFill>
            </a:rPr>
            <a:t>ulang</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riset</a:t>
          </a:r>
          <a:r>
            <a:rPr lang="en-US" sz="2000" dirty="0" smtClean="0">
              <a:solidFill>
                <a:schemeClr val="tx1"/>
              </a:solidFill>
            </a:rPr>
            <a:t> </a:t>
          </a:r>
          <a:r>
            <a:rPr lang="en-US" sz="2000" dirty="0" err="1" smtClean="0">
              <a:solidFill>
                <a:schemeClr val="tx1"/>
              </a:solidFill>
            </a:rPr>
            <a:t>serta</a:t>
          </a:r>
          <a:r>
            <a:rPr lang="en-US" sz="2000" dirty="0" smtClean="0">
              <a:solidFill>
                <a:schemeClr val="tx1"/>
              </a:solidFill>
            </a:rPr>
            <a:t> </a:t>
          </a:r>
          <a:r>
            <a:rPr lang="en-US" sz="2000" dirty="0" err="1" smtClean="0">
              <a:solidFill>
                <a:schemeClr val="tx1"/>
              </a:solidFill>
            </a:rPr>
            <a:t>menyiapkan</a:t>
          </a:r>
          <a:r>
            <a:rPr lang="en-US" sz="2000" dirty="0" smtClean="0">
              <a:solidFill>
                <a:schemeClr val="tx1"/>
              </a:solidFill>
            </a:rPr>
            <a:t> </a:t>
          </a:r>
          <a:r>
            <a:rPr lang="en-US" sz="2000" dirty="0" err="1" smtClean="0">
              <a:solidFill>
                <a:schemeClr val="tx1"/>
              </a:solidFill>
            </a:rPr>
            <a:t>pencatatan</a:t>
          </a:r>
          <a:r>
            <a:rPr lang="en-US" sz="2000" dirty="0" smtClean="0">
              <a:solidFill>
                <a:schemeClr val="tx1"/>
              </a:solidFill>
            </a:rPr>
            <a:t> </a:t>
          </a:r>
          <a:r>
            <a:rPr lang="en-US" sz="2000" dirty="0" err="1" smtClean="0">
              <a:solidFill>
                <a:schemeClr val="tx1"/>
              </a:solidFill>
            </a:rPr>
            <a:t>medis</a:t>
          </a:r>
          <a:r>
            <a:rPr lang="en-US" sz="2000" dirty="0" smtClean="0">
              <a:solidFill>
                <a:schemeClr val="tx1"/>
              </a:solidFill>
            </a:rPr>
            <a:t> yang </a:t>
          </a:r>
          <a:r>
            <a:rPr lang="en-US" sz="2000" dirty="0" err="1" smtClean="0">
              <a:solidFill>
                <a:schemeClr val="tx1"/>
              </a:solidFill>
            </a:rPr>
            <a:t>lega</a:t>
          </a:r>
          <a:r>
            <a:rPr lang="id-ID" sz="2000" dirty="0" smtClean="0">
              <a:solidFill>
                <a:schemeClr val="tx1"/>
              </a:solidFill>
            </a:rPr>
            <a:t>L</a:t>
          </a:r>
          <a:endParaRPr lang="id-ID" sz="2000" dirty="0">
            <a:solidFill>
              <a:schemeClr val="tx1"/>
            </a:solidFill>
          </a:endParaRPr>
        </a:p>
      </dgm:t>
    </dgm:pt>
    <dgm:pt modelId="{57175818-CE44-4002-B17A-2814593B499A}" type="parTrans" cxnId="{A68FCA34-2997-4CB2-99F9-BCFF097D4DBC}">
      <dgm:prSet/>
      <dgm:spPr/>
      <dgm:t>
        <a:bodyPr/>
        <a:lstStyle/>
        <a:p>
          <a:endParaRPr lang="id-ID">
            <a:solidFill>
              <a:schemeClr val="tx1"/>
            </a:solidFill>
          </a:endParaRPr>
        </a:p>
      </dgm:t>
    </dgm:pt>
    <dgm:pt modelId="{092486F5-582F-4059-BDB7-B7DADB8D310D}" type="sibTrans" cxnId="{A68FCA34-2997-4CB2-99F9-BCFF097D4DBC}">
      <dgm:prSet/>
      <dgm:spPr/>
      <dgm:t>
        <a:bodyPr/>
        <a:lstStyle/>
        <a:p>
          <a:endParaRPr lang="id-ID">
            <a:solidFill>
              <a:schemeClr val="tx1"/>
            </a:solidFill>
          </a:endParaRPr>
        </a:p>
      </dgm:t>
    </dgm:pt>
    <dgm:pt modelId="{6839C99E-CE80-4AF5-A52F-AD0D1CEDAF68}" type="pres">
      <dgm:prSet presAssocID="{CC23BE19-F22A-4592-A185-538025BD7961}" presName="diagram" presStyleCnt="0">
        <dgm:presLayoutVars>
          <dgm:dir/>
          <dgm:resizeHandles val="exact"/>
        </dgm:presLayoutVars>
      </dgm:prSet>
      <dgm:spPr/>
    </dgm:pt>
    <dgm:pt modelId="{016B1EFC-F080-4BB3-B6C2-302D3276F224}" type="pres">
      <dgm:prSet presAssocID="{8904F172-4993-4C91-B6EB-350BD590FCE0}" presName="node" presStyleLbl="node1" presStyleIdx="0" presStyleCnt="1" custScaleX="191771" custScaleY="124285">
        <dgm:presLayoutVars>
          <dgm:bulletEnabled val="1"/>
        </dgm:presLayoutVars>
      </dgm:prSet>
      <dgm:spPr/>
      <dgm:t>
        <a:bodyPr/>
        <a:lstStyle/>
        <a:p>
          <a:endParaRPr lang="id-ID"/>
        </a:p>
      </dgm:t>
    </dgm:pt>
  </dgm:ptLst>
  <dgm:cxnLst>
    <dgm:cxn modelId="{A68FCA34-2997-4CB2-99F9-BCFF097D4DBC}" srcId="{CC23BE19-F22A-4592-A185-538025BD7961}" destId="{8904F172-4993-4C91-B6EB-350BD590FCE0}" srcOrd="0" destOrd="0" parTransId="{57175818-CE44-4002-B17A-2814593B499A}" sibTransId="{092486F5-582F-4059-BDB7-B7DADB8D310D}"/>
    <dgm:cxn modelId="{D66CD4A4-971E-4128-AD1F-24229CC71E3B}" type="presOf" srcId="{CC23BE19-F22A-4592-A185-538025BD7961}" destId="{6839C99E-CE80-4AF5-A52F-AD0D1CEDAF68}" srcOrd="0" destOrd="0" presId="urn:microsoft.com/office/officeart/2005/8/layout/default"/>
    <dgm:cxn modelId="{5C23A014-FD8E-4820-A402-146E483F1130}" type="presOf" srcId="{8904F172-4993-4C91-B6EB-350BD590FCE0}" destId="{016B1EFC-F080-4BB3-B6C2-302D3276F224}" srcOrd="0" destOrd="0" presId="urn:microsoft.com/office/officeart/2005/8/layout/default"/>
    <dgm:cxn modelId="{36CA9191-A6C1-4474-87FD-808C526A601F}" type="presParOf" srcId="{6839C99E-CE80-4AF5-A52F-AD0D1CEDAF68}" destId="{016B1EFC-F080-4BB3-B6C2-302D3276F224}"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23BE19-F22A-4592-A185-538025BD7961}"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id-ID"/>
        </a:p>
      </dgm:t>
    </dgm:pt>
    <dgm:pt modelId="{8904F172-4993-4C91-B6EB-350BD590FCE0}">
      <dgm:prSet phldrT="[Text]" custT="1"/>
      <dgm:spPr>
        <a:solidFill>
          <a:srgbClr val="92D050"/>
        </a:solidFill>
      </dgm:spPr>
      <dgm:t>
        <a:bodyPr/>
        <a:lstStyle/>
        <a:p>
          <a:pPr algn="ctr"/>
          <a:r>
            <a:rPr lang="id-ID" sz="2000" dirty="0" smtClean="0">
              <a:solidFill>
                <a:schemeClr val="tx1"/>
              </a:solidFill>
            </a:rPr>
            <a:t>P</a:t>
          </a:r>
          <a:r>
            <a:rPr lang="en-US" sz="2000" dirty="0" err="1" smtClean="0">
              <a:solidFill>
                <a:schemeClr val="tx1"/>
              </a:solidFill>
            </a:rPr>
            <a:t>enata</a:t>
          </a:r>
          <a:r>
            <a:rPr lang="en-US" sz="2000" dirty="0" smtClean="0">
              <a:solidFill>
                <a:schemeClr val="tx1"/>
              </a:solidFill>
            </a:rPr>
            <a:t> </a:t>
          </a:r>
          <a:r>
            <a:rPr lang="en-US" sz="2000" dirty="0" err="1" smtClean="0">
              <a:solidFill>
                <a:schemeClr val="tx1"/>
              </a:solidFill>
            </a:rPr>
            <a:t>Anestesi</a:t>
          </a:r>
          <a:r>
            <a:rPr lang="en-US" sz="2000" dirty="0" smtClean="0">
              <a:solidFill>
                <a:schemeClr val="tx1"/>
              </a:solidFill>
            </a:rPr>
            <a:t> </a:t>
          </a:r>
          <a:r>
            <a:rPr lang="en-US" sz="2000" dirty="0" err="1" smtClean="0">
              <a:solidFill>
                <a:schemeClr val="tx1"/>
              </a:solidFill>
            </a:rPr>
            <a:t>mengakhiri</a:t>
          </a:r>
          <a:r>
            <a:rPr lang="en-US" sz="2000" dirty="0" smtClean="0">
              <a:solidFill>
                <a:schemeClr val="tx1"/>
              </a:solidFill>
            </a:rPr>
            <a:t> </a:t>
          </a:r>
          <a:r>
            <a:rPr lang="en-US" sz="2000" dirty="0" err="1" smtClean="0">
              <a:solidFill>
                <a:schemeClr val="tx1"/>
              </a:solidFill>
            </a:rPr>
            <a:t>atau</a:t>
          </a:r>
          <a:r>
            <a:rPr lang="en-US" sz="2000" dirty="0" smtClean="0">
              <a:solidFill>
                <a:schemeClr val="tx1"/>
              </a:solidFill>
            </a:rPr>
            <a:t> </a:t>
          </a:r>
          <a:r>
            <a:rPr lang="en-US" sz="2000" dirty="0" err="1" smtClean="0">
              <a:solidFill>
                <a:schemeClr val="tx1"/>
              </a:solidFill>
            </a:rPr>
            <a:t>ikut</a:t>
          </a:r>
          <a:r>
            <a:rPr lang="en-US" sz="2000" dirty="0" smtClean="0">
              <a:solidFill>
                <a:schemeClr val="tx1"/>
              </a:solidFill>
            </a:rPr>
            <a:t> </a:t>
          </a:r>
          <a:r>
            <a:rPr lang="en-US" sz="2000" dirty="0" err="1" smtClean="0">
              <a:solidFill>
                <a:schemeClr val="tx1"/>
              </a:solidFill>
            </a:rPr>
            <a:t>serta</a:t>
          </a:r>
          <a:r>
            <a:rPr lang="en-US" sz="2000" dirty="0" smtClean="0">
              <a:solidFill>
                <a:schemeClr val="tx1"/>
              </a:solidFill>
            </a:rPr>
            <a:t> </a:t>
          </a:r>
          <a:r>
            <a:rPr lang="en-US" sz="2000" dirty="0" err="1" smtClean="0">
              <a:solidFill>
                <a:schemeClr val="tx1"/>
              </a:solidFill>
            </a:rPr>
            <a:t>dalam</a:t>
          </a:r>
          <a:r>
            <a:rPr lang="en-US" sz="2000" dirty="0" smtClean="0">
              <a:solidFill>
                <a:schemeClr val="tx1"/>
              </a:solidFill>
            </a:rPr>
            <a:t> </a:t>
          </a:r>
          <a:r>
            <a:rPr lang="en-US" sz="2000" dirty="0" err="1" smtClean="0">
              <a:solidFill>
                <a:schemeClr val="tx1"/>
              </a:solidFill>
            </a:rPr>
            <a:t>pengakhiran</a:t>
          </a:r>
          <a:r>
            <a:rPr lang="en-US" sz="2000" dirty="0" smtClean="0">
              <a:solidFill>
                <a:schemeClr val="tx1"/>
              </a:solidFill>
            </a:rPr>
            <a:t> </a:t>
          </a:r>
          <a:r>
            <a:rPr lang="en-US" sz="2000" dirty="0" err="1" smtClean="0">
              <a:solidFill>
                <a:schemeClr val="tx1"/>
              </a:solidFill>
            </a:rPr>
            <a:t>anestesi</a:t>
          </a:r>
          <a:r>
            <a:rPr lang="en-US" sz="2000" dirty="0" smtClean="0">
              <a:solidFill>
                <a:schemeClr val="tx1"/>
              </a:solidFill>
            </a:rPr>
            <a:t>, </a:t>
          </a:r>
          <a:r>
            <a:rPr lang="en-US" sz="2000" dirty="0" err="1" smtClean="0">
              <a:solidFill>
                <a:schemeClr val="tx1"/>
              </a:solidFill>
            </a:rPr>
            <a:t>mengidentifikasi</a:t>
          </a:r>
          <a:r>
            <a:rPr lang="en-US" sz="2000" dirty="0" smtClean="0">
              <a:solidFill>
                <a:schemeClr val="tx1"/>
              </a:solidFill>
            </a:rPr>
            <a:t> </a:t>
          </a:r>
          <a:r>
            <a:rPr lang="en-US" sz="2000" dirty="0" err="1" smtClean="0">
              <a:solidFill>
                <a:schemeClr val="tx1"/>
              </a:solidFill>
            </a:rPr>
            <a:t>masalah-masalah</a:t>
          </a:r>
          <a:r>
            <a:rPr lang="en-US" sz="2000" dirty="0" smtClean="0">
              <a:solidFill>
                <a:schemeClr val="tx1"/>
              </a:solidFill>
            </a:rPr>
            <a:t> </a:t>
          </a:r>
          <a:r>
            <a:rPr lang="en-US" sz="2000" dirty="0" err="1" smtClean="0">
              <a:solidFill>
                <a:schemeClr val="tx1"/>
              </a:solidFill>
            </a:rPr>
            <a:t>pasien</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mengambil</a:t>
          </a:r>
          <a:r>
            <a:rPr lang="en-US" sz="2000" dirty="0" smtClean="0">
              <a:solidFill>
                <a:schemeClr val="tx1"/>
              </a:solidFill>
            </a:rPr>
            <a:t> </a:t>
          </a:r>
          <a:r>
            <a:rPr lang="en-US" sz="2000" dirty="0" err="1" smtClean="0">
              <a:solidFill>
                <a:schemeClr val="tx1"/>
              </a:solidFill>
            </a:rPr>
            <a:t>tindakan</a:t>
          </a:r>
          <a:r>
            <a:rPr lang="en-US" sz="2000" dirty="0" smtClean="0">
              <a:solidFill>
                <a:schemeClr val="tx1"/>
              </a:solidFill>
            </a:rPr>
            <a:t> yang </a:t>
          </a:r>
          <a:r>
            <a:rPr lang="en-US" sz="2000" dirty="0" err="1" smtClean="0">
              <a:solidFill>
                <a:schemeClr val="tx1"/>
              </a:solidFill>
            </a:rPr>
            <a:t>tepat</a:t>
          </a:r>
          <a:r>
            <a:rPr lang="en-US" sz="2000" dirty="0" smtClean="0">
              <a:solidFill>
                <a:schemeClr val="tx1"/>
              </a:solidFill>
            </a:rPr>
            <a:t> </a:t>
          </a:r>
          <a:r>
            <a:rPr lang="en-US" sz="2000" dirty="0" err="1" smtClean="0">
              <a:solidFill>
                <a:schemeClr val="tx1"/>
              </a:solidFill>
            </a:rPr>
            <a:t>pada</a:t>
          </a:r>
          <a:r>
            <a:rPr lang="en-US" sz="2000" dirty="0" smtClean="0">
              <a:solidFill>
                <a:schemeClr val="tx1"/>
              </a:solidFill>
            </a:rPr>
            <a:t> </a:t>
          </a:r>
          <a:r>
            <a:rPr lang="en-US" sz="2000" dirty="0" err="1" smtClean="0">
              <a:solidFill>
                <a:schemeClr val="tx1"/>
              </a:solidFill>
            </a:rPr>
            <a:t>periode</a:t>
          </a:r>
          <a:r>
            <a:rPr lang="en-US" sz="2000" dirty="0" smtClean="0">
              <a:solidFill>
                <a:schemeClr val="tx1"/>
              </a:solidFill>
            </a:rPr>
            <a:t> </a:t>
          </a:r>
          <a:r>
            <a:rPr lang="en-US" sz="2000" dirty="0" err="1" smtClean="0">
              <a:solidFill>
                <a:schemeClr val="tx1"/>
              </a:solidFill>
            </a:rPr>
            <a:t>awal</a:t>
          </a:r>
          <a:r>
            <a:rPr lang="en-US" sz="2000" dirty="0" smtClean="0">
              <a:solidFill>
                <a:schemeClr val="tx1"/>
              </a:solidFill>
            </a:rPr>
            <a:t> </a:t>
          </a:r>
          <a:r>
            <a:rPr lang="en-US" sz="2000" dirty="0" err="1" smtClean="0">
              <a:solidFill>
                <a:schemeClr val="tx1"/>
              </a:solidFill>
            </a:rPr>
            <a:t>pasca</a:t>
          </a:r>
          <a:r>
            <a:rPr lang="en-US" sz="2000" dirty="0" smtClean="0">
              <a:solidFill>
                <a:schemeClr val="tx1"/>
              </a:solidFill>
            </a:rPr>
            <a:t> </a:t>
          </a:r>
          <a:r>
            <a:rPr lang="en-US" sz="2000" dirty="0" err="1" smtClean="0">
              <a:solidFill>
                <a:schemeClr val="tx1"/>
              </a:solidFill>
            </a:rPr>
            <a:t>bedah</a:t>
          </a:r>
          <a:r>
            <a:rPr lang="en-US" sz="2000" dirty="0" smtClean="0">
              <a:solidFill>
                <a:schemeClr val="tx1"/>
              </a:solidFill>
            </a:rPr>
            <a:t>. </a:t>
          </a:r>
          <a:endParaRPr lang="id-ID" sz="2000" dirty="0" smtClean="0">
            <a:solidFill>
              <a:schemeClr val="tx1"/>
            </a:solidFill>
          </a:endParaRPr>
        </a:p>
        <a:p>
          <a:pPr algn="ctr"/>
          <a:r>
            <a:rPr lang="id-ID" sz="2000" dirty="0" smtClean="0">
              <a:solidFill>
                <a:schemeClr val="tx1"/>
              </a:solidFill>
            </a:rPr>
            <a:t>P</a:t>
          </a:r>
          <a:r>
            <a:rPr lang="en-US" sz="2000" dirty="0" err="1" smtClean="0">
              <a:solidFill>
                <a:schemeClr val="tx1"/>
              </a:solidFill>
            </a:rPr>
            <a:t>enata</a:t>
          </a:r>
          <a:r>
            <a:rPr lang="en-US" sz="2000" dirty="0" smtClean="0">
              <a:solidFill>
                <a:schemeClr val="tx1"/>
              </a:solidFill>
            </a:rPr>
            <a:t> </a:t>
          </a:r>
          <a:r>
            <a:rPr lang="en-US" sz="2000" dirty="0" err="1" smtClean="0">
              <a:solidFill>
                <a:schemeClr val="tx1"/>
              </a:solidFill>
            </a:rPr>
            <a:t>Anestesi</a:t>
          </a:r>
          <a:r>
            <a:rPr lang="en-US" sz="2000" dirty="0" smtClean="0">
              <a:solidFill>
                <a:schemeClr val="tx1"/>
              </a:solidFill>
            </a:rPr>
            <a:t> </a:t>
          </a:r>
          <a:r>
            <a:rPr lang="en-US" sz="2000" dirty="0" err="1" smtClean="0">
              <a:solidFill>
                <a:schemeClr val="tx1"/>
              </a:solidFill>
            </a:rPr>
            <a:t>melaporkan</a:t>
          </a:r>
          <a:r>
            <a:rPr lang="en-US" sz="2000" dirty="0" smtClean="0">
              <a:solidFill>
                <a:schemeClr val="tx1"/>
              </a:solidFill>
            </a:rPr>
            <a:t> </a:t>
          </a:r>
          <a:r>
            <a:rPr lang="en-US" sz="2000" dirty="0" err="1" smtClean="0">
              <a:solidFill>
                <a:schemeClr val="tx1"/>
              </a:solidFill>
            </a:rPr>
            <a:t>secara</a:t>
          </a:r>
          <a:r>
            <a:rPr lang="en-US" sz="2000" dirty="0" smtClean="0">
              <a:solidFill>
                <a:schemeClr val="tx1"/>
              </a:solidFill>
            </a:rPr>
            <a:t> </a:t>
          </a:r>
          <a:r>
            <a:rPr lang="en-US" sz="2000" dirty="0" err="1" smtClean="0">
              <a:solidFill>
                <a:schemeClr val="tx1"/>
              </a:solidFill>
            </a:rPr>
            <a:t>tepat</a:t>
          </a:r>
          <a:r>
            <a:rPr lang="en-US" sz="2000" dirty="0" smtClean="0">
              <a:solidFill>
                <a:schemeClr val="tx1"/>
              </a:solidFill>
            </a:rPr>
            <a:t> </a:t>
          </a:r>
          <a:r>
            <a:rPr lang="en-US" sz="2000" dirty="0" err="1" smtClean="0">
              <a:solidFill>
                <a:schemeClr val="tx1"/>
              </a:solidFill>
            </a:rPr>
            <a:t>tentang</a:t>
          </a:r>
          <a:r>
            <a:rPr lang="en-US" sz="2000" dirty="0" smtClean="0">
              <a:solidFill>
                <a:schemeClr val="tx1"/>
              </a:solidFill>
            </a:rPr>
            <a:t> </a:t>
          </a:r>
          <a:r>
            <a:rPr lang="en-US" sz="2000" dirty="0" err="1" smtClean="0">
              <a:solidFill>
                <a:schemeClr val="tx1"/>
              </a:solidFill>
            </a:rPr>
            <a:t>kondisi</a:t>
          </a:r>
          <a:r>
            <a:rPr lang="en-US" sz="2000" dirty="0" smtClean="0">
              <a:solidFill>
                <a:schemeClr val="tx1"/>
              </a:solidFill>
            </a:rPr>
            <a:t> </a:t>
          </a:r>
          <a:r>
            <a:rPr lang="en-US" sz="2000" dirty="0" err="1" smtClean="0">
              <a:solidFill>
                <a:schemeClr val="tx1"/>
              </a:solidFill>
            </a:rPr>
            <a:t>pasien</a:t>
          </a:r>
          <a:r>
            <a:rPr lang="en-US" sz="2000" dirty="0" smtClean="0">
              <a:solidFill>
                <a:schemeClr val="tx1"/>
              </a:solidFill>
            </a:rPr>
            <a:t> </a:t>
          </a:r>
          <a:r>
            <a:rPr lang="en-US" sz="2000" dirty="0" err="1" smtClean="0">
              <a:solidFill>
                <a:schemeClr val="tx1"/>
              </a:solidFill>
            </a:rPr>
            <a:t>kepada</a:t>
          </a:r>
          <a:r>
            <a:rPr lang="en-US" sz="2000" dirty="0" smtClean="0">
              <a:solidFill>
                <a:schemeClr val="tx1"/>
              </a:solidFill>
            </a:rPr>
            <a:t> </a:t>
          </a:r>
          <a:r>
            <a:rPr lang="en-US" sz="2000" dirty="0" err="1" smtClean="0">
              <a:solidFill>
                <a:schemeClr val="tx1"/>
              </a:solidFill>
            </a:rPr>
            <a:t>petugas</a:t>
          </a:r>
          <a:r>
            <a:rPr lang="en-US" sz="2000" dirty="0" smtClean="0">
              <a:solidFill>
                <a:schemeClr val="tx1"/>
              </a:solidFill>
            </a:rPr>
            <a:t> yang </a:t>
          </a:r>
          <a:r>
            <a:rPr lang="en-US" sz="2000" dirty="0" err="1" smtClean="0">
              <a:solidFill>
                <a:schemeClr val="tx1"/>
              </a:solidFill>
            </a:rPr>
            <a:t>tepat</a:t>
          </a:r>
          <a:r>
            <a:rPr lang="en-US" sz="2000" dirty="0" smtClean="0">
              <a:solidFill>
                <a:schemeClr val="tx1"/>
              </a:solidFill>
            </a:rPr>
            <a:t> yang </a:t>
          </a:r>
          <a:r>
            <a:rPr lang="en-US" sz="2000" dirty="0" err="1" smtClean="0">
              <a:solidFill>
                <a:schemeClr val="tx1"/>
              </a:solidFill>
            </a:rPr>
            <a:t>memerlukan</a:t>
          </a:r>
          <a:r>
            <a:rPr lang="en-US" sz="2000" dirty="0" smtClean="0">
              <a:solidFill>
                <a:schemeClr val="tx1"/>
              </a:solidFill>
            </a:rPr>
            <a:t> </a:t>
          </a:r>
          <a:r>
            <a:rPr lang="en-US" sz="2000" dirty="0" err="1" smtClean="0">
              <a:solidFill>
                <a:schemeClr val="tx1"/>
              </a:solidFill>
            </a:rPr>
            <a:t>informasi</a:t>
          </a:r>
          <a:r>
            <a:rPr lang="en-US" sz="2000" dirty="0" smtClean="0">
              <a:solidFill>
                <a:schemeClr val="tx1"/>
              </a:solidFill>
            </a:rPr>
            <a:t> </a:t>
          </a:r>
          <a:r>
            <a:rPr lang="en-US" sz="2000" dirty="0" err="1" smtClean="0">
              <a:solidFill>
                <a:schemeClr val="tx1"/>
              </a:solidFill>
            </a:rPr>
            <a:t>sejenis</a:t>
          </a:r>
          <a:r>
            <a:rPr lang="en-US" sz="2000" dirty="0" smtClean="0">
              <a:solidFill>
                <a:schemeClr val="tx1"/>
              </a:solidFill>
            </a:rPr>
            <a:t> </a:t>
          </a:r>
          <a:r>
            <a:rPr lang="en-US" sz="2000" dirty="0" err="1" smtClean="0">
              <a:solidFill>
                <a:schemeClr val="tx1"/>
              </a:solidFill>
            </a:rPr>
            <a:t>itu</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tetap</a:t>
          </a:r>
          <a:r>
            <a:rPr lang="en-US" sz="2000" dirty="0" smtClean="0">
              <a:solidFill>
                <a:schemeClr val="tx1"/>
              </a:solidFill>
            </a:rPr>
            <a:t> </a:t>
          </a:r>
          <a:r>
            <a:rPr lang="en-US" sz="2000" dirty="0" err="1" smtClean="0">
              <a:solidFill>
                <a:schemeClr val="tx1"/>
              </a:solidFill>
            </a:rPr>
            <a:t>berada</a:t>
          </a:r>
          <a:r>
            <a:rPr lang="en-US" sz="2000" dirty="0" smtClean="0">
              <a:solidFill>
                <a:schemeClr val="tx1"/>
              </a:solidFill>
            </a:rPr>
            <a:t> </a:t>
          </a:r>
          <a:r>
            <a:rPr lang="en-US" sz="2000" dirty="0" err="1" smtClean="0">
              <a:solidFill>
                <a:schemeClr val="tx1"/>
              </a:solidFill>
            </a:rPr>
            <a:t>didekat</a:t>
          </a:r>
          <a:r>
            <a:rPr lang="en-US" sz="2000" dirty="0" smtClean="0">
              <a:solidFill>
                <a:schemeClr val="tx1"/>
              </a:solidFill>
            </a:rPr>
            <a:t> </a:t>
          </a:r>
          <a:r>
            <a:rPr lang="en-US" sz="2000" dirty="0" err="1" smtClean="0">
              <a:solidFill>
                <a:schemeClr val="tx1"/>
              </a:solidFill>
            </a:rPr>
            <a:t>pasien</a:t>
          </a:r>
          <a:r>
            <a:rPr lang="en-US" sz="2000" dirty="0" smtClean="0">
              <a:solidFill>
                <a:schemeClr val="tx1"/>
              </a:solidFill>
            </a:rPr>
            <a:t> </a:t>
          </a:r>
          <a:r>
            <a:rPr lang="en-US" sz="2000" dirty="0" err="1" smtClean="0">
              <a:solidFill>
                <a:schemeClr val="tx1"/>
              </a:solidFill>
            </a:rPr>
            <a:t>sampai</a:t>
          </a:r>
          <a:r>
            <a:rPr lang="en-US" sz="2000" dirty="0" smtClean="0">
              <a:solidFill>
                <a:schemeClr val="tx1"/>
              </a:solidFill>
            </a:rPr>
            <a:t> </a:t>
          </a:r>
          <a:r>
            <a:rPr lang="en-US" sz="2000" dirty="0" err="1" smtClean="0">
              <a:solidFill>
                <a:schemeClr val="tx1"/>
              </a:solidFill>
            </a:rPr>
            <a:t>kondisi</a:t>
          </a:r>
          <a:r>
            <a:rPr lang="en-US" sz="2000" dirty="0" smtClean="0">
              <a:solidFill>
                <a:schemeClr val="tx1"/>
              </a:solidFill>
            </a:rPr>
            <a:t> </a:t>
          </a:r>
          <a:r>
            <a:rPr lang="en-US" sz="2000" dirty="0" err="1" smtClean="0">
              <a:solidFill>
                <a:schemeClr val="tx1"/>
              </a:solidFill>
            </a:rPr>
            <a:t>cukup</a:t>
          </a:r>
          <a:r>
            <a:rPr lang="en-US" sz="2000" dirty="0" smtClean="0">
              <a:solidFill>
                <a:schemeClr val="tx1"/>
              </a:solidFill>
            </a:rPr>
            <a:t> </a:t>
          </a:r>
          <a:r>
            <a:rPr lang="en-US" sz="2000" dirty="0" err="1" smtClean="0">
              <a:solidFill>
                <a:schemeClr val="tx1"/>
              </a:solidFill>
            </a:rPr>
            <a:t>aman</a:t>
          </a:r>
          <a:r>
            <a:rPr lang="en-US" sz="2000" dirty="0" smtClean="0">
              <a:solidFill>
                <a:schemeClr val="tx1"/>
              </a:solidFill>
            </a:rPr>
            <a:t> </a:t>
          </a:r>
          <a:r>
            <a:rPr lang="en-US" sz="2000" dirty="0" err="1" smtClean="0">
              <a:solidFill>
                <a:schemeClr val="tx1"/>
              </a:solidFill>
            </a:rPr>
            <a:t>untuk</a:t>
          </a:r>
          <a:r>
            <a:rPr lang="en-US" sz="2000" dirty="0" smtClean="0">
              <a:solidFill>
                <a:schemeClr val="tx1"/>
              </a:solidFill>
            </a:rPr>
            <a:t> </a:t>
          </a:r>
          <a:r>
            <a:rPr lang="en-US" sz="2000" dirty="0" err="1" smtClean="0">
              <a:solidFill>
                <a:schemeClr val="tx1"/>
              </a:solidFill>
            </a:rPr>
            <a:t>memindahkan</a:t>
          </a:r>
          <a:r>
            <a:rPr lang="en-US" sz="2000" dirty="0" smtClean="0">
              <a:solidFill>
                <a:schemeClr val="tx1"/>
              </a:solidFill>
            </a:rPr>
            <a:t> </a:t>
          </a:r>
          <a:r>
            <a:rPr lang="en-US" sz="2000" dirty="0" err="1" smtClean="0">
              <a:solidFill>
                <a:schemeClr val="tx1"/>
              </a:solidFill>
            </a:rPr>
            <a:t>tanggungjawab</a:t>
          </a:r>
          <a:r>
            <a:rPr lang="en-US" sz="2000" dirty="0" smtClean="0">
              <a:solidFill>
                <a:schemeClr val="tx1"/>
              </a:solidFill>
            </a:rPr>
            <a:t> </a:t>
          </a:r>
          <a:r>
            <a:rPr lang="en-US" sz="2000" dirty="0" err="1" smtClean="0">
              <a:solidFill>
                <a:schemeClr val="tx1"/>
              </a:solidFill>
            </a:rPr>
            <a:t>penataan</a:t>
          </a:r>
          <a:r>
            <a:rPr lang="en-US" sz="2000" dirty="0" smtClean="0">
              <a:solidFill>
                <a:schemeClr val="tx1"/>
              </a:solidFill>
            </a:rPr>
            <a:t> </a:t>
          </a:r>
          <a:r>
            <a:rPr lang="en-US" sz="2000" dirty="0" err="1" smtClean="0">
              <a:solidFill>
                <a:schemeClr val="tx1"/>
              </a:solidFill>
            </a:rPr>
            <a:t>kepada</a:t>
          </a:r>
          <a:r>
            <a:rPr lang="en-US" sz="2000" dirty="0" smtClean="0">
              <a:solidFill>
                <a:schemeClr val="tx1"/>
              </a:solidFill>
            </a:rPr>
            <a:t> </a:t>
          </a:r>
          <a:r>
            <a:rPr lang="en-US" sz="2000" dirty="0" err="1" smtClean="0">
              <a:solidFill>
                <a:schemeClr val="tx1"/>
              </a:solidFill>
            </a:rPr>
            <a:t>petugas</a:t>
          </a:r>
          <a:r>
            <a:rPr lang="en-US" sz="2000" dirty="0" smtClean="0">
              <a:solidFill>
                <a:schemeClr val="tx1"/>
              </a:solidFill>
            </a:rPr>
            <a:t> yang </a:t>
          </a:r>
          <a:r>
            <a:rPr lang="en-US" sz="2000" dirty="0" err="1" smtClean="0">
              <a:solidFill>
                <a:schemeClr val="tx1"/>
              </a:solidFill>
            </a:rPr>
            <a:t>tepat</a:t>
          </a:r>
          <a:r>
            <a:rPr lang="en-US" sz="2000" dirty="0" smtClean="0">
              <a:solidFill>
                <a:schemeClr val="tx1"/>
              </a:solidFill>
            </a:rPr>
            <a:t>.</a:t>
          </a:r>
          <a:endParaRPr lang="id-ID" sz="2000" dirty="0">
            <a:solidFill>
              <a:schemeClr val="tx1"/>
            </a:solidFill>
          </a:endParaRPr>
        </a:p>
      </dgm:t>
    </dgm:pt>
    <dgm:pt modelId="{57175818-CE44-4002-B17A-2814593B499A}" type="parTrans" cxnId="{A68FCA34-2997-4CB2-99F9-BCFF097D4DBC}">
      <dgm:prSet/>
      <dgm:spPr/>
      <dgm:t>
        <a:bodyPr/>
        <a:lstStyle/>
        <a:p>
          <a:endParaRPr lang="id-ID">
            <a:solidFill>
              <a:schemeClr val="tx1"/>
            </a:solidFill>
          </a:endParaRPr>
        </a:p>
      </dgm:t>
    </dgm:pt>
    <dgm:pt modelId="{092486F5-582F-4059-BDB7-B7DADB8D310D}" type="sibTrans" cxnId="{A68FCA34-2997-4CB2-99F9-BCFF097D4DBC}">
      <dgm:prSet/>
      <dgm:spPr/>
      <dgm:t>
        <a:bodyPr/>
        <a:lstStyle/>
        <a:p>
          <a:endParaRPr lang="id-ID">
            <a:solidFill>
              <a:schemeClr val="tx1"/>
            </a:solidFill>
          </a:endParaRPr>
        </a:p>
      </dgm:t>
    </dgm:pt>
    <dgm:pt modelId="{6839C99E-CE80-4AF5-A52F-AD0D1CEDAF68}" type="pres">
      <dgm:prSet presAssocID="{CC23BE19-F22A-4592-A185-538025BD7961}" presName="diagram" presStyleCnt="0">
        <dgm:presLayoutVars>
          <dgm:dir/>
          <dgm:resizeHandles val="exact"/>
        </dgm:presLayoutVars>
      </dgm:prSet>
      <dgm:spPr/>
    </dgm:pt>
    <dgm:pt modelId="{016B1EFC-F080-4BB3-B6C2-302D3276F224}" type="pres">
      <dgm:prSet presAssocID="{8904F172-4993-4C91-B6EB-350BD590FCE0}" presName="node" presStyleLbl="node1" presStyleIdx="0" presStyleCnt="1" custScaleX="314376" custScaleY="135077">
        <dgm:presLayoutVars>
          <dgm:bulletEnabled val="1"/>
        </dgm:presLayoutVars>
      </dgm:prSet>
      <dgm:spPr/>
      <dgm:t>
        <a:bodyPr/>
        <a:lstStyle/>
        <a:p>
          <a:endParaRPr lang="id-ID"/>
        </a:p>
      </dgm:t>
    </dgm:pt>
  </dgm:ptLst>
  <dgm:cxnLst>
    <dgm:cxn modelId="{6818CC0D-D0EB-4995-A5F7-F86A7C147501}" type="presOf" srcId="{8904F172-4993-4C91-B6EB-350BD590FCE0}" destId="{016B1EFC-F080-4BB3-B6C2-302D3276F224}" srcOrd="0" destOrd="0" presId="urn:microsoft.com/office/officeart/2005/8/layout/default"/>
    <dgm:cxn modelId="{A68FCA34-2997-4CB2-99F9-BCFF097D4DBC}" srcId="{CC23BE19-F22A-4592-A185-538025BD7961}" destId="{8904F172-4993-4C91-B6EB-350BD590FCE0}" srcOrd="0" destOrd="0" parTransId="{57175818-CE44-4002-B17A-2814593B499A}" sibTransId="{092486F5-582F-4059-BDB7-B7DADB8D310D}"/>
    <dgm:cxn modelId="{C2F58531-1659-47A0-A377-082CFA624FC9}" type="presOf" srcId="{CC23BE19-F22A-4592-A185-538025BD7961}" destId="{6839C99E-CE80-4AF5-A52F-AD0D1CEDAF68}" srcOrd="0" destOrd="0" presId="urn:microsoft.com/office/officeart/2005/8/layout/default"/>
    <dgm:cxn modelId="{8FE8CDD1-986F-46A8-8750-DBE2D38876C0}" type="presParOf" srcId="{6839C99E-CE80-4AF5-A52F-AD0D1CEDAF68}" destId="{016B1EFC-F080-4BB3-B6C2-302D3276F224}"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23BE19-F22A-4592-A185-538025BD7961}"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id-ID"/>
        </a:p>
      </dgm:t>
    </dgm:pt>
    <dgm:pt modelId="{8904F172-4993-4C91-B6EB-350BD590FCE0}">
      <dgm:prSet phldrT="[Text]" custT="1"/>
      <dgm:spPr>
        <a:solidFill>
          <a:schemeClr val="accent5">
            <a:lumMod val="60000"/>
            <a:lumOff val="40000"/>
          </a:schemeClr>
        </a:solidFill>
        <a:ln>
          <a:solidFill>
            <a:schemeClr val="accent5">
              <a:lumMod val="60000"/>
              <a:lumOff val="40000"/>
            </a:schemeClr>
          </a:solidFill>
        </a:ln>
      </dgm:spPr>
      <dgm:t>
        <a:bodyPr/>
        <a:lstStyle/>
        <a:p>
          <a:pPr algn="ctr"/>
          <a:r>
            <a:rPr lang="id-ID" sz="2000" dirty="0" smtClean="0">
              <a:solidFill>
                <a:schemeClr val="tx1"/>
              </a:solidFill>
            </a:rPr>
            <a:t>P</a:t>
          </a:r>
          <a:r>
            <a:rPr lang="en-US" sz="2000" dirty="0" err="1" smtClean="0">
              <a:solidFill>
                <a:schemeClr val="tx1"/>
              </a:solidFill>
            </a:rPr>
            <a:t>enata</a:t>
          </a:r>
          <a:r>
            <a:rPr lang="en-US" sz="2000" dirty="0" smtClean="0">
              <a:solidFill>
                <a:schemeClr val="tx1"/>
              </a:solidFill>
            </a:rPr>
            <a:t> </a:t>
          </a:r>
          <a:r>
            <a:rPr lang="en-US" sz="2000" dirty="0" err="1" smtClean="0">
              <a:solidFill>
                <a:schemeClr val="tx1"/>
              </a:solidFill>
            </a:rPr>
            <a:t>Anestesi</a:t>
          </a:r>
          <a:r>
            <a:rPr lang="en-US" sz="2000" dirty="0" smtClean="0">
              <a:solidFill>
                <a:schemeClr val="tx1"/>
              </a:solidFill>
            </a:rPr>
            <a:t> </a:t>
          </a:r>
          <a:r>
            <a:rPr lang="en-US" sz="2000" dirty="0" err="1" smtClean="0">
              <a:solidFill>
                <a:schemeClr val="tx1"/>
              </a:solidFill>
            </a:rPr>
            <a:t>semestinya</a:t>
          </a:r>
          <a:r>
            <a:rPr lang="en-US" sz="2000" dirty="0" smtClean="0">
              <a:solidFill>
                <a:schemeClr val="tx1"/>
              </a:solidFill>
            </a:rPr>
            <a:t> </a:t>
          </a:r>
          <a:r>
            <a:rPr lang="en-US" sz="2000" dirty="0" err="1" smtClean="0">
              <a:solidFill>
                <a:schemeClr val="tx1"/>
              </a:solidFill>
            </a:rPr>
            <a:t>tetap</a:t>
          </a:r>
          <a:r>
            <a:rPr lang="en-US" sz="2000" dirty="0" smtClean="0">
              <a:solidFill>
                <a:schemeClr val="tx1"/>
              </a:solidFill>
            </a:rPr>
            <a:t> </a:t>
          </a:r>
          <a:r>
            <a:rPr lang="en-US" sz="2000" dirty="0" err="1" smtClean="0">
              <a:solidFill>
                <a:schemeClr val="tx1"/>
              </a:solidFill>
            </a:rPr>
            <a:t>berada</a:t>
          </a:r>
          <a:r>
            <a:rPr lang="en-US" sz="2000" dirty="0" smtClean="0">
              <a:solidFill>
                <a:schemeClr val="tx1"/>
              </a:solidFill>
            </a:rPr>
            <a:t> </a:t>
          </a:r>
          <a:r>
            <a:rPr lang="en-US" sz="2000" dirty="0" err="1" smtClean="0">
              <a:solidFill>
                <a:schemeClr val="tx1"/>
              </a:solidFill>
            </a:rPr>
            <a:t>disamping</a:t>
          </a:r>
          <a:r>
            <a:rPr lang="en-US" sz="2000" dirty="0" smtClean="0">
              <a:solidFill>
                <a:schemeClr val="tx1"/>
              </a:solidFill>
            </a:rPr>
            <a:t> </a:t>
          </a:r>
          <a:r>
            <a:rPr lang="en-US" sz="2000" dirty="0" err="1" smtClean="0">
              <a:solidFill>
                <a:schemeClr val="tx1"/>
              </a:solidFill>
            </a:rPr>
            <a:t>pasen</a:t>
          </a:r>
          <a:r>
            <a:rPr lang="en-US" sz="2000" dirty="0" smtClean="0">
              <a:solidFill>
                <a:schemeClr val="tx1"/>
              </a:solidFill>
            </a:rPr>
            <a:t> </a:t>
          </a:r>
          <a:r>
            <a:rPr lang="en-US" sz="2000" dirty="0" err="1" smtClean="0">
              <a:solidFill>
                <a:schemeClr val="tx1"/>
              </a:solidFill>
            </a:rPr>
            <a:t>selama</a:t>
          </a:r>
          <a:r>
            <a:rPr lang="en-US" sz="2000" dirty="0" smtClean="0">
              <a:solidFill>
                <a:schemeClr val="tx1"/>
              </a:solidFill>
            </a:rPr>
            <a:t> </a:t>
          </a:r>
          <a:r>
            <a:rPr lang="en-US" sz="2000" dirty="0" err="1" smtClean="0">
              <a:solidFill>
                <a:schemeClr val="tx1"/>
              </a:solidFill>
            </a:rPr>
            <a:t>dibutuhkan</a:t>
          </a:r>
          <a:r>
            <a:rPr lang="en-US" sz="2000" dirty="0" smtClean="0">
              <a:solidFill>
                <a:schemeClr val="tx1"/>
              </a:solidFill>
            </a:rPr>
            <a:t> </a:t>
          </a:r>
          <a:r>
            <a:rPr lang="en-US" sz="2000" dirty="0" err="1" smtClean="0">
              <a:solidFill>
                <a:schemeClr val="tx1"/>
              </a:solidFill>
            </a:rPr>
            <a:t>guna</a:t>
          </a:r>
          <a:r>
            <a:rPr lang="en-US" sz="2000" dirty="0" smtClean="0">
              <a:solidFill>
                <a:schemeClr val="tx1"/>
              </a:solidFill>
            </a:rPr>
            <a:t> </a:t>
          </a:r>
          <a:r>
            <a:rPr lang="en-US" sz="2000" dirty="0" err="1" smtClean="0">
              <a:solidFill>
                <a:schemeClr val="tx1"/>
              </a:solidFill>
            </a:rPr>
            <a:t>menstabilkan</a:t>
          </a:r>
          <a:r>
            <a:rPr lang="en-US" sz="2000" dirty="0" smtClean="0">
              <a:solidFill>
                <a:schemeClr val="tx1"/>
              </a:solidFill>
            </a:rPr>
            <a:t> </a:t>
          </a:r>
          <a:r>
            <a:rPr lang="en-US" sz="2000" dirty="0" err="1" smtClean="0">
              <a:solidFill>
                <a:schemeClr val="tx1"/>
              </a:solidFill>
            </a:rPr>
            <a:t>kondisi</a:t>
          </a:r>
          <a:r>
            <a:rPr lang="en-US" sz="2000" dirty="0" smtClean="0">
              <a:solidFill>
                <a:schemeClr val="tx1"/>
              </a:solidFill>
            </a:rPr>
            <a:t> </a:t>
          </a:r>
          <a:r>
            <a:rPr lang="en-US" sz="2000" dirty="0" err="1" smtClean="0">
              <a:solidFill>
                <a:schemeClr val="tx1"/>
              </a:solidFill>
            </a:rPr>
            <a:t>pasien</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melaporkan</a:t>
          </a:r>
          <a:r>
            <a:rPr lang="en-US" sz="2000" dirty="0" smtClean="0">
              <a:solidFill>
                <a:schemeClr val="tx1"/>
              </a:solidFill>
            </a:rPr>
            <a:t> </a:t>
          </a:r>
          <a:r>
            <a:rPr lang="en-US" sz="2000" dirty="0" err="1" smtClean="0">
              <a:solidFill>
                <a:schemeClr val="tx1"/>
              </a:solidFill>
            </a:rPr>
            <a:t>semua</a:t>
          </a:r>
          <a:r>
            <a:rPr lang="en-US" sz="2000" dirty="0" smtClean="0">
              <a:solidFill>
                <a:schemeClr val="tx1"/>
              </a:solidFill>
            </a:rPr>
            <a:t> data yang </a:t>
          </a:r>
          <a:r>
            <a:rPr lang="en-US" sz="2000" dirty="0" err="1" smtClean="0">
              <a:solidFill>
                <a:schemeClr val="tx1"/>
              </a:solidFill>
            </a:rPr>
            <a:t>penting</a:t>
          </a:r>
          <a:r>
            <a:rPr lang="en-US" sz="2000" dirty="0" smtClean="0">
              <a:solidFill>
                <a:schemeClr val="tx1"/>
              </a:solidFill>
            </a:rPr>
            <a:t> </a:t>
          </a:r>
          <a:r>
            <a:rPr lang="en-US" sz="2000" dirty="0" err="1" smtClean="0">
              <a:solidFill>
                <a:schemeClr val="tx1"/>
              </a:solidFill>
            </a:rPr>
            <a:t>dalam</a:t>
          </a:r>
          <a:r>
            <a:rPr lang="en-US" sz="2000" dirty="0" smtClean="0">
              <a:solidFill>
                <a:schemeClr val="tx1"/>
              </a:solidFill>
            </a:rPr>
            <a:t> </a:t>
          </a:r>
          <a:r>
            <a:rPr lang="en-US" sz="2000" dirty="0" err="1" smtClean="0">
              <a:solidFill>
                <a:schemeClr val="tx1"/>
              </a:solidFill>
            </a:rPr>
            <a:t>penataan</a:t>
          </a:r>
          <a:r>
            <a:rPr lang="en-US" sz="2000" dirty="0" smtClean="0">
              <a:solidFill>
                <a:schemeClr val="tx1"/>
              </a:solidFill>
            </a:rPr>
            <a:t> </a:t>
          </a:r>
          <a:r>
            <a:rPr lang="en-US" sz="2000" dirty="0" err="1" smtClean="0">
              <a:solidFill>
                <a:schemeClr val="tx1"/>
              </a:solidFill>
            </a:rPr>
            <a:t>peri</a:t>
          </a:r>
          <a:r>
            <a:rPr lang="en-US" sz="2000" dirty="0" smtClean="0">
              <a:solidFill>
                <a:schemeClr val="tx1"/>
              </a:solidFill>
            </a:rPr>
            <a:t>-operative </a:t>
          </a:r>
          <a:r>
            <a:rPr lang="en-US" sz="2000" dirty="0" err="1" smtClean="0">
              <a:solidFill>
                <a:schemeClr val="tx1"/>
              </a:solidFill>
            </a:rPr>
            <a:t>kepada</a:t>
          </a:r>
          <a:r>
            <a:rPr lang="en-US" sz="2000" dirty="0" smtClean="0">
              <a:solidFill>
                <a:schemeClr val="tx1"/>
              </a:solidFill>
            </a:rPr>
            <a:t> </a:t>
          </a:r>
          <a:r>
            <a:rPr lang="en-US" sz="2000" dirty="0" err="1" smtClean="0">
              <a:solidFill>
                <a:schemeClr val="tx1"/>
              </a:solidFill>
            </a:rPr>
            <a:t>personil</a:t>
          </a:r>
          <a:r>
            <a:rPr lang="en-US" sz="2000" dirty="0" smtClean="0">
              <a:solidFill>
                <a:schemeClr val="tx1"/>
              </a:solidFill>
            </a:rPr>
            <a:t> yang </a:t>
          </a:r>
          <a:r>
            <a:rPr lang="en-US" sz="2000" dirty="0" err="1" smtClean="0">
              <a:solidFill>
                <a:schemeClr val="tx1"/>
              </a:solidFill>
            </a:rPr>
            <a:t>bertugas</a:t>
          </a:r>
          <a:r>
            <a:rPr lang="en-US" sz="2000" dirty="0" smtClean="0">
              <a:solidFill>
                <a:schemeClr val="tx1"/>
              </a:solidFill>
            </a:rPr>
            <a:t> </a:t>
          </a:r>
          <a:r>
            <a:rPr lang="en-US" sz="2000" dirty="0" err="1" smtClean="0">
              <a:solidFill>
                <a:schemeClr val="tx1"/>
              </a:solidFill>
            </a:rPr>
            <a:t>untuk</a:t>
          </a:r>
          <a:r>
            <a:rPr lang="en-US" sz="2000" dirty="0" smtClean="0">
              <a:solidFill>
                <a:schemeClr val="tx1"/>
              </a:solidFill>
            </a:rPr>
            <a:t> </a:t>
          </a:r>
          <a:r>
            <a:rPr lang="en-US" sz="2000" dirty="0" err="1" smtClean="0">
              <a:solidFill>
                <a:schemeClr val="tx1"/>
              </a:solidFill>
            </a:rPr>
            <a:t>penataan</a:t>
          </a:r>
          <a:r>
            <a:rPr lang="en-US" sz="2000" dirty="0" smtClean="0">
              <a:solidFill>
                <a:schemeClr val="tx1"/>
              </a:solidFill>
            </a:rPr>
            <a:t> </a:t>
          </a:r>
          <a:r>
            <a:rPr lang="en-US" sz="2000" dirty="0" err="1" smtClean="0">
              <a:solidFill>
                <a:schemeClr val="tx1"/>
              </a:solidFill>
            </a:rPr>
            <a:t>lebih</a:t>
          </a:r>
          <a:r>
            <a:rPr lang="en-US" sz="2000" dirty="0" smtClean="0">
              <a:solidFill>
                <a:schemeClr val="tx1"/>
              </a:solidFill>
            </a:rPr>
            <a:t> </a:t>
          </a:r>
          <a:r>
            <a:rPr lang="en-US" sz="2000" dirty="0" err="1" smtClean="0">
              <a:solidFill>
                <a:schemeClr val="tx1"/>
              </a:solidFill>
            </a:rPr>
            <a:t>lanjut</a:t>
          </a:r>
          <a:r>
            <a:rPr lang="en-US" sz="2000" dirty="0" smtClean="0">
              <a:solidFill>
                <a:schemeClr val="tx1"/>
              </a:solidFill>
            </a:rPr>
            <a:t>.</a:t>
          </a:r>
          <a:endParaRPr lang="id-ID" sz="2000" dirty="0">
            <a:solidFill>
              <a:schemeClr val="tx1"/>
            </a:solidFill>
          </a:endParaRPr>
        </a:p>
      </dgm:t>
    </dgm:pt>
    <dgm:pt modelId="{57175818-CE44-4002-B17A-2814593B499A}" type="parTrans" cxnId="{A68FCA34-2997-4CB2-99F9-BCFF097D4DBC}">
      <dgm:prSet/>
      <dgm:spPr/>
      <dgm:t>
        <a:bodyPr/>
        <a:lstStyle/>
        <a:p>
          <a:endParaRPr lang="id-ID">
            <a:solidFill>
              <a:schemeClr val="tx1"/>
            </a:solidFill>
          </a:endParaRPr>
        </a:p>
      </dgm:t>
    </dgm:pt>
    <dgm:pt modelId="{092486F5-582F-4059-BDB7-B7DADB8D310D}" type="sibTrans" cxnId="{A68FCA34-2997-4CB2-99F9-BCFF097D4DBC}">
      <dgm:prSet/>
      <dgm:spPr/>
      <dgm:t>
        <a:bodyPr/>
        <a:lstStyle/>
        <a:p>
          <a:endParaRPr lang="id-ID">
            <a:solidFill>
              <a:schemeClr val="tx1"/>
            </a:solidFill>
          </a:endParaRPr>
        </a:p>
      </dgm:t>
    </dgm:pt>
    <dgm:pt modelId="{6839C99E-CE80-4AF5-A52F-AD0D1CEDAF68}" type="pres">
      <dgm:prSet presAssocID="{CC23BE19-F22A-4592-A185-538025BD7961}" presName="diagram" presStyleCnt="0">
        <dgm:presLayoutVars>
          <dgm:dir/>
          <dgm:resizeHandles val="exact"/>
        </dgm:presLayoutVars>
      </dgm:prSet>
      <dgm:spPr/>
    </dgm:pt>
    <dgm:pt modelId="{016B1EFC-F080-4BB3-B6C2-302D3276F224}" type="pres">
      <dgm:prSet presAssocID="{8904F172-4993-4C91-B6EB-350BD590FCE0}" presName="node" presStyleLbl="node1" presStyleIdx="0" presStyleCnt="1" custScaleX="314376" custScaleY="101947" custLinFactNeighborX="325" custLinFactNeighborY="-21786">
        <dgm:presLayoutVars>
          <dgm:bulletEnabled val="1"/>
        </dgm:presLayoutVars>
      </dgm:prSet>
      <dgm:spPr/>
      <dgm:t>
        <a:bodyPr/>
        <a:lstStyle/>
        <a:p>
          <a:endParaRPr lang="id-ID"/>
        </a:p>
      </dgm:t>
    </dgm:pt>
  </dgm:ptLst>
  <dgm:cxnLst>
    <dgm:cxn modelId="{44F16AD1-2596-4267-AF76-B9AE71907294}" type="presOf" srcId="{CC23BE19-F22A-4592-A185-538025BD7961}" destId="{6839C99E-CE80-4AF5-A52F-AD0D1CEDAF68}" srcOrd="0" destOrd="0" presId="urn:microsoft.com/office/officeart/2005/8/layout/default"/>
    <dgm:cxn modelId="{A68FCA34-2997-4CB2-99F9-BCFF097D4DBC}" srcId="{CC23BE19-F22A-4592-A185-538025BD7961}" destId="{8904F172-4993-4C91-B6EB-350BD590FCE0}" srcOrd="0" destOrd="0" parTransId="{57175818-CE44-4002-B17A-2814593B499A}" sibTransId="{092486F5-582F-4059-BDB7-B7DADB8D310D}"/>
    <dgm:cxn modelId="{F458D7AF-7465-4692-B55E-65C87EE47733}" type="presOf" srcId="{8904F172-4993-4C91-B6EB-350BD590FCE0}" destId="{016B1EFC-F080-4BB3-B6C2-302D3276F224}" srcOrd="0" destOrd="0" presId="urn:microsoft.com/office/officeart/2005/8/layout/default"/>
    <dgm:cxn modelId="{ECD1C461-925A-4139-ACD6-03C8EF2BEC3B}" type="presParOf" srcId="{6839C99E-CE80-4AF5-A52F-AD0D1CEDAF68}" destId="{016B1EFC-F080-4BB3-B6C2-302D3276F224}"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23BE19-F22A-4592-A185-538025BD7961}"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id-ID"/>
        </a:p>
      </dgm:t>
    </dgm:pt>
    <dgm:pt modelId="{8904F172-4993-4C91-B6EB-350BD590FCE0}">
      <dgm:prSet phldrT="[Text]" custT="1"/>
      <dgm:spPr>
        <a:solidFill>
          <a:schemeClr val="bg2">
            <a:lumMod val="75000"/>
          </a:schemeClr>
        </a:solidFill>
        <a:ln>
          <a:solidFill>
            <a:schemeClr val="bg2">
              <a:lumMod val="50000"/>
            </a:schemeClr>
          </a:solidFill>
        </a:ln>
      </dgm:spPr>
      <dgm:t>
        <a:bodyPr/>
        <a:lstStyle/>
        <a:p>
          <a:pPr algn="ctr"/>
          <a:r>
            <a:rPr lang="en-US" sz="2000" dirty="0" err="1" smtClean="0">
              <a:solidFill>
                <a:schemeClr val="tx1"/>
              </a:solidFill>
            </a:rPr>
            <a:t>Peralatan</a:t>
          </a:r>
          <a:r>
            <a:rPr lang="en-US" sz="2000" dirty="0" smtClean="0">
              <a:solidFill>
                <a:schemeClr val="tx1"/>
              </a:solidFill>
            </a:rPr>
            <a:t> </a:t>
          </a:r>
          <a:r>
            <a:rPr lang="en-US" sz="2000" dirty="0" err="1" smtClean="0">
              <a:solidFill>
                <a:schemeClr val="tx1"/>
              </a:solidFill>
            </a:rPr>
            <a:t>anestesi</a:t>
          </a:r>
          <a:r>
            <a:rPr lang="en-US" sz="2000" dirty="0" smtClean="0">
              <a:solidFill>
                <a:schemeClr val="tx1"/>
              </a:solidFill>
            </a:rPr>
            <a:t> </a:t>
          </a:r>
          <a:r>
            <a:rPr lang="en-US" sz="2000" dirty="0" err="1" smtClean="0">
              <a:solidFill>
                <a:schemeClr val="tx1"/>
              </a:solidFill>
            </a:rPr>
            <a:t>harus</a:t>
          </a:r>
          <a:r>
            <a:rPr lang="en-US" sz="2000" dirty="0" smtClean="0">
              <a:solidFill>
                <a:schemeClr val="tx1"/>
              </a:solidFill>
            </a:rPr>
            <a:t> </a:t>
          </a:r>
          <a:r>
            <a:rPr lang="en-US" sz="2000" dirty="0" err="1" smtClean="0">
              <a:solidFill>
                <a:schemeClr val="tx1"/>
              </a:solidFill>
            </a:rPr>
            <a:t>diperiksa</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diuji</a:t>
          </a:r>
          <a:r>
            <a:rPr lang="en-US" sz="2000" dirty="0" smtClean="0">
              <a:solidFill>
                <a:schemeClr val="tx1"/>
              </a:solidFill>
            </a:rPr>
            <a:t> </a:t>
          </a:r>
          <a:r>
            <a:rPr lang="en-US" sz="2000" dirty="0" err="1" smtClean="0">
              <a:solidFill>
                <a:schemeClr val="tx1"/>
              </a:solidFill>
            </a:rPr>
            <a:t>sesuai</a:t>
          </a:r>
          <a:r>
            <a:rPr lang="en-US" sz="2000" dirty="0" smtClean="0">
              <a:solidFill>
                <a:schemeClr val="tx1"/>
              </a:solidFill>
            </a:rPr>
            <a:t> </a:t>
          </a:r>
          <a:r>
            <a:rPr lang="en-US" sz="2000" dirty="0" err="1" smtClean="0">
              <a:solidFill>
                <a:schemeClr val="tx1"/>
              </a:solidFill>
            </a:rPr>
            <a:t>dengan</a:t>
          </a:r>
          <a:r>
            <a:rPr lang="en-US" sz="2000" dirty="0" smtClean="0">
              <a:solidFill>
                <a:schemeClr val="tx1"/>
              </a:solidFill>
            </a:rPr>
            <a:t> </a:t>
          </a:r>
          <a:r>
            <a:rPr lang="en-US" sz="2000" dirty="0" err="1" smtClean="0">
              <a:solidFill>
                <a:schemeClr val="tx1"/>
              </a:solidFill>
            </a:rPr>
            <a:t>prosedur</a:t>
          </a:r>
          <a:r>
            <a:rPr lang="en-US" sz="2000" dirty="0" smtClean="0">
              <a:solidFill>
                <a:schemeClr val="tx1"/>
              </a:solidFill>
            </a:rPr>
            <a:t> </a:t>
          </a:r>
          <a:r>
            <a:rPr lang="en-US" sz="2000" dirty="0" err="1" smtClean="0">
              <a:solidFill>
                <a:schemeClr val="tx1"/>
              </a:solidFill>
            </a:rPr>
            <a:t>operasi</a:t>
          </a:r>
          <a:r>
            <a:rPr lang="en-US" sz="2000" dirty="0" smtClean="0">
              <a:solidFill>
                <a:schemeClr val="tx1"/>
              </a:solidFill>
            </a:rPr>
            <a:t> </a:t>
          </a:r>
          <a:r>
            <a:rPr lang="en-US" sz="2000" dirty="0" err="1" smtClean="0">
              <a:solidFill>
                <a:schemeClr val="tx1"/>
              </a:solidFill>
            </a:rPr>
            <a:t>standar</a:t>
          </a:r>
          <a:r>
            <a:rPr lang="en-US" sz="2000" dirty="0" smtClean="0">
              <a:solidFill>
                <a:schemeClr val="tx1"/>
              </a:solidFill>
            </a:rPr>
            <a:t> </a:t>
          </a:r>
          <a:r>
            <a:rPr lang="en-US" sz="2000" dirty="0" err="1" smtClean="0">
              <a:solidFill>
                <a:schemeClr val="tx1"/>
              </a:solidFill>
            </a:rPr>
            <a:t>oleh</a:t>
          </a:r>
          <a:r>
            <a:rPr lang="en-US" sz="2000" dirty="0" smtClean="0">
              <a:solidFill>
                <a:schemeClr val="tx1"/>
              </a:solidFill>
            </a:rPr>
            <a:t> </a:t>
          </a:r>
          <a:r>
            <a:rPr lang="en-US" sz="2000" dirty="0" err="1" smtClean="0">
              <a:solidFill>
                <a:schemeClr val="tx1"/>
              </a:solidFill>
            </a:rPr>
            <a:t>penata</a:t>
          </a:r>
          <a:r>
            <a:rPr lang="en-US" sz="2000" dirty="0" smtClean="0">
              <a:solidFill>
                <a:schemeClr val="tx1"/>
              </a:solidFill>
            </a:rPr>
            <a:t> </a:t>
          </a:r>
          <a:r>
            <a:rPr lang="en-US" sz="2000" dirty="0" err="1" smtClean="0">
              <a:solidFill>
                <a:schemeClr val="tx1"/>
              </a:solidFill>
            </a:rPr>
            <a:t>anestesi</a:t>
          </a:r>
          <a:r>
            <a:rPr lang="en-US" sz="2000" dirty="0" smtClean="0">
              <a:solidFill>
                <a:schemeClr val="tx1"/>
              </a:solidFill>
            </a:rPr>
            <a:t> </a:t>
          </a:r>
          <a:r>
            <a:rPr lang="en-US" sz="2000" dirty="0" err="1" smtClean="0">
              <a:solidFill>
                <a:schemeClr val="tx1"/>
              </a:solidFill>
            </a:rPr>
            <a:t>sebelum</a:t>
          </a:r>
          <a:r>
            <a:rPr lang="en-US" sz="2000" dirty="0" smtClean="0">
              <a:solidFill>
                <a:schemeClr val="tx1"/>
              </a:solidFill>
            </a:rPr>
            <a:t> </a:t>
          </a:r>
          <a:r>
            <a:rPr lang="en-US" sz="2000" dirty="0" err="1" smtClean="0">
              <a:solidFill>
                <a:schemeClr val="tx1"/>
              </a:solidFill>
            </a:rPr>
            <a:t>digunakan</a:t>
          </a:r>
          <a:r>
            <a:rPr lang="en-US" sz="2000" dirty="0" smtClean="0">
              <a:solidFill>
                <a:schemeClr val="tx1"/>
              </a:solidFill>
            </a:rPr>
            <a:t>. </a:t>
          </a:r>
          <a:r>
            <a:rPr lang="en-US" sz="2000" dirty="0" err="1" smtClean="0">
              <a:solidFill>
                <a:schemeClr val="tx1"/>
              </a:solidFill>
            </a:rPr>
            <a:t>penata</a:t>
          </a:r>
          <a:r>
            <a:rPr lang="en-US" sz="2000" dirty="0" smtClean="0">
              <a:solidFill>
                <a:schemeClr val="tx1"/>
              </a:solidFill>
            </a:rPr>
            <a:t> </a:t>
          </a:r>
          <a:r>
            <a:rPr lang="en-US" sz="2000" dirty="0" err="1" smtClean="0">
              <a:solidFill>
                <a:schemeClr val="tx1"/>
              </a:solidFill>
            </a:rPr>
            <a:t>anestesi</a:t>
          </a:r>
          <a:r>
            <a:rPr lang="en-US" sz="2000" dirty="0" smtClean="0">
              <a:solidFill>
                <a:schemeClr val="tx1"/>
              </a:solidFill>
            </a:rPr>
            <a:t> </a:t>
          </a:r>
          <a:r>
            <a:rPr lang="en-US" sz="2000" dirty="0" err="1" smtClean="0">
              <a:solidFill>
                <a:schemeClr val="tx1"/>
              </a:solidFill>
            </a:rPr>
            <a:t>memeriksa</a:t>
          </a:r>
          <a:r>
            <a:rPr lang="en-US" sz="2000" dirty="0" smtClean="0">
              <a:solidFill>
                <a:schemeClr val="tx1"/>
              </a:solidFill>
            </a:rPr>
            <a:t> </a:t>
          </a:r>
          <a:r>
            <a:rPr lang="en-US" sz="2000" dirty="0" err="1" smtClean="0">
              <a:solidFill>
                <a:schemeClr val="tx1"/>
              </a:solidFill>
            </a:rPr>
            <a:t>kesiapan</a:t>
          </a:r>
          <a:r>
            <a:rPr lang="en-US" sz="2000" dirty="0" smtClean="0">
              <a:solidFill>
                <a:schemeClr val="tx1"/>
              </a:solidFill>
            </a:rPr>
            <a:t>, </a:t>
          </a:r>
          <a:r>
            <a:rPr lang="en-US" sz="2000" dirty="0" err="1" smtClean="0">
              <a:solidFill>
                <a:schemeClr val="tx1"/>
              </a:solidFill>
            </a:rPr>
            <a:t>ketersediaan</a:t>
          </a:r>
          <a:r>
            <a:rPr lang="en-US" sz="2000" dirty="0" smtClean="0">
              <a:solidFill>
                <a:schemeClr val="tx1"/>
              </a:solidFill>
            </a:rPr>
            <a:t>, </a:t>
          </a:r>
          <a:r>
            <a:rPr lang="en-US" sz="2000" dirty="0" err="1" smtClean="0">
              <a:solidFill>
                <a:schemeClr val="tx1"/>
              </a:solidFill>
            </a:rPr>
            <a:t>kebersihan</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kondisi</a:t>
          </a:r>
          <a:r>
            <a:rPr lang="en-US" sz="2000" dirty="0" smtClean="0">
              <a:solidFill>
                <a:schemeClr val="tx1"/>
              </a:solidFill>
            </a:rPr>
            <a:t> </a:t>
          </a:r>
          <a:r>
            <a:rPr lang="en-US" sz="2000" dirty="0" err="1" smtClean="0">
              <a:solidFill>
                <a:schemeClr val="tx1"/>
              </a:solidFill>
            </a:rPr>
            <a:t>kerja</a:t>
          </a:r>
          <a:r>
            <a:rPr lang="en-US" sz="2000" dirty="0" smtClean="0">
              <a:solidFill>
                <a:schemeClr val="tx1"/>
              </a:solidFill>
            </a:rPr>
            <a:t> </a:t>
          </a:r>
          <a:r>
            <a:rPr lang="en-US" sz="2000" dirty="0" err="1" smtClean="0">
              <a:solidFill>
                <a:schemeClr val="tx1"/>
              </a:solidFill>
            </a:rPr>
            <a:t>dari</a:t>
          </a:r>
          <a:r>
            <a:rPr lang="en-US" sz="2000" dirty="0" smtClean="0">
              <a:solidFill>
                <a:schemeClr val="tx1"/>
              </a:solidFill>
            </a:rPr>
            <a:t> </a:t>
          </a:r>
          <a:r>
            <a:rPr lang="en-US" sz="2000" dirty="0" err="1" smtClean="0">
              <a:solidFill>
                <a:schemeClr val="tx1"/>
              </a:solidFill>
            </a:rPr>
            <a:t>semua</a:t>
          </a:r>
          <a:r>
            <a:rPr lang="en-US" sz="2000" dirty="0" smtClean="0">
              <a:solidFill>
                <a:schemeClr val="tx1"/>
              </a:solidFill>
            </a:rPr>
            <a:t> </a:t>
          </a:r>
          <a:r>
            <a:rPr lang="en-US" sz="2000" dirty="0" err="1" smtClean="0">
              <a:solidFill>
                <a:schemeClr val="tx1"/>
              </a:solidFill>
            </a:rPr>
            <a:t>peralatan</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harus</a:t>
          </a:r>
          <a:r>
            <a:rPr lang="en-US" sz="2000" dirty="0" smtClean="0">
              <a:solidFill>
                <a:schemeClr val="tx1"/>
              </a:solidFill>
            </a:rPr>
            <a:t> </a:t>
          </a:r>
          <a:r>
            <a:rPr lang="en-US" sz="2000" dirty="0" err="1" smtClean="0">
              <a:solidFill>
                <a:schemeClr val="tx1"/>
              </a:solidFill>
            </a:rPr>
            <a:t>mengidentifikasi</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mengambil</a:t>
          </a:r>
          <a:r>
            <a:rPr lang="en-US" sz="2000" dirty="0" smtClean="0">
              <a:solidFill>
                <a:schemeClr val="tx1"/>
              </a:solidFill>
            </a:rPr>
            <a:t> </a:t>
          </a:r>
          <a:r>
            <a:rPr lang="en-US" sz="2000" dirty="0" err="1" smtClean="0">
              <a:solidFill>
                <a:schemeClr val="tx1"/>
              </a:solidFill>
            </a:rPr>
            <a:t>tindakan</a:t>
          </a:r>
          <a:r>
            <a:rPr lang="en-US" sz="2000" dirty="0" smtClean="0">
              <a:solidFill>
                <a:schemeClr val="tx1"/>
              </a:solidFill>
            </a:rPr>
            <a:t> yang </a:t>
          </a:r>
          <a:r>
            <a:rPr lang="en-US" sz="2000" dirty="0" err="1" smtClean="0">
              <a:solidFill>
                <a:schemeClr val="tx1"/>
              </a:solidFill>
            </a:rPr>
            <a:t>tepat</a:t>
          </a:r>
          <a:r>
            <a:rPr lang="en-US" sz="2000" dirty="0" smtClean="0">
              <a:solidFill>
                <a:schemeClr val="tx1"/>
              </a:solidFill>
            </a:rPr>
            <a:t> </a:t>
          </a:r>
          <a:r>
            <a:rPr lang="en-US" sz="2000" dirty="0" err="1" smtClean="0">
              <a:solidFill>
                <a:schemeClr val="tx1"/>
              </a:solidFill>
            </a:rPr>
            <a:t>terkait</a:t>
          </a:r>
          <a:r>
            <a:rPr lang="en-US" sz="2000" dirty="0" smtClean="0">
              <a:solidFill>
                <a:schemeClr val="tx1"/>
              </a:solidFill>
            </a:rPr>
            <a:t> </a:t>
          </a:r>
          <a:r>
            <a:rPr lang="en-US" sz="2000" dirty="0" err="1" smtClean="0">
              <a:solidFill>
                <a:schemeClr val="tx1"/>
              </a:solidFill>
            </a:rPr>
            <a:t>dengan</a:t>
          </a:r>
          <a:r>
            <a:rPr lang="en-US" sz="2000" dirty="0" smtClean="0">
              <a:solidFill>
                <a:schemeClr val="tx1"/>
              </a:solidFill>
            </a:rPr>
            <a:t> </a:t>
          </a:r>
          <a:r>
            <a:rPr lang="en-US" sz="2000" dirty="0" err="1" smtClean="0">
              <a:solidFill>
                <a:schemeClr val="tx1"/>
              </a:solidFill>
            </a:rPr>
            <a:t>masalah</a:t>
          </a:r>
          <a:r>
            <a:rPr lang="en-US" sz="2000" dirty="0" smtClean="0">
              <a:solidFill>
                <a:schemeClr val="tx1"/>
              </a:solidFill>
            </a:rPr>
            <a:t> </a:t>
          </a:r>
          <a:r>
            <a:rPr lang="en-US" sz="2000" dirty="0" err="1" smtClean="0">
              <a:solidFill>
                <a:schemeClr val="tx1"/>
              </a:solidFill>
            </a:rPr>
            <a:t>peralatan</a:t>
          </a:r>
          <a:r>
            <a:rPr lang="en-US" sz="2000" dirty="0" smtClean="0">
              <a:solidFill>
                <a:schemeClr val="tx1"/>
              </a:solidFill>
            </a:rPr>
            <a:t> </a:t>
          </a:r>
          <a:r>
            <a:rPr lang="en-US" sz="2000" dirty="0" err="1" smtClean="0">
              <a:solidFill>
                <a:schemeClr val="tx1"/>
              </a:solidFill>
            </a:rPr>
            <a:t>anestesi</a:t>
          </a:r>
          <a:r>
            <a:rPr lang="en-US" sz="2000" dirty="0" smtClean="0">
              <a:solidFill>
                <a:schemeClr val="tx1"/>
              </a:solidFill>
            </a:rPr>
            <a:t>. </a:t>
          </a:r>
          <a:endParaRPr lang="id-ID" sz="2000" dirty="0">
            <a:solidFill>
              <a:schemeClr val="tx1"/>
            </a:solidFill>
          </a:endParaRPr>
        </a:p>
      </dgm:t>
    </dgm:pt>
    <dgm:pt modelId="{57175818-CE44-4002-B17A-2814593B499A}" type="parTrans" cxnId="{A68FCA34-2997-4CB2-99F9-BCFF097D4DBC}">
      <dgm:prSet/>
      <dgm:spPr/>
      <dgm:t>
        <a:bodyPr/>
        <a:lstStyle/>
        <a:p>
          <a:endParaRPr lang="id-ID">
            <a:solidFill>
              <a:schemeClr val="tx1"/>
            </a:solidFill>
          </a:endParaRPr>
        </a:p>
      </dgm:t>
    </dgm:pt>
    <dgm:pt modelId="{092486F5-582F-4059-BDB7-B7DADB8D310D}" type="sibTrans" cxnId="{A68FCA34-2997-4CB2-99F9-BCFF097D4DBC}">
      <dgm:prSet/>
      <dgm:spPr/>
      <dgm:t>
        <a:bodyPr/>
        <a:lstStyle/>
        <a:p>
          <a:endParaRPr lang="id-ID">
            <a:solidFill>
              <a:schemeClr val="tx1"/>
            </a:solidFill>
          </a:endParaRPr>
        </a:p>
      </dgm:t>
    </dgm:pt>
    <dgm:pt modelId="{6839C99E-CE80-4AF5-A52F-AD0D1CEDAF68}" type="pres">
      <dgm:prSet presAssocID="{CC23BE19-F22A-4592-A185-538025BD7961}" presName="diagram" presStyleCnt="0">
        <dgm:presLayoutVars>
          <dgm:dir/>
          <dgm:resizeHandles val="exact"/>
        </dgm:presLayoutVars>
      </dgm:prSet>
      <dgm:spPr/>
    </dgm:pt>
    <dgm:pt modelId="{016B1EFC-F080-4BB3-B6C2-302D3276F224}" type="pres">
      <dgm:prSet presAssocID="{8904F172-4993-4C91-B6EB-350BD590FCE0}" presName="node" presStyleLbl="node1" presStyleIdx="0" presStyleCnt="1" custScaleX="314376" custScaleY="101947" custLinFactNeighborX="325" custLinFactNeighborY="-21786">
        <dgm:presLayoutVars>
          <dgm:bulletEnabled val="1"/>
        </dgm:presLayoutVars>
      </dgm:prSet>
      <dgm:spPr/>
      <dgm:t>
        <a:bodyPr/>
        <a:lstStyle/>
        <a:p>
          <a:endParaRPr lang="id-ID"/>
        </a:p>
      </dgm:t>
    </dgm:pt>
  </dgm:ptLst>
  <dgm:cxnLst>
    <dgm:cxn modelId="{A68FCA34-2997-4CB2-99F9-BCFF097D4DBC}" srcId="{CC23BE19-F22A-4592-A185-538025BD7961}" destId="{8904F172-4993-4C91-B6EB-350BD590FCE0}" srcOrd="0" destOrd="0" parTransId="{57175818-CE44-4002-B17A-2814593B499A}" sibTransId="{092486F5-582F-4059-BDB7-B7DADB8D310D}"/>
    <dgm:cxn modelId="{D0D5CF28-66DD-4ECF-B369-94F7046B6D60}" type="presOf" srcId="{8904F172-4993-4C91-B6EB-350BD590FCE0}" destId="{016B1EFC-F080-4BB3-B6C2-302D3276F224}" srcOrd="0" destOrd="0" presId="urn:microsoft.com/office/officeart/2005/8/layout/default"/>
    <dgm:cxn modelId="{82EF7291-96CC-4787-9CDC-ED2175CEECEC}" type="presOf" srcId="{CC23BE19-F22A-4592-A185-538025BD7961}" destId="{6839C99E-CE80-4AF5-A52F-AD0D1CEDAF68}" srcOrd="0" destOrd="0" presId="urn:microsoft.com/office/officeart/2005/8/layout/default"/>
    <dgm:cxn modelId="{77803452-2901-40FA-B726-D6CAA0EE4B1E}" type="presParOf" srcId="{6839C99E-CE80-4AF5-A52F-AD0D1CEDAF68}" destId="{016B1EFC-F080-4BB3-B6C2-302D3276F224}"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E7744-BF86-4B1C-B328-1C5AA46026C9}">
      <dsp:nvSpPr>
        <dsp:cNvPr id="0" name=""/>
        <dsp:cNvSpPr/>
      </dsp:nvSpPr>
      <dsp:spPr>
        <a:xfrm>
          <a:off x="1060332" y="1600200"/>
          <a:ext cx="346345" cy="1378492"/>
        </a:xfrm>
        <a:custGeom>
          <a:avLst/>
          <a:gdLst/>
          <a:ahLst/>
          <a:cxnLst/>
          <a:rect l="0" t="0" r="0" b="0"/>
          <a:pathLst>
            <a:path>
              <a:moveTo>
                <a:pt x="0" y="0"/>
              </a:moveTo>
              <a:lnTo>
                <a:pt x="173172" y="0"/>
              </a:lnTo>
              <a:lnTo>
                <a:pt x="173172" y="1378492"/>
              </a:lnTo>
              <a:lnTo>
                <a:pt x="346345" y="13784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id-ID" sz="900" kern="1200"/>
        </a:p>
      </dsp:txBody>
      <dsp:txXfrm>
        <a:off x="1197971" y="2253912"/>
        <a:ext cx="71066" cy="71066"/>
      </dsp:txXfrm>
    </dsp:sp>
    <dsp:sp modelId="{AC94C0D0-86E5-430E-9422-6E314C5F5054}">
      <dsp:nvSpPr>
        <dsp:cNvPr id="0" name=""/>
        <dsp:cNvSpPr/>
      </dsp:nvSpPr>
      <dsp:spPr>
        <a:xfrm>
          <a:off x="1060332" y="1600200"/>
          <a:ext cx="346345" cy="819789"/>
        </a:xfrm>
        <a:custGeom>
          <a:avLst/>
          <a:gdLst/>
          <a:ahLst/>
          <a:cxnLst/>
          <a:rect l="0" t="0" r="0" b="0"/>
          <a:pathLst>
            <a:path>
              <a:moveTo>
                <a:pt x="0" y="0"/>
              </a:moveTo>
              <a:lnTo>
                <a:pt x="173172" y="0"/>
              </a:lnTo>
              <a:lnTo>
                <a:pt x="173172" y="819789"/>
              </a:lnTo>
              <a:lnTo>
                <a:pt x="346345" y="8197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id-ID" sz="800" kern="1200"/>
        </a:p>
      </dsp:txBody>
      <dsp:txXfrm>
        <a:off x="1211256" y="1987846"/>
        <a:ext cx="44497" cy="44497"/>
      </dsp:txXfrm>
    </dsp:sp>
    <dsp:sp modelId="{F290AD50-7BDC-47D7-9B83-5CF29D679A24}">
      <dsp:nvSpPr>
        <dsp:cNvPr id="0" name=""/>
        <dsp:cNvSpPr/>
      </dsp:nvSpPr>
      <dsp:spPr>
        <a:xfrm>
          <a:off x="1060332" y="1600200"/>
          <a:ext cx="346345" cy="261086"/>
        </a:xfrm>
        <a:custGeom>
          <a:avLst/>
          <a:gdLst/>
          <a:ahLst/>
          <a:cxnLst/>
          <a:rect l="0" t="0" r="0" b="0"/>
          <a:pathLst>
            <a:path>
              <a:moveTo>
                <a:pt x="0" y="0"/>
              </a:moveTo>
              <a:lnTo>
                <a:pt x="173172" y="0"/>
              </a:lnTo>
              <a:lnTo>
                <a:pt x="173172" y="261086"/>
              </a:lnTo>
              <a:lnTo>
                <a:pt x="346345" y="2610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1222662" y="1719900"/>
        <a:ext cx="21686" cy="21686"/>
      </dsp:txXfrm>
    </dsp:sp>
    <dsp:sp modelId="{FCE6C173-4318-4616-A654-521275EFE157}">
      <dsp:nvSpPr>
        <dsp:cNvPr id="0" name=""/>
        <dsp:cNvSpPr/>
      </dsp:nvSpPr>
      <dsp:spPr>
        <a:xfrm>
          <a:off x="1060332" y="1314760"/>
          <a:ext cx="346345" cy="285439"/>
        </a:xfrm>
        <a:custGeom>
          <a:avLst/>
          <a:gdLst/>
          <a:ahLst/>
          <a:cxnLst/>
          <a:rect l="0" t="0" r="0" b="0"/>
          <a:pathLst>
            <a:path>
              <a:moveTo>
                <a:pt x="0" y="285439"/>
              </a:moveTo>
              <a:lnTo>
                <a:pt x="173172" y="285439"/>
              </a:lnTo>
              <a:lnTo>
                <a:pt x="173172" y="0"/>
              </a:lnTo>
              <a:lnTo>
                <a:pt x="34634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id-ID" sz="800" kern="1200"/>
        </a:p>
      </dsp:txBody>
      <dsp:txXfrm>
        <a:off x="1222285" y="1446259"/>
        <a:ext cx="22440" cy="22440"/>
      </dsp:txXfrm>
    </dsp:sp>
    <dsp:sp modelId="{BC5F4CDC-0821-4559-988C-466FC56602C1}">
      <dsp:nvSpPr>
        <dsp:cNvPr id="0" name=""/>
        <dsp:cNvSpPr/>
      </dsp:nvSpPr>
      <dsp:spPr>
        <a:xfrm>
          <a:off x="1060332" y="768233"/>
          <a:ext cx="346345" cy="831966"/>
        </a:xfrm>
        <a:custGeom>
          <a:avLst/>
          <a:gdLst/>
          <a:ahLst/>
          <a:cxnLst/>
          <a:rect l="0" t="0" r="0" b="0"/>
          <a:pathLst>
            <a:path>
              <a:moveTo>
                <a:pt x="0" y="831966"/>
              </a:moveTo>
              <a:lnTo>
                <a:pt x="173172" y="831966"/>
              </a:lnTo>
              <a:lnTo>
                <a:pt x="173172" y="0"/>
              </a:lnTo>
              <a:lnTo>
                <a:pt x="34634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id-ID" sz="800" kern="1200"/>
        </a:p>
      </dsp:txBody>
      <dsp:txXfrm>
        <a:off x="1210975" y="1161687"/>
        <a:ext cx="45058" cy="45058"/>
      </dsp:txXfrm>
    </dsp:sp>
    <dsp:sp modelId="{C2086509-A7F7-4AF3-8FBE-EB9402592240}">
      <dsp:nvSpPr>
        <dsp:cNvPr id="0" name=""/>
        <dsp:cNvSpPr/>
      </dsp:nvSpPr>
      <dsp:spPr>
        <a:xfrm>
          <a:off x="1060332" y="221707"/>
          <a:ext cx="346345" cy="1378492"/>
        </a:xfrm>
        <a:custGeom>
          <a:avLst/>
          <a:gdLst/>
          <a:ahLst/>
          <a:cxnLst/>
          <a:rect l="0" t="0" r="0" b="0"/>
          <a:pathLst>
            <a:path>
              <a:moveTo>
                <a:pt x="0" y="1378492"/>
              </a:moveTo>
              <a:lnTo>
                <a:pt x="173172" y="1378492"/>
              </a:lnTo>
              <a:lnTo>
                <a:pt x="173172" y="0"/>
              </a:lnTo>
              <a:lnTo>
                <a:pt x="34634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id-ID" sz="900" kern="1200"/>
        </a:p>
      </dsp:txBody>
      <dsp:txXfrm>
        <a:off x="1197971" y="875420"/>
        <a:ext cx="71066" cy="71066"/>
      </dsp:txXfrm>
    </dsp:sp>
    <dsp:sp modelId="{F224009C-A412-4DD7-9CA7-FD62A5A204BA}">
      <dsp:nvSpPr>
        <dsp:cNvPr id="0" name=""/>
        <dsp:cNvSpPr/>
      </dsp:nvSpPr>
      <dsp:spPr>
        <a:xfrm rot="16200000">
          <a:off x="-512403" y="1178045"/>
          <a:ext cx="2301163" cy="8443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id-ID" sz="2800" b="1" kern="1200" dirty="0" smtClean="0"/>
            <a:t>DASAR HUKUM</a:t>
          </a:r>
          <a:endParaRPr lang="id-ID" sz="2800" b="1" kern="1200" dirty="0"/>
        </a:p>
      </dsp:txBody>
      <dsp:txXfrm>
        <a:off x="-512403" y="1178045"/>
        <a:ext cx="2301163" cy="844308"/>
      </dsp:txXfrm>
    </dsp:sp>
    <dsp:sp modelId="{34113F85-B4D7-4665-AC72-95140726C9E1}">
      <dsp:nvSpPr>
        <dsp:cNvPr id="0" name=""/>
        <dsp:cNvSpPr/>
      </dsp:nvSpPr>
      <dsp:spPr>
        <a:xfrm>
          <a:off x="1406678" y="3097"/>
          <a:ext cx="4377286" cy="437221"/>
        </a:xfrm>
        <a:prstGeom prst="rect">
          <a:avLst/>
        </a:prstGeom>
        <a:noFill/>
        <a:ln w="381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id-ID" sz="1400" b="1" kern="1200" dirty="0" smtClean="0">
              <a:solidFill>
                <a:schemeClr val="tx1"/>
              </a:solidFill>
            </a:rPr>
            <a:t>Undang-Undang No. 44 Tahun 2009 </a:t>
          </a:r>
        </a:p>
        <a:p>
          <a:pPr lvl="0" algn="ctr" defTabSz="622300" rtl="0">
            <a:lnSpc>
              <a:spcPct val="90000"/>
            </a:lnSpc>
            <a:spcBef>
              <a:spcPct val="0"/>
            </a:spcBef>
            <a:spcAft>
              <a:spcPct val="35000"/>
            </a:spcAft>
          </a:pPr>
          <a:r>
            <a:rPr lang="id-ID" sz="1400" b="1" kern="1200" dirty="0" smtClean="0">
              <a:solidFill>
                <a:schemeClr val="tx1"/>
              </a:solidFill>
            </a:rPr>
            <a:t>tentang Rumah Sakit</a:t>
          </a:r>
          <a:endParaRPr lang="id-ID" sz="1400" kern="1200" dirty="0">
            <a:solidFill>
              <a:schemeClr val="tx1"/>
            </a:solidFill>
          </a:endParaRPr>
        </a:p>
      </dsp:txBody>
      <dsp:txXfrm>
        <a:off x="1406678" y="3097"/>
        <a:ext cx="4377286" cy="437221"/>
      </dsp:txXfrm>
    </dsp:sp>
    <dsp:sp modelId="{67A0FEB8-FF73-4479-B020-43A63FCD1454}">
      <dsp:nvSpPr>
        <dsp:cNvPr id="0" name=""/>
        <dsp:cNvSpPr/>
      </dsp:nvSpPr>
      <dsp:spPr>
        <a:xfrm>
          <a:off x="1406678" y="549623"/>
          <a:ext cx="4377286" cy="437221"/>
        </a:xfrm>
        <a:prstGeom prst="rect">
          <a:avLst/>
        </a:prstGeom>
        <a:noFill/>
        <a:ln w="381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id-ID" sz="1400" b="1" kern="1200" dirty="0" smtClean="0">
              <a:solidFill>
                <a:schemeClr val="tx1"/>
              </a:solidFill>
            </a:rPr>
            <a:t>Undang-undang No. 36 Tahun 2009 </a:t>
          </a:r>
        </a:p>
        <a:p>
          <a:pPr lvl="0" algn="ctr" defTabSz="622300" rtl="0">
            <a:lnSpc>
              <a:spcPct val="90000"/>
            </a:lnSpc>
            <a:spcBef>
              <a:spcPct val="0"/>
            </a:spcBef>
            <a:spcAft>
              <a:spcPct val="35000"/>
            </a:spcAft>
          </a:pPr>
          <a:r>
            <a:rPr lang="id-ID" sz="1400" b="1" kern="1200" dirty="0" smtClean="0">
              <a:solidFill>
                <a:schemeClr val="tx1"/>
              </a:solidFill>
            </a:rPr>
            <a:t>tentang Kesehatan</a:t>
          </a:r>
          <a:endParaRPr lang="id-ID" sz="1400" kern="1200" dirty="0">
            <a:solidFill>
              <a:schemeClr val="tx1"/>
            </a:solidFill>
          </a:endParaRPr>
        </a:p>
      </dsp:txBody>
      <dsp:txXfrm>
        <a:off x="1406678" y="549623"/>
        <a:ext cx="4377286" cy="437221"/>
      </dsp:txXfrm>
    </dsp:sp>
    <dsp:sp modelId="{73F8424A-7BDA-4945-9EF5-AEF0CAE01448}">
      <dsp:nvSpPr>
        <dsp:cNvPr id="0" name=""/>
        <dsp:cNvSpPr/>
      </dsp:nvSpPr>
      <dsp:spPr>
        <a:xfrm>
          <a:off x="1406678" y="1096149"/>
          <a:ext cx="4377286" cy="437221"/>
        </a:xfrm>
        <a:prstGeom prst="rect">
          <a:avLst/>
        </a:prstGeom>
        <a:noFill/>
        <a:ln w="381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id-ID" sz="1400" b="1" kern="1200" dirty="0" smtClean="0">
              <a:solidFill>
                <a:schemeClr val="tx1"/>
              </a:solidFill>
            </a:rPr>
            <a:t>Undang-undang No. 29 Tahun 2004 </a:t>
          </a:r>
        </a:p>
        <a:p>
          <a:pPr lvl="0" algn="ctr" defTabSz="622300" rtl="0">
            <a:lnSpc>
              <a:spcPct val="90000"/>
            </a:lnSpc>
            <a:spcBef>
              <a:spcPct val="0"/>
            </a:spcBef>
            <a:spcAft>
              <a:spcPct val="35000"/>
            </a:spcAft>
          </a:pPr>
          <a:r>
            <a:rPr lang="id-ID" sz="1400" b="1" kern="1200" dirty="0" smtClean="0">
              <a:solidFill>
                <a:schemeClr val="tx1"/>
              </a:solidFill>
            </a:rPr>
            <a:t>tentang Praktik Kedokteran</a:t>
          </a:r>
          <a:endParaRPr lang="id-ID" sz="1400" kern="1200" dirty="0">
            <a:solidFill>
              <a:schemeClr val="tx1"/>
            </a:solidFill>
          </a:endParaRPr>
        </a:p>
      </dsp:txBody>
      <dsp:txXfrm>
        <a:off x="1406678" y="1096149"/>
        <a:ext cx="4377286" cy="437221"/>
      </dsp:txXfrm>
    </dsp:sp>
    <dsp:sp modelId="{9F25AE77-0A2C-4531-B951-17DAF7A3E88D}">
      <dsp:nvSpPr>
        <dsp:cNvPr id="0" name=""/>
        <dsp:cNvSpPr/>
      </dsp:nvSpPr>
      <dsp:spPr>
        <a:xfrm>
          <a:off x="1406678" y="1642676"/>
          <a:ext cx="4377286" cy="437221"/>
        </a:xfrm>
        <a:prstGeom prst="rect">
          <a:avLst/>
        </a:prstGeom>
        <a:noFill/>
        <a:ln w="381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id-ID" sz="1400" b="1" kern="1200" dirty="0" smtClean="0">
              <a:solidFill>
                <a:schemeClr val="tx1"/>
              </a:solidFill>
            </a:rPr>
            <a:t>Undang-undang No. 36 Tahun 2014 </a:t>
          </a:r>
        </a:p>
        <a:p>
          <a:pPr lvl="0" algn="ctr" defTabSz="622300" rtl="0">
            <a:lnSpc>
              <a:spcPct val="90000"/>
            </a:lnSpc>
            <a:spcBef>
              <a:spcPct val="0"/>
            </a:spcBef>
            <a:spcAft>
              <a:spcPct val="35000"/>
            </a:spcAft>
          </a:pPr>
          <a:r>
            <a:rPr lang="id-ID" sz="1400" b="1" kern="1200" dirty="0" smtClean="0">
              <a:solidFill>
                <a:schemeClr val="tx1"/>
              </a:solidFill>
            </a:rPr>
            <a:t>tentang Tenaga Kesehatan</a:t>
          </a:r>
          <a:endParaRPr lang="id-ID" sz="1400" kern="1200" dirty="0">
            <a:solidFill>
              <a:schemeClr val="tx1"/>
            </a:solidFill>
          </a:endParaRPr>
        </a:p>
      </dsp:txBody>
      <dsp:txXfrm>
        <a:off x="1406678" y="1642676"/>
        <a:ext cx="4377286" cy="437221"/>
      </dsp:txXfrm>
    </dsp:sp>
    <dsp:sp modelId="{46553EBC-BACF-4FD3-8964-481C2CAA70A5}">
      <dsp:nvSpPr>
        <dsp:cNvPr id="0" name=""/>
        <dsp:cNvSpPr/>
      </dsp:nvSpPr>
      <dsp:spPr>
        <a:xfrm>
          <a:off x="1406678" y="2189202"/>
          <a:ext cx="7005778" cy="461574"/>
        </a:xfrm>
        <a:prstGeom prst="rect">
          <a:avLst/>
        </a:prstGeom>
        <a:noFill/>
        <a:ln w="381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id-ID" sz="1400" b="1" kern="1200" dirty="0" smtClean="0">
              <a:solidFill>
                <a:schemeClr val="tx1"/>
              </a:solidFill>
            </a:rPr>
            <a:t>Peraturan Menteri Kesehatan No. 519/MENKES/PER/ III/2011 Tentang Pedoman Penyelenggaraan Pelayanan Anestesiologi dan Terapi Intensif di Rumah Sakit</a:t>
          </a:r>
          <a:endParaRPr lang="id-ID" sz="1400" kern="1200" dirty="0">
            <a:solidFill>
              <a:schemeClr val="tx1"/>
            </a:solidFill>
          </a:endParaRPr>
        </a:p>
      </dsp:txBody>
      <dsp:txXfrm>
        <a:off x="1406678" y="2189202"/>
        <a:ext cx="7005778" cy="461574"/>
      </dsp:txXfrm>
    </dsp:sp>
    <dsp:sp modelId="{09E4C7A5-80D0-4F0A-B685-6D9591BAB92B}">
      <dsp:nvSpPr>
        <dsp:cNvPr id="0" name=""/>
        <dsp:cNvSpPr/>
      </dsp:nvSpPr>
      <dsp:spPr>
        <a:xfrm>
          <a:off x="1406678" y="2760081"/>
          <a:ext cx="4377286" cy="437221"/>
        </a:xfrm>
        <a:prstGeom prst="rect">
          <a:avLst/>
        </a:prstGeom>
        <a:noFill/>
        <a:ln w="381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id-ID" sz="1400" b="1" kern="1200" dirty="0" smtClean="0">
              <a:solidFill>
                <a:schemeClr val="tx1"/>
              </a:solidFill>
            </a:rPr>
            <a:t>Peraturan Menteri Kesehatan No. 18 Tahun 2016 Tentang Iz</a:t>
          </a:r>
          <a:r>
            <a:rPr lang="en-US" sz="1400" b="1" kern="1200" dirty="0" err="1" smtClean="0">
              <a:solidFill>
                <a:schemeClr val="tx1"/>
              </a:solidFill>
            </a:rPr>
            <a:t>i</a:t>
          </a:r>
          <a:r>
            <a:rPr lang="id-ID" sz="1400" b="1" kern="1200" dirty="0" smtClean="0">
              <a:solidFill>
                <a:schemeClr val="tx1"/>
              </a:solidFill>
            </a:rPr>
            <a:t>n dan Penyelenggaraan Praktik Penata Anestesi</a:t>
          </a:r>
          <a:endParaRPr lang="id-ID" sz="1400" kern="1200" dirty="0">
            <a:solidFill>
              <a:schemeClr val="tx1"/>
            </a:solidFill>
          </a:endParaRPr>
        </a:p>
      </dsp:txBody>
      <dsp:txXfrm>
        <a:off x="1406678" y="2760081"/>
        <a:ext cx="4377286" cy="4372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B1EFC-F080-4BB3-B6C2-302D3276F224}">
      <dsp:nvSpPr>
        <dsp:cNvPr id="0" name=""/>
        <dsp:cNvSpPr/>
      </dsp:nvSpPr>
      <dsp:spPr>
        <a:xfrm>
          <a:off x="5975" y="6"/>
          <a:ext cx="8658859" cy="1684756"/>
        </a:xfrm>
        <a:prstGeom prst="rect">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solidFill>
                <a:schemeClr val="tx1"/>
              </a:solidFill>
            </a:rPr>
            <a:t>P</a:t>
          </a:r>
          <a:r>
            <a:rPr lang="en-US" sz="2000" kern="1200" dirty="0" err="1" smtClean="0">
              <a:solidFill>
                <a:schemeClr val="tx1"/>
              </a:solidFill>
            </a:rPr>
            <a:t>enata</a:t>
          </a:r>
          <a:r>
            <a:rPr lang="en-US" sz="2000" kern="1200" dirty="0" smtClean="0">
              <a:solidFill>
                <a:schemeClr val="tx1"/>
              </a:solidFill>
            </a:rPr>
            <a:t> </a:t>
          </a:r>
          <a:r>
            <a:rPr lang="en-US" sz="2000" kern="1200" dirty="0" err="1" smtClean="0">
              <a:solidFill>
                <a:schemeClr val="tx1"/>
              </a:solidFill>
            </a:rPr>
            <a:t>Anestesi</a:t>
          </a:r>
          <a:r>
            <a:rPr lang="en-US" sz="2000" kern="1200" dirty="0" smtClean="0">
              <a:solidFill>
                <a:schemeClr val="tx1"/>
              </a:solidFill>
            </a:rPr>
            <a:t> </a:t>
          </a:r>
          <a:r>
            <a:rPr lang="en-US" sz="2000" kern="1200" dirty="0" err="1" smtClean="0">
              <a:solidFill>
                <a:schemeClr val="tx1"/>
              </a:solidFill>
            </a:rPr>
            <a:t>semestinya</a:t>
          </a:r>
          <a:r>
            <a:rPr lang="en-US" sz="2000" kern="1200" dirty="0" smtClean="0">
              <a:solidFill>
                <a:schemeClr val="tx1"/>
              </a:solidFill>
            </a:rPr>
            <a:t> </a:t>
          </a:r>
          <a:r>
            <a:rPr lang="en-US" sz="2000" kern="1200" dirty="0" err="1" smtClean="0">
              <a:solidFill>
                <a:schemeClr val="tx1"/>
              </a:solidFill>
            </a:rPr>
            <a:t>ikut</a:t>
          </a:r>
          <a:r>
            <a:rPr lang="en-US" sz="2000" kern="1200" dirty="0" smtClean="0">
              <a:solidFill>
                <a:schemeClr val="tx1"/>
              </a:solidFill>
            </a:rPr>
            <a:t> </a:t>
          </a:r>
          <a:r>
            <a:rPr lang="en-US" sz="2000" kern="1200" dirty="0" err="1" smtClean="0">
              <a:solidFill>
                <a:schemeClr val="tx1"/>
              </a:solidFill>
            </a:rPr>
            <a:t>serta</a:t>
          </a:r>
          <a:r>
            <a:rPr lang="en-US" sz="2000" kern="1200" dirty="0" smtClean="0">
              <a:solidFill>
                <a:schemeClr val="tx1"/>
              </a:solidFill>
            </a:rPr>
            <a:t> </a:t>
          </a:r>
          <a:r>
            <a:rPr lang="en-US" sz="2000" kern="1200" dirty="0" err="1" smtClean="0">
              <a:solidFill>
                <a:schemeClr val="tx1"/>
              </a:solidFill>
            </a:rPr>
            <a:t>dalam</a:t>
          </a:r>
          <a:r>
            <a:rPr lang="en-US" sz="2000" kern="1200" dirty="0" smtClean="0">
              <a:solidFill>
                <a:schemeClr val="tx1"/>
              </a:solidFill>
            </a:rPr>
            <a:t> </a:t>
          </a:r>
          <a:r>
            <a:rPr lang="en-US" sz="2000" kern="1200" dirty="0" err="1" smtClean="0">
              <a:solidFill>
                <a:schemeClr val="tx1"/>
              </a:solidFill>
            </a:rPr>
            <a:t>peninjauan</a:t>
          </a:r>
          <a:r>
            <a:rPr lang="en-US" sz="2000" kern="1200" dirty="0" smtClean="0">
              <a:solidFill>
                <a:schemeClr val="tx1"/>
              </a:solidFill>
            </a:rPr>
            <a:t> </a:t>
          </a:r>
          <a:r>
            <a:rPr lang="en-US" sz="2000" kern="1200" dirty="0" err="1" smtClean="0">
              <a:solidFill>
                <a:schemeClr val="tx1"/>
              </a:solidFill>
            </a:rPr>
            <a:t>ulang</a:t>
          </a:r>
          <a:r>
            <a:rPr lang="en-US" sz="2000" kern="1200" dirty="0" smtClean="0">
              <a:solidFill>
                <a:schemeClr val="tx1"/>
              </a:solidFill>
            </a:rPr>
            <a:t> </a:t>
          </a:r>
          <a:r>
            <a:rPr lang="en-US" sz="2000" kern="1200" dirty="0" err="1" smtClean="0">
              <a:solidFill>
                <a:schemeClr val="tx1"/>
              </a:solidFill>
            </a:rPr>
            <a:t>dan</a:t>
          </a:r>
          <a:r>
            <a:rPr lang="en-US" sz="2000" kern="1200" dirty="0" smtClean="0">
              <a:solidFill>
                <a:schemeClr val="tx1"/>
              </a:solidFill>
            </a:rPr>
            <a:t> </a:t>
          </a:r>
          <a:r>
            <a:rPr lang="en-US" sz="2000" kern="1200" dirty="0" err="1" smtClean="0">
              <a:solidFill>
                <a:schemeClr val="tx1"/>
              </a:solidFill>
            </a:rPr>
            <a:t>evaluasi</a:t>
          </a:r>
          <a:r>
            <a:rPr lang="en-US" sz="2000" kern="1200" dirty="0" smtClean="0">
              <a:solidFill>
                <a:schemeClr val="tx1"/>
              </a:solidFill>
            </a:rPr>
            <a:t> </a:t>
          </a:r>
          <a:r>
            <a:rPr lang="en-US" sz="2000" kern="1200" dirty="0" err="1" smtClean="0">
              <a:solidFill>
                <a:schemeClr val="tx1"/>
              </a:solidFill>
            </a:rPr>
            <a:t>secara</a:t>
          </a:r>
          <a:r>
            <a:rPr lang="en-US" sz="2000" kern="1200" dirty="0" smtClean="0">
              <a:solidFill>
                <a:schemeClr val="tx1"/>
              </a:solidFill>
            </a:rPr>
            <a:t> </a:t>
          </a:r>
          <a:r>
            <a:rPr lang="en-US" sz="2000" kern="1200" dirty="0" err="1" smtClean="0">
              <a:solidFill>
                <a:schemeClr val="tx1"/>
              </a:solidFill>
            </a:rPr>
            <a:t>periodik</a:t>
          </a:r>
          <a:r>
            <a:rPr lang="en-US" sz="2000" kern="1200" dirty="0" smtClean="0">
              <a:solidFill>
                <a:schemeClr val="tx1"/>
              </a:solidFill>
            </a:rPr>
            <a:t> </a:t>
          </a:r>
          <a:r>
            <a:rPr lang="en-US" sz="2000" kern="1200" dirty="0" err="1" smtClean="0">
              <a:solidFill>
                <a:schemeClr val="tx1"/>
              </a:solidFill>
            </a:rPr>
            <a:t>pada</a:t>
          </a:r>
          <a:r>
            <a:rPr lang="en-US" sz="2000" kern="1200" dirty="0" smtClean="0">
              <a:solidFill>
                <a:schemeClr val="tx1"/>
              </a:solidFill>
            </a:rPr>
            <a:t> </a:t>
          </a:r>
          <a:r>
            <a:rPr lang="en-US" sz="2000" kern="1200" dirty="0" err="1" smtClean="0">
              <a:solidFill>
                <a:schemeClr val="tx1"/>
              </a:solidFill>
            </a:rPr>
            <a:t>kualitas</a:t>
          </a:r>
          <a:r>
            <a:rPr lang="en-US" sz="2000" kern="1200" dirty="0" smtClean="0">
              <a:solidFill>
                <a:schemeClr val="tx1"/>
              </a:solidFill>
            </a:rPr>
            <a:t> </a:t>
          </a:r>
          <a:r>
            <a:rPr lang="en-US" sz="2000" kern="1200" dirty="0" err="1" smtClean="0">
              <a:solidFill>
                <a:schemeClr val="tx1"/>
              </a:solidFill>
            </a:rPr>
            <a:t>dan</a:t>
          </a:r>
          <a:r>
            <a:rPr lang="en-US" sz="2000" kern="1200" dirty="0" smtClean="0">
              <a:solidFill>
                <a:schemeClr val="tx1"/>
              </a:solidFill>
            </a:rPr>
            <a:t> </a:t>
          </a:r>
          <a:r>
            <a:rPr lang="en-US" sz="2000" kern="1200" dirty="0" err="1" smtClean="0">
              <a:solidFill>
                <a:schemeClr val="tx1"/>
              </a:solidFill>
            </a:rPr>
            <a:t>kelayakan</a:t>
          </a:r>
          <a:r>
            <a:rPr lang="en-US" sz="2000" kern="1200" dirty="0" smtClean="0">
              <a:solidFill>
                <a:schemeClr val="tx1"/>
              </a:solidFill>
            </a:rPr>
            <a:t> </a:t>
          </a:r>
          <a:r>
            <a:rPr lang="en-US" sz="2000" kern="1200" dirty="0" err="1" smtClean="0">
              <a:solidFill>
                <a:schemeClr val="tx1"/>
              </a:solidFill>
            </a:rPr>
            <a:t>dari</a:t>
          </a:r>
          <a:r>
            <a:rPr lang="en-US" sz="2000" kern="1200" dirty="0" smtClean="0">
              <a:solidFill>
                <a:schemeClr val="tx1"/>
              </a:solidFill>
            </a:rPr>
            <a:t> </a:t>
          </a:r>
          <a:r>
            <a:rPr lang="en-US" sz="2000" kern="1200" dirty="0" err="1" smtClean="0">
              <a:solidFill>
                <a:schemeClr val="tx1"/>
              </a:solidFill>
            </a:rPr>
            <a:t>pelayanan</a:t>
          </a:r>
          <a:r>
            <a:rPr lang="en-US" sz="2000" kern="1200" dirty="0" smtClean="0">
              <a:solidFill>
                <a:schemeClr val="tx1"/>
              </a:solidFill>
            </a:rPr>
            <a:t> </a:t>
          </a:r>
          <a:r>
            <a:rPr lang="en-US" sz="2000" kern="1200" dirty="0" err="1" smtClean="0">
              <a:solidFill>
                <a:schemeClr val="tx1"/>
              </a:solidFill>
            </a:rPr>
            <a:t>anestesi</a:t>
          </a:r>
          <a:r>
            <a:rPr lang="en-US" sz="2000" kern="1200" dirty="0" smtClean="0">
              <a:solidFill>
                <a:schemeClr val="tx1"/>
              </a:solidFill>
            </a:rPr>
            <a:t>. </a:t>
          </a:r>
          <a:endParaRPr lang="id-ID" sz="2000" kern="1200" dirty="0" smtClean="0">
            <a:solidFill>
              <a:schemeClr val="tx1"/>
            </a:solidFill>
          </a:endParaRPr>
        </a:p>
        <a:p>
          <a:pPr lvl="0" algn="ctr" defTabSz="889000">
            <a:lnSpc>
              <a:spcPct val="90000"/>
            </a:lnSpc>
            <a:spcBef>
              <a:spcPct val="0"/>
            </a:spcBef>
            <a:spcAft>
              <a:spcPct val="35000"/>
            </a:spcAft>
          </a:pPr>
          <a:r>
            <a:rPr lang="en-US" sz="2000" kern="1200" dirty="0" err="1" smtClean="0">
              <a:solidFill>
                <a:schemeClr val="tx1"/>
              </a:solidFill>
            </a:rPr>
            <a:t>Sebagai</a:t>
          </a:r>
          <a:r>
            <a:rPr lang="en-US" sz="2000" kern="1200" dirty="0" smtClean="0">
              <a:solidFill>
                <a:schemeClr val="tx1"/>
              </a:solidFill>
            </a:rPr>
            <a:t> </a:t>
          </a:r>
          <a:r>
            <a:rPr lang="en-US" sz="2000" kern="1200" dirty="0" err="1" smtClean="0">
              <a:solidFill>
                <a:schemeClr val="tx1"/>
              </a:solidFill>
            </a:rPr>
            <a:t>seorang</a:t>
          </a:r>
          <a:r>
            <a:rPr lang="en-US" sz="2000" kern="1200" dirty="0" smtClean="0">
              <a:solidFill>
                <a:schemeClr val="tx1"/>
              </a:solidFill>
            </a:rPr>
            <a:t> </a:t>
          </a:r>
          <a:r>
            <a:rPr lang="en-US" sz="2000" kern="1200" dirty="0" err="1" smtClean="0">
              <a:solidFill>
                <a:schemeClr val="tx1"/>
              </a:solidFill>
            </a:rPr>
            <a:t>profesional</a:t>
          </a:r>
          <a:r>
            <a:rPr lang="en-US" sz="2000" kern="1200" dirty="0" smtClean="0">
              <a:solidFill>
                <a:schemeClr val="tx1"/>
              </a:solidFill>
            </a:rPr>
            <a:t> </a:t>
          </a:r>
          <a:r>
            <a:rPr lang="en-US" sz="2000" kern="1200" dirty="0" err="1" smtClean="0">
              <a:solidFill>
                <a:schemeClr val="tx1"/>
              </a:solidFill>
            </a:rPr>
            <a:t>dengan</a:t>
          </a:r>
          <a:r>
            <a:rPr lang="en-US" sz="2000" kern="1200" dirty="0" smtClean="0">
              <a:solidFill>
                <a:schemeClr val="tx1"/>
              </a:solidFill>
            </a:rPr>
            <a:t> </a:t>
          </a:r>
          <a:r>
            <a:rPr lang="en-US" sz="2000" kern="1200" dirty="0" err="1" smtClean="0">
              <a:solidFill>
                <a:schemeClr val="tx1"/>
              </a:solidFill>
            </a:rPr>
            <a:t>keahlian</a:t>
          </a:r>
          <a:r>
            <a:rPr lang="en-US" sz="2000" kern="1200" dirty="0" smtClean="0">
              <a:solidFill>
                <a:schemeClr val="tx1"/>
              </a:solidFill>
            </a:rPr>
            <a:t> </a:t>
          </a:r>
          <a:r>
            <a:rPr lang="en-US" sz="2000" kern="1200" dirty="0" err="1" smtClean="0">
              <a:solidFill>
                <a:schemeClr val="tx1"/>
              </a:solidFill>
            </a:rPr>
            <a:t>dalam</a:t>
          </a:r>
          <a:r>
            <a:rPr lang="en-US" sz="2000" kern="1200" dirty="0" smtClean="0">
              <a:solidFill>
                <a:schemeClr val="tx1"/>
              </a:solidFill>
            </a:rPr>
            <a:t> </a:t>
          </a:r>
          <a:r>
            <a:rPr lang="en-US" sz="2000" kern="1200" dirty="0" err="1" smtClean="0">
              <a:solidFill>
                <a:schemeClr val="tx1"/>
              </a:solidFill>
            </a:rPr>
            <a:t>anestesi</a:t>
          </a:r>
          <a:r>
            <a:rPr lang="en-US" sz="2000" kern="1200" dirty="0" smtClean="0">
              <a:solidFill>
                <a:schemeClr val="tx1"/>
              </a:solidFill>
            </a:rPr>
            <a:t>, </a:t>
          </a:r>
          <a:r>
            <a:rPr lang="en-US" sz="2000" kern="1200" dirty="0" err="1" smtClean="0">
              <a:solidFill>
                <a:schemeClr val="tx1"/>
              </a:solidFill>
            </a:rPr>
            <a:t>penata</a:t>
          </a:r>
          <a:r>
            <a:rPr lang="en-US" sz="2000" kern="1200" dirty="0" smtClean="0">
              <a:solidFill>
                <a:schemeClr val="tx1"/>
              </a:solidFill>
            </a:rPr>
            <a:t> </a:t>
          </a:r>
          <a:r>
            <a:rPr lang="en-US" sz="2000" kern="1200" dirty="0" err="1" smtClean="0">
              <a:solidFill>
                <a:schemeClr val="tx1"/>
              </a:solidFill>
            </a:rPr>
            <a:t>anestesi</a:t>
          </a:r>
          <a:r>
            <a:rPr lang="en-US" sz="2000" kern="1200" dirty="0" smtClean="0">
              <a:solidFill>
                <a:schemeClr val="tx1"/>
              </a:solidFill>
            </a:rPr>
            <a:t> </a:t>
          </a:r>
          <a:r>
            <a:rPr lang="en-US" sz="2000" kern="1200" dirty="0" err="1" smtClean="0">
              <a:solidFill>
                <a:schemeClr val="tx1"/>
              </a:solidFill>
            </a:rPr>
            <a:t>mencegah</a:t>
          </a:r>
          <a:r>
            <a:rPr lang="en-US" sz="2000" kern="1200" dirty="0" smtClean="0">
              <a:solidFill>
                <a:schemeClr val="tx1"/>
              </a:solidFill>
            </a:rPr>
            <a:t> </a:t>
          </a:r>
          <a:r>
            <a:rPr lang="en-US" sz="2000" kern="1200" dirty="0" err="1" smtClean="0">
              <a:solidFill>
                <a:schemeClr val="tx1"/>
              </a:solidFill>
            </a:rPr>
            <a:t>infeksi</a:t>
          </a:r>
          <a:r>
            <a:rPr lang="en-US" sz="2000" kern="1200" dirty="0" smtClean="0">
              <a:solidFill>
                <a:schemeClr val="tx1"/>
              </a:solidFill>
            </a:rPr>
            <a:t> </a:t>
          </a:r>
          <a:r>
            <a:rPr lang="en-US" sz="2000" kern="1200" dirty="0" err="1" smtClean="0">
              <a:solidFill>
                <a:schemeClr val="tx1"/>
              </a:solidFill>
            </a:rPr>
            <a:t>nosokomial</a:t>
          </a:r>
          <a:r>
            <a:rPr lang="en-US" sz="2000" kern="1200" dirty="0" smtClean="0">
              <a:solidFill>
                <a:schemeClr val="tx1"/>
              </a:solidFill>
            </a:rPr>
            <a:t> </a:t>
          </a:r>
          <a:r>
            <a:rPr lang="en-US" sz="2000" kern="1200" dirty="0" err="1" smtClean="0">
              <a:solidFill>
                <a:schemeClr val="tx1"/>
              </a:solidFill>
            </a:rPr>
            <a:t>dan</a:t>
          </a:r>
          <a:r>
            <a:rPr lang="en-US" sz="2000" kern="1200" dirty="0" smtClean="0">
              <a:solidFill>
                <a:schemeClr val="tx1"/>
              </a:solidFill>
            </a:rPr>
            <a:t> </a:t>
          </a:r>
          <a:r>
            <a:rPr lang="en-US" sz="2000" kern="1200" dirty="0" err="1" smtClean="0">
              <a:solidFill>
                <a:schemeClr val="tx1"/>
              </a:solidFill>
            </a:rPr>
            <a:t>penyakit</a:t>
          </a:r>
          <a:r>
            <a:rPr lang="en-US" sz="2000" kern="1200" dirty="0" smtClean="0">
              <a:solidFill>
                <a:schemeClr val="tx1"/>
              </a:solidFill>
            </a:rPr>
            <a:t> </a:t>
          </a:r>
          <a:r>
            <a:rPr lang="en-US" sz="2000" kern="1200" dirty="0" err="1" smtClean="0">
              <a:solidFill>
                <a:schemeClr val="tx1"/>
              </a:solidFill>
            </a:rPr>
            <a:t>menular</a:t>
          </a:r>
          <a:r>
            <a:rPr lang="id-ID" sz="2000" kern="1200" dirty="0" smtClean="0">
              <a:solidFill>
                <a:schemeClr val="tx1"/>
              </a:solidFill>
            </a:rPr>
            <a:t>.</a:t>
          </a:r>
          <a:endParaRPr lang="id-ID" sz="2000" kern="1200" dirty="0">
            <a:solidFill>
              <a:schemeClr val="tx1"/>
            </a:solidFill>
          </a:endParaRPr>
        </a:p>
      </dsp:txBody>
      <dsp:txXfrm>
        <a:off x="5975" y="6"/>
        <a:ext cx="8658859" cy="16847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B1EFC-F080-4BB3-B6C2-302D3276F224}">
      <dsp:nvSpPr>
        <dsp:cNvPr id="0" name=""/>
        <dsp:cNvSpPr/>
      </dsp:nvSpPr>
      <dsp:spPr>
        <a:xfrm>
          <a:off x="5975" y="6"/>
          <a:ext cx="8658859" cy="1684756"/>
        </a:xfrm>
        <a:prstGeom prst="rect">
          <a:avLst/>
        </a:prstGeom>
        <a:solidFill>
          <a:schemeClr val="accent2">
            <a:lumMod val="60000"/>
            <a:lumOff val="4000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solidFill>
                <a:schemeClr val="tx1"/>
              </a:solidFill>
            </a:rPr>
            <a:t>p</a:t>
          </a:r>
          <a:r>
            <a:rPr lang="en-US" sz="2000" kern="1200" dirty="0" err="1" smtClean="0">
              <a:solidFill>
                <a:schemeClr val="tx1"/>
              </a:solidFill>
            </a:rPr>
            <a:t>enata</a:t>
          </a:r>
          <a:r>
            <a:rPr lang="en-US" sz="2000" kern="1200" dirty="0" smtClean="0">
              <a:solidFill>
                <a:schemeClr val="tx1"/>
              </a:solidFill>
            </a:rPr>
            <a:t> </a:t>
          </a:r>
          <a:r>
            <a:rPr lang="en-US" sz="2000" kern="1200" dirty="0" err="1" smtClean="0">
              <a:solidFill>
                <a:schemeClr val="tx1"/>
              </a:solidFill>
            </a:rPr>
            <a:t>anestesi</a:t>
          </a:r>
          <a:r>
            <a:rPr lang="en-US" sz="2000" kern="1200" dirty="0" smtClean="0">
              <a:solidFill>
                <a:schemeClr val="tx1"/>
              </a:solidFill>
            </a:rPr>
            <a:t> </a:t>
          </a:r>
          <a:r>
            <a:rPr lang="en-US" sz="2000" kern="1200" dirty="0" err="1" smtClean="0">
              <a:solidFill>
                <a:schemeClr val="tx1"/>
              </a:solidFill>
            </a:rPr>
            <a:t>harus</a:t>
          </a:r>
          <a:r>
            <a:rPr lang="en-US" sz="2000" kern="1200" dirty="0" smtClean="0">
              <a:solidFill>
                <a:schemeClr val="tx1"/>
              </a:solidFill>
            </a:rPr>
            <a:t> </a:t>
          </a:r>
          <a:r>
            <a:rPr lang="en-US" sz="2000" kern="1200" dirty="0" err="1" smtClean="0">
              <a:solidFill>
                <a:schemeClr val="tx1"/>
              </a:solidFill>
            </a:rPr>
            <a:t>berpartisipasi</a:t>
          </a:r>
          <a:r>
            <a:rPr lang="en-US" sz="2000" kern="1200" dirty="0" smtClean="0">
              <a:solidFill>
                <a:schemeClr val="tx1"/>
              </a:solidFill>
            </a:rPr>
            <a:t> </a:t>
          </a:r>
          <a:r>
            <a:rPr lang="en-US" sz="2000" kern="1200" dirty="0" err="1" smtClean="0">
              <a:solidFill>
                <a:schemeClr val="tx1"/>
              </a:solidFill>
            </a:rPr>
            <a:t>dalam</a:t>
          </a:r>
          <a:r>
            <a:rPr lang="en-US" sz="2000" kern="1200" dirty="0" smtClean="0">
              <a:solidFill>
                <a:schemeClr val="tx1"/>
              </a:solidFill>
            </a:rPr>
            <a:t> </a:t>
          </a:r>
          <a:r>
            <a:rPr lang="en-US" sz="2000" kern="1200" dirty="0" err="1" smtClean="0">
              <a:solidFill>
                <a:schemeClr val="tx1"/>
              </a:solidFill>
            </a:rPr>
            <a:t>tinjauan</a:t>
          </a:r>
          <a:r>
            <a:rPr lang="en-US" sz="2000" kern="1200" dirty="0" smtClean="0">
              <a:solidFill>
                <a:schemeClr val="tx1"/>
              </a:solidFill>
            </a:rPr>
            <a:t> </a:t>
          </a:r>
          <a:r>
            <a:rPr lang="en-US" sz="2000" kern="1200" dirty="0" err="1" smtClean="0">
              <a:solidFill>
                <a:schemeClr val="tx1"/>
              </a:solidFill>
            </a:rPr>
            <a:t>periodik</a:t>
          </a:r>
          <a:r>
            <a:rPr lang="en-US" sz="2000" kern="1200" dirty="0" smtClean="0">
              <a:solidFill>
                <a:schemeClr val="tx1"/>
              </a:solidFill>
            </a:rPr>
            <a:t> </a:t>
          </a:r>
          <a:r>
            <a:rPr lang="en-US" sz="2000" kern="1200" dirty="0" err="1" smtClean="0">
              <a:solidFill>
                <a:schemeClr val="tx1"/>
              </a:solidFill>
            </a:rPr>
            <a:t>dan</a:t>
          </a:r>
          <a:r>
            <a:rPr lang="en-US" sz="2000" kern="1200" dirty="0" smtClean="0">
              <a:solidFill>
                <a:schemeClr val="tx1"/>
              </a:solidFill>
            </a:rPr>
            <a:t> </a:t>
          </a:r>
          <a:r>
            <a:rPr lang="en-US" sz="2000" kern="1200" dirty="0" err="1" smtClean="0">
              <a:solidFill>
                <a:schemeClr val="tx1"/>
              </a:solidFill>
            </a:rPr>
            <a:t>evaluasi</a:t>
          </a:r>
          <a:r>
            <a:rPr lang="en-US" sz="2000" kern="1200" dirty="0" smtClean="0">
              <a:solidFill>
                <a:schemeClr val="tx1"/>
              </a:solidFill>
            </a:rPr>
            <a:t> </a:t>
          </a:r>
          <a:r>
            <a:rPr lang="en-US" sz="2000" kern="1200" dirty="0" err="1" smtClean="0">
              <a:solidFill>
                <a:schemeClr val="tx1"/>
              </a:solidFill>
            </a:rPr>
            <a:t>kualitas</a:t>
          </a:r>
          <a:r>
            <a:rPr lang="en-US" sz="2000" kern="1200" dirty="0" smtClean="0">
              <a:solidFill>
                <a:schemeClr val="tx1"/>
              </a:solidFill>
            </a:rPr>
            <a:t> </a:t>
          </a:r>
          <a:r>
            <a:rPr lang="en-US" sz="2000" kern="1200" dirty="0" err="1" smtClean="0">
              <a:solidFill>
                <a:schemeClr val="tx1"/>
              </a:solidFill>
            </a:rPr>
            <a:t>serta</a:t>
          </a:r>
          <a:r>
            <a:rPr lang="en-US" sz="2000" kern="1200" dirty="0" smtClean="0">
              <a:solidFill>
                <a:schemeClr val="tx1"/>
              </a:solidFill>
            </a:rPr>
            <a:t> </a:t>
          </a:r>
          <a:r>
            <a:rPr lang="en-US" sz="2000" kern="1200" dirty="0" err="1" smtClean="0">
              <a:solidFill>
                <a:schemeClr val="tx1"/>
              </a:solidFill>
            </a:rPr>
            <a:t>kesesuaian</a:t>
          </a:r>
          <a:r>
            <a:rPr lang="en-US" sz="2000" kern="1200" dirty="0" smtClean="0">
              <a:solidFill>
                <a:schemeClr val="tx1"/>
              </a:solidFill>
            </a:rPr>
            <a:t> </a:t>
          </a:r>
          <a:r>
            <a:rPr lang="en-US" sz="2000" kern="1200" dirty="0" err="1" smtClean="0">
              <a:solidFill>
                <a:schemeClr val="tx1"/>
              </a:solidFill>
            </a:rPr>
            <a:t>penataan</a:t>
          </a:r>
          <a:r>
            <a:rPr lang="en-US" sz="2000" kern="1200" dirty="0" smtClean="0">
              <a:solidFill>
                <a:schemeClr val="tx1"/>
              </a:solidFill>
            </a:rPr>
            <a:t> </a:t>
          </a:r>
          <a:r>
            <a:rPr lang="en-US" sz="2000" kern="1200" dirty="0" err="1" smtClean="0">
              <a:solidFill>
                <a:schemeClr val="tx1"/>
              </a:solidFill>
            </a:rPr>
            <a:t>anestesi</a:t>
          </a:r>
          <a:r>
            <a:rPr lang="en-US" sz="2000" kern="1200" dirty="0" smtClean="0">
              <a:solidFill>
                <a:schemeClr val="tx1"/>
              </a:solidFill>
            </a:rPr>
            <a:t>. </a:t>
          </a:r>
          <a:r>
            <a:rPr lang="en-US" sz="2000" kern="1200" dirty="0" err="1" smtClean="0">
              <a:solidFill>
                <a:schemeClr val="tx1"/>
              </a:solidFill>
            </a:rPr>
            <a:t>Penelaahan</a:t>
          </a:r>
          <a:r>
            <a:rPr lang="en-US" sz="2000" kern="1200" dirty="0" smtClean="0">
              <a:solidFill>
                <a:schemeClr val="tx1"/>
              </a:solidFill>
            </a:rPr>
            <a:t> </a:t>
          </a:r>
          <a:r>
            <a:rPr lang="en-US" sz="2000" kern="1200" dirty="0" err="1" smtClean="0">
              <a:solidFill>
                <a:schemeClr val="tx1"/>
              </a:solidFill>
            </a:rPr>
            <a:t>dan</a:t>
          </a:r>
          <a:r>
            <a:rPr lang="en-US" sz="2000" kern="1200" dirty="0" smtClean="0">
              <a:solidFill>
                <a:schemeClr val="tx1"/>
              </a:solidFill>
            </a:rPr>
            <a:t> </a:t>
          </a:r>
          <a:r>
            <a:rPr lang="en-US" sz="2000" kern="1200" dirty="0" err="1" smtClean="0">
              <a:solidFill>
                <a:schemeClr val="tx1"/>
              </a:solidFill>
            </a:rPr>
            <a:t>evaluasi</a:t>
          </a:r>
          <a:r>
            <a:rPr lang="en-US" sz="2000" kern="1200" dirty="0" smtClean="0">
              <a:solidFill>
                <a:schemeClr val="tx1"/>
              </a:solidFill>
            </a:rPr>
            <a:t> </a:t>
          </a:r>
          <a:r>
            <a:rPr lang="en-US" sz="2000" kern="1200" dirty="0" err="1" smtClean="0">
              <a:solidFill>
                <a:schemeClr val="tx1"/>
              </a:solidFill>
            </a:rPr>
            <a:t>harus</a:t>
          </a:r>
          <a:r>
            <a:rPr lang="en-US" sz="2000" kern="1200" dirty="0" smtClean="0">
              <a:solidFill>
                <a:schemeClr val="tx1"/>
              </a:solidFill>
            </a:rPr>
            <a:t> </a:t>
          </a:r>
          <a:r>
            <a:rPr lang="en-US" sz="2000" kern="1200" dirty="0" err="1" smtClean="0">
              <a:solidFill>
                <a:schemeClr val="tx1"/>
              </a:solidFill>
            </a:rPr>
            <a:t>dilakukan</a:t>
          </a:r>
          <a:r>
            <a:rPr lang="en-US" sz="2000" kern="1200" dirty="0" smtClean="0">
              <a:solidFill>
                <a:schemeClr val="tx1"/>
              </a:solidFill>
            </a:rPr>
            <a:t> </a:t>
          </a:r>
          <a:r>
            <a:rPr lang="en-US" sz="2000" kern="1200" dirty="0" err="1" smtClean="0">
              <a:solidFill>
                <a:schemeClr val="tx1"/>
              </a:solidFill>
            </a:rPr>
            <a:t>sesuai</a:t>
          </a:r>
          <a:r>
            <a:rPr lang="en-US" sz="2000" kern="1200" dirty="0" smtClean="0">
              <a:solidFill>
                <a:schemeClr val="tx1"/>
              </a:solidFill>
            </a:rPr>
            <a:t> </a:t>
          </a:r>
          <a:r>
            <a:rPr lang="en-US" sz="2000" kern="1200" dirty="0" err="1" smtClean="0">
              <a:solidFill>
                <a:schemeClr val="tx1"/>
              </a:solidFill>
            </a:rPr>
            <a:t>dengan</a:t>
          </a:r>
          <a:r>
            <a:rPr lang="en-US" sz="2000" kern="1200" dirty="0" smtClean="0">
              <a:solidFill>
                <a:schemeClr val="tx1"/>
              </a:solidFill>
            </a:rPr>
            <a:t> program </a:t>
          </a:r>
          <a:r>
            <a:rPr lang="en-US" sz="2000" kern="1200" dirty="0" err="1" smtClean="0">
              <a:solidFill>
                <a:schemeClr val="tx1"/>
              </a:solidFill>
            </a:rPr>
            <a:t>jaminan</a:t>
          </a:r>
          <a:r>
            <a:rPr lang="en-US" sz="2000" kern="1200" dirty="0" smtClean="0">
              <a:solidFill>
                <a:schemeClr val="tx1"/>
              </a:solidFill>
            </a:rPr>
            <a:t> </a:t>
          </a:r>
          <a:r>
            <a:rPr lang="en-US" sz="2000" kern="1200" dirty="0" err="1" smtClean="0">
              <a:solidFill>
                <a:schemeClr val="tx1"/>
              </a:solidFill>
            </a:rPr>
            <a:t>kualitas</a:t>
          </a:r>
          <a:r>
            <a:rPr lang="en-US" sz="2000" kern="1200" dirty="0" smtClean="0">
              <a:solidFill>
                <a:schemeClr val="tx1"/>
              </a:solidFill>
            </a:rPr>
            <a:t> </a:t>
          </a:r>
          <a:r>
            <a:rPr lang="en-US" sz="2000" kern="1200" dirty="0" err="1" smtClean="0">
              <a:solidFill>
                <a:schemeClr val="tx1"/>
              </a:solidFill>
            </a:rPr>
            <a:t>lembaga</a:t>
          </a:r>
          <a:r>
            <a:rPr lang="en-US" sz="2000" kern="1200" dirty="0" smtClean="0">
              <a:solidFill>
                <a:schemeClr val="tx1"/>
              </a:solidFill>
            </a:rPr>
            <a:t>.</a:t>
          </a:r>
          <a:endParaRPr lang="id-ID" sz="2000" kern="1200" dirty="0">
            <a:solidFill>
              <a:schemeClr val="tx1"/>
            </a:solidFill>
          </a:endParaRPr>
        </a:p>
      </dsp:txBody>
      <dsp:txXfrm>
        <a:off x="5975" y="6"/>
        <a:ext cx="8658859" cy="16847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B1EFC-F080-4BB3-B6C2-302D3276F224}">
      <dsp:nvSpPr>
        <dsp:cNvPr id="0" name=""/>
        <dsp:cNvSpPr/>
      </dsp:nvSpPr>
      <dsp:spPr>
        <a:xfrm>
          <a:off x="270769" y="0"/>
          <a:ext cx="8140126" cy="2260766"/>
        </a:xfrm>
        <a:prstGeom prst="rect">
          <a:avLst/>
        </a:prstGeom>
        <a:solidFill>
          <a:schemeClr val="accent1">
            <a:lumMod val="60000"/>
            <a:lumOff val="4000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solidFill>
                <a:schemeClr val="tx1"/>
              </a:solidFill>
            </a:rPr>
            <a:t>Kinerja</a:t>
          </a:r>
          <a:r>
            <a:rPr lang="en-US" sz="2000" kern="1200" dirty="0" smtClean="0">
              <a:solidFill>
                <a:schemeClr val="tx1"/>
              </a:solidFill>
            </a:rPr>
            <a:t> </a:t>
          </a:r>
          <a:r>
            <a:rPr lang="en-US" sz="2000" kern="1200" dirty="0" err="1" smtClean="0">
              <a:solidFill>
                <a:schemeClr val="tx1"/>
              </a:solidFill>
            </a:rPr>
            <a:t>klinis</a:t>
          </a:r>
          <a:r>
            <a:rPr lang="en-US" sz="2000" kern="1200" dirty="0" smtClean="0">
              <a:solidFill>
                <a:schemeClr val="tx1"/>
              </a:solidFill>
            </a:rPr>
            <a:t> </a:t>
          </a:r>
          <a:r>
            <a:rPr lang="en-US" sz="2000" kern="1200" dirty="0" err="1" smtClean="0">
              <a:solidFill>
                <a:schemeClr val="tx1"/>
              </a:solidFill>
            </a:rPr>
            <a:t>penata</a:t>
          </a:r>
          <a:r>
            <a:rPr lang="en-US" sz="2000" kern="1200" dirty="0" smtClean="0">
              <a:solidFill>
                <a:schemeClr val="tx1"/>
              </a:solidFill>
            </a:rPr>
            <a:t> </a:t>
          </a:r>
          <a:r>
            <a:rPr lang="en-US" sz="2000" kern="1200" dirty="0" err="1" smtClean="0">
              <a:solidFill>
                <a:schemeClr val="tx1"/>
              </a:solidFill>
            </a:rPr>
            <a:t>anestesi</a:t>
          </a:r>
          <a:r>
            <a:rPr lang="en-US" sz="2000" kern="1200" dirty="0" smtClean="0">
              <a:solidFill>
                <a:schemeClr val="tx1"/>
              </a:solidFill>
            </a:rPr>
            <a:t> </a:t>
          </a:r>
          <a:r>
            <a:rPr lang="en-US" sz="2000" kern="1200" dirty="0" err="1" smtClean="0">
              <a:solidFill>
                <a:schemeClr val="tx1"/>
              </a:solidFill>
            </a:rPr>
            <a:t>ini</a:t>
          </a:r>
          <a:r>
            <a:rPr lang="en-US" sz="2000" kern="1200" dirty="0" smtClean="0">
              <a:solidFill>
                <a:schemeClr val="tx1"/>
              </a:solidFill>
            </a:rPr>
            <a:t> </a:t>
          </a:r>
          <a:r>
            <a:rPr lang="en-US" sz="2000" kern="1200" dirty="0" err="1" smtClean="0">
              <a:solidFill>
                <a:schemeClr val="tx1"/>
              </a:solidFill>
            </a:rPr>
            <a:t>menggabungkan</a:t>
          </a:r>
          <a:r>
            <a:rPr lang="en-US" sz="2000" kern="1200" dirty="0" smtClean="0">
              <a:solidFill>
                <a:schemeClr val="tx1"/>
              </a:solidFill>
            </a:rPr>
            <a:t> </a:t>
          </a:r>
          <a:r>
            <a:rPr lang="en-US" sz="2000" kern="1200" dirty="0" err="1" smtClean="0">
              <a:solidFill>
                <a:schemeClr val="tx1"/>
              </a:solidFill>
            </a:rPr>
            <a:t>teknik</a:t>
          </a:r>
          <a:r>
            <a:rPr lang="en-US" sz="2000" kern="1200" dirty="0" smtClean="0">
              <a:solidFill>
                <a:schemeClr val="tx1"/>
              </a:solidFill>
            </a:rPr>
            <a:t> </a:t>
          </a:r>
          <a:r>
            <a:rPr lang="en-US" sz="2000" kern="1200" dirty="0" err="1" smtClean="0">
              <a:solidFill>
                <a:schemeClr val="tx1"/>
              </a:solidFill>
            </a:rPr>
            <a:t>bukti</a:t>
          </a:r>
          <a:r>
            <a:rPr lang="en-US" sz="2000" kern="1200" dirty="0" smtClean="0">
              <a:solidFill>
                <a:schemeClr val="tx1"/>
              </a:solidFill>
            </a:rPr>
            <a:t> </a:t>
          </a:r>
          <a:r>
            <a:rPr lang="en-US" sz="2000" kern="1200" dirty="0" err="1" smtClean="0">
              <a:solidFill>
                <a:schemeClr val="tx1"/>
              </a:solidFill>
            </a:rPr>
            <a:t>berdasarkan</a:t>
          </a:r>
          <a:r>
            <a:rPr lang="en-US" sz="2000" kern="1200" dirty="0" smtClean="0">
              <a:solidFill>
                <a:schemeClr val="tx1"/>
              </a:solidFill>
            </a:rPr>
            <a:t> </a:t>
          </a:r>
          <a:r>
            <a:rPr lang="en-US" sz="2000" kern="1200" dirty="0" err="1" smtClean="0">
              <a:solidFill>
                <a:schemeClr val="tx1"/>
              </a:solidFill>
            </a:rPr>
            <a:t>dan</a:t>
          </a:r>
          <a:r>
            <a:rPr lang="en-US" sz="2000" kern="1200" dirty="0" smtClean="0">
              <a:solidFill>
                <a:schemeClr val="tx1"/>
              </a:solidFill>
            </a:rPr>
            <a:t> </a:t>
          </a:r>
          <a:r>
            <a:rPr lang="en-US" sz="2000" kern="1200" dirty="0" err="1" smtClean="0">
              <a:solidFill>
                <a:schemeClr val="tx1"/>
              </a:solidFill>
            </a:rPr>
            <a:t>pengetahuan</a:t>
          </a:r>
          <a:r>
            <a:rPr lang="en-US" sz="2000" kern="1200" dirty="0" smtClean="0">
              <a:solidFill>
                <a:schemeClr val="tx1"/>
              </a:solidFill>
            </a:rPr>
            <a:t> </a:t>
          </a:r>
          <a:r>
            <a:rPr lang="en-US" sz="2000" kern="1200" dirty="0" err="1" smtClean="0">
              <a:solidFill>
                <a:schemeClr val="tx1"/>
              </a:solidFill>
            </a:rPr>
            <a:t>serta</a:t>
          </a:r>
          <a:r>
            <a:rPr lang="en-US" sz="2000" kern="1200" dirty="0" smtClean="0">
              <a:solidFill>
                <a:schemeClr val="tx1"/>
              </a:solidFill>
            </a:rPr>
            <a:t> </a:t>
          </a:r>
          <a:r>
            <a:rPr lang="en-US" sz="2000" kern="1200" dirty="0" err="1" smtClean="0">
              <a:solidFill>
                <a:schemeClr val="tx1"/>
              </a:solidFill>
            </a:rPr>
            <a:t>pedoman</a:t>
          </a:r>
          <a:r>
            <a:rPr lang="en-US" sz="2000" kern="1200" dirty="0" smtClean="0">
              <a:solidFill>
                <a:schemeClr val="tx1"/>
              </a:solidFill>
            </a:rPr>
            <a:t> </a:t>
          </a:r>
          <a:r>
            <a:rPr lang="en-US" sz="2000" kern="1200" dirty="0" err="1" smtClean="0">
              <a:solidFill>
                <a:schemeClr val="tx1"/>
              </a:solidFill>
            </a:rPr>
            <a:t>dan</a:t>
          </a:r>
          <a:r>
            <a:rPr lang="en-US" sz="2000" kern="1200" dirty="0" smtClean="0">
              <a:solidFill>
                <a:schemeClr val="tx1"/>
              </a:solidFill>
            </a:rPr>
            <a:t> </a:t>
          </a:r>
          <a:r>
            <a:rPr lang="en-US" sz="2000" kern="1200" dirty="0" err="1" smtClean="0">
              <a:solidFill>
                <a:schemeClr val="tx1"/>
              </a:solidFill>
            </a:rPr>
            <a:t>standar</a:t>
          </a:r>
          <a:r>
            <a:rPr lang="en-US" sz="2000" kern="1200" dirty="0" smtClean="0">
              <a:solidFill>
                <a:schemeClr val="tx1"/>
              </a:solidFill>
            </a:rPr>
            <a:t> </a:t>
          </a:r>
          <a:r>
            <a:rPr lang="en-US" sz="2000" kern="1200" dirty="0" err="1" smtClean="0">
              <a:solidFill>
                <a:schemeClr val="tx1"/>
              </a:solidFill>
            </a:rPr>
            <a:t>internasional</a:t>
          </a:r>
          <a:r>
            <a:rPr lang="en-US" sz="2000" kern="1200" dirty="0" smtClean="0">
              <a:solidFill>
                <a:schemeClr val="tx1"/>
              </a:solidFill>
            </a:rPr>
            <a:t>. </a:t>
          </a:r>
          <a:endParaRPr lang="id-ID" sz="2000" kern="1200" dirty="0" smtClean="0">
            <a:solidFill>
              <a:schemeClr val="tx1"/>
            </a:solidFill>
          </a:endParaRPr>
        </a:p>
        <a:p>
          <a:pPr lvl="0" algn="ctr" defTabSz="889000">
            <a:lnSpc>
              <a:spcPct val="90000"/>
            </a:lnSpc>
            <a:spcBef>
              <a:spcPct val="0"/>
            </a:spcBef>
            <a:spcAft>
              <a:spcPct val="35000"/>
            </a:spcAft>
          </a:pPr>
          <a:r>
            <a:rPr lang="id-ID" sz="2000" kern="1200" dirty="0" smtClean="0">
              <a:solidFill>
                <a:schemeClr val="tx1"/>
              </a:solidFill>
            </a:rPr>
            <a:t>P</a:t>
          </a:r>
          <a:r>
            <a:rPr lang="en-US" sz="2000" kern="1200" dirty="0" err="1" smtClean="0">
              <a:solidFill>
                <a:schemeClr val="tx1"/>
              </a:solidFill>
            </a:rPr>
            <a:t>enata</a:t>
          </a:r>
          <a:r>
            <a:rPr lang="en-US" sz="2000" kern="1200" dirty="0" smtClean="0">
              <a:solidFill>
                <a:schemeClr val="tx1"/>
              </a:solidFill>
            </a:rPr>
            <a:t> </a:t>
          </a:r>
          <a:r>
            <a:rPr lang="en-US" sz="2000" kern="1200" dirty="0" err="1" smtClean="0">
              <a:solidFill>
                <a:schemeClr val="tx1"/>
              </a:solidFill>
            </a:rPr>
            <a:t>anestesi</a:t>
          </a:r>
          <a:r>
            <a:rPr lang="en-US" sz="2000" kern="1200" dirty="0" smtClean="0">
              <a:solidFill>
                <a:schemeClr val="tx1"/>
              </a:solidFill>
            </a:rPr>
            <a:t> </a:t>
          </a:r>
          <a:r>
            <a:rPr lang="en-US" sz="2000" kern="1200" dirty="0" err="1" smtClean="0">
              <a:solidFill>
                <a:schemeClr val="tx1"/>
              </a:solidFill>
            </a:rPr>
            <a:t>dapat</a:t>
          </a:r>
          <a:r>
            <a:rPr lang="en-US" sz="2000" kern="1200" dirty="0" smtClean="0">
              <a:solidFill>
                <a:schemeClr val="tx1"/>
              </a:solidFill>
            </a:rPr>
            <a:t> </a:t>
          </a:r>
          <a:r>
            <a:rPr lang="en-US" sz="2000" kern="1200" dirty="0" err="1" smtClean="0">
              <a:solidFill>
                <a:schemeClr val="tx1"/>
              </a:solidFill>
            </a:rPr>
            <a:t>terlibat</a:t>
          </a:r>
          <a:r>
            <a:rPr lang="en-US" sz="2000" kern="1200" dirty="0" smtClean="0">
              <a:solidFill>
                <a:schemeClr val="tx1"/>
              </a:solidFill>
            </a:rPr>
            <a:t> </a:t>
          </a:r>
          <a:r>
            <a:rPr lang="en-US" sz="2000" kern="1200" dirty="0" err="1" smtClean="0">
              <a:solidFill>
                <a:schemeClr val="tx1"/>
              </a:solidFill>
            </a:rPr>
            <a:t>dalam</a:t>
          </a:r>
          <a:r>
            <a:rPr lang="en-US" sz="2000" kern="1200" dirty="0" smtClean="0">
              <a:solidFill>
                <a:schemeClr val="tx1"/>
              </a:solidFill>
            </a:rPr>
            <a:t> </a:t>
          </a:r>
          <a:r>
            <a:rPr lang="en-US" sz="2000" kern="1200" dirty="0" err="1" smtClean="0">
              <a:solidFill>
                <a:schemeClr val="tx1"/>
              </a:solidFill>
            </a:rPr>
            <a:t>penelitian</a:t>
          </a:r>
          <a:r>
            <a:rPr lang="en-US" sz="2000" kern="1200" dirty="0" smtClean="0">
              <a:solidFill>
                <a:schemeClr val="tx1"/>
              </a:solidFill>
            </a:rPr>
            <a:t> </a:t>
          </a:r>
          <a:r>
            <a:rPr lang="en-US" sz="2000" kern="1200" dirty="0" err="1" smtClean="0">
              <a:solidFill>
                <a:schemeClr val="tx1"/>
              </a:solidFill>
            </a:rPr>
            <a:t>sebagai</a:t>
          </a:r>
          <a:r>
            <a:rPr lang="en-US" sz="2000" kern="1200" dirty="0" smtClean="0">
              <a:solidFill>
                <a:schemeClr val="tx1"/>
              </a:solidFill>
            </a:rPr>
            <a:t> </a:t>
          </a:r>
          <a:r>
            <a:rPr lang="en-US" sz="2000" kern="1200" dirty="0" err="1" smtClean="0">
              <a:solidFill>
                <a:schemeClr val="tx1"/>
              </a:solidFill>
            </a:rPr>
            <a:t>penyidik</a:t>
          </a:r>
          <a:r>
            <a:rPr lang="en-US" sz="2000" kern="1200" dirty="0" smtClean="0">
              <a:solidFill>
                <a:schemeClr val="tx1"/>
              </a:solidFill>
            </a:rPr>
            <a:t>, </a:t>
          </a:r>
          <a:r>
            <a:rPr lang="en-US" sz="2000" kern="1200" dirty="0" err="1" smtClean="0">
              <a:solidFill>
                <a:schemeClr val="tx1"/>
              </a:solidFill>
            </a:rPr>
            <a:t>penyedia</a:t>
          </a:r>
          <a:r>
            <a:rPr lang="en-US" sz="2000" kern="1200" dirty="0" smtClean="0">
              <a:solidFill>
                <a:schemeClr val="tx1"/>
              </a:solidFill>
            </a:rPr>
            <a:t> </a:t>
          </a:r>
          <a:r>
            <a:rPr lang="en-US" sz="2000" kern="1200" dirty="0" err="1" smtClean="0">
              <a:solidFill>
                <a:schemeClr val="tx1"/>
              </a:solidFill>
            </a:rPr>
            <a:t>layanan</a:t>
          </a:r>
          <a:r>
            <a:rPr lang="en-US" sz="2000" kern="1200" dirty="0" smtClean="0">
              <a:solidFill>
                <a:schemeClr val="tx1"/>
              </a:solidFill>
            </a:rPr>
            <a:t> </a:t>
          </a:r>
          <a:r>
            <a:rPr lang="en-US" sz="2000" kern="1200" dirty="0" err="1" smtClean="0">
              <a:solidFill>
                <a:schemeClr val="tx1"/>
              </a:solidFill>
            </a:rPr>
            <a:t>untuk</a:t>
          </a:r>
          <a:r>
            <a:rPr lang="en-US" sz="2000" kern="1200" dirty="0" smtClean="0">
              <a:solidFill>
                <a:schemeClr val="tx1"/>
              </a:solidFill>
            </a:rPr>
            <a:t> </a:t>
          </a:r>
          <a:r>
            <a:rPr lang="en-US" sz="2000" kern="1200" dirty="0" err="1" smtClean="0">
              <a:solidFill>
                <a:schemeClr val="tx1"/>
              </a:solidFill>
            </a:rPr>
            <a:t>penelitian</a:t>
          </a:r>
          <a:r>
            <a:rPr lang="en-US" sz="2000" kern="1200" dirty="0" smtClean="0">
              <a:solidFill>
                <a:schemeClr val="tx1"/>
              </a:solidFill>
            </a:rPr>
            <a:t> </a:t>
          </a:r>
          <a:r>
            <a:rPr lang="en-US" sz="2000" kern="1200" dirty="0" err="1" smtClean="0">
              <a:solidFill>
                <a:schemeClr val="tx1"/>
              </a:solidFill>
            </a:rPr>
            <a:t>mata</a:t>
          </a:r>
          <a:r>
            <a:rPr lang="en-US" sz="2000" kern="1200" dirty="0" smtClean="0">
              <a:solidFill>
                <a:schemeClr val="tx1"/>
              </a:solidFill>
            </a:rPr>
            <a:t> </a:t>
          </a:r>
          <a:r>
            <a:rPr lang="en-US" sz="2000" kern="1200" dirty="0" err="1" smtClean="0">
              <a:solidFill>
                <a:schemeClr val="tx1"/>
              </a:solidFill>
            </a:rPr>
            <a:t>pelajaran</a:t>
          </a:r>
          <a:r>
            <a:rPr lang="en-US" sz="2000" kern="1200" dirty="0" smtClean="0">
              <a:solidFill>
                <a:schemeClr val="tx1"/>
              </a:solidFill>
            </a:rPr>
            <a:t>, </a:t>
          </a:r>
          <a:r>
            <a:rPr lang="en-US" sz="2000" kern="1200" dirty="0" err="1" smtClean="0">
              <a:solidFill>
                <a:schemeClr val="tx1"/>
              </a:solidFill>
            </a:rPr>
            <a:t>atau</a:t>
          </a:r>
          <a:r>
            <a:rPr lang="en-US" sz="2000" kern="1200" dirty="0" smtClean="0">
              <a:solidFill>
                <a:schemeClr val="tx1"/>
              </a:solidFill>
            </a:rPr>
            <a:t> </a:t>
          </a:r>
          <a:r>
            <a:rPr lang="en-US" sz="2000" kern="1200" dirty="0" err="1" smtClean="0">
              <a:solidFill>
                <a:schemeClr val="tx1"/>
              </a:solidFill>
            </a:rPr>
            <a:t>pengguna</a:t>
          </a:r>
          <a:r>
            <a:rPr lang="en-US" sz="2000" kern="1200" dirty="0" smtClean="0">
              <a:solidFill>
                <a:schemeClr val="tx1"/>
              </a:solidFill>
            </a:rPr>
            <a:t> </a:t>
          </a:r>
          <a:r>
            <a:rPr lang="en-US" sz="2000" kern="1200" dirty="0" err="1" smtClean="0">
              <a:solidFill>
                <a:schemeClr val="tx1"/>
              </a:solidFill>
            </a:rPr>
            <a:t>hasil</a:t>
          </a:r>
          <a:r>
            <a:rPr lang="en-US" sz="2000" kern="1200" dirty="0" smtClean="0">
              <a:solidFill>
                <a:schemeClr val="tx1"/>
              </a:solidFill>
            </a:rPr>
            <a:t> </a:t>
          </a:r>
          <a:r>
            <a:rPr lang="en-US" sz="2000" kern="1200" dirty="0" err="1" smtClean="0">
              <a:solidFill>
                <a:schemeClr val="tx1"/>
              </a:solidFill>
            </a:rPr>
            <a:t>penelitian</a:t>
          </a:r>
          <a:r>
            <a:rPr lang="en-US" sz="2000" kern="1200" dirty="0" smtClean="0">
              <a:solidFill>
                <a:schemeClr val="tx1"/>
              </a:solidFill>
            </a:rPr>
            <a:t> </a:t>
          </a:r>
          <a:r>
            <a:rPr lang="en-US" sz="2000" kern="1200" dirty="0" err="1" smtClean="0">
              <a:solidFill>
                <a:schemeClr val="tx1"/>
              </a:solidFill>
            </a:rPr>
            <a:t>untuk</a:t>
          </a:r>
          <a:r>
            <a:rPr lang="en-US" sz="2000" kern="1200" dirty="0" smtClean="0">
              <a:solidFill>
                <a:schemeClr val="tx1"/>
              </a:solidFill>
            </a:rPr>
            <a:t> </a:t>
          </a:r>
          <a:r>
            <a:rPr lang="en-US" sz="2000" kern="1200" dirty="0" err="1" smtClean="0">
              <a:solidFill>
                <a:schemeClr val="tx1"/>
              </a:solidFill>
            </a:rPr>
            <a:t>kemajuan</a:t>
          </a:r>
          <a:r>
            <a:rPr lang="en-US" sz="2000" kern="1200" dirty="0" smtClean="0">
              <a:solidFill>
                <a:schemeClr val="tx1"/>
              </a:solidFill>
            </a:rPr>
            <a:t> </a:t>
          </a:r>
          <a:r>
            <a:rPr lang="en-US" sz="2000" kern="1200" dirty="0" err="1" smtClean="0">
              <a:solidFill>
                <a:schemeClr val="tx1"/>
              </a:solidFill>
            </a:rPr>
            <a:t>profesi</a:t>
          </a:r>
          <a:r>
            <a:rPr lang="en-US" sz="2000" kern="1200" dirty="0" smtClean="0">
              <a:solidFill>
                <a:schemeClr val="tx1"/>
              </a:solidFill>
            </a:rPr>
            <a:t>. </a:t>
          </a:r>
          <a:endParaRPr lang="id-ID" sz="2000" kern="1200" dirty="0">
            <a:solidFill>
              <a:schemeClr val="tx1"/>
            </a:solidFill>
          </a:endParaRPr>
        </a:p>
      </dsp:txBody>
      <dsp:txXfrm>
        <a:off x="270769" y="0"/>
        <a:ext cx="8140126" cy="22607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B1EFC-F080-4BB3-B6C2-302D3276F224}">
      <dsp:nvSpPr>
        <dsp:cNvPr id="0" name=""/>
        <dsp:cNvSpPr/>
      </dsp:nvSpPr>
      <dsp:spPr>
        <a:xfrm>
          <a:off x="755957" y="0"/>
          <a:ext cx="7164924" cy="1612458"/>
        </a:xfrm>
        <a:prstGeom prst="rect">
          <a:avLst/>
        </a:prstGeom>
        <a:solidFill>
          <a:schemeClr val="accent2">
            <a:lumMod val="60000"/>
            <a:lumOff val="40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solidFill>
                <a:schemeClr val="tx1"/>
              </a:solidFill>
            </a:rPr>
            <a:t>P</a:t>
          </a:r>
          <a:r>
            <a:rPr lang="en-US" sz="2000" kern="1200" dirty="0" err="1" smtClean="0">
              <a:solidFill>
                <a:schemeClr val="tx1"/>
              </a:solidFill>
            </a:rPr>
            <a:t>enata</a:t>
          </a:r>
          <a:r>
            <a:rPr lang="en-US" sz="2000" kern="1200" dirty="0" smtClean="0">
              <a:solidFill>
                <a:schemeClr val="tx1"/>
              </a:solidFill>
            </a:rPr>
            <a:t> </a:t>
          </a:r>
          <a:r>
            <a:rPr lang="en-US" sz="2000" kern="1200" dirty="0" err="1" smtClean="0">
              <a:solidFill>
                <a:schemeClr val="tx1"/>
              </a:solidFill>
            </a:rPr>
            <a:t>anestesi</a:t>
          </a:r>
          <a:r>
            <a:rPr lang="en-US" sz="2000" kern="1200" dirty="0" smtClean="0">
              <a:solidFill>
                <a:schemeClr val="tx1"/>
              </a:solidFill>
            </a:rPr>
            <a:t> </a:t>
          </a:r>
          <a:r>
            <a:rPr lang="en-US" sz="2000" kern="1200" dirty="0" err="1" smtClean="0">
              <a:solidFill>
                <a:schemeClr val="tx1"/>
              </a:solidFill>
            </a:rPr>
            <a:t>menghormati</a:t>
          </a:r>
          <a:r>
            <a:rPr lang="en-US" sz="2000" kern="1200" dirty="0" smtClean="0">
              <a:solidFill>
                <a:schemeClr val="tx1"/>
              </a:solidFill>
            </a:rPr>
            <a:t> </a:t>
          </a:r>
          <a:r>
            <a:rPr lang="en-US" sz="2000" kern="1200" dirty="0" err="1" smtClean="0">
              <a:solidFill>
                <a:schemeClr val="tx1"/>
              </a:solidFill>
            </a:rPr>
            <a:t>kerahasiaan</a:t>
          </a:r>
          <a:r>
            <a:rPr lang="en-US" sz="2000" kern="1200" dirty="0" smtClean="0">
              <a:solidFill>
                <a:schemeClr val="tx1"/>
              </a:solidFill>
            </a:rPr>
            <a:t> </a:t>
          </a:r>
          <a:r>
            <a:rPr lang="en-US" sz="2000" kern="1200" dirty="0" err="1" smtClean="0">
              <a:solidFill>
                <a:schemeClr val="tx1"/>
              </a:solidFill>
            </a:rPr>
            <a:t>informasi</a:t>
          </a:r>
          <a:r>
            <a:rPr lang="en-US" sz="2000" kern="1200" dirty="0" smtClean="0">
              <a:solidFill>
                <a:schemeClr val="tx1"/>
              </a:solidFill>
            </a:rPr>
            <a:t> </a:t>
          </a:r>
          <a:r>
            <a:rPr lang="en-US" sz="2000" kern="1200" dirty="0" err="1" smtClean="0">
              <a:solidFill>
                <a:schemeClr val="tx1"/>
              </a:solidFill>
            </a:rPr>
            <a:t>tentang</a:t>
          </a:r>
          <a:r>
            <a:rPr lang="en-US" sz="2000" kern="1200" dirty="0" smtClean="0">
              <a:solidFill>
                <a:schemeClr val="tx1"/>
              </a:solidFill>
            </a:rPr>
            <a:t> </a:t>
          </a:r>
          <a:r>
            <a:rPr lang="en-US" sz="2000" kern="1200" dirty="0" err="1" smtClean="0">
              <a:solidFill>
                <a:schemeClr val="tx1"/>
              </a:solidFill>
            </a:rPr>
            <a:t>pasien</a:t>
          </a:r>
          <a:r>
            <a:rPr lang="en-US" sz="2000" kern="1200" dirty="0" smtClean="0">
              <a:solidFill>
                <a:schemeClr val="tx1"/>
              </a:solidFill>
            </a:rPr>
            <a:t>, </a:t>
          </a:r>
          <a:r>
            <a:rPr lang="en-US" sz="2000" kern="1200" dirty="0" err="1" smtClean="0">
              <a:solidFill>
                <a:schemeClr val="tx1"/>
              </a:solidFill>
            </a:rPr>
            <a:t>dalam</a:t>
          </a:r>
          <a:r>
            <a:rPr lang="en-US" sz="2000" kern="1200" dirty="0" smtClean="0">
              <a:solidFill>
                <a:schemeClr val="tx1"/>
              </a:solidFill>
            </a:rPr>
            <a:t> </a:t>
          </a:r>
          <a:r>
            <a:rPr lang="en-US" sz="2000" kern="1200" dirty="0" err="1" smtClean="0">
              <a:solidFill>
                <a:schemeClr val="tx1"/>
              </a:solidFill>
            </a:rPr>
            <a:t>hubungan</a:t>
          </a:r>
          <a:r>
            <a:rPr lang="en-US" sz="2000" kern="1200" dirty="0" smtClean="0">
              <a:solidFill>
                <a:schemeClr val="tx1"/>
              </a:solidFill>
            </a:rPr>
            <a:t> </a:t>
          </a:r>
          <a:r>
            <a:rPr lang="en-US" sz="2000" kern="1200" dirty="0" err="1" smtClean="0">
              <a:solidFill>
                <a:schemeClr val="tx1"/>
              </a:solidFill>
            </a:rPr>
            <a:t>klinis</a:t>
          </a:r>
          <a:r>
            <a:rPr lang="en-US" sz="2000" kern="1200" dirty="0" smtClean="0">
              <a:solidFill>
                <a:schemeClr val="tx1"/>
              </a:solidFill>
            </a:rPr>
            <a:t> </a:t>
          </a:r>
          <a:r>
            <a:rPr lang="en-US" sz="2000" kern="1200" dirty="0" err="1" smtClean="0">
              <a:solidFill>
                <a:schemeClr val="tx1"/>
              </a:solidFill>
            </a:rPr>
            <a:t>dan</a:t>
          </a:r>
          <a:r>
            <a:rPr lang="en-US" sz="2000" kern="1200" dirty="0" smtClean="0">
              <a:solidFill>
                <a:schemeClr val="tx1"/>
              </a:solidFill>
            </a:rPr>
            <a:t> </a:t>
          </a:r>
          <a:r>
            <a:rPr lang="en-US" sz="2000" kern="1200" dirty="0" err="1" smtClean="0">
              <a:solidFill>
                <a:schemeClr val="tx1"/>
              </a:solidFill>
            </a:rPr>
            <a:t>menghormati</a:t>
          </a:r>
          <a:r>
            <a:rPr lang="en-US" sz="2000" kern="1200" dirty="0" smtClean="0">
              <a:solidFill>
                <a:schemeClr val="tx1"/>
              </a:solidFill>
            </a:rPr>
            <a:t> </a:t>
          </a:r>
          <a:r>
            <a:rPr lang="en-US" sz="2000" kern="1200" dirty="0" err="1" smtClean="0">
              <a:solidFill>
                <a:schemeClr val="tx1"/>
              </a:solidFill>
            </a:rPr>
            <a:t>secara</a:t>
          </a:r>
          <a:r>
            <a:rPr lang="en-US" sz="2000" kern="1200" dirty="0" smtClean="0">
              <a:solidFill>
                <a:schemeClr val="tx1"/>
              </a:solidFill>
            </a:rPr>
            <a:t> </a:t>
          </a:r>
          <a:r>
            <a:rPr lang="en-US" sz="2000" kern="1200" dirty="0" err="1" smtClean="0">
              <a:solidFill>
                <a:schemeClr val="tx1"/>
              </a:solidFill>
            </a:rPr>
            <a:t>keseluruhan</a:t>
          </a:r>
          <a:r>
            <a:rPr lang="en-US" sz="2000" kern="1200" dirty="0" smtClean="0">
              <a:solidFill>
                <a:schemeClr val="tx1"/>
              </a:solidFill>
            </a:rPr>
            <a:t> </a:t>
          </a:r>
          <a:r>
            <a:rPr lang="en-US" sz="2000" kern="1200" dirty="0" err="1" smtClean="0">
              <a:solidFill>
                <a:schemeClr val="tx1"/>
              </a:solidFill>
            </a:rPr>
            <a:t>dan</a:t>
          </a:r>
          <a:r>
            <a:rPr lang="en-US" sz="2000" kern="1200" dirty="0" smtClean="0">
              <a:solidFill>
                <a:schemeClr val="tx1"/>
              </a:solidFill>
            </a:rPr>
            <a:t> </a:t>
          </a:r>
          <a:r>
            <a:rPr lang="en-US" sz="2000" kern="1200" dirty="0" err="1" smtClean="0">
              <a:solidFill>
                <a:schemeClr val="tx1"/>
              </a:solidFill>
            </a:rPr>
            <a:t>mempertahankan</a:t>
          </a:r>
          <a:r>
            <a:rPr lang="en-US" sz="2000" kern="1200" dirty="0" smtClean="0">
              <a:solidFill>
                <a:schemeClr val="tx1"/>
              </a:solidFill>
            </a:rPr>
            <a:t> </a:t>
          </a:r>
          <a:r>
            <a:rPr lang="en-US" sz="2000" kern="1200" dirty="0" err="1" smtClean="0">
              <a:solidFill>
                <a:schemeClr val="tx1"/>
              </a:solidFill>
            </a:rPr>
            <a:t>hak-hak</a:t>
          </a:r>
          <a:r>
            <a:rPr lang="en-US" sz="2000" kern="1200" dirty="0" smtClean="0">
              <a:solidFill>
                <a:schemeClr val="tx1"/>
              </a:solidFill>
            </a:rPr>
            <a:t> </a:t>
          </a:r>
          <a:r>
            <a:rPr lang="en-US" sz="2000" kern="1200" dirty="0" err="1" smtClean="0">
              <a:solidFill>
                <a:schemeClr val="tx1"/>
              </a:solidFill>
            </a:rPr>
            <a:t>dasar</a:t>
          </a:r>
          <a:r>
            <a:rPr lang="en-US" sz="2000" kern="1200" dirty="0" smtClean="0">
              <a:solidFill>
                <a:schemeClr val="tx1"/>
              </a:solidFill>
            </a:rPr>
            <a:t> </a:t>
          </a:r>
          <a:r>
            <a:rPr lang="en-US" sz="2000" kern="1200" dirty="0" err="1" smtClean="0">
              <a:solidFill>
                <a:schemeClr val="tx1"/>
              </a:solidFill>
            </a:rPr>
            <a:t>pasien</a:t>
          </a:r>
          <a:r>
            <a:rPr lang="en-US" sz="2000" kern="1200" dirty="0" smtClean="0">
              <a:solidFill>
                <a:schemeClr val="tx1"/>
              </a:solidFill>
            </a:rPr>
            <a:t> </a:t>
          </a:r>
          <a:r>
            <a:rPr lang="en-US" sz="2000" kern="1200" dirty="0" err="1" smtClean="0">
              <a:solidFill>
                <a:schemeClr val="tx1"/>
              </a:solidFill>
            </a:rPr>
            <a:t>menunjukkan</a:t>
          </a:r>
          <a:r>
            <a:rPr lang="en-US" sz="2000" kern="1200" dirty="0" smtClean="0">
              <a:solidFill>
                <a:schemeClr val="tx1"/>
              </a:solidFill>
            </a:rPr>
            <a:t> </a:t>
          </a:r>
          <a:r>
            <a:rPr lang="en-US" sz="2000" kern="1200" dirty="0" err="1" smtClean="0">
              <a:solidFill>
                <a:schemeClr val="tx1"/>
              </a:solidFill>
            </a:rPr>
            <a:t>kepedulian</a:t>
          </a:r>
          <a:r>
            <a:rPr lang="en-US" sz="2000" kern="1200" dirty="0" smtClean="0">
              <a:solidFill>
                <a:schemeClr val="tx1"/>
              </a:solidFill>
            </a:rPr>
            <a:t> </a:t>
          </a:r>
          <a:r>
            <a:rPr lang="en-US" sz="2000" kern="1200" dirty="0" err="1" smtClean="0">
              <a:solidFill>
                <a:schemeClr val="tx1"/>
              </a:solidFill>
            </a:rPr>
            <a:t>terhadap</a:t>
          </a:r>
          <a:r>
            <a:rPr lang="en-US" sz="2000" kern="1200" dirty="0" smtClean="0">
              <a:solidFill>
                <a:schemeClr val="tx1"/>
              </a:solidFill>
            </a:rPr>
            <a:t> </a:t>
          </a:r>
          <a:r>
            <a:rPr lang="en-US" sz="2000" kern="1200" dirty="0" err="1" smtClean="0">
              <a:solidFill>
                <a:schemeClr val="tx1"/>
              </a:solidFill>
            </a:rPr>
            <a:t>martabat</a:t>
          </a:r>
          <a:r>
            <a:rPr lang="en-US" sz="2000" kern="1200" dirty="0" smtClean="0">
              <a:solidFill>
                <a:schemeClr val="tx1"/>
              </a:solidFill>
            </a:rPr>
            <a:t> </a:t>
          </a:r>
          <a:r>
            <a:rPr lang="en-US" sz="2000" kern="1200" dirty="0" err="1" smtClean="0">
              <a:solidFill>
                <a:schemeClr val="tx1"/>
              </a:solidFill>
            </a:rPr>
            <a:t>pribadi</a:t>
          </a:r>
          <a:r>
            <a:rPr lang="en-US" sz="2000" kern="1200" dirty="0" smtClean="0">
              <a:solidFill>
                <a:schemeClr val="tx1"/>
              </a:solidFill>
            </a:rPr>
            <a:t> </a:t>
          </a:r>
          <a:r>
            <a:rPr lang="en-US" sz="2000" kern="1200" dirty="0" err="1" smtClean="0">
              <a:solidFill>
                <a:schemeClr val="tx1"/>
              </a:solidFill>
            </a:rPr>
            <a:t>dan</a:t>
          </a:r>
          <a:r>
            <a:rPr lang="en-US" sz="2000" kern="1200" dirty="0" smtClean="0">
              <a:solidFill>
                <a:schemeClr val="tx1"/>
              </a:solidFill>
            </a:rPr>
            <a:t> </a:t>
          </a:r>
          <a:r>
            <a:rPr lang="en-US" sz="2000" kern="1200" dirty="0" err="1" smtClean="0">
              <a:solidFill>
                <a:schemeClr val="tx1"/>
              </a:solidFill>
            </a:rPr>
            <a:t>hubungan</a:t>
          </a:r>
          <a:r>
            <a:rPr lang="en-US" sz="2000" kern="1200" dirty="0" smtClean="0">
              <a:solidFill>
                <a:schemeClr val="tx1"/>
              </a:solidFill>
            </a:rPr>
            <a:t> </a:t>
          </a:r>
          <a:r>
            <a:rPr lang="en-US" sz="2000" kern="1200" dirty="0" err="1" smtClean="0">
              <a:solidFill>
                <a:schemeClr val="tx1"/>
              </a:solidFill>
            </a:rPr>
            <a:t>manusia</a:t>
          </a:r>
          <a:endParaRPr lang="id-ID" sz="2000" kern="1200" dirty="0">
            <a:solidFill>
              <a:schemeClr val="tx1"/>
            </a:solidFill>
          </a:endParaRPr>
        </a:p>
      </dsp:txBody>
      <dsp:txXfrm>
        <a:off x="755957" y="0"/>
        <a:ext cx="7164924" cy="16124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B1EFC-F080-4BB3-B6C2-302D3276F224}">
      <dsp:nvSpPr>
        <dsp:cNvPr id="0" name=""/>
        <dsp:cNvSpPr/>
      </dsp:nvSpPr>
      <dsp:spPr>
        <a:xfrm>
          <a:off x="1440160" y="0"/>
          <a:ext cx="5700785" cy="1180253"/>
        </a:xfrm>
        <a:prstGeom prst="rect">
          <a:avLst/>
        </a:prstGeom>
        <a:solidFill>
          <a:schemeClr val="accent4">
            <a:lumMod val="40000"/>
            <a:lumOff val="6000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solidFill>
                <a:schemeClr val="tx1"/>
              </a:solidFill>
            </a:rPr>
            <a:t>Sebagai</a:t>
          </a:r>
          <a:r>
            <a:rPr lang="en-US" sz="2000" kern="1200" dirty="0" smtClean="0">
              <a:solidFill>
                <a:schemeClr val="tx1"/>
              </a:solidFill>
            </a:rPr>
            <a:t> </a:t>
          </a:r>
          <a:r>
            <a:rPr lang="en-US" sz="2000" kern="1200" dirty="0" err="1" smtClean="0">
              <a:solidFill>
                <a:schemeClr val="tx1"/>
              </a:solidFill>
            </a:rPr>
            <a:t>seorang</a:t>
          </a:r>
          <a:r>
            <a:rPr lang="en-US" sz="2000" kern="1200" dirty="0" smtClean="0">
              <a:solidFill>
                <a:schemeClr val="tx1"/>
              </a:solidFill>
            </a:rPr>
            <a:t> </a:t>
          </a:r>
          <a:r>
            <a:rPr lang="en-US" sz="2000" kern="1200" dirty="0" err="1" smtClean="0">
              <a:solidFill>
                <a:schemeClr val="tx1"/>
              </a:solidFill>
            </a:rPr>
            <a:t>profesional</a:t>
          </a:r>
          <a:r>
            <a:rPr lang="en-US" sz="2000" kern="1200" dirty="0" smtClean="0">
              <a:solidFill>
                <a:schemeClr val="tx1"/>
              </a:solidFill>
            </a:rPr>
            <a:t> </a:t>
          </a:r>
          <a:r>
            <a:rPr lang="en-US" sz="2000" kern="1200" dirty="0" err="1" smtClean="0">
              <a:solidFill>
                <a:schemeClr val="tx1"/>
              </a:solidFill>
            </a:rPr>
            <a:t>dengan</a:t>
          </a:r>
          <a:r>
            <a:rPr lang="en-US" sz="2000" kern="1200" dirty="0" smtClean="0">
              <a:solidFill>
                <a:schemeClr val="tx1"/>
              </a:solidFill>
            </a:rPr>
            <a:t> </a:t>
          </a:r>
          <a:r>
            <a:rPr lang="en-US" sz="2000" kern="1200" dirty="0" err="1" smtClean="0">
              <a:solidFill>
                <a:schemeClr val="tx1"/>
              </a:solidFill>
            </a:rPr>
            <a:t>keahlian</a:t>
          </a:r>
          <a:r>
            <a:rPr lang="en-US" sz="2000" kern="1200" dirty="0" smtClean="0">
              <a:solidFill>
                <a:schemeClr val="tx1"/>
              </a:solidFill>
            </a:rPr>
            <a:t> </a:t>
          </a:r>
          <a:r>
            <a:rPr lang="en-US" sz="2000" kern="1200" dirty="0" err="1" smtClean="0">
              <a:solidFill>
                <a:schemeClr val="tx1"/>
              </a:solidFill>
            </a:rPr>
            <a:t>dalam</a:t>
          </a:r>
          <a:r>
            <a:rPr lang="en-US" sz="2000" kern="1200" dirty="0" smtClean="0">
              <a:solidFill>
                <a:schemeClr val="tx1"/>
              </a:solidFill>
            </a:rPr>
            <a:t> </a:t>
          </a:r>
          <a:r>
            <a:rPr lang="en-US" sz="2000" kern="1200" dirty="0" err="1" smtClean="0">
              <a:solidFill>
                <a:schemeClr val="tx1"/>
              </a:solidFill>
            </a:rPr>
            <a:t>anestesi</a:t>
          </a:r>
          <a:r>
            <a:rPr lang="en-US" sz="2000" kern="1200" dirty="0" smtClean="0">
              <a:solidFill>
                <a:schemeClr val="tx1"/>
              </a:solidFill>
            </a:rPr>
            <a:t>, </a:t>
          </a:r>
          <a:r>
            <a:rPr lang="en-US" sz="2000" kern="1200" dirty="0" err="1" smtClean="0">
              <a:solidFill>
                <a:schemeClr val="tx1"/>
              </a:solidFill>
            </a:rPr>
            <a:t>penata</a:t>
          </a:r>
          <a:r>
            <a:rPr lang="en-US" sz="2000" kern="1200" dirty="0" smtClean="0">
              <a:solidFill>
                <a:schemeClr val="tx1"/>
              </a:solidFill>
            </a:rPr>
            <a:t> </a:t>
          </a:r>
          <a:r>
            <a:rPr lang="en-US" sz="2000" kern="1200" dirty="0" err="1" smtClean="0">
              <a:solidFill>
                <a:schemeClr val="tx1"/>
              </a:solidFill>
            </a:rPr>
            <a:t>anestesi</a:t>
          </a:r>
          <a:r>
            <a:rPr lang="en-US" sz="2000" kern="1200" dirty="0" smtClean="0">
              <a:solidFill>
                <a:schemeClr val="tx1"/>
              </a:solidFill>
            </a:rPr>
            <a:t> </a:t>
          </a:r>
          <a:r>
            <a:rPr lang="en-US" sz="2000" kern="1200" dirty="0" err="1" smtClean="0">
              <a:solidFill>
                <a:schemeClr val="tx1"/>
              </a:solidFill>
            </a:rPr>
            <a:t>mendidik</a:t>
          </a:r>
          <a:r>
            <a:rPr lang="en-US" sz="2000" kern="1200" dirty="0" smtClean="0">
              <a:solidFill>
                <a:schemeClr val="tx1"/>
              </a:solidFill>
            </a:rPr>
            <a:t> orang lain.</a:t>
          </a:r>
          <a:endParaRPr lang="id-ID" sz="2000" kern="1200" dirty="0">
            <a:solidFill>
              <a:schemeClr val="tx1"/>
            </a:solidFill>
          </a:endParaRPr>
        </a:p>
      </dsp:txBody>
      <dsp:txXfrm>
        <a:off x="1440160" y="0"/>
        <a:ext cx="5700785" cy="118025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B1EFC-F080-4BB3-B6C2-302D3276F224}">
      <dsp:nvSpPr>
        <dsp:cNvPr id="0" name=""/>
        <dsp:cNvSpPr/>
      </dsp:nvSpPr>
      <dsp:spPr>
        <a:xfrm>
          <a:off x="0" y="0"/>
          <a:ext cx="8656413" cy="1329862"/>
        </a:xfrm>
        <a:prstGeom prst="rect">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solidFill>
                <a:schemeClr val="tx1"/>
              </a:solidFill>
            </a:rPr>
            <a:t>P</a:t>
          </a:r>
          <a:r>
            <a:rPr lang="en-US" sz="2000" kern="1200" dirty="0" err="1" smtClean="0">
              <a:solidFill>
                <a:schemeClr val="tx1"/>
              </a:solidFill>
            </a:rPr>
            <a:t>enata</a:t>
          </a:r>
          <a:r>
            <a:rPr lang="en-US" sz="2000" kern="1200" dirty="0" smtClean="0">
              <a:solidFill>
                <a:schemeClr val="tx1"/>
              </a:solidFill>
            </a:rPr>
            <a:t> </a:t>
          </a:r>
          <a:r>
            <a:rPr lang="en-US" sz="2000" kern="1200" dirty="0" err="1" smtClean="0">
              <a:solidFill>
                <a:schemeClr val="tx1"/>
              </a:solidFill>
            </a:rPr>
            <a:t>anestesi</a:t>
          </a:r>
          <a:r>
            <a:rPr lang="en-US" sz="2000" kern="1200" dirty="0" smtClean="0">
              <a:solidFill>
                <a:schemeClr val="tx1"/>
              </a:solidFill>
            </a:rPr>
            <a:t> </a:t>
          </a:r>
          <a:r>
            <a:rPr lang="en-US" sz="2000" kern="1200" dirty="0" err="1" smtClean="0">
              <a:solidFill>
                <a:schemeClr val="tx1"/>
              </a:solidFill>
            </a:rPr>
            <a:t>menerima</a:t>
          </a:r>
          <a:r>
            <a:rPr lang="en-US" sz="2000" kern="1200" dirty="0" smtClean="0">
              <a:solidFill>
                <a:schemeClr val="tx1"/>
              </a:solidFill>
            </a:rPr>
            <a:t> </a:t>
          </a:r>
          <a:r>
            <a:rPr lang="en-US" sz="2000" kern="1200" dirty="0" err="1" smtClean="0">
              <a:solidFill>
                <a:schemeClr val="tx1"/>
              </a:solidFill>
            </a:rPr>
            <a:t>tanggung</a:t>
          </a:r>
          <a:r>
            <a:rPr lang="en-US" sz="2000" kern="1200" dirty="0" smtClean="0">
              <a:solidFill>
                <a:schemeClr val="tx1"/>
              </a:solidFill>
            </a:rPr>
            <a:t> </a:t>
          </a:r>
          <a:r>
            <a:rPr lang="en-US" sz="2000" kern="1200" dirty="0" err="1" smtClean="0">
              <a:solidFill>
                <a:schemeClr val="tx1"/>
              </a:solidFill>
            </a:rPr>
            <a:t>jawab</a:t>
          </a:r>
          <a:r>
            <a:rPr lang="en-US" sz="2000" kern="1200" dirty="0" smtClean="0">
              <a:solidFill>
                <a:schemeClr val="tx1"/>
              </a:solidFill>
            </a:rPr>
            <a:t> </a:t>
          </a:r>
          <a:r>
            <a:rPr lang="en-US" sz="2000" kern="1200" dirty="0" err="1" smtClean="0">
              <a:solidFill>
                <a:schemeClr val="tx1"/>
              </a:solidFill>
            </a:rPr>
            <a:t>dan</a:t>
          </a:r>
          <a:r>
            <a:rPr lang="en-US" sz="2000" kern="1200" dirty="0" smtClean="0">
              <a:solidFill>
                <a:schemeClr val="tx1"/>
              </a:solidFill>
            </a:rPr>
            <a:t> </a:t>
          </a:r>
          <a:r>
            <a:rPr lang="en-US" sz="2000" kern="1200" dirty="0" err="1" smtClean="0">
              <a:solidFill>
                <a:schemeClr val="tx1"/>
              </a:solidFill>
            </a:rPr>
            <a:t>akuntabilitas</a:t>
          </a:r>
          <a:r>
            <a:rPr lang="en-US" sz="2000" kern="1200" dirty="0" smtClean="0">
              <a:solidFill>
                <a:schemeClr val="tx1"/>
              </a:solidFill>
            </a:rPr>
            <a:t> </a:t>
          </a:r>
          <a:r>
            <a:rPr lang="en-US" sz="2000" kern="1200" dirty="0" err="1" smtClean="0">
              <a:solidFill>
                <a:schemeClr val="tx1"/>
              </a:solidFill>
            </a:rPr>
            <a:t>untuk</a:t>
          </a:r>
          <a:r>
            <a:rPr lang="en-US" sz="2000" kern="1200" dirty="0" smtClean="0">
              <a:solidFill>
                <a:schemeClr val="tx1"/>
              </a:solidFill>
            </a:rPr>
            <a:t> </a:t>
          </a:r>
          <a:r>
            <a:rPr lang="en-US" sz="2000" kern="1200" dirty="0" err="1" smtClean="0">
              <a:solidFill>
                <a:schemeClr val="tx1"/>
              </a:solidFill>
            </a:rPr>
            <a:t>praktek</a:t>
          </a:r>
          <a:r>
            <a:rPr lang="en-US" sz="2000" kern="1200" dirty="0" smtClean="0">
              <a:solidFill>
                <a:schemeClr val="tx1"/>
              </a:solidFill>
            </a:rPr>
            <a:t>, </a:t>
          </a:r>
          <a:r>
            <a:rPr lang="en-US" sz="2000" kern="1200" dirty="0" err="1" smtClean="0">
              <a:solidFill>
                <a:schemeClr val="tx1"/>
              </a:solidFill>
            </a:rPr>
            <a:t>terlibat</a:t>
          </a:r>
          <a:r>
            <a:rPr lang="en-US" sz="2000" kern="1200" dirty="0" smtClean="0">
              <a:solidFill>
                <a:schemeClr val="tx1"/>
              </a:solidFill>
            </a:rPr>
            <a:t> </a:t>
          </a:r>
          <a:r>
            <a:rPr lang="en-US" sz="2000" kern="1200" dirty="0" err="1" smtClean="0">
              <a:solidFill>
                <a:schemeClr val="tx1"/>
              </a:solidFill>
            </a:rPr>
            <a:t>dalam</a:t>
          </a:r>
          <a:r>
            <a:rPr lang="en-US" sz="2000" kern="1200" dirty="0" smtClean="0">
              <a:solidFill>
                <a:schemeClr val="tx1"/>
              </a:solidFill>
            </a:rPr>
            <a:t> </a:t>
          </a:r>
          <a:r>
            <a:rPr lang="en-US" sz="2000" kern="1200" dirty="0" err="1" smtClean="0">
              <a:solidFill>
                <a:schemeClr val="tx1"/>
              </a:solidFill>
            </a:rPr>
            <a:t>kegiatan</a:t>
          </a:r>
          <a:r>
            <a:rPr lang="en-US" sz="2000" kern="1200" dirty="0" smtClean="0">
              <a:solidFill>
                <a:schemeClr val="tx1"/>
              </a:solidFill>
            </a:rPr>
            <a:t> </a:t>
          </a:r>
          <a:r>
            <a:rPr lang="en-US" sz="2000" kern="1200" dirty="0" err="1" smtClean="0">
              <a:solidFill>
                <a:schemeClr val="tx1"/>
              </a:solidFill>
            </a:rPr>
            <a:t>pendidikan</a:t>
          </a:r>
          <a:r>
            <a:rPr lang="en-US" sz="2000" kern="1200" dirty="0" smtClean="0">
              <a:solidFill>
                <a:schemeClr val="tx1"/>
              </a:solidFill>
            </a:rPr>
            <a:t> </a:t>
          </a:r>
          <a:r>
            <a:rPr lang="en-US" sz="2000" kern="1200" dirty="0" err="1" smtClean="0">
              <a:solidFill>
                <a:schemeClr val="tx1"/>
              </a:solidFill>
            </a:rPr>
            <a:t>profesional</a:t>
          </a:r>
          <a:r>
            <a:rPr lang="en-US" sz="2000" kern="1200" dirty="0" smtClean="0">
              <a:solidFill>
                <a:schemeClr val="tx1"/>
              </a:solidFill>
            </a:rPr>
            <a:t> </a:t>
          </a:r>
          <a:r>
            <a:rPr lang="en-US" sz="2000" kern="1200" dirty="0" err="1" smtClean="0">
              <a:solidFill>
                <a:schemeClr val="tx1"/>
              </a:solidFill>
            </a:rPr>
            <a:t>seumur</a:t>
          </a:r>
          <a:r>
            <a:rPr lang="en-US" sz="2000" kern="1200" dirty="0" smtClean="0">
              <a:solidFill>
                <a:schemeClr val="tx1"/>
              </a:solidFill>
            </a:rPr>
            <a:t> </a:t>
          </a:r>
          <a:r>
            <a:rPr lang="en-US" sz="2000" kern="1200" dirty="0" err="1" smtClean="0">
              <a:solidFill>
                <a:schemeClr val="tx1"/>
              </a:solidFill>
            </a:rPr>
            <a:t>hidup</a:t>
          </a:r>
          <a:r>
            <a:rPr lang="en-US" sz="2000" kern="1200" dirty="0" smtClean="0">
              <a:solidFill>
                <a:schemeClr val="tx1"/>
              </a:solidFill>
            </a:rPr>
            <a:t> </a:t>
          </a:r>
          <a:r>
            <a:rPr lang="en-US" sz="2000" kern="1200" dirty="0" err="1" smtClean="0">
              <a:solidFill>
                <a:schemeClr val="tx1"/>
              </a:solidFill>
            </a:rPr>
            <a:t>dan</a:t>
          </a:r>
          <a:r>
            <a:rPr lang="en-US" sz="2000" kern="1200" dirty="0" smtClean="0">
              <a:solidFill>
                <a:schemeClr val="tx1"/>
              </a:solidFill>
            </a:rPr>
            <a:t> </a:t>
          </a:r>
          <a:r>
            <a:rPr lang="en-US" sz="2000" kern="1200" dirty="0" err="1" smtClean="0">
              <a:solidFill>
                <a:schemeClr val="tx1"/>
              </a:solidFill>
            </a:rPr>
            <a:t>berpartisipasi</a:t>
          </a:r>
          <a:r>
            <a:rPr lang="en-US" sz="2000" kern="1200" dirty="0" smtClean="0">
              <a:solidFill>
                <a:schemeClr val="tx1"/>
              </a:solidFill>
            </a:rPr>
            <a:t> </a:t>
          </a:r>
          <a:r>
            <a:rPr lang="en-US" sz="2000" kern="1200" dirty="0" err="1" smtClean="0">
              <a:solidFill>
                <a:schemeClr val="tx1"/>
              </a:solidFill>
            </a:rPr>
            <a:t>dalam</a:t>
          </a:r>
          <a:r>
            <a:rPr lang="en-US" sz="2000" kern="1200" dirty="0" smtClean="0">
              <a:solidFill>
                <a:schemeClr val="tx1"/>
              </a:solidFill>
            </a:rPr>
            <a:t> </a:t>
          </a:r>
          <a:r>
            <a:rPr lang="en-US" sz="2000" kern="1200" dirty="0" err="1" smtClean="0">
              <a:solidFill>
                <a:schemeClr val="tx1"/>
              </a:solidFill>
            </a:rPr>
            <a:t>mekanisme</a:t>
          </a:r>
          <a:r>
            <a:rPr lang="en-US" sz="2000" kern="1200" dirty="0" smtClean="0">
              <a:solidFill>
                <a:schemeClr val="tx1"/>
              </a:solidFill>
            </a:rPr>
            <a:t> </a:t>
          </a:r>
          <a:r>
            <a:rPr lang="en-US" sz="2000" kern="1200" dirty="0" err="1" smtClean="0">
              <a:solidFill>
                <a:schemeClr val="tx1"/>
              </a:solidFill>
            </a:rPr>
            <a:t>jaminan</a:t>
          </a:r>
          <a:r>
            <a:rPr lang="en-US" sz="2000" kern="1200" dirty="0" smtClean="0">
              <a:solidFill>
                <a:schemeClr val="tx1"/>
              </a:solidFill>
            </a:rPr>
            <a:t> </a:t>
          </a:r>
          <a:r>
            <a:rPr lang="en-US" sz="2000" kern="1200" dirty="0" err="1" smtClean="0">
              <a:solidFill>
                <a:schemeClr val="tx1"/>
              </a:solidFill>
            </a:rPr>
            <a:t>kualitas</a:t>
          </a:r>
          <a:r>
            <a:rPr lang="en-US" sz="2000" kern="1200" dirty="0" smtClean="0">
              <a:solidFill>
                <a:schemeClr val="tx1"/>
              </a:solidFill>
            </a:rPr>
            <a:t> </a:t>
          </a:r>
          <a:r>
            <a:rPr lang="en-US" sz="2000" kern="1200" dirty="0" err="1" smtClean="0">
              <a:solidFill>
                <a:schemeClr val="tx1"/>
              </a:solidFill>
            </a:rPr>
            <a:t>sebagai</a:t>
          </a:r>
          <a:r>
            <a:rPr lang="en-US" sz="2000" kern="1200" dirty="0" smtClean="0">
              <a:solidFill>
                <a:schemeClr val="tx1"/>
              </a:solidFill>
            </a:rPr>
            <a:t> </a:t>
          </a:r>
          <a:r>
            <a:rPr lang="en-US" sz="2000" kern="1200" dirty="0" err="1" smtClean="0">
              <a:solidFill>
                <a:schemeClr val="tx1"/>
              </a:solidFill>
            </a:rPr>
            <a:t>dasar</a:t>
          </a:r>
          <a:r>
            <a:rPr lang="en-US" sz="2000" kern="1200" dirty="0" smtClean="0">
              <a:solidFill>
                <a:schemeClr val="tx1"/>
              </a:solidFill>
            </a:rPr>
            <a:t> </a:t>
          </a:r>
          <a:r>
            <a:rPr lang="en-US" sz="2000" kern="1200" dirty="0" err="1" smtClean="0">
              <a:solidFill>
                <a:schemeClr val="tx1"/>
              </a:solidFill>
            </a:rPr>
            <a:t>untuk</a:t>
          </a:r>
          <a:r>
            <a:rPr lang="en-US" sz="2000" kern="1200" dirty="0" smtClean="0">
              <a:solidFill>
                <a:schemeClr val="tx1"/>
              </a:solidFill>
            </a:rPr>
            <a:t> </a:t>
          </a:r>
          <a:r>
            <a:rPr lang="en-US" sz="2000" kern="1200" dirty="0" err="1" smtClean="0">
              <a:solidFill>
                <a:schemeClr val="tx1"/>
              </a:solidFill>
            </a:rPr>
            <a:t>menilai</a:t>
          </a:r>
          <a:r>
            <a:rPr lang="en-US" sz="2000" kern="1200" dirty="0" smtClean="0">
              <a:solidFill>
                <a:schemeClr val="tx1"/>
              </a:solidFill>
            </a:rPr>
            <a:t> </a:t>
          </a:r>
          <a:r>
            <a:rPr lang="en-US" sz="2000" kern="1200" dirty="0" err="1" smtClean="0">
              <a:solidFill>
                <a:schemeClr val="tx1"/>
              </a:solidFill>
            </a:rPr>
            <a:t>kualitas</a:t>
          </a:r>
          <a:r>
            <a:rPr lang="en-US" sz="2000" kern="1200" dirty="0" smtClean="0">
              <a:solidFill>
                <a:schemeClr val="tx1"/>
              </a:solidFill>
            </a:rPr>
            <a:t> </a:t>
          </a:r>
          <a:r>
            <a:rPr lang="en-US" sz="2000" kern="1200" dirty="0" err="1" smtClean="0">
              <a:solidFill>
                <a:schemeClr val="tx1"/>
              </a:solidFill>
            </a:rPr>
            <a:t>pelayanan</a:t>
          </a:r>
          <a:r>
            <a:rPr lang="en-US" sz="2000" kern="1200" dirty="0" smtClean="0">
              <a:solidFill>
                <a:schemeClr val="tx1"/>
              </a:solidFill>
            </a:rPr>
            <a:t> </a:t>
          </a:r>
          <a:r>
            <a:rPr lang="en-US" sz="2000" kern="1200" dirty="0" err="1" smtClean="0">
              <a:solidFill>
                <a:schemeClr val="tx1"/>
              </a:solidFill>
            </a:rPr>
            <a:t>dan</a:t>
          </a:r>
          <a:r>
            <a:rPr lang="en-US" sz="2000" kern="1200" dirty="0" smtClean="0">
              <a:solidFill>
                <a:schemeClr val="tx1"/>
              </a:solidFill>
            </a:rPr>
            <a:t> </a:t>
          </a:r>
          <a:r>
            <a:rPr lang="en-US" sz="2000" kern="1200" dirty="0" err="1" smtClean="0">
              <a:solidFill>
                <a:schemeClr val="tx1"/>
              </a:solidFill>
            </a:rPr>
            <a:t>praktek</a:t>
          </a:r>
          <a:endParaRPr lang="id-ID" sz="2000" kern="1200" dirty="0">
            <a:solidFill>
              <a:schemeClr val="tx1"/>
            </a:solidFill>
          </a:endParaRPr>
        </a:p>
      </dsp:txBody>
      <dsp:txXfrm>
        <a:off x="0" y="0"/>
        <a:ext cx="8656413" cy="132986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B284D-9148-43E5-84AD-270FD6D2D549}">
      <dsp:nvSpPr>
        <dsp:cNvPr id="0" name=""/>
        <dsp:cNvSpPr/>
      </dsp:nvSpPr>
      <dsp:spPr>
        <a:xfrm rot="5400000">
          <a:off x="1502996" y="834160"/>
          <a:ext cx="732574" cy="834010"/>
        </a:xfrm>
        <a:prstGeom prst="bentUpArrow">
          <a:avLst>
            <a:gd name="adj1" fmla="val 32840"/>
            <a:gd name="adj2" fmla="val 25000"/>
            <a:gd name="adj3" fmla="val 35780"/>
          </a:avLst>
        </a:prstGeom>
        <a:solidFill>
          <a:schemeClr val="dk2">
            <a:tint val="4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415CE-12B7-4D7E-850C-C3163082043E}">
      <dsp:nvSpPr>
        <dsp:cNvPr id="0" name=""/>
        <dsp:cNvSpPr/>
      </dsp:nvSpPr>
      <dsp:spPr>
        <a:xfrm>
          <a:off x="1014786" y="22087"/>
          <a:ext cx="2093472" cy="863216"/>
        </a:xfrm>
        <a:prstGeom prst="roundRect">
          <a:avLst>
            <a:gd name="adj" fmla="val 1667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b="1" kern="1200" smtClean="0"/>
            <a:t>Pelimpahan wewenang </a:t>
          </a:r>
          <a:endParaRPr lang="id-ID" sz="1600" b="1" kern="1200" dirty="0"/>
        </a:p>
      </dsp:txBody>
      <dsp:txXfrm>
        <a:off x="1056932" y="64233"/>
        <a:ext cx="2009180" cy="778924"/>
      </dsp:txXfrm>
    </dsp:sp>
    <dsp:sp modelId="{C846B650-9C16-4F58-B6B1-41FE032E5C59}">
      <dsp:nvSpPr>
        <dsp:cNvPr id="0" name=""/>
        <dsp:cNvSpPr/>
      </dsp:nvSpPr>
      <dsp:spPr>
        <a:xfrm>
          <a:off x="2678135" y="104414"/>
          <a:ext cx="896929" cy="697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endParaRPr lang="id-ID" sz="1600" kern="1200" dirty="0">
            <a:solidFill>
              <a:schemeClr val="tx1"/>
            </a:solidFill>
          </a:endParaRPr>
        </a:p>
      </dsp:txBody>
      <dsp:txXfrm>
        <a:off x="2678135" y="104414"/>
        <a:ext cx="896929" cy="697690"/>
      </dsp:txXfrm>
    </dsp:sp>
    <dsp:sp modelId="{C016F890-66F6-4F1F-9E6D-C628D5ECF1C8}">
      <dsp:nvSpPr>
        <dsp:cNvPr id="0" name=""/>
        <dsp:cNvSpPr/>
      </dsp:nvSpPr>
      <dsp:spPr>
        <a:xfrm rot="5400000">
          <a:off x="2867230" y="1803838"/>
          <a:ext cx="732574" cy="834010"/>
        </a:xfrm>
        <a:prstGeom prst="bentUpArrow">
          <a:avLst>
            <a:gd name="adj1" fmla="val 32840"/>
            <a:gd name="adj2" fmla="val 25000"/>
            <a:gd name="adj3" fmla="val 35780"/>
          </a:avLst>
        </a:prstGeom>
        <a:solidFill>
          <a:schemeClr val="dk2">
            <a:tint val="4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F3E10-8F62-4887-A9D4-970ABE3F6C34}">
      <dsp:nvSpPr>
        <dsp:cNvPr id="0" name=""/>
        <dsp:cNvSpPr/>
      </dsp:nvSpPr>
      <dsp:spPr>
        <a:xfrm>
          <a:off x="2482361" y="991764"/>
          <a:ext cx="2763297" cy="863216"/>
        </a:xfrm>
        <a:prstGeom prst="roundRect">
          <a:avLst>
            <a:gd name="adj" fmla="val 1667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b="1" kern="1200" smtClean="0"/>
            <a:t>Bila tidak terdapat dokter spesialis anestesiologi  disuatu daerah</a:t>
          </a:r>
          <a:endParaRPr lang="id-ID" sz="1600" b="1" kern="1200" dirty="0"/>
        </a:p>
      </dsp:txBody>
      <dsp:txXfrm>
        <a:off x="2524507" y="1033910"/>
        <a:ext cx="2679005" cy="778924"/>
      </dsp:txXfrm>
    </dsp:sp>
    <dsp:sp modelId="{143BFFF5-A0A2-4AD8-99BD-16ED5CBE55A1}">
      <dsp:nvSpPr>
        <dsp:cNvPr id="0" name=""/>
        <dsp:cNvSpPr/>
      </dsp:nvSpPr>
      <dsp:spPr>
        <a:xfrm>
          <a:off x="4241981" y="1074092"/>
          <a:ext cx="896929" cy="697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endParaRPr lang="id-ID" sz="1600" kern="1200" dirty="0">
            <a:solidFill>
              <a:schemeClr val="tx1"/>
            </a:solidFill>
          </a:endParaRPr>
        </a:p>
      </dsp:txBody>
      <dsp:txXfrm>
        <a:off x="4241981" y="1074092"/>
        <a:ext cx="896929" cy="697690"/>
      </dsp:txXfrm>
    </dsp:sp>
    <dsp:sp modelId="{B7DA7A99-1D4D-491D-8FE9-4D36CFF6391A}">
      <dsp:nvSpPr>
        <dsp:cNvPr id="0" name=""/>
        <dsp:cNvSpPr/>
      </dsp:nvSpPr>
      <dsp:spPr>
        <a:xfrm rot="5400000">
          <a:off x="4088057" y="2773515"/>
          <a:ext cx="732574" cy="834010"/>
        </a:xfrm>
        <a:prstGeom prst="bentUpArrow">
          <a:avLst>
            <a:gd name="adj1" fmla="val 32840"/>
            <a:gd name="adj2" fmla="val 25000"/>
            <a:gd name="adj3" fmla="val 35780"/>
          </a:avLst>
        </a:prstGeom>
        <a:solidFill>
          <a:schemeClr val="dk2">
            <a:tint val="4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47231F-CCEA-487F-AF95-8D05E2C75470}">
      <dsp:nvSpPr>
        <dsp:cNvPr id="0" name=""/>
        <dsp:cNvSpPr/>
      </dsp:nvSpPr>
      <dsp:spPr>
        <a:xfrm>
          <a:off x="3707188" y="1961442"/>
          <a:ext cx="2763297" cy="863216"/>
        </a:xfrm>
        <a:prstGeom prst="roundRect">
          <a:avLst>
            <a:gd name="adj" fmla="val 1667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b="1" kern="1200" smtClean="0"/>
            <a:t>Penugasan dari pemerintah sesuai kebutuhan</a:t>
          </a:r>
          <a:endParaRPr lang="id-ID" sz="1600" b="1" kern="1200" dirty="0"/>
        </a:p>
      </dsp:txBody>
      <dsp:txXfrm>
        <a:off x="3749334" y="2003588"/>
        <a:ext cx="2679005" cy="778924"/>
      </dsp:txXfrm>
    </dsp:sp>
    <dsp:sp modelId="{602AC71E-9637-4D33-8619-5AE56BA0073E}">
      <dsp:nvSpPr>
        <dsp:cNvPr id="0" name=""/>
        <dsp:cNvSpPr/>
      </dsp:nvSpPr>
      <dsp:spPr>
        <a:xfrm>
          <a:off x="5470914" y="2043769"/>
          <a:ext cx="896929" cy="697690"/>
        </a:xfrm>
        <a:prstGeom prst="rect">
          <a:avLst/>
        </a:prstGeom>
        <a:noFill/>
        <a:ln>
          <a:noFill/>
        </a:ln>
        <a:effectLst/>
      </dsp:spPr>
      <dsp:style>
        <a:lnRef idx="0">
          <a:scrgbClr r="0" g="0" b="0"/>
        </a:lnRef>
        <a:fillRef idx="0">
          <a:scrgbClr r="0" g="0" b="0"/>
        </a:fillRef>
        <a:effectRef idx="0">
          <a:scrgbClr r="0" g="0" b="0"/>
        </a:effectRef>
        <a:fontRef idx="minor"/>
      </dsp:style>
    </dsp:sp>
    <dsp:sp modelId="{80F097EC-FC79-402D-8DB9-2CADC9963C4B}">
      <dsp:nvSpPr>
        <dsp:cNvPr id="0" name=""/>
        <dsp:cNvSpPr/>
      </dsp:nvSpPr>
      <dsp:spPr>
        <a:xfrm>
          <a:off x="4871303" y="2931119"/>
          <a:ext cx="2763297" cy="863216"/>
        </a:xfrm>
        <a:prstGeom prst="roundRect">
          <a:avLst>
            <a:gd name="adj" fmla="val 1667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b="1" kern="1200" smtClean="0"/>
            <a:t>Hanya dapat dilakukan di fasilitas yankes milik pemerintah atau daerah</a:t>
          </a:r>
          <a:endParaRPr lang="id-ID" sz="1600" b="1" kern="1200" dirty="0"/>
        </a:p>
      </dsp:txBody>
      <dsp:txXfrm>
        <a:off x="4913449" y="2973265"/>
        <a:ext cx="2679005" cy="778924"/>
      </dsp:txXfrm>
    </dsp:sp>
    <dsp:sp modelId="{9A03D2A3-C4AB-4C76-94E6-619E8690736D}">
      <dsp:nvSpPr>
        <dsp:cNvPr id="0" name=""/>
        <dsp:cNvSpPr/>
      </dsp:nvSpPr>
      <dsp:spPr>
        <a:xfrm>
          <a:off x="6699848" y="3013447"/>
          <a:ext cx="896929" cy="697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endParaRPr lang="id-ID" sz="1600" kern="1200" dirty="0">
            <a:solidFill>
              <a:schemeClr val="tx1"/>
            </a:solidFill>
          </a:endParaRPr>
        </a:p>
      </dsp:txBody>
      <dsp:txXfrm>
        <a:off x="6699848" y="3013447"/>
        <a:ext cx="896929" cy="6976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773B0-8529-DE4A-A176-3F868C9F542D}">
      <dsp:nvSpPr>
        <dsp:cNvPr id="0" name=""/>
        <dsp:cNvSpPr/>
      </dsp:nvSpPr>
      <dsp:spPr>
        <a:xfrm>
          <a:off x="2050085" y="4110"/>
          <a:ext cx="1503078" cy="1503078"/>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err="1" smtClean="0"/>
            <a:t>Spesialis</a:t>
          </a:r>
          <a:r>
            <a:rPr lang="en-US" sz="1900" kern="1200" dirty="0" smtClean="0"/>
            <a:t> </a:t>
          </a:r>
          <a:r>
            <a:rPr lang="en-US" sz="1900" kern="1200" dirty="0" err="1" smtClean="0"/>
            <a:t>Anestesi</a:t>
          </a:r>
          <a:endParaRPr lang="en-US" sz="1900" kern="1200" dirty="0"/>
        </a:p>
      </dsp:txBody>
      <dsp:txXfrm>
        <a:off x="2259974" y="181356"/>
        <a:ext cx="866639" cy="1148588"/>
      </dsp:txXfrm>
    </dsp:sp>
    <dsp:sp modelId="{C67EEB43-06FC-E948-B883-D1A13CEF5DE8}">
      <dsp:nvSpPr>
        <dsp:cNvPr id="0" name=""/>
        <dsp:cNvSpPr/>
      </dsp:nvSpPr>
      <dsp:spPr>
        <a:xfrm>
          <a:off x="3133385" y="4110"/>
          <a:ext cx="1503078" cy="1503078"/>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err="1" smtClean="0"/>
            <a:t>Penata</a:t>
          </a:r>
          <a:r>
            <a:rPr lang="en-US" sz="1900" kern="1200" dirty="0" smtClean="0"/>
            <a:t> </a:t>
          </a:r>
          <a:r>
            <a:rPr lang="en-US" sz="1900" kern="1200" dirty="0" err="1" smtClean="0"/>
            <a:t>Anestesi</a:t>
          </a:r>
          <a:endParaRPr lang="en-US" sz="1900" kern="1200" dirty="0"/>
        </a:p>
      </dsp:txBody>
      <dsp:txXfrm>
        <a:off x="3559934" y="181356"/>
        <a:ext cx="866639" cy="11485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D997D-2B2E-4C4D-835D-B902B1F285BD}">
      <dsp:nvSpPr>
        <dsp:cNvPr id="0" name=""/>
        <dsp:cNvSpPr/>
      </dsp:nvSpPr>
      <dsp:spPr>
        <a:xfrm>
          <a:off x="4404439" y="1172924"/>
          <a:ext cx="1843167" cy="1843167"/>
        </a:xfrm>
        <a:prstGeom prst="gear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t>Dokter</a:t>
          </a:r>
          <a:r>
            <a:rPr lang="en-US" sz="2000" b="1" kern="1200" dirty="0" smtClean="0"/>
            <a:t> </a:t>
          </a:r>
          <a:r>
            <a:rPr lang="en-US" sz="2000" b="1" kern="1200" dirty="0" err="1" smtClean="0"/>
            <a:t>Anestesi</a:t>
          </a:r>
          <a:endParaRPr lang="en-US" sz="2000" b="1" kern="1200" dirty="0"/>
        </a:p>
      </dsp:txBody>
      <dsp:txXfrm>
        <a:off x="4774998" y="1604677"/>
        <a:ext cx="1102049" cy="947426"/>
      </dsp:txXfrm>
    </dsp:sp>
    <dsp:sp modelId="{FFFB824E-E40A-B84A-9C14-9DE39956790E}">
      <dsp:nvSpPr>
        <dsp:cNvPr id="0" name=""/>
        <dsp:cNvSpPr/>
      </dsp:nvSpPr>
      <dsp:spPr>
        <a:xfrm>
          <a:off x="3063947" y="565523"/>
          <a:ext cx="1751008" cy="1457777"/>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err="1" smtClean="0"/>
            <a:t>Penata</a:t>
          </a:r>
          <a:r>
            <a:rPr lang="en-US" sz="1400" b="1" kern="1200" dirty="0" smtClean="0"/>
            <a:t> </a:t>
          </a:r>
          <a:r>
            <a:rPr lang="en-US" sz="1400" b="1" kern="1200" dirty="0" err="1" smtClean="0"/>
            <a:t>Anestesi</a:t>
          </a:r>
          <a:endParaRPr lang="en-US" sz="1400" b="1" kern="1200" dirty="0"/>
        </a:p>
      </dsp:txBody>
      <dsp:txXfrm>
        <a:off x="3473571" y="934741"/>
        <a:ext cx="931760" cy="719341"/>
      </dsp:txXfrm>
    </dsp:sp>
    <dsp:sp modelId="{EA381DD6-F7DE-AB48-B913-399D1ACE1D69}">
      <dsp:nvSpPr>
        <dsp:cNvPr id="0" name=""/>
        <dsp:cNvSpPr/>
      </dsp:nvSpPr>
      <dsp:spPr>
        <a:xfrm>
          <a:off x="4468032" y="870619"/>
          <a:ext cx="2267095" cy="2267095"/>
        </a:xfrm>
        <a:prstGeom prst="circularArrow">
          <a:avLst>
            <a:gd name="adj1" fmla="val 4878"/>
            <a:gd name="adj2" fmla="val 312630"/>
            <a:gd name="adj3" fmla="val 3071346"/>
            <a:gd name="adj4" fmla="val 15321266"/>
            <a:gd name="adj5" fmla="val 569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08A805B-1D76-694C-88C1-10EE32BFC25B}">
      <dsp:nvSpPr>
        <dsp:cNvPr id="0" name=""/>
        <dsp:cNvSpPr/>
      </dsp:nvSpPr>
      <dsp:spPr>
        <a:xfrm>
          <a:off x="2875448" y="254496"/>
          <a:ext cx="1714145" cy="1714145"/>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B1EFC-F080-4BB3-B6C2-302D3276F224}">
      <dsp:nvSpPr>
        <dsp:cNvPr id="0" name=""/>
        <dsp:cNvSpPr/>
      </dsp:nvSpPr>
      <dsp:spPr>
        <a:xfrm>
          <a:off x="999" y="560588"/>
          <a:ext cx="3896986" cy="233819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err="1" smtClean="0"/>
            <a:t>penata</a:t>
          </a:r>
          <a:r>
            <a:rPr lang="en-US" sz="1900" kern="1200" dirty="0" smtClean="0"/>
            <a:t> </a:t>
          </a:r>
          <a:r>
            <a:rPr lang="en-US" sz="1900" kern="1200" dirty="0" err="1" smtClean="0"/>
            <a:t>Anestesi</a:t>
          </a:r>
          <a:r>
            <a:rPr lang="en-US" sz="1900" kern="1200" dirty="0" smtClean="0"/>
            <a:t> </a:t>
          </a:r>
          <a:r>
            <a:rPr lang="en-US" sz="1900" kern="1200" dirty="0" err="1" smtClean="0"/>
            <a:t>semestinya</a:t>
          </a:r>
          <a:r>
            <a:rPr lang="en-US" sz="1900" kern="1200" dirty="0" smtClean="0"/>
            <a:t> </a:t>
          </a:r>
          <a:r>
            <a:rPr lang="en-US" sz="1900" kern="1200" dirty="0" err="1" smtClean="0"/>
            <a:t>menggunakan</a:t>
          </a:r>
          <a:r>
            <a:rPr lang="en-US" sz="1900" kern="1200" dirty="0" smtClean="0"/>
            <a:t> </a:t>
          </a:r>
          <a:r>
            <a:rPr lang="en-US" sz="1900" kern="1200" dirty="0" err="1" smtClean="0"/>
            <a:t>berbagai</a:t>
          </a:r>
          <a:r>
            <a:rPr lang="en-US" sz="1900" kern="1200" dirty="0" smtClean="0"/>
            <a:t> </a:t>
          </a:r>
          <a:r>
            <a:rPr lang="en-US" sz="1900" kern="1200" dirty="0" err="1" smtClean="0"/>
            <a:t>macam</a:t>
          </a:r>
          <a:r>
            <a:rPr lang="en-US" sz="1900" kern="1200" dirty="0" smtClean="0"/>
            <a:t> </a:t>
          </a:r>
          <a:r>
            <a:rPr lang="en-US" sz="1900" kern="1200" dirty="0" err="1" smtClean="0"/>
            <a:t>tehnik</a:t>
          </a:r>
          <a:r>
            <a:rPr lang="en-US" sz="1900" kern="1200" dirty="0" smtClean="0"/>
            <a:t>, </a:t>
          </a:r>
          <a:r>
            <a:rPr lang="en-US" sz="1900" kern="1200" dirty="0" err="1" smtClean="0"/>
            <a:t>obat-obat</a:t>
          </a:r>
          <a:r>
            <a:rPr lang="en-US" sz="1900" kern="1200" dirty="0" smtClean="0"/>
            <a:t> </a:t>
          </a:r>
          <a:r>
            <a:rPr lang="en-US" sz="1900" kern="1200" dirty="0" err="1" smtClean="0"/>
            <a:t>anestesi</a:t>
          </a:r>
          <a:r>
            <a:rPr lang="en-US" sz="1900" kern="1200" dirty="0" smtClean="0"/>
            <a:t>, </a:t>
          </a:r>
          <a:r>
            <a:rPr lang="en-US" sz="1900" kern="1200" dirty="0" err="1" smtClean="0"/>
            <a:t>obat-obat</a:t>
          </a:r>
          <a:r>
            <a:rPr lang="en-US" sz="1900" kern="1200" dirty="0" smtClean="0"/>
            <a:t> </a:t>
          </a:r>
          <a:r>
            <a:rPr lang="en-US" sz="1900" kern="1200" dirty="0" err="1" smtClean="0"/>
            <a:t>tambahan</a:t>
          </a:r>
          <a:r>
            <a:rPr lang="en-US" sz="1900" kern="1200" dirty="0" smtClean="0"/>
            <a:t> </a:t>
          </a:r>
          <a:r>
            <a:rPr lang="en-US" sz="1900" kern="1200" dirty="0" err="1" smtClean="0"/>
            <a:t>dan</a:t>
          </a:r>
          <a:r>
            <a:rPr lang="en-US" sz="1900" kern="1200" dirty="0" smtClean="0"/>
            <a:t> </a:t>
          </a:r>
          <a:r>
            <a:rPr lang="en-US" sz="1900" kern="1200" dirty="0" err="1" smtClean="0"/>
            <a:t>berbagai</a:t>
          </a:r>
          <a:r>
            <a:rPr lang="en-US" sz="1900" kern="1200" dirty="0" smtClean="0"/>
            <a:t> </a:t>
          </a:r>
          <a:r>
            <a:rPr lang="en-US" sz="1900" kern="1200" dirty="0" err="1" smtClean="0"/>
            <a:t>macam</a:t>
          </a:r>
          <a:r>
            <a:rPr lang="en-US" sz="1900" kern="1200" dirty="0" smtClean="0"/>
            <a:t> </a:t>
          </a:r>
          <a:r>
            <a:rPr lang="en-US" sz="1900" kern="1200" dirty="0" err="1" smtClean="0"/>
            <a:t>peralatan</a:t>
          </a:r>
          <a:r>
            <a:rPr lang="en-US" sz="1900" kern="1200" dirty="0" smtClean="0"/>
            <a:t> </a:t>
          </a:r>
          <a:r>
            <a:rPr lang="en-US" sz="1900" kern="1200" dirty="0" err="1" smtClean="0"/>
            <a:t>dalam</a:t>
          </a:r>
          <a:r>
            <a:rPr lang="en-US" sz="1900" kern="1200" dirty="0" smtClean="0"/>
            <a:t> </a:t>
          </a:r>
          <a:r>
            <a:rPr lang="en-US" sz="1900" kern="1200" dirty="0" err="1" smtClean="0"/>
            <a:t>tindakan</a:t>
          </a:r>
          <a:r>
            <a:rPr lang="en-US" sz="1900" kern="1200" dirty="0" smtClean="0"/>
            <a:t> </a:t>
          </a:r>
          <a:r>
            <a:rPr lang="en-US" sz="1900" kern="1200" dirty="0" err="1" smtClean="0"/>
            <a:t>penataan</a:t>
          </a:r>
          <a:r>
            <a:rPr lang="en-US" sz="1900" kern="1200" dirty="0" smtClean="0"/>
            <a:t> </a:t>
          </a:r>
          <a:r>
            <a:rPr lang="en-US" sz="1900" kern="1200" dirty="0" err="1" smtClean="0"/>
            <a:t>pasien</a:t>
          </a:r>
          <a:r>
            <a:rPr lang="en-US" sz="1900" kern="1200" dirty="0" smtClean="0"/>
            <a:t>, </a:t>
          </a:r>
          <a:r>
            <a:rPr lang="en-US" sz="1900" kern="1200" dirty="0" err="1" smtClean="0"/>
            <a:t>serta</a:t>
          </a:r>
          <a:r>
            <a:rPr lang="en-US" sz="1900" kern="1200" dirty="0" smtClean="0"/>
            <a:t> </a:t>
          </a:r>
          <a:r>
            <a:rPr lang="en-US" sz="1900" kern="1200" dirty="0" err="1" smtClean="0"/>
            <a:t>pengelolaan</a:t>
          </a:r>
          <a:r>
            <a:rPr lang="en-US" sz="1900" kern="1200" dirty="0" smtClean="0"/>
            <a:t> </a:t>
          </a:r>
          <a:r>
            <a:rPr lang="en-US" sz="1900" kern="1200" dirty="0" err="1" smtClean="0"/>
            <a:t>efek</a:t>
          </a:r>
          <a:r>
            <a:rPr lang="en-US" sz="1900" kern="1200" dirty="0" smtClean="0"/>
            <a:t> </a:t>
          </a:r>
          <a:r>
            <a:rPr lang="en-US" sz="1900" kern="1200" dirty="0" err="1" smtClean="0"/>
            <a:t>samping</a:t>
          </a:r>
          <a:r>
            <a:rPr lang="en-US" sz="1900" kern="1200" dirty="0" smtClean="0"/>
            <a:t> </a:t>
          </a:r>
          <a:r>
            <a:rPr lang="en-US" sz="1900" kern="1200" dirty="0" err="1" smtClean="0"/>
            <a:t>dalam</a:t>
          </a:r>
          <a:r>
            <a:rPr lang="en-US" sz="1900" kern="1200" dirty="0" smtClean="0"/>
            <a:t> </a:t>
          </a:r>
          <a:r>
            <a:rPr lang="en-US" sz="1900" kern="1200" dirty="0" err="1" smtClean="0"/>
            <a:t>penataan</a:t>
          </a:r>
          <a:r>
            <a:rPr lang="en-US" sz="1900" kern="1200" dirty="0" smtClean="0"/>
            <a:t> </a:t>
          </a:r>
          <a:r>
            <a:rPr lang="en-US" sz="1900" kern="1200" dirty="0" err="1" smtClean="0"/>
            <a:t>anestesi</a:t>
          </a:r>
          <a:endParaRPr lang="id-ID" sz="1900" kern="1200" dirty="0"/>
        </a:p>
      </dsp:txBody>
      <dsp:txXfrm>
        <a:off x="999" y="560588"/>
        <a:ext cx="3896986" cy="2338191"/>
      </dsp:txXfrm>
    </dsp:sp>
    <dsp:sp modelId="{AB5AC6AF-BE71-4786-8D45-FBD46E8FE5BE}">
      <dsp:nvSpPr>
        <dsp:cNvPr id="0" name=""/>
        <dsp:cNvSpPr/>
      </dsp:nvSpPr>
      <dsp:spPr>
        <a:xfrm>
          <a:off x="4287684" y="560588"/>
          <a:ext cx="3896986" cy="233819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err="1" smtClean="0"/>
            <a:t>penata</a:t>
          </a:r>
          <a:r>
            <a:rPr lang="en-US" sz="1900" kern="1200" dirty="0" smtClean="0"/>
            <a:t> </a:t>
          </a:r>
          <a:r>
            <a:rPr lang="en-US" sz="1900" kern="1200" dirty="0" err="1" smtClean="0"/>
            <a:t>anestesi</a:t>
          </a:r>
          <a:r>
            <a:rPr lang="en-US" sz="1900" kern="1200" dirty="0" smtClean="0"/>
            <a:t> </a:t>
          </a:r>
          <a:r>
            <a:rPr lang="en-US" sz="1900" kern="1200" dirty="0" err="1" smtClean="0"/>
            <a:t>diwajibkan</a:t>
          </a:r>
          <a:r>
            <a:rPr lang="en-US" sz="1900" kern="1200" dirty="0" smtClean="0"/>
            <a:t> </a:t>
          </a:r>
          <a:r>
            <a:rPr lang="en-US" sz="1900" kern="1200" dirty="0" err="1" smtClean="0"/>
            <a:t>memahami</a:t>
          </a:r>
          <a:r>
            <a:rPr lang="en-US" sz="1900" kern="1200" dirty="0" smtClean="0"/>
            <a:t> </a:t>
          </a:r>
          <a:r>
            <a:rPr lang="en-US" sz="1900" kern="1200" dirty="0" err="1" smtClean="0"/>
            <a:t>efek</a:t>
          </a:r>
          <a:r>
            <a:rPr lang="en-US" sz="1900" kern="1200" dirty="0" smtClean="0"/>
            <a:t> </a:t>
          </a:r>
          <a:r>
            <a:rPr lang="en-US" sz="1900" kern="1200" dirty="0" err="1" smtClean="0"/>
            <a:t>samping</a:t>
          </a:r>
          <a:r>
            <a:rPr lang="en-US" sz="1900" kern="1200" dirty="0" smtClean="0"/>
            <a:t> </a:t>
          </a:r>
          <a:r>
            <a:rPr lang="en-US" sz="1900" kern="1200" dirty="0" err="1" smtClean="0"/>
            <a:t>obat</a:t>
          </a:r>
          <a:r>
            <a:rPr lang="en-US" sz="1900" kern="1200" dirty="0" smtClean="0"/>
            <a:t> </a:t>
          </a:r>
          <a:r>
            <a:rPr lang="en-US" sz="1900" kern="1200" dirty="0" err="1" smtClean="0"/>
            <a:t>dan</a:t>
          </a:r>
          <a:r>
            <a:rPr lang="en-US" sz="1900" kern="1200" dirty="0" smtClean="0"/>
            <a:t> </a:t>
          </a:r>
          <a:r>
            <a:rPr lang="en-US" sz="1900" kern="1200" dirty="0" err="1" smtClean="0"/>
            <a:t>menggunakan</a:t>
          </a:r>
          <a:r>
            <a:rPr lang="en-US" sz="1900" kern="1200" dirty="0" smtClean="0"/>
            <a:t> </a:t>
          </a:r>
          <a:r>
            <a:rPr lang="en-US" sz="1900" kern="1200" dirty="0" err="1" smtClean="0"/>
            <a:t>peralatan</a:t>
          </a:r>
          <a:r>
            <a:rPr lang="en-US" sz="1900" kern="1200" dirty="0" smtClean="0"/>
            <a:t> </a:t>
          </a:r>
          <a:r>
            <a:rPr lang="en-US" sz="1900" kern="1200" dirty="0" err="1" smtClean="0"/>
            <a:t>dengan</a:t>
          </a:r>
          <a:r>
            <a:rPr lang="en-US" sz="1900" kern="1200" dirty="0" smtClean="0"/>
            <a:t> </a:t>
          </a:r>
          <a:r>
            <a:rPr lang="en-US" sz="1900" kern="1200" dirty="0" err="1" smtClean="0"/>
            <a:t>cara</a:t>
          </a:r>
          <a:r>
            <a:rPr lang="en-US" sz="1900" kern="1200" dirty="0" smtClean="0"/>
            <a:t> yang </a:t>
          </a:r>
          <a:r>
            <a:rPr lang="en-US" sz="1900" kern="1200" dirty="0" err="1" smtClean="0"/>
            <a:t>bertanggung</a:t>
          </a:r>
          <a:r>
            <a:rPr lang="en-US" sz="1900" kern="1200" dirty="0" smtClean="0"/>
            <a:t> </a:t>
          </a:r>
          <a:r>
            <a:rPr lang="en-US" sz="1900" kern="1200" dirty="0" err="1" smtClean="0"/>
            <a:t>jawab</a:t>
          </a:r>
          <a:r>
            <a:rPr lang="en-US" sz="1900" kern="1200" dirty="0" smtClean="0"/>
            <a:t> </a:t>
          </a:r>
          <a:r>
            <a:rPr lang="en-US" sz="1900" kern="1200" dirty="0" err="1" smtClean="0"/>
            <a:t>kompeten</a:t>
          </a:r>
          <a:endParaRPr lang="id-ID" sz="1900" kern="1200" dirty="0"/>
        </a:p>
      </dsp:txBody>
      <dsp:txXfrm>
        <a:off x="4287684" y="560588"/>
        <a:ext cx="3896986" cy="23381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B1EFC-F080-4BB3-B6C2-302D3276F224}">
      <dsp:nvSpPr>
        <dsp:cNvPr id="0" name=""/>
        <dsp:cNvSpPr/>
      </dsp:nvSpPr>
      <dsp:spPr>
        <a:xfrm>
          <a:off x="0" y="720081"/>
          <a:ext cx="2707760" cy="201920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solidFill>
                <a:schemeClr val="tx1"/>
              </a:solidFill>
            </a:rPr>
            <a:t>penata</a:t>
          </a:r>
          <a:r>
            <a:rPr lang="en-US" sz="1600" kern="1200" dirty="0" smtClean="0">
              <a:solidFill>
                <a:schemeClr val="tx1"/>
              </a:solidFill>
            </a:rPr>
            <a:t> </a:t>
          </a:r>
          <a:r>
            <a:rPr lang="en-US" sz="1600" kern="1200" dirty="0" err="1" smtClean="0">
              <a:solidFill>
                <a:schemeClr val="tx1"/>
              </a:solidFill>
            </a:rPr>
            <a:t>anestesi</a:t>
          </a:r>
          <a:r>
            <a:rPr lang="en-US" sz="1600" kern="1200" dirty="0" smtClean="0">
              <a:solidFill>
                <a:schemeClr val="tx1"/>
              </a:solidFill>
            </a:rPr>
            <a:t> </a:t>
          </a:r>
          <a:r>
            <a:rPr lang="en-US" sz="1600" kern="1200" dirty="0" err="1" smtClean="0">
              <a:solidFill>
                <a:schemeClr val="tx1"/>
              </a:solidFill>
            </a:rPr>
            <a:t>memantau</a:t>
          </a:r>
          <a:r>
            <a:rPr lang="en-US" sz="1600" kern="1200" dirty="0" smtClean="0">
              <a:solidFill>
                <a:schemeClr val="tx1"/>
              </a:solidFill>
            </a:rPr>
            <a:t> </a:t>
          </a:r>
          <a:r>
            <a:rPr lang="en-US" sz="1600" kern="1200" dirty="0" err="1" smtClean="0">
              <a:solidFill>
                <a:schemeClr val="tx1"/>
              </a:solidFill>
            </a:rPr>
            <a:t>tanda-tanda</a:t>
          </a:r>
          <a:r>
            <a:rPr lang="en-US" sz="1600" kern="1200" dirty="0" smtClean="0">
              <a:solidFill>
                <a:schemeClr val="tx1"/>
              </a:solidFill>
            </a:rPr>
            <a:t> vital </a:t>
          </a:r>
          <a:r>
            <a:rPr lang="en-US" sz="1600" kern="1200" dirty="0" err="1" smtClean="0">
              <a:solidFill>
                <a:schemeClr val="tx1"/>
              </a:solidFill>
            </a:rPr>
            <a:t>dan</a:t>
          </a:r>
          <a:r>
            <a:rPr lang="en-US" sz="1600" kern="1200" dirty="0" smtClean="0">
              <a:solidFill>
                <a:schemeClr val="tx1"/>
              </a:solidFill>
            </a:rPr>
            <a:t> </a:t>
          </a:r>
          <a:r>
            <a:rPr lang="en-US" sz="1600" kern="1200" dirty="0" err="1" smtClean="0">
              <a:solidFill>
                <a:schemeClr val="tx1"/>
              </a:solidFill>
            </a:rPr>
            <a:t>siap</a:t>
          </a:r>
          <a:r>
            <a:rPr lang="en-US" sz="1600" kern="1200" dirty="0" smtClean="0">
              <a:solidFill>
                <a:schemeClr val="tx1"/>
              </a:solidFill>
            </a:rPr>
            <a:t> </a:t>
          </a:r>
          <a:r>
            <a:rPr lang="en-US" sz="1600" kern="1200" dirty="0" err="1" smtClean="0">
              <a:solidFill>
                <a:schemeClr val="tx1"/>
              </a:solidFill>
            </a:rPr>
            <a:t>untuk</a:t>
          </a:r>
          <a:r>
            <a:rPr lang="en-US" sz="1600" kern="1200" dirty="0" smtClean="0">
              <a:solidFill>
                <a:schemeClr val="tx1"/>
              </a:solidFill>
            </a:rPr>
            <a:t> </a:t>
          </a:r>
          <a:r>
            <a:rPr lang="en-US" sz="1600" kern="1200" dirty="0" err="1" smtClean="0">
              <a:solidFill>
                <a:schemeClr val="tx1"/>
              </a:solidFill>
            </a:rPr>
            <a:t>menghindari</a:t>
          </a:r>
          <a:r>
            <a:rPr lang="en-US" sz="1600" kern="1200" dirty="0" smtClean="0">
              <a:solidFill>
                <a:schemeClr val="tx1"/>
              </a:solidFill>
            </a:rPr>
            <a:t> </a:t>
          </a:r>
          <a:r>
            <a:rPr lang="en-US" sz="1600" kern="1200" dirty="0" err="1" smtClean="0">
              <a:solidFill>
                <a:schemeClr val="tx1"/>
              </a:solidFill>
            </a:rPr>
            <a:t>efek</a:t>
          </a:r>
          <a:r>
            <a:rPr lang="en-US" sz="1600" kern="1200" dirty="0" smtClean="0">
              <a:solidFill>
                <a:schemeClr val="tx1"/>
              </a:solidFill>
            </a:rPr>
            <a:t> </a:t>
          </a:r>
          <a:r>
            <a:rPr lang="en-US" sz="1600" kern="1200" dirty="0" err="1" smtClean="0">
              <a:solidFill>
                <a:schemeClr val="tx1"/>
              </a:solidFill>
            </a:rPr>
            <a:t>samping</a:t>
          </a:r>
          <a:endParaRPr lang="id-ID" sz="1600" kern="1200" dirty="0">
            <a:solidFill>
              <a:schemeClr val="tx1"/>
            </a:solidFill>
          </a:endParaRPr>
        </a:p>
      </dsp:txBody>
      <dsp:txXfrm>
        <a:off x="0" y="720081"/>
        <a:ext cx="2707760" cy="2019204"/>
      </dsp:txXfrm>
    </dsp:sp>
    <dsp:sp modelId="{AB5AC6AF-BE71-4786-8D45-FBD46E8FE5BE}">
      <dsp:nvSpPr>
        <dsp:cNvPr id="0" name=""/>
        <dsp:cNvSpPr/>
      </dsp:nvSpPr>
      <dsp:spPr>
        <a:xfrm>
          <a:off x="2978537" y="720081"/>
          <a:ext cx="2707760" cy="201920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kern="1200" dirty="0" smtClean="0">
              <a:solidFill>
                <a:schemeClr val="tx1"/>
              </a:solidFill>
            </a:rPr>
            <a:t>P</a:t>
          </a:r>
          <a:r>
            <a:rPr lang="en-US" sz="1600" kern="1200" dirty="0" err="1" smtClean="0">
              <a:solidFill>
                <a:schemeClr val="tx1"/>
              </a:solidFill>
            </a:rPr>
            <a:t>enata</a:t>
          </a:r>
          <a:r>
            <a:rPr lang="en-US" sz="1600" kern="1200" dirty="0" smtClean="0">
              <a:solidFill>
                <a:schemeClr val="tx1"/>
              </a:solidFill>
            </a:rPr>
            <a:t> </a:t>
          </a:r>
          <a:r>
            <a:rPr lang="en-US" sz="1600" kern="1200" dirty="0" err="1" smtClean="0">
              <a:solidFill>
                <a:schemeClr val="tx1"/>
              </a:solidFill>
            </a:rPr>
            <a:t>Anestesi</a:t>
          </a:r>
          <a:r>
            <a:rPr lang="en-US" sz="1600" kern="1200" dirty="0" smtClean="0">
              <a:solidFill>
                <a:schemeClr val="tx1"/>
              </a:solidFill>
            </a:rPr>
            <a:t> </a:t>
          </a:r>
          <a:r>
            <a:rPr lang="en-US" sz="1600" kern="1200" dirty="0" err="1" smtClean="0">
              <a:solidFill>
                <a:schemeClr val="tx1"/>
              </a:solidFill>
            </a:rPr>
            <a:t>semestinya</a:t>
          </a:r>
          <a:r>
            <a:rPr lang="en-US" sz="1600" kern="1200" dirty="0" smtClean="0">
              <a:solidFill>
                <a:schemeClr val="tx1"/>
              </a:solidFill>
            </a:rPr>
            <a:t> </a:t>
          </a:r>
          <a:r>
            <a:rPr lang="en-US" sz="1600" kern="1200" dirty="0" err="1" smtClean="0">
              <a:solidFill>
                <a:schemeClr val="tx1"/>
              </a:solidFill>
            </a:rPr>
            <a:t>melakukan</a:t>
          </a:r>
          <a:r>
            <a:rPr lang="en-US" sz="1600" kern="1200" dirty="0" smtClean="0">
              <a:solidFill>
                <a:schemeClr val="tx1"/>
              </a:solidFill>
            </a:rPr>
            <a:t> </a:t>
          </a:r>
          <a:r>
            <a:rPr lang="en-US" sz="1600" kern="1200" dirty="0" err="1" smtClean="0">
              <a:solidFill>
                <a:schemeClr val="tx1"/>
              </a:solidFill>
            </a:rPr>
            <a:t>pengamatan</a:t>
          </a:r>
          <a:r>
            <a:rPr lang="en-US" sz="1600" kern="1200" dirty="0" smtClean="0">
              <a:solidFill>
                <a:schemeClr val="tx1"/>
              </a:solidFill>
            </a:rPr>
            <a:t>, </a:t>
          </a:r>
          <a:r>
            <a:rPr lang="en-US" sz="1600" kern="1200" dirty="0" err="1" smtClean="0">
              <a:solidFill>
                <a:schemeClr val="tx1"/>
              </a:solidFill>
            </a:rPr>
            <a:t>mencatat</a:t>
          </a:r>
          <a:r>
            <a:rPr lang="en-US" sz="1600" kern="1200" dirty="0" smtClean="0">
              <a:solidFill>
                <a:schemeClr val="tx1"/>
              </a:solidFill>
            </a:rPr>
            <a:t> </a:t>
          </a:r>
          <a:r>
            <a:rPr lang="en-US" sz="1600" kern="1200" dirty="0" err="1" smtClean="0">
              <a:solidFill>
                <a:schemeClr val="tx1"/>
              </a:solidFill>
            </a:rPr>
            <a:t>dan</a:t>
          </a:r>
          <a:r>
            <a:rPr lang="en-US" sz="1600" kern="1200" dirty="0" smtClean="0">
              <a:solidFill>
                <a:schemeClr val="tx1"/>
              </a:solidFill>
            </a:rPr>
            <a:t> </a:t>
          </a:r>
          <a:r>
            <a:rPr lang="en-US" sz="1600" kern="1200" dirty="0" err="1" smtClean="0">
              <a:solidFill>
                <a:schemeClr val="tx1"/>
              </a:solidFill>
            </a:rPr>
            <a:t>melaporkan</a:t>
          </a:r>
          <a:r>
            <a:rPr lang="en-US" sz="1600" kern="1200" dirty="0" smtClean="0">
              <a:solidFill>
                <a:schemeClr val="tx1"/>
              </a:solidFill>
            </a:rPr>
            <a:t> </a:t>
          </a:r>
          <a:r>
            <a:rPr lang="en-US" sz="1600" kern="1200" dirty="0" err="1" smtClean="0">
              <a:solidFill>
                <a:schemeClr val="tx1"/>
              </a:solidFill>
            </a:rPr>
            <a:t>gejala</a:t>
          </a:r>
          <a:r>
            <a:rPr lang="en-US" sz="1600" kern="1200" dirty="0" smtClean="0">
              <a:solidFill>
                <a:schemeClr val="tx1"/>
              </a:solidFill>
            </a:rPr>
            <a:t> </a:t>
          </a:r>
          <a:r>
            <a:rPr lang="en-US" sz="1600" kern="1200" dirty="0" err="1" smtClean="0">
              <a:solidFill>
                <a:schemeClr val="tx1"/>
              </a:solidFill>
            </a:rPr>
            <a:t>dan</a:t>
          </a:r>
          <a:r>
            <a:rPr lang="en-US" sz="1600" kern="1200" dirty="0" smtClean="0">
              <a:solidFill>
                <a:schemeClr val="tx1"/>
              </a:solidFill>
            </a:rPr>
            <a:t> </a:t>
          </a:r>
          <a:r>
            <a:rPr lang="en-US" sz="1600" kern="1200" dirty="0" err="1" smtClean="0">
              <a:solidFill>
                <a:schemeClr val="tx1"/>
              </a:solidFill>
            </a:rPr>
            <a:t>tanda-tanda</a:t>
          </a:r>
          <a:r>
            <a:rPr lang="en-US" sz="1600" kern="1200" dirty="0" smtClean="0">
              <a:solidFill>
                <a:schemeClr val="tx1"/>
              </a:solidFill>
            </a:rPr>
            <a:t> </a:t>
          </a:r>
          <a:r>
            <a:rPr lang="en-US" sz="1600" kern="1200" dirty="0" err="1" smtClean="0">
              <a:solidFill>
                <a:schemeClr val="tx1"/>
              </a:solidFill>
            </a:rPr>
            <a:t>fisologis</a:t>
          </a:r>
          <a:r>
            <a:rPr lang="en-US" sz="1600" kern="1200" dirty="0" smtClean="0">
              <a:solidFill>
                <a:schemeClr val="tx1"/>
              </a:solidFill>
            </a:rPr>
            <a:t> </a:t>
          </a:r>
          <a:r>
            <a:rPr lang="en-US" sz="1600" kern="1200" dirty="0" err="1" smtClean="0">
              <a:solidFill>
                <a:schemeClr val="tx1"/>
              </a:solidFill>
            </a:rPr>
            <a:t>dan</a:t>
          </a:r>
          <a:r>
            <a:rPr lang="en-US" sz="1600" kern="1200" dirty="0" smtClean="0">
              <a:solidFill>
                <a:schemeClr val="tx1"/>
              </a:solidFill>
            </a:rPr>
            <a:t> </a:t>
          </a:r>
          <a:r>
            <a:rPr lang="en-US" sz="1600" kern="1200" dirty="0" err="1" smtClean="0">
              <a:solidFill>
                <a:schemeClr val="tx1"/>
              </a:solidFill>
            </a:rPr>
            <a:t>psikologis</a:t>
          </a:r>
          <a:r>
            <a:rPr lang="en-US" sz="1600" kern="1200" dirty="0" smtClean="0">
              <a:solidFill>
                <a:schemeClr val="tx1"/>
              </a:solidFill>
            </a:rPr>
            <a:t> </a:t>
          </a:r>
          <a:r>
            <a:rPr lang="en-US" sz="1600" kern="1200" dirty="0" err="1" smtClean="0">
              <a:solidFill>
                <a:schemeClr val="tx1"/>
              </a:solidFill>
            </a:rPr>
            <a:t>dari</a:t>
          </a:r>
          <a:r>
            <a:rPr lang="en-US" sz="1600" kern="1200" dirty="0" smtClean="0">
              <a:solidFill>
                <a:schemeClr val="tx1"/>
              </a:solidFill>
            </a:rPr>
            <a:t> </a:t>
          </a:r>
          <a:r>
            <a:rPr lang="en-US" sz="1600" kern="1200" dirty="0" err="1" smtClean="0">
              <a:solidFill>
                <a:schemeClr val="tx1"/>
              </a:solidFill>
            </a:rPr>
            <a:t>pasien</a:t>
          </a:r>
          <a:r>
            <a:rPr lang="en-US" sz="1600" kern="1200" dirty="0" smtClean="0">
              <a:solidFill>
                <a:schemeClr val="tx1"/>
              </a:solidFill>
            </a:rPr>
            <a:t> </a:t>
          </a:r>
          <a:r>
            <a:rPr lang="en-US" sz="1600" kern="1200" dirty="0" err="1" smtClean="0">
              <a:solidFill>
                <a:schemeClr val="tx1"/>
              </a:solidFill>
            </a:rPr>
            <a:t>dan</a:t>
          </a:r>
          <a:r>
            <a:rPr lang="en-US" sz="1600" kern="1200" dirty="0" smtClean="0">
              <a:solidFill>
                <a:schemeClr val="tx1"/>
              </a:solidFill>
            </a:rPr>
            <a:t> </a:t>
          </a:r>
          <a:r>
            <a:rPr lang="en-US" sz="1600" kern="1200" dirty="0" err="1" smtClean="0">
              <a:solidFill>
                <a:schemeClr val="tx1"/>
              </a:solidFill>
            </a:rPr>
            <a:t>memberikan</a:t>
          </a:r>
          <a:r>
            <a:rPr lang="en-US" sz="1600" kern="1200" dirty="0" smtClean="0">
              <a:solidFill>
                <a:schemeClr val="tx1"/>
              </a:solidFill>
            </a:rPr>
            <a:t> </a:t>
          </a:r>
          <a:r>
            <a:rPr lang="en-US" sz="1600" kern="1200" dirty="0" err="1" smtClean="0">
              <a:solidFill>
                <a:schemeClr val="tx1"/>
              </a:solidFill>
            </a:rPr>
            <a:t>tindakan</a:t>
          </a:r>
          <a:r>
            <a:rPr lang="en-US" sz="1600" kern="1200" dirty="0" smtClean="0">
              <a:solidFill>
                <a:schemeClr val="tx1"/>
              </a:solidFill>
            </a:rPr>
            <a:t> </a:t>
          </a:r>
          <a:r>
            <a:rPr lang="en-US" sz="1600" kern="1200" dirty="0" err="1" smtClean="0">
              <a:solidFill>
                <a:schemeClr val="tx1"/>
              </a:solidFill>
            </a:rPr>
            <a:t>resusitasi</a:t>
          </a:r>
          <a:endParaRPr lang="id-ID" sz="1600" kern="1200" dirty="0">
            <a:solidFill>
              <a:schemeClr val="tx1"/>
            </a:solidFill>
          </a:endParaRPr>
        </a:p>
      </dsp:txBody>
      <dsp:txXfrm>
        <a:off x="2978537" y="720081"/>
        <a:ext cx="2707760" cy="2019204"/>
      </dsp:txXfrm>
    </dsp:sp>
    <dsp:sp modelId="{FDF742A5-031E-4409-ACF7-F9955ADB7C4B}">
      <dsp:nvSpPr>
        <dsp:cNvPr id="0" name=""/>
        <dsp:cNvSpPr/>
      </dsp:nvSpPr>
      <dsp:spPr>
        <a:xfrm>
          <a:off x="5957074" y="720081"/>
          <a:ext cx="2707760" cy="201920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solidFill>
                <a:schemeClr val="tx1"/>
              </a:solidFill>
            </a:rPr>
            <a:t>Tindakan</a:t>
          </a:r>
          <a:r>
            <a:rPr lang="en-US" sz="1600" kern="1200" dirty="0" smtClean="0">
              <a:solidFill>
                <a:schemeClr val="tx1"/>
              </a:solidFill>
            </a:rPr>
            <a:t> </a:t>
          </a:r>
          <a:r>
            <a:rPr lang="en-US" sz="1600" kern="1200" dirty="0" err="1" smtClean="0">
              <a:solidFill>
                <a:schemeClr val="tx1"/>
              </a:solidFill>
            </a:rPr>
            <a:t>resusitasi</a:t>
          </a:r>
          <a:r>
            <a:rPr lang="en-US" sz="1600" kern="1200" dirty="0" smtClean="0">
              <a:solidFill>
                <a:schemeClr val="tx1"/>
              </a:solidFill>
            </a:rPr>
            <a:t> </a:t>
          </a:r>
          <a:r>
            <a:rPr lang="en-US" sz="1600" kern="1200" dirty="0" err="1" smtClean="0">
              <a:solidFill>
                <a:schemeClr val="tx1"/>
              </a:solidFill>
            </a:rPr>
            <a:t>selama</a:t>
          </a:r>
          <a:r>
            <a:rPr lang="en-US" sz="1600" kern="1200" dirty="0" smtClean="0">
              <a:solidFill>
                <a:schemeClr val="tx1"/>
              </a:solidFill>
            </a:rPr>
            <a:t> </a:t>
          </a:r>
          <a:r>
            <a:rPr lang="en-US" sz="1600" kern="1200" dirty="0" err="1" smtClean="0">
              <a:solidFill>
                <a:schemeClr val="tx1"/>
              </a:solidFill>
            </a:rPr>
            <a:t>anestesi</a:t>
          </a:r>
          <a:r>
            <a:rPr lang="en-US" sz="1600" kern="1200" dirty="0" smtClean="0">
              <a:solidFill>
                <a:schemeClr val="tx1"/>
              </a:solidFill>
            </a:rPr>
            <a:t> </a:t>
          </a:r>
          <a:r>
            <a:rPr lang="en-US" sz="1600" kern="1200" dirty="0" err="1" smtClean="0">
              <a:solidFill>
                <a:schemeClr val="tx1"/>
              </a:solidFill>
            </a:rPr>
            <a:t>meliputi</a:t>
          </a:r>
          <a:r>
            <a:rPr lang="en-US" sz="1600" kern="1200" dirty="0" smtClean="0">
              <a:solidFill>
                <a:schemeClr val="tx1"/>
              </a:solidFill>
            </a:rPr>
            <a:t> </a:t>
          </a:r>
          <a:r>
            <a:rPr lang="en-US" sz="1600" kern="1200" dirty="0" err="1" smtClean="0">
              <a:solidFill>
                <a:schemeClr val="tx1"/>
              </a:solidFill>
            </a:rPr>
            <a:t>terapi</a:t>
          </a:r>
          <a:r>
            <a:rPr lang="en-US" sz="1600" kern="1200" dirty="0" smtClean="0">
              <a:solidFill>
                <a:schemeClr val="tx1"/>
              </a:solidFill>
            </a:rPr>
            <a:t> </a:t>
          </a:r>
          <a:r>
            <a:rPr lang="en-US" sz="1600" kern="1200" dirty="0" err="1" smtClean="0">
              <a:solidFill>
                <a:schemeClr val="tx1"/>
              </a:solidFill>
            </a:rPr>
            <a:t>cairan</a:t>
          </a:r>
          <a:r>
            <a:rPr lang="en-US" sz="1600" kern="1200" dirty="0" smtClean="0">
              <a:solidFill>
                <a:schemeClr val="tx1"/>
              </a:solidFill>
            </a:rPr>
            <a:t>, </a:t>
          </a:r>
          <a:r>
            <a:rPr lang="en-US" sz="1600" kern="1200" dirty="0" err="1" smtClean="0">
              <a:solidFill>
                <a:schemeClr val="tx1"/>
              </a:solidFill>
            </a:rPr>
            <a:t>terapi</a:t>
          </a:r>
          <a:r>
            <a:rPr lang="en-US" sz="1600" kern="1200" dirty="0" smtClean="0">
              <a:solidFill>
                <a:schemeClr val="tx1"/>
              </a:solidFill>
            </a:rPr>
            <a:t> </a:t>
          </a:r>
          <a:r>
            <a:rPr lang="en-US" sz="1600" kern="1200" dirty="0" err="1" smtClean="0">
              <a:solidFill>
                <a:schemeClr val="tx1"/>
              </a:solidFill>
            </a:rPr>
            <a:t>obat</a:t>
          </a:r>
          <a:r>
            <a:rPr lang="en-US" sz="1600" kern="1200" dirty="0" smtClean="0">
              <a:solidFill>
                <a:schemeClr val="tx1"/>
              </a:solidFill>
            </a:rPr>
            <a:t>, </a:t>
          </a:r>
          <a:r>
            <a:rPr lang="en-US" sz="1600" kern="1200" dirty="0" err="1" smtClean="0">
              <a:solidFill>
                <a:schemeClr val="tx1"/>
              </a:solidFill>
            </a:rPr>
            <a:t>meningkatkan</a:t>
          </a:r>
          <a:r>
            <a:rPr lang="en-US" sz="1600" kern="1200" dirty="0" smtClean="0">
              <a:solidFill>
                <a:schemeClr val="tx1"/>
              </a:solidFill>
            </a:rPr>
            <a:t> </a:t>
          </a:r>
          <a:r>
            <a:rPr lang="en-US" sz="1600" kern="1200" dirty="0" err="1" smtClean="0">
              <a:solidFill>
                <a:schemeClr val="tx1"/>
              </a:solidFill>
            </a:rPr>
            <a:t>stabilitas</a:t>
          </a:r>
          <a:r>
            <a:rPr lang="en-US" sz="1600" kern="1200" dirty="0" smtClean="0">
              <a:solidFill>
                <a:schemeClr val="tx1"/>
              </a:solidFill>
            </a:rPr>
            <a:t> </a:t>
          </a:r>
          <a:r>
            <a:rPr lang="en-US" sz="1600" kern="1200" dirty="0" err="1" smtClean="0">
              <a:solidFill>
                <a:schemeClr val="tx1"/>
              </a:solidFill>
            </a:rPr>
            <a:t>kardiovaskular</a:t>
          </a:r>
          <a:r>
            <a:rPr lang="en-US" sz="1600" kern="1200" dirty="0" smtClean="0">
              <a:solidFill>
                <a:schemeClr val="tx1"/>
              </a:solidFill>
            </a:rPr>
            <a:t> </a:t>
          </a:r>
          <a:r>
            <a:rPr lang="en-US" sz="1600" kern="1200" dirty="0" err="1" smtClean="0">
              <a:solidFill>
                <a:schemeClr val="tx1"/>
              </a:solidFill>
            </a:rPr>
            <a:t>dan</a:t>
          </a:r>
          <a:r>
            <a:rPr lang="en-US" sz="1600" kern="1200" dirty="0" smtClean="0">
              <a:solidFill>
                <a:schemeClr val="tx1"/>
              </a:solidFill>
            </a:rPr>
            <a:t> </a:t>
          </a:r>
          <a:r>
            <a:rPr lang="en-US" sz="1600" kern="1200" dirty="0" err="1" smtClean="0">
              <a:solidFill>
                <a:schemeClr val="tx1"/>
              </a:solidFill>
            </a:rPr>
            <a:t>pemeliharaan</a:t>
          </a:r>
          <a:r>
            <a:rPr lang="en-US" sz="1600" kern="1200" dirty="0" smtClean="0">
              <a:solidFill>
                <a:schemeClr val="tx1"/>
              </a:solidFill>
            </a:rPr>
            <a:t> </a:t>
          </a:r>
          <a:r>
            <a:rPr lang="en-US" sz="1600" kern="1200" dirty="0" err="1" smtClean="0">
              <a:solidFill>
                <a:schemeClr val="tx1"/>
              </a:solidFill>
            </a:rPr>
            <a:t>saluran</a:t>
          </a:r>
          <a:r>
            <a:rPr lang="en-US" sz="1600" kern="1200" dirty="0" smtClean="0">
              <a:solidFill>
                <a:schemeClr val="tx1"/>
              </a:solidFill>
            </a:rPr>
            <a:t> </a:t>
          </a:r>
          <a:r>
            <a:rPr lang="en-US" sz="1600" kern="1200" dirty="0" err="1" smtClean="0">
              <a:solidFill>
                <a:schemeClr val="tx1"/>
              </a:solidFill>
            </a:rPr>
            <a:t>napas</a:t>
          </a:r>
          <a:r>
            <a:rPr lang="en-US" sz="1600" kern="1200" dirty="0" smtClean="0">
              <a:solidFill>
                <a:schemeClr val="tx1"/>
              </a:solidFill>
            </a:rPr>
            <a:t> </a:t>
          </a:r>
          <a:r>
            <a:rPr lang="en-US" sz="1600" kern="1200" dirty="0" err="1" smtClean="0">
              <a:solidFill>
                <a:schemeClr val="tx1"/>
              </a:solidFill>
            </a:rPr>
            <a:t>dan</a:t>
          </a:r>
          <a:r>
            <a:rPr lang="en-US" sz="1600" kern="1200" dirty="0" smtClean="0">
              <a:solidFill>
                <a:schemeClr val="tx1"/>
              </a:solidFill>
            </a:rPr>
            <a:t> </a:t>
          </a:r>
          <a:r>
            <a:rPr lang="en-US" sz="1600" kern="1200" dirty="0" err="1" smtClean="0">
              <a:solidFill>
                <a:schemeClr val="tx1"/>
              </a:solidFill>
            </a:rPr>
            <a:t>pemberian</a:t>
          </a:r>
          <a:r>
            <a:rPr lang="en-US" sz="1600" kern="1200" dirty="0" smtClean="0">
              <a:solidFill>
                <a:schemeClr val="tx1"/>
              </a:solidFill>
            </a:rPr>
            <a:t> </a:t>
          </a:r>
          <a:r>
            <a:rPr lang="en-US" sz="1600" kern="1200" dirty="0" err="1" smtClean="0">
              <a:solidFill>
                <a:schemeClr val="tx1"/>
              </a:solidFill>
            </a:rPr>
            <a:t>bantuan</a:t>
          </a:r>
          <a:r>
            <a:rPr lang="en-US" sz="1600" kern="1200" dirty="0" smtClean="0">
              <a:solidFill>
                <a:schemeClr val="tx1"/>
              </a:solidFill>
            </a:rPr>
            <a:t> </a:t>
          </a:r>
          <a:r>
            <a:rPr lang="en-US" sz="1600" kern="1200" dirty="0" err="1" smtClean="0">
              <a:solidFill>
                <a:schemeClr val="tx1"/>
              </a:solidFill>
            </a:rPr>
            <a:t>ventilasi</a:t>
          </a:r>
          <a:r>
            <a:rPr lang="en-US" sz="1600" kern="1200" dirty="0" smtClean="0">
              <a:solidFill>
                <a:schemeClr val="tx1"/>
              </a:solidFill>
            </a:rPr>
            <a:t> </a:t>
          </a:r>
          <a:r>
            <a:rPr lang="en-US" sz="1600" kern="1200" dirty="0" err="1" smtClean="0">
              <a:solidFill>
                <a:schemeClr val="tx1"/>
              </a:solidFill>
            </a:rPr>
            <a:t>atau</a:t>
          </a:r>
          <a:r>
            <a:rPr lang="en-US" sz="1600" kern="1200" dirty="0" smtClean="0">
              <a:solidFill>
                <a:schemeClr val="tx1"/>
              </a:solidFill>
            </a:rPr>
            <a:t> ventilator</a:t>
          </a:r>
          <a:endParaRPr lang="id-ID" sz="1600" kern="1200" dirty="0">
            <a:solidFill>
              <a:schemeClr val="tx1"/>
            </a:solidFill>
          </a:endParaRPr>
        </a:p>
      </dsp:txBody>
      <dsp:txXfrm>
        <a:off x="5957074" y="720081"/>
        <a:ext cx="2707760" cy="20192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B1EFC-F080-4BB3-B6C2-302D3276F224}">
      <dsp:nvSpPr>
        <dsp:cNvPr id="0" name=""/>
        <dsp:cNvSpPr/>
      </dsp:nvSpPr>
      <dsp:spPr>
        <a:xfrm>
          <a:off x="1784748" y="301"/>
          <a:ext cx="5095337" cy="1981344"/>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solidFill>
                <a:schemeClr val="tx1"/>
              </a:solidFill>
            </a:rPr>
            <a:t>Pencatatan</a:t>
          </a:r>
          <a:r>
            <a:rPr lang="en-US" sz="2000" kern="1200" dirty="0" smtClean="0">
              <a:solidFill>
                <a:schemeClr val="tx1"/>
              </a:solidFill>
            </a:rPr>
            <a:t> yang </a:t>
          </a:r>
          <a:r>
            <a:rPr lang="en-US" sz="2000" kern="1200" dirty="0" err="1" smtClean="0">
              <a:solidFill>
                <a:schemeClr val="tx1"/>
              </a:solidFill>
            </a:rPr>
            <a:t>akurat</a:t>
          </a:r>
          <a:r>
            <a:rPr lang="en-US" sz="2000" kern="1200" dirty="0" smtClean="0">
              <a:solidFill>
                <a:schemeClr val="tx1"/>
              </a:solidFill>
            </a:rPr>
            <a:t> </a:t>
          </a:r>
          <a:r>
            <a:rPr lang="en-US" sz="2000" kern="1200" dirty="0" err="1" smtClean="0">
              <a:solidFill>
                <a:schemeClr val="tx1"/>
              </a:solidFill>
            </a:rPr>
            <a:t>akan</a:t>
          </a:r>
          <a:r>
            <a:rPr lang="en-US" sz="2000" kern="1200" dirty="0" smtClean="0">
              <a:solidFill>
                <a:schemeClr val="tx1"/>
              </a:solidFill>
            </a:rPr>
            <a:t> </a:t>
          </a:r>
          <a:r>
            <a:rPr lang="en-US" sz="2000" kern="1200" dirty="0" err="1" smtClean="0">
              <a:solidFill>
                <a:schemeClr val="tx1"/>
              </a:solidFill>
            </a:rPr>
            <a:t>memudahkan</a:t>
          </a:r>
          <a:r>
            <a:rPr lang="en-US" sz="2000" kern="1200" dirty="0" smtClean="0">
              <a:solidFill>
                <a:schemeClr val="tx1"/>
              </a:solidFill>
            </a:rPr>
            <a:t> </a:t>
          </a:r>
          <a:r>
            <a:rPr lang="en-US" sz="2000" kern="1200" dirty="0" err="1" smtClean="0">
              <a:solidFill>
                <a:schemeClr val="tx1"/>
              </a:solidFill>
            </a:rPr>
            <a:t>penataan</a:t>
          </a:r>
          <a:r>
            <a:rPr lang="en-US" sz="2000" kern="1200" dirty="0" smtClean="0">
              <a:solidFill>
                <a:schemeClr val="tx1"/>
              </a:solidFill>
            </a:rPr>
            <a:t> </a:t>
          </a:r>
          <a:r>
            <a:rPr lang="en-US" sz="2000" kern="1200" dirty="0" err="1" smtClean="0">
              <a:solidFill>
                <a:schemeClr val="tx1"/>
              </a:solidFill>
            </a:rPr>
            <a:t>pasien</a:t>
          </a:r>
          <a:r>
            <a:rPr lang="en-US" sz="2000" kern="1200" dirty="0" smtClean="0">
              <a:solidFill>
                <a:schemeClr val="tx1"/>
              </a:solidFill>
            </a:rPr>
            <a:t> </a:t>
          </a:r>
          <a:r>
            <a:rPr lang="en-US" sz="2000" kern="1200" dirty="0" err="1" smtClean="0">
              <a:solidFill>
                <a:schemeClr val="tx1"/>
              </a:solidFill>
            </a:rPr>
            <a:t>secara</a:t>
          </a:r>
          <a:r>
            <a:rPr lang="en-US" sz="2000" kern="1200" dirty="0" smtClean="0">
              <a:solidFill>
                <a:schemeClr val="tx1"/>
              </a:solidFill>
            </a:rPr>
            <a:t> </a:t>
          </a:r>
          <a:r>
            <a:rPr lang="en-US" sz="2000" kern="1200" dirty="0" err="1" smtClean="0">
              <a:solidFill>
                <a:schemeClr val="tx1"/>
              </a:solidFill>
            </a:rPr>
            <a:t>komprehensif</a:t>
          </a:r>
          <a:r>
            <a:rPr lang="en-US" sz="2000" kern="1200" dirty="0" smtClean="0">
              <a:solidFill>
                <a:schemeClr val="tx1"/>
              </a:solidFill>
            </a:rPr>
            <a:t>, </a:t>
          </a:r>
          <a:r>
            <a:rPr lang="en-US" sz="2000" kern="1200" dirty="0" err="1" smtClean="0">
              <a:solidFill>
                <a:schemeClr val="tx1"/>
              </a:solidFill>
            </a:rPr>
            <a:t>tersedianya</a:t>
          </a:r>
          <a:r>
            <a:rPr lang="en-US" sz="2000" kern="1200" dirty="0" smtClean="0">
              <a:solidFill>
                <a:schemeClr val="tx1"/>
              </a:solidFill>
            </a:rPr>
            <a:t> </a:t>
          </a:r>
          <a:r>
            <a:rPr lang="en-US" sz="2000" kern="1200" dirty="0" err="1" smtClean="0">
              <a:solidFill>
                <a:schemeClr val="tx1"/>
              </a:solidFill>
            </a:rPr>
            <a:t>informasi</a:t>
          </a:r>
          <a:r>
            <a:rPr lang="en-US" sz="2000" kern="1200" dirty="0" smtClean="0">
              <a:solidFill>
                <a:schemeClr val="tx1"/>
              </a:solidFill>
            </a:rPr>
            <a:t> </a:t>
          </a:r>
          <a:r>
            <a:rPr lang="en-US" sz="2000" kern="1200" dirty="0" err="1" smtClean="0">
              <a:solidFill>
                <a:schemeClr val="tx1"/>
              </a:solidFill>
            </a:rPr>
            <a:t>untuk</a:t>
          </a:r>
          <a:r>
            <a:rPr lang="en-US" sz="2000" kern="1200" dirty="0" smtClean="0">
              <a:solidFill>
                <a:schemeClr val="tx1"/>
              </a:solidFill>
            </a:rPr>
            <a:t> data </a:t>
          </a:r>
          <a:r>
            <a:rPr lang="en-US" sz="2000" kern="1200" dirty="0" err="1" smtClean="0">
              <a:solidFill>
                <a:schemeClr val="tx1"/>
              </a:solidFill>
            </a:rPr>
            <a:t>peninjauan</a:t>
          </a:r>
          <a:r>
            <a:rPr lang="en-US" sz="2000" kern="1200" dirty="0" smtClean="0">
              <a:solidFill>
                <a:schemeClr val="tx1"/>
              </a:solidFill>
            </a:rPr>
            <a:t> </a:t>
          </a:r>
          <a:r>
            <a:rPr lang="en-US" sz="2000" kern="1200" dirty="0" err="1" smtClean="0">
              <a:solidFill>
                <a:schemeClr val="tx1"/>
              </a:solidFill>
            </a:rPr>
            <a:t>ulang</a:t>
          </a:r>
          <a:r>
            <a:rPr lang="en-US" sz="2000" kern="1200" dirty="0" smtClean="0">
              <a:solidFill>
                <a:schemeClr val="tx1"/>
              </a:solidFill>
            </a:rPr>
            <a:t> </a:t>
          </a:r>
          <a:r>
            <a:rPr lang="en-US" sz="2000" kern="1200" dirty="0" err="1" smtClean="0">
              <a:solidFill>
                <a:schemeClr val="tx1"/>
              </a:solidFill>
            </a:rPr>
            <a:t>dan</a:t>
          </a:r>
          <a:r>
            <a:rPr lang="en-US" sz="2000" kern="1200" dirty="0" smtClean="0">
              <a:solidFill>
                <a:schemeClr val="tx1"/>
              </a:solidFill>
            </a:rPr>
            <a:t> </a:t>
          </a:r>
          <a:r>
            <a:rPr lang="en-US" sz="2000" kern="1200" dirty="0" err="1" smtClean="0">
              <a:solidFill>
                <a:schemeClr val="tx1"/>
              </a:solidFill>
            </a:rPr>
            <a:t>riset</a:t>
          </a:r>
          <a:r>
            <a:rPr lang="en-US" sz="2000" kern="1200" dirty="0" smtClean="0">
              <a:solidFill>
                <a:schemeClr val="tx1"/>
              </a:solidFill>
            </a:rPr>
            <a:t> </a:t>
          </a:r>
          <a:r>
            <a:rPr lang="en-US" sz="2000" kern="1200" dirty="0" err="1" smtClean="0">
              <a:solidFill>
                <a:schemeClr val="tx1"/>
              </a:solidFill>
            </a:rPr>
            <a:t>serta</a:t>
          </a:r>
          <a:r>
            <a:rPr lang="en-US" sz="2000" kern="1200" dirty="0" smtClean="0">
              <a:solidFill>
                <a:schemeClr val="tx1"/>
              </a:solidFill>
            </a:rPr>
            <a:t> </a:t>
          </a:r>
          <a:r>
            <a:rPr lang="en-US" sz="2000" kern="1200" dirty="0" err="1" smtClean="0">
              <a:solidFill>
                <a:schemeClr val="tx1"/>
              </a:solidFill>
            </a:rPr>
            <a:t>menyiapkan</a:t>
          </a:r>
          <a:r>
            <a:rPr lang="en-US" sz="2000" kern="1200" dirty="0" smtClean="0">
              <a:solidFill>
                <a:schemeClr val="tx1"/>
              </a:solidFill>
            </a:rPr>
            <a:t> </a:t>
          </a:r>
          <a:r>
            <a:rPr lang="en-US" sz="2000" kern="1200" dirty="0" err="1" smtClean="0">
              <a:solidFill>
                <a:schemeClr val="tx1"/>
              </a:solidFill>
            </a:rPr>
            <a:t>pencatatan</a:t>
          </a:r>
          <a:r>
            <a:rPr lang="en-US" sz="2000" kern="1200" dirty="0" smtClean="0">
              <a:solidFill>
                <a:schemeClr val="tx1"/>
              </a:solidFill>
            </a:rPr>
            <a:t> </a:t>
          </a:r>
          <a:r>
            <a:rPr lang="en-US" sz="2000" kern="1200" dirty="0" err="1" smtClean="0">
              <a:solidFill>
                <a:schemeClr val="tx1"/>
              </a:solidFill>
            </a:rPr>
            <a:t>medis</a:t>
          </a:r>
          <a:r>
            <a:rPr lang="en-US" sz="2000" kern="1200" dirty="0" smtClean="0">
              <a:solidFill>
                <a:schemeClr val="tx1"/>
              </a:solidFill>
            </a:rPr>
            <a:t> yang </a:t>
          </a:r>
          <a:r>
            <a:rPr lang="en-US" sz="2000" kern="1200" dirty="0" err="1" smtClean="0">
              <a:solidFill>
                <a:schemeClr val="tx1"/>
              </a:solidFill>
            </a:rPr>
            <a:t>lega</a:t>
          </a:r>
          <a:r>
            <a:rPr lang="id-ID" sz="2000" kern="1200" dirty="0" smtClean="0">
              <a:solidFill>
                <a:schemeClr val="tx1"/>
              </a:solidFill>
            </a:rPr>
            <a:t>L</a:t>
          </a:r>
          <a:endParaRPr lang="id-ID" sz="2000" kern="1200" dirty="0">
            <a:solidFill>
              <a:schemeClr val="tx1"/>
            </a:solidFill>
          </a:endParaRPr>
        </a:p>
      </dsp:txBody>
      <dsp:txXfrm>
        <a:off x="1784748" y="301"/>
        <a:ext cx="5095337" cy="19813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B1EFC-F080-4BB3-B6C2-302D3276F224}">
      <dsp:nvSpPr>
        <dsp:cNvPr id="0" name=""/>
        <dsp:cNvSpPr/>
      </dsp:nvSpPr>
      <dsp:spPr>
        <a:xfrm>
          <a:off x="2987" y="86288"/>
          <a:ext cx="8658859" cy="2232255"/>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solidFill>
                <a:schemeClr val="tx1"/>
              </a:solidFill>
            </a:rPr>
            <a:t>P</a:t>
          </a:r>
          <a:r>
            <a:rPr lang="en-US" sz="2000" kern="1200" dirty="0" err="1" smtClean="0">
              <a:solidFill>
                <a:schemeClr val="tx1"/>
              </a:solidFill>
            </a:rPr>
            <a:t>enata</a:t>
          </a:r>
          <a:r>
            <a:rPr lang="en-US" sz="2000" kern="1200" dirty="0" smtClean="0">
              <a:solidFill>
                <a:schemeClr val="tx1"/>
              </a:solidFill>
            </a:rPr>
            <a:t> </a:t>
          </a:r>
          <a:r>
            <a:rPr lang="en-US" sz="2000" kern="1200" dirty="0" err="1" smtClean="0">
              <a:solidFill>
                <a:schemeClr val="tx1"/>
              </a:solidFill>
            </a:rPr>
            <a:t>Anestesi</a:t>
          </a:r>
          <a:r>
            <a:rPr lang="en-US" sz="2000" kern="1200" dirty="0" smtClean="0">
              <a:solidFill>
                <a:schemeClr val="tx1"/>
              </a:solidFill>
            </a:rPr>
            <a:t> </a:t>
          </a:r>
          <a:r>
            <a:rPr lang="en-US" sz="2000" kern="1200" dirty="0" err="1" smtClean="0">
              <a:solidFill>
                <a:schemeClr val="tx1"/>
              </a:solidFill>
            </a:rPr>
            <a:t>mengakhiri</a:t>
          </a:r>
          <a:r>
            <a:rPr lang="en-US" sz="2000" kern="1200" dirty="0" smtClean="0">
              <a:solidFill>
                <a:schemeClr val="tx1"/>
              </a:solidFill>
            </a:rPr>
            <a:t> </a:t>
          </a:r>
          <a:r>
            <a:rPr lang="en-US" sz="2000" kern="1200" dirty="0" err="1" smtClean="0">
              <a:solidFill>
                <a:schemeClr val="tx1"/>
              </a:solidFill>
            </a:rPr>
            <a:t>atau</a:t>
          </a:r>
          <a:r>
            <a:rPr lang="en-US" sz="2000" kern="1200" dirty="0" smtClean="0">
              <a:solidFill>
                <a:schemeClr val="tx1"/>
              </a:solidFill>
            </a:rPr>
            <a:t> </a:t>
          </a:r>
          <a:r>
            <a:rPr lang="en-US" sz="2000" kern="1200" dirty="0" err="1" smtClean="0">
              <a:solidFill>
                <a:schemeClr val="tx1"/>
              </a:solidFill>
            </a:rPr>
            <a:t>ikut</a:t>
          </a:r>
          <a:r>
            <a:rPr lang="en-US" sz="2000" kern="1200" dirty="0" smtClean="0">
              <a:solidFill>
                <a:schemeClr val="tx1"/>
              </a:solidFill>
            </a:rPr>
            <a:t> </a:t>
          </a:r>
          <a:r>
            <a:rPr lang="en-US" sz="2000" kern="1200" dirty="0" err="1" smtClean="0">
              <a:solidFill>
                <a:schemeClr val="tx1"/>
              </a:solidFill>
            </a:rPr>
            <a:t>serta</a:t>
          </a:r>
          <a:r>
            <a:rPr lang="en-US" sz="2000" kern="1200" dirty="0" smtClean="0">
              <a:solidFill>
                <a:schemeClr val="tx1"/>
              </a:solidFill>
            </a:rPr>
            <a:t> </a:t>
          </a:r>
          <a:r>
            <a:rPr lang="en-US" sz="2000" kern="1200" dirty="0" err="1" smtClean="0">
              <a:solidFill>
                <a:schemeClr val="tx1"/>
              </a:solidFill>
            </a:rPr>
            <a:t>dalam</a:t>
          </a:r>
          <a:r>
            <a:rPr lang="en-US" sz="2000" kern="1200" dirty="0" smtClean="0">
              <a:solidFill>
                <a:schemeClr val="tx1"/>
              </a:solidFill>
            </a:rPr>
            <a:t> </a:t>
          </a:r>
          <a:r>
            <a:rPr lang="en-US" sz="2000" kern="1200" dirty="0" err="1" smtClean="0">
              <a:solidFill>
                <a:schemeClr val="tx1"/>
              </a:solidFill>
            </a:rPr>
            <a:t>pengakhiran</a:t>
          </a:r>
          <a:r>
            <a:rPr lang="en-US" sz="2000" kern="1200" dirty="0" smtClean="0">
              <a:solidFill>
                <a:schemeClr val="tx1"/>
              </a:solidFill>
            </a:rPr>
            <a:t> </a:t>
          </a:r>
          <a:r>
            <a:rPr lang="en-US" sz="2000" kern="1200" dirty="0" err="1" smtClean="0">
              <a:solidFill>
                <a:schemeClr val="tx1"/>
              </a:solidFill>
            </a:rPr>
            <a:t>anestesi</a:t>
          </a:r>
          <a:r>
            <a:rPr lang="en-US" sz="2000" kern="1200" dirty="0" smtClean="0">
              <a:solidFill>
                <a:schemeClr val="tx1"/>
              </a:solidFill>
            </a:rPr>
            <a:t>, </a:t>
          </a:r>
          <a:r>
            <a:rPr lang="en-US" sz="2000" kern="1200" dirty="0" err="1" smtClean="0">
              <a:solidFill>
                <a:schemeClr val="tx1"/>
              </a:solidFill>
            </a:rPr>
            <a:t>mengidentifikasi</a:t>
          </a:r>
          <a:r>
            <a:rPr lang="en-US" sz="2000" kern="1200" dirty="0" smtClean="0">
              <a:solidFill>
                <a:schemeClr val="tx1"/>
              </a:solidFill>
            </a:rPr>
            <a:t> </a:t>
          </a:r>
          <a:r>
            <a:rPr lang="en-US" sz="2000" kern="1200" dirty="0" err="1" smtClean="0">
              <a:solidFill>
                <a:schemeClr val="tx1"/>
              </a:solidFill>
            </a:rPr>
            <a:t>masalah-masalah</a:t>
          </a:r>
          <a:r>
            <a:rPr lang="en-US" sz="2000" kern="1200" dirty="0" smtClean="0">
              <a:solidFill>
                <a:schemeClr val="tx1"/>
              </a:solidFill>
            </a:rPr>
            <a:t> </a:t>
          </a:r>
          <a:r>
            <a:rPr lang="en-US" sz="2000" kern="1200" dirty="0" err="1" smtClean="0">
              <a:solidFill>
                <a:schemeClr val="tx1"/>
              </a:solidFill>
            </a:rPr>
            <a:t>pasien</a:t>
          </a:r>
          <a:r>
            <a:rPr lang="en-US" sz="2000" kern="1200" dirty="0" smtClean="0">
              <a:solidFill>
                <a:schemeClr val="tx1"/>
              </a:solidFill>
            </a:rPr>
            <a:t> </a:t>
          </a:r>
          <a:r>
            <a:rPr lang="en-US" sz="2000" kern="1200" dirty="0" err="1" smtClean="0">
              <a:solidFill>
                <a:schemeClr val="tx1"/>
              </a:solidFill>
            </a:rPr>
            <a:t>dan</a:t>
          </a:r>
          <a:r>
            <a:rPr lang="en-US" sz="2000" kern="1200" dirty="0" smtClean="0">
              <a:solidFill>
                <a:schemeClr val="tx1"/>
              </a:solidFill>
            </a:rPr>
            <a:t> </a:t>
          </a:r>
          <a:r>
            <a:rPr lang="en-US" sz="2000" kern="1200" dirty="0" err="1" smtClean="0">
              <a:solidFill>
                <a:schemeClr val="tx1"/>
              </a:solidFill>
            </a:rPr>
            <a:t>mengambil</a:t>
          </a:r>
          <a:r>
            <a:rPr lang="en-US" sz="2000" kern="1200" dirty="0" smtClean="0">
              <a:solidFill>
                <a:schemeClr val="tx1"/>
              </a:solidFill>
            </a:rPr>
            <a:t> </a:t>
          </a:r>
          <a:r>
            <a:rPr lang="en-US" sz="2000" kern="1200" dirty="0" err="1" smtClean="0">
              <a:solidFill>
                <a:schemeClr val="tx1"/>
              </a:solidFill>
            </a:rPr>
            <a:t>tindakan</a:t>
          </a:r>
          <a:r>
            <a:rPr lang="en-US" sz="2000" kern="1200" dirty="0" smtClean="0">
              <a:solidFill>
                <a:schemeClr val="tx1"/>
              </a:solidFill>
            </a:rPr>
            <a:t> yang </a:t>
          </a:r>
          <a:r>
            <a:rPr lang="en-US" sz="2000" kern="1200" dirty="0" err="1" smtClean="0">
              <a:solidFill>
                <a:schemeClr val="tx1"/>
              </a:solidFill>
            </a:rPr>
            <a:t>tepat</a:t>
          </a:r>
          <a:r>
            <a:rPr lang="en-US" sz="2000" kern="1200" dirty="0" smtClean="0">
              <a:solidFill>
                <a:schemeClr val="tx1"/>
              </a:solidFill>
            </a:rPr>
            <a:t> </a:t>
          </a:r>
          <a:r>
            <a:rPr lang="en-US" sz="2000" kern="1200" dirty="0" err="1" smtClean="0">
              <a:solidFill>
                <a:schemeClr val="tx1"/>
              </a:solidFill>
            </a:rPr>
            <a:t>pada</a:t>
          </a:r>
          <a:r>
            <a:rPr lang="en-US" sz="2000" kern="1200" dirty="0" smtClean="0">
              <a:solidFill>
                <a:schemeClr val="tx1"/>
              </a:solidFill>
            </a:rPr>
            <a:t> </a:t>
          </a:r>
          <a:r>
            <a:rPr lang="en-US" sz="2000" kern="1200" dirty="0" err="1" smtClean="0">
              <a:solidFill>
                <a:schemeClr val="tx1"/>
              </a:solidFill>
            </a:rPr>
            <a:t>periode</a:t>
          </a:r>
          <a:r>
            <a:rPr lang="en-US" sz="2000" kern="1200" dirty="0" smtClean="0">
              <a:solidFill>
                <a:schemeClr val="tx1"/>
              </a:solidFill>
            </a:rPr>
            <a:t> </a:t>
          </a:r>
          <a:r>
            <a:rPr lang="en-US" sz="2000" kern="1200" dirty="0" err="1" smtClean="0">
              <a:solidFill>
                <a:schemeClr val="tx1"/>
              </a:solidFill>
            </a:rPr>
            <a:t>awal</a:t>
          </a:r>
          <a:r>
            <a:rPr lang="en-US" sz="2000" kern="1200" dirty="0" smtClean="0">
              <a:solidFill>
                <a:schemeClr val="tx1"/>
              </a:solidFill>
            </a:rPr>
            <a:t> </a:t>
          </a:r>
          <a:r>
            <a:rPr lang="en-US" sz="2000" kern="1200" dirty="0" err="1" smtClean="0">
              <a:solidFill>
                <a:schemeClr val="tx1"/>
              </a:solidFill>
            </a:rPr>
            <a:t>pasca</a:t>
          </a:r>
          <a:r>
            <a:rPr lang="en-US" sz="2000" kern="1200" dirty="0" smtClean="0">
              <a:solidFill>
                <a:schemeClr val="tx1"/>
              </a:solidFill>
            </a:rPr>
            <a:t> </a:t>
          </a:r>
          <a:r>
            <a:rPr lang="en-US" sz="2000" kern="1200" dirty="0" err="1" smtClean="0">
              <a:solidFill>
                <a:schemeClr val="tx1"/>
              </a:solidFill>
            </a:rPr>
            <a:t>bedah</a:t>
          </a:r>
          <a:r>
            <a:rPr lang="en-US" sz="2000" kern="1200" dirty="0" smtClean="0">
              <a:solidFill>
                <a:schemeClr val="tx1"/>
              </a:solidFill>
            </a:rPr>
            <a:t>. </a:t>
          </a:r>
          <a:endParaRPr lang="id-ID" sz="2000" kern="1200" dirty="0" smtClean="0">
            <a:solidFill>
              <a:schemeClr val="tx1"/>
            </a:solidFill>
          </a:endParaRPr>
        </a:p>
        <a:p>
          <a:pPr lvl="0" algn="ctr" defTabSz="889000">
            <a:lnSpc>
              <a:spcPct val="90000"/>
            </a:lnSpc>
            <a:spcBef>
              <a:spcPct val="0"/>
            </a:spcBef>
            <a:spcAft>
              <a:spcPct val="35000"/>
            </a:spcAft>
          </a:pPr>
          <a:r>
            <a:rPr lang="id-ID" sz="2000" kern="1200" dirty="0" smtClean="0">
              <a:solidFill>
                <a:schemeClr val="tx1"/>
              </a:solidFill>
            </a:rPr>
            <a:t>P</a:t>
          </a:r>
          <a:r>
            <a:rPr lang="en-US" sz="2000" kern="1200" dirty="0" err="1" smtClean="0">
              <a:solidFill>
                <a:schemeClr val="tx1"/>
              </a:solidFill>
            </a:rPr>
            <a:t>enata</a:t>
          </a:r>
          <a:r>
            <a:rPr lang="en-US" sz="2000" kern="1200" dirty="0" smtClean="0">
              <a:solidFill>
                <a:schemeClr val="tx1"/>
              </a:solidFill>
            </a:rPr>
            <a:t> </a:t>
          </a:r>
          <a:r>
            <a:rPr lang="en-US" sz="2000" kern="1200" dirty="0" err="1" smtClean="0">
              <a:solidFill>
                <a:schemeClr val="tx1"/>
              </a:solidFill>
            </a:rPr>
            <a:t>Anestesi</a:t>
          </a:r>
          <a:r>
            <a:rPr lang="en-US" sz="2000" kern="1200" dirty="0" smtClean="0">
              <a:solidFill>
                <a:schemeClr val="tx1"/>
              </a:solidFill>
            </a:rPr>
            <a:t> </a:t>
          </a:r>
          <a:r>
            <a:rPr lang="en-US" sz="2000" kern="1200" dirty="0" err="1" smtClean="0">
              <a:solidFill>
                <a:schemeClr val="tx1"/>
              </a:solidFill>
            </a:rPr>
            <a:t>melaporkan</a:t>
          </a:r>
          <a:r>
            <a:rPr lang="en-US" sz="2000" kern="1200" dirty="0" smtClean="0">
              <a:solidFill>
                <a:schemeClr val="tx1"/>
              </a:solidFill>
            </a:rPr>
            <a:t> </a:t>
          </a:r>
          <a:r>
            <a:rPr lang="en-US" sz="2000" kern="1200" dirty="0" err="1" smtClean="0">
              <a:solidFill>
                <a:schemeClr val="tx1"/>
              </a:solidFill>
            </a:rPr>
            <a:t>secara</a:t>
          </a:r>
          <a:r>
            <a:rPr lang="en-US" sz="2000" kern="1200" dirty="0" smtClean="0">
              <a:solidFill>
                <a:schemeClr val="tx1"/>
              </a:solidFill>
            </a:rPr>
            <a:t> </a:t>
          </a:r>
          <a:r>
            <a:rPr lang="en-US" sz="2000" kern="1200" dirty="0" err="1" smtClean="0">
              <a:solidFill>
                <a:schemeClr val="tx1"/>
              </a:solidFill>
            </a:rPr>
            <a:t>tepat</a:t>
          </a:r>
          <a:r>
            <a:rPr lang="en-US" sz="2000" kern="1200" dirty="0" smtClean="0">
              <a:solidFill>
                <a:schemeClr val="tx1"/>
              </a:solidFill>
            </a:rPr>
            <a:t> </a:t>
          </a:r>
          <a:r>
            <a:rPr lang="en-US" sz="2000" kern="1200" dirty="0" err="1" smtClean="0">
              <a:solidFill>
                <a:schemeClr val="tx1"/>
              </a:solidFill>
            </a:rPr>
            <a:t>tentang</a:t>
          </a:r>
          <a:r>
            <a:rPr lang="en-US" sz="2000" kern="1200" dirty="0" smtClean="0">
              <a:solidFill>
                <a:schemeClr val="tx1"/>
              </a:solidFill>
            </a:rPr>
            <a:t> </a:t>
          </a:r>
          <a:r>
            <a:rPr lang="en-US" sz="2000" kern="1200" dirty="0" err="1" smtClean="0">
              <a:solidFill>
                <a:schemeClr val="tx1"/>
              </a:solidFill>
            </a:rPr>
            <a:t>kondisi</a:t>
          </a:r>
          <a:r>
            <a:rPr lang="en-US" sz="2000" kern="1200" dirty="0" smtClean="0">
              <a:solidFill>
                <a:schemeClr val="tx1"/>
              </a:solidFill>
            </a:rPr>
            <a:t> </a:t>
          </a:r>
          <a:r>
            <a:rPr lang="en-US" sz="2000" kern="1200" dirty="0" err="1" smtClean="0">
              <a:solidFill>
                <a:schemeClr val="tx1"/>
              </a:solidFill>
            </a:rPr>
            <a:t>pasien</a:t>
          </a:r>
          <a:r>
            <a:rPr lang="en-US" sz="2000" kern="1200" dirty="0" smtClean="0">
              <a:solidFill>
                <a:schemeClr val="tx1"/>
              </a:solidFill>
            </a:rPr>
            <a:t> </a:t>
          </a:r>
          <a:r>
            <a:rPr lang="en-US" sz="2000" kern="1200" dirty="0" err="1" smtClean="0">
              <a:solidFill>
                <a:schemeClr val="tx1"/>
              </a:solidFill>
            </a:rPr>
            <a:t>kepada</a:t>
          </a:r>
          <a:r>
            <a:rPr lang="en-US" sz="2000" kern="1200" dirty="0" smtClean="0">
              <a:solidFill>
                <a:schemeClr val="tx1"/>
              </a:solidFill>
            </a:rPr>
            <a:t> </a:t>
          </a:r>
          <a:r>
            <a:rPr lang="en-US" sz="2000" kern="1200" dirty="0" err="1" smtClean="0">
              <a:solidFill>
                <a:schemeClr val="tx1"/>
              </a:solidFill>
            </a:rPr>
            <a:t>petugas</a:t>
          </a:r>
          <a:r>
            <a:rPr lang="en-US" sz="2000" kern="1200" dirty="0" smtClean="0">
              <a:solidFill>
                <a:schemeClr val="tx1"/>
              </a:solidFill>
            </a:rPr>
            <a:t> yang </a:t>
          </a:r>
          <a:r>
            <a:rPr lang="en-US" sz="2000" kern="1200" dirty="0" err="1" smtClean="0">
              <a:solidFill>
                <a:schemeClr val="tx1"/>
              </a:solidFill>
            </a:rPr>
            <a:t>tepat</a:t>
          </a:r>
          <a:r>
            <a:rPr lang="en-US" sz="2000" kern="1200" dirty="0" smtClean="0">
              <a:solidFill>
                <a:schemeClr val="tx1"/>
              </a:solidFill>
            </a:rPr>
            <a:t> yang </a:t>
          </a:r>
          <a:r>
            <a:rPr lang="en-US" sz="2000" kern="1200" dirty="0" err="1" smtClean="0">
              <a:solidFill>
                <a:schemeClr val="tx1"/>
              </a:solidFill>
            </a:rPr>
            <a:t>memerlukan</a:t>
          </a:r>
          <a:r>
            <a:rPr lang="en-US" sz="2000" kern="1200" dirty="0" smtClean="0">
              <a:solidFill>
                <a:schemeClr val="tx1"/>
              </a:solidFill>
            </a:rPr>
            <a:t> </a:t>
          </a:r>
          <a:r>
            <a:rPr lang="en-US" sz="2000" kern="1200" dirty="0" err="1" smtClean="0">
              <a:solidFill>
                <a:schemeClr val="tx1"/>
              </a:solidFill>
            </a:rPr>
            <a:t>informasi</a:t>
          </a:r>
          <a:r>
            <a:rPr lang="en-US" sz="2000" kern="1200" dirty="0" smtClean="0">
              <a:solidFill>
                <a:schemeClr val="tx1"/>
              </a:solidFill>
            </a:rPr>
            <a:t> </a:t>
          </a:r>
          <a:r>
            <a:rPr lang="en-US" sz="2000" kern="1200" dirty="0" err="1" smtClean="0">
              <a:solidFill>
                <a:schemeClr val="tx1"/>
              </a:solidFill>
            </a:rPr>
            <a:t>sejenis</a:t>
          </a:r>
          <a:r>
            <a:rPr lang="en-US" sz="2000" kern="1200" dirty="0" smtClean="0">
              <a:solidFill>
                <a:schemeClr val="tx1"/>
              </a:solidFill>
            </a:rPr>
            <a:t> </a:t>
          </a:r>
          <a:r>
            <a:rPr lang="en-US" sz="2000" kern="1200" dirty="0" err="1" smtClean="0">
              <a:solidFill>
                <a:schemeClr val="tx1"/>
              </a:solidFill>
            </a:rPr>
            <a:t>itu</a:t>
          </a:r>
          <a:r>
            <a:rPr lang="en-US" sz="2000" kern="1200" dirty="0" smtClean="0">
              <a:solidFill>
                <a:schemeClr val="tx1"/>
              </a:solidFill>
            </a:rPr>
            <a:t> </a:t>
          </a:r>
          <a:r>
            <a:rPr lang="en-US" sz="2000" kern="1200" dirty="0" err="1" smtClean="0">
              <a:solidFill>
                <a:schemeClr val="tx1"/>
              </a:solidFill>
            </a:rPr>
            <a:t>dan</a:t>
          </a:r>
          <a:r>
            <a:rPr lang="en-US" sz="2000" kern="1200" dirty="0" smtClean="0">
              <a:solidFill>
                <a:schemeClr val="tx1"/>
              </a:solidFill>
            </a:rPr>
            <a:t> </a:t>
          </a:r>
          <a:r>
            <a:rPr lang="en-US" sz="2000" kern="1200" dirty="0" err="1" smtClean="0">
              <a:solidFill>
                <a:schemeClr val="tx1"/>
              </a:solidFill>
            </a:rPr>
            <a:t>tetap</a:t>
          </a:r>
          <a:r>
            <a:rPr lang="en-US" sz="2000" kern="1200" dirty="0" smtClean="0">
              <a:solidFill>
                <a:schemeClr val="tx1"/>
              </a:solidFill>
            </a:rPr>
            <a:t> </a:t>
          </a:r>
          <a:r>
            <a:rPr lang="en-US" sz="2000" kern="1200" dirty="0" err="1" smtClean="0">
              <a:solidFill>
                <a:schemeClr val="tx1"/>
              </a:solidFill>
            </a:rPr>
            <a:t>berada</a:t>
          </a:r>
          <a:r>
            <a:rPr lang="en-US" sz="2000" kern="1200" dirty="0" smtClean="0">
              <a:solidFill>
                <a:schemeClr val="tx1"/>
              </a:solidFill>
            </a:rPr>
            <a:t> </a:t>
          </a:r>
          <a:r>
            <a:rPr lang="en-US" sz="2000" kern="1200" dirty="0" err="1" smtClean="0">
              <a:solidFill>
                <a:schemeClr val="tx1"/>
              </a:solidFill>
            </a:rPr>
            <a:t>didekat</a:t>
          </a:r>
          <a:r>
            <a:rPr lang="en-US" sz="2000" kern="1200" dirty="0" smtClean="0">
              <a:solidFill>
                <a:schemeClr val="tx1"/>
              </a:solidFill>
            </a:rPr>
            <a:t> </a:t>
          </a:r>
          <a:r>
            <a:rPr lang="en-US" sz="2000" kern="1200" dirty="0" err="1" smtClean="0">
              <a:solidFill>
                <a:schemeClr val="tx1"/>
              </a:solidFill>
            </a:rPr>
            <a:t>pasien</a:t>
          </a:r>
          <a:r>
            <a:rPr lang="en-US" sz="2000" kern="1200" dirty="0" smtClean="0">
              <a:solidFill>
                <a:schemeClr val="tx1"/>
              </a:solidFill>
            </a:rPr>
            <a:t> </a:t>
          </a:r>
          <a:r>
            <a:rPr lang="en-US" sz="2000" kern="1200" dirty="0" err="1" smtClean="0">
              <a:solidFill>
                <a:schemeClr val="tx1"/>
              </a:solidFill>
            </a:rPr>
            <a:t>sampai</a:t>
          </a:r>
          <a:r>
            <a:rPr lang="en-US" sz="2000" kern="1200" dirty="0" smtClean="0">
              <a:solidFill>
                <a:schemeClr val="tx1"/>
              </a:solidFill>
            </a:rPr>
            <a:t> </a:t>
          </a:r>
          <a:r>
            <a:rPr lang="en-US" sz="2000" kern="1200" dirty="0" err="1" smtClean="0">
              <a:solidFill>
                <a:schemeClr val="tx1"/>
              </a:solidFill>
            </a:rPr>
            <a:t>kondisi</a:t>
          </a:r>
          <a:r>
            <a:rPr lang="en-US" sz="2000" kern="1200" dirty="0" smtClean="0">
              <a:solidFill>
                <a:schemeClr val="tx1"/>
              </a:solidFill>
            </a:rPr>
            <a:t> </a:t>
          </a:r>
          <a:r>
            <a:rPr lang="en-US" sz="2000" kern="1200" dirty="0" err="1" smtClean="0">
              <a:solidFill>
                <a:schemeClr val="tx1"/>
              </a:solidFill>
            </a:rPr>
            <a:t>cukup</a:t>
          </a:r>
          <a:r>
            <a:rPr lang="en-US" sz="2000" kern="1200" dirty="0" smtClean="0">
              <a:solidFill>
                <a:schemeClr val="tx1"/>
              </a:solidFill>
            </a:rPr>
            <a:t> </a:t>
          </a:r>
          <a:r>
            <a:rPr lang="en-US" sz="2000" kern="1200" dirty="0" err="1" smtClean="0">
              <a:solidFill>
                <a:schemeClr val="tx1"/>
              </a:solidFill>
            </a:rPr>
            <a:t>aman</a:t>
          </a:r>
          <a:r>
            <a:rPr lang="en-US" sz="2000" kern="1200" dirty="0" smtClean="0">
              <a:solidFill>
                <a:schemeClr val="tx1"/>
              </a:solidFill>
            </a:rPr>
            <a:t> </a:t>
          </a:r>
          <a:r>
            <a:rPr lang="en-US" sz="2000" kern="1200" dirty="0" err="1" smtClean="0">
              <a:solidFill>
                <a:schemeClr val="tx1"/>
              </a:solidFill>
            </a:rPr>
            <a:t>untuk</a:t>
          </a:r>
          <a:r>
            <a:rPr lang="en-US" sz="2000" kern="1200" dirty="0" smtClean="0">
              <a:solidFill>
                <a:schemeClr val="tx1"/>
              </a:solidFill>
            </a:rPr>
            <a:t> </a:t>
          </a:r>
          <a:r>
            <a:rPr lang="en-US" sz="2000" kern="1200" dirty="0" err="1" smtClean="0">
              <a:solidFill>
                <a:schemeClr val="tx1"/>
              </a:solidFill>
            </a:rPr>
            <a:t>memindahkan</a:t>
          </a:r>
          <a:r>
            <a:rPr lang="en-US" sz="2000" kern="1200" dirty="0" smtClean="0">
              <a:solidFill>
                <a:schemeClr val="tx1"/>
              </a:solidFill>
            </a:rPr>
            <a:t> </a:t>
          </a:r>
          <a:r>
            <a:rPr lang="en-US" sz="2000" kern="1200" dirty="0" err="1" smtClean="0">
              <a:solidFill>
                <a:schemeClr val="tx1"/>
              </a:solidFill>
            </a:rPr>
            <a:t>tanggungjawab</a:t>
          </a:r>
          <a:r>
            <a:rPr lang="en-US" sz="2000" kern="1200" dirty="0" smtClean="0">
              <a:solidFill>
                <a:schemeClr val="tx1"/>
              </a:solidFill>
            </a:rPr>
            <a:t> </a:t>
          </a:r>
          <a:r>
            <a:rPr lang="en-US" sz="2000" kern="1200" dirty="0" err="1" smtClean="0">
              <a:solidFill>
                <a:schemeClr val="tx1"/>
              </a:solidFill>
            </a:rPr>
            <a:t>penataan</a:t>
          </a:r>
          <a:r>
            <a:rPr lang="en-US" sz="2000" kern="1200" dirty="0" smtClean="0">
              <a:solidFill>
                <a:schemeClr val="tx1"/>
              </a:solidFill>
            </a:rPr>
            <a:t> </a:t>
          </a:r>
          <a:r>
            <a:rPr lang="en-US" sz="2000" kern="1200" dirty="0" err="1" smtClean="0">
              <a:solidFill>
                <a:schemeClr val="tx1"/>
              </a:solidFill>
            </a:rPr>
            <a:t>kepada</a:t>
          </a:r>
          <a:r>
            <a:rPr lang="en-US" sz="2000" kern="1200" dirty="0" smtClean="0">
              <a:solidFill>
                <a:schemeClr val="tx1"/>
              </a:solidFill>
            </a:rPr>
            <a:t> </a:t>
          </a:r>
          <a:r>
            <a:rPr lang="en-US" sz="2000" kern="1200" dirty="0" err="1" smtClean="0">
              <a:solidFill>
                <a:schemeClr val="tx1"/>
              </a:solidFill>
            </a:rPr>
            <a:t>petugas</a:t>
          </a:r>
          <a:r>
            <a:rPr lang="en-US" sz="2000" kern="1200" dirty="0" smtClean="0">
              <a:solidFill>
                <a:schemeClr val="tx1"/>
              </a:solidFill>
            </a:rPr>
            <a:t> yang </a:t>
          </a:r>
          <a:r>
            <a:rPr lang="en-US" sz="2000" kern="1200" dirty="0" err="1" smtClean="0">
              <a:solidFill>
                <a:schemeClr val="tx1"/>
              </a:solidFill>
            </a:rPr>
            <a:t>tepat</a:t>
          </a:r>
          <a:r>
            <a:rPr lang="en-US" sz="2000" kern="1200" dirty="0" smtClean="0">
              <a:solidFill>
                <a:schemeClr val="tx1"/>
              </a:solidFill>
            </a:rPr>
            <a:t>.</a:t>
          </a:r>
          <a:endParaRPr lang="id-ID" sz="2000" kern="1200" dirty="0">
            <a:solidFill>
              <a:schemeClr val="tx1"/>
            </a:solidFill>
          </a:endParaRPr>
        </a:p>
      </dsp:txBody>
      <dsp:txXfrm>
        <a:off x="2987" y="86288"/>
        <a:ext cx="8658859" cy="22322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B1EFC-F080-4BB3-B6C2-302D3276F224}">
      <dsp:nvSpPr>
        <dsp:cNvPr id="0" name=""/>
        <dsp:cNvSpPr/>
      </dsp:nvSpPr>
      <dsp:spPr>
        <a:xfrm>
          <a:off x="5975" y="6"/>
          <a:ext cx="8658859" cy="1684756"/>
        </a:xfrm>
        <a:prstGeom prst="rect">
          <a:avLst/>
        </a:prstGeom>
        <a:solidFill>
          <a:schemeClr val="accent5">
            <a:lumMod val="60000"/>
            <a:lumOff val="40000"/>
          </a:schemeClr>
        </a:solidFill>
        <a:ln w="2540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solidFill>
                <a:schemeClr val="tx1"/>
              </a:solidFill>
            </a:rPr>
            <a:t>P</a:t>
          </a:r>
          <a:r>
            <a:rPr lang="en-US" sz="2000" kern="1200" dirty="0" err="1" smtClean="0">
              <a:solidFill>
                <a:schemeClr val="tx1"/>
              </a:solidFill>
            </a:rPr>
            <a:t>enata</a:t>
          </a:r>
          <a:r>
            <a:rPr lang="en-US" sz="2000" kern="1200" dirty="0" smtClean="0">
              <a:solidFill>
                <a:schemeClr val="tx1"/>
              </a:solidFill>
            </a:rPr>
            <a:t> </a:t>
          </a:r>
          <a:r>
            <a:rPr lang="en-US" sz="2000" kern="1200" dirty="0" err="1" smtClean="0">
              <a:solidFill>
                <a:schemeClr val="tx1"/>
              </a:solidFill>
            </a:rPr>
            <a:t>Anestesi</a:t>
          </a:r>
          <a:r>
            <a:rPr lang="en-US" sz="2000" kern="1200" dirty="0" smtClean="0">
              <a:solidFill>
                <a:schemeClr val="tx1"/>
              </a:solidFill>
            </a:rPr>
            <a:t> </a:t>
          </a:r>
          <a:r>
            <a:rPr lang="en-US" sz="2000" kern="1200" dirty="0" err="1" smtClean="0">
              <a:solidFill>
                <a:schemeClr val="tx1"/>
              </a:solidFill>
            </a:rPr>
            <a:t>semestinya</a:t>
          </a:r>
          <a:r>
            <a:rPr lang="en-US" sz="2000" kern="1200" dirty="0" smtClean="0">
              <a:solidFill>
                <a:schemeClr val="tx1"/>
              </a:solidFill>
            </a:rPr>
            <a:t> </a:t>
          </a:r>
          <a:r>
            <a:rPr lang="en-US" sz="2000" kern="1200" dirty="0" err="1" smtClean="0">
              <a:solidFill>
                <a:schemeClr val="tx1"/>
              </a:solidFill>
            </a:rPr>
            <a:t>tetap</a:t>
          </a:r>
          <a:r>
            <a:rPr lang="en-US" sz="2000" kern="1200" dirty="0" smtClean="0">
              <a:solidFill>
                <a:schemeClr val="tx1"/>
              </a:solidFill>
            </a:rPr>
            <a:t> </a:t>
          </a:r>
          <a:r>
            <a:rPr lang="en-US" sz="2000" kern="1200" dirty="0" err="1" smtClean="0">
              <a:solidFill>
                <a:schemeClr val="tx1"/>
              </a:solidFill>
            </a:rPr>
            <a:t>berada</a:t>
          </a:r>
          <a:r>
            <a:rPr lang="en-US" sz="2000" kern="1200" dirty="0" smtClean="0">
              <a:solidFill>
                <a:schemeClr val="tx1"/>
              </a:solidFill>
            </a:rPr>
            <a:t> </a:t>
          </a:r>
          <a:r>
            <a:rPr lang="en-US" sz="2000" kern="1200" dirty="0" err="1" smtClean="0">
              <a:solidFill>
                <a:schemeClr val="tx1"/>
              </a:solidFill>
            </a:rPr>
            <a:t>disamping</a:t>
          </a:r>
          <a:r>
            <a:rPr lang="en-US" sz="2000" kern="1200" dirty="0" smtClean="0">
              <a:solidFill>
                <a:schemeClr val="tx1"/>
              </a:solidFill>
            </a:rPr>
            <a:t> </a:t>
          </a:r>
          <a:r>
            <a:rPr lang="en-US" sz="2000" kern="1200" dirty="0" err="1" smtClean="0">
              <a:solidFill>
                <a:schemeClr val="tx1"/>
              </a:solidFill>
            </a:rPr>
            <a:t>pasen</a:t>
          </a:r>
          <a:r>
            <a:rPr lang="en-US" sz="2000" kern="1200" dirty="0" smtClean="0">
              <a:solidFill>
                <a:schemeClr val="tx1"/>
              </a:solidFill>
            </a:rPr>
            <a:t> </a:t>
          </a:r>
          <a:r>
            <a:rPr lang="en-US" sz="2000" kern="1200" dirty="0" err="1" smtClean="0">
              <a:solidFill>
                <a:schemeClr val="tx1"/>
              </a:solidFill>
            </a:rPr>
            <a:t>selama</a:t>
          </a:r>
          <a:r>
            <a:rPr lang="en-US" sz="2000" kern="1200" dirty="0" smtClean="0">
              <a:solidFill>
                <a:schemeClr val="tx1"/>
              </a:solidFill>
            </a:rPr>
            <a:t> </a:t>
          </a:r>
          <a:r>
            <a:rPr lang="en-US" sz="2000" kern="1200" dirty="0" err="1" smtClean="0">
              <a:solidFill>
                <a:schemeClr val="tx1"/>
              </a:solidFill>
            </a:rPr>
            <a:t>dibutuhkan</a:t>
          </a:r>
          <a:r>
            <a:rPr lang="en-US" sz="2000" kern="1200" dirty="0" smtClean="0">
              <a:solidFill>
                <a:schemeClr val="tx1"/>
              </a:solidFill>
            </a:rPr>
            <a:t> </a:t>
          </a:r>
          <a:r>
            <a:rPr lang="en-US" sz="2000" kern="1200" dirty="0" err="1" smtClean="0">
              <a:solidFill>
                <a:schemeClr val="tx1"/>
              </a:solidFill>
            </a:rPr>
            <a:t>guna</a:t>
          </a:r>
          <a:r>
            <a:rPr lang="en-US" sz="2000" kern="1200" dirty="0" smtClean="0">
              <a:solidFill>
                <a:schemeClr val="tx1"/>
              </a:solidFill>
            </a:rPr>
            <a:t> </a:t>
          </a:r>
          <a:r>
            <a:rPr lang="en-US" sz="2000" kern="1200" dirty="0" err="1" smtClean="0">
              <a:solidFill>
                <a:schemeClr val="tx1"/>
              </a:solidFill>
            </a:rPr>
            <a:t>menstabilkan</a:t>
          </a:r>
          <a:r>
            <a:rPr lang="en-US" sz="2000" kern="1200" dirty="0" smtClean="0">
              <a:solidFill>
                <a:schemeClr val="tx1"/>
              </a:solidFill>
            </a:rPr>
            <a:t> </a:t>
          </a:r>
          <a:r>
            <a:rPr lang="en-US" sz="2000" kern="1200" dirty="0" err="1" smtClean="0">
              <a:solidFill>
                <a:schemeClr val="tx1"/>
              </a:solidFill>
            </a:rPr>
            <a:t>kondisi</a:t>
          </a:r>
          <a:r>
            <a:rPr lang="en-US" sz="2000" kern="1200" dirty="0" smtClean="0">
              <a:solidFill>
                <a:schemeClr val="tx1"/>
              </a:solidFill>
            </a:rPr>
            <a:t> </a:t>
          </a:r>
          <a:r>
            <a:rPr lang="en-US" sz="2000" kern="1200" dirty="0" err="1" smtClean="0">
              <a:solidFill>
                <a:schemeClr val="tx1"/>
              </a:solidFill>
            </a:rPr>
            <a:t>pasien</a:t>
          </a:r>
          <a:r>
            <a:rPr lang="en-US" sz="2000" kern="1200" dirty="0" smtClean="0">
              <a:solidFill>
                <a:schemeClr val="tx1"/>
              </a:solidFill>
            </a:rPr>
            <a:t> </a:t>
          </a:r>
          <a:r>
            <a:rPr lang="en-US" sz="2000" kern="1200" dirty="0" err="1" smtClean="0">
              <a:solidFill>
                <a:schemeClr val="tx1"/>
              </a:solidFill>
            </a:rPr>
            <a:t>dan</a:t>
          </a:r>
          <a:r>
            <a:rPr lang="en-US" sz="2000" kern="1200" dirty="0" smtClean="0">
              <a:solidFill>
                <a:schemeClr val="tx1"/>
              </a:solidFill>
            </a:rPr>
            <a:t> </a:t>
          </a:r>
          <a:r>
            <a:rPr lang="en-US" sz="2000" kern="1200" dirty="0" err="1" smtClean="0">
              <a:solidFill>
                <a:schemeClr val="tx1"/>
              </a:solidFill>
            </a:rPr>
            <a:t>melaporkan</a:t>
          </a:r>
          <a:r>
            <a:rPr lang="en-US" sz="2000" kern="1200" dirty="0" smtClean="0">
              <a:solidFill>
                <a:schemeClr val="tx1"/>
              </a:solidFill>
            </a:rPr>
            <a:t> </a:t>
          </a:r>
          <a:r>
            <a:rPr lang="en-US" sz="2000" kern="1200" dirty="0" err="1" smtClean="0">
              <a:solidFill>
                <a:schemeClr val="tx1"/>
              </a:solidFill>
            </a:rPr>
            <a:t>semua</a:t>
          </a:r>
          <a:r>
            <a:rPr lang="en-US" sz="2000" kern="1200" dirty="0" smtClean="0">
              <a:solidFill>
                <a:schemeClr val="tx1"/>
              </a:solidFill>
            </a:rPr>
            <a:t> data yang </a:t>
          </a:r>
          <a:r>
            <a:rPr lang="en-US" sz="2000" kern="1200" dirty="0" err="1" smtClean="0">
              <a:solidFill>
                <a:schemeClr val="tx1"/>
              </a:solidFill>
            </a:rPr>
            <a:t>penting</a:t>
          </a:r>
          <a:r>
            <a:rPr lang="en-US" sz="2000" kern="1200" dirty="0" smtClean="0">
              <a:solidFill>
                <a:schemeClr val="tx1"/>
              </a:solidFill>
            </a:rPr>
            <a:t> </a:t>
          </a:r>
          <a:r>
            <a:rPr lang="en-US" sz="2000" kern="1200" dirty="0" err="1" smtClean="0">
              <a:solidFill>
                <a:schemeClr val="tx1"/>
              </a:solidFill>
            </a:rPr>
            <a:t>dalam</a:t>
          </a:r>
          <a:r>
            <a:rPr lang="en-US" sz="2000" kern="1200" dirty="0" smtClean="0">
              <a:solidFill>
                <a:schemeClr val="tx1"/>
              </a:solidFill>
            </a:rPr>
            <a:t> </a:t>
          </a:r>
          <a:r>
            <a:rPr lang="en-US" sz="2000" kern="1200" dirty="0" err="1" smtClean="0">
              <a:solidFill>
                <a:schemeClr val="tx1"/>
              </a:solidFill>
            </a:rPr>
            <a:t>penataan</a:t>
          </a:r>
          <a:r>
            <a:rPr lang="en-US" sz="2000" kern="1200" dirty="0" smtClean="0">
              <a:solidFill>
                <a:schemeClr val="tx1"/>
              </a:solidFill>
            </a:rPr>
            <a:t> </a:t>
          </a:r>
          <a:r>
            <a:rPr lang="en-US" sz="2000" kern="1200" dirty="0" err="1" smtClean="0">
              <a:solidFill>
                <a:schemeClr val="tx1"/>
              </a:solidFill>
            </a:rPr>
            <a:t>peri</a:t>
          </a:r>
          <a:r>
            <a:rPr lang="en-US" sz="2000" kern="1200" dirty="0" smtClean="0">
              <a:solidFill>
                <a:schemeClr val="tx1"/>
              </a:solidFill>
            </a:rPr>
            <a:t>-operative </a:t>
          </a:r>
          <a:r>
            <a:rPr lang="en-US" sz="2000" kern="1200" dirty="0" err="1" smtClean="0">
              <a:solidFill>
                <a:schemeClr val="tx1"/>
              </a:solidFill>
            </a:rPr>
            <a:t>kepada</a:t>
          </a:r>
          <a:r>
            <a:rPr lang="en-US" sz="2000" kern="1200" dirty="0" smtClean="0">
              <a:solidFill>
                <a:schemeClr val="tx1"/>
              </a:solidFill>
            </a:rPr>
            <a:t> </a:t>
          </a:r>
          <a:r>
            <a:rPr lang="en-US" sz="2000" kern="1200" dirty="0" err="1" smtClean="0">
              <a:solidFill>
                <a:schemeClr val="tx1"/>
              </a:solidFill>
            </a:rPr>
            <a:t>personil</a:t>
          </a:r>
          <a:r>
            <a:rPr lang="en-US" sz="2000" kern="1200" dirty="0" smtClean="0">
              <a:solidFill>
                <a:schemeClr val="tx1"/>
              </a:solidFill>
            </a:rPr>
            <a:t> yang </a:t>
          </a:r>
          <a:r>
            <a:rPr lang="en-US" sz="2000" kern="1200" dirty="0" err="1" smtClean="0">
              <a:solidFill>
                <a:schemeClr val="tx1"/>
              </a:solidFill>
            </a:rPr>
            <a:t>bertugas</a:t>
          </a:r>
          <a:r>
            <a:rPr lang="en-US" sz="2000" kern="1200" dirty="0" smtClean="0">
              <a:solidFill>
                <a:schemeClr val="tx1"/>
              </a:solidFill>
            </a:rPr>
            <a:t> </a:t>
          </a:r>
          <a:r>
            <a:rPr lang="en-US" sz="2000" kern="1200" dirty="0" err="1" smtClean="0">
              <a:solidFill>
                <a:schemeClr val="tx1"/>
              </a:solidFill>
            </a:rPr>
            <a:t>untuk</a:t>
          </a:r>
          <a:r>
            <a:rPr lang="en-US" sz="2000" kern="1200" dirty="0" smtClean="0">
              <a:solidFill>
                <a:schemeClr val="tx1"/>
              </a:solidFill>
            </a:rPr>
            <a:t> </a:t>
          </a:r>
          <a:r>
            <a:rPr lang="en-US" sz="2000" kern="1200" dirty="0" err="1" smtClean="0">
              <a:solidFill>
                <a:schemeClr val="tx1"/>
              </a:solidFill>
            </a:rPr>
            <a:t>penataan</a:t>
          </a:r>
          <a:r>
            <a:rPr lang="en-US" sz="2000" kern="1200" dirty="0" smtClean="0">
              <a:solidFill>
                <a:schemeClr val="tx1"/>
              </a:solidFill>
            </a:rPr>
            <a:t> </a:t>
          </a:r>
          <a:r>
            <a:rPr lang="en-US" sz="2000" kern="1200" dirty="0" err="1" smtClean="0">
              <a:solidFill>
                <a:schemeClr val="tx1"/>
              </a:solidFill>
            </a:rPr>
            <a:t>lebih</a:t>
          </a:r>
          <a:r>
            <a:rPr lang="en-US" sz="2000" kern="1200" dirty="0" smtClean="0">
              <a:solidFill>
                <a:schemeClr val="tx1"/>
              </a:solidFill>
            </a:rPr>
            <a:t> </a:t>
          </a:r>
          <a:r>
            <a:rPr lang="en-US" sz="2000" kern="1200" dirty="0" err="1" smtClean="0">
              <a:solidFill>
                <a:schemeClr val="tx1"/>
              </a:solidFill>
            </a:rPr>
            <a:t>lanjut</a:t>
          </a:r>
          <a:r>
            <a:rPr lang="en-US" sz="2000" kern="1200" dirty="0" smtClean="0">
              <a:solidFill>
                <a:schemeClr val="tx1"/>
              </a:solidFill>
            </a:rPr>
            <a:t>.</a:t>
          </a:r>
          <a:endParaRPr lang="id-ID" sz="2000" kern="1200" dirty="0">
            <a:solidFill>
              <a:schemeClr val="tx1"/>
            </a:solidFill>
          </a:endParaRPr>
        </a:p>
      </dsp:txBody>
      <dsp:txXfrm>
        <a:off x="5975" y="6"/>
        <a:ext cx="8658859" cy="16847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B1EFC-F080-4BB3-B6C2-302D3276F224}">
      <dsp:nvSpPr>
        <dsp:cNvPr id="0" name=""/>
        <dsp:cNvSpPr/>
      </dsp:nvSpPr>
      <dsp:spPr>
        <a:xfrm>
          <a:off x="5975" y="6"/>
          <a:ext cx="8658859" cy="1684756"/>
        </a:xfrm>
        <a:prstGeom prst="rect">
          <a:avLst/>
        </a:prstGeom>
        <a:solidFill>
          <a:schemeClr val="bg2">
            <a:lumMod val="7500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solidFill>
                <a:schemeClr val="tx1"/>
              </a:solidFill>
            </a:rPr>
            <a:t>Peralatan</a:t>
          </a:r>
          <a:r>
            <a:rPr lang="en-US" sz="2000" kern="1200" dirty="0" smtClean="0">
              <a:solidFill>
                <a:schemeClr val="tx1"/>
              </a:solidFill>
            </a:rPr>
            <a:t> </a:t>
          </a:r>
          <a:r>
            <a:rPr lang="en-US" sz="2000" kern="1200" dirty="0" err="1" smtClean="0">
              <a:solidFill>
                <a:schemeClr val="tx1"/>
              </a:solidFill>
            </a:rPr>
            <a:t>anestesi</a:t>
          </a:r>
          <a:r>
            <a:rPr lang="en-US" sz="2000" kern="1200" dirty="0" smtClean="0">
              <a:solidFill>
                <a:schemeClr val="tx1"/>
              </a:solidFill>
            </a:rPr>
            <a:t> </a:t>
          </a:r>
          <a:r>
            <a:rPr lang="en-US" sz="2000" kern="1200" dirty="0" err="1" smtClean="0">
              <a:solidFill>
                <a:schemeClr val="tx1"/>
              </a:solidFill>
            </a:rPr>
            <a:t>harus</a:t>
          </a:r>
          <a:r>
            <a:rPr lang="en-US" sz="2000" kern="1200" dirty="0" smtClean="0">
              <a:solidFill>
                <a:schemeClr val="tx1"/>
              </a:solidFill>
            </a:rPr>
            <a:t> </a:t>
          </a:r>
          <a:r>
            <a:rPr lang="en-US" sz="2000" kern="1200" dirty="0" err="1" smtClean="0">
              <a:solidFill>
                <a:schemeClr val="tx1"/>
              </a:solidFill>
            </a:rPr>
            <a:t>diperiksa</a:t>
          </a:r>
          <a:r>
            <a:rPr lang="en-US" sz="2000" kern="1200" dirty="0" smtClean="0">
              <a:solidFill>
                <a:schemeClr val="tx1"/>
              </a:solidFill>
            </a:rPr>
            <a:t> </a:t>
          </a:r>
          <a:r>
            <a:rPr lang="en-US" sz="2000" kern="1200" dirty="0" err="1" smtClean="0">
              <a:solidFill>
                <a:schemeClr val="tx1"/>
              </a:solidFill>
            </a:rPr>
            <a:t>dan</a:t>
          </a:r>
          <a:r>
            <a:rPr lang="en-US" sz="2000" kern="1200" dirty="0" smtClean="0">
              <a:solidFill>
                <a:schemeClr val="tx1"/>
              </a:solidFill>
            </a:rPr>
            <a:t> </a:t>
          </a:r>
          <a:r>
            <a:rPr lang="en-US" sz="2000" kern="1200" dirty="0" err="1" smtClean="0">
              <a:solidFill>
                <a:schemeClr val="tx1"/>
              </a:solidFill>
            </a:rPr>
            <a:t>diuji</a:t>
          </a:r>
          <a:r>
            <a:rPr lang="en-US" sz="2000" kern="1200" dirty="0" smtClean="0">
              <a:solidFill>
                <a:schemeClr val="tx1"/>
              </a:solidFill>
            </a:rPr>
            <a:t> </a:t>
          </a:r>
          <a:r>
            <a:rPr lang="en-US" sz="2000" kern="1200" dirty="0" err="1" smtClean="0">
              <a:solidFill>
                <a:schemeClr val="tx1"/>
              </a:solidFill>
            </a:rPr>
            <a:t>sesuai</a:t>
          </a:r>
          <a:r>
            <a:rPr lang="en-US" sz="2000" kern="1200" dirty="0" smtClean="0">
              <a:solidFill>
                <a:schemeClr val="tx1"/>
              </a:solidFill>
            </a:rPr>
            <a:t> </a:t>
          </a:r>
          <a:r>
            <a:rPr lang="en-US" sz="2000" kern="1200" dirty="0" err="1" smtClean="0">
              <a:solidFill>
                <a:schemeClr val="tx1"/>
              </a:solidFill>
            </a:rPr>
            <a:t>dengan</a:t>
          </a:r>
          <a:r>
            <a:rPr lang="en-US" sz="2000" kern="1200" dirty="0" smtClean="0">
              <a:solidFill>
                <a:schemeClr val="tx1"/>
              </a:solidFill>
            </a:rPr>
            <a:t> </a:t>
          </a:r>
          <a:r>
            <a:rPr lang="en-US" sz="2000" kern="1200" dirty="0" err="1" smtClean="0">
              <a:solidFill>
                <a:schemeClr val="tx1"/>
              </a:solidFill>
            </a:rPr>
            <a:t>prosedur</a:t>
          </a:r>
          <a:r>
            <a:rPr lang="en-US" sz="2000" kern="1200" dirty="0" smtClean="0">
              <a:solidFill>
                <a:schemeClr val="tx1"/>
              </a:solidFill>
            </a:rPr>
            <a:t> </a:t>
          </a:r>
          <a:r>
            <a:rPr lang="en-US" sz="2000" kern="1200" dirty="0" err="1" smtClean="0">
              <a:solidFill>
                <a:schemeClr val="tx1"/>
              </a:solidFill>
            </a:rPr>
            <a:t>operasi</a:t>
          </a:r>
          <a:r>
            <a:rPr lang="en-US" sz="2000" kern="1200" dirty="0" smtClean="0">
              <a:solidFill>
                <a:schemeClr val="tx1"/>
              </a:solidFill>
            </a:rPr>
            <a:t> </a:t>
          </a:r>
          <a:r>
            <a:rPr lang="en-US" sz="2000" kern="1200" dirty="0" err="1" smtClean="0">
              <a:solidFill>
                <a:schemeClr val="tx1"/>
              </a:solidFill>
            </a:rPr>
            <a:t>standar</a:t>
          </a:r>
          <a:r>
            <a:rPr lang="en-US" sz="2000" kern="1200" dirty="0" smtClean="0">
              <a:solidFill>
                <a:schemeClr val="tx1"/>
              </a:solidFill>
            </a:rPr>
            <a:t> </a:t>
          </a:r>
          <a:r>
            <a:rPr lang="en-US" sz="2000" kern="1200" dirty="0" err="1" smtClean="0">
              <a:solidFill>
                <a:schemeClr val="tx1"/>
              </a:solidFill>
            </a:rPr>
            <a:t>oleh</a:t>
          </a:r>
          <a:r>
            <a:rPr lang="en-US" sz="2000" kern="1200" dirty="0" smtClean="0">
              <a:solidFill>
                <a:schemeClr val="tx1"/>
              </a:solidFill>
            </a:rPr>
            <a:t> </a:t>
          </a:r>
          <a:r>
            <a:rPr lang="en-US" sz="2000" kern="1200" dirty="0" err="1" smtClean="0">
              <a:solidFill>
                <a:schemeClr val="tx1"/>
              </a:solidFill>
            </a:rPr>
            <a:t>penata</a:t>
          </a:r>
          <a:r>
            <a:rPr lang="en-US" sz="2000" kern="1200" dirty="0" smtClean="0">
              <a:solidFill>
                <a:schemeClr val="tx1"/>
              </a:solidFill>
            </a:rPr>
            <a:t> </a:t>
          </a:r>
          <a:r>
            <a:rPr lang="en-US" sz="2000" kern="1200" dirty="0" err="1" smtClean="0">
              <a:solidFill>
                <a:schemeClr val="tx1"/>
              </a:solidFill>
            </a:rPr>
            <a:t>anestesi</a:t>
          </a:r>
          <a:r>
            <a:rPr lang="en-US" sz="2000" kern="1200" dirty="0" smtClean="0">
              <a:solidFill>
                <a:schemeClr val="tx1"/>
              </a:solidFill>
            </a:rPr>
            <a:t> </a:t>
          </a:r>
          <a:r>
            <a:rPr lang="en-US" sz="2000" kern="1200" dirty="0" err="1" smtClean="0">
              <a:solidFill>
                <a:schemeClr val="tx1"/>
              </a:solidFill>
            </a:rPr>
            <a:t>sebelum</a:t>
          </a:r>
          <a:r>
            <a:rPr lang="en-US" sz="2000" kern="1200" dirty="0" smtClean="0">
              <a:solidFill>
                <a:schemeClr val="tx1"/>
              </a:solidFill>
            </a:rPr>
            <a:t> </a:t>
          </a:r>
          <a:r>
            <a:rPr lang="en-US" sz="2000" kern="1200" dirty="0" err="1" smtClean="0">
              <a:solidFill>
                <a:schemeClr val="tx1"/>
              </a:solidFill>
            </a:rPr>
            <a:t>digunakan</a:t>
          </a:r>
          <a:r>
            <a:rPr lang="en-US" sz="2000" kern="1200" dirty="0" smtClean="0">
              <a:solidFill>
                <a:schemeClr val="tx1"/>
              </a:solidFill>
            </a:rPr>
            <a:t>. </a:t>
          </a:r>
          <a:r>
            <a:rPr lang="en-US" sz="2000" kern="1200" dirty="0" err="1" smtClean="0">
              <a:solidFill>
                <a:schemeClr val="tx1"/>
              </a:solidFill>
            </a:rPr>
            <a:t>penata</a:t>
          </a:r>
          <a:r>
            <a:rPr lang="en-US" sz="2000" kern="1200" dirty="0" smtClean="0">
              <a:solidFill>
                <a:schemeClr val="tx1"/>
              </a:solidFill>
            </a:rPr>
            <a:t> </a:t>
          </a:r>
          <a:r>
            <a:rPr lang="en-US" sz="2000" kern="1200" dirty="0" err="1" smtClean="0">
              <a:solidFill>
                <a:schemeClr val="tx1"/>
              </a:solidFill>
            </a:rPr>
            <a:t>anestesi</a:t>
          </a:r>
          <a:r>
            <a:rPr lang="en-US" sz="2000" kern="1200" dirty="0" smtClean="0">
              <a:solidFill>
                <a:schemeClr val="tx1"/>
              </a:solidFill>
            </a:rPr>
            <a:t> </a:t>
          </a:r>
          <a:r>
            <a:rPr lang="en-US" sz="2000" kern="1200" dirty="0" err="1" smtClean="0">
              <a:solidFill>
                <a:schemeClr val="tx1"/>
              </a:solidFill>
            </a:rPr>
            <a:t>memeriksa</a:t>
          </a:r>
          <a:r>
            <a:rPr lang="en-US" sz="2000" kern="1200" dirty="0" smtClean="0">
              <a:solidFill>
                <a:schemeClr val="tx1"/>
              </a:solidFill>
            </a:rPr>
            <a:t> </a:t>
          </a:r>
          <a:r>
            <a:rPr lang="en-US" sz="2000" kern="1200" dirty="0" err="1" smtClean="0">
              <a:solidFill>
                <a:schemeClr val="tx1"/>
              </a:solidFill>
            </a:rPr>
            <a:t>kesiapan</a:t>
          </a:r>
          <a:r>
            <a:rPr lang="en-US" sz="2000" kern="1200" dirty="0" smtClean="0">
              <a:solidFill>
                <a:schemeClr val="tx1"/>
              </a:solidFill>
            </a:rPr>
            <a:t>, </a:t>
          </a:r>
          <a:r>
            <a:rPr lang="en-US" sz="2000" kern="1200" dirty="0" err="1" smtClean="0">
              <a:solidFill>
                <a:schemeClr val="tx1"/>
              </a:solidFill>
            </a:rPr>
            <a:t>ketersediaan</a:t>
          </a:r>
          <a:r>
            <a:rPr lang="en-US" sz="2000" kern="1200" dirty="0" smtClean="0">
              <a:solidFill>
                <a:schemeClr val="tx1"/>
              </a:solidFill>
            </a:rPr>
            <a:t>, </a:t>
          </a:r>
          <a:r>
            <a:rPr lang="en-US" sz="2000" kern="1200" dirty="0" err="1" smtClean="0">
              <a:solidFill>
                <a:schemeClr val="tx1"/>
              </a:solidFill>
            </a:rPr>
            <a:t>kebersihan</a:t>
          </a:r>
          <a:r>
            <a:rPr lang="en-US" sz="2000" kern="1200" dirty="0" smtClean="0">
              <a:solidFill>
                <a:schemeClr val="tx1"/>
              </a:solidFill>
            </a:rPr>
            <a:t>, </a:t>
          </a:r>
          <a:r>
            <a:rPr lang="en-US" sz="2000" kern="1200" dirty="0" err="1" smtClean="0">
              <a:solidFill>
                <a:schemeClr val="tx1"/>
              </a:solidFill>
            </a:rPr>
            <a:t>dan</a:t>
          </a:r>
          <a:r>
            <a:rPr lang="en-US" sz="2000" kern="1200" dirty="0" smtClean="0">
              <a:solidFill>
                <a:schemeClr val="tx1"/>
              </a:solidFill>
            </a:rPr>
            <a:t> </a:t>
          </a:r>
          <a:r>
            <a:rPr lang="en-US" sz="2000" kern="1200" dirty="0" err="1" smtClean="0">
              <a:solidFill>
                <a:schemeClr val="tx1"/>
              </a:solidFill>
            </a:rPr>
            <a:t>kondisi</a:t>
          </a:r>
          <a:r>
            <a:rPr lang="en-US" sz="2000" kern="1200" dirty="0" smtClean="0">
              <a:solidFill>
                <a:schemeClr val="tx1"/>
              </a:solidFill>
            </a:rPr>
            <a:t> </a:t>
          </a:r>
          <a:r>
            <a:rPr lang="en-US" sz="2000" kern="1200" dirty="0" err="1" smtClean="0">
              <a:solidFill>
                <a:schemeClr val="tx1"/>
              </a:solidFill>
            </a:rPr>
            <a:t>kerja</a:t>
          </a:r>
          <a:r>
            <a:rPr lang="en-US" sz="2000" kern="1200" dirty="0" smtClean="0">
              <a:solidFill>
                <a:schemeClr val="tx1"/>
              </a:solidFill>
            </a:rPr>
            <a:t> </a:t>
          </a:r>
          <a:r>
            <a:rPr lang="en-US" sz="2000" kern="1200" dirty="0" err="1" smtClean="0">
              <a:solidFill>
                <a:schemeClr val="tx1"/>
              </a:solidFill>
            </a:rPr>
            <a:t>dari</a:t>
          </a:r>
          <a:r>
            <a:rPr lang="en-US" sz="2000" kern="1200" dirty="0" smtClean="0">
              <a:solidFill>
                <a:schemeClr val="tx1"/>
              </a:solidFill>
            </a:rPr>
            <a:t> </a:t>
          </a:r>
          <a:r>
            <a:rPr lang="en-US" sz="2000" kern="1200" dirty="0" err="1" smtClean="0">
              <a:solidFill>
                <a:schemeClr val="tx1"/>
              </a:solidFill>
            </a:rPr>
            <a:t>semua</a:t>
          </a:r>
          <a:r>
            <a:rPr lang="en-US" sz="2000" kern="1200" dirty="0" smtClean="0">
              <a:solidFill>
                <a:schemeClr val="tx1"/>
              </a:solidFill>
            </a:rPr>
            <a:t> </a:t>
          </a:r>
          <a:r>
            <a:rPr lang="en-US" sz="2000" kern="1200" dirty="0" err="1" smtClean="0">
              <a:solidFill>
                <a:schemeClr val="tx1"/>
              </a:solidFill>
            </a:rPr>
            <a:t>peralatan</a:t>
          </a:r>
          <a:r>
            <a:rPr lang="en-US" sz="2000" kern="1200" dirty="0" smtClean="0">
              <a:solidFill>
                <a:schemeClr val="tx1"/>
              </a:solidFill>
            </a:rPr>
            <a:t> </a:t>
          </a:r>
          <a:r>
            <a:rPr lang="en-US" sz="2000" kern="1200" dirty="0" err="1" smtClean="0">
              <a:solidFill>
                <a:schemeClr val="tx1"/>
              </a:solidFill>
            </a:rPr>
            <a:t>dan</a:t>
          </a:r>
          <a:r>
            <a:rPr lang="en-US" sz="2000" kern="1200" dirty="0" smtClean="0">
              <a:solidFill>
                <a:schemeClr val="tx1"/>
              </a:solidFill>
            </a:rPr>
            <a:t> </a:t>
          </a:r>
          <a:r>
            <a:rPr lang="en-US" sz="2000" kern="1200" dirty="0" err="1" smtClean="0">
              <a:solidFill>
                <a:schemeClr val="tx1"/>
              </a:solidFill>
            </a:rPr>
            <a:t>harus</a:t>
          </a:r>
          <a:r>
            <a:rPr lang="en-US" sz="2000" kern="1200" dirty="0" smtClean="0">
              <a:solidFill>
                <a:schemeClr val="tx1"/>
              </a:solidFill>
            </a:rPr>
            <a:t> </a:t>
          </a:r>
          <a:r>
            <a:rPr lang="en-US" sz="2000" kern="1200" dirty="0" err="1" smtClean="0">
              <a:solidFill>
                <a:schemeClr val="tx1"/>
              </a:solidFill>
            </a:rPr>
            <a:t>mengidentifikasi</a:t>
          </a:r>
          <a:r>
            <a:rPr lang="en-US" sz="2000" kern="1200" dirty="0" smtClean="0">
              <a:solidFill>
                <a:schemeClr val="tx1"/>
              </a:solidFill>
            </a:rPr>
            <a:t> </a:t>
          </a:r>
          <a:r>
            <a:rPr lang="en-US" sz="2000" kern="1200" dirty="0" err="1" smtClean="0">
              <a:solidFill>
                <a:schemeClr val="tx1"/>
              </a:solidFill>
            </a:rPr>
            <a:t>dan</a:t>
          </a:r>
          <a:r>
            <a:rPr lang="en-US" sz="2000" kern="1200" dirty="0" smtClean="0">
              <a:solidFill>
                <a:schemeClr val="tx1"/>
              </a:solidFill>
            </a:rPr>
            <a:t> </a:t>
          </a:r>
          <a:r>
            <a:rPr lang="en-US" sz="2000" kern="1200" dirty="0" err="1" smtClean="0">
              <a:solidFill>
                <a:schemeClr val="tx1"/>
              </a:solidFill>
            </a:rPr>
            <a:t>mengambil</a:t>
          </a:r>
          <a:r>
            <a:rPr lang="en-US" sz="2000" kern="1200" dirty="0" smtClean="0">
              <a:solidFill>
                <a:schemeClr val="tx1"/>
              </a:solidFill>
            </a:rPr>
            <a:t> </a:t>
          </a:r>
          <a:r>
            <a:rPr lang="en-US" sz="2000" kern="1200" dirty="0" err="1" smtClean="0">
              <a:solidFill>
                <a:schemeClr val="tx1"/>
              </a:solidFill>
            </a:rPr>
            <a:t>tindakan</a:t>
          </a:r>
          <a:r>
            <a:rPr lang="en-US" sz="2000" kern="1200" dirty="0" smtClean="0">
              <a:solidFill>
                <a:schemeClr val="tx1"/>
              </a:solidFill>
            </a:rPr>
            <a:t> yang </a:t>
          </a:r>
          <a:r>
            <a:rPr lang="en-US" sz="2000" kern="1200" dirty="0" err="1" smtClean="0">
              <a:solidFill>
                <a:schemeClr val="tx1"/>
              </a:solidFill>
            </a:rPr>
            <a:t>tepat</a:t>
          </a:r>
          <a:r>
            <a:rPr lang="en-US" sz="2000" kern="1200" dirty="0" smtClean="0">
              <a:solidFill>
                <a:schemeClr val="tx1"/>
              </a:solidFill>
            </a:rPr>
            <a:t> </a:t>
          </a:r>
          <a:r>
            <a:rPr lang="en-US" sz="2000" kern="1200" dirty="0" err="1" smtClean="0">
              <a:solidFill>
                <a:schemeClr val="tx1"/>
              </a:solidFill>
            </a:rPr>
            <a:t>terkait</a:t>
          </a:r>
          <a:r>
            <a:rPr lang="en-US" sz="2000" kern="1200" dirty="0" smtClean="0">
              <a:solidFill>
                <a:schemeClr val="tx1"/>
              </a:solidFill>
            </a:rPr>
            <a:t> </a:t>
          </a:r>
          <a:r>
            <a:rPr lang="en-US" sz="2000" kern="1200" dirty="0" err="1" smtClean="0">
              <a:solidFill>
                <a:schemeClr val="tx1"/>
              </a:solidFill>
            </a:rPr>
            <a:t>dengan</a:t>
          </a:r>
          <a:r>
            <a:rPr lang="en-US" sz="2000" kern="1200" dirty="0" smtClean="0">
              <a:solidFill>
                <a:schemeClr val="tx1"/>
              </a:solidFill>
            </a:rPr>
            <a:t> </a:t>
          </a:r>
          <a:r>
            <a:rPr lang="en-US" sz="2000" kern="1200" dirty="0" err="1" smtClean="0">
              <a:solidFill>
                <a:schemeClr val="tx1"/>
              </a:solidFill>
            </a:rPr>
            <a:t>masalah</a:t>
          </a:r>
          <a:r>
            <a:rPr lang="en-US" sz="2000" kern="1200" dirty="0" smtClean="0">
              <a:solidFill>
                <a:schemeClr val="tx1"/>
              </a:solidFill>
            </a:rPr>
            <a:t> </a:t>
          </a:r>
          <a:r>
            <a:rPr lang="en-US" sz="2000" kern="1200" dirty="0" err="1" smtClean="0">
              <a:solidFill>
                <a:schemeClr val="tx1"/>
              </a:solidFill>
            </a:rPr>
            <a:t>peralatan</a:t>
          </a:r>
          <a:r>
            <a:rPr lang="en-US" sz="2000" kern="1200" dirty="0" smtClean="0">
              <a:solidFill>
                <a:schemeClr val="tx1"/>
              </a:solidFill>
            </a:rPr>
            <a:t> </a:t>
          </a:r>
          <a:r>
            <a:rPr lang="en-US" sz="2000" kern="1200" dirty="0" err="1" smtClean="0">
              <a:solidFill>
                <a:schemeClr val="tx1"/>
              </a:solidFill>
            </a:rPr>
            <a:t>anestesi</a:t>
          </a:r>
          <a:r>
            <a:rPr lang="en-US" sz="2000" kern="1200" dirty="0" smtClean="0">
              <a:solidFill>
                <a:schemeClr val="tx1"/>
              </a:solidFill>
            </a:rPr>
            <a:t>. </a:t>
          </a:r>
          <a:endParaRPr lang="id-ID" sz="2000" kern="1200" dirty="0">
            <a:solidFill>
              <a:schemeClr val="tx1"/>
            </a:solidFill>
          </a:endParaRPr>
        </a:p>
      </dsp:txBody>
      <dsp:txXfrm>
        <a:off x="5975" y="6"/>
        <a:ext cx="8658859" cy="168475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D8650D-2A1A-4B2C-B959-20661077183E}" type="datetimeFigureOut">
              <a:rPr lang="ko-KR" altLang="en-US" smtClean="0"/>
              <a:t>2020-12-16</a:t>
            </a:fld>
            <a:endParaRPr lang="ko-KR"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A554F8-E850-4E03-9C23-5B865B318DDD}" type="slidenum">
              <a:rPr lang="ko-KR" altLang="en-US" smtClean="0"/>
              <a:t>‹#›</a:t>
            </a:fld>
            <a:endParaRPr lang="ko-KR" altLang="en-US"/>
          </a:p>
        </p:txBody>
      </p:sp>
    </p:spTree>
    <p:extLst>
      <p:ext uri="{BB962C8B-B14F-4D97-AF65-F5344CB8AC3E}">
        <p14:creationId xmlns:p14="http://schemas.microsoft.com/office/powerpoint/2010/main" val="1526146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7310D-4A3C-4D77-B033-5B6B2884639D}" type="datetimeFigureOut">
              <a:rPr lang="ko-KR" altLang="en-US" smtClean="0"/>
              <a:t>2020-12-16</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A37324-3276-4269-A08A-7EE752CC5FA3}" type="slidenum">
              <a:rPr lang="ko-KR" altLang="en-US" smtClean="0"/>
              <a:t>‹#›</a:t>
            </a:fld>
            <a:endParaRPr lang="ko-KR" altLang="en-US"/>
          </a:p>
        </p:txBody>
      </p:sp>
    </p:spTree>
    <p:extLst>
      <p:ext uri="{BB962C8B-B14F-4D97-AF65-F5344CB8AC3E}">
        <p14:creationId xmlns:p14="http://schemas.microsoft.com/office/powerpoint/2010/main" val="403774854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userDrawn="1"/>
        </p:nvGrpSpPr>
        <p:grpSpPr>
          <a:xfrm>
            <a:off x="7889684" y="2859782"/>
            <a:ext cx="767433" cy="144000"/>
            <a:chOff x="7934433" y="3003797"/>
            <a:chExt cx="767433" cy="144000"/>
          </a:xfrm>
        </p:grpSpPr>
        <p:sp>
          <p:nvSpPr>
            <p:cNvPr id="9" name="Rectangle 8"/>
            <p:cNvSpPr/>
            <p:nvPr/>
          </p:nvSpPr>
          <p:spPr>
            <a:xfrm>
              <a:off x="7934433" y="3003797"/>
              <a:ext cx="144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0" name="Rectangle 9"/>
            <p:cNvSpPr/>
            <p:nvPr/>
          </p:nvSpPr>
          <p:spPr>
            <a:xfrm>
              <a:off x="8142244" y="3003797"/>
              <a:ext cx="14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1" name="Rectangle 10"/>
            <p:cNvSpPr/>
            <p:nvPr/>
          </p:nvSpPr>
          <p:spPr>
            <a:xfrm>
              <a:off x="8350055" y="3003797"/>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2" name="Rectangle 11"/>
            <p:cNvSpPr/>
            <p:nvPr/>
          </p:nvSpPr>
          <p:spPr>
            <a:xfrm>
              <a:off x="8557866" y="3003797"/>
              <a:ext cx="144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sp>
        <p:nvSpPr>
          <p:cNvPr id="19" name="Title 2">
            <a:extLst>
              <a:ext uri="{FF2B5EF4-FFF2-40B4-BE49-F238E27FC236}">
                <a16:creationId xmlns:a16="http://schemas.microsoft.com/office/drawing/2014/main" xmlns="" id="{2404D70E-24EA-41AF-ABEE-5B2140D06286}"/>
              </a:ext>
            </a:extLst>
          </p:cNvPr>
          <p:cNvSpPr>
            <a:spLocks noGrp="1"/>
          </p:cNvSpPr>
          <p:nvPr>
            <p:ph type="title" hasCustomPrompt="1"/>
          </p:nvPr>
        </p:nvSpPr>
        <p:spPr>
          <a:xfrm>
            <a:off x="4823959" y="3075918"/>
            <a:ext cx="3960000" cy="1008000"/>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pPr algn="r"/>
            <a:r>
              <a:rPr lang="en-US" altLang="ko-KR" sz="3600" b="1" dirty="0">
                <a:solidFill>
                  <a:schemeClr val="tx1">
                    <a:lumMod val="75000"/>
                    <a:lumOff val="25000"/>
                  </a:schemeClr>
                </a:solidFill>
                <a:latin typeface="+mj-lt"/>
                <a:ea typeface="맑은 고딕" pitchFamily="50" charset="-127"/>
                <a:cs typeface="Arial" pitchFamily="34" charset="0"/>
              </a:rPr>
              <a:t>FREE </a:t>
            </a:r>
            <a:br>
              <a:rPr lang="en-US" altLang="ko-KR" sz="3600" b="1" dirty="0">
                <a:solidFill>
                  <a:schemeClr val="tx1">
                    <a:lumMod val="75000"/>
                    <a:lumOff val="25000"/>
                  </a:schemeClr>
                </a:solidFill>
                <a:latin typeface="+mj-lt"/>
                <a:ea typeface="맑은 고딕" pitchFamily="50" charset="-127"/>
                <a:cs typeface="Arial" pitchFamily="34" charset="0"/>
              </a:rPr>
            </a:br>
            <a:r>
              <a:rPr lang="en-US" altLang="ko-KR" sz="3600" b="1" dirty="0">
                <a:solidFill>
                  <a:schemeClr val="tx1">
                    <a:lumMod val="75000"/>
                    <a:lumOff val="25000"/>
                  </a:schemeClr>
                </a:solidFill>
                <a:latin typeface="+mj-lt"/>
                <a:ea typeface="맑은 고딕" pitchFamily="50" charset="-127"/>
                <a:cs typeface="Arial" pitchFamily="34" charset="0"/>
              </a:rPr>
              <a:t>PPT TEMPLATES</a:t>
            </a:r>
            <a:endParaRPr lang="ko-KR" altLang="en-US" dirty="0">
              <a:solidFill>
                <a:schemeClr val="tx1">
                  <a:lumMod val="75000"/>
                  <a:lumOff val="25000"/>
                </a:schemeClr>
              </a:solidFill>
              <a:latin typeface="+mj-lt"/>
            </a:endParaRPr>
          </a:p>
        </p:txBody>
      </p:sp>
      <p:sp>
        <p:nvSpPr>
          <p:cNvPr id="13" name="Text Placeholder 2">
            <a:extLst>
              <a:ext uri="{FF2B5EF4-FFF2-40B4-BE49-F238E27FC236}">
                <a16:creationId xmlns:a16="http://schemas.microsoft.com/office/drawing/2014/main" xmlns="" id="{B3C4D560-A90B-43F2-812D-A32FD22FCE09}"/>
              </a:ext>
            </a:extLst>
          </p:cNvPr>
          <p:cNvSpPr>
            <a:spLocks noGrp="1"/>
          </p:cNvSpPr>
          <p:nvPr>
            <p:ph type="body" sz="quarter" idx="11" hasCustomPrompt="1"/>
          </p:nvPr>
        </p:nvSpPr>
        <p:spPr>
          <a:xfrm>
            <a:off x="4823957" y="4083918"/>
            <a:ext cx="3960001" cy="432000"/>
          </a:xfrm>
          <a:prstGeom prst="rect">
            <a:avLst/>
          </a:prstGeom>
        </p:spPr>
        <p:txBody>
          <a:bodyPr anchor="ctr"/>
          <a:lstStyle>
            <a:lvl1pPr marL="0" indent="0" algn="r">
              <a:buFontTx/>
              <a:buNone/>
              <a:defRPr sz="1200" b="1">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PRESENTATION HERE</a:t>
            </a:r>
          </a:p>
        </p:txBody>
      </p:sp>
    </p:spTree>
    <p:extLst>
      <p:ext uri="{BB962C8B-B14F-4D97-AF65-F5344CB8AC3E}">
        <p14:creationId xmlns:p14="http://schemas.microsoft.com/office/powerpoint/2010/main" val="3807390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32052" y="254632"/>
            <a:ext cx="8679898" cy="543185"/>
          </a:xfrm>
          <a:prstGeom prst="rect">
            <a:avLst/>
          </a:prstGeom>
        </p:spPr>
        <p:txBody>
          <a:bodyPr anchor="ctr"/>
          <a:lstStyle>
            <a:lvl1pPr marL="0" indent="0" algn="ctr">
              <a:buNone/>
              <a:defRPr sz="405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CCE8807E-3F17-4430-BF37-7C1F8F1E7940}"/>
              </a:ext>
            </a:extLst>
          </p:cNvPr>
          <p:cNvGrpSpPr/>
          <p:nvPr userDrawn="1"/>
        </p:nvGrpSpPr>
        <p:grpSpPr>
          <a:xfrm rot="1888331">
            <a:off x="6391578" y="71365"/>
            <a:ext cx="459579" cy="393822"/>
            <a:chOff x="8426854" y="66578"/>
            <a:chExt cx="612772" cy="525096"/>
          </a:xfrm>
        </p:grpSpPr>
        <p:sp>
          <p:nvSpPr>
            <p:cNvPr id="4" name="Freeform: Shape 3">
              <a:extLst>
                <a:ext uri="{FF2B5EF4-FFF2-40B4-BE49-F238E27FC236}">
                  <a16:creationId xmlns:a16="http://schemas.microsoft.com/office/drawing/2014/main" xmlns=""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pPr latinLnBrk="0"/>
              <a:endParaRPr lang="en-US" sz="1350">
                <a:solidFill>
                  <a:prstClr val="black"/>
                </a:solidFill>
              </a:endParaRPr>
            </a:p>
          </p:txBody>
        </p:sp>
        <p:sp>
          <p:nvSpPr>
            <p:cNvPr id="5" name="Freeform: Shape 4">
              <a:extLst>
                <a:ext uri="{FF2B5EF4-FFF2-40B4-BE49-F238E27FC236}">
                  <a16:creationId xmlns:a16="http://schemas.microsoft.com/office/drawing/2014/main" xmlns=""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pPr latinLnBrk="0"/>
              <a:endParaRPr lang="en-US" sz="1350">
                <a:solidFill>
                  <a:prstClr val="black"/>
                </a:solidFill>
              </a:endParaRPr>
            </a:p>
          </p:txBody>
        </p:sp>
      </p:grpSp>
      <p:grpSp>
        <p:nvGrpSpPr>
          <p:cNvPr id="6" name="Group 5">
            <a:extLst>
              <a:ext uri="{FF2B5EF4-FFF2-40B4-BE49-F238E27FC236}">
                <a16:creationId xmlns:a16="http://schemas.microsoft.com/office/drawing/2014/main" xmlns="" id="{2FC8A760-AFDA-41C9-9B0D-171C650EC044}"/>
              </a:ext>
            </a:extLst>
          </p:cNvPr>
          <p:cNvGrpSpPr/>
          <p:nvPr userDrawn="1"/>
        </p:nvGrpSpPr>
        <p:grpSpPr>
          <a:xfrm rot="16200000">
            <a:off x="2186443" y="287510"/>
            <a:ext cx="459579" cy="393822"/>
            <a:chOff x="8426854" y="66578"/>
            <a:chExt cx="612772" cy="525096"/>
          </a:xfrm>
        </p:grpSpPr>
        <p:sp>
          <p:nvSpPr>
            <p:cNvPr id="7" name="Freeform: Shape 6">
              <a:extLst>
                <a:ext uri="{FF2B5EF4-FFF2-40B4-BE49-F238E27FC236}">
                  <a16:creationId xmlns:a16="http://schemas.microsoft.com/office/drawing/2014/main" xmlns=""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pPr latinLnBrk="0"/>
              <a:endParaRPr lang="en-US" sz="1350">
                <a:solidFill>
                  <a:prstClr val="black"/>
                </a:solidFill>
              </a:endParaRPr>
            </a:p>
          </p:txBody>
        </p:sp>
        <p:sp>
          <p:nvSpPr>
            <p:cNvPr id="8" name="Freeform: Shape 7">
              <a:extLst>
                <a:ext uri="{FF2B5EF4-FFF2-40B4-BE49-F238E27FC236}">
                  <a16:creationId xmlns:a16="http://schemas.microsoft.com/office/drawing/2014/main" xmlns=""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pPr latinLnBrk="0"/>
              <a:endParaRPr lang="en-US" sz="1350">
                <a:solidFill>
                  <a:prstClr val="black"/>
                </a:solidFill>
              </a:endParaRPr>
            </a:p>
          </p:txBody>
        </p:sp>
      </p:grpSp>
      <p:sp>
        <p:nvSpPr>
          <p:cNvPr id="9" name="Rectangle 8">
            <a:extLst>
              <a:ext uri="{FF2B5EF4-FFF2-40B4-BE49-F238E27FC236}">
                <a16:creationId xmlns:a16="http://schemas.microsoft.com/office/drawing/2014/main" xmlns="" id="{178293FE-E7DC-49F8-92BC-82A599D6E50A}"/>
              </a:ext>
            </a:extLst>
          </p:cNvPr>
          <p:cNvSpPr/>
          <p:nvPr userDrawn="1"/>
        </p:nvSpPr>
        <p:spPr>
          <a:xfrm>
            <a:off x="3543300" y="816307"/>
            <a:ext cx="2057400" cy="68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350">
              <a:solidFill>
                <a:prstClr val="white"/>
              </a:solidFill>
            </a:endParaRPr>
          </a:p>
        </p:txBody>
      </p:sp>
    </p:spTree>
    <p:extLst>
      <p:ext uri="{BB962C8B-B14F-4D97-AF65-F5344CB8AC3E}">
        <p14:creationId xmlns:p14="http://schemas.microsoft.com/office/powerpoint/2010/main" val="277585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xmlns="" id="{EC8133D6-9114-4E6F-A7F1-8A064674CFBA}"/>
              </a:ext>
            </a:extLst>
          </p:cNvPr>
          <p:cNvSpPr>
            <a:spLocks noGrp="1"/>
          </p:cNvSpPr>
          <p:nvPr>
            <p:ph type="pic" sz="quarter" idx="10" hasCustomPrompt="1"/>
          </p:nvPr>
        </p:nvSpPr>
        <p:spPr>
          <a:xfrm>
            <a:off x="3964136" y="384746"/>
            <a:ext cx="4638735" cy="4374009"/>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a:t>
            </a:r>
            <a:endParaRPr lang="ko-KR" altLang="en-US" dirty="0"/>
          </a:p>
        </p:txBody>
      </p:sp>
    </p:spTree>
    <p:extLst>
      <p:ext uri="{BB962C8B-B14F-4D97-AF65-F5344CB8AC3E}">
        <p14:creationId xmlns:p14="http://schemas.microsoft.com/office/powerpoint/2010/main" val="1579428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683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7_Basic Layout">
    <p:spTree>
      <p:nvGrpSpPr>
        <p:cNvPr id="1" name=""/>
        <p:cNvGrpSpPr/>
        <p:nvPr/>
      </p:nvGrpSpPr>
      <p:grpSpPr>
        <a:xfrm>
          <a:off x="0" y="0"/>
          <a:ext cx="0" cy="0"/>
          <a:chOff x="0" y="0"/>
          <a:chExt cx="0" cy="0"/>
        </a:xfrm>
      </p:grpSpPr>
      <p:sp>
        <p:nvSpPr>
          <p:cNvPr id="3" name="Rectangle 2"/>
          <p:cNvSpPr/>
          <p:nvPr userDrawn="1"/>
        </p:nvSpPr>
        <p:spPr>
          <a:xfrm>
            <a:off x="0" y="0"/>
            <a:ext cx="284380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latinLnBrk="0"/>
            <a:endParaRPr lang="ko-KR" altLang="en-US" sz="1350">
              <a:solidFill>
                <a:prstClr val="white"/>
              </a:solidFill>
            </a:endParaRPr>
          </a:p>
        </p:txBody>
      </p:sp>
      <p:sp>
        <p:nvSpPr>
          <p:cNvPr id="4" name="Freeform: Shape 3">
            <a:extLst>
              <a:ext uri="{FF2B5EF4-FFF2-40B4-BE49-F238E27FC236}">
                <a16:creationId xmlns:a16="http://schemas.microsoft.com/office/drawing/2014/main" xmlns="" id="{D6008956-0B06-40CE-B063-68DF2ECA9D66}"/>
              </a:ext>
            </a:extLst>
          </p:cNvPr>
          <p:cNvSpPr/>
          <p:nvPr userDrawn="1"/>
        </p:nvSpPr>
        <p:spPr>
          <a:xfrm>
            <a:off x="1948027" y="3837804"/>
            <a:ext cx="729323" cy="1150337"/>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solidFill>
          <a:ln w="8081" cap="flat">
            <a:noFill/>
            <a:prstDash val="solid"/>
            <a:miter/>
          </a:ln>
        </p:spPr>
        <p:txBody>
          <a:bodyPr rtlCol="0" anchor="ctr"/>
          <a:lstStyle/>
          <a:p>
            <a:pPr latinLnBrk="0"/>
            <a:endParaRPr lang="en-US" sz="1350">
              <a:solidFill>
                <a:prstClr val="black"/>
              </a:solidFill>
            </a:endParaRPr>
          </a:p>
        </p:txBody>
      </p:sp>
      <p:sp>
        <p:nvSpPr>
          <p:cNvPr id="5" name="Freeform: Shape 4">
            <a:extLst>
              <a:ext uri="{FF2B5EF4-FFF2-40B4-BE49-F238E27FC236}">
                <a16:creationId xmlns:a16="http://schemas.microsoft.com/office/drawing/2014/main" xmlns="" id="{79C46A5D-CDB4-4268-AB6A-AB8617C7B237}"/>
              </a:ext>
            </a:extLst>
          </p:cNvPr>
          <p:cNvSpPr/>
          <p:nvPr userDrawn="1"/>
        </p:nvSpPr>
        <p:spPr>
          <a:xfrm>
            <a:off x="1741770" y="4337493"/>
            <a:ext cx="412516" cy="650648"/>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alpha val="70000"/>
            </a:schemeClr>
          </a:solidFill>
          <a:ln w="8081" cap="flat">
            <a:noFill/>
            <a:prstDash val="solid"/>
            <a:miter/>
          </a:ln>
        </p:spPr>
        <p:txBody>
          <a:bodyPr rtlCol="0" anchor="ctr"/>
          <a:lstStyle/>
          <a:p>
            <a:pPr latinLnBrk="0"/>
            <a:endParaRPr lang="en-US" sz="1350">
              <a:solidFill>
                <a:prstClr val="black"/>
              </a:solidFill>
            </a:endParaRPr>
          </a:p>
        </p:txBody>
      </p:sp>
      <p:sp>
        <p:nvSpPr>
          <p:cNvPr id="6" name="Freeform: Shape 5">
            <a:extLst>
              <a:ext uri="{FF2B5EF4-FFF2-40B4-BE49-F238E27FC236}">
                <a16:creationId xmlns:a16="http://schemas.microsoft.com/office/drawing/2014/main" xmlns="" id="{2F8044CC-261A-40D2-AAFB-4B4954FFF4CC}"/>
              </a:ext>
            </a:extLst>
          </p:cNvPr>
          <p:cNvSpPr/>
          <p:nvPr userDrawn="1"/>
        </p:nvSpPr>
        <p:spPr>
          <a:xfrm>
            <a:off x="2391076" y="4435089"/>
            <a:ext cx="350639" cy="553052"/>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alpha val="70000"/>
            </a:schemeClr>
          </a:solidFill>
          <a:ln w="8081" cap="flat">
            <a:noFill/>
            <a:prstDash val="solid"/>
            <a:miter/>
          </a:ln>
        </p:spPr>
        <p:txBody>
          <a:bodyPr rtlCol="0" anchor="ctr"/>
          <a:lstStyle/>
          <a:p>
            <a:pPr latinLnBrk="0"/>
            <a:endParaRPr lang="en-US" sz="1350">
              <a:solidFill>
                <a:prstClr val="black"/>
              </a:solidFill>
            </a:endParaRPr>
          </a:p>
        </p:txBody>
      </p:sp>
    </p:spTree>
    <p:extLst>
      <p:ext uri="{BB962C8B-B14F-4D97-AF65-F5344CB8AC3E}">
        <p14:creationId xmlns:p14="http://schemas.microsoft.com/office/powerpoint/2010/main" val="1204625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7" name="Rectangle 6"/>
          <p:cNvSpPr/>
          <p:nvPr userDrawn="1"/>
        </p:nvSpPr>
        <p:spPr>
          <a:xfrm>
            <a:off x="0" y="1785822"/>
            <a:ext cx="9144001" cy="3377864"/>
          </a:xfrm>
          <a:custGeom>
            <a:avLst/>
            <a:gdLst>
              <a:gd name="connsiteX0" fmla="*/ 0 w 9144001"/>
              <a:gd name="connsiteY0" fmla="*/ 0 h 1623922"/>
              <a:gd name="connsiteX1" fmla="*/ 9144001 w 9144001"/>
              <a:gd name="connsiteY1" fmla="*/ 0 h 1623922"/>
              <a:gd name="connsiteX2" fmla="*/ 9144001 w 9144001"/>
              <a:gd name="connsiteY2" fmla="*/ 1623922 h 1623922"/>
              <a:gd name="connsiteX3" fmla="*/ 0 w 9144001"/>
              <a:gd name="connsiteY3" fmla="*/ 1623922 h 1623922"/>
              <a:gd name="connsiteX4" fmla="*/ 0 w 9144001"/>
              <a:gd name="connsiteY4" fmla="*/ 0 h 1623922"/>
              <a:gd name="connsiteX0" fmla="*/ 0 w 9144001"/>
              <a:gd name="connsiteY0" fmla="*/ 1292045 h 2915967"/>
              <a:gd name="connsiteX1" fmla="*/ 9144001 w 9144001"/>
              <a:gd name="connsiteY1" fmla="*/ 1292045 h 2915967"/>
              <a:gd name="connsiteX2" fmla="*/ 9144001 w 9144001"/>
              <a:gd name="connsiteY2" fmla="*/ 2915967 h 2915967"/>
              <a:gd name="connsiteX3" fmla="*/ 0 w 9144001"/>
              <a:gd name="connsiteY3" fmla="*/ 2915967 h 2915967"/>
              <a:gd name="connsiteX4" fmla="*/ 0 w 9144001"/>
              <a:gd name="connsiteY4" fmla="*/ 1292045 h 2915967"/>
              <a:gd name="connsiteX0" fmla="*/ 0 w 9144001"/>
              <a:gd name="connsiteY0" fmla="*/ 1661157 h 3285079"/>
              <a:gd name="connsiteX1" fmla="*/ 9144001 w 9144001"/>
              <a:gd name="connsiteY1" fmla="*/ 1661157 h 3285079"/>
              <a:gd name="connsiteX2" fmla="*/ 9144001 w 9144001"/>
              <a:gd name="connsiteY2" fmla="*/ 3285079 h 3285079"/>
              <a:gd name="connsiteX3" fmla="*/ 0 w 9144001"/>
              <a:gd name="connsiteY3" fmla="*/ 3285079 h 3285079"/>
              <a:gd name="connsiteX4" fmla="*/ 0 w 9144001"/>
              <a:gd name="connsiteY4" fmla="*/ 1661157 h 3285079"/>
              <a:gd name="connsiteX0" fmla="*/ 0 w 9144001"/>
              <a:gd name="connsiteY0" fmla="*/ 1530125 h 3154047"/>
              <a:gd name="connsiteX1" fmla="*/ 9144001 w 9144001"/>
              <a:gd name="connsiteY1" fmla="*/ 1530125 h 3154047"/>
              <a:gd name="connsiteX2" fmla="*/ 9144001 w 9144001"/>
              <a:gd name="connsiteY2" fmla="*/ 3154047 h 3154047"/>
              <a:gd name="connsiteX3" fmla="*/ 0 w 9144001"/>
              <a:gd name="connsiteY3" fmla="*/ 3154047 h 3154047"/>
              <a:gd name="connsiteX4" fmla="*/ 0 w 9144001"/>
              <a:gd name="connsiteY4" fmla="*/ 1530125 h 3154047"/>
              <a:gd name="connsiteX0" fmla="*/ 0 w 9144001"/>
              <a:gd name="connsiteY0" fmla="*/ 1486810 h 3110732"/>
              <a:gd name="connsiteX1" fmla="*/ 9144001 w 9144001"/>
              <a:gd name="connsiteY1" fmla="*/ 1486810 h 3110732"/>
              <a:gd name="connsiteX2" fmla="*/ 9144001 w 9144001"/>
              <a:gd name="connsiteY2" fmla="*/ 3110732 h 3110732"/>
              <a:gd name="connsiteX3" fmla="*/ 0 w 9144001"/>
              <a:gd name="connsiteY3" fmla="*/ 3110732 h 3110732"/>
              <a:gd name="connsiteX4" fmla="*/ 0 w 9144001"/>
              <a:gd name="connsiteY4" fmla="*/ 1486810 h 3110732"/>
              <a:gd name="connsiteX0" fmla="*/ 0 w 9144001"/>
              <a:gd name="connsiteY0" fmla="*/ 1508441 h 3132363"/>
              <a:gd name="connsiteX1" fmla="*/ 9144001 w 9144001"/>
              <a:gd name="connsiteY1" fmla="*/ 1508441 h 3132363"/>
              <a:gd name="connsiteX2" fmla="*/ 9144001 w 9144001"/>
              <a:gd name="connsiteY2" fmla="*/ 3132363 h 3132363"/>
              <a:gd name="connsiteX3" fmla="*/ 0 w 9144001"/>
              <a:gd name="connsiteY3" fmla="*/ 3132363 h 3132363"/>
              <a:gd name="connsiteX4" fmla="*/ 0 w 9144001"/>
              <a:gd name="connsiteY4" fmla="*/ 1508441 h 3132363"/>
              <a:gd name="connsiteX0" fmla="*/ 0 w 9144001"/>
              <a:gd name="connsiteY0" fmla="*/ 1569794 h 3193716"/>
              <a:gd name="connsiteX1" fmla="*/ 9144001 w 9144001"/>
              <a:gd name="connsiteY1" fmla="*/ 1569794 h 3193716"/>
              <a:gd name="connsiteX2" fmla="*/ 9144001 w 9144001"/>
              <a:gd name="connsiteY2" fmla="*/ 3193716 h 3193716"/>
              <a:gd name="connsiteX3" fmla="*/ 0 w 9144001"/>
              <a:gd name="connsiteY3" fmla="*/ 3193716 h 3193716"/>
              <a:gd name="connsiteX4" fmla="*/ 0 w 9144001"/>
              <a:gd name="connsiteY4" fmla="*/ 1569794 h 3193716"/>
              <a:gd name="connsiteX0" fmla="*/ 0 w 9144001"/>
              <a:gd name="connsiteY0" fmla="*/ 1587570 h 3211492"/>
              <a:gd name="connsiteX1" fmla="*/ 9144001 w 9144001"/>
              <a:gd name="connsiteY1" fmla="*/ 1587570 h 3211492"/>
              <a:gd name="connsiteX2" fmla="*/ 9144001 w 9144001"/>
              <a:gd name="connsiteY2" fmla="*/ 3211492 h 3211492"/>
              <a:gd name="connsiteX3" fmla="*/ 0 w 9144001"/>
              <a:gd name="connsiteY3" fmla="*/ 3211492 h 3211492"/>
              <a:gd name="connsiteX4" fmla="*/ 0 w 9144001"/>
              <a:gd name="connsiteY4" fmla="*/ 1587570 h 3211492"/>
              <a:gd name="connsiteX0" fmla="*/ 0 w 9144001"/>
              <a:gd name="connsiteY0" fmla="*/ 1601749 h 3225671"/>
              <a:gd name="connsiteX1" fmla="*/ 9144001 w 9144001"/>
              <a:gd name="connsiteY1" fmla="*/ 1601749 h 3225671"/>
              <a:gd name="connsiteX2" fmla="*/ 9144001 w 9144001"/>
              <a:gd name="connsiteY2" fmla="*/ 3225671 h 3225671"/>
              <a:gd name="connsiteX3" fmla="*/ 0 w 9144001"/>
              <a:gd name="connsiteY3" fmla="*/ 3225671 h 3225671"/>
              <a:gd name="connsiteX4" fmla="*/ 0 w 9144001"/>
              <a:gd name="connsiteY4" fmla="*/ 1601749 h 3225671"/>
              <a:gd name="connsiteX0" fmla="*/ 0 w 9144001"/>
              <a:gd name="connsiteY0" fmla="*/ 1569907 h 3193829"/>
              <a:gd name="connsiteX1" fmla="*/ 9144001 w 9144001"/>
              <a:gd name="connsiteY1" fmla="*/ 1569907 h 3193829"/>
              <a:gd name="connsiteX2" fmla="*/ 9144001 w 9144001"/>
              <a:gd name="connsiteY2" fmla="*/ 3193829 h 3193829"/>
              <a:gd name="connsiteX3" fmla="*/ 0 w 9144001"/>
              <a:gd name="connsiteY3" fmla="*/ 3193829 h 3193829"/>
              <a:gd name="connsiteX4" fmla="*/ 0 w 9144001"/>
              <a:gd name="connsiteY4" fmla="*/ 1569907 h 3193829"/>
              <a:gd name="connsiteX0" fmla="*/ 0 w 9144001"/>
              <a:gd name="connsiteY0" fmla="*/ 1598836 h 3222758"/>
              <a:gd name="connsiteX1" fmla="*/ 9144001 w 9144001"/>
              <a:gd name="connsiteY1" fmla="*/ 1598836 h 3222758"/>
              <a:gd name="connsiteX2" fmla="*/ 9144001 w 9144001"/>
              <a:gd name="connsiteY2" fmla="*/ 3222758 h 3222758"/>
              <a:gd name="connsiteX3" fmla="*/ 0 w 9144001"/>
              <a:gd name="connsiteY3" fmla="*/ 3222758 h 3222758"/>
              <a:gd name="connsiteX4" fmla="*/ 0 w 9144001"/>
              <a:gd name="connsiteY4" fmla="*/ 1598836 h 3222758"/>
              <a:gd name="connsiteX0" fmla="*/ 0 w 9144001"/>
              <a:gd name="connsiteY0" fmla="*/ 1625232 h 3249154"/>
              <a:gd name="connsiteX1" fmla="*/ 9144001 w 9144001"/>
              <a:gd name="connsiteY1" fmla="*/ 1625232 h 3249154"/>
              <a:gd name="connsiteX2" fmla="*/ 9144001 w 9144001"/>
              <a:gd name="connsiteY2" fmla="*/ 3249154 h 3249154"/>
              <a:gd name="connsiteX3" fmla="*/ 0 w 9144001"/>
              <a:gd name="connsiteY3" fmla="*/ 3249154 h 3249154"/>
              <a:gd name="connsiteX4" fmla="*/ 0 w 9144001"/>
              <a:gd name="connsiteY4" fmla="*/ 1625232 h 3249154"/>
              <a:gd name="connsiteX0" fmla="*/ 0 w 9144001"/>
              <a:gd name="connsiteY0" fmla="*/ 1587134 h 3211056"/>
              <a:gd name="connsiteX1" fmla="*/ 9144001 w 9144001"/>
              <a:gd name="connsiteY1" fmla="*/ 1587134 h 3211056"/>
              <a:gd name="connsiteX2" fmla="*/ 9144001 w 9144001"/>
              <a:gd name="connsiteY2" fmla="*/ 3211056 h 3211056"/>
              <a:gd name="connsiteX3" fmla="*/ 0 w 9144001"/>
              <a:gd name="connsiteY3" fmla="*/ 3211056 h 3211056"/>
              <a:gd name="connsiteX4" fmla="*/ 0 w 9144001"/>
              <a:gd name="connsiteY4" fmla="*/ 1587134 h 3211056"/>
              <a:gd name="connsiteX0" fmla="*/ 0 w 9144001"/>
              <a:gd name="connsiteY0" fmla="*/ 1576790 h 3200712"/>
              <a:gd name="connsiteX1" fmla="*/ 9144001 w 9144001"/>
              <a:gd name="connsiteY1" fmla="*/ 1576790 h 3200712"/>
              <a:gd name="connsiteX2" fmla="*/ 9144001 w 9144001"/>
              <a:gd name="connsiteY2" fmla="*/ 3200712 h 3200712"/>
              <a:gd name="connsiteX3" fmla="*/ 0 w 9144001"/>
              <a:gd name="connsiteY3" fmla="*/ 3200712 h 3200712"/>
              <a:gd name="connsiteX4" fmla="*/ 0 w 9144001"/>
              <a:gd name="connsiteY4" fmla="*/ 1576790 h 3200712"/>
              <a:gd name="connsiteX0" fmla="*/ 0 w 9144001"/>
              <a:gd name="connsiteY0" fmla="*/ 1569906 h 3193828"/>
              <a:gd name="connsiteX1" fmla="*/ 9144001 w 9144001"/>
              <a:gd name="connsiteY1" fmla="*/ 1569906 h 3193828"/>
              <a:gd name="connsiteX2" fmla="*/ 9144001 w 9144001"/>
              <a:gd name="connsiteY2" fmla="*/ 3193828 h 3193828"/>
              <a:gd name="connsiteX3" fmla="*/ 0 w 9144001"/>
              <a:gd name="connsiteY3" fmla="*/ 3193828 h 3193828"/>
              <a:gd name="connsiteX4" fmla="*/ 0 w 9144001"/>
              <a:gd name="connsiteY4" fmla="*/ 1569906 h 3193828"/>
              <a:gd name="connsiteX0" fmla="*/ 0 w 9144001"/>
              <a:gd name="connsiteY0" fmla="*/ 1547983 h 3221219"/>
              <a:gd name="connsiteX1" fmla="*/ 9144001 w 9144001"/>
              <a:gd name="connsiteY1" fmla="*/ 1597297 h 3221219"/>
              <a:gd name="connsiteX2" fmla="*/ 9144001 w 9144001"/>
              <a:gd name="connsiteY2" fmla="*/ 3221219 h 3221219"/>
              <a:gd name="connsiteX3" fmla="*/ 0 w 9144001"/>
              <a:gd name="connsiteY3" fmla="*/ 3221219 h 3221219"/>
              <a:gd name="connsiteX4" fmla="*/ 0 w 9144001"/>
              <a:gd name="connsiteY4" fmla="*/ 1547983 h 3221219"/>
              <a:gd name="connsiteX0" fmla="*/ 0 w 9144001"/>
              <a:gd name="connsiteY0" fmla="*/ 1513373 h 3186609"/>
              <a:gd name="connsiteX1" fmla="*/ 9144001 w 9144001"/>
              <a:gd name="connsiteY1" fmla="*/ 1562687 h 3186609"/>
              <a:gd name="connsiteX2" fmla="*/ 9144001 w 9144001"/>
              <a:gd name="connsiteY2" fmla="*/ 3186609 h 3186609"/>
              <a:gd name="connsiteX3" fmla="*/ 0 w 9144001"/>
              <a:gd name="connsiteY3" fmla="*/ 3186609 h 3186609"/>
              <a:gd name="connsiteX4" fmla="*/ 0 w 9144001"/>
              <a:gd name="connsiteY4" fmla="*/ 1513373 h 3186609"/>
              <a:gd name="connsiteX0" fmla="*/ 0 w 9144001"/>
              <a:gd name="connsiteY0" fmla="*/ 1558284 h 3231520"/>
              <a:gd name="connsiteX1" fmla="*/ 9144001 w 9144001"/>
              <a:gd name="connsiteY1" fmla="*/ 1508969 h 3231520"/>
              <a:gd name="connsiteX2" fmla="*/ 9144001 w 9144001"/>
              <a:gd name="connsiteY2" fmla="*/ 3231520 h 3231520"/>
              <a:gd name="connsiteX3" fmla="*/ 0 w 9144001"/>
              <a:gd name="connsiteY3" fmla="*/ 3231520 h 3231520"/>
              <a:gd name="connsiteX4" fmla="*/ 0 w 9144001"/>
              <a:gd name="connsiteY4" fmla="*/ 1558284 h 3231520"/>
              <a:gd name="connsiteX0" fmla="*/ 0 w 9144001"/>
              <a:gd name="connsiteY0" fmla="*/ 1514779 h 3188015"/>
              <a:gd name="connsiteX1" fmla="*/ 9144001 w 9144001"/>
              <a:gd name="connsiteY1" fmla="*/ 1465464 h 3188015"/>
              <a:gd name="connsiteX2" fmla="*/ 9144001 w 9144001"/>
              <a:gd name="connsiteY2" fmla="*/ 3188015 h 3188015"/>
              <a:gd name="connsiteX3" fmla="*/ 0 w 9144001"/>
              <a:gd name="connsiteY3" fmla="*/ 3188015 h 3188015"/>
              <a:gd name="connsiteX4" fmla="*/ 0 w 9144001"/>
              <a:gd name="connsiteY4" fmla="*/ 1514779 h 3188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188015">
                <a:moveTo>
                  <a:pt x="0" y="1514779"/>
                </a:moveTo>
                <a:cubicBezTo>
                  <a:pt x="3346967" y="-771184"/>
                  <a:pt x="6343088" y="-205543"/>
                  <a:pt x="9144001" y="1465464"/>
                </a:cubicBezTo>
                <a:lnTo>
                  <a:pt x="9144001" y="3188015"/>
                </a:lnTo>
                <a:lnTo>
                  <a:pt x="0" y="3188015"/>
                </a:lnTo>
                <a:lnTo>
                  <a:pt x="0" y="151477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Freeform 5"/>
          <p:cNvSpPr/>
          <p:nvPr userDrawn="1"/>
        </p:nvSpPr>
        <p:spPr>
          <a:xfrm>
            <a:off x="-32411" y="1811489"/>
            <a:ext cx="9206391" cy="1551143"/>
          </a:xfrm>
          <a:custGeom>
            <a:avLst/>
            <a:gdLst>
              <a:gd name="connsiteX0" fmla="*/ 0 w 9152626"/>
              <a:gd name="connsiteY0" fmla="*/ 25879 h 25879"/>
              <a:gd name="connsiteX1" fmla="*/ 9152626 w 9152626"/>
              <a:gd name="connsiteY1" fmla="*/ 0 h 25879"/>
              <a:gd name="connsiteX0" fmla="*/ 0 w 9152626"/>
              <a:gd name="connsiteY0" fmla="*/ 1369701 h 1369701"/>
              <a:gd name="connsiteX1" fmla="*/ 9152626 w 9152626"/>
              <a:gd name="connsiteY1" fmla="*/ 1343822 h 1369701"/>
              <a:gd name="connsiteX0" fmla="*/ 0 w 9152626"/>
              <a:gd name="connsiteY0" fmla="*/ 1686391 h 1686391"/>
              <a:gd name="connsiteX1" fmla="*/ 9152626 w 9152626"/>
              <a:gd name="connsiteY1" fmla="*/ 1660512 h 1686391"/>
              <a:gd name="connsiteX0" fmla="*/ 0 w 9152626"/>
              <a:gd name="connsiteY0" fmla="*/ 1531416 h 1531416"/>
              <a:gd name="connsiteX1" fmla="*/ 9152626 w 9152626"/>
              <a:gd name="connsiteY1" fmla="*/ 1505537 h 1531416"/>
              <a:gd name="connsiteX0" fmla="*/ 0 w 9152626"/>
              <a:gd name="connsiteY0" fmla="*/ 1611986 h 1611986"/>
              <a:gd name="connsiteX1" fmla="*/ 9152626 w 9152626"/>
              <a:gd name="connsiteY1" fmla="*/ 1586107 h 1611986"/>
              <a:gd name="connsiteX0" fmla="*/ 0 w 9152626"/>
              <a:gd name="connsiteY0" fmla="*/ 1536682 h 1536682"/>
              <a:gd name="connsiteX1" fmla="*/ 9152626 w 9152626"/>
              <a:gd name="connsiteY1" fmla="*/ 1510803 h 1536682"/>
              <a:gd name="connsiteX0" fmla="*/ 0 w 9152626"/>
              <a:gd name="connsiteY0" fmla="*/ 1585062 h 1585062"/>
              <a:gd name="connsiteX1" fmla="*/ 9152626 w 9152626"/>
              <a:gd name="connsiteY1" fmla="*/ 1559183 h 1585062"/>
              <a:gd name="connsiteX0" fmla="*/ 0 w 9152626"/>
              <a:gd name="connsiteY0" fmla="*/ 1579305 h 1579305"/>
              <a:gd name="connsiteX1" fmla="*/ 9152626 w 9152626"/>
              <a:gd name="connsiteY1" fmla="*/ 1553426 h 1579305"/>
              <a:gd name="connsiteX0" fmla="*/ 0 w 9152626"/>
              <a:gd name="connsiteY0" fmla="*/ 1551143 h 1551143"/>
              <a:gd name="connsiteX1" fmla="*/ 9152626 w 9152626"/>
              <a:gd name="connsiteY1" fmla="*/ 1525264 h 1551143"/>
            </a:gdLst>
            <a:ahLst/>
            <a:cxnLst>
              <a:cxn ang="0">
                <a:pos x="connsiteX0" y="connsiteY0"/>
              </a:cxn>
              <a:cxn ang="0">
                <a:pos x="connsiteX1" y="connsiteY1"/>
              </a:cxn>
            </a:cxnLst>
            <a:rect l="l" t="t" r="r" b="b"/>
            <a:pathLst>
              <a:path w="9152626" h="1551143">
                <a:moveTo>
                  <a:pt x="0" y="1551143"/>
                </a:moveTo>
                <a:cubicBezTo>
                  <a:pt x="3378679" y="-907387"/>
                  <a:pt x="6800490" y="-79250"/>
                  <a:pt x="9152626" y="1525264"/>
                </a:cubicBezTo>
              </a:path>
            </a:pathLst>
          </a:cu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p>
        </p:txBody>
      </p:sp>
      <p:sp>
        <p:nvSpPr>
          <p:cNvPr id="9" name="Text Placeholder 1">
            <a:extLst>
              <a:ext uri="{FF2B5EF4-FFF2-40B4-BE49-F238E27FC236}">
                <a16:creationId xmlns:a16="http://schemas.microsoft.com/office/drawing/2014/main" xmlns="" id="{9E9CB1C7-B20E-45E9-99BF-5168D6E904EA}"/>
              </a:ext>
            </a:extLst>
          </p:cNvPr>
          <p:cNvSpPr>
            <a:spLocks noGrp="1"/>
          </p:cNvSpPr>
          <p:nvPr>
            <p:ph type="body" sz="quarter" idx="11" hasCustomPrompt="1"/>
          </p:nvPr>
        </p:nvSpPr>
        <p:spPr>
          <a:xfrm>
            <a:off x="1997968" y="1059582"/>
            <a:ext cx="5148064" cy="576064"/>
          </a:xfrm>
          <a:prstGeom prst="rect">
            <a:avLst/>
          </a:prstGeom>
        </p:spPr>
        <p:txBody>
          <a:bodyPr anchor="ctr"/>
          <a:lstStyle>
            <a:lvl1pPr marL="0" indent="0" algn="ctr">
              <a:buFontTx/>
              <a:buNone/>
              <a:defRPr sz="3600" b="1">
                <a:solidFill>
                  <a:schemeClr val="tx1">
                    <a:lumMod val="75000"/>
                    <a:lumOff val="25000"/>
                  </a:schemeClr>
                </a:solidFill>
                <a:latin typeface="+mj-lt"/>
                <a:cs typeface="Arial" pitchFamily="34" charset="0"/>
              </a:defRPr>
            </a:lvl1pPr>
          </a:lstStyle>
          <a:p>
            <a:pPr marL="0" indent="0" algn="ctr">
              <a:buNone/>
            </a:pPr>
            <a:r>
              <a:rPr lang="en-US" altLang="ko-KR" sz="3200" b="1" dirty="0">
                <a:solidFill>
                  <a:schemeClr val="tx1">
                    <a:lumMod val="75000"/>
                    <a:lumOff val="25000"/>
                  </a:schemeClr>
                </a:solidFill>
                <a:latin typeface="+mj-lt"/>
                <a:cs typeface="Arial" pitchFamily="34" charset="0"/>
              </a:rPr>
              <a:t>Welcome!!</a:t>
            </a:r>
            <a:endParaRPr lang="ko-KR" altLang="en-US" sz="3200" b="1" dirty="0">
              <a:solidFill>
                <a:schemeClr val="tx1">
                  <a:lumMod val="75000"/>
                  <a:lumOff val="25000"/>
                </a:schemeClr>
              </a:solidFill>
              <a:latin typeface="+mj-lt"/>
              <a:cs typeface="Arial" pitchFamily="34" charset="0"/>
            </a:endParaRPr>
          </a:p>
        </p:txBody>
      </p:sp>
      <p:sp>
        <p:nvSpPr>
          <p:cNvPr id="10" name="그림 개체 틀 9">
            <a:extLst>
              <a:ext uri="{FF2B5EF4-FFF2-40B4-BE49-F238E27FC236}">
                <a16:creationId xmlns:a16="http://schemas.microsoft.com/office/drawing/2014/main" xmlns="" id="{CD46BF13-6E05-4054-B2FE-E9511EDC0302}"/>
              </a:ext>
            </a:extLst>
          </p:cNvPr>
          <p:cNvSpPr>
            <a:spLocks noGrp="1"/>
          </p:cNvSpPr>
          <p:nvPr>
            <p:ph type="pic" idx="1" hasCustomPrompt="1"/>
          </p:nvPr>
        </p:nvSpPr>
        <p:spPr>
          <a:xfrm>
            <a:off x="0" y="1812889"/>
            <a:ext cx="9144000" cy="3350797"/>
          </a:xfrm>
          <a:custGeom>
            <a:avLst/>
            <a:gdLst>
              <a:gd name="connsiteX0" fmla="*/ 4490714 w 9144000"/>
              <a:gd name="connsiteY0" fmla="*/ 8 h 3350797"/>
              <a:gd name="connsiteX1" fmla="*/ 8897497 w 9144000"/>
              <a:gd name="connsiteY1" fmla="*/ 1631288 h 3350797"/>
              <a:gd name="connsiteX2" fmla="*/ 9144000 w 9144000"/>
              <a:gd name="connsiteY2" fmla="*/ 1825035 h 3350797"/>
              <a:gd name="connsiteX3" fmla="*/ 9144000 w 9144000"/>
              <a:gd name="connsiteY3" fmla="*/ 2662245 h 3350797"/>
              <a:gd name="connsiteX4" fmla="*/ 9141332 w 9144000"/>
              <a:gd name="connsiteY4" fmla="*/ 2958113 h 3350797"/>
              <a:gd name="connsiteX5" fmla="*/ 9140604 w 9144000"/>
              <a:gd name="connsiteY5" fmla="*/ 3149921 h 3350797"/>
              <a:gd name="connsiteX6" fmla="*/ 9140998 w 9144000"/>
              <a:gd name="connsiteY6" fmla="*/ 3350797 h 3350797"/>
              <a:gd name="connsiteX7" fmla="*/ 0 w 9144000"/>
              <a:gd name="connsiteY7" fmla="*/ 3350797 h 3350797"/>
              <a:gd name="connsiteX8" fmla="*/ 0 w 9144000"/>
              <a:gd name="connsiteY8" fmla="*/ 1766508 h 3350797"/>
              <a:gd name="connsiteX9" fmla="*/ 290022 w 9144000"/>
              <a:gd name="connsiteY9" fmla="*/ 1538857 h 3350797"/>
              <a:gd name="connsiteX10" fmla="*/ 4490714 w 9144000"/>
              <a:gd name="connsiteY10" fmla="*/ 8 h 335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3350797">
                <a:moveTo>
                  <a:pt x="4490714" y="8"/>
                </a:moveTo>
                <a:cubicBezTo>
                  <a:pt x="6053839" y="-2490"/>
                  <a:pt x="7550369" y="605730"/>
                  <a:pt x="8897497" y="1631288"/>
                </a:cubicBezTo>
                <a:lnTo>
                  <a:pt x="9144000" y="1825035"/>
                </a:lnTo>
                <a:lnTo>
                  <a:pt x="9144000" y="2662245"/>
                </a:lnTo>
                <a:lnTo>
                  <a:pt x="9141332" y="2958113"/>
                </a:lnTo>
                <a:cubicBezTo>
                  <a:pt x="9140944" y="3020873"/>
                  <a:pt x="9140681" y="3084641"/>
                  <a:pt x="9140604" y="3149921"/>
                </a:cubicBezTo>
                <a:lnTo>
                  <a:pt x="9140998" y="3350797"/>
                </a:lnTo>
                <a:lnTo>
                  <a:pt x="0" y="3350797"/>
                </a:lnTo>
                <a:lnTo>
                  <a:pt x="0" y="1766508"/>
                </a:lnTo>
                <a:lnTo>
                  <a:pt x="290022" y="1538857"/>
                </a:lnTo>
                <a:cubicBezTo>
                  <a:pt x="1704257" y="471960"/>
                  <a:pt x="3122979" y="2194"/>
                  <a:pt x="4490714" y="8"/>
                </a:cubicBezTo>
                <a:close/>
              </a:path>
            </a:pathLst>
          </a:custGeom>
          <a:solidFill>
            <a:schemeClr val="bg1">
              <a:lumMod val="7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11654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3"/>
        </a:solidFill>
        <a:effectLst/>
      </p:bgPr>
    </p:bg>
    <p:spTree>
      <p:nvGrpSpPr>
        <p:cNvPr id="1" name=""/>
        <p:cNvGrpSpPr/>
        <p:nvPr/>
      </p:nvGrpSpPr>
      <p:grpSpPr>
        <a:xfrm>
          <a:off x="0" y="0"/>
          <a:ext cx="0" cy="0"/>
          <a:chOff x="0" y="0"/>
          <a:chExt cx="0" cy="0"/>
        </a:xfrm>
      </p:grpSpPr>
      <p:sp>
        <p:nvSpPr>
          <p:cNvPr id="2" name="Oval 1"/>
          <p:cNvSpPr/>
          <p:nvPr userDrawn="1"/>
        </p:nvSpPr>
        <p:spPr>
          <a:xfrm>
            <a:off x="1907704" y="1779662"/>
            <a:ext cx="1584176" cy="1584176"/>
          </a:xfrm>
          <a:prstGeom prst="ellipse">
            <a:avLst/>
          </a:pr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Picture Placeholder 2"/>
          <p:cNvSpPr>
            <a:spLocks noGrp="1"/>
          </p:cNvSpPr>
          <p:nvPr>
            <p:ph type="pic" idx="1" hasCustomPrompt="1"/>
          </p:nvPr>
        </p:nvSpPr>
        <p:spPr>
          <a:xfrm>
            <a:off x="2030016" y="1901974"/>
            <a:ext cx="1339552" cy="1339552"/>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Text Placeholder 9"/>
          <p:cNvSpPr>
            <a:spLocks noGrp="1"/>
          </p:cNvSpPr>
          <p:nvPr>
            <p:ph type="body" sz="quarter" idx="10" hasCustomPrompt="1"/>
          </p:nvPr>
        </p:nvSpPr>
        <p:spPr>
          <a:xfrm>
            <a:off x="3995936" y="2204395"/>
            <a:ext cx="5148064"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SECTION BREAK</a:t>
            </a:r>
          </a:p>
        </p:txBody>
      </p:sp>
      <p:sp>
        <p:nvSpPr>
          <p:cNvPr id="6" name="Text Placeholder 9"/>
          <p:cNvSpPr>
            <a:spLocks noGrp="1"/>
          </p:cNvSpPr>
          <p:nvPr>
            <p:ph type="body" sz="quarter" idx="11" hasCustomPrompt="1"/>
          </p:nvPr>
        </p:nvSpPr>
        <p:spPr>
          <a:xfrm>
            <a:off x="3995936" y="2780459"/>
            <a:ext cx="5148064" cy="288032"/>
          </a:xfrm>
          <a:prstGeom prst="rect">
            <a:avLst/>
          </a:prstGeom>
        </p:spPr>
        <p:txBody>
          <a:bodyPr anchor="ctr"/>
          <a:lstStyle>
            <a:lvl1pPr marL="0" indent="0" algn="l">
              <a:buNone/>
              <a:defRPr sz="1200" b="0" baseline="0">
                <a:solidFill>
                  <a:schemeClr val="bg1"/>
                </a:solidFill>
                <a:latin typeface="+mn-lt"/>
                <a:cs typeface="Arial" pitchFamily="34" charset="0"/>
              </a:defRPr>
            </a:lvl1pPr>
          </a:lstStyle>
          <a:p>
            <a:pPr lvl="0"/>
            <a:r>
              <a:rPr lang="en-US" altLang="ko-KR" dirty="0"/>
              <a:t>Insert the title of your subtitle Here</a:t>
            </a:r>
          </a:p>
        </p:txBody>
      </p:sp>
      <p:grpSp>
        <p:nvGrpSpPr>
          <p:cNvPr id="7" name="Group 6"/>
          <p:cNvGrpSpPr/>
          <p:nvPr userDrawn="1"/>
        </p:nvGrpSpPr>
        <p:grpSpPr>
          <a:xfrm>
            <a:off x="4064481" y="1952954"/>
            <a:ext cx="767433" cy="144000"/>
            <a:chOff x="7934433" y="3003797"/>
            <a:chExt cx="767433" cy="144000"/>
          </a:xfrm>
        </p:grpSpPr>
        <p:sp>
          <p:nvSpPr>
            <p:cNvPr id="8" name="Rectangle 7"/>
            <p:cNvSpPr/>
            <p:nvPr/>
          </p:nvSpPr>
          <p:spPr>
            <a:xfrm>
              <a:off x="7934433"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p:nvSpPr>
          <p:spPr>
            <a:xfrm>
              <a:off x="8142244"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10" name="Rectangle 9"/>
            <p:cNvSpPr/>
            <p:nvPr/>
          </p:nvSpPr>
          <p:spPr>
            <a:xfrm>
              <a:off x="8350055"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p:nvSpPr>
          <p:spPr>
            <a:xfrm>
              <a:off x="8557866"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2425573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1619672" y="0"/>
            <a:ext cx="7524328"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2121969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33" y="1365030"/>
            <a:ext cx="4567767" cy="19988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0" hasCustomPrompt="1"/>
          </p:nvPr>
        </p:nvSpPr>
        <p:spPr>
          <a:xfrm>
            <a:off x="4576233" y="1365030"/>
            <a:ext cx="4567767" cy="19988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Title 2">
            <a:extLst>
              <a:ext uri="{FF2B5EF4-FFF2-40B4-BE49-F238E27FC236}">
                <a16:creationId xmlns:a16="http://schemas.microsoft.com/office/drawing/2014/main" xmlns="" id="{C292895B-CBD9-4745-8D30-91F49E9E1C2C}"/>
              </a:ext>
            </a:extLst>
          </p:cNvPr>
          <p:cNvSpPr>
            <a:spLocks noGrp="1"/>
          </p:cNvSpPr>
          <p:nvPr>
            <p:ph type="title"/>
          </p:nvPr>
        </p:nvSpPr>
        <p:spPr>
          <a:xfrm>
            <a:off x="0" y="150594"/>
            <a:ext cx="9144000" cy="68400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6" name="텍스트 개체 틀 2">
            <a:extLst>
              <a:ext uri="{FF2B5EF4-FFF2-40B4-BE49-F238E27FC236}">
                <a16:creationId xmlns:a16="http://schemas.microsoft.com/office/drawing/2014/main" xmlns="" id="{A4041D5A-9284-440B-BB7E-072D9FB2DEF2}"/>
              </a:ext>
            </a:extLst>
          </p:cNvPr>
          <p:cNvSpPr>
            <a:spLocks noGrp="1"/>
          </p:cNvSpPr>
          <p:nvPr>
            <p:ph type="body" sz="quarter" idx="41" hasCustomPrompt="1"/>
          </p:nvPr>
        </p:nvSpPr>
        <p:spPr>
          <a:xfrm>
            <a:off x="0" y="843558"/>
            <a:ext cx="9144000" cy="216024"/>
          </a:xfrm>
          <a:prstGeom prst="rect">
            <a:avLst/>
          </a:prstGeom>
        </p:spPr>
        <p:txBody>
          <a:bodyPr anchor="ctr"/>
          <a:lstStyle>
            <a:lvl1pPr marL="0" marR="0" indent="0" algn="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539591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107504" y="0"/>
            <a:ext cx="9036496"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2544583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108731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Rectangle 6"/>
          <p:cNvSpPr/>
          <p:nvPr userDrawn="1"/>
        </p:nvSpPr>
        <p:spPr>
          <a:xfrm>
            <a:off x="0" y="1785822"/>
            <a:ext cx="9144001" cy="3377864"/>
          </a:xfrm>
          <a:custGeom>
            <a:avLst/>
            <a:gdLst>
              <a:gd name="connsiteX0" fmla="*/ 0 w 9144001"/>
              <a:gd name="connsiteY0" fmla="*/ 0 h 1623922"/>
              <a:gd name="connsiteX1" fmla="*/ 9144001 w 9144001"/>
              <a:gd name="connsiteY1" fmla="*/ 0 h 1623922"/>
              <a:gd name="connsiteX2" fmla="*/ 9144001 w 9144001"/>
              <a:gd name="connsiteY2" fmla="*/ 1623922 h 1623922"/>
              <a:gd name="connsiteX3" fmla="*/ 0 w 9144001"/>
              <a:gd name="connsiteY3" fmla="*/ 1623922 h 1623922"/>
              <a:gd name="connsiteX4" fmla="*/ 0 w 9144001"/>
              <a:gd name="connsiteY4" fmla="*/ 0 h 1623922"/>
              <a:gd name="connsiteX0" fmla="*/ 0 w 9144001"/>
              <a:gd name="connsiteY0" fmla="*/ 1292045 h 2915967"/>
              <a:gd name="connsiteX1" fmla="*/ 9144001 w 9144001"/>
              <a:gd name="connsiteY1" fmla="*/ 1292045 h 2915967"/>
              <a:gd name="connsiteX2" fmla="*/ 9144001 w 9144001"/>
              <a:gd name="connsiteY2" fmla="*/ 2915967 h 2915967"/>
              <a:gd name="connsiteX3" fmla="*/ 0 w 9144001"/>
              <a:gd name="connsiteY3" fmla="*/ 2915967 h 2915967"/>
              <a:gd name="connsiteX4" fmla="*/ 0 w 9144001"/>
              <a:gd name="connsiteY4" fmla="*/ 1292045 h 2915967"/>
              <a:gd name="connsiteX0" fmla="*/ 0 w 9144001"/>
              <a:gd name="connsiteY0" fmla="*/ 1661157 h 3285079"/>
              <a:gd name="connsiteX1" fmla="*/ 9144001 w 9144001"/>
              <a:gd name="connsiteY1" fmla="*/ 1661157 h 3285079"/>
              <a:gd name="connsiteX2" fmla="*/ 9144001 w 9144001"/>
              <a:gd name="connsiteY2" fmla="*/ 3285079 h 3285079"/>
              <a:gd name="connsiteX3" fmla="*/ 0 w 9144001"/>
              <a:gd name="connsiteY3" fmla="*/ 3285079 h 3285079"/>
              <a:gd name="connsiteX4" fmla="*/ 0 w 9144001"/>
              <a:gd name="connsiteY4" fmla="*/ 1661157 h 3285079"/>
              <a:gd name="connsiteX0" fmla="*/ 0 w 9144001"/>
              <a:gd name="connsiteY0" fmla="*/ 1530125 h 3154047"/>
              <a:gd name="connsiteX1" fmla="*/ 9144001 w 9144001"/>
              <a:gd name="connsiteY1" fmla="*/ 1530125 h 3154047"/>
              <a:gd name="connsiteX2" fmla="*/ 9144001 w 9144001"/>
              <a:gd name="connsiteY2" fmla="*/ 3154047 h 3154047"/>
              <a:gd name="connsiteX3" fmla="*/ 0 w 9144001"/>
              <a:gd name="connsiteY3" fmla="*/ 3154047 h 3154047"/>
              <a:gd name="connsiteX4" fmla="*/ 0 w 9144001"/>
              <a:gd name="connsiteY4" fmla="*/ 1530125 h 3154047"/>
              <a:gd name="connsiteX0" fmla="*/ 0 w 9144001"/>
              <a:gd name="connsiteY0" fmla="*/ 1486810 h 3110732"/>
              <a:gd name="connsiteX1" fmla="*/ 9144001 w 9144001"/>
              <a:gd name="connsiteY1" fmla="*/ 1486810 h 3110732"/>
              <a:gd name="connsiteX2" fmla="*/ 9144001 w 9144001"/>
              <a:gd name="connsiteY2" fmla="*/ 3110732 h 3110732"/>
              <a:gd name="connsiteX3" fmla="*/ 0 w 9144001"/>
              <a:gd name="connsiteY3" fmla="*/ 3110732 h 3110732"/>
              <a:gd name="connsiteX4" fmla="*/ 0 w 9144001"/>
              <a:gd name="connsiteY4" fmla="*/ 1486810 h 3110732"/>
              <a:gd name="connsiteX0" fmla="*/ 0 w 9144001"/>
              <a:gd name="connsiteY0" fmla="*/ 1508441 h 3132363"/>
              <a:gd name="connsiteX1" fmla="*/ 9144001 w 9144001"/>
              <a:gd name="connsiteY1" fmla="*/ 1508441 h 3132363"/>
              <a:gd name="connsiteX2" fmla="*/ 9144001 w 9144001"/>
              <a:gd name="connsiteY2" fmla="*/ 3132363 h 3132363"/>
              <a:gd name="connsiteX3" fmla="*/ 0 w 9144001"/>
              <a:gd name="connsiteY3" fmla="*/ 3132363 h 3132363"/>
              <a:gd name="connsiteX4" fmla="*/ 0 w 9144001"/>
              <a:gd name="connsiteY4" fmla="*/ 1508441 h 3132363"/>
              <a:gd name="connsiteX0" fmla="*/ 0 w 9144001"/>
              <a:gd name="connsiteY0" fmla="*/ 1569794 h 3193716"/>
              <a:gd name="connsiteX1" fmla="*/ 9144001 w 9144001"/>
              <a:gd name="connsiteY1" fmla="*/ 1569794 h 3193716"/>
              <a:gd name="connsiteX2" fmla="*/ 9144001 w 9144001"/>
              <a:gd name="connsiteY2" fmla="*/ 3193716 h 3193716"/>
              <a:gd name="connsiteX3" fmla="*/ 0 w 9144001"/>
              <a:gd name="connsiteY3" fmla="*/ 3193716 h 3193716"/>
              <a:gd name="connsiteX4" fmla="*/ 0 w 9144001"/>
              <a:gd name="connsiteY4" fmla="*/ 1569794 h 3193716"/>
              <a:gd name="connsiteX0" fmla="*/ 0 w 9144001"/>
              <a:gd name="connsiteY0" fmla="*/ 1587570 h 3211492"/>
              <a:gd name="connsiteX1" fmla="*/ 9144001 w 9144001"/>
              <a:gd name="connsiteY1" fmla="*/ 1587570 h 3211492"/>
              <a:gd name="connsiteX2" fmla="*/ 9144001 w 9144001"/>
              <a:gd name="connsiteY2" fmla="*/ 3211492 h 3211492"/>
              <a:gd name="connsiteX3" fmla="*/ 0 w 9144001"/>
              <a:gd name="connsiteY3" fmla="*/ 3211492 h 3211492"/>
              <a:gd name="connsiteX4" fmla="*/ 0 w 9144001"/>
              <a:gd name="connsiteY4" fmla="*/ 1587570 h 3211492"/>
              <a:gd name="connsiteX0" fmla="*/ 0 w 9144001"/>
              <a:gd name="connsiteY0" fmla="*/ 1601749 h 3225671"/>
              <a:gd name="connsiteX1" fmla="*/ 9144001 w 9144001"/>
              <a:gd name="connsiteY1" fmla="*/ 1601749 h 3225671"/>
              <a:gd name="connsiteX2" fmla="*/ 9144001 w 9144001"/>
              <a:gd name="connsiteY2" fmla="*/ 3225671 h 3225671"/>
              <a:gd name="connsiteX3" fmla="*/ 0 w 9144001"/>
              <a:gd name="connsiteY3" fmla="*/ 3225671 h 3225671"/>
              <a:gd name="connsiteX4" fmla="*/ 0 w 9144001"/>
              <a:gd name="connsiteY4" fmla="*/ 1601749 h 3225671"/>
              <a:gd name="connsiteX0" fmla="*/ 0 w 9144001"/>
              <a:gd name="connsiteY0" fmla="*/ 1569907 h 3193829"/>
              <a:gd name="connsiteX1" fmla="*/ 9144001 w 9144001"/>
              <a:gd name="connsiteY1" fmla="*/ 1569907 h 3193829"/>
              <a:gd name="connsiteX2" fmla="*/ 9144001 w 9144001"/>
              <a:gd name="connsiteY2" fmla="*/ 3193829 h 3193829"/>
              <a:gd name="connsiteX3" fmla="*/ 0 w 9144001"/>
              <a:gd name="connsiteY3" fmla="*/ 3193829 h 3193829"/>
              <a:gd name="connsiteX4" fmla="*/ 0 w 9144001"/>
              <a:gd name="connsiteY4" fmla="*/ 1569907 h 3193829"/>
              <a:gd name="connsiteX0" fmla="*/ 0 w 9144001"/>
              <a:gd name="connsiteY0" fmla="*/ 1598836 h 3222758"/>
              <a:gd name="connsiteX1" fmla="*/ 9144001 w 9144001"/>
              <a:gd name="connsiteY1" fmla="*/ 1598836 h 3222758"/>
              <a:gd name="connsiteX2" fmla="*/ 9144001 w 9144001"/>
              <a:gd name="connsiteY2" fmla="*/ 3222758 h 3222758"/>
              <a:gd name="connsiteX3" fmla="*/ 0 w 9144001"/>
              <a:gd name="connsiteY3" fmla="*/ 3222758 h 3222758"/>
              <a:gd name="connsiteX4" fmla="*/ 0 w 9144001"/>
              <a:gd name="connsiteY4" fmla="*/ 1598836 h 3222758"/>
              <a:gd name="connsiteX0" fmla="*/ 0 w 9144001"/>
              <a:gd name="connsiteY0" fmla="*/ 1625232 h 3249154"/>
              <a:gd name="connsiteX1" fmla="*/ 9144001 w 9144001"/>
              <a:gd name="connsiteY1" fmla="*/ 1625232 h 3249154"/>
              <a:gd name="connsiteX2" fmla="*/ 9144001 w 9144001"/>
              <a:gd name="connsiteY2" fmla="*/ 3249154 h 3249154"/>
              <a:gd name="connsiteX3" fmla="*/ 0 w 9144001"/>
              <a:gd name="connsiteY3" fmla="*/ 3249154 h 3249154"/>
              <a:gd name="connsiteX4" fmla="*/ 0 w 9144001"/>
              <a:gd name="connsiteY4" fmla="*/ 1625232 h 3249154"/>
              <a:gd name="connsiteX0" fmla="*/ 0 w 9144001"/>
              <a:gd name="connsiteY0" fmla="*/ 1587134 h 3211056"/>
              <a:gd name="connsiteX1" fmla="*/ 9144001 w 9144001"/>
              <a:gd name="connsiteY1" fmla="*/ 1587134 h 3211056"/>
              <a:gd name="connsiteX2" fmla="*/ 9144001 w 9144001"/>
              <a:gd name="connsiteY2" fmla="*/ 3211056 h 3211056"/>
              <a:gd name="connsiteX3" fmla="*/ 0 w 9144001"/>
              <a:gd name="connsiteY3" fmla="*/ 3211056 h 3211056"/>
              <a:gd name="connsiteX4" fmla="*/ 0 w 9144001"/>
              <a:gd name="connsiteY4" fmla="*/ 1587134 h 3211056"/>
              <a:gd name="connsiteX0" fmla="*/ 0 w 9144001"/>
              <a:gd name="connsiteY0" fmla="*/ 1576790 h 3200712"/>
              <a:gd name="connsiteX1" fmla="*/ 9144001 w 9144001"/>
              <a:gd name="connsiteY1" fmla="*/ 1576790 h 3200712"/>
              <a:gd name="connsiteX2" fmla="*/ 9144001 w 9144001"/>
              <a:gd name="connsiteY2" fmla="*/ 3200712 h 3200712"/>
              <a:gd name="connsiteX3" fmla="*/ 0 w 9144001"/>
              <a:gd name="connsiteY3" fmla="*/ 3200712 h 3200712"/>
              <a:gd name="connsiteX4" fmla="*/ 0 w 9144001"/>
              <a:gd name="connsiteY4" fmla="*/ 1576790 h 3200712"/>
              <a:gd name="connsiteX0" fmla="*/ 0 w 9144001"/>
              <a:gd name="connsiteY0" fmla="*/ 1569906 h 3193828"/>
              <a:gd name="connsiteX1" fmla="*/ 9144001 w 9144001"/>
              <a:gd name="connsiteY1" fmla="*/ 1569906 h 3193828"/>
              <a:gd name="connsiteX2" fmla="*/ 9144001 w 9144001"/>
              <a:gd name="connsiteY2" fmla="*/ 3193828 h 3193828"/>
              <a:gd name="connsiteX3" fmla="*/ 0 w 9144001"/>
              <a:gd name="connsiteY3" fmla="*/ 3193828 h 3193828"/>
              <a:gd name="connsiteX4" fmla="*/ 0 w 9144001"/>
              <a:gd name="connsiteY4" fmla="*/ 1569906 h 3193828"/>
              <a:gd name="connsiteX0" fmla="*/ 0 w 9144001"/>
              <a:gd name="connsiteY0" fmla="*/ 1547983 h 3221219"/>
              <a:gd name="connsiteX1" fmla="*/ 9144001 w 9144001"/>
              <a:gd name="connsiteY1" fmla="*/ 1597297 h 3221219"/>
              <a:gd name="connsiteX2" fmla="*/ 9144001 w 9144001"/>
              <a:gd name="connsiteY2" fmla="*/ 3221219 h 3221219"/>
              <a:gd name="connsiteX3" fmla="*/ 0 w 9144001"/>
              <a:gd name="connsiteY3" fmla="*/ 3221219 h 3221219"/>
              <a:gd name="connsiteX4" fmla="*/ 0 w 9144001"/>
              <a:gd name="connsiteY4" fmla="*/ 1547983 h 3221219"/>
              <a:gd name="connsiteX0" fmla="*/ 0 w 9144001"/>
              <a:gd name="connsiteY0" fmla="*/ 1513373 h 3186609"/>
              <a:gd name="connsiteX1" fmla="*/ 9144001 w 9144001"/>
              <a:gd name="connsiteY1" fmla="*/ 1562687 h 3186609"/>
              <a:gd name="connsiteX2" fmla="*/ 9144001 w 9144001"/>
              <a:gd name="connsiteY2" fmla="*/ 3186609 h 3186609"/>
              <a:gd name="connsiteX3" fmla="*/ 0 w 9144001"/>
              <a:gd name="connsiteY3" fmla="*/ 3186609 h 3186609"/>
              <a:gd name="connsiteX4" fmla="*/ 0 w 9144001"/>
              <a:gd name="connsiteY4" fmla="*/ 1513373 h 3186609"/>
              <a:gd name="connsiteX0" fmla="*/ 0 w 9144001"/>
              <a:gd name="connsiteY0" fmla="*/ 1558284 h 3231520"/>
              <a:gd name="connsiteX1" fmla="*/ 9144001 w 9144001"/>
              <a:gd name="connsiteY1" fmla="*/ 1508969 h 3231520"/>
              <a:gd name="connsiteX2" fmla="*/ 9144001 w 9144001"/>
              <a:gd name="connsiteY2" fmla="*/ 3231520 h 3231520"/>
              <a:gd name="connsiteX3" fmla="*/ 0 w 9144001"/>
              <a:gd name="connsiteY3" fmla="*/ 3231520 h 3231520"/>
              <a:gd name="connsiteX4" fmla="*/ 0 w 9144001"/>
              <a:gd name="connsiteY4" fmla="*/ 1558284 h 3231520"/>
              <a:gd name="connsiteX0" fmla="*/ 0 w 9144001"/>
              <a:gd name="connsiteY0" fmla="*/ 1514779 h 3188015"/>
              <a:gd name="connsiteX1" fmla="*/ 9144001 w 9144001"/>
              <a:gd name="connsiteY1" fmla="*/ 1465464 h 3188015"/>
              <a:gd name="connsiteX2" fmla="*/ 9144001 w 9144001"/>
              <a:gd name="connsiteY2" fmla="*/ 3188015 h 3188015"/>
              <a:gd name="connsiteX3" fmla="*/ 0 w 9144001"/>
              <a:gd name="connsiteY3" fmla="*/ 3188015 h 3188015"/>
              <a:gd name="connsiteX4" fmla="*/ 0 w 9144001"/>
              <a:gd name="connsiteY4" fmla="*/ 1514779 h 3188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188015">
                <a:moveTo>
                  <a:pt x="0" y="1514779"/>
                </a:moveTo>
                <a:cubicBezTo>
                  <a:pt x="3346967" y="-771184"/>
                  <a:pt x="6343088" y="-205543"/>
                  <a:pt x="9144001" y="1465464"/>
                </a:cubicBezTo>
                <a:lnTo>
                  <a:pt x="9144001" y="3188015"/>
                </a:lnTo>
                <a:lnTo>
                  <a:pt x="0" y="3188015"/>
                </a:lnTo>
                <a:lnTo>
                  <a:pt x="0" y="151477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Freeform 5"/>
          <p:cNvSpPr/>
          <p:nvPr userDrawn="1"/>
        </p:nvSpPr>
        <p:spPr>
          <a:xfrm>
            <a:off x="-32411" y="1811489"/>
            <a:ext cx="9206391" cy="1551143"/>
          </a:xfrm>
          <a:custGeom>
            <a:avLst/>
            <a:gdLst>
              <a:gd name="connsiteX0" fmla="*/ 0 w 9152626"/>
              <a:gd name="connsiteY0" fmla="*/ 25879 h 25879"/>
              <a:gd name="connsiteX1" fmla="*/ 9152626 w 9152626"/>
              <a:gd name="connsiteY1" fmla="*/ 0 h 25879"/>
              <a:gd name="connsiteX0" fmla="*/ 0 w 9152626"/>
              <a:gd name="connsiteY0" fmla="*/ 1369701 h 1369701"/>
              <a:gd name="connsiteX1" fmla="*/ 9152626 w 9152626"/>
              <a:gd name="connsiteY1" fmla="*/ 1343822 h 1369701"/>
              <a:gd name="connsiteX0" fmla="*/ 0 w 9152626"/>
              <a:gd name="connsiteY0" fmla="*/ 1686391 h 1686391"/>
              <a:gd name="connsiteX1" fmla="*/ 9152626 w 9152626"/>
              <a:gd name="connsiteY1" fmla="*/ 1660512 h 1686391"/>
              <a:gd name="connsiteX0" fmla="*/ 0 w 9152626"/>
              <a:gd name="connsiteY0" fmla="*/ 1531416 h 1531416"/>
              <a:gd name="connsiteX1" fmla="*/ 9152626 w 9152626"/>
              <a:gd name="connsiteY1" fmla="*/ 1505537 h 1531416"/>
              <a:gd name="connsiteX0" fmla="*/ 0 w 9152626"/>
              <a:gd name="connsiteY0" fmla="*/ 1611986 h 1611986"/>
              <a:gd name="connsiteX1" fmla="*/ 9152626 w 9152626"/>
              <a:gd name="connsiteY1" fmla="*/ 1586107 h 1611986"/>
              <a:gd name="connsiteX0" fmla="*/ 0 w 9152626"/>
              <a:gd name="connsiteY0" fmla="*/ 1536682 h 1536682"/>
              <a:gd name="connsiteX1" fmla="*/ 9152626 w 9152626"/>
              <a:gd name="connsiteY1" fmla="*/ 1510803 h 1536682"/>
              <a:gd name="connsiteX0" fmla="*/ 0 w 9152626"/>
              <a:gd name="connsiteY0" fmla="*/ 1585062 h 1585062"/>
              <a:gd name="connsiteX1" fmla="*/ 9152626 w 9152626"/>
              <a:gd name="connsiteY1" fmla="*/ 1559183 h 1585062"/>
              <a:gd name="connsiteX0" fmla="*/ 0 w 9152626"/>
              <a:gd name="connsiteY0" fmla="*/ 1579305 h 1579305"/>
              <a:gd name="connsiteX1" fmla="*/ 9152626 w 9152626"/>
              <a:gd name="connsiteY1" fmla="*/ 1553426 h 1579305"/>
              <a:gd name="connsiteX0" fmla="*/ 0 w 9152626"/>
              <a:gd name="connsiteY0" fmla="*/ 1551143 h 1551143"/>
              <a:gd name="connsiteX1" fmla="*/ 9152626 w 9152626"/>
              <a:gd name="connsiteY1" fmla="*/ 1525264 h 1551143"/>
            </a:gdLst>
            <a:ahLst/>
            <a:cxnLst>
              <a:cxn ang="0">
                <a:pos x="connsiteX0" y="connsiteY0"/>
              </a:cxn>
              <a:cxn ang="0">
                <a:pos x="connsiteX1" y="connsiteY1"/>
              </a:cxn>
            </a:cxnLst>
            <a:rect l="l" t="t" r="r" b="b"/>
            <a:pathLst>
              <a:path w="9152626" h="1551143">
                <a:moveTo>
                  <a:pt x="0" y="1551143"/>
                </a:moveTo>
                <a:cubicBezTo>
                  <a:pt x="3378679" y="-907387"/>
                  <a:pt x="6800490" y="-79250"/>
                  <a:pt x="9152626" y="1525264"/>
                </a:cubicBezTo>
              </a:path>
            </a:pathLst>
          </a:cu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p>
        </p:txBody>
      </p:sp>
      <p:sp>
        <p:nvSpPr>
          <p:cNvPr id="9" name="Text Placeholder 1">
            <a:extLst>
              <a:ext uri="{FF2B5EF4-FFF2-40B4-BE49-F238E27FC236}">
                <a16:creationId xmlns:a16="http://schemas.microsoft.com/office/drawing/2014/main" xmlns="" id="{9E9CB1C7-B20E-45E9-99BF-5168D6E904EA}"/>
              </a:ext>
            </a:extLst>
          </p:cNvPr>
          <p:cNvSpPr>
            <a:spLocks noGrp="1"/>
          </p:cNvSpPr>
          <p:nvPr>
            <p:ph type="body" sz="quarter" idx="11" hasCustomPrompt="1"/>
          </p:nvPr>
        </p:nvSpPr>
        <p:spPr>
          <a:xfrm>
            <a:off x="1997968" y="1059582"/>
            <a:ext cx="5148064" cy="576064"/>
          </a:xfrm>
          <a:prstGeom prst="rect">
            <a:avLst/>
          </a:prstGeom>
        </p:spPr>
        <p:txBody>
          <a:bodyPr anchor="ctr"/>
          <a:lstStyle>
            <a:lvl1pPr marL="0" indent="0" algn="ctr">
              <a:buFontTx/>
              <a:buNone/>
              <a:defRPr sz="3600" b="1">
                <a:solidFill>
                  <a:schemeClr val="tx1">
                    <a:lumMod val="75000"/>
                    <a:lumOff val="25000"/>
                  </a:schemeClr>
                </a:solidFill>
                <a:latin typeface="+mj-lt"/>
                <a:cs typeface="Arial" pitchFamily="34" charset="0"/>
              </a:defRPr>
            </a:lvl1pPr>
          </a:lstStyle>
          <a:p>
            <a:pPr marL="0" indent="0" algn="ctr">
              <a:buNone/>
            </a:pPr>
            <a:r>
              <a:rPr lang="en-US" altLang="ko-KR" sz="3200" b="1" dirty="0">
                <a:solidFill>
                  <a:schemeClr val="tx1">
                    <a:lumMod val="75000"/>
                    <a:lumOff val="25000"/>
                  </a:schemeClr>
                </a:solidFill>
                <a:latin typeface="+mj-lt"/>
                <a:cs typeface="Arial" pitchFamily="34" charset="0"/>
              </a:rPr>
              <a:t>Welcome!!</a:t>
            </a:r>
            <a:endParaRPr lang="ko-KR" altLang="en-US" sz="3200" b="1" dirty="0">
              <a:solidFill>
                <a:schemeClr val="tx1">
                  <a:lumMod val="75000"/>
                  <a:lumOff val="25000"/>
                </a:schemeClr>
              </a:solidFill>
              <a:latin typeface="+mj-lt"/>
              <a:cs typeface="Arial" pitchFamily="34" charset="0"/>
            </a:endParaRPr>
          </a:p>
        </p:txBody>
      </p:sp>
      <p:sp>
        <p:nvSpPr>
          <p:cNvPr id="10" name="그림 개체 틀 9">
            <a:extLst>
              <a:ext uri="{FF2B5EF4-FFF2-40B4-BE49-F238E27FC236}">
                <a16:creationId xmlns:a16="http://schemas.microsoft.com/office/drawing/2014/main" xmlns="" id="{CD46BF13-6E05-4054-B2FE-E9511EDC0302}"/>
              </a:ext>
            </a:extLst>
          </p:cNvPr>
          <p:cNvSpPr>
            <a:spLocks noGrp="1"/>
          </p:cNvSpPr>
          <p:nvPr>
            <p:ph type="pic" idx="1" hasCustomPrompt="1"/>
          </p:nvPr>
        </p:nvSpPr>
        <p:spPr>
          <a:xfrm>
            <a:off x="0" y="1812889"/>
            <a:ext cx="9144000" cy="3350797"/>
          </a:xfrm>
          <a:custGeom>
            <a:avLst/>
            <a:gdLst>
              <a:gd name="connsiteX0" fmla="*/ 4490714 w 9144000"/>
              <a:gd name="connsiteY0" fmla="*/ 8 h 3350797"/>
              <a:gd name="connsiteX1" fmla="*/ 8897497 w 9144000"/>
              <a:gd name="connsiteY1" fmla="*/ 1631288 h 3350797"/>
              <a:gd name="connsiteX2" fmla="*/ 9144000 w 9144000"/>
              <a:gd name="connsiteY2" fmla="*/ 1825035 h 3350797"/>
              <a:gd name="connsiteX3" fmla="*/ 9144000 w 9144000"/>
              <a:gd name="connsiteY3" fmla="*/ 2662245 h 3350797"/>
              <a:gd name="connsiteX4" fmla="*/ 9141332 w 9144000"/>
              <a:gd name="connsiteY4" fmla="*/ 2958113 h 3350797"/>
              <a:gd name="connsiteX5" fmla="*/ 9140604 w 9144000"/>
              <a:gd name="connsiteY5" fmla="*/ 3149921 h 3350797"/>
              <a:gd name="connsiteX6" fmla="*/ 9140998 w 9144000"/>
              <a:gd name="connsiteY6" fmla="*/ 3350797 h 3350797"/>
              <a:gd name="connsiteX7" fmla="*/ 0 w 9144000"/>
              <a:gd name="connsiteY7" fmla="*/ 3350797 h 3350797"/>
              <a:gd name="connsiteX8" fmla="*/ 0 w 9144000"/>
              <a:gd name="connsiteY8" fmla="*/ 1766508 h 3350797"/>
              <a:gd name="connsiteX9" fmla="*/ 290022 w 9144000"/>
              <a:gd name="connsiteY9" fmla="*/ 1538857 h 3350797"/>
              <a:gd name="connsiteX10" fmla="*/ 4490714 w 9144000"/>
              <a:gd name="connsiteY10" fmla="*/ 8 h 335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3350797">
                <a:moveTo>
                  <a:pt x="4490714" y="8"/>
                </a:moveTo>
                <a:cubicBezTo>
                  <a:pt x="6053839" y="-2490"/>
                  <a:pt x="7550369" y="605730"/>
                  <a:pt x="8897497" y="1631288"/>
                </a:cubicBezTo>
                <a:lnTo>
                  <a:pt x="9144000" y="1825035"/>
                </a:lnTo>
                <a:lnTo>
                  <a:pt x="9144000" y="2662245"/>
                </a:lnTo>
                <a:lnTo>
                  <a:pt x="9141332" y="2958113"/>
                </a:lnTo>
                <a:cubicBezTo>
                  <a:pt x="9140944" y="3020873"/>
                  <a:pt x="9140681" y="3084641"/>
                  <a:pt x="9140604" y="3149921"/>
                </a:cubicBezTo>
                <a:lnTo>
                  <a:pt x="9140998" y="3350797"/>
                </a:lnTo>
                <a:lnTo>
                  <a:pt x="0" y="3350797"/>
                </a:lnTo>
                <a:lnTo>
                  <a:pt x="0" y="1766508"/>
                </a:lnTo>
                <a:lnTo>
                  <a:pt x="290022" y="1538857"/>
                </a:lnTo>
                <a:cubicBezTo>
                  <a:pt x="1704257" y="471960"/>
                  <a:pt x="3122979" y="2194"/>
                  <a:pt x="4490714" y="8"/>
                </a:cubicBezTo>
                <a:close/>
              </a:path>
            </a:pathLst>
          </a:custGeom>
          <a:solidFill>
            <a:schemeClr val="bg1">
              <a:lumMod val="7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223280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8098" y="4853028"/>
            <a:ext cx="1615607" cy="205740"/>
          </a:xfrm>
          <a:prstGeom prst="rect">
            <a:avLst/>
          </a:prstGeom>
        </p:spPr>
        <p:txBody>
          <a:bodyPr/>
          <a:lstStyle/>
          <a:p>
            <a:endParaRPr lang="en-US"/>
          </a:p>
        </p:txBody>
      </p:sp>
      <p:sp>
        <p:nvSpPr>
          <p:cNvPr id="3" name="Footer Placeholder 2"/>
          <p:cNvSpPr>
            <a:spLocks noGrp="1"/>
          </p:cNvSpPr>
          <p:nvPr>
            <p:ph type="ftr" sz="quarter" idx="11"/>
          </p:nvPr>
        </p:nvSpPr>
        <p:spPr>
          <a:xfrm>
            <a:off x="3632200" y="4853028"/>
            <a:ext cx="4426094" cy="205740"/>
          </a:xfrm>
          <a:prstGeom prst="rect">
            <a:avLst/>
          </a:prstGeom>
        </p:spPr>
        <p:txBody>
          <a:bodyPr/>
          <a:lstStyle/>
          <a:p>
            <a:endParaRPr lang="en-US"/>
          </a:p>
        </p:txBody>
      </p:sp>
      <p:sp>
        <p:nvSpPr>
          <p:cNvPr id="4" name="Slide Number Placeholder 3"/>
          <p:cNvSpPr>
            <a:spLocks noGrp="1"/>
          </p:cNvSpPr>
          <p:nvPr>
            <p:ph type="sldNum" sz="quarter" idx="12"/>
          </p:nvPr>
        </p:nvSpPr>
        <p:spPr>
          <a:xfrm>
            <a:off x="8128000" y="4853028"/>
            <a:ext cx="730250" cy="205740"/>
          </a:xfrm>
          <a:prstGeom prst="rect">
            <a:avLst/>
          </a:prstGeom>
        </p:spPr>
        <p:txBody>
          <a:bodyPr/>
          <a:lstStyle/>
          <a:p>
            <a:fld id="{8E733C3B-11B0-46D4-8DAE-F9DF6935FAA3}" type="slidenum">
              <a:rPr lang="en-US" smtClean="0"/>
              <a:pPr/>
              <a:t>‹#›</a:t>
            </a:fld>
            <a:endParaRPr lang="en-US"/>
          </a:p>
        </p:txBody>
      </p:sp>
    </p:spTree>
    <p:extLst>
      <p:ext uri="{BB962C8B-B14F-4D97-AF65-F5344CB8AC3E}">
        <p14:creationId xmlns:p14="http://schemas.microsoft.com/office/powerpoint/2010/main" val="2092576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id-ID"/>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E818EE4A-5F77-4858-ADE5-F2A93C4012AC}" type="datetimeFigureOut">
              <a:rPr lang="id-ID" smtClean="0"/>
              <a:t>16/12/2020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C9E8735-2073-4F39-8DA9-D868E7B2E496}" type="slidenum">
              <a:rPr lang="id-ID" smtClean="0"/>
              <a:t>‹#›</a:t>
            </a:fld>
            <a:endParaRPr lang="id-ID"/>
          </a:p>
        </p:txBody>
      </p:sp>
    </p:spTree>
    <p:extLst>
      <p:ext uri="{BB962C8B-B14F-4D97-AF65-F5344CB8AC3E}">
        <p14:creationId xmlns:p14="http://schemas.microsoft.com/office/powerpoint/2010/main" val="2298307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818EE4A-5F77-4858-ADE5-F2A93C4012AC}" type="datetimeFigureOut">
              <a:rPr lang="id-ID" smtClean="0"/>
              <a:t>16/12/2020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C9E8735-2073-4F39-8DA9-D868E7B2E496}" type="slidenum">
              <a:rPr lang="id-ID" smtClean="0"/>
              <a:t>‹#›</a:t>
            </a:fld>
            <a:endParaRPr lang="id-ID"/>
          </a:p>
        </p:txBody>
      </p:sp>
    </p:spTree>
    <p:extLst>
      <p:ext uri="{BB962C8B-B14F-4D97-AF65-F5344CB8AC3E}">
        <p14:creationId xmlns:p14="http://schemas.microsoft.com/office/powerpoint/2010/main" val="1040997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id-ID"/>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18EE4A-5F77-4858-ADE5-F2A93C4012AC}" type="datetimeFigureOut">
              <a:rPr lang="id-ID" smtClean="0"/>
              <a:t>16/12/2020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C9E8735-2073-4F39-8DA9-D868E7B2E496}" type="slidenum">
              <a:rPr lang="id-ID" smtClean="0"/>
              <a:t>‹#›</a:t>
            </a:fld>
            <a:endParaRPr lang="id-ID"/>
          </a:p>
        </p:txBody>
      </p:sp>
    </p:spTree>
    <p:extLst>
      <p:ext uri="{BB962C8B-B14F-4D97-AF65-F5344CB8AC3E}">
        <p14:creationId xmlns:p14="http://schemas.microsoft.com/office/powerpoint/2010/main" val="2222553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E818EE4A-5F77-4858-ADE5-F2A93C4012AC}" type="datetimeFigureOut">
              <a:rPr lang="id-ID" smtClean="0"/>
              <a:t>16/12/2020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C9E8735-2073-4F39-8DA9-D868E7B2E496}" type="slidenum">
              <a:rPr lang="id-ID" smtClean="0"/>
              <a:t>‹#›</a:t>
            </a:fld>
            <a:endParaRPr lang="id-ID"/>
          </a:p>
        </p:txBody>
      </p:sp>
    </p:spTree>
    <p:extLst>
      <p:ext uri="{BB962C8B-B14F-4D97-AF65-F5344CB8AC3E}">
        <p14:creationId xmlns:p14="http://schemas.microsoft.com/office/powerpoint/2010/main" val="1013391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E818EE4A-5F77-4858-ADE5-F2A93C4012AC}" type="datetimeFigureOut">
              <a:rPr lang="id-ID" smtClean="0"/>
              <a:t>16/12/2020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C9E8735-2073-4F39-8DA9-D868E7B2E496}" type="slidenum">
              <a:rPr lang="id-ID" smtClean="0"/>
              <a:t>‹#›</a:t>
            </a:fld>
            <a:endParaRPr lang="id-ID"/>
          </a:p>
        </p:txBody>
      </p:sp>
    </p:spTree>
    <p:extLst>
      <p:ext uri="{BB962C8B-B14F-4D97-AF65-F5344CB8AC3E}">
        <p14:creationId xmlns:p14="http://schemas.microsoft.com/office/powerpoint/2010/main" val="39590834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E818EE4A-5F77-4858-ADE5-F2A93C4012AC}" type="datetimeFigureOut">
              <a:rPr lang="id-ID" smtClean="0"/>
              <a:t>16/12/2020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C9E8735-2073-4F39-8DA9-D868E7B2E496}" type="slidenum">
              <a:rPr lang="id-ID" smtClean="0"/>
              <a:t>‹#›</a:t>
            </a:fld>
            <a:endParaRPr lang="id-ID"/>
          </a:p>
        </p:txBody>
      </p:sp>
    </p:spTree>
    <p:extLst>
      <p:ext uri="{BB962C8B-B14F-4D97-AF65-F5344CB8AC3E}">
        <p14:creationId xmlns:p14="http://schemas.microsoft.com/office/powerpoint/2010/main" val="1969369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18EE4A-5F77-4858-ADE5-F2A93C4012AC}" type="datetimeFigureOut">
              <a:rPr lang="id-ID" smtClean="0"/>
              <a:t>16/12/2020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C9E8735-2073-4F39-8DA9-D868E7B2E496}" type="slidenum">
              <a:rPr lang="id-ID" smtClean="0"/>
              <a:t>‹#›</a:t>
            </a:fld>
            <a:endParaRPr lang="id-ID"/>
          </a:p>
        </p:txBody>
      </p:sp>
    </p:spTree>
    <p:extLst>
      <p:ext uri="{BB962C8B-B14F-4D97-AF65-F5344CB8AC3E}">
        <p14:creationId xmlns:p14="http://schemas.microsoft.com/office/powerpoint/2010/main" val="4135545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id-ID"/>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18EE4A-5F77-4858-ADE5-F2A93C4012AC}" type="datetimeFigureOut">
              <a:rPr lang="id-ID" smtClean="0"/>
              <a:t>16/12/2020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C9E8735-2073-4F39-8DA9-D868E7B2E496}" type="slidenum">
              <a:rPr lang="id-ID" smtClean="0"/>
              <a:t>‹#›</a:t>
            </a:fld>
            <a:endParaRPr lang="id-ID"/>
          </a:p>
        </p:txBody>
      </p:sp>
    </p:spTree>
    <p:extLst>
      <p:ext uri="{BB962C8B-B14F-4D97-AF65-F5344CB8AC3E}">
        <p14:creationId xmlns:p14="http://schemas.microsoft.com/office/powerpoint/2010/main" val="4116338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id-ID"/>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d-ID"/>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18EE4A-5F77-4858-ADE5-F2A93C4012AC}" type="datetimeFigureOut">
              <a:rPr lang="id-ID" smtClean="0"/>
              <a:t>16/12/2020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C9E8735-2073-4F39-8DA9-D868E7B2E496}" type="slidenum">
              <a:rPr lang="id-ID" smtClean="0"/>
              <a:t>‹#›</a:t>
            </a:fld>
            <a:endParaRPr lang="id-ID"/>
          </a:p>
        </p:txBody>
      </p:sp>
    </p:spTree>
    <p:extLst>
      <p:ext uri="{BB962C8B-B14F-4D97-AF65-F5344CB8AC3E}">
        <p14:creationId xmlns:p14="http://schemas.microsoft.com/office/powerpoint/2010/main" val="1867262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Picture with Caption">
    <p:spTree>
      <p:nvGrpSpPr>
        <p:cNvPr id="1" name=""/>
        <p:cNvGrpSpPr/>
        <p:nvPr/>
      </p:nvGrpSpPr>
      <p:grpSpPr>
        <a:xfrm>
          <a:off x="0" y="0"/>
          <a:ext cx="0" cy="0"/>
          <a:chOff x="0" y="0"/>
          <a:chExt cx="0" cy="0"/>
        </a:xfrm>
      </p:grpSpPr>
      <p:sp>
        <p:nvSpPr>
          <p:cNvPr id="5" name="Rectangle 6"/>
          <p:cNvSpPr/>
          <p:nvPr userDrawn="1"/>
        </p:nvSpPr>
        <p:spPr>
          <a:xfrm rot="10800000">
            <a:off x="0" y="195487"/>
            <a:ext cx="9144001" cy="3193828"/>
          </a:xfrm>
          <a:custGeom>
            <a:avLst/>
            <a:gdLst>
              <a:gd name="connsiteX0" fmla="*/ 0 w 9144001"/>
              <a:gd name="connsiteY0" fmla="*/ 0 h 1623922"/>
              <a:gd name="connsiteX1" fmla="*/ 9144001 w 9144001"/>
              <a:gd name="connsiteY1" fmla="*/ 0 h 1623922"/>
              <a:gd name="connsiteX2" fmla="*/ 9144001 w 9144001"/>
              <a:gd name="connsiteY2" fmla="*/ 1623922 h 1623922"/>
              <a:gd name="connsiteX3" fmla="*/ 0 w 9144001"/>
              <a:gd name="connsiteY3" fmla="*/ 1623922 h 1623922"/>
              <a:gd name="connsiteX4" fmla="*/ 0 w 9144001"/>
              <a:gd name="connsiteY4" fmla="*/ 0 h 1623922"/>
              <a:gd name="connsiteX0" fmla="*/ 0 w 9144001"/>
              <a:gd name="connsiteY0" fmla="*/ 1292045 h 2915967"/>
              <a:gd name="connsiteX1" fmla="*/ 9144001 w 9144001"/>
              <a:gd name="connsiteY1" fmla="*/ 1292045 h 2915967"/>
              <a:gd name="connsiteX2" fmla="*/ 9144001 w 9144001"/>
              <a:gd name="connsiteY2" fmla="*/ 2915967 h 2915967"/>
              <a:gd name="connsiteX3" fmla="*/ 0 w 9144001"/>
              <a:gd name="connsiteY3" fmla="*/ 2915967 h 2915967"/>
              <a:gd name="connsiteX4" fmla="*/ 0 w 9144001"/>
              <a:gd name="connsiteY4" fmla="*/ 1292045 h 2915967"/>
              <a:gd name="connsiteX0" fmla="*/ 0 w 9144001"/>
              <a:gd name="connsiteY0" fmla="*/ 1661157 h 3285079"/>
              <a:gd name="connsiteX1" fmla="*/ 9144001 w 9144001"/>
              <a:gd name="connsiteY1" fmla="*/ 1661157 h 3285079"/>
              <a:gd name="connsiteX2" fmla="*/ 9144001 w 9144001"/>
              <a:gd name="connsiteY2" fmla="*/ 3285079 h 3285079"/>
              <a:gd name="connsiteX3" fmla="*/ 0 w 9144001"/>
              <a:gd name="connsiteY3" fmla="*/ 3285079 h 3285079"/>
              <a:gd name="connsiteX4" fmla="*/ 0 w 9144001"/>
              <a:gd name="connsiteY4" fmla="*/ 1661157 h 3285079"/>
              <a:gd name="connsiteX0" fmla="*/ 0 w 9144001"/>
              <a:gd name="connsiteY0" fmla="*/ 1530125 h 3154047"/>
              <a:gd name="connsiteX1" fmla="*/ 9144001 w 9144001"/>
              <a:gd name="connsiteY1" fmla="*/ 1530125 h 3154047"/>
              <a:gd name="connsiteX2" fmla="*/ 9144001 w 9144001"/>
              <a:gd name="connsiteY2" fmla="*/ 3154047 h 3154047"/>
              <a:gd name="connsiteX3" fmla="*/ 0 w 9144001"/>
              <a:gd name="connsiteY3" fmla="*/ 3154047 h 3154047"/>
              <a:gd name="connsiteX4" fmla="*/ 0 w 9144001"/>
              <a:gd name="connsiteY4" fmla="*/ 1530125 h 3154047"/>
              <a:gd name="connsiteX0" fmla="*/ 0 w 9144001"/>
              <a:gd name="connsiteY0" fmla="*/ 1486810 h 3110732"/>
              <a:gd name="connsiteX1" fmla="*/ 9144001 w 9144001"/>
              <a:gd name="connsiteY1" fmla="*/ 1486810 h 3110732"/>
              <a:gd name="connsiteX2" fmla="*/ 9144001 w 9144001"/>
              <a:gd name="connsiteY2" fmla="*/ 3110732 h 3110732"/>
              <a:gd name="connsiteX3" fmla="*/ 0 w 9144001"/>
              <a:gd name="connsiteY3" fmla="*/ 3110732 h 3110732"/>
              <a:gd name="connsiteX4" fmla="*/ 0 w 9144001"/>
              <a:gd name="connsiteY4" fmla="*/ 1486810 h 3110732"/>
              <a:gd name="connsiteX0" fmla="*/ 0 w 9144001"/>
              <a:gd name="connsiteY0" fmla="*/ 1508441 h 3132363"/>
              <a:gd name="connsiteX1" fmla="*/ 9144001 w 9144001"/>
              <a:gd name="connsiteY1" fmla="*/ 1508441 h 3132363"/>
              <a:gd name="connsiteX2" fmla="*/ 9144001 w 9144001"/>
              <a:gd name="connsiteY2" fmla="*/ 3132363 h 3132363"/>
              <a:gd name="connsiteX3" fmla="*/ 0 w 9144001"/>
              <a:gd name="connsiteY3" fmla="*/ 3132363 h 3132363"/>
              <a:gd name="connsiteX4" fmla="*/ 0 w 9144001"/>
              <a:gd name="connsiteY4" fmla="*/ 1508441 h 3132363"/>
              <a:gd name="connsiteX0" fmla="*/ 0 w 9144001"/>
              <a:gd name="connsiteY0" fmla="*/ 1569794 h 3193716"/>
              <a:gd name="connsiteX1" fmla="*/ 9144001 w 9144001"/>
              <a:gd name="connsiteY1" fmla="*/ 1569794 h 3193716"/>
              <a:gd name="connsiteX2" fmla="*/ 9144001 w 9144001"/>
              <a:gd name="connsiteY2" fmla="*/ 3193716 h 3193716"/>
              <a:gd name="connsiteX3" fmla="*/ 0 w 9144001"/>
              <a:gd name="connsiteY3" fmla="*/ 3193716 h 3193716"/>
              <a:gd name="connsiteX4" fmla="*/ 0 w 9144001"/>
              <a:gd name="connsiteY4" fmla="*/ 1569794 h 3193716"/>
              <a:gd name="connsiteX0" fmla="*/ 0 w 9144001"/>
              <a:gd name="connsiteY0" fmla="*/ 1587570 h 3211492"/>
              <a:gd name="connsiteX1" fmla="*/ 9144001 w 9144001"/>
              <a:gd name="connsiteY1" fmla="*/ 1587570 h 3211492"/>
              <a:gd name="connsiteX2" fmla="*/ 9144001 w 9144001"/>
              <a:gd name="connsiteY2" fmla="*/ 3211492 h 3211492"/>
              <a:gd name="connsiteX3" fmla="*/ 0 w 9144001"/>
              <a:gd name="connsiteY3" fmla="*/ 3211492 h 3211492"/>
              <a:gd name="connsiteX4" fmla="*/ 0 w 9144001"/>
              <a:gd name="connsiteY4" fmla="*/ 1587570 h 3211492"/>
              <a:gd name="connsiteX0" fmla="*/ 0 w 9144001"/>
              <a:gd name="connsiteY0" fmla="*/ 1601749 h 3225671"/>
              <a:gd name="connsiteX1" fmla="*/ 9144001 w 9144001"/>
              <a:gd name="connsiteY1" fmla="*/ 1601749 h 3225671"/>
              <a:gd name="connsiteX2" fmla="*/ 9144001 w 9144001"/>
              <a:gd name="connsiteY2" fmla="*/ 3225671 h 3225671"/>
              <a:gd name="connsiteX3" fmla="*/ 0 w 9144001"/>
              <a:gd name="connsiteY3" fmla="*/ 3225671 h 3225671"/>
              <a:gd name="connsiteX4" fmla="*/ 0 w 9144001"/>
              <a:gd name="connsiteY4" fmla="*/ 1601749 h 3225671"/>
              <a:gd name="connsiteX0" fmla="*/ 0 w 9144001"/>
              <a:gd name="connsiteY0" fmla="*/ 1569907 h 3193829"/>
              <a:gd name="connsiteX1" fmla="*/ 9144001 w 9144001"/>
              <a:gd name="connsiteY1" fmla="*/ 1569907 h 3193829"/>
              <a:gd name="connsiteX2" fmla="*/ 9144001 w 9144001"/>
              <a:gd name="connsiteY2" fmla="*/ 3193829 h 3193829"/>
              <a:gd name="connsiteX3" fmla="*/ 0 w 9144001"/>
              <a:gd name="connsiteY3" fmla="*/ 3193829 h 3193829"/>
              <a:gd name="connsiteX4" fmla="*/ 0 w 9144001"/>
              <a:gd name="connsiteY4" fmla="*/ 1569907 h 3193829"/>
              <a:gd name="connsiteX0" fmla="*/ 0 w 9144001"/>
              <a:gd name="connsiteY0" fmla="*/ 1598836 h 3222758"/>
              <a:gd name="connsiteX1" fmla="*/ 9144001 w 9144001"/>
              <a:gd name="connsiteY1" fmla="*/ 1598836 h 3222758"/>
              <a:gd name="connsiteX2" fmla="*/ 9144001 w 9144001"/>
              <a:gd name="connsiteY2" fmla="*/ 3222758 h 3222758"/>
              <a:gd name="connsiteX3" fmla="*/ 0 w 9144001"/>
              <a:gd name="connsiteY3" fmla="*/ 3222758 h 3222758"/>
              <a:gd name="connsiteX4" fmla="*/ 0 w 9144001"/>
              <a:gd name="connsiteY4" fmla="*/ 1598836 h 3222758"/>
              <a:gd name="connsiteX0" fmla="*/ 0 w 9144001"/>
              <a:gd name="connsiteY0" fmla="*/ 1625232 h 3249154"/>
              <a:gd name="connsiteX1" fmla="*/ 9144001 w 9144001"/>
              <a:gd name="connsiteY1" fmla="*/ 1625232 h 3249154"/>
              <a:gd name="connsiteX2" fmla="*/ 9144001 w 9144001"/>
              <a:gd name="connsiteY2" fmla="*/ 3249154 h 3249154"/>
              <a:gd name="connsiteX3" fmla="*/ 0 w 9144001"/>
              <a:gd name="connsiteY3" fmla="*/ 3249154 h 3249154"/>
              <a:gd name="connsiteX4" fmla="*/ 0 w 9144001"/>
              <a:gd name="connsiteY4" fmla="*/ 1625232 h 3249154"/>
              <a:gd name="connsiteX0" fmla="*/ 0 w 9144001"/>
              <a:gd name="connsiteY0" fmla="*/ 1587134 h 3211056"/>
              <a:gd name="connsiteX1" fmla="*/ 9144001 w 9144001"/>
              <a:gd name="connsiteY1" fmla="*/ 1587134 h 3211056"/>
              <a:gd name="connsiteX2" fmla="*/ 9144001 w 9144001"/>
              <a:gd name="connsiteY2" fmla="*/ 3211056 h 3211056"/>
              <a:gd name="connsiteX3" fmla="*/ 0 w 9144001"/>
              <a:gd name="connsiteY3" fmla="*/ 3211056 h 3211056"/>
              <a:gd name="connsiteX4" fmla="*/ 0 w 9144001"/>
              <a:gd name="connsiteY4" fmla="*/ 1587134 h 3211056"/>
              <a:gd name="connsiteX0" fmla="*/ 0 w 9144001"/>
              <a:gd name="connsiteY0" fmla="*/ 1576790 h 3200712"/>
              <a:gd name="connsiteX1" fmla="*/ 9144001 w 9144001"/>
              <a:gd name="connsiteY1" fmla="*/ 1576790 h 3200712"/>
              <a:gd name="connsiteX2" fmla="*/ 9144001 w 9144001"/>
              <a:gd name="connsiteY2" fmla="*/ 3200712 h 3200712"/>
              <a:gd name="connsiteX3" fmla="*/ 0 w 9144001"/>
              <a:gd name="connsiteY3" fmla="*/ 3200712 h 3200712"/>
              <a:gd name="connsiteX4" fmla="*/ 0 w 9144001"/>
              <a:gd name="connsiteY4" fmla="*/ 1576790 h 3200712"/>
              <a:gd name="connsiteX0" fmla="*/ 0 w 9144001"/>
              <a:gd name="connsiteY0" fmla="*/ 1569906 h 3193828"/>
              <a:gd name="connsiteX1" fmla="*/ 9144001 w 9144001"/>
              <a:gd name="connsiteY1" fmla="*/ 1569906 h 3193828"/>
              <a:gd name="connsiteX2" fmla="*/ 9144001 w 9144001"/>
              <a:gd name="connsiteY2" fmla="*/ 3193828 h 3193828"/>
              <a:gd name="connsiteX3" fmla="*/ 0 w 9144001"/>
              <a:gd name="connsiteY3" fmla="*/ 3193828 h 3193828"/>
              <a:gd name="connsiteX4" fmla="*/ 0 w 9144001"/>
              <a:gd name="connsiteY4" fmla="*/ 1569906 h 3193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193828">
                <a:moveTo>
                  <a:pt x="0" y="1569906"/>
                </a:moveTo>
                <a:cubicBezTo>
                  <a:pt x="3203276" y="-802358"/>
                  <a:pt x="6441059" y="-224389"/>
                  <a:pt x="9144001" y="1569906"/>
                </a:cubicBezTo>
                <a:lnTo>
                  <a:pt x="9144001" y="3193828"/>
                </a:lnTo>
                <a:lnTo>
                  <a:pt x="0" y="3193828"/>
                </a:lnTo>
                <a:lnTo>
                  <a:pt x="0" y="156990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8" name="Freeform 7"/>
          <p:cNvSpPr/>
          <p:nvPr userDrawn="1"/>
        </p:nvSpPr>
        <p:spPr>
          <a:xfrm rot="10800000">
            <a:off x="-25880" y="1815260"/>
            <a:ext cx="9169880" cy="1551143"/>
          </a:xfrm>
          <a:custGeom>
            <a:avLst/>
            <a:gdLst>
              <a:gd name="connsiteX0" fmla="*/ 0 w 9152626"/>
              <a:gd name="connsiteY0" fmla="*/ 25879 h 25879"/>
              <a:gd name="connsiteX1" fmla="*/ 9152626 w 9152626"/>
              <a:gd name="connsiteY1" fmla="*/ 0 h 25879"/>
              <a:gd name="connsiteX0" fmla="*/ 0 w 9152626"/>
              <a:gd name="connsiteY0" fmla="*/ 1369701 h 1369701"/>
              <a:gd name="connsiteX1" fmla="*/ 9152626 w 9152626"/>
              <a:gd name="connsiteY1" fmla="*/ 1343822 h 1369701"/>
              <a:gd name="connsiteX0" fmla="*/ 0 w 9152626"/>
              <a:gd name="connsiteY0" fmla="*/ 1686391 h 1686391"/>
              <a:gd name="connsiteX1" fmla="*/ 9152626 w 9152626"/>
              <a:gd name="connsiteY1" fmla="*/ 1660512 h 1686391"/>
              <a:gd name="connsiteX0" fmla="*/ 0 w 9152626"/>
              <a:gd name="connsiteY0" fmla="*/ 1531416 h 1531416"/>
              <a:gd name="connsiteX1" fmla="*/ 9152626 w 9152626"/>
              <a:gd name="connsiteY1" fmla="*/ 1505537 h 1531416"/>
              <a:gd name="connsiteX0" fmla="*/ 0 w 9152626"/>
              <a:gd name="connsiteY0" fmla="*/ 1611986 h 1611986"/>
              <a:gd name="connsiteX1" fmla="*/ 9152626 w 9152626"/>
              <a:gd name="connsiteY1" fmla="*/ 1586107 h 1611986"/>
              <a:gd name="connsiteX0" fmla="*/ 0 w 9152626"/>
              <a:gd name="connsiteY0" fmla="*/ 1536682 h 1536682"/>
              <a:gd name="connsiteX1" fmla="*/ 9152626 w 9152626"/>
              <a:gd name="connsiteY1" fmla="*/ 1510803 h 1536682"/>
              <a:gd name="connsiteX0" fmla="*/ 0 w 9152626"/>
              <a:gd name="connsiteY0" fmla="*/ 1585062 h 1585062"/>
              <a:gd name="connsiteX1" fmla="*/ 9152626 w 9152626"/>
              <a:gd name="connsiteY1" fmla="*/ 1559183 h 1585062"/>
              <a:gd name="connsiteX0" fmla="*/ 0 w 9152626"/>
              <a:gd name="connsiteY0" fmla="*/ 1579305 h 1579305"/>
              <a:gd name="connsiteX1" fmla="*/ 9152626 w 9152626"/>
              <a:gd name="connsiteY1" fmla="*/ 1553426 h 1579305"/>
              <a:gd name="connsiteX0" fmla="*/ 0 w 9152626"/>
              <a:gd name="connsiteY0" fmla="*/ 1551143 h 1551143"/>
              <a:gd name="connsiteX1" fmla="*/ 9152626 w 9152626"/>
              <a:gd name="connsiteY1" fmla="*/ 1525264 h 1551143"/>
            </a:gdLst>
            <a:ahLst/>
            <a:cxnLst>
              <a:cxn ang="0">
                <a:pos x="connsiteX0" y="connsiteY0"/>
              </a:cxn>
              <a:cxn ang="0">
                <a:pos x="connsiteX1" y="connsiteY1"/>
              </a:cxn>
            </a:cxnLst>
            <a:rect l="l" t="t" r="r" b="b"/>
            <a:pathLst>
              <a:path w="9152626" h="1551143">
                <a:moveTo>
                  <a:pt x="0" y="1551143"/>
                </a:moveTo>
                <a:cubicBezTo>
                  <a:pt x="3378679" y="-907387"/>
                  <a:pt x="6800490" y="-79250"/>
                  <a:pt x="9152626" y="1525264"/>
                </a:cubicBezTo>
              </a:path>
            </a:pathLst>
          </a:cu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chemeClr val="tx1">
                  <a:lumMod val="75000"/>
                  <a:lumOff val="25000"/>
                </a:schemeClr>
              </a:solidFill>
            </a:endParaRPr>
          </a:p>
        </p:txBody>
      </p:sp>
      <p:sp>
        <p:nvSpPr>
          <p:cNvPr id="6" name="Text Placeholder 1"/>
          <p:cNvSpPr>
            <a:spLocks noGrp="1"/>
          </p:cNvSpPr>
          <p:nvPr>
            <p:ph type="body" sz="quarter" idx="10" hasCustomPrompt="1"/>
          </p:nvPr>
        </p:nvSpPr>
        <p:spPr>
          <a:xfrm>
            <a:off x="2001657" y="3407728"/>
            <a:ext cx="5148064" cy="576064"/>
          </a:xfrm>
          <a:prstGeom prst="rect">
            <a:avLst/>
          </a:prstGeom>
        </p:spPr>
        <p:txBody>
          <a:bodyPr anchor="ctr"/>
          <a:lstStyle>
            <a:lvl1pPr marL="0" indent="0" algn="ctr">
              <a:buFontTx/>
              <a:buNone/>
              <a:defRPr b="1">
                <a:solidFill>
                  <a:schemeClr val="tx1">
                    <a:lumMod val="75000"/>
                    <a:lumOff val="25000"/>
                  </a:schemeClr>
                </a:solidFill>
                <a:latin typeface="+mj-lt"/>
                <a:cs typeface="Arial" pitchFamily="34" charset="0"/>
              </a:defRPr>
            </a:lvl1pPr>
          </a:lstStyle>
          <a:p>
            <a:r>
              <a:rPr lang="en-US" altLang="ko-KR" dirty="0"/>
              <a:t>Thank you</a:t>
            </a:r>
            <a:endParaRPr lang="ko-KR" altLang="en-US" dirty="0"/>
          </a:p>
        </p:txBody>
      </p:sp>
      <p:sp>
        <p:nvSpPr>
          <p:cNvPr id="7" name="Text Placeholder 2"/>
          <p:cNvSpPr>
            <a:spLocks noGrp="1"/>
          </p:cNvSpPr>
          <p:nvPr>
            <p:ph type="body" sz="quarter" idx="11" hasCustomPrompt="1"/>
          </p:nvPr>
        </p:nvSpPr>
        <p:spPr>
          <a:xfrm>
            <a:off x="2001657" y="3983792"/>
            <a:ext cx="5148064" cy="216000"/>
          </a:xfrm>
          <a:prstGeom prst="rect">
            <a:avLst/>
          </a:prstGeom>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11" name="그림 개체 틀 10">
            <a:extLst>
              <a:ext uri="{FF2B5EF4-FFF2-40B4-BE49-F238E27FC236}">
                <a16:creationId xmlns:a16="http://schemas.microsoft.com/office/drawing/2014/main" xmlns="" id="{34FF424B-BE2F-4986-AD58-138B7315C314}"/>
              </a:ext>
            </a:extLst>
          </p:cNvPr>
          <p:cNvSpPr>
            <a:spLocks noGrp="1"/>
          </p:cNvSpPr>
          <p:nvPr>
            <p:ph type="pic" idx="12" hasCustomPrompt="1"/>
          </p:nvPr>
        </p:nvSpPr>
        <p:spPr>
          <a:xfrm>
            <a:off x="0" y="1"/>
            <a:ext cx="9159746" cy="3373377"/>
          </a:xfrm>
          <a:custGeom>
            <a:avLst/>
            <a:gdLst>
              <a:gd name="connsiteX0" fmla="*/ 0 w 9159746"/>
              <a:gd name="connsiteY0" fmla="*/ 0 h 3373377"/>
              <a:gd name="connsiteX1" fmla="*/ 9151194 w 9159746"/>
              <a:gd name="connsiteY1" fmla="*/ 0 h 3373377"/>
              <a:gd name="connsiteX2" fmla="*/ 9152198 w 9159746"/>
              <a:gd name="connsiteY2" fmla="*/ 169697 h 3373377"/>
              <a:gd name="connsiteX3" fmla="*/ 9159746 w 9159746"/>
              <a:gd name="connsiteY3" fmla="*/ 1559602 h 3373377"/>
              <a:gd name="connsiteX4" fmla="*/ 302415 w 9159746"/>
              <a:gd name="connsiteY4" fmla="*/ 1784341 h 3373377"/>
              <a:gd name="connsiteX5" fmla="*/ 0 w 9159746"/>
              <a:gd name="connsiteY5" fmla="*/ 1560400 h 337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746" h="3373377">
                <a:moveTo>
                  <a:pt x="0" y="0"/>
                </a:moveTo>
                <a:lnTo>
                  <a:pt x="9151194" y="0"/>
                </a:lnTo>
                <a:lnTo>
                  <a:pt x="9152198" y="169697"/>
                </a:lnTo>
                <a:cubicBezTo>
                  <a:pt x="9154714" y="610983"/>
                  <a:pt x="9157230" y="1151339"/>
                  <a:pt x="9159746" y="1559602"/>
                </a:cubicBezTo>
                <a:cubicBezTo>
                  <a:pt x="6302680" y="3659955"/>
                  <a:pt x="3656101" y="4189744"/>
                  <a:pt x="302415" y="1784341"/>
                </a:cubicBezTo>
                <a:lnTo>
                  <a:pt x="0" y="1560400"/>
                </a:lnTo>
                <a:close/>
              </a:path>
            </a:pathLst>
          </a:custGeom>
          <a:solidFill>
            <a:schemeClr val="bg1">
              <a:lumMod val="7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009564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818EE4A-5F77-4858-ADE5-F2A93C4012AC}" type="datetimeFigureOut">
              <a:rPr lang="id-ID" smtClean="0"/>
              <a:t>16/12/2020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C9E8735-2073-4F39-8DA9-D868E7B2E496}" type="slidenum">
              <a:rPr lang="id-ID" smtClean="0"/>
              <a:t>‹#›</a:t>
            </a:fld>
            <a:endParaRPr lang="id-ID"/>
          </a:p>
        </p:txBody>
      </p:sp>
    </p:spTree>
    <p:extLst>
      <p:ext uri="{BB962C8B-B14F-4D97-AF65-F5344CB8AC3E}">
        <p14:creationId xmlns:p14="http://schemas.microsoft.com/office/powerpoint/2010/main" val="13208423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818EE4A-5F77-4858-ADE5-F2A93C4012AC}" type="datetimeFigureOut">
              <a:rPr lang="id-ID" smtClean="0"/>
              <a:t>16/12/2020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C9E8735-2073-4F39-8DA9-D868E7B2E496}" type="slidenum">
              <a:rPr lang="id-ID" smtClean="0"/>
              <a:t>‹#›</a:t>
            </a:fld>
            <a:endParaRPr lang="id-ID"/>
          </a:p>
        </p:txBody>
      </p:sp>
    </p:spTree>
    <p:extLst>
      <p:ext uri="{BB962C8B-B14F-4D97-AF65-F5344CB8AC3E}">
        <p14:creationId xmlns:p14="http://schemas.microsoft.com/office/powerpoint/2010/main" val="990884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xmlns="" id="{EC8133D6-9114-4E6F-A7F1-8A064674CFBA}"/>
              </a:ext>
            </a:extLst>
          </p:cNvPr>
          <p:cNvSpPr>
            <a:spLocks noGrp="1"/>
          </p:cNvSpPr>
          <p:nvPr>
            <p:ph type="pic" sz="quarter" idx="10" hasCustomPrompt="1"/>
          </p:nvPr>
        </p:nvSpPr>
        <p:spPr>
          <a:xfrm>
            <a:off x="3964136" y="384746"/>
            <a:ext cx="4638735" cy="4374009"/>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a:t>
            </a:r>
            <a:endParaRPr lang="ko-KR" altLang="en-US" dirty="0"/>
          </a:p>
        </p:txBody>
      </p:sp>
    </p:spTree>
    <p:extLst>
      <p:ext uri="{BB962C8B-B14F-4D97-AF65-F5344CB8AC3E}">
        <p14:creationId xmlns:p14="http://schemas.microsoft.com/office/powerpoint/2010/main" val="1365885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2" name="Oval 1"/>
          <p:cNvSpPr/>
          <p:nvPr userDrawn="1"/>
        </p:nvSpPr>
        <p:spPr>
          <a:xfrm>
            <a:off x="1907704" y="1779662"/>
            <a:ext cx="1584176" cy="1584176"/>
          </a:xfrm>
          <a:prstGeom prst="ellipse">
            <a:avLst/>
          </a:pr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Picture Placeholder 2"/>
          <p:cNvSpPr>
            <a:spLocks noGrp="1"/>
          </p:cNvSpPr>
          <p:nvPr>
            <p:ph type="pic" idx="1" hasCustomPrompt="1"/>
          </p:nvPr>
        </p:nvSpPr>
        <p:spPr>
          <a:xfrm>
            <a:off x="2030016" y="1901974"/>
            <a:ext cx="1339552" cy="1339552"/>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Text Placeholder 9"/>
          <p:cNvSpPr>
            <a:spLocks noGrp="1"/>
          </p:cNvSpPr>
          <p:nvPr>
            <p:ph type="body" sz="quarter" idx="10" hasCustomPrompt="1"/>
          </p:nvPr>
        </p:nvSpPr>
        <p:spPr>
          <a:xfrm>
            <a:off x="3995936" y="2204395"/>
            <a:ext cx="5148064"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SECTION BREAK</a:t>
            </a:r>
          </a:p>
        </p:txBody>
      </p:sp>
      <p:sp>
        <p:nvSpPr>
          <p:cNvPr id="6" name="Text Placeholder 9"/>
          <p:cNvSpPr>
            <a:spLocks noGrp="1"/>
          </p:cNvSpPr>
          <p:nvPr>
            <p:ph type="body" sz="quarter" idx="11" hasCustomPrompt="1"/>
          </p:nvPr>
        </p:nvSpPr>
        <p:spPr>
          <a:xfrm>
            <a:off x="3995936" y="2780459"/>
            <a:ext cx="5148064" cy="288032"/>
          </a:xfrm>
          <a:prstGeom prst="rect">
            <a:avLst/>
          </a:prstGeom>
        </p:spPr>
        <p:txBody>
          <a:bodyPr anchor="ctr"/>
          <a:lstStyle>
            <a:lvl1pPr marL="0" indent="0" algn="l">
              <a:buNone/>
              <a:defRPr sz="1200" b="0" baseline="0">
                <a:solidFill>
                  <a:schemeClr val="bg1"/>
                </a:solidFill>
                <a:latin typeface="+mn-lt"/>
                <a:cs typeface="Arial" pitchFamily="34" charset="0"/>
              </a:defRPr>
            </a:lvl1pPr>
          </a:lstStyle>
          <a:p>
            <a:pPr lvl="0"/>
            <a:r>
              <a:rPr lang="en-US" altLang="ko-KR" dirty="0"/>
              <a:t>Insert the title of your subtitle Here</a:t>
            </a:r>
          </a:p>
        </p:txBody>
      </p:sp>
      <p:grpSp>
        <p:nvGrpSpPr>
          <p:cNvPr id="7" name="Group 6"/>
          <p:cNvGrpSpPr/>
          <p:nvPr userDrawn="1"/>
        </p:nvGrpSpPr>
        <p:grpSpPr>
          <a:xfrm>
            <a:off x="4064481" y="1952954"/>
            <a:ext cx="767433" cy="144000"/>
            <a:chOff x="7934433" y="3003797"/>
            <a:chExt cx="767433" cy="144000"/>
          </a:xfrm>
        </p:grpSpPr>
        <p:sp>
          <p:nvSpPr>
            <p:cNvPr id="8" name="Rectangle 7"/>
            <p:cNvSpPr/>
            <p:nvPr/>
          </p:nvSpPr>
          <p:spPr>
            <a:xfrm>
              <a:off x="7934433"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p:nvSpPr>
          <p:spPr>
            <a:xfrm>
              <a:off x="8142244"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10" name="Rectangle 9"/>
            <p:cNvSpPr/>
            <p:nvPr/>
          </p:nvSpPr>
          <p:spPr>
            <a:xfrm>
              <a:off x="8350055"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p:nvSpPr>
          <p:spPr>
            <a:xfrm>
              <a:off x="8557866"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49148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755576" y="1977694"/>
            <a:ext cx="7886700" cy="994172"/>
          </a:xfrm>
          <a:prstGeom prst="rect">
            <a:avLst/>
          </a:prstGeom>
        </p:spPr>
        <p:txBody>
          <a:bodyPr/>
          <a:lstStyle>
            <a:lvl1pPr>
              <a:defRPr sz="2100" b="1">
                <a:solidFill>
                  <a:schemeClr val="tx1">
                    <a:lumMod val="65000"/>
                    <a:lumOff val="3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1737835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600" y="1167594"/>
            <a:ext cx="7560840" cy="324036"/>
          </a:xfrm>
          <a:prstGeom prst="rect">
            <a:avLst/>
          </a:prstGeom>
        </p:spPr>
        <p:txBody>
          <a:bodyPr/>
          <a:lstStyle>
            <a:lvl1pPr algn="l">
              <a:defRPr sz="1800">
                <a:solidFill>
                  <a:schemeClr val="tx1">
                    <a:lumMod val="65000"/>
                    <a:lumOff val="35000"/>
                  </a:schemeClr>
                </a:solidFill>
              </a:defRPr>
            </a:lvl1pPr>
          </a:lstStyle>
          <a:p>
            <a:r>
              <a:rPr lang="id-ID" sz="1500" b="1" dirty="0" smtClean="0">
                <a:solidFill>
                  <a:schemeClr val="tx1">
                    <a:lumMod val="75000"/>
                    <a:lumOff val="25000"/>
                  </a:schemeClr>
                </a:solidFill>
              </a:rPr>
              <a:t>Lorem ipsum dolor sit amet</a:t>
            </a:r>
            <a:endParaRPr lang="id-ID" sz="1500" b="1" dirty="0">
              <a:solidFill>
                <a:schemeClr val="tx1">
                  <a:lumMod val="75000"/>
                  <a:lumOff val="25000"/>
                </a:schemeClr>
              </a:solidFill>
            </a:endParaRPr>
          </a:p>
        </p:txBody>
      </p:sp>
      <p:sp>
        <p:nvSpPr>
          <p:cNvPr id="4" name="Content Placeholder 3"/>
          <p:cNvSpPr>
            <a:spLocks noGrp="1"/>
          </p:cNvSpPr>
          <p:nvPr>
            <p:ph sz="quarter" idx="10"/>
          </p:nvPr>
        </p:nvSpPr>
        <p:spPr>
          <a:xfrm>
            <a:off x="971552" y="1600200"/>
            <a:ext cx="7561263" cy="3239691"/>
          </a:xfrm>
          <a:prstGeom prst="rect">
            <a:avLst/>
          </a:prstGeom>
        </p:spPr>
        <p:txBody>
          <a:bodyPr/>
          <a:lstStyle>
            <a:lvl1pPr>
              <a:defRPr sz="1500">
                <a:solidFill>
                  <a:schemeClr val="tx1">
                    <a:lumMod val="65000"/>
                    <a:lumOff val="35000"/>
                  </a:schemeClr>
                </a:solidFill>
                <a:latin typeface="+mn-lt"/>
              </a:defRPr>
            </a:lvl1pPr>
            <a:lvl2pPr>
              <a:defRPr sz="1500">
                <a:solidFill>
                  <a:schemeClr val="tx1">
                    <a:lumMod val="65000"/>
                    <a:lumOff val="35000"/>
                  </a:schemeClr>
                </a:solidFill>
                <a:latin typeface="+mn-lt"/>
              </a:defRPr>
            </a:lvl2pPr>
            <a:lvl3pPr>
              <a:defRPr sz="1500">
                <a:solidFill>
                  <a:schemeClr val="tx1">
                    <a:lumMod val="65000"/>
                    <a:lumOff val="35000"/>
                  </a:schemeClr>
                </a:solidFill>
                <a:latin typeface="+mn-lt"/>
              </a:defRPr>
            </a:lvl3pPr>
            <a:lvl4pPr>
              <a:defRPr sz="1500">
                <a:solidFill>
                  <a:schemeClr val="tx1">
                    <a:lumMod val="65000"/>
                    <a:lumOff val="35000"/>
                  </a:schemeClr>
                </a:solidFill>
                <a:latin typeface="+mn-lt"/>
              </a:defRPr>
            </a:lvl4pPr>
            <a:lvl5pPr>
              <a:defRPr sz="1500">
                <a:solidFill>
                  <a:schemeClr val="tx1">
                    <a:lumMod val="65000"/>
                    <a:lumOff val="35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372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2963" y="1383729"/>
            <a:ext cx="7886700" cy="702078"/>
          </a:xfrm>
          <a:prstGeom prst="rect">
            <a:avLst/>
          </a:prstGeom>
        </p:spPr>
        <p:txBody>
          <a:bodyPr anchor="b" anchorCtr="0"/>
          <a:lstStyle>
            <a:lvl1pPr algn="ctr">
              <a:defRPr sz="2100" b="1" baseline="0">
                <a:solidFill>
                  <a:srgbClr val="326041"/>
                </a:solidFill>
              </a:defRPr>
            </a:lvl1pPr>
          </a:lstStyle>
          <a:p>
            <a:r>
              <a:rPr lang="en-US" dirty="0" smtClean="0"/>
              <a:t>The Chapter Title Goes Here</a:t>
            </a:r>
            <a:endParaRPr lang="en-US" dirty="0"/>
          </a:p>
        </p:txBody>
      </p:sp>
      <p:sp>
        <p:nvSpPr>
          <p:cNvPr id="10" name="Text Placeholder 9"/>
          <p:cNvSpPr>
            <a:spLocks noGrp="1"/>
          </p:cNvSpPr>
          <p:nvPr>
            <p:ph type="body" sz="quarter" idx="10" hasCustomPrompt="1"/>
          </p:nvPr>
        </p:nvSpPr>
        <p:spPr>
          <a:xfrm>
            <a:off x="573732" y="2085975"/>
            <a:ext cx="7886700" cy="485775"/>
          </a:xfrm>
          <a:prstGeom prst="rect">
            <a:avLst/>
          </a:prstGeom>
        </p:spPr>
        <p:txBody>
          <a:bodyPr/>
          <a:lstStyle>
            <a:lvl1pPr marL="0" indent="0" algn="ctr">
              <a:buNone/>
              <a:defRPr sz="1500" b="1">
                <a:solidFill>
                  <a:schemeClr val="tx1">
                    <a:lumMod val="65000"/>
                    <a:lumOff val="35000"/>
                  </a:schemeClr>
                </a:solidFill>
              </a:defRPr>
            </a:lvl1pPr>
          </a:lstStyle>
          <a:p>
            <a:pPr lvl="0"/>
            <a:r>
              <a:rPr lang="en-US" dirty="0" smtClean="0"/>
              <a:t>The Secondary Chapter Title Here</a:t>
            </a:r>
          </a:p>
        </p:txBody>
      </p:sp>
    </p:spTree>
    <p:extLst>
      <p:ext uri="{BB962C8B-B14F-4D97-AF65-F5344CB8AC3E}">
        <p14:creationId xmlns:p14="http://schemas.microsoft.com/office/powerpoint/2010/main" val="23420223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10EF407B-6750-446C-AC39-259EEAD3D42E}"/>
              </a:ext>
            </a:extLst>
          </p:cNvPr>
          <p:cNvSpPr>
            <a:spLocks noGrp="1"/>
          </p:cNvSpPr>
          <p:nvPr>
            <p:ph type="pic" sz="quarter" idx="10" hasCustomPrompt="1"/>
          </p:nvPr>
        </p:nvSpPr>
        <p:spPr>
          <a:xfrm>
            <a:off x="503751" y="172756"/>
            <a:ext cx="8121179" cy="2669537"/>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a:t>
            </a:r>
            <a:endParaRPr lang="ko-KR" altLang="en-US" dirty="0"/>
          </a:p>
        </p:txBody>
      </p:sp>
    </p:spTree>
    <p:extLst>
      <p:ext uri="{BB962C8B-B14F-4D97-AF65-F5344CB8AC3E}">
        <p14:creationId xmlns:p14="http://schemas.microsoft.com/office/powerpoint/2010/main" val="3201714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CD079DFE-31BE-4F2D-A3F9-C3DC56D775D1}"/>
              </a:ext>
            </a:extLst>
          </p:cNvPr>
          <p:cNvSpPr>
            <a:spLocks noGrp="1"/>
          </p:cNvSpPr>
          <p:nvPr>
            <p:ph type="pic" sz="quarter" idx="10" hasCustomPrompt="1"/>
          </p:nvPr>
        </p:nvSpPr>
        <p:spPr>
          <a:xfrm>
            <a:off x="4243814" y="2"/>
            <a:ext cx="4900187" cy="51434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a:t>
            </a:r>
            <a:endParaRPr lang="ko-KR" altLang="en-US" dirty="0"/>
          </a:p>
        </p:txBody>
      </p:sp>
    </p:spTree>
    <p:extLst>
      <p:ext uri="{BB962C8B-B14F-4D97-AF65-F5344CB8AC3E}">
        <p14:creationId xmlns:p14="http://schemas.microsoft.com/office/powerpoint/2010/main" val="17831266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heme" Target="../theme/theme3.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image" Target="../media/image3.png"/><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173561"/>
      </p:ext>
    </p:extLst>
  </p:cSld>
  <p:clrMap bg1="lt1" tx1="dk1" bg2="lt2" tx2="dk2" accent1="accent1" accent2="accent2" accent3="accent3" accent4="accent4" accent5="accent5" accent6="accent6" hlink="hlink" folHlink="folHlink"/>
  <p:sldLayoutIdLst>
    <p:sldLayoutId id="2147483678" r:id="rId1"/>
    <p:sldLayoutId id="2147483657" r:id="rId2"/>
    <p:sldLayoutId id="2147483675" r:id="rId3"/>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65916"/>
      </p:ext>
    </p:extLst>
  </p:cSld>
  <p:clrMap bg1="lt1" tx1="dk1" bg2="lt2" tx2="dk2" accent1="accent1" accent2="accent2" accent3="accent3" accent4="accent4" accent5="accent5" accent6="accent6" hlink="hlink" folHlink="folHlink"/>
  <p:sldLayoutIdLst>
    <p:sldLayoutId id="2147483659"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ody.png"/>
          <p:cNvPicPr>
            <a:picLocks noChangeAspect="1"/>
          </p:cNvPicPr>
          <p:nvPr/>
        </p:nvPicPr>
        <p:blipFill>
          <a:blip r:embed="rId18"/>
          <a:stretch>
            <a:fillRect/>
          </a:stretch>
        </p:blipFill>
        <p:spPr>
          <a:xfrm>
            <a:off x="1232" y="690"/>
            <a:ext cx="9141547" cy="5142120"/>
          </a:xfrm>
          <a:prstGeom prst="rect">
            <a:avLst/>
          </a:prstGeom>
        </p:spPr>
      </p:pic>
      <p:pic>
        <p:nvPicPr>
          <p:cNvPr id="4" name="Picture 3" descr="Cover.png"/>
          <p:cNvPicPr>
            <a:picLocks noChangeAspect="1"/>
          </p:cNvPicPr>
          <p:nvPr/>
        </p:nvPicPr>
        <p:blipFill>
          <a:blip r:embed="rId19"/>
          <a:stretch>
            <a:fillRect/>
          </a:stretch>
        </p:blipFill>
        <p:spPr>
          <a:xfrm>
            <a:off x="2453" y="979"/>
            <a:ext cx="9141546" cy="1213451"/>
          </a:xfrm>
          <a:prstGeom prst="rect">
            <a:avLst/>
          </a:prstGeom>
        </p:spPr>
      </p:pic>
      <p:pic>
        <p:nvPicPr>
          <p:cNvPr id="5" name="Picture 3" descr="D:\ARTWORK\UNISA\BRAND BOOK\CDR\__MASTER TEMPLATE\TEMPLATE PPT\JPG\1,1.png"/>
          <p:cNvPicPr>
            <a:picLocks noChangeAspect="1" noChangeArrowheads="1"/>
          </p:cNvPicPr>
          <p:nvPr/>
        </p:nvPicPr>
        <p:blipFill>
          <a:blip r:embed="rId20" cstate="print"/>
          <a:srcRect/>
          <a:stretch>
            <a:fillRect/>
          </a:stretch>
        </p:blipFill>
        <p:spPr bwMode="auto">
          <a:xfrm>
            <a:off x="642912" y="160718"/>
            <a:ext cx="1643074" cy="444540"/>
          </a:xfrm>
          <a:prstGeom prst="rect">
            <a:avLst/>
          </a:prstGeom>
          <a:noFill/>
        </p:spPr>
      </p:pic>
    </p:spTree>
    <p:extLst>
      <p:ext uri="{BB962C8B-B14F-4D97-AF65-F5344CB8AC3E}">
        <p14:creationId xmlns:p14="http://schemas.microsoft.com/office/powerpoint/2010/main" val="179043474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2" r:id="rId11"/>
    <p:sldLayoutId id="2147483693" r:id="rId12"/>
    <p:sldLayoutId id="2147483696" r:id="rId13"/>
    <p:sldLayoutId id="2147483649" r:id="rId14"/>
    <p:sldLayoutId id="2147483679" r:id="rId15"/>
    <p:sldLayoutId id="2147483722" r:id="rId16"/>
  </p:sldLayoutIdLst>
  <p:timing>
    <p:tnLst>
      <p:par>
        <p:cTn id="1" dur="indefinite" restart="never" nodeType="tmRoot"/>
      </p:par>
    </p:tnLst>
  </p:timing>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818EE4A-5F77-4858-ADE5-F2A93C4012AC}" type="datetimeFigureOut">
              <a:rPr lang="id-ID" smtClean="0"/>
              <a:t>16/12/2020</a:t>
            </a:fld>
            <a:endParaRPr lang="id-ID"/>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C9E8735-2073-4F39-8DA9-D868E7B2E496}" type="slidenum">
              <a:rPr lang="id-ID" smtClean="0"/>
              <a:t>‹#›</a:t>
            </a:fld>
            <a:endParaRPr lang="id-ID"/>
          </a:p>
        </p:txBody>
      </p:sp>
    </p:spTree>
    <p:extLst>
      <p:ext uri="{BB962C8B-B14F-4D97-AF65-F5344CB8AC3E}">
        <p14:creationId xmlns:p14="http://schemas.microsoft.com/office/powerpoint/2010/main" val="211562488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3.jpe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텍스트 개체 틀 2">
            <a:extLst>
              <a:ext uri="{FF2B5EF4-FFF2-40B4-BE49-F238E27FC236}">
                <a16:creationId xmlns:a16="http://schemas.microsoft.com/office/drawing/2014/main" xmlns="" id="{27015DFC-F12C-4DBC-83B5-0BF4C6E04030}"/>
              </a:ext>
            </a:extLst>
          </p:cNvPr>
          <p:cNvSpPr>
            <a:spLocks noGrp="1"/>
          </p:cNvSpPr>
          <p:nvPr>
            <p:ph type="title"/>
          </p:nvPr>
        </p:nvSpPr>
        <p:spPr>
          <a:xfrm>
            <a:off x="4788024" y="1563638"/>
            <a:ext cx="3347863" cy="2326816"/>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lvl="0" algn="r">
              <a:defRPr/>
            </a:pPr>
            <a:r>
              <a:rPr lang="id-ID" altLang="ko-KR" sz="3600" dirty="0" smtClean="0">
                <a:ea typeface="맑은 고딕" pitchFamily="50" charset="-127"/>
              </a:rPr>
              <a:t>KEPERAWATAN PROFESIONAL ANESTESI</a:t>
            </a:r>
            <a:endParaRPr lang="ko-KR" altLang="en-US" sz="3600" dirty="0"/>
          </a:p>
        </p:txBody>
      </p:sp>
      <p:sp>
        <p:nvSpPr>
          <p:cNvPr id="8" name="텍스트 개체 틀 2">
            <a:extLst>
              <a:ext uri="{FF2B5EF4-FFF2-40B4-BE49-F238E27FC236}">
                <a16:creationId xmlns:a16="http://schemas.microsoft.com/office/drawing/2014/main" xmlns="" id="{64054FCF-4CA7-4E3A-A4C0-7683AE608143}"/>
              </a:ext>
            </a:extLst>
          </p:cNvPr>
          <p:cNvSpPr txBox="1">
            <a:spLocks/>
          </p:cNvSpPr>
          <p:nvPr/>
        </p:nvSpPr>
        <p:spPr>
          <a:xfrm>
            <a:off x="179512" y="3452214"/>
            <a:ext cx="7886700" cy="485775"/>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b="1" kern="1200">
                <a:solidFill>
                  <a:schemeClr val="tx1">
                    <a:lumMod val="75000"/>
                    <a:lumOff val="25000"/>
                  </a:schemeClr>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r">
              <a:spcBef>
                <a:spcPts val="0"/>
              </a:spcBef>
              <a:defRPr/>
            </a:pPr>
            <a:r>
              <a:rPr lang="id-ID" altLang="ko-KR" dirty="0" smtClean="0"/>
              <a:t>Nia Handayani, S.Tr.Kep.,MKM</a:t>
            </a:r>
            <a:endParaRPr lang="ko-KR" altLang="en-US" dirty="0"/>
          </a:p>
        </p:txBody>
      </p:sp>
      <p:pic>
        <p:nvPicPr>
          <p:cNvPr id="1028" name="Picture 4" descr="Web And Mobile Apps For Health And Medical Industry - Buy Create Your Own  Taxi Booking App,Design Your Own Book Bag,Design Your Own Coloring Book  Product on Alibaba.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44253"/>
            <a:ext cx="338437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430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15566"/>
            <a:ext cx="7560840" cy="324036"/>
          </a:xfrm>
        </p:spPr>
        <p:txBody>
          <a:bodyPr/>
          <a:lstStyle/>
          <a:p>
            <a:r>
              <a:rPr lang="en-US" b="1" dirty="0" err="1"/>
              <a:t>Rencana</a:t>
            </a:r>
            <a:r>
              <a:rPr lang="en-US" b="1" dirty="0"/>
              <a:t> </a:t>
            </a:r>
            <a:r>
              <a:rPr lang="en-US" b="1" dirty="0" err="1"/>
              <a:t>penataan</a:t>
            </a:r>
            <a:r>
              <a:rPr lang="en-US" b="1" dirty="0"/>
              <a:t> </a:t>
            </a:r>
            <a:r>
              <a:rPr lang="en-US" b="1" dirty="0" err="1"/>
              <a:t>anestesi</a:t>
            </a:r>
            <a:r>
              <a:rPr lang="en-US" b="1" dirty="0"/>
              <a:t> yang </a:t>
            </a:r>
            <a:r>
              <a:rPr lang="en-US" b="1" dirty="0" err="1"/>
              <a:t>akan</a:t>
            </a:r>
            <a:r>
              <a:rPr lang="en-US" b="1" dirty="0"/>
              <a:t> </a:t>
            </a:r>
            <a:r>
              <a:rPr lang="en-US" b="1" dirty="0" err="1"/>
              <a:t>diterapkan</a:t>
            </a:r>
            <a:r>
              <a:rPr lang="en-US" b="1" dirty="0"/>
              <a:t> </a:t>
            </a:r>
            <a:r>
              <a:rPr lang="en-US" b="1" dirty="0" err="1"/>
              <a:t>semestinya</a:t>
            </a:r>
            <a:r>
              <a:rPr lang="en-US" b="1" dirty="0"/>
              <a:t> </a:t>
            </a:r>
            <a:r>
              <a:rPr lang="en-US" b="1" dirty="0" err="1"/>
              <a:t>didasarkan</a:t>
            </a:r>
            <a:r>
              <a:rPr lang="en-US" b="1" dirty="0"/>
              <a:t> </a:t>
            </a:r>
            <a:r>
              <a:rPr lang="en-US" b="1" dirty="0" err="1"/>
              <a:t>pada</a:t>
            </a:r>
            <a:r>
              <a:rPr lang="en-US" b="1" dirty="0"/>
              <a:t> </a:t>
            </a:r>
            <a:r>
              <a:rPr lang="en-US" b="1" dirty="0" err="1"/>
              <a:t>ilmu</a:t>
            </a:r>
            <a:r>
              <a:rPr lang="en-US" b="1" dirty="0"/>
              <a:t> </a:t>
            </a:r>
            <a:r>
              <a:rPr lang="en-US" b="1" dirty="0" err="1"/>
              <a:t>pengetahuan</a:t>
            </a:r>
            <a:r>
              <a:rPr lang="en-US" b="1" dirty="0"/>
              <a:t> </a:t>
            </a:r>
            <a:r>
              <a:rPr lang="en-US" b="1" dirty="0" err="1"/>
              <a:t>penataan</a:t>
            </a:r>
            <a:r>
              <a:rPr lang="en-US" b="1" dirty="0"/>
              <a:t>, </a:t>
            </a:r>
            <a:r>
              <a:rPr lang="en-US" b="1" dirty="0" err="1"/>
              <a:t>konsep</a:t>
            </a:r>
            <a:r>
              <a:rPr lang="en-US" b="1" dirty="0"/>
              <a:t> </a:t>
            </a:r>
            <a:r>
              <a:rPr lang="en-US" b="1" dirty="0" err="1"/>
              <a:t>dan</a:t>
            </a:r>
            <a:r>
              <a:rPr lang="en-US" b="1" dirty="0"/>
              <a:t> </a:t>
            </a:r>
            <a:r>
              <a:rPr lang="en-US" b="1" dirty="0" err="1"/>
              <a:t>prinsip</a:t>
            </a:r>
            <a:r>
              <a:rPr lang="en-US" b="1" dirty="0"/>
              <a:t> </a:t>
            </a:r>
            <a:r>
              <a:rPr lang="en-US" b="1" dirty="0" err="1"/>
              <a:t>penataan</a:t>
            </a:r>
            <a:r>
              <a:rPr lang="en-US" b="1" dirty="0"/>
              <a:t/>
            </a:r>
            <a:br>
              <a:rPr lang="en-US" b="1" dirty="0"/>
            </a:br>
            <a:endParaRPr lang="id-ID" b="1" dirty="0"/>
          </a:p>
        </p:txBody>
      </p:sp>
      <p:sp>
        <p:nvSpPr>
          <p:cNvPr id="3" name="Content Placeholder 2"/>
          <p:cNvSpPr>
            <a:spLocks noGrp="1"/>
          </p:cNvSpPr>
          <p:nvPr>
            <p:ph sz="quarter" idx="10"/>
          </p:nvPr>
        </p:nvSpPr>
        <p:spPr>
          <a:xfrm>
            <a:off x="420316" y="1635646"/>
            <a:ext cx="8328148" cy="3239691"/>
          </a:xfrm>
        </p:spPr>
        <p:txBody>
          <a:bodyPr/>
          <a:lstStyle/>
          <a:p>
            <a:pPr marL="0" indent="0" algn="just">
              <a:buNone/>
            </a:pPr>
            <a:r>
              <a:rPr lang="en-US" sz="1800" dirty="0" err="1"/>
              <a:t>Interpretasi</a:t>
            </a:r>
            <a:r>
              <a:rPr lang="en-US" sz="1800" dirty="0"/>
              <a:t> :</a:t>
            </a:r>
          </a:p>
          <a:p>
            <a:pPr marL="268288" indent="-268288" algn="just"/>
            <a:r>
              <a:rPr lang="en-US" sz="1800" dirty="0" err="1"/>
              <a:t>Rencana</a:t>
            </a:r>
            <a:r>
              <a:rPr lang="en-US" sz="1800" dirty="0"/>
              <a:t> </a:t>
            </a:r>
            <a:r>
              <a:rPr lang="en-US" sz="1800" dirty="0" err="1"/>
              <a:t>penataan</a:t>
            </a:r>
            <a:r>
              <a:rPr lang="en-US" sz="1800" dirty="0"/>
              <a:t> </a:t>
            </a:r>
            <a:r>
              <a:rPr lang="en-US" sz="1800" dirty="0" err="1"/>
              <a:t>dibuat</a:t>
            </a:r>
            <a:r>
              <a:rPr lang="en-US" sz="1800" dirty="0"/>
              <a:t> </a:t>
            </a:r>
            <a:r>
              <a:rPr lang="en-US" sz="1800" dirty="0" err="1"/>
              <a:t>secara</a:t>
            </a:r>
            <a:r>
              <a:rPr lang="en-US" sz="1800" dirty="0"/>
              <a:t> </a:t>
            </a:r>
            <a:r>
              <a:rPr lang="en-US" sz="1800" dirty="0" err="1"/>
              <a:t>sistimatik</a:t>
            </a:r>
            <a:r>
              <a:rPr lang="en-US" sz="1800" dirty="0"/>
              <a:t> </a:t>
            </a:r>
            <a:r>
              <a:rPr lang="en-US" sz="1800" dirty="0" err="1"/>
              <a:t>berdasarkan</a:t>
            </a:r>
            <a:r>
              <a:rPr lang="en-US" sz="1800" dirty="0"/>
              <a:t> </a:t>
            </a:r>
            <a:r>
              <a:rPr lang="en-US" sz="1800" dirty="0" err="1"/>
              <a:t>informasi</a:t>
            </a:r>
            <a:r>
              <a:rPr lang="en-US" sz="1800" dirty="0"/>
              <a:t> </a:t>
            </a:r>
            <a:r>
              <a:rPr lang="en-US" sz="1800" dirty="0" err="1"/>
              <a:t>dari</a:t>
            </a:r>
            <a:r>
              <a:rPr lang="en-US" sz="1800" dirty="0"/>
              <a:t> </a:t>
            </a:r>
            <a:r>
              <a:rPr lang="en-US" sz="1800" dirty="0" err="1"/>
              <a:t>riwayat</a:t>
            </a:r>
            <a:r>
              <a:rPr lang="en-US" sz="1800" dirty="0"/>
              <a:t> </a:t>
            </a:r>
            <a:r>
              <a:rPr lang="en-US" sz="1800" dirty="0" err="1"/>
              <a:t>psikologis</a:t>
            </a:r>
            <a:r>
              <a:rPr lang="en-US" sz="1800" dirty="0"/>
              <a:t> </a:t>
            </a:r>
            <a:r>
              <a:rPr lang="en-US" sz="1800" dirty="0" err="1"/>
              <a:t>pasien</a:t>
            </a:r>
            <a:r>
              <a:rPr lang="en-US" sz="1800" dirty="0"/>
              <a:t>, </a:t>
            </a:r>
            <a:r>
              <a:rPr lang="en-US" sz="1800" dirty="0" err="1"/>
              <a:t>riwayat</a:t>
            </a:r>
            <a:r>
              <a:rPr lang="en-US" sz="1800" dirty="0"/>
              <a:t> </a:t>
            </a:r>
            <a:r>
              <a:rPr lang="en-US" sz="1800" dirty="0" err="1"/>
              <a:t>sosial</a:t>
            </a:r>
            <a:r>
              <a:rPr lang="en-US" sz="1800" dirty="0"/>
              <a:t> </a:t>
            </a:r>
            <a:r>
              <a:rPr lang="en-US" sz="1800" dirty="0" err="1"/>
              <a:t>dan</a:t>
            </a:r>
            <a:r>
              <a:rPr lang="en-US" sz="1800" dirty="0"/>
              <a:t> </a:t>
            </a:r>
            <a:r>
              <a:rPr lang="en-US" sz="1800" dirty="0" err="1"/>
              <a:t>riwayat</a:t>
            </a:r>
            <a:r>
              <a:rPr lang="en-US" sz="1800" dirty="0"/>
              <a:t> </a:t>
            </a:r>
            <a:r>
              <a:rPr lang="en-US" sz="1800" dirty="0" err="1"/>
              <a:t>medis</a:t>
            </a:r>
            <a:r>
              <a:rPr lang="en-US" sz="1800" dirty="0"/>
              <a:t> </a:t>
            </a:r>
            <a:r>
              <a:rPr lang="en-US" sz="1800" dirty="0" err="1"/>
              <a:t>dari</a:t>
            </a:r>
            <a:r>
              <a:rPr lang="en-US" sz="1800" dirty="0"/>
              <a:t> </a:t>
            </a:r>
            <a:r>
              <a:rPr lang="en-US" sz="1800" dirty="0" err="1"/>
              <a:t>pasien</a:t>
            </a:r>
            <a:r>
              <a:rPr lang="en-US" sz="1800" dirty="0"/>
              <a:t>, </a:t>
            </a:r>
            <a:r>
              <a:rPr lang="en-US" sz="1800" dirty="0" err="1"/>
              <a:t>pemeriksaan</a:t>
            </a:r>
            <a:r>
              <a:rPr lang="en-US" sz="1800" dirty="0"/>
              <a:t> </a:t>
            </a:r>
            <a:r>
              <a:rPr lang="en-US" sz="1800" dirty="0" err="1"/>
              <a:t>fisik</a:t>
            </a:r>
            <a:r>
              <a:rPr lang="en-US" sz="1800" dirty="0"/>
              <a:t>, </a:t>
            </a:r>
            <a:r>
              <a:rPr lang="en-US" sz="1800" dirty="0" err="1"/>
              <a:t>laboratorium</a:t>
            </a:r>
            <a:r>
              <a:rPr lang="en-US" sz="1800" dirty="0"/>
              <a:t>, </a:t>
            </a:r>
            <a:r>
              <a:rPr lang="en-US" sz="1800" dirty="0" err="1"/>
              <a:t>radiologis</a:t>
            </a:r>
            <a:r>
              <a:rPr lang="en-US" sz="1800" dirty="0"/>
              <a:t> </a:t>
            </a:r>
            <a:r>
              <a:rPr lang="en-US" sz="1800" dirty="0" err="1"/>
              <a:t>dan</a:t>
            </a:r>
            <a:r>
              <a:rPr lang="en-US" sz="1800" dirty="0"/>
              <a:t> data diagnosis yang lain</a:t>
            </a:r>
          </a:p>
          <a:p>
            <a:pPr marL="268288" indent="-268288" algn="just"/>
            <a:r>
              <a:rPr lang="en-US" sz="1800" dirty="0" err="1"/>
              <a:t>Rencana</a:t>
            </a:r>
            <a:r>
              <a:rPr lang="en-US" sz="1800" dirty="0"/>
              <a:t> </a:t>
            </a:r>
            <a:r>
              <a:rPr lang="en-US" sz="1800" dirty="0" err="1"/>
              <a:t>penataan</a:t>
            </a:r>
            <a:r>
              <a:rPr lang="en-US" sz="1800" dirty="0"/>
              <a:t> </a:t>
            </a:r>
            <a:r>
              <a:rPr lang="en-US" sz="1800" dirty="0" err="1"/>
              <a:t>juga</a:t>
            </a:r>
            <a:r>
              <a:rPr lang="en-US" sz="1800" dirty="0"/>
              <a:t> </a:t>
            </a:r>
            <a:r>
              <a:rPr lang="en-US" sz="1800" dirty="0" err="1"/>
              <a:t>didasarkan</a:t>
            </a:r>
            <a:r>
              <a:rPr lang="en-US" sz="1800" dirty="0"/>
              <a:t> </a:t>
            </a:r>
            <a:r>
              <a:rPr lang="en-US" sz="1800" dirty="0" err="1"/>
              <a:t>pada</a:t>
            </a:r>
            <a:r>
              <a:rPr lang="en-US" sz="1800" dirty="0"/>
              <a:t> </a:t>
            </a:r>
            <a:r>
              <a:rPr lang="en-US" sz="1800" dirty="0" err="1"/>
              <a:t>antisipasi</a:t>
            </a:r>
            <a:r>
              <a:rPr lang="en-US" sz="1800" dirty="0"/>
              <a:t> </a:t>
            </a:r>
            <a:r>
              <a:rPr lang="en-US" sz="1800" dirty="0" err="1"/>
              <a:t>dalam</a:t>
            </a:r>
            <a:r>
              <a:rPr lang="en-US" sz="1800" dirty="0"/>
              <a:t> </a:t>
            </a:r>
            <a:r>
              <a:rPr lang="en-US" sz="1800" dirty="0" err="1"/>
              <a:t>prosedur</a:t>
            </a:r>
            <a:r>
              <a:rPr lang="en-US" sz="1800" dirty="0"/>
              <a:t>, </a:t>
            </a:r>
            <a:r>
              <a:rPr lang="en-US" sz="1800" dirty="0" err="1"/>
              <a:t>penggunaan</a:t>
            </a:r>
            <a:r>
              <a:rPr lang="en-US" sz="1800" dirty="0"/>
              <a:t> </a:t>
            </a:r>
            <a:r>
              <a:rPr lang="en-US" sz="1800" dirty="0" err="1"/>
              <a:t>alat-alat</a:t>
            </a:r>
            <a:r>
              <a:rPr lang="en-US" sz="1800" dirty="0"/>
              <a:t> </a:t>
            </a:r>
            <a:r>
              <a:rPr lang="en-US" sz="1800" dirty="0" err="1"/>
              <a:t>dan</a:t>
            </a:r>
            <a:r>
              <a:rPr lang="en-US" sz="1800" dirty="0"/>
              <a:t> </a:t>
            </a:r>
            <a:r>
              <a:rPr lang="en-US" sz="1800" dirty="0" err="1"/>
              <a:t>dikoordinasikan</a:t>
            </a:r>
            <a:r>
              <a:rPr lang="en-US" sz="1800" dirty="0"/>
              <a:t> </a:t>
            </a:r>
            <a:r>
              <a:rPr lang="en-US" sz="1800" dirty="0" err="1"/>
              <a:t>dengan</a:t>
            </a:r>
            <a:r>
              <a:rPr lang="en-US" sz="1800" dirty="0"/>
              <a:t> </a:t>
            </a:r>
            <a:r>
              <a:rPr lang="en-US" sz="1800" dirty="0" err="1"/>
              <a:t>petugas</a:t>
            </a:r>
            <a:r>
              <a:rPr lang="en-US" sz="1800" dirty="0"/>
              <a:t> </a:t>
            </a:r>
            <a:r>
              <a:rPr lang="en-US" sz="1800" dirty="0" err="1"/>
              <a:t>kesehatan</a:t>
            </a:r>
            <a:r>
              <a:rPr lang="en-US" sz="1800" dirty="0"/>
              <a:t> lain yang </a:t>
            </a:r>
            <a:r>
              <a:rPr lang="en-US" sz="1800" dirty="0" err="1"/>
              <a:t>tepat</a:t>
            </a:r>
            <a:r>
              <a:rPr lang="en-US" sz="1800" dirty="0"/>
              <a:t>. </a:t>
            </a:r>
          </a:p>
          <a:p>
            <a:pPr marL="268288" indent="-268288" algn="just"/>
            <a:r>
              <a:rPr lang="en-US" sz="1800" dirty="0" err="1"/>
              <a:t>Catatan</a:t>
            </a:r>
            <a:r>
              <a:rPr lang="en-US" sz="1800" dirty="0"/>
              <a:t> </a:t>
            </a:r>
            <a:r>
              <a:rPr lang="en-US" sz="1800" dirty="0" err="1"/>
              <a:t>medis</a:t>
            </a:r>
            <a:r>
              <a:rPr lang="en-US" sz="1800" dirty="0"/>
              <a:t> </a:t>
            </a:r>
            <a:r>
              <a:rPr lang="en-US" sz="1800" dirty="0" err="1"/>
              <a:t>dari</a:t>
            </a:r>
            <a:r>
              <a:rPr lang="en-US" sz="1800" dirty="0"/>
              <a:t> </a:t>
            </a:r>
            <a:r>
              <a:rPr lang="en-US" sz="1800" dirty="0" err="1"/>
              <a:t>pasien</a:t>
            </a:r>
            <a:r>
              <a:rPr lang="en-US" sz="1800" dirty="0"/>
              <a:t> </a:t>
            </a:r>
            <a:r>
              <a:rPr lang="en-US" sz="1800" dirty="0" err="1"/>
              <a:t>semestinya</a:t>
            </a:r>
            <a:r>
              <a:rPr lang="en-US" sz="1800" dirty="0"/>
              <a:t> </a:t>
            </a:r>
            <a:r>
              <a:rPr lang="en-US" sz="1800" dirty="0" err="1"/>
              <a:t>merefleksikan</a:t>
            </a:r>
            <a:r>
              <a:rPr lang="en-US" sz="1800" dirty="0"/>
              <a:t> </a:t>
            </a:r>
            <a:r>
              <a:rPr lang="en-US" sz="1800" dirty="0" err="1"/>
              <a:t>bahwa</a:t>
            </a:r>
            <a:r>
              <a:rPr lang="en-US" sz="1800" dirty="0"/>
              <a:t> “informed consent” </a:t>
            </a:r>
            <a:r>
              <a:rPr lang="en-US" sz="1800" dirty="0" err="1"/>
              <a:t>telah</a:t>
            </a:r>
            <a:r>
              <a:rPr lang="en-US" sz="1800" dirty="0"/>
              <a:t> </a:t>
            </a:r>
            <a:r>
              <a:rPr lang="en-US" sz="1800" dirty="0" err="1"/>
              <a:t>didapat</a:t>
            </a:r>
            <a:endParaRPr lang="id-ID" sz="1600" dirty="0"/>
          </a:p>
        </p:txBody>
      </p:sp>
      <p:sp>
        <p:nvSpPr>
          <p:cNvPr id="5" name="Title 3"/>
          <p:cNvSpPr txBox="1">
            <a:spLocks/>
          </p:cNvSpPr>
          <p:nvPr/>
        </p:nvSpPr>
        <p:spPr>
          <a:xfrm>
            <a:off x="2915816" y="195486"/>
            <a:ext cx="5467541" cy="475488"/>
          </a:xfrm>
          <a:prstGeom prst="rect">
            <a:avLst/>
          </a:prstGeom>
        </p:spPr>
        <p:txBody>
          <a:bodyPr>
            <a:normAutofit/>
          </a:bodyPr>
          <a:lstStyle>
            <a:lvl1pPr algn="l" defTabSz="685800" rtl="0" eaLnBrk="1" latinLnBrk="0" hangingPunct="1">
              <a:spcBef>
                <a:spcPct val="0"/>
              </a:spcBef>
              <a:buNone/>
              <a:defRPr sz="1800" kern="1200">
                <a:solidFill>
                  <a:schemeClr val="tx1">
                    <a:lumMod val="65000"/>
                    <a:lumOff val="35000"/>
                  </a:schemeClr>
                </a:solidFill>
                <a:latin typeface="+mj-lt"/>
                <a:ea typeface="+mj-ea"/>
                <a:cs typeface="+mj-cs"/>
              </a:defRPr>
            </a:lvl1pPr>
          </a:lstStyle>
          <a:p>
            <a:pPr algn="r"/>
            <a:r>
              <a:rPr lang="en-US" sz="2400" b="1" dirty="0" smtClean="0"/>
              <a:t>STANDAR </a:t>
            </a:r>
            <a:r>
              <a:rPr lang="id-ID" sz="2400" b="1" dirty="0" smtClean="0"/>
              <a:t>I</a:t>
            </a:r>
            <a:r>
              <a:rPr lang="en-US" sz="2400" b="1" dirty="0" smtClean="0"/>
              <a:t>I</a:t>
            </a:r>
            <a:endParaRPr lang="en-US" sz="2400" b="1" dirty="0"/>
          </a:p>
        </p:txBody>
      </p:sp>
    </p:spTree>
    <p:extLst>
      <p:ext uri="{BB962C8B-B14F-4D97-AF65-F5344CB8AC3E}">
        <p14:creationId xmlns:p14="http://schemas.microsoft.com/office/powerpoint/2010/main" val="4066564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15566"/>
            <a:ext cx="8352928" cy="1080120"/>
          </a:xfrm>
        </p:spPr>
        <p:txBody>
          <a:bodyPr/>
          <a:lstStyle/>
          <a:p>
            <a:pPr algn="just"/>
            <a:r>
              <a:rPr lang="en-US" b="1" dirty="0" err="1"/>
              <a:t>Penatalaksanaan</a:t>
            </a:r>
            <a:r>
              <a:rPr lang="en-US" b="1" dirty="0"/>
              <a:t> </a:t>
            </a:r>
            <a:r>
              <a:rPr lang="en-US" b="1" dirty="0" err="1"/>
              <a:t>anestesi</a:t>
            </a:r>
            <a:r>
              <a:rPr lang="en-US" b="1" dirty="0"/>
              <a:t> </a:t>
            </a:r>
            <a:r>
              <a:rPr lang="en-US" b="1" dirty="0" err="1"/>
              <a:t>meliputi</a:t>
            </a:r>
            <a:r>
              <a:rPr lang="en-US" b="1" dirty="0"/>
              <a:t> </a:t>
            </a:r>
            <a:r>
              <a:rPr lang="en-US" b="1" dirty="0" err="1"/>
              <a:t>kehadiran</a:t>
            </a:r>
            <a:r>
              <a:rPr lang="en-US" b="1" dirty="0"/>
              <a:t> </a:t>
            </a:r>
            <a:r>
              <a:rPr lang="en-US" b="1" dirty="0" err="1"/>
              <a:t>penata</a:t>
            </a:r>
            <a:r>
              <a:rPr lang="en-US" b="1" dirty="0"/>
              <a:t> </a:t>
            </a:r>
            <a:r>
              <a:rPr lang="en-US" b="1" dirty="0" err="1"/>
              <a:t>Anestesi</a:t>
            </a:r>
            <a:r>
              <a:rPr lang="en-US" b="1" dirty="0"/>
              <a:t> </a:t>
            </a:r>
            <a:r>
              <a:rPr lang="en-US" b="1" dirty="0" err="1"/>
              <a:t>secara</a:t>
            </a:r>
            <a:r>
              <a:rPr lang="en-US" b="1" dirty="0"/>
              <a:t> </a:t>
            </a:r>
            <a:r>
              <a:rPr lang="en-US" b="1" dirty="0" err="1"/>
              <a:t>kontinyu</a:t>
            </a:r>
            <a:r>
              <a:rPr lang="en-US" b="1" dirty="0"/>
              <a:t> </a:t>
            </a:r>
            <a:r>
              <a:rPr lang="en-US" b="1" dirty="0" err="1"/>
              <a:t>dalam</a:t>
            </a:r>
            <a:r>
              <a:rPr lang="en-US" b="1" dirty="0"/>
              <a:t> </a:t>
            </a:r>
            <a:r>
              <a:rPr lang="en-US" b="1" dirty="0" err="1"/>
              <a:t>memberikan</a:t>
            </a:r>
            <a:r>
              <a:rPr lang="en-US" b="1" dirty="0"/>
              <a:t> </a:t>
            </a:r>
            <a:r>
              <a:rPr lang="en-US" b="1" dirty="0" err="1"/>
              <a:t>atau</a:t>
            </a:r>
            <a:r>
              <a:rPr lang="en-US" b="1" dirty="0"/>
              <a:t> </a:t>
            </a:r>
            <a:r>
              <a:rPr lang="en-US" b="1" dirty="0" err="1"/>
              <a:t>berpartisipasi</a:t>
            </a:r>
            <a:r>
              <a:rPr lang="en-US" b="1" dirty="0"/>
              <a:t> </a:t>
            </a:r>
            <a:r>
              <a:rPr lang="en-US" b="1" dirty="0" err="1"/>
              <a:t>dalam</a:t>
            </a:r>
            <a:r>
              <a:rPr lang="en-US" b="1" dirty="0"/>
              <a:t> </a:t>
            </a:r>
            <a:r>
              <a:rPr lang="en-US" b="1" dirty="0" err="1"/>
              <a:t>pemberian</a:t>
            </a:r>
            <a:r>
              <a:rPr lang="en-US" b="1" dirty="0"/>
              <a:t> </a:t>
            </a:r>
            <a:r>
              <a:rPr lang="en-US" b="1" dirty="0" err="1"/>
              <a:t>anestesi</a:t>
            </a:r>
            <a:r>
              <a:rPr lang="en-US" b="1" dirty="0"/>
              <a:t> </a:t>
            </a:r>
            <a:r>
              <a:rPr lang="en-US" b="1" dirty="0" err="1"/>
              <a:t>umum</a:t>
            </a:r>
            <a:r>
              <a:rPr lang="en-US" b="1" dirty="0"/>
              <a:t> </a:t>
            </a:r>
            <a:r>
              <a:rPr lang="en-US" b="1" dirty="0" err="1"/>
              <a:t>atau</a:t>
            </a:r>
            <a:r>
              <a:rPr lang="en-US" b="1" dirty="0"/>
              <a:t> </a:t>
            </a:r>
            <a:r>
              <a:rPr lang="en-US" b="1" dirty="0" err="1"/>
              <a:t>anestesi</a:t>
            </a:r>
            <a:r>
              <a:rPr lang="en-US" b="1" dirty="0"/>
              <a:t> regional </a:t>
            </a:r>
            <a:r>
              <a:rPr lang="en-US" b="1" dirty="0" err="1"/>
              <a:t>dan</a:t>
            </a:r>
            <a:r>
              <a:rPr lang="en-US" b="1" dirty="0"/>
              <a:t> </a:t>
            </a:r>
            <a:r>
              <a:rPr lang="en-US" b="1" dirty="0" err="1"/>
              <a:t>obat-obat</a:t>
            </a:r>
            <a:r>
              <a:rPr lang="en-US" b="1" dirty="0"/>
              <a:t> </a:t>
            </a:r>
            <a:r>
              <a:rPr lang="en-US" b="1" dirty="0" err="1"/>
              <a:t>tambahan</a:t>
            </a:r>
            <a:r>
              <a:rPr lang="en-US" b="1" dirty="0"/>
              <a:t> </a:t>
            </a:r>
            <a:r>
              <a:rPr lang="en-US" b="1" dirty="0" err="1"/>
              <a:t>kepada</a:t>
            </a:r>
            <a:r>
              <a:rPr lang="en-US" b="1" dirty="0"/>
              <a:t> </a:t>
            </a:r>
            <a:r>
              <a:rPr lang="en-US" b="1" dirty="0" err="1"/>
              <a:t>pasien</a:t>
            </a:r>
            <a:r>
              <a:rPr lang="en-US" b="1" dirty="0"/>
              <a:t> </a:t>
            </a:r>
            <a:r>
              <a:rPr lang="en-US" b="1" dirty="0" err="1"/>
              <a:t>semua</a:t>
            </a:r>
            <a:r>
              <a:rPr lang="en-US" b="1" dirty="0"/>
              <a:t> </a:t>
            </a:r>
            <a:r>
              <a:rPr lang="en-US" b="1" dirty="0" err="1"/>
              <a:t>umur</a:t>
            </a:r>
            <a:r>
              <a:rPr lang="en-US" b="1" dirty="0"/>
              <a:t> </a:t>
            </a:r>
            <a:r>
              <a:rPr lang="en-US" b="1" dirty="0" err="1"/>
              <a:t>dan</a:t>
            </a:r>
            <a:r>
              <a:rPr lang="en-US" b="1" dirty="0"/>
              <a:t> </a:t>
            </a:r>
            <a:r>
              <a:rPr lang="en-US" b="1" dirty="0" err="1"/>
              <a:t>kategori</a:t>
            </a:r>
            <a:r>
              <a:rPr lang="en-US" b="1" dirty="0"/>
              <a:t> </a:t>
            </a:r>
            <a:r>
              <a:rPr lang="en-US" b="1" dirty="0" err="1"/>
              <a:t>dalam</a:t>
            </a:r>
            <a:r>
              <a:rPr lang="en-US" b="1" dirty="0"/>
              <a:t> </a:t>
            </a:r>
            <a:r>
              <a:rPr lang="en-US" b="1" dirty="0" err="1"/>
              <a:t>berbagai</a:t>
            </a:r>
            <a:r>
              <a:rPr lang="en-US" b="1" dirty="0"/>
              <a:t> </a:t>
            </a:r>
            <a:r>
              <a:rPr lang="en-US" b="1" dirty="0" err="1"/>
              <a:t>prosedur</a:t>
            </a:r>
            <a:r>
              <a:rPr lang="en-US" b="1" dirty="0"/>
              <a:t> </a:t>
            </a:r>
            <a:r>
              <a:rPr lang="en-US" b="1" dirty="0" err="1"/>
              <a:t>pembedahan</a:t>
            </a:r>
            <a:r>
              <a:rPr lang="en-US" b="1" dirty="0"/>
              <a:t> </a:t>
            </a:r>
            <a:r>
              <a:rPr lang="en-US" b="1" dirty="0" err="1"/>
              <a:t>dan</a:t>
            </a:r>
            <a:r>
              <a:rPr lang="en-US" b="1" dirty="0"/>
              <a:t> </a:t>
            </a:r>
            <a:r>
              <a:rPr lang="en-US" b="1" dirty="0" err="1"/>
              <a:t>prosedur</a:t>
            </a:r>
            <a:r>
              <a:rPr lang="en-US" b="1" dirty="0"/>
              <a:t> </a:t>
            </a:r>
            <a:r>
              <a:rPr lang="en-US" b="1" dirty="0" err="1"/>
              <a:t>medis</a:t>
            </a:r>
            <a:r>
              <a:rPr lang="en-US" b="1" dirty="0"/>
              <a:t> </a:t>
            </a:r>
            <a:r>
              <a:rPr lang="en-US" b="1" dirty="0" err="1"/>
              <a:t>terkait</a:t>
            </a:r>
            <a:endParaRPr lang="id-ID" b="1" dirty="0"/>
          </a:p>
        </p:txBody>
      </p:sp>
      <p:sp>
        <p:nvSpPr>
          <p:cNvPr id="5" name="Title 3"/>
          <p:cNvSpPr txBox="1">
            <a:spLocks/>
          </p:cNvSpPr>
          <p:nvPr/>
        </p:nvSpPr>
        <p:spPr>
          <a:xfrm>
            <a:off x="2915816" y="195486"/>
            <a:ext cx="5467541" cy="475488"/>
          </a:xfrm>
          <a:prstGeom prst="rect">
            <a:avLst/>
          </a:prstGeom>
        </p:spPr>
        <p:txBody>
          <a:bodyPr>
            <a:normAutofit/>
          </a:bodyPr>
          <a:lstStyle>
            <a:lvl1pPr algn="l" defTabSz="685800" rtl="0" eaLnBrk="1" latinLnBrk="0" hangingPunct="1">
              <a:spcBef>
                <a:spcPct val="0"/>
              </a:spcBef>
              <a:buNone/>
              <a:defRPr sz="1800" kern="1200">
                <a:solidFill>
                  <a:schemeClr val="tx1">
                    <a:lumMod val="65000"/>
                    <a:lumOff val="35000"/>
                  </a:schemeClr>
                </a:solidFill>
                <a:latin typeface="+mj-lt"/>
                <a:ea typeface="+mj-ea"/>
                <a:cs typeface="+mj-cs"/>
              </a:defRPr>
            </a:lvl1pPr>
          </a:lstStyle>
          <a:p>
            <a:pPr algn="r"/>
            <a:r>
              <a:rPr lang="en-US" sz="2400" b="1" dirty="0" smtClean="0"/>
              <a:t>STANDAR </a:t>
            </a:r>
            <a:r>
              <a:rPr lang="id-ID" sz="2400" b="1" dirty="0" smtClean="0"/>
              <a:t>II</a:t>
            </a:r>
            <a:r>
              <a:rPr lang="en-US" sz="2400" b="1" dirty="0" smtClean="0"/>
              <a:t>I</a:t>
            </a:r>
            <a:endParaRPr lang="en-US" sz="2400" b="1" dirty="0"/>
          </a:p>
        </p:txBody>
      </p:sp>
      <p:sp>
        <p:nvSpPr>
          <p:cNvPr id="4" name="Content Placeholder 3"/>
          <p:cNvSpPr>
            <a:spLocks noGrp="1"/>
          </p:cNvSpPr>
          <p:nvPr>
            <p:ph sz="quarter" idx="10"/>
          </p:nvPr>
        </p:nvSpPr>
        <p:spPr>
          <a:xfrm>
            <a:off x="575556" y="2240278"/>
            <a:ext cx="7992888" cy="403480"/>
          </a:xfrm>
        </p:spPr>
        <p:txBody>
          <a:bodyPr/>
          <a:lstStyle/>
          <a:p>
            <a:pPr marL="0" indent="0" algn="ctr">
              <a:buNone/>
            </a:pPr>
            <a:r>
              <a:rPr lang="id-ID" sz="1800" b="1" dirty="0" smtClean="0"/>
              <a:t>Interpretasi</a:t>
            </a:r>
            <a:endParaRPr lang="id-ID" sz="1800" b="1" dirty="0"/>
          </a:p>
        </p:txBody>
      </p:sp>
      <p:graphicFrame>
        <p:nvGraphicFramePr>
          <p:cNvPr id="6" name="Diagram 5"/>
          <p:cNvGraphicFramePr/>
          <p:nvPr>
            <p:extLst>
              <p:ext uri="{D42A27DB-BD31-4B8C-83A1-F6EECF244321}">
                <p14:modId xmlns:p14="http://schemas.microsoft.com/office/powerpoint/2010/main" val="4114949305"/>
              </p:ext>
            </p:extLst>
          </p:nvPr>
        </p:nvGraphicFramePr>
        <p:xfrm>
          <a:off x="479165" y="2029594"/>
          <a:ext cx="8185670" cy="3459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231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43558"/>
            <a:ext cx="8352928" cy="1080120"/>
          </a:xfrm>
        </p:spPr>
        <p:txBody>
          <a:bodyPr/>
          <a:lstStyle/>
          <a:p>
            <a:pPr algn="just"/>
            <a:r>
              <a:rPr lang="id-ID" dirty="0" err="1"/>
              <a:t>P</a:t>
            </a:r>
            <a:r>
              <a:rPr lang="en-US" dirty="0" err="1" smtClean="0"/>
              <a:t>enata</a:t>
            </a:r>
            <a:r>
              <a:rPr lang="en-US" dirty="0" smtClean="0"/>
              <a:t> </a:t>
            </a:r>
            <a:r>
              <a:rPr lang="en-US" dirty="0" err="1"/>
              <a:t>Anestesi</a:t>
            </a:r>
            <a:r>
              <a:rPr lang="en-US" dirty="0"/>
              <a:t> </a:t>
            </a:r>
            <a:r>
              <a:rPr lang="en-US" dirty="0" err="1"/>
              <a:t>semestinya</a:t>
            </a:r>
            <a:r>
              <a:rPr lang="en-US" dirty="0"/>
              <a:t> </a:t>
            </a:r>
            <a:r>
              <a:rPr lang="en-US" dirty="0" err="1"/>
              <a:t>memonitor</a:t>
            </a:r>
            <a:r>
              <a:rPr lang="en-US" dirty="0"/>
              <a:t> </a:t>
            </a:r>
            <a:r>
              <a:rPr lang="en-US" dirty="0" err="1"/>
              <a:t>respon</a:t>
            </a:r>
            <a:r>
              <a:rPr lang="en-US" dirty="0"/>
              <a:t> </a:t>
            </a:r>
            <a:r>
              <a:rPr lang="en-US" dirty="0" err="1"/>
              <a:t>fisiologis</a:t>
            </a:r>
            <a:r>
              <a:rPr lang="en-US" dirty="0"/>
              <a:t> </a:t>
            </a:r>
            <a:r>
              <a:rPr lang="en-US" dirty="0" err="1"/>
              <a:t>dan</a:t>
            </a:r>
            <a:r>
              <a:rPr lang="en-US" dirty="0"/>
              <a:t> </a:t>
            </a:r>
            <a:r>
              <a:rPr lang="en-US" dirty="0" err="1"/>
              <a:t>psikologis</a:t>
            </a:r>
            <a:r>
              <a:rPr lang="en-US" dirty="0"/>
              <a:t>, </a:t>
            </a:r>
            <a:r>
              <a:rPr lang="en-US" dirty="0" err="1"/>
              <a:t>menaksir</a:t>
            </a:r>
            <a:r>
              <a:rPr lang="en-US" dirty="0"/>
              <a:t> </a:t>
            </a:r>
            <a:r>
              <a:rPr lang="en-US" dirty="0" err="1"/>
              <a:t>dan</a:t>
            </a:r>
            <a:r>
              <a:rPr lang="en-US" dirty="0"/>
              <a:t> </a:t>
            </a:r>
            <a:r>
              <a:rPr lang="en-US" dirty="0" err="1"/>
              <a:t>menggunakan</a:t>
            </a:r>
            <a:r>
              <a:rPr lang="en-US" dirty="0"/>
              <a:t> data yang </a:t>
            </a:r>
            <a:r>
              <a:rPr lang="en-US" dirty="0" err="1"/>
              <a:t>didapat</a:t>
            </a:r>
            <a:r>
              <a:rPr lang="en-US" dirty="0"/>
              <a:t> </a:t>
            </a:r>
            <a:r>
              <a:rPr lang="en-US" dirty="0" err="1"/>
              <a:t>dari</a:t>
            </a:r>
            <a:r>
              <a:rPr lang="en-US" dirty="0"/>
              <a:t> </a:t>
            </a:r>
            <a:r>
              <a:rPr lang="en-US" dirty="0" err="1"/>
              <a:t>alat-alat</a:t>
            </a:r>
            <a:r>
              <a:rPr lang="en-US" dirty="0"/>
              <a:t> monitoring invasive </a:t>
            </a:r>
            <a:r>
              <a:rPr lang="en-US" dirty="0" err="1"/>
              <a:t>maupun</a:t>
            </a:r>
            <a:r>
              <a:rPr lang="en-US" dirty="0"/>
              <a:t> noninvasive </a:t>
            </a:r>
            <a:r>
              <a:rPr lang="en-US" dirty="0" err="1"/>
              <a:t>guna</a:t>
            </a:r>
            <a:r>
              <a:rPr lang="en-US" dirty="0"/>
              <a:t> </a:t>
            </a:r>
            <a:r>
              <a:rPr lang="en-US" dirty="0" err="1"/>
              <a:t>memelihara</a:t>
            </a:r>
            <a:r>
              <a:rPr lang="en-US" dirty="0"/>
              <a:t> </a:t>
            </a:r>
            <a:r>
              <a:rPr lang="en-US" dirty="0" err="1"/>
              <a:t>dan</a:t>
            </a:r>
            <a:r>
              <a:rPr lang="en-US" dirty="0"/>
              <a:t> </a:t>
            </a:r>
            <a:r>
              <a:rPr lang="en-US" dirty="0" err="1"/>
              <a:t>menstabilkan</a:t>
            </a:r>
            <a:r>
              <a:rPr lang="en-US" dirty="0"/>
              <a:t> </a:t>
            </a:r>
            <a:r>
              <a:rPr lang="en-US" dirty="0" err="1"/>
              <a:t>kondisi</a:t>
            </a:r>
            <a:r>
              <a:rPr lang="en-US" dirty="0"/>
              <a:t> </a:t>
            </a:r>
            <a:r>
              <a:rPr lang="en-US" dirty="0" err="1"/>
              <a:t>pasien</a:t>
            </a:r>
            <a:r>
              <a:rPr lang="en-US" dirty="0"/>
              <a:t>, </a:t>
            </a:r>
            <a:r>
              <a:rPr lang="en-US" dirty="0" err="1"/>
              <a:t>dan</a:t>
            </a:r>
            <a:r>
              <a:rPr lang="en-US" dirty="0"/>
              <a:t> </a:t>
            </a:r>
            <a:r>
              <a:rPr lang="en-US" dirty="0" err="1"/>
              <a:t>melakukan</a:t>
            </a:r>
            <a:r>
              <a:rPr lang="en-US" dirty="0"/>
              <a:t> </a:t>
            </a:r>
            <a:r>
              <a:rPr lang="en-US" dirty="0" err="1"/>
              <a:t>penataan</a:t>
            </a:r>
            <a:r>
              <a:rPr lang="en-US" dirty="0"/>
              <a:t> </a:t>
            </a:r>
            <a:r>
              <a:rPr lang="en-US" dirty="0" err="1"/>
              <a:t>resusitasi</a:t>
            </a:r>
            <a:r>
              <a:rPr lang="en-US" dirty="0"/>
              <a:t>. </a:t>
            </a:r>
            <a:r>
              <a:rPr lang="en-US" dirty="0" err="1"/>
              <a:t>Kewaspadaan</a:t>
            </a:r>
            <a:r>
              <a:rPr lang="en-US" dirty="0"/>
              <a:t> </a:t>
            </a:r>
            <a:r>
              <a:rPr lang="en-US" dirty="0" err="1"/>
              <a:t>semestinya</a:t>
            </a:r>
            <a:r>
              <a:rPr lang="en-US" dirty="0"/>
              <a:t> </a:t>
            </a:r>
            <a:r>
              <a:rPr lang="en-US" dirty="0" err="1"/>
              <a:t>dijaga</a:t>
            </a:r>
            <a:r>
              <a:rPr lang="en-US" dirty="0"/>
              <a:t> </a:t>
            </a:r>
            <a:r>
              <a:rPr lang="en-US" dirty="0" err="1"/>
              <a:t>terhadap</a:t>
            </a:r>
            <a:r>
              <a:rPr lang="en-US" dirty="0"/>
              <a:t> </a:t>
            </a:r>
            <a:r>
              <a:rPr lang="en-US" dirty="0" err="1"/>
              <a:t>terjadinya</a:t>
            </a:r>
            <a:r>
              <a:rPr lang="en-US" dirty="0"/>
              <a:t> </a:t>
            </a:r>
            <a:r>
              <a:rPr lang="en-US" dirty="0" err="1"/>
              <a:t>reaksi</a:t>
            </a:r>
            <a:r>
              <a:rPr lang="en-US" dirty="0"/>
              <a:t> yang </a:t>
            </a:r>
            <a:r>
              <a:rPr lang="en-US" dirty="0" err="1"/>
              <a:t>teridentifikasi</a:t>
            </a:r>
            <a:r>
              <a:rPr lang="en-US" dirty="0"/>
              <a:t> </a:t>
            </a:r>
            <a:r>
              <a:rPr lang="en-US" dirty="0" err="1"/>
              <a:t>dan</a:t>
            </a:r>
            <a:r>
              <a:rPr lang="en-US" dirty="0"/>
              <a:t> </a:t>
            </a:r>
            <a:r>
              <a:rPr lang="en-US" dirty="0" err="1"/>
              <a:t>tindakan</a:t>
            </a:r>
            <a:r>
              <a:rPr lang="en-US" dirty="0"/>
              <a:t> </a:t>
            </a:r>
            <a:r>
              <a:rPr lang="en-US" dirty="0" err="1"/>
              <a:t>korektif</a:t>
            </a:r>
            <a:r>
              <a:rPr lang="en-US" dirty="0"/>
              <a:t> </a:t>
            </a:r>
            <a:r>
              <a:rPr lang="en-US" dirty="0" err="1"/>
              <a:t>dilakukan</a:t>
            </a:r>
            <a:r>
              <a:rPr lang="en-US" dirty="0"/>
              <a:t> </a:t>
            </a:r>
            <a:r>
              <a:rPr lang="en-US" dirty="0" err="1"/>
              <a:t>kapanpun</a:t>
            </a:r>
            <a:r>
              <a:rPr lang="en-US" dirty="0"/>
              <a:t> </a:t>
            </a:r>
            <a:r>
              <a:rPr lang="en-US" dirty="0" err="1"/>
              <a:t>diperlukan</a:t>
            </a:r>
            <a:endParaRPr lang="id-ID" b="1" dirty="0"/>
          </a:p>
        </p:txBody>
      </p:sp>
      <p:sp>
        <p:nvSpPr>
          <p:cNvPr id="5" name="Title 3"/>
          <p:cNvSpPr txBox="1">
            <a:spLocks/>
          </p:cNvSpPr>
          <p:nvPr/>
        </p:nvSpPr>
        <p:spPr>
          <a:xfrm>
            <a:off x="2915816" y="195486"/>
            <a:ext cx="5467541" cy="475488"/>
          </a:xfrm>
          <a:prstGeom prst="rect">
            <a:avLst/>
          </a:prstGeom>
        </p:spPr>
        <p:txBody>
          <a:bodyPr>
            <a:normAutofit/>
          </a:bodyPr>
          <a:lstStyle>
            <a:lvl1pPr algn="l" defTabSz="685800" rtl="0" eaLnBrk="1" latinLnBrk="0" hangingPunct="1">
              <a:spcBef>
                <a:spcPct val="0"/>
              </a:spcBef>
              <a:buNone/>
              <a:defRPr sz="1800" kern="1200">
                <a:solidFill>
                  <a:schemeClr val="tx1">
                    <a:lumMod val="65000"/>
                    <a:lumOff val="35000"/>
                  </a:schemeClr>
                </a:solidFill>
                <a:latin typeface="+mj-lt"/>
                <a:ea typeface="+mj-ea"/>
                <a:cs typeface="+mj-cs"/>
              </a:defRPr>
            </a:lvl1pPr>
          </a:lstStyle>
          <a:p>
            <a:pPr algn="r"/>
            <a:r>
              <a:rPr lang="en-US" sz="2400" b="1" dirty="0" smtClean="0"/>
              <a:t>STANDAR </a:t>
            </a:r>
            <a:r>
              <a:rPr lang="id-ID" sz="2400" b="1" dirty="0" smtClean="0"/>
              <a:t>IV</a:t>
            </a:r>
            <a:endParaRPr lang="en-US" sz="2400" b="1" dirty="0"/>
          </a:p>
        </p:txBody>
      </p:sp>
      <p:sp>
        <p:nvSpPr>
          <p:cNvPr id="4" name="Content Placeholder 3"/>
          <p:cNvSpPr>
            <a:spLocks noGrp="1"/>
          </p:cNvSpPr>
          <p:nvPr>
            <p:ph sz="quarter" idx="10"/>
          </p:nvPr>
        </p:nvSpPr>
        <p:spPr>
          <a:xfrm>
            <a:off x="575556" y="2384294"/>
            <a:ext cx="7992888" cy="403480"/>
          </a:xfrm>
        </p:spPr>
        <p:txBody>
          <a:bodyPr/>
          <a:lstStyle/>
          <a:p>
            <a:pPr marL="0" indent="0" algn="ctr">
              <a:buNone/>
            </a:pPr>
            <a:r>
              <a:rPr lang="id-ID" sz="1800" b="1" dirty="0" smtClean="0"/>
              <a:t>Interpretasi</a:t>
            </a:r>
            <a:endParaRPr lang="id-ID" sz="1800" b="1" dirty="0"/>
          </a:p>
        </p:txBody>
      </p:sp>
      <p:graphicFrame>
        <p:nvGraphicFramePr>
          <p:cNvPr id="6" name="Diagram 5"/>
          <p:cNvGraphicFramePr/>
          <p:nvPr>
            <p:extLst>
              <p:ext uri="{D42A27DB-BD31-4B8C-83A1-F6EECF244321}">
                <p14:modId xmlns:p14="http://schemas.microsoft.com/office/powerpoint/2010/main" val="2703718248"/>
              </p:ext>
            </p:extLst>
          </p:nvPr>
        </p:nvGraphicFramePr>
        <p:xfrm>
          <a:off x="85117" y="2136718"/>
          <a:ext cx="8664835" cy="3459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9508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9582"/>
            <a:ext cx="8352928" cy="864096"/>
          </a:xfrm>
        </p:spPr>
        <p:txBody>
          <a:bodyPr/>
          <a:lstStyle/>
          <a:p>
            <a:pPr algn="just"/>
            <a:r>
              <a:rPr lang="id-ID" dirty="0" err="1" smtClean="0"/>
              <a:t>P</a:t>
            </a:r>
            <a:r>
              <a:rPr lang="en-US" dirty="0" err="1" smtClean="0"/>
              <a:t>enata</a:t>
            </a:r>
            <a:r>
              <a:rPr lang="en-US" dirty="0" smtClean="0"/>
              <a:t> </a:t>
            </a:r>
            <a:r>
              <a:rPr lang="en-US" dirty="0" err="1"/>
              <a:t>Anestesi</a:t>
            </a:r>
            <a:r>
              <a:rPr lang="en-US" dirty="0"/>
              <a:t> </a:t>
            </a:r>
            <a:r>
              <a:rPr lang="en-US" dirty="0" err="1"/>
              <a:t>bertanggung-jawab</a:t>
            </a:r>
            <a:r>
              <a:rPr lang="en-US" dirty="0"/>
              <a:t> </a:t>
            </a:r>
            <a:r>
              <a:rPr lang="en-US" dirty="0" err="1"/>
              <a:t>atas</a:t>
            </a:r>
            <a:r>
              <a:rPr lang="en-US" dirty="0"/>
              <a:t> </a:t>
            </a:r>
            <a:r>
              <a:rPr lang="en-US" dirty="0" err="1"/>
              <a:t>pencatatan</a:t>
            </a:r>
            <a:r>
              <a:rPr lang="en-US" dirty="0"/>
              <a:t> </a:t>
            </a:r>
            <a:r>
              <a:rPr lang="en-US" dirty="0" err="1"/>
              <a:t>tindakan</a:t>
            </a:r>
            <a:r>
              <a:rPr lang="en-US" dirty="0"/>
              <a:t> </a:t>
            </a:r>
            <a:r>
              <a:rPr lang="en-US" dirty="0" err="1"/>
              <a:t>dan</a:t>
            </a:r>
            <a:r>
              <a:rPr lang="en-US" dirty="0"/>
              <a:t> </a:t>
            </a:r>
            <a:r>
              <a:rPr lang="en-US" dirty="0" err="1"/>
              <a:t>respon</a:t>
            </a:r>
            <a:r>
              <a:rPr lang="en-US" dirty="0"/>
              <a:t> </a:t>
            </a:r>
            <a:r>
              <a:rPr lang="en-US" dirty="0" err="1"/>
              <a:t>pasien</a:t>
            </a:r>
            <a:r>
              <a:rPr lang="en-US" dirty="0"/>
              <a:t> </a:t>
            </a:r>
            <a:r>
              <a:rPr lang="en-US" dirty="0" err="1"/>
              <a:t>secara</a:t>
            </a:r>
            <a:r>
              <a:rPr lang="en-US" dirty="0"/>
              <a:t> </a:t>
            </a:r>
            <a:r>
              <a:rPr lang="en-US" dirty="0" err="1"/>
              <a:t>cermat</a:t>
            </a:r>
            <a:r>
              <a:rPr lang="en-US" dirty="0"/>
              <a:t> </a:t>
            </a:r>
            <a:r>
              <a:rPr lang="en-US" dirty="0" err="1"/>
              <a:t>dan</a:t>
            </a:r>
            <a:r>
              <a:rPr lang="en-US" dirty="0"/>
              <a:t> </a:t>
            </a:r>
            <a:r>
              <a:rPr lang="en-US" dirty="0" err="1"/>
              <a:t>akurat</a:t>
            </a:r>
            <a:r>
              <a:rPr lang="en-US" dirty="0"/>
              <a:t> </a:t>
            </a:r>
            <a:r>
              <a:rPr lang="en-US" dirty="0" err="1"/>
              <a:t>dalam</a:t>
            </a:r>
            <a:r>
              <a:rPr lang="en-US" dirty="0"/>
              <a:t> </a:t>
            </a:r>
            <a:r>
              <a:rPr lang="en-US" dirty="0" err="1"/>
              <a:t>lembar</a:t>
            </a:r>
            <a:r>
              <a:rPr lang="en-US" dirty="0"/>
              <a:t> </a:t>
            </a:r>
            <a:r>
              <a:rPr lang="en-US" dirty="0" err="1"/>
              <a:t>pencatatan</a:t>
            </a:r>
            <a:r>
              <a:rPr lang="en-US" dirty="0"/>
              <a:t> </a:t>
            </a:r>
            <a:r>
              <a:rPr lang="en-US" dirty="0" err="1"/>
              <a:t>pasien</a:t>
            </a:r>
            <a:r>
              <a:rPr lang="en-US" dirty="0"/>
              <a:t>.</a:t>
            </a:r>
            <a:endParaRPr lang="id-ID" b="1" dirty="0"/>
          </a:p>
        </p:txBody>
      </p:sp>
      <p:sp>
        <p:nvSpPr>
          <p:cNvPr id="5" name="Title 3"/>
          <p:cNvSpPr txBox="1">
            <a:spLocks/>
          </p:cNvSpPr>
          <p:nvPr/>
        </p:nvSpPr>
        <p:spPr>
          <a:xfrm>
            <a:off x="2915816" y="195486"/>
            <a:ext cx="5467541" cy="475488"/>
          </a:xfrm>
          <a:prstGeom prst="rect">
            <a:avLst/>
          </a:prstGeom>
        </p:spPr>
        <p:txBody>
          <a:bodyPr>
            <a:normAutofit/>
          </a:bodyPr>
          <a:lstStyle>
            <a:lvl1pPr algn="l" defTabSz="685800" rtl="0" eaLnBrk="1" latinLnBrk="0" hangingPunct="1">
              <a:spcBef>
                <a:spcPct val="0"/>
              </a:spcBef>
              <a:buNone/>
              <a:defRPr sz="1800" kern="1200">
                <a:solidFill>
                  <a:schemeClr val="tx1">
                    <a:lumMod val="65000"/>
                    <a:lumOff val="35000"/>
                  </a:schemeClr>
                </a:solidFill>
                <a:latin typeface="+mj-lt"/>
                <a:ea typeface="+mj-ea"/>
                <a:cs typeface="+mj-cs"/>
              </a:defRPr>
            </a:lvl1pPr>
          </a:lstStyle>
          <a:p>
            <a:pPr algn="r"/>
            <a:r>
              <a:rPr lang="en-US" sz="2400" b="1" dirty="0" smtClean="0"/>
              <a:t>STANDAR </a:t>
            </a:r>
            <a:r>
              <a:rPr lang="id-ID" sz="2400" b="1" dirty="0" smtClean="0"/>
              <a:t>V</a:t>
            </a:r>
            <a:endParaRPr lang="en-US" sz="2400" b="1" dirty="0"/>
          </a:p>
        </p:txBody>
      </p:sp>
      <p:sp>
        <p:nvSpPr>
          <p:cNvPr id="4" name="Content Placeholder 3"/>
          <p:cNvSpPr>
            <a:spLocks noGrp="1"/>
          </p:cNvSpPr>
          <p:nvPr>
            <p:ph sz="quarter" idx="10"/>
          </p:nvPr>
        </p:nvSpPr>
        <p:spPr>
          <a:xfrm>
            <a:off x="575556" y="2110546"/>
            <a:ext cx="7992888" cy="403480"/>
          </a:xfrm>
        </p:spPr>
        <p:txBody>
          <a:bodyPr/>
          <a:lstStyle/>
          <a:p>
            <a:pPr marL="0" indent="0" algn="ctr">
              <a:buNone/>
            </a:pPr>
            <a:r>
              <a:rPr lang="id-ID" sz="1800" b="1" dirty="0" smtClean="0"/>
              <a:t>Interpretasi</a:t>
            </a:r>
            <a:endParaRPr lang="id-ID" sz="1800" b="1" dirty="0"/>
          </a:p>
        </p:txBody>
      </p:sp>
      <p:graphicFrame>
        <p:nvGraphicFramePr>
          <p:cNvPr id="6" name="Diagram 5"/>
          <p:cNvGraphicFramePr/>
          <p:nvPr>
            <p:extLst>
              <p:ext uri="{D42A27DB-BD31-4B8C-83A1-F6EECF244321}">
                <p14:modId xmlns:p14="http://schemas.microsoft.com/office/powerpoint/2010/main" val="3308906896"/>
              </p:ext>
            </p:extLst>
          </p:nvPr>
        </p:nvGraphicFramePr>
        <p:xfrm>
          <a:off x="239582" y="2571750"/>
          <a:ext cx="8664835" cy="1981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9072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7574"/>
            <a:ext cx="8352928" cy="1080120"/>
          </a:xfrm>
        </p:spPr>
        <p:txBody>
          <a:bodyPr/>
          <a:lstStyle/>
          <a:p>
            <a:pPr algn="just"/>
            <a:r>
              <a:rPr lang="id-ID" dirty="0" err="1" smtClean="0"/>
              <a:t>P</a:t>
            </a:r>
            <a:r>
              <a:rPr lang="en-US" dirty="0" err="1" smtClean="0"/>
              <a:t>enata</a:t>
            </a:r>
            <a:r>
              <a:rPr lang="en-US" dirty="0" smtClean="0"/>
              <a:t> </a:t>
            </a:r>
            <a:r>
              <a:rPr lang="en-US" dirty="0" err="1"/>
              <a:t>Anestesi</a:t>
            </a:r>
            <a:r>
              <a:rPr lang="en-US" dirty="0"/>
              <a:t> </a:t>
            </a:r>
            <a:r>
              <a:rPr lang="en-US" dirty="0" err="1"/>
              <a:t>semestinya</a:t>
            </a:r>
            <a:r>
              <a:rPr lang="en-US" dirty="0"/>
              <a:t> </a:t>
            </a:r>
            <a:r>
              <a:rPr lang="en-US" dirty="0" err="1"/>
              <a:t>mengakhiri</a:t>
            </a:r>
            <a:r>
              <a:rPr lang="en-US" dirty="0"/>
              <a:t> </a:t>
            </a:r>
            <a:r>
              <a:rPr lang="en-US" dirty="0" err="1"/>
              <a:t>atau</a:t>
            </a:r>
            <a:r>
              <a:rPr lang="en-US" dirty="0"/>
              <a:t> </a:t>
            </a:r>
            <a:r>
              <a:rPr lang="en-US" dirty="0" err="1"/>
              <a:t>ikut</a:t>
            </a:r>
            <a:r>
              <a:rPr lang="en-US" dirty="0"/>
              <a:t> </a:t>
            </a:r>
            <a:r>
              <a:rPr lang="en-US" dirty="0" err="1"/>
              <a:t>serta</a:t>
            </a:r>
            <a:r>
              <a:rPr lang="en-US" dirty="0"/>
              <a:t> </a:t>
            </a:r>
            <a:r>
              <a:rPr lang="en-US" dirty="0" err="1"/>
              <a:t>dalam</a:t>
            </a:r>
            <a:r>
              <a:rPr lang="en-US" dirty="0"/>
              <a:t> </a:t>
            </a:r>
            <a:r>
              <a:rPr lang="en-US" dirty="0" err="1"/>
              <a:t>pengakhiran</a:t>
            </a:r>
            <a:r>
              <a:rPr lang="en-US" dirty="0"/>
              <a:t> </a:t>
            </a:r>
            <a:r>
              <a:rPr lang="en-US" dirty="0" err="1"/>
              <a:t>anestesi</a:t>
            </a:r>
            <a:r>
              <a:rPr lang="en-US" dirty="0"/>
              <a:t>, </a:t>
            </a:r>
            <a:r>
              <a:rPr lang="en-US" dirty="0" err="1"/>
              <a:t>menentukan</a:t>
            </a:r>
            <a:r>
              <a:rPr lang="en-US" dirty="0"/>
              <a:t> </a:t>
            </a:r>
            <a:r>
              <a:rPr lang="en-US" dirty="0" err="1"/>
              <a:t>kondisi</a:t>
            </a:r>
            <a:r>
              <a:rPr lang="en-US" dirty="0"/>
              <a:t> </a:t>
            </a:r>
            <a:r>
              <a:rPr lang="en-US" dirty="0" err="1"/>
              <a:t>fisiologis</a:t>
            </a:r>
            <a:r>
              <a:rPr lang="en-US" dirty="0"/>
              <a:t> </a:t>
            </a:r>
            <a:r>
              <a:rPr lang="en-US" dirty="0" err="1"/>
              <a:t>dan</a:t>
            </a:r>
            <a:r>
              <a:rPr lang="en-US" dirty="0"/>
              <a:t> </a:t>
            </a:r>
            <a:r>
              <a:rPr lang="en-US" dirty="0" err="1"/>
              <a:t>psikologis</a:t>
            </a:r>
            <a:r>
              <a:rPr lang="en-US" dirty="0"/>
              <a:t> yang </a:t>
            </a:r>
            <a:r>
              <a:rPr lang="en-US" dirty="0" err="1"/>
              <a:t>cukup</a:t>
            </a:r>
            <a:r>
              <a:rPr lang="en-US" dirty="0"/>
              <a:t> </a:t>
            </a:r>
            <a:r>
              <a:rPr lang="en-US" dirty="0" err="1"/>
              <a:t>baik</a:t>
            </a:r>
            <a:r>
              <a:rPr lang="en-US" dirty="0"/>
              <a:t> </a:t>
            </a:r>
            <a:r>
              <a:rPr lang="en-US" dirty="0" err="1"/>
              <a:t>dan</a:t>
            </a:r>
            <a:r>
              <a:rPr lang="en-US" dirty="0"/>
              <a:t> </a:t>
            </a:r>
            <a:r>
              <a:rPr lang="en-US" dirty="0" err="1"/>
              <a:t>melaporkan</a:t>
            </a:r>
            <a:r>
              <a:rPr lang="en-US" dirty="0"/>
              <a:t> data yang </a:t>
            </a:r>
            <a:r>
              <a:rPr lang="en-US" dirty="0" err="1"/>
              <a:t>berhubungan</a:t>
            </a:r>
            <a:r>
              <a:rPr lang="en-US" dirty="0"/>
              <a:t> </a:t>
            </a:r>
            <a:r>
              <a:rPr lang="en-US" dirty="0" err="1"/>
              <a:t>dengan</a:t>
            </a:r>
            <a:r>
              <a:rPr lang="en-US" dirty="0"/>
              <a:t> </a:t>
            </a:r>
            <a:r>
              <a:rPr lang="en-US" dirty="0" err="1"/>
              <a:t>pasien</a:t>
            </a:r>
            <a:r>
              <a:rPr lang="en-US" dirty="0"/>
              <a:t> </a:t>
            </a:r>
            <a:r>
              <a:rPr lang="en-US" dirty="0" err="1"/>
              <a:t>itu</a:t>
            </a:r>
            <a:r>
              <a:rPr lang="en-US" dirty="0"/>
              <a:t> </a:t>
            </a:r>
            <a:r>
              <a:rPr lang="en-US" dirty="0" err="1"/>
              <a:t>kepada</a:t>
            </a:r>
            <a:r>
              <a:rPr lang="en-US" dirty="0"/>
              <a:t> </a:t>
            </a:r>
            <a:r>
              <a:rPr lang="en-US" dirty="0" err="1"/>
              <a:t>petugas</a:t>
            </a:r>
            <a:r>
              <a:rPr lang="en-US" dirty="0"/>
              <a:t> yang </a:t>
            </a:r>
            <a:r>
              <a:rPr lang="en-US" dirty="0" err="1"/>
              <a:t>tepat</a:t>
            </a:r>
            <a:endParaRPr lang="id-ID" b="1" dirty="0"/>
          </a:p>
        </p:txBody>
      </p:sp>
      <p:sp>
        <p:nvSpPr>
          <p:cNvPr id="5" name="Title 3"/>
          <p:cNvSpPr txBox="1">
            <a:spLocks/>
          </p:cNvSpPr>
          <p:nvPr/>
        </p:nvSpPr>
        <p:spPr>
          <a:xfrm>
            <a:off x="2915816" y="195486"/>
            <a:ext cx="5467541" cy="475488"/>
          </a:xfrm>
          <a:prstGeom prst="rect">
            <a:avLst/>
          </a:prstGeom>
        </p:spPr>
        <p:txBody>
          <a:bodyPr>
            <a:normAutofit/>
          </a:bodyPr>
          <a:lstStyle>
            <a:lvl1pPr algn="l" defTabSz="685800" rtl="0" eaLnBrk="1" latinLnBrk="0" hangingPunct="1">
              <a:spcBef>
                <a:spcPct val="0"/>
              </a:spcBef>
              <a:buNone/>
              <a:defRPr sz="1800" kern="1200">
                <a:solidFill>
                  <a:schemeClr val="tx1">
                    <a:lumMod val="65000"/>
                    <a:lumOff val="35000"/>
                  </a:schemeClr>
                </a:solidFill>
                <a:latin typeface="+mj-lt"/>
                <a:ea typeface="+mj-ea"/>
                <a:cs typeface="+mj-cs"/>
              </a:defRPr>
            </a:lvl1pPr>
          </a:lstStyle>
          <a:p>
            <a:pPr algn="r"/>
            <a:r>
              <a:rPr lang="en-US" sz="2400" b="1" dirty="0" smtClean="0"/>
              <a:t>STANDAR </a:t>
            </a:r>
            <a:r>
              <a:rPr lang="id-ID" sz="2400" b="1" dirty="0" smtClean="0"/>
              <a:t>VI</a:t>
            </a:r>
            <a:endParaRPr lang="en-US" sz="2400" b="1" dirty="0"/>
          </a:p>
        </p:txBody>
      </p:sp>
      <p:sp>
        <p:nvSpPr>
          <p:cNvPr id="4" name="Content Placeholder 3"/>
          <p:cNvSpPr>
            <a:spLocks noGrp="1"/>
          </p:cNvSpPr>
          <p:nvPr>
            <p:ph sz="quarter" idx="10"/>
          </p:nvPr>
        </p:nvSpPr>
        <p:spPr>
          <a:xfrm>
            <a:off x="575556" y="1995686"/>
            <a:ext cx="7992888" cy="403480"/>
          </a:xfrm>
        </p:spPr>
        <p:txBody>
          <a:bodyPr/>
          <a:lstStyle/>
          <a:p>
            <a:pPr marL="0" indent="0" algn="ctr">
              <a:buNone/>
            </a:pPr>
            <a:r>
              <a:rPr lang="id-ID" sz="1800" b="1" dirty="0" smtClean="0"/>
              <a:t>Interpretasi</a:t>
            </a:r>
            <a:endParaRPr lang="id-ID" sz="1800" b="1" dirty="0"/>
          </a:p>
        </p:txBody>
      </p:sp>
      <p:graphicFrame>
        <p:nvGraphicFramePr>
          <p:cNvPr id="7" name="Diagram 6"/>
          <p:cNvGraphicFramePr/>
          <p:nvPr>
            <p:extLst>
              <p:ext uri="{D42A27DB-BD31-4B8C-83A1-F6EECF244321}">
                <p14:modId xmlns:p14="http://schemas.microsoft.com/office/powerpoint/2010/main" val="939099639"/>
              </p:ext>
            </p:extLst>
          </p:nvPr>
        </p:nvGraphicFramePr>
        <p:xfrm>
          <a:off x="239582" y="2399166"/>
          <a:ext cx="8664835" cy="2404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2601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7574"/>
            <a:ext cx="8352928" cy="1080120"/>
          </a:xfrm>
        </p:spPr>
        <p:txBody>
          <a:bodyPr/>
          <a:lstStyle/>
          <a:p>
            <a:r>
              <a:rPr lang="en-US" sz="2000" dirty="0" err="1"/>
              <a:t>Pasien</a:t>
            </a:r>
            <a:r>
              <a:rPr lang="en-US" sz="2000" dirty="0"/>
              <a:t> </a:t>
            </a:r>
            <a:r>
              <a:rPr lang="en-US" sz="2000" dirty="0" err="1"/>
              <a:t>semestinya</a:t>
            </a:r>
            <a:r>
              <a:rPr lang="en-US" sz="2000" dirty="0"/>
              <a:t> </a:t>
            </a:r>
            <a:r>
              <a:rPr lang="en-US" sz="2000" dirty="0" err="1"/>
              <a:t>mendapatkan</a:t>
            </a:r>
            <a:r>
              <a:rPr lang="en-US" sz="2000" dirty="0"/>
              <a:t> </a:t>
            </a:r>
            <a:r>
              <a:rPr lang="en-US" sz="2000" dirty="0" err="1"/>
              <a:t>penataan</a:t>
            </a:r>
            <a:r>
              <a:rPr lang="en-US" sz="2000" dirty="0"/>
              <a:t> </a:t>
            </a:r>
            <a:r>
              <a:rPr lang="en-US" sz="2000" dirty="0" err="1"/>
              <a:t>langsung</a:t>
            </a:r>
            <a:r>
              <a:rPr lang="en-US" sz="2000" dirty="0"/>
              <a:t> </a:t>
            </a:r>
            <a:r>
              <a:rPr lang="en-US" sz="2000" dirty="0" err="1"/>
              <a:t>pasca-anestesi</a:t>
            </a:r>
            <a:r>
              <a:rPr lang="en-US" sz="2000" dirty="0"/>
              <a:t> </a:t>
            </a:r>
            <a:r>
              <a:rPr lang="en-US" sz="2000" dirty="0" err="1"/>
              <a:t>oleh</a:t>
            </a:r>
            <a:r>
              <a:rPr lang="en-US" sz="2000" dirty="0"/>
              <a:t> </a:t>
            </a:r>
            <a:r>
              <a:rPr lang="en-US" sz="2000" dirty="0" err="1"/>
              <a:t>petugas</a:t>
            </a:r>
            <a:r>
              <a:rPr lang="en-US" sz="2000" dirty="0"/>
              <a:t> yang </a:t>
            </a:r>
            <a:r>
              <a:rPr lang="en-US" sz="2000" dirty="0" err="1"/>
              <a:t>tepat</a:t>
            </a:r>
            <a:r>
              <a:rPr lang="en-US" sz="2000" dirty="0"/>
              <a:t>.</a:t>
            </a:r>
            <a:endParaRPr lang="en-US" sz="2000" dirty="0"/>
          </a:p>
        </p:txBody>
      </p:sp>
      <p:sp>
        <p:nvSpPr>
          <p:cNvPr id="5" name="Title 3"/>
          <p:cNvSpPr txBox="1">
            <a:spLocks/>
          </p:cNvSpPr>
          <p:nvPr/>
        </p:nvSpPr>
        <p:spPr>
          <a:xfrm>
            <a:off x="2915816" y="195486"/>
            <a:ext cx="5467541" cy="475488"/>
          </a:xfrm>
          <a:prstGeom prst="rect">
            <a:avLst/>
          </a:prstGeom>
        </p:spPr>
        <p:txBody>
          <a:bodyPr>
            <a:normAutofit/>
          </a:bodyPr>
          <a:lstStyle>
            <a:lvl1pPr algn="l" defTabSz="685800" rtl="0" eaLnBrk="1" latinLnBrk="0" hangingPunct="1">
              <a:spcBef>
                <a:spcPct val="0"/>
              </a:spcBef>
              <a:buNone/>
              <a:defRPr sz="1800" kern="1200">
                <a:solidFill>
                  <a:schemeClr val="tx1">
                    <a:lumMod val="65000"/>
                    <a:lumOff val="35000"/>
                  </a:schemeClr>
                </a:solidFill>
                <a:latin typeface="+mj-lt"/>
                <a:ea typeface="+mj-ea"/>
                <a:cs typeface="+mj-cs"/>
              </a:defRPr>
            </a:lvl1pPr>
          </a:lstStyle>
          <a:p>
            <a:pPr algn="r"/>
            <a:r>
              <a:rPr lang="en-US" sz="2400" b="1" dirty="0" smtClean="0"/>
              <a:t>STANDAR </a:t>
            </a:r>
            <a:r>
              <a:rPr lang="id-ID" sz="2400" b="1" dirty="0" smtClean="0"/>
              <a:t>VII</a:t>
            </a:r>
            <a:endParaRPr lang="en-US" sz="2400" b="1" dirty="0"/>
          </a:p>
        </p:txBody>
      </p:sp>
      <p:sp>
        <p:nvSpPr>
          <p:cNvPr id="4" name="Content Placeholder 3"/>
          <p:cNvSpPr>
            <a:spLocks noGrp="1"/>
          </p:cNvSpPr>
          <p:nvPr>
            <p:ph sz="quarter" idx="10"/>
          </p:nvPr>
        </p:nvSpPr>
        <p:spPr>
          <a:xfrm>
            <a:off x="575556" y="1880238"/>
            <a:ext cx="7992888" cy="403480"/>
          </a:xfrm>
        </p:spPr>
        <p:txBody>
          <a:bodyPr/>
          <a:lstStyle/>
          <a:p>
            <a:pPr marL="0" indent="0" algn="ctr">
              <a:buNone/>
            </a:pPr>
            <a:r>
              <a:rPr lang="id-ID" sz="1800" b="1" dirty="0" smtClean="0"/>
              <a:t>Interpretasi</a:t>
            </a:r>
            <a:endParaRPr lang="id-ID" sz="1800" b="1" dirty="0"/>
          </a:p>
        </p:txBody>
      </p:sp>
      <p:graphicFrame>
        <p:nvGraphicFramePr>
          <p:cNvPr id="7" name="Diagram 6"/>
          <p:cNvGraphicFramePr/>
          <p:nvPr>
            <p:extLst>
              <p:ext uri="{D42A27DB-BD31-4B8C-83A1-F6EECF244321}">
                <p14:modId xmlns:p14="http://schemas.microsoft.com/office/powerpoint/2010/main" val="3358635378"/>
              </p:ext>
            </p:extLst>
          </p:nvPr>
        </p:nvGraphicFramePr>
        <p:xfrm>
          <a:off x="239582" y="2399166"/>
          <a:ext cx="8664835" cy="2404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8346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7574"/>
            <a:ext cx="8352928" cy="1080120"/>
          </a:xfrm>
        </p:spPr>
        <p:txBody>
          <a:bodyPr/>
          <a:lstStyle/>
          <a:p>
            <a:r>
              <a:rPr lang="en-US" sz="2000" dirty="0" err="1"/>
              <a:t>Tindakan</a:t>
            </a:r>
            <a:r>
              <a:rPr lang="en-US" sz="2000" dirty="0"/>
              <a:t> </a:t>
            </a:r>
            <a:r>
              <a:rPr lang="en-US" sz="2000" dirty="0" err="1"/>
              <a:t>pencegahan</a:t>
            </a:r>
            <a:r>
              <a:rPr lang="en-US" sz="2000" dirty="0"/>
              <a:t> </a:t>
            </a:r>
            <a:r>
              <a:rPr lang="en-US" sz="2000" dirty="0" err="1"/>
              <a:t>keselamatan</a:t>
            </a:r>
            <a:r>
              <a:rPr lang="en-US" sz="2000" dirty="0"/>
              <a:t> yang </a:t>
            </a:r>
            <a:r>
              <a:rPr lang="en-US" sz="2000" dirty="0" err="1"/>
              <a:t>tepat</a:t>
            </a:r>
            <a:r>
              <a:rPr lang="en-US" sz="2000" dirty="0"/>
              <a:t> </a:t>
            </a:r>
            <a:r>
              <a:rPr lang="en-US" sz="2000" dirty="0" err="1"/>
              <a:t>harus</a:t>
            </a:r>
            <a:r>
              <a:rPr lang="en-US" sz="2000" dirty="0"/>
              <a:t> </a:t>
            </a:r>
            <a:r>
              <a:rPr lang="en-US" sz="2000" dirty="0" err="1"/>
              <a:t>diambil</a:t>
            </a:r>
            <a:r>
              <a:rPr lang="en-US" sz="2000" dirty="0"/>
              <a:t> </a:t>
            </a:r>
            <a:r>
              <a:rPr lang="en-US" sz="2000" dirty="0" err="1"/>
              <a:t>untuk</a:t>
            </a:r>
            <a:r>
              <a:rPr lang="en-US" sz="2000" dirty="0"/>
              <a:t> </a:t>
            </a:r>
            <a:r>
              <a:rPr lang="en-US" sz="2000" dirty="0" err="1"/>
              <a:t>menjamin</a:t>
            </a:r>
            <a:r>
              <a:rPr lang="en-US" sz="2000" dirty="0"/>
              <a:t> </a:t>
            </a:r>
            <a:r>
              <a:rPr lang="en-US" sz="2000" dirty="0" err="1"/>
              <a:t>pemberian</a:t>
            </a:r>
            <a:r>
              <a:rPr lang="en-US" sz="2000" dirty="0"/>
              <a:t> </a:t>
            </a:r>
            <a:r>
              <a:rPr lang="en-US" sz="2000" dirty="0" err="1"/>
              <a:t>obat</a:t>
            </a:r>
            <a:r>
              <a:rPr lang="en-US" sz="2000" dirty="0"/>
              <a:t> yang </a:t>
            </a:r>
            <a:r>
              <a:rPr lang="en-US" sz="2000" dirty="0" err="1"/>
              <a:t>aman</a:t>
            </a:r>
            <a:r>
              <a:rPr lang="en-US" sz="2000" dirty="0"/>
              <a:t> </a:t>
            </a:r>
            <a:r>
              <a:rPr lang="en-US" sz="2000" dirty="0" err="1"/>
              <a:t>dari</a:t>
            </a:r>
            <a:r>
              <a:rPr lang="en-US" sz="2000" dirty="0"/>
              <a:t> </a:t>
            </a:r>
            <a:r>
              <a:rPr lang="en-US" sz="2000" dirty="0" err="1"/>
              <a:t>penataan</a:t>
            </a:r>
            <a:r>
              <a:rPr lang="en-US" sz="2000" dirty="0"/>
              <a:t> </a:t>
            </a:r>
            <a:r>
              <a:rPr lang="en-US" sz="2000" dirty="0" err="1" smtClean="0"/>
              <a:t>anestesi</a:t>
            </a:r>
            <a:r>
              <a:rPr lang="id-ID" sz="2000" dirty="0" smtClean="0"/>
              <a:t>.</a:t>
            </a:r>
            <a:endParaRPr lang="en-US" sz="2000" dirty="0"/>
          </a:p>
        </p:txBody>
      </p:sp>
      <p:sp>
        <p:nvSpPr>
          <p:cNvPr id="5" name="Title 3"/>
          <p:cNvSpPr txBox="1">
            <a:spLocks/>
          </p:cNvSpPr>
          <p:nvPr/>
        </p:nvSpPr>
        <p:spPr>
          <a:xfrm>
            <a:off x="2915816" y="195486"/>
            <a:ext cx="5467541" cy="475488"/>
          </a:xfrm>
          <a:prstGeom prst="rect">
            <a:avLst/>
          </a:prstGeom>
        </p:spPr>
        <p:txBody>
          <a:bodyPr>
            <a:normAutofit/>
          </a:bodyPr>
          <a:lstStyle>
            <a:lvl1pPr algn="l" defTabSz="685800" rtl="0" eaLnBrk="1" latinLnBrk="0" hangingPunct="1">
              <a:spcBef>
                <a:spcPct val="0"/>
              </a:spcBef>
              <a:buNone/>
              <a:defRPr sz="1800" kern="1200">
                <a:solidFill>
                  <a:schemeClr val="tx1">
                    <a:lumMod val="65000"/>
                    <a:lumOff val="35000"/>
                  </a:schemeClr>
                </a:solidFill>
                <a:latin typeface="+mj-lt"/>
                <a:ea typeface="+mj-ea"/>
                <a:cs typeface="+mj-cs"/>
              </a:defRPr>
            </a:lvl1pPr>
          </a:lstStyle>
          <a:p>
            <a:pPr algn="r"/>
            <a:r>
              <a:rPr lang="en-US" sz="2400" b="1" dirty="0" smtClean="0"/>
              <a:t>STANDAR </a:t>
            </a:r>
            <a:r>
              <a:rPr lang="id-ID" sz="2400" b="1" dirty="0" smtClean="0"/>
              <a:t>VIII</a:t>
            </a:r>
            <a:endParaRPr lang="en-US" sz="2400" b="1" dirty="0"/>
          </a:p>
        </p:txBody>
      </p:sp>
      <p:sp>
        <p:nvSpPr>
          <p:cNvPr id="4" name="Content Placeholder 3"/>
          <p:cNvSpPr>
            <a:spLocks noGrp="1"/>
          </p:cNvSpPr>
          <p:nvPr>
            <p:ph sz="quarter" idx="10"/>
          </p:nvPr>
        </p:nvSpPr>
        <p:spPr>
          <a:xfrm>
            <a:off x="575556" y="1952246"/>
            <a:ext cx="7992888" cy="403480"/>
          </a:xfrm>
        </p:spPr>
        <p:txBody>
          <a:bodyPr/>
          <a:lstStyle/>
          <a:p>
            <a:pPr marL="0" indent="0" algn="ctr">
              <a:buNone/>
            </a:pPr>
            <a:r>
              <a:rPr lang="id-ID" sz="1800" b="1" dirty="0" smtClean="0"/>
              <a:t>Interpretasi</a:t>
            </a:r>
            <a:endParaRPr lang="id-ID" sz="1800" b="1" dirty="0"/>
          </a:p>
        </p:txBody>
      </p:sp>
      <p:graphicFrame>
        <p:nvGraphicFramePr>
          <p:cNvPr id="7" name="Diagram 6"/>
          <p:cNvGraphicFramePr/>
          <p:nvPr>
            <p:extLst>
              <p:ext uri="{D42A27DB-BD31-4B8C-83A1-F6EECF244321}">
                <p14:modId xmlns:p14="http://schemas.microsoft.com/office/powerpoint/2010/main" val="1647319289"/>
              </p:ext>
            </p:extLst>
          </p:nvPr>
        </p:nvGraphicFramePr>
        <p:xfrm>
          <a:off x="239582" y="2399166"/>
          <a:ext cx="8664835" cy="2404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0606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7574"/>
            <a:ext cx="8352928" cy="1080120"/>
          </a:xfrm>
        </p:spPr>
        <p:txBody>
          <a:bodyPr/>
          <a:lstStyle/>
          <a:p>
            <a:r>
              <a:rPr lang="id-ID" sz="2000" dirty="0" err="1"/>
              <a:t>P</a:t>
            </a:r>
            <a:r>
              <a:rPr lang="en-US" sz="2000" dirty="0" err="1" smtClean="0"/>
              <a:t>enata</a:t>
            </a:r>
            <a:r>
              <a:rPr lang="en-US" sz="2000" dirty="0" smtClean="0"/>
              <a:t> </a:t>
            </a:r>
            <a:r>
              <a:rPr lang="en-US" sz="2000" dirty="0" err="1"/>
              <a:t>anestesi</a:t>
            </a:r>
            <a:r>
              <a:rPr lang="en-US" sz="2000" dirty="0"/>
              <a:t> </a:t>
            </a:r>
            <a:r>
              <a:rPr lang="en-US" sz="2000" dirty="0" err="1"/>
              <a:t>harus</a:t>
            </a:r>
            <a:r>
              <a:rPr lang="en-US" sz="2000" dirty="0"/>
              <a:t> </a:t>
            </a:r>
            <a:r>
              <a:rPr lang="en-US" sz="2000" dirty="0" err="1"/>
              <a:t>berusaha</a:t>
            </a:r>
            <a:r>
              <a:rPr lang="en-US" sz="2000" dirty="0"/>
              <a:t> </a:t>
            </a:r>
            <a:r>
              <a:rPr lang="en-US" sz="2000" dirty="0" err="1"/>
              <a:t>untuk</a:t>
            </a:r>
            <a:r>
              <a:rPr lang="en-US" sz="2000" dirty="0"/>
              <a:t> </a:t>
            </a:r>
            <a:r>
              <a:rPr lang="en-US" sz="2000" dirty="0" err="1"/>
              <a:t>mencegah</a:t>
            </a:r>
            <a:r>
              <a:rPr lang="en-US" sz="2000" dirty="0"/>
              <a:t> </a:t>
            </a:r>
            <a:r>
              <a:rPr lang="en-US" sz="2000" dirty="0" err="1"/>
              <a:t>infeksi</a:t>
            </a:r>
            <a:r>
              <a:rPr lang="en-US" sz="2000" dirty="0"/>
              <a:t> yang </a:t>
            </a:r>
            <a:r>
              <a:rPr lang="en-US" sz="2000" dirty="0" err="1"/>
              <a:t>terkait</a:t>
            </a:r>
            <a:r>
              <a:rPr lang="en-US" sz="2000" dirty="0"/>
              <a:t> </a:t>
            </a:r>
            <a:r>
              <a:rPr lang="en-US" sz="2000" dirty="0" err="1"/>
              <a:t>melalui</a:t>
            </a:r>
            <a:r>
              <a:rPr lang="en-US" sz="2000" dirty="0"/>
              <a:t> </a:t>
            </a:r>
            <a:r>
              <a:rPr lang="en-US" sz="2000" dirty="0" err="1"/>
              <a:t>praktek-praktek</a:t>
            </a:r>
            <a:r>
              <a:rPr lang="en-US" sz="2000" dirty="0"/>
              <a:t> </a:t>
            </a:r>
            <a:r>
              <a:rPr lang="en-US" sz="2000" dirty="0" err="1"/>
              <a:t>seperti</a:t>
            </a:r>
            <a:r>
              <a:rPr lang="en-US" sz="2000" dirty="0"/>
              <a:t> </a:t>
            </a:r>
            <a:r>
              <a:rPr lang="en-US" sz="2000" dirty="0" err="1"/>
              <a:t>melakukan</a:t>
            </a:r>
            <a:r>
              <a:rPr lang="en-US" sz="2000" dirty="0"/>
              <a:t> </a:t>
            </a:r>
            <a:r>
              <a:rPr lang="en-US" sz="2000" dirty="0" err="1"/>
              <a:t>kebersihan</a:t>
            </a:r>
            <a:r>
              <a:rPr lang="en-US" sz="2000" dirty="0"/>
              <a:t> </a:t>
            </a:r>
            <a:r>
              <a:rPr lang="en-US" sz="2000" dirty="0" err="1"/>
              <a:t>tangan</a:t>
            </a:r>
            <a:r>
              <a:rPr lang="en-US" sz="2000" dirty="0"/>
              <a:t> yang </a:t>
            </a:r>
            <a:r>
              <a:rPr lang="en-US" sz="2000" dirty="0" err="1"/>
              <a:t>benar</a:t>
            </a:r>
            <a:r>
              <a:rPr lang="en-US" sz="2000" dirty="0"/>
              <a:t> </a:t>
            </a:r>
            <a:r>
              <a:rPr lang="en-US" sz="2000" dirty="0" err="1"/>
              <a:t>dan</a:t>
            </a:r>
            <a:r>
              <a:rPr lang="en-US" sz="2000" dirty="0"/>
              <a:t> </a:t>
            </a:r>
            <a:r>
              <a:rPr lang="en-US" sz="2000" dirty="0" err="1"/>
              <a:t>pembersihan</a:t>
            </a:r>
            <a:r>
              <a:rPr lang="en-US" sz="2000" dirty="0"/>
              <a:t> </a:t>
            </a:r>
            <a:r>
              <a:rPr lang="en-US" sz="2000" dirty="0" err="1"/>
              <a:t>atau</a:t>
            </a:r>
            <a:r>
              <a:rPr lang="en-US" sz="2000" dirty="0"/>
              <a:t> </a:t>
            </a:r>
            <a:r>
              <a:rPr lang="en-US" sz="2000" dirty="0" err="1"/>
              <a:t>sterilisasi</a:t>
            </a:r>
            <a:r>
              <a:rPr lang="en-US" sz="2000" dirty="0"/>
              <a:t> </a:t>
            </a:r>
            <a:r>
              <a:rPr lang="en-US" sz="2000" dirty="0" err="1" smtClean="0"/>
              <a:t>peralatan</a:t>
            </a:r>
            <a:r>
              <a:rPr lang="id-ID" sz="2000" dirty="0" smtClean="0"/>
              <a:t>.</a:t>
            </a:r>
            <a:endParaRPr lang="en-US" sz="2000" dirty="0"/>
          </a:p>
        </p:txBody>
      </p:sp>
      <p:sp>
        <p:nvSpPr>
          <p:cNvPr id="5" name="Title 3"/>
          <p:cNvSpPr txBox="1">
            <a:spLocks/>
          </p:cNvSpPr>
          <p:nvPr/>
        </p:nvSpPr>
        <p:spPr>
          <a:xfrm>
            <a:off x="2915816" y="195486"/>
            <a:ext cx="5467541" cy="475488"/>
          </a:xfrm>
          <a:prstGeom prst="rect">
            <a:avLst/>
          </a:prstGeom>
        </p:spPr>
        <p:txBody>
          <a:bodyPr>
            <a:normAutofit/>
          </a:bodyPr>
          <a:lstStyle>
            <a:lvl1pPr algn="l" defTabSz="685800" rtl="0" eaLnBrk="1" latinLnBrk="0" hangingPunct="1">
              <a:spcBef>
                <a:spcPct val="0"/>
              </a:spcBef>
              <a:buNone/>
              <a:defRPr sz="1800" kern="1200">
                <a:solidFill>
                  <a:schemeClr val="tx1">
                    <a:lumMod val="65000"/>
                    <a:lumOff val="35000"/>
                  </a:schemeClr>
                </a:solidFill>
                <a:latin typeface="+mj-lt"/>
                <a:ea typeface="+mj-ea"/>
                <a:cs typeface="+mj-cs"/>
              </a:defRPr>
            </a:lvl1pPr>
          </a:lstStyle>
          <a:p>
            <a:pPr algn="r"/>
            <a:r>
              <a:rPr lang="en-US" sz="2400" b="1" dirty="0" smtClean="0"/>
              <a:t>STANDAR </a:t>
            </a:r>
            <a:r>
              <a:rPr lang="id-ID" sz="2400" b="1" dirty="0" smtClean="0"/>
              <a:t>IX</a:t>
            </a:r>
            <a:endParaRPr lang="en-US" sz="2400" b="1" dirty="0"/>
          </a:p>
        </p:txBody>
      </p:sp>
      <p:sp>
        <p:nvSpPr>
          <p:cNvPr id="4" name="Content Placeholder 3"/>
          <p:cNvSpPr>
            <a:spLocks noGrp="1"/>
          </p:cNvSpPr>
          <p:nvPr>
            <p:ph sz="quarter" idx="10"/>
          </p:nvPr>
        </p:nvSpPr>
        <p:spPr>
          <a:xfrm>
            <a:off x="575556" y="2168270"/>
            <a:ext cx="7992888" cy="403480"/>
          </a:xfrm>
        </p:spPr>
        <p:txBody>
          <a:bodyPr/>
          <a:lstStyle/>
          <a:p>
            <a:pPr marL="0" indent="0" algn="ctr">
              <a:buNone/>
            </a:pPr>
            <a:r>
              <a:rPr lang="id-ID" sz="1800" b="1" dirty="0" smtClean="0"/>
              <a:t>Interpretasi</a:t>
            </a:r>
            <a:endParaRPr lang="id-ID" sz="1800" b="1" dirty="0"/>
          </a:p>
        </p:txBody>
      </p:sp>
      <p:graphicFrame>
        <p:nvGraphicFramePr>
          <p:cNvPr id="7" name="Diagram 6"/>
          <p:cNvGraphicFramePr/>
          <p:nvPr>
            <p:extLst>
              <p:ext uri="{D42A27DB-BD31-4B8C-83A1-F6EECF244321}">
                <p14:modId xmlns:p14="http://schemas.microsoft.com/office/powerpoint/2010/main" val="1211041336"/>
              </p:ext>
            </p:extLst>
          </p:nvPr>
        </p:nvGraphicFramePr>
        <p:xfrm>
          <a:off x="239582" y="2615190"/>
          <a:ext cx="8664835" cy="2404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5801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7574"/>
            <a:ext cx="8352928" cy="1080120"/>
          </a:xfrm>
        </p:spPr>
        <p:txBody>
          <a:bodyPr/>
          <a:lstStyle/>
          <a:p>
            <a:r>
              <a:rPr lang="en-US" sz="2000" dirty="0" err="1"/>
              <a:t>Dalam</a:t>
            </a:r>
            <a:r>
              <a:rPr lang="en-US" sz="2000" dirty="0"/>
              <a:t> </a:t>
            </a:r>
            <a:r>
              <a:rPr lang="en-US" sz="2000" dirty="0" err="1"/>
              <a:t>praktek</a:t>
            </a:r>
            <a:r>
              <a:rPr lang="en-US" sz="2000" dirty="0"/>
              <a:t> </a:t>
            </a:r>
            <a:r>
              <a:rPr lang="en-US" sz="2000" dirty="0" err="1"/>
              <a:t>dokter</a:t>
            </a:r>
            <a:r>
              <a:rPr lang="en-US" sz="2000" dirty="0"/>
              <a:t> </a:t>
            </a:r>
            <a:r>
              <a:rPr lang="en-US" sz="2000" dirty="0" err="1"/>
              <a:t>anestesi</a:t>
            </a:r>
            <a:r>
              <a:rPr lang="en-US" sz="2000" dirty="0"/>
              <a:t>, </a:t>
            </a:r>
            <a:r>
              <a:rPr lang="en-US" sz="2000" dirty="0" err="1"/>
              <a:t>penata</a:t>
            </a:r>
            <a:r>
              <a:rPr lang="en-US" sz="2000" dirty="0"/>
              <a:t> </a:t>
            </a:r>
            <a:r>
              <a:rPr lang="en-US" sz="2000" dirty="0" err="1"/>
              <a:t>harus</a:t>
            </a:r>
            <a:r>
              <a:rPr lang="en-US" sz="2000" dirty="0"/>
              <a:t> </a:t>
            </a:r>
            <a:r>
              <a:rPr lang="en-US" sz="2000" dirty="0" err="1"/>
              <a:t>ditinjau</a:t>
            </a:r>
            <a:r>
              <a:rPr lang="en-US" sz="2000" dirty="0"/>
              <a:t> </a:t>
            </a:r>
            <a:r>
              <a:rPr lang="en-US" sz="2000" dirty="0" err="1"/>
              <a:t>dan</a:t>
            </a:r>
            <a:r>
              <a:rPr lang="en-US" sz="2000" dirty="0"/>
              <a:t> </a:t>
            </a:r>
            <a:r>
              <a:rPr lang="en-US" sz="2000" dirty="0" err="1"/>
              <a:t>dievaluasi</a:t>
            </a:r>
            <a:r>
              <a:rPr lang="en-US" sz="2000" dirty="0"/>
              <a:t> </a:t>
            </a:r>
            <a:r>
              <a:rPr lang="en-US" sz="2000" dirty="0" err="1"/>
              <a:t>untuk</a:t>
            </a:r>
            <a:r>
              <a:rPr lang="en-US" sz="2000" dirty="0"/>
              <a:t> </a:t>
            </a:r>
            <a:r>
              <a:rPr lang="en-US" sz="2000" dirty="0" err="1"/>
              <a:t>menjamin</a:t>
            </a:r>
            <a:r>
              <a:rPr lang="en-US" sz="2000" dirty="0"/>
              <a:t> </a:t>
            </a:r>
            <a:r>
              <a:rPr lang="en-US" sz="2000" dirty="0" err="1"/>
              <a:t>penataan</a:t>
            </a:r>
            <a:r>
              <a:rPr lang="en-US" sz="2000" dirty="0"/>
              <a:t> yang </a:t>
            </a:r>
            <a:r>
              <a:rPr lang="en-US" sz="2000" dirty="0" err="1" smtClean="0"/>
              <a:t>berkualitas</a:t>
            </a:r>
            <a:r>
              <a:rPr lang="id-ID" sz="2000" dirty="0" smtClean="0"/>
              <a:t>.</a:t>
            </a:r>
            <a:endParaRPr lang="en-US" sz="2000" dirty="0"/>
          </a:p>
        </p:txBody>
      </p:sp>
      <p:sp>
        <p:nvSpPr>
          <p:cNvPr id="5" name="Title 3"/>
          <p:cNvSpPr txBox="1">
            <a:spLocks/>
          </p:cNvSpPr>
          <p:nvPr/>
        </p:nvSpPr>
        <p:spPr>
          <a:xfrm>
            <a:off x="2915816" y="195486"/>
            <a:ext cx="5467541" cy="475488"/>
          </a:xfrm>
          <a:prstGeom prst="rect">
            <a:avLst/>
          </a:prstGeom>
        </p:spPr>
        <p:txBody>
          <a:bodyPr>
            <a:normAutofit/>
          </a:bodyPr>
          <a:lstStyle>
            <a:lvl1pPr algn="l" defTabSz="685800" rtl="0" eaLnBrk="1" latinLnBrk="0" hangingPunct="1">
              <a:spcBef>
                <a:spcPct val="0"/>
              </a:spcBef>
              <a:buNone/>
              <a:defRPr sz="1800" kern="1200">
                <a:solidFill>
                  <a:schemeClr val="tx1">
                    <a:lumMod val="65000"/>
                    <a:lumOff val="35000"/>
                  </a:schemeClr>
                </a:solidFill>
                <a:latin typeface="+mj-lt"/>
                <a:ea typeface="+mj-ea"/>
                <a:cs typeface="+mj-cs"/>
              </a:defRPr>
            </a:lvl1pPr>
          </a:lstStyle>
          <a:p>
            <a:pPr algn="r"/>
            <a:r>
              <a:rPr lang="en-US" sz="2400" b="1" dirty="0" smtClean="0"/>
              <a:t>STANDAR </a:t>
            </a:r>
            <a:r>
              <a:rPr lang="id-ID" sz="2400" b="1" dirty="0" smtClean="0"/>
              <a:t>X</a:t>
            </a:r>
            <a:endParaRPr lang="en-US" sz="2400" b="1" dirty="0"/>
          </a:p>
        </p:txBody>
      </p:sp>
      <p:sp>
        <p:nvSpPr>
          <p:cNvPr id="4" name="Content Placeholder 3"/>
          <p:cNvSpPr>
            <a:spLocks noGrp="1"/>
          </p:cNvSpPr>
          <p:nvPr>
            <p:ph sz="quarter" idx="10"/>
          </p:nvPr>
        </p:nvSpPr>
        <p:spPr>
          <a:xfrm>
            <a:off x="575556" y="2168270"/>
            <a:ext cx="7992888" cy="403480"/>
          </a:xfrm>
        </p:spPr>
        <p:txBody>
          <a:bodyPr/>
          <a:lstStyle/>
          <a:p>
            <a:pPr marL="0" indent="0" algn="ctr">
              <a:buNone/>
            </a:pPr>
            <a:r>
              <a:rPr lang="id-ID" sz="1800" b="1" dirty="0" smtClean="0"/>
              <a:t>Interpretasi</a:t>
            </a:r>
            <a:endParaRPr lang="id-ID" sz="1800" b="1" dirty="0"/>
          </a:p>
        </p:txBody>
      </p:sp>
      <p:graphicFrame>
        <p:nvGraphicFramePr>
          <p:cNvPr id="7" name="Diagram 6"/>
          <p:cNvGraphicFramePr/>
          <p:nvPr>
            <p:extLst>
              <p:ext uri="{D42A27DB-BD31-4B8C-83A1-F6EECF244321}">
                <p14:modId xmlns:p14="http://schemas.microsoft.com/office/powerpoint/2010/main" val="2612582999"/>
              </p:ext>
            </p:extLst>
          </p:nvPr>
        </p:nvGraphicFramePr>
        <p:xfrm>
          <a:off x="239582" y="2615190"/>
          <a:ext cx="8664835" cy="2404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5416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7574"/>
            <a:ext cx="8352928" cy="1080120"/>
          </a:xfrm>
        </p:spPr>
        <p:txBody>
          <a:bodyPr/>
          <a:lstStyle/>
          <a:p>
            <a:r>
              <a:rPr lang="en-US" sz="2000" dirty="0" err="1"/>
              <a:t>penata</a:t>
            </a:r>
            <a:r>
              <a:rPr lang="en-US" sz="2000" dirty="0"/>
              <a:t> </a:t>
            </a:r>
            <a:r>
              <a:rPr lang="en-US" sz="2000" dirty="0" err="1"/>
              <a:t>anestesi</a:t>
            </a:r>
            <a:r>
              <a:rPr lang="en-US" sz="2000" dirty="0"/>
              <a:t> </a:t>
            </a:r>
            <a:r>
              <a:rPr lang="en-US" sz="2000" dirty="0" err="1"/>
              <a:t>harus</a:t>
            </a:r>
            <a:r>
              <a:rPr lang="en-US" sz="2000" dirty="0"/>
              <a:t> </a:t>
            </a:r>
            <a:r>
              <a:rPr lang="en-US" sz="2000" dirty="0" err="1"/>
              <a:t>memelihara</a:t>
            </a:r>
            <a:r>
              <a:rPr lang="en-US" sz="2000" dirty="0"/>
              <a:t> </a:t>
            </a:r>
            <a:r>
              <a:rPr lang="en-US" sz="2000" dirty="0" err="1"/>
              <a:t>praktek</a:t>
            </a:r>
            <a:r>
              <a:rPr lang="en-US" sz="2000" dirty="0"/>
              <a:t> </a:t>
            </a:r>
            <a:r>
              <a:rPr lang="en-US" sz="2000" dirty="0" err="1"/>
              <a:t>anestesi</a:t>
            </a:r>
            <a:r>
              <a:rPr lang="en-US" sz="2000" dirty="0"/>
              <a:t> </a:t>
            </a:r>
            <a:r>
              <a:rPr lang="en-US" sz="2000" dirty="0" err="1"/>
              <a:t>berdasarkan</a:t>
            </a:r>
            <a:r>
              <a:rPr lang="en-US" sz="2000" dirty="0"/>
              <a:t> proses yang </a:t>
            </a:r>
            <a:r>
              <a:rPr lang="en-US" sz="2000" dirty="0" err="1"/>
              <a:t>berkesinambungan</a:t>
            </a:r>
            <a:r>
              <a:rPr lang="en-US" sz="2000" dirty="0"/>
              <a:t> </a:t>
            </a:r>
            <a:r>
              <a:rPr lang="en-US" sz="2000" dirty="0" err="1"/>
              <a:t>dari</a:t>
            </a:r>
            <a:r>
              <a:rPr lang="en-US" sz="2000" dirty="0"/>
              <a:t> </a:t>
            </a:r>
            <a:r>
              <a:rPr lang="en-US" sz="2000" dirty="0" err="1"/>
              <a:t>awal</a:t>
            </a:r>
            <a:r>
              <a:rPr lang="en-US" sz="2000" dirty="0"/>
              <a:t> </a:t>
            </a:r>
            <a:r>
              <a:rPr lang="en-US" sz="2000" dirty="0" err="1"/>
              <a:t>dengan</a:t>
            </a:r>
            <a:r>
              <a:rPr lang="en-US" sz="2000" dirty="0"/>
              <a:t> </a:t>
            </a:r>
            <a:r>
              <a:rPr lang="en-US" sz="2000" dirty="0" err="1"/>
              <a:t>praktik</a:t>
            </a:r>
            <a:r>
              <a:rPr lang="en-US" sz="2000" dirty="0"/>
              <a:t> </a:t>
            </a:r>
            <a:r>
              <a:rPr lang="en-US" sz="2000" dirty="0" err="1"/>
              <a:t>berbasis</a:t>
            </a:r>
            <a:r>
              <a:rPr lang="en-US" sz="2000" dirty="0"/>
              <a:t> </a:t>
            </a:r>
            <a:r>
              <a:rPr lang="en-US" sz="2000" dirty="0" err="1"/>
              <a:t>bukti,pedoman</a:t>
            </a:r>
            <a:r>
              <a:rPr lang="en-US" sz="2000" dirty="0"/>
              <a:t>, </a:t>
            </a:r>
            <a:r>
              <a:rPr lang="en-US" sz="2000" dirty="0" err="1"/>
              <a:t>dan</a:t>
            </a:r>
            <a:r>
              <a:rPr lang="en-US" sz="2000" dirty="0"/>
              <a:t> </a:t>
            </a:r>
            <a:r>
              <a:rPr lang="en-US" sz="2000" dirty="0" err="1"/>
              <a:t>standar</a:t>
            </a:r>
            <a:r>
              <a:rPr lang="en-US" sz="2000" dirty="0"/>
              <a:t> yang </a:t>
            </a:r>
            <a:r>
              <a:rPr lang="en-US" sz="2000" dirty="0" err="1"/>
              <a:t>diterima</a:t>
            </a:r>
            <a:r>
              <a:rPr lang="en-US" sz="2000" dirty="0"/>
              <a:t> </a:t>
            </a:r>
            <a:r>
              <a:rPr lang="en-US" sz="2000" dirty="0" err="1"/>
              <a:t>secara</a:t>
            </a:r>
            <a:r>
              <a:rPr lang="en-US" sz="2000" dirty="0"/>
              <a:t> </a:t>
            </a:r>
            <a:r>
              <a:rPr lang="en-US" sz="2000" dirty="0" err="1" smtClean="0"/>
              <a:t>internasional</a:t>
            </a:r>
            <a:r>
              <a:rPr lang="id-ID" sz="2000" dirty="0" smtClean="0"/>
              <a:t>.</a:t>
            </a:r>
            <a:endParaRPr lang="en-US" sz="2000" dirty="0"/>
          </a:p>
        </p:txBody>
      </p:sp>
      <p:sp>
        <p:nvSpPr>
          <p:cNvPr id="5" name="Title 3"/>
          <p:cNvSpPr txBox="1">
            <a:spLocks/>
          </p:cNvSpPr>
          <p:nvPr/>
        </p:nvSpPr>
        <p:spPr>
          <a:xfrm>
            <a:off x="2915816" y="195486"/>
            <a:ext cx="5467541" cy="475488"/>
          </a:xfrm>
          <a:prstGeom prst="rect">
            <a:avLst/>
          </a:prstGeom>
        </p:spPr>
        <p:txBody>
          <a:bodyPr>
            <a:normAutofit/>
          </a:bodyPr>
          <a:lstStyle>
            <a:lvl1pPr algn="l" defTabSz="685800" rtl="0" eaLnBrk="1" latinLnBrk="0" hangingPunct="1">
              <a:spcBef>
                <a:spcPct val="0"/>
              </a:spcBef>
              <a:buNone/>
              <a:defRPr sz="1800" kern="1200">
                <a:solidFill>
                  <a:schemeClr val="tx1">
                    <a:lumMod val="65000"/>
                    <a:lumOff val="35000"/>
                  </a:schemeClr>
                </a:solidFill>
                <a:latin typeface="+mj-lt"/>
                <a:ea typeface="+mj-ea"/>
                <a:cs typeface="+mj-cs"/>
              </a:defRPr>
            </a:lvl1pPr>
          </a:lstStyle>
          <a:p>
            <a:pPr algn="r"/>
            <a:r>
              <a:rPr lang="en-US" sz="2400" b="1" dirty="0" smtClean="0"/>
              <a:t>STANDAR </a:t>
            </a:r>
            <a:r>
              <a:rPr lang="id-ID" sz="2400" b="1" dirty="0" smtClean="0"/>
              <a:t>XI</a:t>
            </a:r>
            <a:endParaRPr lang="en-US" sz="2400" b="1" dirty="0"/>
          </a:p>
        </p:txBody>
      </p:sp>
      <p:sp>
        <p:nvSpPr>
          <p:cNvPr id="4" name="Content Placeholder 3"/>
          <p:cNvSpPr>
            <a:spLocks noGrp="1"/>
          </p:cNvSpPr>
          <p:nvPr>
            <p:ph sz="quarter" idx="10"/>
          </p:nvPr>
        </p:nvSpPr>
        <p:spPr>
          <a:xfrm>
            <a:off x="575556" y="2024254"/>
            <a:ext cx="7992888" cy="403480"/>
          </a:xfrm>
        </p:spPr>
        <p:txBody>
          <a:bodyPr/>
          <a:lstStyle/>
          <a:p>
            <a:pPr marL="0" indent="0" algn="ctr">
              <a:buNone/>
            </a:pPr>
            <a:r>
              <a:rPr lang="id-ID" sz="1800" b="1" dirty="0" smtClean="0"/>
              <a:t>Interpretasi</a:t>
            </a:r>
            <a:endParaRPr lang="id-ID" sz="1800" b="1" dirty="0"/>
          </a:p>
        </p:txBody>
      </p:sp>
      <p:graphicFrame>
        <p:nvGraphicFramePr>
          <p:cNvPr id="7" name="Diagram 6"/>
          <p:cNvGraphicFramePr/>
          <p:nvPr>
            <p:extLst>
              <p:ext uri="{D42A27DB-BD31-4B8C-83A1-F6EECF244321}">
                <p14:modId xmlns:p14="http://schemas.microsoft.com/office/powerpoint/2010/main" val="1231634568"/>
              </p:ext>
            </p:extLst>
          </p:nvPr>
        </p:nvGraphicFramePr>
        <p:xfrm>
          <a:off x="239582" y="2471174"/>
          <a:ext cx="8664835" cy="2260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5759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algn="ctr" eaLnBrk="1" hangingPunct="1"/>
            <a:r>
              <a:rPr lang="en-US" sz="2700" dirty="0">
                <a:latin typeface="Franklin Gothic Heavy" pitchFamily="34" charset="0"/>
                <a:ea typeface="Arial Unicode MS" pitchFamily="34" charset="-128"/>
                <a:cs typeface="Tahoma" pitchFamily="34" charset="0"/>
              </a:rPr>
              <a:t>PEMBUKA BELAJAR</a:t>
            </a:r>
            <a:endParaRPr lang="id-ID" sz="2700" dirty="0">
              <a:latin typeface="Franklin Gothic Heavy" pitchFamily="34" charset="0"/>
              <a:ea typeface="Arial Unicode MS" pitchFamily="34" charset="-128"/>
              <a:cs typeface="Tahoma" pitchFamily="34" charset="0"/>
            </a:endParaRPr>
          </a:p>
        </p:txBody>
      </p:sp>
      <p:sp>
        <p:nvSpPr>
          <p:cNvPr id="5" name="Rectangle 4"/>
          <p:cNvSpPr/>
          <p:nvPr/>
        </p:nvSpPr>
        <p:spPr>
          <a:xfrm>
            <a:off x="955968" y="3501737"/>
            <a:ext cx="7315199" cy="1204047"/>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latinLnBrk="0">
              <a:defRPr/>
            </a:pPr>
            <a:r>
              <a:rPr lang="en-US" sz="2100" dirty="0">
                <a:solidFill>
                  <a:prstClr val="black"/>
                </a:solidFill>
                <a:latin typeface="Gill Sans MT Condensed" pitchFamily="34" charset="0"/>
              </a:rPr>
              <a:t>“</a:t>
            </a:r>
            <a:r>
              <a:rPr lang="en-US" sz="2100" dirty="0" err="1">
                <a:solidFill>
                  <a:prstClr val="black"/>
                </a:solidFill>
                <a:latin typeface="Gill Sans MT Condensed" pitchFamily="34" charset="0"/>
              </a:rPr>
              <a:t>Kami</a:t>
            </a:r>
            <a:r>
              <a:rPr lang="en-US" sz="2100" dirty="0">
                <a:solidFill>
                  <a:prstClr val="black"/>
                </a:solidFill>
                <a:latin typeface="Gill Sans MT Condensed" pitchFamily="34" charset="0"/>
              </a:rPr>
              <a:t> </a:t>
            </a:r>
            <a:r>
              <a:rPr lang="en-US" sz="2100" dirty="0" err="1">
                <a:solidFill>
                  <a:prstClr val="black"/>
                </a:solidFill>
                <a:latin typeface="Gill Sans MT Condensed" pitchFamily="34" charset="0"/>
              </a:rPr>
              <a:t>ridho</a:t>
            </a:r>
            <a:r>
              <a:rPr lang="en-US" sz="2100" dirty="0">
                <a:solidFill>
                  <a:prstClr val="black"/>
                </a:solidFill>
                <a:latin typeface="Gill Sans MT Condensed" pitchFamily="34" charset="0"/>
              </a:rPr>
              <a:t> Allah SWT </a:t>
            </a:r>
            <a:r>
              <a:rPr lang="en-US" sz="2100" dirty="0" err="1">
                <a:solidFill>
                  <a:prstClr val="black"/>
                </a:solidFill>
                <a:latin typeface="Gill Sans MT Condensed" pitchFamily="34" charset="0"/>
              </a:rPr>
              <a:t>sebagai</a:t>
            </a:r>
            <a:r>
              <a:rPr lang="en-US" sz="2100" dirty="0">
                <a:solidFill>
                  <a:prstClr val="black"/>
                </a:solidFill>
                <a:latin typeface="Gill Sans MT Condensed" pitchFamily="34" charset="0"/>
              </a:rPr>
              <a:t> </a:t>
            </a:r>
            <a:r>
              <a:rPr lang="en-US" sz="2100" dirty="0" err="1">
                <a:solidFill>
                  <a:prstClr val="black"/>
                </a:solidFill>
                <a:latin typeface="Gill Sans MT Condensed" pitchFamily="34" charset="0"/>
              </a:rPr>
              <a:t>Tuhanku</a:t>
            </a:r>
            <a:r>
              <a:rPr lang="en-US" sz="2100" dirty="0">
                <a:solidFill>
                  <a:prstClr val="black"/>
                </a:solidFill>
                <a:latin typeface="Gill Sans MT Condensed" pitchFamily="34" charset="0"/>
              </a:rPr>
              <a:t>, Islam </a:t>
            </a:r>
            <a:r>
              <a:rPr lang="en-US" sz="2100" dirty="0" err="1">
                <a:solidFill>
                  <a:prstClr val="black"/>
                </a:solidFill>
                <a:latin typeface="Gill Sans MT Condensed" pitchFamily="34" charset="0"/>
              </a:rPr>
              <a:t>sebagai</a:t>
            </a:r>
            <a:r>
              <a:rPr lang="en-US" sz="2100" dirty="0">
                <a:solidFill>
                  <a:prstClr val="black"/>
                </a:solidFill>
                <a:latin typeface="Gill Sans MT Condensed" pitchFamily="34" charset="0"/>
              </a:rPr>
              <a:t> </a:t>
            </a:r>
            <a:r>
              <a:rPr lang="en-US" sz="2100" dirty="0" err="1">
                <a:solidFill>
                  <a:prstClr val="black"/>
                </a:solidFill>
                <a:latin typeface="Gill Sans MT Condensed" pitchFamily="34" charset="0"/>
              </a:rPr>
              <a:t>agamaku</a:t>
            </a:r>
            <a:r>
              <a:rPr lang="en-US" sz="2100" dirty="0">
                <a:solidFill>
                  <a:prstClr val="black"/>
                </a:solidFill>
                <a:latin typeface="Gill Sans MT Condensed" pitchFamily="34" charset="0"/>
              </a:rPr>
              <a:t>, </a:t>
            </a:r>
            <a:r>
              <a:rPr lang="en-US" sz="2100" dirty="0" err="1">
                <a:solidFill>
                  <a:prstClr val="black"/>
                </a:solidFill>
                <a:latin typeface="Gill Sans MT Condensed" pitchFamily="34" charset="0"/>
              </a:rPr>
              <a:t>dan</a:t>
            </a:r>
            <a:r>
              <a:rPr lang="en-US" sz="2100" dirty="0">
                <a:solidFill>
                  <a:prstClr val="black"/>
                </a:solidFill>
                <a:latin typeface="Gill Sans MT Condensed" pitchFamily="34" charset="0"/>
              </a:rPr>
              <a:t> </a:t>
            </a:r>
            <a:r>
              <a:rPr lang="en-US" sz="2100" dirty="0" err="1">
                <a:solidFill>
                  <a:prstClr val="black"/>
                </a:solidFill>
                <a:latin typeface="Gill Sans MT Condensed" pitchFamily="34" charset="0"/>
              </a:rPr>
              <a:t>Nabi</a:t>
            </a:r>
            <a:r>
              <a:rPr lang="en-US" sz="2100" dirty="0">
                <a:solidFill>
                  <a:prstClr val="black"/>
                </a:solidFill>
                <a:latin typeface="Gill Sans MT Condensed" pitchFamily="34" charset="0"/>
              </a:rPr>
              <a:t> Muhammad </a:t>
            </a:r>
            <a:r>
              <a:rPr lang="en-US" sz="2100" dirty="0" err="1">
                <a:solidFill>
                  <a:prstClr val="black"/>
                </a:solidFill>
                <a:latin typeface="Gill Sans MT Condensed" pitchFamily="34" charset="0"/>
              </a:rPr>
              <a:t>sebagai</a:t>
            </a:r>
            <a:r>
              <a:rPr lang="en-US" sz="2100" dirty="0">
                <a:solidFill>
                  <a:prstClr val="black"/>
                </a:solidFill>
                <a:latin typeface="Gill Sans MT Condensed" pitchFamily="34" charset="0"/>
              </a:rPr>
              <a:t> </a:t>
            </a:r>
            <a:r>
              <a:rPr lang="en-US" sz="2100" dirty="0" err="1">
                <a:solidFill>
                  <a:prstClr val="black"/>
                </a:solidFill>
                <a:latin typeface="Gill Sans MT Condensed" pitchFamily="34" charset="0"/>
              </a:rPr>
              <a:t>Nabi</a:t>
            </a:r>
            <a:r>
              <a:rPr lang="en-US" sz="2100" dirty="0">
                <a:solidFill>
                  <a:prstClr val="black"/>
                </a:solidFill>
                <a:latin typeface="Gill Sans MT Condensed" pitchFamily="34" charset="0"/>
              </a:rPr>
              <a:t> </a:t>
            </a:r>
            <a:r>
              <a:rPr lang="en-US" sz="2100" dirty="0" err="1">
                <a:solidFill>
                  <a:prstClr val="black"/>
                </a:solidFill>
                <a:latin typeface="Gill Sans MT Condensed" pitchFamily="34" charset="0"/>
              </a:rPr>
              <a:t>dan</a:t>
            </a:r>
            <a:r>
              <a:rPr lang="en-US" sz="2100" dirty="0">
                <a:solidFill>
                  <a:prstClr val="black"/>
                </a:solidFill>
                <a:latin typeface="Gill Sans MT Condensed" pitchFamily="34" charset="0"/>
              </a:rPr>
              <a:t> </a:t>
            </a:r>
            <a:r>
              <a:rPr lang="en-US" sz="2100" dirty="0" err="1">
                <a:solidFill>
                  <a:prstClr val="black"/>
                </a:solidFill>
                <a:latin typeface="Gill Sans MT Condensed" pitchFamily="34" charset="0"/>
              </a:rPr>
              <a:t>Rasul</a:t>
            </a:r>
            <a:r>
              <a:rPr lang="en-US" sz="2100" dirty="0">
                <a:solidFill>
                  <a:prstClr val="black"/>
                </a:solidFill>
                <a:latin typeface="Gill Sans MT Condensed" pitchFamily="34" charset="0"/>
              </a:rPr>
              <a:t>, </a:t>
            </a:r>
            <a:r>
              <a:rPr lang="en-US" sz="2100" dirty="0" err="1">
                <a:solidFill>
                  <a:prstClr val="black"/>
                </a:solidFill>
                <a:latin typeface="Gill Sans MT Condensed" pitchFamily="34" charset="0"/>
              </a:rPr>
              <a:t>Ya</a:t>
            </a:r>
            <a:r>
              <a:rPr lang="en-US" sz="2100" dirty="0">
                <a:solidFill>
                  <a:prstClr val="black"/>
                </a:solidFill>
                <a:latin typeface="Gill Sans MT Condensed" pitchFamily="34" charset="0"/>
              </a:rPr>
              <a:t> Allah, </a:t>
            </a:r>
            <a:r>
              <a:rPr lang="en-US" sz="2100" dirty="0" err="1">
                <a:solidFill>
                  <a:prstClr val="black"/>
                </a:solidFill>
                <a:latin typeface="Gill Sans MT Condensed" pitchFamily="34" charset="0"/>
              </a:rPr>
              <a:t>tambahkanlah</a:t>
            </a:r>
            <a:r>
              <a:rPr lang="en-US" sz="2100" dirty="0">
                <a:solidFill>
                  <a:prstClr val="black"/>
                </a:solidFill>
                <a:latin typeface="Gill Sans MT Condensed" pitchFamily="34" charset="0"/>
              </a:rPr>
              <a:t> </a:t>
            </a:r>
            <a:r>
              <a:rPr lang="en-US" sz="2100" dirty="0" err="1">
                <a:solidFill>
                  <a:prstClr val="black"/>
                </a:solidFill>
                <a:latin typeface="Gill Sans MT Condensed" pitchFamily="34" charset="0"/>
              </a:rPr>
              <a:t>kepadaku</a:t>
            </a:r>
            <a:r>
              <a:rPr lang="en-US" sz="2100" dirty="0">
                <a:solidFill>
                  <a:prstClr val="black"/>
                </a:solidFill>
                <a:latin typeface="Gill Sans MT Condensed" pitchFamily="34" charset="0"/>
              </a:rPr>
              <a:t> </a:t>
            </a:r>
            <a:r>
              <a:rPr lang="en-US" sz="2100" dirty="0" err="1">
                <a:solidFill>
                  <a:prstClr val="black"/>
                </a:solidFill>
                <a:latin typeface="Gill Sans MT Condensed" pitchFamily="34" charset="0"/>
              </a:rPr>
              <a:t>ilmu</a:t>
            </a:r>
            <a:r>
              <a:rPr lang="en-US" sz="2100" dirty="0">
                <a:solidFill>
                  <a:prstClr val="black"/>
                </a:solidFill>
                <a:latin typeface="Gill Sans MT Condensed" pitchFamily="34" charset="0"/>
              </a:rPr>
              <a:t> </a:t>
            </a:r>
            <a:r>
              <a:rPr lang="en-US" sz="2100" dirty="0" err="1">
                <a:solidFill>
                  <a:prstClr val="black"/>
                </a:solidFill>
                <a:latin typeface="Gill Sans MT Condensed" pitchFamily="34" charset="0"/>
              </a:rPr>
              <a:t>dan</a:t>
            </a:r>
            <a:r>
              <a:rPr lang="en-US" sz="2100" dirty="0">
                <a:solidFill>
                  <a:prstClr val="black"/>
                </a:solidFill>
                <a:latin typeface="Gill Sans MT Condensed" pitchFamily="34" charset="0"/>
              </a:rPr>
              <a:t> </a:t>
            </a:r>
            <a:r>
              <a:rPr lang="en-US" sz="2100" dirty="0" err="1">
                <a:solidFill>
                  <a:prstClr val="black"/>
                </a:solidFill>
                <a:latin typeface="Gill Sans MT Condensed" pitchFamily="34" charset="0"/>
              </a:rPr>
              <a:t>berikanlah</a:t>
            </a:r>
            <a:r>
              <a:rPr lang="en-US" sz="2100" dirty="0">
                <a:solidFill>
                  <a:prstClr val="black"/>
                </a:solidFill>
                <a:latin typeface="Gill Sans MT Condensed" pitchFamily="34" charset="0"/>
              </a:rPr>
              <a:t> </a:t>
            </a:r>
            <a:r>
              <a:rPr lang="en-US" sz="2100" dirty="0" err="1">
                <a:solidFill>
                  <a:prstClr val="black"/>
                </a:solidFill>
                <a:latin typeface="Gill Sans MT Condensed" pitchFamily="34" charset="0"/>
              </a:rPr>
              <a:t>aku</a:t>
            </a:r>
            <a:r>
              <a:rPr lang="en-US" sz="2100" dirty="0">
                <a:solidFill>
                  <a:prstClr val="black"/>
                </a:solidFill>
                <a:latin typeface="Gill Sans MT Condensed" pitchFamily="34" charset="0"/>
              </a:rPr>
              <a:t> </a:t>
            </a:r>
            <a:r>
              <a:rPr lang="en-US" sz="2100" dirty="0" err="1">
                <a:solidFill>
                  <a:prstClr val="black"/>
                </a:solidFill>
                <a:latin typeface="Gill Sans MT Condensed" pitchFamily="34" charset="0"/>
              </a:rPr>
              <a:t>kefahaman</a:t>
            </a:r>
            <a:r>
              <a:rPr lang="en-US" sz="2100" dirty="0">
                <a:solidFill>
                  <a:prstClr val="black"/>
                </a:solidFill>
                <a:latin typeface="Gill Sans MT Condensed" pitchFamily="34" charset="0"/>
              </a:rPr>
              <a:t>”</a:t>
            </a:r>
          </a:p>
        </p:txBody>
      </p:sp>
      <p:pic>
        <p:nvPicPr>
          <p:cNvPr id="15364" name="Picture 5" descr="C:\Users\Suryani\Pictures\doa-belajar.jpg"/>
          <p:cNvPicPr>
            <a:picLocks noChangeAspect="1" noChangeArrowheads="1"/>
          </p:cNvPicPr>
          <p:nvPr/>
        </p:nvPicPr>
        <p:blipFill>
          <a:blip r:embed="rId2"/>
          <a:srcRect/>
          <a:stretch>
            <a:fillRect/>
          </a:stretch>
        </p:blipFill>
        <p:spPr bwMode="auto">
          <a:xfrm>
            <a:off x="623457" y="1042988"/>
            <a:ext cx="7824355" cy="2084676"/>
          </a:xfrm>
          <a:prstGeom prst="rect">
            <a:avLst/>
          </a:prstGeom>
          <a:noFill/>
          <a:ln w="9525">
            <a:noFill/>
            <a:miter lim="800000"/>
            <a:headEnd/>
            <a:tailEnd/>
          </a:ln>
        </p:spPr>
      </p:pic>
      <p:sp>
        <p:nvSpPr>
          <p:cNvPr id="6" name="Title 1"/>
          <p:cNvSpPr txBox="1">
            <a:spLocks/>
          </p:cNvSpPr>
          <p:nvPr/>
        </p:nvSpPr>
        <p:spPr>
          <a:xfrm>
            <a:off x="2847109" y="228600"/>
            <a:ext cx="5870864" cy="436418"/>
          </a:xfrm>
          <a:prstGeom prst="rect">
            <a:avLst/>
          </a:prstGeom>
        </p:spPr>
        <p:txBody>
          <a:bodyPr/>
          <a:lstStyle/>
          <a:p>
            <a:pPr latinLnBrk="0">
              <a:spcBef>
                <a:spcPct val="0"/>
              </a:spcBef>
              <a:defRPr/>
            </a:pPr>
            <a:r>
              <a:rPr lang="en-US" sz="3000" b="1" dirty="0">
                <a:solidFill>
                  <a:prstClr val="black"/>
                </a:solidFill>
              </a:rPr>
              <a:t>        DOA BELAJAR</a:t>
            </a:r>
          </a:p>
        </p:txBody>
      </p:sp>
    </p:spTree>
    <p:extLst>
      <p:ext uri="{BB962C8B-B14F-4D97-AF65-F5344CB8AC3E}">
        <p14:creationId xmlns:p14="http://schemas.microsoft.com/office/powerpoint/2010/main" val="53126882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15566"/>
            <a:ext cx="8496944" cy="1152128"/>
          </a:xfrm>
        </p:spPr>
        <p:txBody>
          <a:bodyPr/>
          <a:lstStyle/>
          <a:p>
            <a:pPr algn="just"/>
            <a:r>
              <a:rPr lang="id-ID" sz="2000" dirty="0" err="1"/>
              <a:t>P</a:t>
            </a:r>
            <a:r>
              <a:rPr lang="en-US" sz="2000" dirty="0" err="1" smtClean="0"/>
              <a:t>enata</a:t>
            </a:r>
            <a:r>
              <a:rPr lang="en-US" sz="2000" dirty="0" smtClean="0"/>
              <a:t> </a:t>
            </a:r>
            <a:r>
              <a:rPr lang="en-US" sz="2000" dirty="0" err="1"/>
              <a:t>anestesi</a:t>
            </a:r>
            <a:r>
              <a:rPr lang="en-US" sz="2000" dirty="0"/>
              <a:t> </a:t>
            </a:r>
            <a:r>
              <a:rPr lang="en-US" sz="2000" dirty="0" err="1"/>
              <a:t>mendukung</a:t>
            </a:r>
            <a:r>
              <a:rPr lang="en-US" sz="2000" dirty="0"/>
              <a:t> </a:t>
            </a:r>
            <a:r>
              <a:rPr lang="en-US" sz="2000" dirty="0" err="1"/>
              <a:t>dan</a:t>
            </a:r>
            <a:r>
              <a:rPr lang="en-US" sz="2000" dirty="0"/>
              <a:t> </a:t>
            </a:r>
            <a:r>
              <a:rPr lang="en-US" sz="2000" dirty="0" err="1"/>
              <a:t>mempertahankan</a:t>
            </a:r>
            <a:r>
              <a:rPr lang="en-US" sz="2000" dirty="0"/>
              <a:t> </a:t>
            </a:r>
            <a:r>
              <a:rPr lang="en-US" sz="2000" dirty="0" err="1"/>
              <a:t>hak-hak</a:t>
            </a:r>
            <a:r>
              <a:rPr lang="en-US" sz="2000" dirty="0"/>
              <a:t> </a:t>
            </a:r>
            <a:r>
              <a:rPr lang="en-US" sz="2000" dirty="0" err="1"/>
              <a:t>dasar</a:t>
            </a:r>
            <a:r>
              <a:rPr lang="en-US" sz="2000" dirty="0"/>
              <a:t> </a:t>
            </a:r>
            <a:r>
              <a:rPr lang="en-US" sz="2000" dirty="0" err="1"/>
              <a:t>pasien</a:t>
            </a:r>
            <a:r>
              <a:rPr lang="en-US" sz="2000" dirty="0"/>
              <a:t> </a:t>
            </a:r>
            <a:r>
              <a:rPr lang="en-US" sz="2000" dirty="0" err="1"/>
              <a:t>untuk</a:t>
            </a:r>
            <a:r>
              <a:rPr lang="en-US" sz="2000" dirty="0"/>
              <a:t> </a:t>
            </a:r>
            <a:r>
              <a:rPr lang="en-US" sz="2000" dirty="0" err="1"/>
              <a:t>privasi</a:t>
            </a:r>
            <a:r>
              <a:rPr lang="en-US" sz="2000" dirty="0"/>
              <a:t> </a:t>
            </a:r>
            <a:r>
              <a:rPr lang="en-US" sz="2000" dirty="0" err="1"/>
              <a:t>dengan</a:t>
            </a:r>
            <a:r>
              <a:rPr lang="en-US" sz="2000" dirty="0"/>
              <a:t> </a:t>
            </a:r>
            <a:r>
              <a:rPr lang="en-US" sz="2000" dirty="0" err="1"/>
              <a:t>melindungi</a:t>
            </a:r>
            <a:r>
              <a:rPr lang="en-US" sz="2000" dirty="0"/>
              <a:t> </a:t>
            </a:r>
            <a:r>
              <a:rPr lang="en-US" sz="2000" dirty="0" err="1"/>
              <a:t>informasi</a:t>
            </a:r>
            <a:r>
              <a:rPr lang="en-US" sz="2000" dirty="0"/>
              <a:t> yang </a:t>
            </a:r>
            <a:r>
              <a:rPr lang="en-US" sz="2000" dirty="0" err="1"/>
              <a:t>bersifat</a:t>
            </a:r>
            <a:r>
              <a:rPr lang="en-US" sz="2000" dirty="0"/>
              <a:t> </a:t>
            </a:r>
            <a:r>
              <a:rPr lang="en-US" sz="2000" dirty="0" err="1"/>
              <a:t>rahasia</a:t>
            </a:r>
            <a:r>
              <a:rPr lang="en-US" sz="2000" dirty="0"/>
              <a:t> </a:t>
            </a:r>
            <a:r>
              <a:rPr lang="en-US" sz="2000" dirty="0" err="1"/>
              <a:t>dari</a:t>
            </a:r>
            <a:r>
              <a:rPr lang="en-US" sz="2000" dirty="0"/>
              <a:t> </a:t>
            </a:r>
            <a:r>
              <a:rPr lang="en-US" sz="2000" dirty="0" err="1"/>
              <a:t>mereka</a:t>
            </a:r>
            <a:r>
              <a:rPr lang="en-US" sz="2000" dirty="0"/>
              <a:t> yang </a:t>
            </a:r>
            <a:r>
              <a:rPr lang="en-US" sz="2000" dirty="0" err="1"/>
              <a:t>tidak</a:t>
            </a:r>
            <a:r>
              <a:rPr lang="en-US" sz="2000" dirty="0"/>
              <a:t> </a:t>
            </a:r>
            <a:r>
              <a:rPr lang="en-US" sz="2000" dirty="0" err="1"/>
              <a:t>memerlukan</a:t>
            </a:r>
            <a:r>
              <a:rPr lang="en-US" sz="2000" dirty="0"/>
              <a:t> </a:t>
            </a:r>
            <a:r>
              <a:rPr lang="en-US" sz="2000" dirty="0" err="1"/>
              <a:t>informasi</a:t>
            </a:r>
            <a:r>
              <a:rPr lang="en-US" sz="2000" dirty="0"/>
              <a:t> </a:t>
            </a:r>
            <a:r>
              <a:rPr lang="en-US" sz="2000" dirty="0" err="1"/>
              <a:t>tersebut</a:t>
            </a:r>
            <a:r>
              <a:rPr lang="en-US" sz="2000" dirty="0"/>
              <a:t> </a:t>
            </a:r>
            <a:r>
              <a:rPr lang="en-US" sz="2000" dirty="0" err="1"/>
              <a:t>untuk</a:t>
            </a:r>
            <a:r>
              <a:rPr lang="en-US" sz="2000" dirty="0"/>
              <a:t> </a:t>
            </a:r>
            <a:r>
              <a:rPr lang="en-US" sz="2000" dirty="0" err="1"/>
              <a:t>penataan</a:t>
            </a:r>
            <a:r>
              <a:rPr lang="en-US" sz="2000" dirty="0"/>
              <a:t> </a:t>
            </a:r>
            <a:r>
              <a:rPr lang="en-US" sz="2000" dirty="0" err="1"/>
              <a:t>pasien</a:t>
            </a:r>
            <a:r>
              <a:rPr lang="en-US" sz="2000" dirty="0"/>
              <a:t>. </a:t>
            </a:r>
            <a:r>
              <a:rPr lang="en-US" sz="2000" dirty="0" err="1"/>
              <a:t>Selain</a:t>
            </a:r>
            <a:r>
              <a:rPr lang="en-US" sz="2000" dirty="0"/>
              <a:t> </a:t>
            </a:r>
            <a:r>
              <a:rPr lang="en-US" sz="2000" dirty="0" err="1"/>
              <a:t>itu</a:t>
            </a:r>
            <a:r>
              <a:rPr lang="en-US" sz="2000" dirty="0"/>
              <a:t>, </a:t>
            </a:r>
            <a:r>
              <a:rPr lang="en-US" sz="2000" dirty="0" err="1"/>
              <a:t>penata</a:t>
            </a:r>
            <a:r>
              <a:rPr lang="en-US" sz="2000" dirty="0"/>
              <a:t> </a:t>
            </a:r>
            <a:r>
              <a:rPr lang="en-US" sz="2000" dirty="0" err="1"/>
              <a:t>anestesi</a:t>
            </a:r>
            <a:r>
              <a:rPr lang="en-US" sz="2000" dirty="0"/>
              <a:t> </a:t>
            </a:r>
            <a:r>
              <a:rPr lang="en-US" sz="2000" dirty="0" err="1"/>
              <a:t>mendukung</a:t>
            </a:r>
            <a:r>
              <a:rPr lang="en-US" sz="2000" dirty="0"/>
              <a:t> </a:t>
            </a:r>
            <a:r>
              <a:rPr lang="en-US" sz="2000" dirty="0" err="1"/>
              <a:t>hak-hak</a:t>
            </a:r>
            <a:r>
              <a:rPr lang="en-US" sz="2000" dirty="0"/>
              <a:t> </a:t>
            </a:r>
            <a:r>
              <a:rPr lang="en-US" sz="2000" dirty="0" err="1"/>
              <a:t>pasien</a:t>
            </a:r>
            <a:r>
              <a:rPr lang="en-US" sz="2000" dirty="0"/>
              <a:t> </a:t>
            </a:r>
            <a:r>
              <a:rPr lang="en-US" sz="2000" dirty="0" err="1"/>
              <a:t>untuk</a:t>
            </a:r>
            <a:r>
              <a:rPr lang="en-US" sz="2000" dirty="0"/>
              <a:t> </a:t>
            </a:r>
            <a:r>
              <a:rPr lang="en-US" sz="2000" dirty="0" err="1"/>
              <a:t>kemerdekaan</a:t>
            </a:r>
            <a:r>
              <a:rPr lang="en-US" sz="2000" dirty="0"/>
              <a:t> </a:t>
            </a:r>
            <a:r>
              <a:rPr lang="en-US" sz="2000" dirty="0" err="1"/>
              <a:t>berekspresi</a:t>
            </a:r>
            <a:r>
              <a:rPr lang="en-US" sz="2000" dirty="0"/>
              <a:t>, </a:t>
            </a:r>
            <a:r>
              <a:rPr lang="en-US" sz="2000" dirty="0" err="1"/>
              <a:t>keputusan</a:t>
            </a:r>
            <a:r>
              <a:rPr lang="en-US" sz="2000" dirty="0"/>
              <a:t>, </a:t>
            </a:r>
            <a:r>
              <a:rPr lang="en-US" sz="2000" dirty="0" err="1"/>
              <a:t>dan</a:t>
            </a:r>
            <a:r>
              <a:rPr lang="en-US" sz="2000" dirty="0"/>
              <a:t> </a:t>
            </a:r>
            <a:r>
              <a:rPr lang="en-US" sz="2000" dirty="0" err="1"/>
              <a:t>tindakan</a:t>
            </a:r>
            <a:endParaRPr lang="en-US" sz="2000" dirty="0"/>
          </a:p>
        </p:txBody>
      </p:sp>
      <p:sp>
        <p:nvSpPr>
          <p:cNvPr id="5" name="Title 3"/>
          <p:cNvSpPr txBox="1">
            <a:spLocks/>
          </p:cNvSpPr>
          <p:nvPr/>
        </p:nvSpPr>
        <p:spPr>
          <a:xfrm>
            <a:off x="2915816" y="195486"/>
            <a:ext cx="5467541" cy="475488"/>
          </a:xfrm>
          <a:prstGeom prst="rect">
            <a:avLst/>
          </a:prstGeom>
        </p:spPr>
        <p:txBody>
          <a:bodyPr>
            <a:normAutofit/>
          </a:bodyPr>
          <a:lstStyle>
            <a:lvl1pPr algn="l" defTabSz="685800" rtl="0" eaLnBrk="1" latinLnBrk="0" hangingPunct="1">
              <a:spcBef>
                <a:spcPct val="0"/>
              </a:spcBef>
              <a:buNone/>
              <a:defRPr sz="1800" kern="1200">
                <a:solidFill>
                  <a:schemeClr val="tx1">
                    <a:lumMod val="65000"/>
                    <a:lumOff val="35000"/>
                  </a:schemeClr>
                </a:solidFill>
                <a:latin typeface="+mj-lt"/>
                <a:ea typeface="+mj-ea"/>
                <a:cs typeface="+mj-cs"/>
              </a:defRPr>
            </a:lvl1pPr>
          </a:lstStyle>
          <a:p>
            <a:pPr algn="r"/>
            <a:r>
              <a:rPr lang="en-US" sz="2400" b="1" dirty="0" smtClean="0"/>
              <a:t>STANDAR </a:t>
            </a:r>
            <a:r>
              <a:rPr lang="id-ID" sz="2400" b="1" dirty="0" smtClean="0"/>
              <a:t>XII</a:t>
            </a:r>
            <a:endParaRPr lang="en-US" sz="2400" b="1" dirty="0"/>
          </a:p>
        </p:txBody>
      </p:sp>
      <p:sp>
        <p:nvSpPr>
          <p:cNvPr id="4" name="Content Placeholder 3"/>
          <p:cNvSpPr>
            <a:spLocks noGrp="1"/>
          </p:cNvSpPr>
          <p:nvPr>
            <p:ph sz="quarter" idx="10"/>
          </p:nvPr>
        </p:nvSpPr>
        <p:spPr>
          <a:xfrm>
            <a:off x="503548" y="2715766"/>
            <a:ext cx="7992888" cy="403480"/>
          </a:xfrm>
        </p:spPr>
        <p:txBody>
          <a:bodyPr/>
          <a:lstStyle/>
          <a:p>
            <a:pPr marL="0" indent="0" algn="ctr">
              <a:buNone/>
            </a:pPr>
            <a:r>
              <a:rPr lang="id-ID" sz="1800" b="1" dirty="0" smtClean="0"/>
              <a:t>Interpretasi</a:t>
            </a:r>
            <a:endParaRPr lang="id-ID" sz="1800" b="1" dirty="0"/>
          </a:p>
        </p:txBody>
      </p:sp>
      <p:graphicFrame>
        <p:nvGraphicFramePr>
          <p:cNvPr id="7" name="Diagram 6"/>
          <p:cNvGraphicFramePr/>
          <p:nvPr>
            <p:extLst>
              <p:ext uri="{D42A27DB-BD31-4B8C-83A1-F6EECF244321}">
                <p14:modId xmlns:p14="http://schemas.microsoft.com/office/powerpoint/2010/main" val="353708002"/>
              </p:ext>
            </p:extLst>
          </p:nvPr>
        </p:nvGraphicFramePr>
        <p:xfrm>
          <a:off x="251520" y="3147814"/>
          <a:ext cx="8664835" cy="1612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3215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59582"/>
            <a:ext cx="8496944" cy="1152128"/>
          </a:xfrm>
        </p:spPr>
        <p:txBody>
          <a:bodyPr/>
          <a:lstStyle/>
          <a:p>
            <a:pPr algn="just"/>
            <a:r>
              <a:rPr lang="id-ID" sz="2000" dirty="0" err="1"/>
              <a:t>P</a:t>
            </a:r>
            <a:r>
              <a:rPr lang="en-US" sz="2000" dirty="0" err="1" smtClean="0"/>
              <a:t>enata</a:t>
            </a:r>
            <a:r>
              <a:rPr lang="en-US" sz="2000" dirty="0" smtClean="0"/>
              <a:t> </a:t>
            </a:r>
            <a:r>
              <a:rPr lang="en-US" sz="2000" dirty="0" err="1"/>
              <a:t>anestesi</a:t>
            </a:r>
            <a:r>
              <a:rPr lang="en-US" sz="2000" dirty="0"/>
              <a:t> </a:t>
            </a:r>
            <a:r>
              <a:rPr lang="en-US" sz="2000" dirty="0" err="1"/>
              <a:t>berpartisipasi</a:t>
            </a:r>
            <a:r>
              <a:rPr lang="en-US" sz="2000" dirty="0"/>
              <a:t> </a:t>
            </a:r>
            <a:r>
              <a:rPr lang="en-US" sz="2000" dirty="0" err="1"/>
              <a:t>dalam</a:t>
            </a:r>
            <a:r>
              <a:rPr lang="en-US" sz="2000" dirty="0"/>
              <a:t> </a:t>
            </a:r>
            <a:r>
              <a:rPr lang="en-US" sz="2000" dirty="0" err="1"/>
              <a:t>pendidikan</a:t>
            </a:r>
            <a:r>
              <a:rPr lang="en-US" sz="2000" dirty="0"/>
              <a:t> </a:t>
            </a:r>
            <a:r>
              <a:rPr lang="en-US" sz="2000" dirty="0" err="1"/>
              <a:t>kesehatan</a:t>
            </a:r>
            <a:r>
              <a:rPr lang="en-US" sz="2000" dirty="0"/>
              <a:t> </a:t>
            </a:r>
            <a:r>
              <a:rPr lang="en-US" sz="2000" dirty="0" err="1"/>
              <a:t>kepada</a:t>
            </a:r>
            <a:r>
              <a:rPr lang="en-US" sz="2000" dirty="0"/>
              <a:t> </a:t>
            </a:r>
            <a:r>
              <a:rPr lang="en-US" sz="2000" dirty="0" err="1"/>
              <a:t>pasien</a:t>
            </a:r>
            <a:r>
              <a:rPr lang="en-US" sz="2000" dirty="0"/>
              <a:t>, </a:t>
            </a:r>
            <a:r>
              <a:rPr lang="en-US" sz="2000" dirty="0" err="1"/>
              <a:t>anggota</a:t>
            </a:r>
            <a:r>
              <a:rPr lang="en-US" sz="2000" dirty="0"/>
              <a:t> lain </a:t>
            </a:r>
            <a:r>
              <a:rPr lang="en-US" sz="2000" dirty="0" err="1"/>
              <a:t>dari</a:t>
            </a:r>
            <a:r>
              <a:rPr lang="en-US" sz="2000" dirty="0"/>
              <a:t> </a:t>
            </a:r>
            <a:r>
              <a:rPr lang="en-US" sz="2000" dirty="0" err="1"/>
              <a:t>tim</a:t>
            </a:r>
            <a:r>
              <a:rPr lang="en-US" sz="2000" dirty="0"/>
              <a:t> </a:t>
            </a:r>
            <a:r>
              <a:rPr lang="en-US" sz="2000" dirty="0" err="1"/>
              <a:t>kesehatan</a:t>
            </a:r>
            <a:r>
              <a:rPr lang="en-US" sz="2000" dirty="0"/>
              <a:t> </a:t>
            </a:r>
            <a:r>
              <a:rPr lang="en-US" sz="2000" dirty="0" err="1"/>
              <a:t>dan</a:t>
            </a:r>
            <a:r>
              <a:rPr lang="en-US" sz="2000" dirty="0"/>
              <a:t> </a:t>
            </a:r>
            <a:r>
              <a:rPr lang="en-US" sz="2000" dirty="0" err="1"/>
              <a:t>anggota</a:t>
            </a:r>
            <a:r>
              <a:rPr lang="en-US" sz="2000" dirty="0"/>
              <a:t> </a:t>
            </a:r>
            <a:r>
              <a:rPr lang="en-US" sz="2000" dirty="0" err="1"/>
              <a:t>masyarakat</a:t>
            </a:r>
            <a:r>
              <a:rPr lang="en-US" sz="2000" dirty="0"/>
              <a:t> </a:t>
            </a:r>
            <a:r>
              <a:rPr lang="en-US" sz="2000" dirty="0" err="1"/>
              <a:t>sebelum</a:t>
            </a:r>
            <a:r>
              <a:rPr lang="en-US" sz="2000" dirty="0"/>
              <a:t>, </a:t>
            </a:r>
            <a:r>
              <a:rPr lang="en-US" sz="2000" dirty="0" err="1"/>
              <a:t>selama</a:t>
            </a:r>
            <a:r>
              <a:rPr lang="en-US" sz="2000" dirty="0"/>
              <a:t> </a:t>
            </a:r>
            <a:r>
              <a:rPr lang="en-US" sz="2000" dirty="0" err="1"/>
              <a:t>dan</a:t>
            </a:r>
            <a:r>
              <a:rPr lang="en-US" sz="2000" dirty="0"/>
              <a:t> </a:t>
            </a:r>
            <a:r>
              <a:rPr lang="en-US" sz="2000" dirty="0" err="1"/>
              <a:t>setelah</a:t>
            </a:r>
            <a:r>
              <a:rPr lang="en-US" sz="2000" dirty="0"/>
              <a:t> masa </a:t>
            </a:r>
            <a:r>
              <a:rPr lang="en-US" sz="2000" dirty="0" err="1"/>
              <a:t>operasi</a:t>
            </a:r>
            <a:r>
              <a:rPr lang="en-US" sz="2000" dirty="0"/>
              <a:t>. </a:t>
            </a:r>
            <a:r>
              <a:rPr lang="en-US" sz="2000" dirty="0" err="1"/>
              <a:t>penata</a:t>
            </a:r>
            <a:r>
              <a:rPr lang="en-US" sz="2000" dirty="0"/>
              <a:t> </a:t>
            </a:r>
            <a:r>
              <a:rPr lang="en-US" sz="2000" dirty="0" err="1"/>
              <a:t>anestesi</a:t>
            </a:r>
            <a:r>
              <a:rPr lang="en-US" sz="2000" dirty="0"/>
              <a:t> </a:t>
            </a:r>
            <a:r>
              <a:rPr lang="en-US" sz="2000" dirty="0" err="1"/>
              <a:t>adalah</a:t>
            </a:r>
            <a:r>
              <a:rPr lang="en-US" sz="2000" dirty="0"/>
              <a:t> </a:t>
            </a:r>
            <a:r>
              <a:rPr lang="en-US" sz="2000" dirty="0" err="1"/>
              <a:t>narasumber</a:t>
            </a:r>
            <a:r>
              <a:rPr lang="en-US" sz="2000" dirty="0"/>
              <a:t> </a:t>
            </a:r>
            <a:r>
              <a:rPr lang="en-US" sz="2000" dirty="0" err="1"/>
              <a:t>serta</a:t>
            </a:r>
            <a:r>
              <a:rPr lang="en-US" sz="2000" dirty="0"/>
              <a:t> </a:t>
            </a:r>
            <a:r>
              <a:rPr lang="en-US" sz="2000" dirty="0" err="1"/>
              <a:t>bagian</a:t>
            </a:r>
            <a:r>
              <a:rPr lang="en-US" sz="2000" dirty="0"/>
              <a:t> </a:t>
            </a:r>
            <a:r>
              <a:rPr lang="en-US" sz="2000" dirty="0" err="1"/>
              <a:t>dari</a:t>
            </a:r>
            <a:r>
              <a:rPr lang="en-US" sz="2000" dirty="0"/>
              <a:t> </a:t>
            </a:r>
            <a:r>
              <a:rPr lang="en-US" sz="2000" dirty="0" err="1"/>
              <a:t>tim</a:t>
            </a:r>
            <a:r>
              <a:rPr lang="en-US" sz="2000" dirty="0"/>
              <a:t> </a:t>
            </a:r>
            <a:r>
              <a:rPr lang="en-US" sz="2000" dirty="0" err="1"/>
              <a:t>dalam</a:t>
            </a:r>
            <a:r>
              <a:rPr lang="en-US" sz="2000" dirty="0"/>
              <a:t> </a:t>
            </a:r>
            <a:r>
              <a:rPr lang="en-US" sz="2000" dirty="0" err="1"/>
              <a:t>resusitasi</a:t>
            </a:r>
            <a:r>
              <a:rPr lang="en-US" sz="2000" dirty="0"/>
              <a:t> </a:t>
            </a:r>
            <a:r>
              <a:rPr lang="en-US" sz="2000" dirty="0" err="1"/>
              <a:t>cardiopulmonari</a:t>
            </a:r>
            <a:r>
              <a:rPr lang="en-US" sz="2000" dirty="0"/>
              <a:t> </a:t>
            </a:r>
            <a:r>
              <a:rPr lang="en-US" sz="2000" dirty="0" err="1"/>
              <a:t>dan</a:t>
            </a:r>
            <a:r>
              <a:rPr lang="en-US" sz="2000" dirty="0"/>
              <a:t> </a:t>
            </a:r>
            <a:r>
              <a:rPr lang="en-US" sz="2000" dirty="0" err="1"/>
              <a:t>juga</a:t>
            </a:r>
            <a:r>
              <a:rPr lang="en-US" sz="2000" dirty="0"/>
              <a:t> </a:t>
            </a:r>
            <a:r>
              <a:rPr lang="en-US" sz="2000" dirty="0" err="1"/>
              <a:t>terlibat</a:t>
            </a:r>
            <a:r>
              <a:rPr lang="en-US" sz="2000" dirty="0"/>
              <a:t> </a:t>
            </a:r>
            <a:r>
              <a:rPr lang="en-US" sz="2000" dirty="0" err="1"/>
              <a:t>dalam</a:t>
            </a:r>
            <a:r>
              <a:rPr lang="en-US" sz="2000" dirty="0"/>
              <a:t> </a:t>
            </a:r>
            <a:r>
              <a:rPr lang="en-US" sz="2000" dirty="0" err="1"/>
              <a:t>manajemen</a:t>
            </a:r>
            <a:r>
              <a:rPr lang="en-US" sz="2000" dirty="0"/>
              <a:t> </a:t>
            </a:r>
            <a:r>
              <a:rPr lang="en-US" sz="2000" dirty="0" err="1" smtClean="0"/>
              <a:t>nyeri</a:t>
            </a:r>
            <a:r>
              <a:rPr lang="id-ID" sz="2000" dirty="0" smtClean="0"/>
              <a:t>.</a:t>
            </a:r>
            <a:endParaRPr lang="en-US" sz="2000" dirty="0"/>
          </a:p>
        </p:txBody>
      </p:sp>
      <p:sp>
        <p:nvSpPr>
          <p:cNvPr id="5" name="Title 3"/>
          <p:cNvSpPr txBox="1">
            <a:spLocks/>
          </p:cNvSpPr>
          <p:nvPr/>
        </p:nvSpPr>
        <p:spPr>
          <a:xfrm>
            <a:off x="2915816" y="195486"/>
            <a:ext cx="5467541" cy="475488"/>
          </a:xfrm>
          <a:prstGeom prst="rect">
            <a:avLst/>
          </a:prstGeom>
        </p:spPr>
        <p:txBody>
          <a:bodyPr>
            <a:normAutofit/>
          </a:bodyPr>
          <a:lstStyle>
            <a:lvl1pPr algn="l" defTabSz="685800" rtl="0" eaLnBrk="1" latinLnBrk="0" hangingPunct="1">
              <a:spcBef>
                <a:spcPct val="0"/>
              </a:spcBef>
              <a:buNone/>
              <a:defRPr sz="1800" kern="1200">
                <a:solidFill>
                  <a:schemeClr val="tx1">
                    <a:lumMod val="65000"/>
                    <a:lumOff val="35000"/>
                  </a:schemeClr>
                </a:solidFill>
                <a:latin typeface="+mj-lt"/>
                <a:ea typeface="+mj-ea"/>
                <a:cs typeface="+mj-cs"/>
              </a:defRPr>
            </a:lvl1pPr>
          </a:lstStyle>
          <a:p>
            <a:pPr algn="r"/>
            <a:r>
              <a:rPr lang="en-US" sz="2400" b="1" dirty="0" smtClean="0"/>
              <a:t>STANDAR </a:t>
            </a:r>
            <a:r>
              <a:rPr lang="id-ID" sz="2400" b="1" dirty="0" smtClean="0"/>
              <a:t>XIII</a:t>
            </a:r>
            <a:endParaRPr lang="en-US" sz="2400" b="1" dirty="0"/>
          </a:p>
        </p:txBody>
      </p:sp>
      <p:sp>
        <p:nvSpPr>
          <p:cNvPr id="4" name="Content Placeholder 3"/>
          <p:cNvSpPr>
            <a:spLocks noGrp="1"/>
          </p:cNvSpPr>
          <p:nvPr>
            <p:ph sz="quarter" idx="10"/>
          </p:nvPr>
        </p:nvSpPr>
        <p:spPr>
          <a:xfrm>
            <a:off x="503548" y="2715766"/>
            <a:ext cx="7992888" cy="403480"/>
          </a:xfrm>
        </p:spPr>
        <p:txBody>
          <a:bodyPr/>
          <a:lstStyle/>
          <a:p>
            <a:pPr marL="0" indent="0" algn="ctr">
              <a:buNone/>
            </a:pPr>
            <a:r>
              <a:rPr lang="id-ID" sz="1800" b="1" dirty="0" smtClean="0"/>
              <a:t>Interpretasi</a:t>
            </a:r>
            <a:endParaRPr lang="id-ID" sz="1800" b="1" dirty="0"/>
          </a:p>
        </p:txBody>
      </p:sp>
      <p:graphicFrame>
        <p:nvGraphicFramePr>
          <p:cNvPr id="7" name="Diagram 6"/>
          <p:cNvGraphicFramePr/>
          <p:nvPr>
            <p:extLst>
              <p:ext uri="{D42A27DB-BD31-4B8C-83A1-F6EECF244321}">
                <p14:modId xmlns:p14="http://schemas.microsoft.com/office/powerpoint/2010/main" val="410160036"/>
              </p:ext>
            </p:extLst>
          </p:nvPr>
        </p:nvGraphicFramePr>
        <p:xfrm>
          <a:off x="251520" y="3435846"/>
          <a:ext cx="8664835" cy="118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5862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59582"/>
            <a:ext cx="8496944" cy="1152128"/>
          </a:xfrm>
        </p:spPr>
        <p:txBody>
          <a:bodyPr/>
          <a:lstStyle/>
          <a:p>
            <a:pPr algn="just"/>
            <a:r>
              <a:rPr lang="id-ID" sz="2000" dirty="0" err="1"/>
              <a:t>P</a:t>
            </a:r>
            <a:r>
              <a:rPr lang="en-US" sz="2000" dirty="0" err="1" smtClean="0"/>
              <a:t>enata</a:t>
            </a:r>
            <a:r>
              <a:rPr lang="en-US" sz="2000" dirty="0" smtClean="0"/>
              <a:t> </a:t>
            </a:r>
            <a:r>
              <a:rPr lang="en-US" sz="2000" dirty="0" err="1"/>
              <a:t>anestesi</a:t>
            </a:r>
            <a:r>
              <a:rPr lang="en-US" sz="2000" dirty="0"/>
              <a:t> </a:t>
            </a:r>
            <a:r>
              <a:rPr lang="en-US" sz="2000" dirty="0" err="1"/>
              <a:t>memberikan</a:t>
            </a:r>
            <a:r>
              <a:rPr lang="en-US" sz="2000" dirty="0"/>
              <a:t> </a:t>
            </a:r>
            <a:r>
              <a:rPr lang="en-US" sz="2000" dirty="0" err="1"/>
              <a:t>penataan</a:t>
            </a:r>
            <a:r>
              <a:rPr lang="en-US" sz="2000" dirty="0"/>
              <a:t> yang </a:t>
            </a:r>
            <a:r>
              <a:rPr lang="en-US" sz="2000" dirty="0" err="1"/>
              <a:t>aman</a:t>
            </a:r>
            <a:r>
              <a:rPr lang="en-US" sz="2000" dirty="0"/>
              <a:t> </a:t>
            </a:r>
            <a:r>
              <a:rPr lang="en-US" sz="2000" dirty="0" err="1"/>
              <a:t>dan</a:t>
            </a:r>
            <a:r>
              <a:rPr lang="en-US" sz="2000" dirty="0"/>
              <a:t> </a:t>
            </a:r>
            <a:r>
              <a:rPr lang="en-US" sz="2000" dirty="0" err="1"/>
              <a:t>berpusat</a:t>
            </a:r>
            <a:r>
              <a:rPr lang="en-US" sz="2000" dirty="0"/>
              <a:t> </a:t>
            </a:r>
            <a:r>
              <a:rPr lang="en-US" sz="2000" dirty="0" err="1"/>
              <a:t>pada</a:t>
            </a:r>
            <a:r>
              <a:rPr lang="en-US" sz="2000" dirty="0"/>
              <a:t> </a:t>
            </a:r>
            <a:r>
              <a:rPr lang="en-US" sz="2000" dirty="0" err="1"/>
              <a:t>pasien</a:t>
            </a:r>
            <a:r>
              <a:rPr lang="en-US" sz="2000" dirty="0"/>
              <a:t> </a:t>
            </a:r>
            <a:r>
              <a:rPr lang="en-US" sz="2000" dirty="0" err="1"/>
              <a:t>berdasarkan</a:t>
            </a:r>
            <a:r>
              <a:rPr lang="en-US" sz="2000" dirty="0"/>
              <a:t> </a:t>
            </a:r>
            <a:r>
              <a:rPr lang="en-US" sz="2000" dirty="0" err="1"/>
              <a:t>bukti</a:t>
            </a:r>
            <a:r>
              <a:rPr lang="en-US" sz="2000" dirty="0"/>
              <a:t> yang </a:t>
            </a:r>
            <a:r>
              <a:rPr lang="en-US" sz="2000" dirty="0" err="1"/>
              <a:t>tersedia</a:t>
            </a:r>
            <a:r>
              <a:rPr lang="en-US" sz="2000" dirty="0"/>
              <a:t>. </a:t>
            </a:r>
            <a:r>
              <a:rPr lang="en-US" sz="2000" dirty="0" err="1"/>
              <a:t>penata</a:t>
            </a:r>
            <a:r>
              <a:rPr lang="en-US" sz="2000" dirty="0"/>
              <a:t> </a:t>
            </a:r>
            <a:r>
              <a:rPr lang="en-US" sz="2000" dirty="0" err="1"/>
              <a:t>anestesi</a:t>
            </a:r>
            <a:r>
              <a:rPr lang="en-US" sz="2000" dirty="0"/>
              <a:t> </a:t>
            </a:r>
            <a:r>
              <a:rPr lang="en-US" sz="2000" dirty="0" err="1"/>
              <a:t>mengakui</a:t>
            </a:r>
            <a:r>
              <a:rPr lang="en-US" sz="2000" dirty="0"/>
              <a:t> </a:t>
            </a:r>
            <a:r>
              <a:rPr lang="en-US" sz="2000" dirty="0" err="1"/>
              <a:t>tanggung</a:t>
            </a:r>
            <a:r>
              <a:rPr lang="en-US" sz="2000" dirty="0"/>
              <a:t> </a:t>
            </a:r>
            <a:r>
              <a:rPr lang="en-US" sz="2000" dirty="0" err="1"/>
              <a:t>jawab</a:t>
            </a:r>
            <a:r>
              <a:rPr lang="en-US" sz="2000" dirty="0"/>
              <a:t> </a:t>
            </a:r>
            <a:r>
              <a:rPr lang="en-US" sz="2000" dirty="0" err="1"/>
              <a:t>praktek</a:t>
            </a:r>
            <a:r>
              <a:rPr lang="en-US" sz="2000" dirty="0"/>
              <a:t> </a:t>
            </a:r>
            <a:r>
              <a:rPr lang="en-US" sz="2000" dirty="0" err="1"/>
              <a:t>profesional</a:t>
            </a:r>
            <a:r>
              <a:rPr lang="en-US" sz="2000" dirty="0"/>
              <a:t> </a:t>
            </a:r>
            <a:r>
              <a:rPr lang="en-US" sz="2000" dirty="0" err="1"/>
              <a:t>dan</a:t>
            </a:r>
            <a:r>
              <a:rPr lang="en-US" sz="2000" dirty="0"/>
              <a:t> </a:t>
            </a:r>
            <a:r>
              <a:rPr lang="en-US" sz="2000" dirty="0" err="1"/>
              <a:t>mempertahankan</a:t>
            </a:r>
            <a:r>
              <a:rPr lang="en-US" sz="2000" dirty="0"/>
              <a:t> </a:t>
            </a:r>
            <a:r>
              <a:rPr lang="en-US" sz="2000" dirty="0" err="1"/>
              <a:t>tingkat</a:t>
            </a:r>
            <a:r>
              <a:rPr lang="en-US" sz="2000" dirty="0"/>
              <a:t> </a:t>
            </a:r>
            <a:r>
              <a:rPr lang="en-US" sz="2000" dirty="0" err="1"/>
              <a:t>kualitas</a:t>
            </a:r>
            <a:r>
              <a:rPr lang="en-US" sz="2000" dirty="0"/>
              <a:t> yang </a:t>
            </a:r>
            <a:r>
              <a:rPr lang="en-US" sz="2000" dirty="0" err="1"/>
              <a:t>tinggi</a:t>
            </a:r>
            <a:r>
              <a:rPr lang="en-US" sz="2000" dirty="0"/>
              <a:t> </a:t>
            </a:r>
            <a:r>
              <a:rPr lang="en-US" sz="2000" dirty="0" err="1"/>
              <a:t>dalam</a:t>
            </a:r>
            <a:r>
              <a:rPr lang="en-US" sz="2000" dirty="0"/>
              <a:t> </a:t>
            </a:r>
            <a:r>
              <a:rPr lang="en-US" sz="2000" dirty="0" err="1"/>
              <a:t>pengetahuan</a:t>
            </a:r>
            <a:r>
              <a:rPr lang="en-US" sz="2000" dirty="0"/>
              <a:t>, </a:t>
            </a:r>
            <a:r>
              <a:rPr lang="en-US" sz="2000" dirty="0" err="1"/>
              <a:t>penilaian</a:t>
            </a:r>
            <a:r>
              <a:rPr lang="en-US" sz="2000" dirty="0"/>
              <a:t>, </a:t>
            </a:r>
            <a:r>
              <a:rPr lang="en-US" sz="2000" dirty="0" err="1"/>
              <a:t>keterampilan</a:t>
            </a:r>
            <a:r>
              <a:rPr lang="en-US" sz="2000" dirty="0"/>
              <a:t> </a:t>
            </a:r>
            <a:r>
              <a:rPr lang="en-US" sz="2000" dirty="0" err="1"/>
              <a:t>teknologi</a:t>
            </a:r>
            <a:r>
              <a:rPr lang="en-US" sz="2000" dirty="0"/>
              <a:t>, </a:t>
            </a:r>
            <a:r>
              <a:rPr lang="en-US" sz="2000" dirty="0" err="1"/>
              <a:t>dan</a:t>
            </a:r>
            <a:r>
              <a:rPr lang="en-US" sz="2000" dirty="0"/>
              <a:t> </a:t>
            </a:r>
            <a:r>
              <a:rPr lang="en-US" sz="2000" dirty="0" err="1"/>
              <a:t>nilai-nilai</a:t>
            </a:r>
            <a:r>
              <a:rPr lang="en-US" sz="2000" dirty="0"/>
              <a:t> </a:t>
            </a:r>
            <a:r>
              <a:rPr lang="en-US" sz="2000" dirty="0" err="1"/>
              <a:t>profesional</a:t>
            </a:r>
            <a:r>
              <a:rPr lang="en-US" sz="2000" dirty="0"/>
              <a:t> </a:t>
            </a:r>
            <a:r>
              <a:rPr lang="en-US" sz="2000" dirty="0" err="1"/>
              <a:t>prasyarat</a:t>
            </a:r>
            <a:r>
              <a:rPr lang="en-US" sz="2000" dirty="0"/>
              <a:t> </a:t>
            </a:r>
            <a:r>
              <a:rPr lang="en-US" sz="2000" dirty="0" err="1"/>
              <a:t>untuk</a:t>
            </a:r>
            <a:r>
              <a:rPr lang="en-US" sz="2000" dirty="0"/>
              <a:t> </a:t>
            </a:r>
            <a:r>
              <a:rPr lang="en-US" sz="2000" dirty="0" err="1"/>
              <a:t>memberikan</a:t>
            </a:r>
            <a:r>
              <a:rPr lang="en-US" sz="2000" dirty="0"/>
              <a:t> </a:t>
            </a:r>
            <a:r>
              <a:rPr lang="en-US" sz="2000" dirty="0" err="1"/>
              <a:t>penataan</a:t>
            </a:r>
            <a:r>
              <a:rPr lang="en-US" sz="2000" dirty="0"/>
              <a:t> </a:t>
            </a:r>
            <a:r>
              <a:rPr lang="en-US" sz="2000" dirty="0" err="1"/>
              <a:t>pasien</a:t>
            </a:r>
            <a:r>
              <a:rPr lang="en-US" sz="2000" dirty="0"/>
              <a:t> </a:t>
            </a:r>
            <a:r>
              <a:rPr lang="en-US" sz="2000" dirty="0" err="1"/>
              <a:t>berpusat</a:t>
            </a:r>
            <a:endParaRPr lang="en-US" sz="2000" dirty="0"/>
          </a:p>
        </p:txBody>
      </p:sp>
      <p:sp>
        <p:nvSpPr>
          <p:cNvPr id="5" name="Title 3"/>
          <p:cNvSpPr txBox="1">
            <a:spLocks/>
          </p:cNvSpPr>
          <p:nvPr/>
        </p:nvSpPr>
        <p:spPr>
          <a:xfrm>
            <a:off x="2915816" y="195486"/>
            <a:ext cx="5467541" cy="475488"/>
          </a:xfrm>
          <a:prstGeom prst="rect">
            <a:avLst/>
          </a:prstGeom>
        </p:spPr>
        <p:txBody>
          <a:bodyPr>
            <a:normAutofit/>
          </a:bodyPr>
          <a:lstStyle>
            <a:lvl1pPr algn="l" defTabSz="685800" rtl="0" eaLnBrk="1" latinLnBrk="0" hangingPunct="1">
              <a:spcBef>
                <a:spcPct val="0"/>
              </a:spcBef>
              <a:buNone/>
              <a:defRPr sz="1800" kern="1200">
                <a:solidFill>
                  <a:schemeClr val="tx1">
                    <a:lumMod val="65000"/>
                    <a:lumOff val="35000"/>
                  </a:schemeClr>
                </a:solidFill>
                <a:latin typeface="+mj-lt"/>
                <a:ea typeface="+mj-ea"/>
                <a:cs typeface="+mj-cs"/>
              </a:defRPr>
            </a:lvl1pPr>
          </a:lstStyle>
          <a:p>
            <a:pPr algn="r"/>
            <a:r>
              <a:rPr lang="en-US" sz="2400" b="1" dirty="0" smtClean="0"/>
              <a:t>STANDAR </a:t>
            </a:r>
            <a:r>
              <a:rPr lang="id-ID" sz="2400" b="1" dirty="0" smtClean="0"/>
              <a:t>XIV</a:t>
            </a:r>
            <a:endParaRPr lang="en-US" sz="2400" b="1" dirty="0"/>
          </a:p>
        </p:txBody>
      </p:sp>
      <p:sp>
        <p:nvSpPr>
          <p:cNvPr id="4" name="Content Placeholder 3"/>
          <p:cNvSpPr>
            <a:spLocks noGrp="1"/>
          </p:cNvSpPr>
          <p:nvPr>
            <p:ph sz="quarter" idx="10"/>
          </p:nvPr>
        </p:nvSpPr>
        <p:spPr>
          <a:xfrm>
            <a:off x="503548" y="2715766"/>
            <a:ext cx="7992888" cy="403480"/>
          </a:xfrm>
        </p:spPr>
        <p:txBody>
          <a:bodyPr/>
          <a:lstStyle/>
          <a:p>
            <a:pPr marL="0" indent="0" algn="ctr">
              <a:buNone/>
            </a:pPr>
            <a:r>
              <a:rPr lang="id-ID" sz="1800" b="1" dirty="0" smtClean="0"/>
              <a:t>Interpretasi</a:t>
            </a:r>
            <a:endParaRPr lang="id-ID" sz="1800" b="1" dirty="0"/>
          </a:p>
        </p:txBody>
      </p:sp>
      <p:graphicFrame>
        <p:nvGraphicFramePr>
          <p:cNvPr id="7" name="Diagram 6"/>
          <p:cNvGraphicFramePr/>
          <p:nvPr>
            <p:extLst>
              <p:ext uri="{D42A27DB-BD31-4B8C-83A1-F6EECF244321}">
                <p14:modId xmlns:p14="http://schemas.microsoft.com/office/powerpoint/2010/main" val="1736849054"/>
              </p:ext>
            </p:extLst>
          </p:nvPr>
        </p:nvGraphicFramePr>
        <p:xfrm>
          <a:off x="251520" y="3119246"/>
          <a:ext cx="8664835" cy="1497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3963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7219" b="17219"/>
          <a:stretch>
            <a:fillRect/>
          </a:stretch>
        </p:blipFill>
        <p:spPr>
          <a:xfrm>
            <a:off x="4233" y="1187106"/>
            <a:ext cx="4567767" cy="1998808"/>
          </a:xfrm>
        </p:spPr>
      </p:pic>
      <p:pic>
        <p:nvPicPr>
          <p:cNvPr id="12" name="Picture Placeholder 11"/>
          <p:cNvPicPr>
            <a:picLocks noGrp="1" noChangeAspect="1"/>
          </p:cNvPicPr>
          <p:nvPr>
            <p:ph type="pic" idx="10"/>
          </p:nvPr>
        </p:nvPicPr>
        <p:blipFill>
          <a:blip r:embed="rId3">
            <a:extLst>
              <a:ext uri="{28A0092B-C50C-407E-A947-70E740481C1C}">
                <a14:useLocalDpi xmlns:a14="http://schemas.microsoft.com/office/drawing/2010/main" val="0"/>
              </a:ext>
            </a:extLst>
          </a:blip>
          <a:srcRect t="18197" b="18197"/>
          <a:stretch>
            <a:fillRect/>
          </a:stretch>
        </p:blipFill>
        <p:spPr>
          <a:xfrm>
            <a:off x="4576233" y="1187106"/>
            <a:ext cx="4567767" cy="1998808"/>
          </a:xfrm>
        </p:spPr>
      </p:pic>
      <p:sp>
        <p:nvSpPr>
          <p:cNvPr id="2" name="Title 1"/>
          <p:cNvSpPr>
            <a:spLocks noGrp="1"/>
          </p:cNvSpPr>
          <p:nvPr>
            <p:ph type="title"/>
          </p:nvPr>
        </p:nvSpPr>
        <p:spPr>
          <a:xfrm>
            <a:off x="2407271" y="56643"/>
            <a:ext cx="6383806" cy="684000"/>
          </a:xfrm>
          <a:prstGeom prst="rect">
            <a:avLst/>
          </a:prstGeom>
        </p:spPr>
        <p:txBody>
          <a:bodyPr/>
          <a:lstStyle/>
          <a:p>
            <a:pPr algn="r"/>
            <a:r>
              <a:rPr lang="id-ID" sz="2000" dirty="0" smtClean="0"/>
              <a:t>Permenkes</a:t>
            </a:r>
            <a:r>
              <a:rPr lang="en-US" sz="2000" dirty="0" smtClean="0"/>
              <a:t> </a:t>
            </a:r>
            <a:r>
              <a:rPr lang="id-ID" sz="2000" dirty="0"/>
              <a:t>No</a:t>
            </a:r>
            <a:r>
              <a:rPr lang="en-US" sz="2000" dirty="0"/>
              <a:t>. </a:t>
            </a:r>
            <a:r>
              <a:rPr lang="id-ID" sz="2000" dirty="0"/>
              <a:t>18 Tahun 2016 Tentang Izin dan Penyelenggaraan Praktik Penata Anestesi</a:t>
            </a:r>
            <a:endParaRPr lang="ko-KR" altLang="en-US" sz="2000" u="sng" dirty="0"/>
          </a:p>
        </p:txBody>
      </p:sp>
      <p:sp>
        <p:nvSpPr>
          <p:cNvPr id="6" name="Oval 5"/>
          <p:cNvSpPr/>
          <p:nvPr/>
        </p:nvSpPr>
        <p:spPr>
          <a:xfrm>
            <a:off x="3546946" y="1148853"/>
            <a:ext cx="2052228" cy="2052228"/>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Donut 7"/>
          <p:cNvSpPr/>
          <p:nvPr/>
        </p:nvSpPr>
        <p:spPr>
          <a:xfrm>
            <a:off x="3384190" y="986097"/>
            <a:ext cx="2377741" cy="2377741"/>
          </a:xfrm>
          <a:prstGeom prst="donut">
            <a:avLst>
              <a:gd name="adj" fmla="val 35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9" name="TextBox 18"/>
          <p:cNvSpPr txBox="1"/>
          <p:nvPr/>
        </p:nvSpPr>
        <p:spPr>
          <a:xfrm>
            <a:off x="251520" y="3470686"/>
            <a:ext cx="8712968" cy="1477328"/>
          </a:xfrm>
          <a:prstGeom prst="rect">
            <a:avLst/>
          </a:prstGeom>
          <a:noFill/>
        </p:spPr>
        <p:txBody>
          <a:bodyPr wrap="square" rtlCol="0">
            <a:spAutoFit/>
          </a:bodyPr>
          <a:lstStyle/>
          <a:p>
            <a:pPr algn="ctr"/>
            <a:r>
              <a:rPr lang="id-ID" b="1" dirty="0"/>
              <a:t>Bahwa Penata Anestesi merupakan salah satu dari jenis tenaga kesehatan yang memiliki </a:t>
            </a:r>
            <a:r>
              <a:rPr lang="id-ID" b="1" dirty="0" smtClean="0"/>
              <a:t> kewenangan </a:t>
            </a:r>
            <a:r>
              <a:rPr lang="id-ID" b="1" dirty="0"/>
              <a:t>untuk menyelenggarakan </a:t>
            </a:r>
            <a:r>
              <a:rPr lang="id-ID" b="1" i="1" dirty="0">
                <a:solidFill>
                  <a:srgbClr val="FF0000"/>
                </a:solidFill>
              </a:rPr>
              <a:t>pelayanan kesehatan berupa asuhan kepenataan anestesi </a:t>
            </a:r>
            <a:r>
              <a:rPr lang="id-ID" b="1" dirty="0"/>
              <a:t>sesuai dengan bidang keahlian yang dimiliki</a:t>
            </a:r>
            <a:r>
              <a:rPr lang="id-ID" b="1" dirty="0" smtClean="0"/>
              <a:t>.</a:t>
            </a:r>
          </a:p>
          <a:p>
            <a:pPr algn="ctr"/>
            <a:r>
              <a:rPr lang="id-ID" b="1" dirty="0" smtClean="0"/>
              <a:t>Penata </a:t>
            </a:r>
            <a:r>
              <a:rPr lang="id-ID" b="1" dirty="0"/>
              <a:t>Anestesi dalam menjalankan praktik keprofesiannya berwenang untuk melakukan pelayanan asuhan kepenataan anestesi pada: praanestesi, </a:t>
            </a:r>
            <a:r>
              <a:rPr lang="id-ID" b="1" dirty="0" smtClean="0"/>
              <a:t>intraanestesi </a:t>
            </a:r>
            <a:r>
              <a:rPr lang="id-ID" b="1" dirty="0"/>
              <a:t>dan </a:t>
            </a:r>
            <a:r>
              <a:rPr lang="id-ID" b="1" dirty="0" smtClean="0"/>
              <a:t>pascaanestesi</a:t>
            </a:r>
            <a:endParaRPr lang="en-US" altLang="ko-KR" dirty="0">
              <a:solidFill>
                <a:schemeClr val="tx1">
                  <a:lumMod val="75000"/>
                  <a:lumOff val="25000"/>
                </a:schemeClr>
              </a:solidFill>
              <a:cs typeface="Arial" pitchFamily="34"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3667" y="1351811"/>
            <a:ext cx="1636666" cy="1646312"/>
          </a:xfrm>
          <a:prstGeom prst="rect">
            <a:avLst/>
          </a:prstGeom>
        </p:spPr>
      </p:pic>
    </p:spTree>
    <p:extLst>
      <p:ext uri="{BB962C8B-B14F-4D97-AF65-F5344CB8AC3E}">
        <p14:creationId xmlns:p14="http://schemas.microsoft.com/office/powerpoint/2010/main" val="2830702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3"/>
          <p:cNvGraphicFramePr>
            <a:graphicFrameLocks noGrp="1"/>
          </p:cNvGraphicFramePr>
          <p:nvPr>
            <p:ph idx="4294967295"/>
            <p:extLst>
              <p:ext uri="{D42A27DB-BD31-4B8C-83A1-F6EECF244321}">
                <p14:modId xmlns:p14="http://schemas.microsoft.com/office/powerpoint/2010/main" val="2942465162"/>
              </p:ext>
            </p:extLst>
          </p:nvPr>
        </p:nvGraphicFramePr>
        <p:xfrm>
          <a:off x="179511" y="1059582"/>
          <a:ext cx="8611565"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2407271" y="56643"/>
            <a:ext cx="6383806" cy="684000"/>
          </a:xfrm>
          <a:prstGeom prst="rect">
            <a:avLst/>
          </a:prstGeom>
        </p:spPr>
        <p:txBody>
          <a:bodyPr/>
          <a:lstStyle>
            <a:lvl1pPr algn="l" defTabSz="685800" rtl="0" eaLnBrk="1" latinLnBrk="0" hangingPunct="1">
              <a:spcBef>
                <a:spcPct val="0"/>
              </a:spcBef>
              <a:buNone/>
              <a:defRPr sz="1800" kern="1200">
                <a:solidFill>
                  <a:schemeClr val="tx1">
                    <a:lumMod val="65000"/>
                    <a:lumOff val="35000"/>
                  </a:schemeClr>
                </a:solidFill>
                <a:latin typeface="+mj-lt"/>
                <a:ea typeface="+mj-ea"/>
                <a:cs typeface="+mj-cs"/>
              </a:defRPr>
            </a:lvl1pPr>
          </a:lstStyle>
          <a:p>
            <a:pPr algn="r"/>
            <a:r>
              <a:rPr lang="id-ID" sz="2000" b="1" dirty="0" smtClean="0"/>
              <a:t>Permenkes</a:t>
            </a:r>
            <a:r>
              <a:rPr lang="en-US" sz="2000" b="1" dirty="0" smtClean="0"/>
              <a:t> </a:t>
            </a:r>
            <a:r>
              <a:rPr lang="id-ID" sz="2000" b="1" dirty="0" smtClean="0"/>
              <a:t>No</a:t>
            </a:r>
            <a:r>
              <a:rPr lang="en-US" sz="2000" b="1" dirty="0" smtClean="0"/>
              <a:t>. </a:t>
            </a:r>
            <a:r>
              <a:rPr lang="id-ID" sz="2000" b="1" dirty="0" smtClean="0"/>
              <a:t>18 Tahun 2016 Tentang Izin dan Penyelenggaraan Praktik Penata Anestesi</a:t>
            </a:r>
            <a:endParaRPr lang="ko-KR" altLang="en-US" sz="2000" b="1" u="sng" dirty="0"/>
          </a:p>
        </p:txBody>
      </p:sp>
    </p:spTree>
    <p:extLst>
      <p:ext uri="{BB962C8B-B14F-4D97-AF65-F5344CB8AC3E}">
        <p14:creationId xmlns:p14="http://schemas.microsoft.com/office/powerpoint/2010/main" val="2343595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251520" y="771550"/>
            <a:ext cx="8892480" cy="4572000"/>
          </a:xfrm>
          <a:prstGeom prst="rect">
            <a:avLst/>
          </a:prstGeom>
        </p:spPr>
        <p:txBody>
          <a:bodyPr>
            <a:noAutofit/>
          </a:bodyPr>
          <a:lstStyle/>
          <a:p>
            <a:pPr marL="0" indent="0" algn="ctr">
              <a:buNone/>
            </a:pPr>
            <a:r>
              <a:rPr lang="en-US" sz="1600" b="1" dirty="0" smtClean="0"/>
              <a:t>PASAL 13</a:t>
            </a:r>
          </a:p>
          <a:p>
            <a:pPr marL="0" indent="0">
              <a:spcBef>
                <a:spcPts val="960"/>
              </a:spcBef>
              <a:buNone/>
            </a:pPr>
            <a:r>
              <a:rPr lang="en-US" sz="1600" b="1" dirty="0" err="1" smtClean="0"/>
              <a:t>Pelimpahan</a:t>
            </a:r>
            <a:r>
              <a:rPr lang="en-US" sz="1600" b="1" dirty="0" smtClean="0"/>
              <a:t> </a:t>
            </a:r>
            <a:r>
              <a:rPr lang="en-US" sz="1600" b="1" dirty="0" err="1" smtClean="0"/>
              <a:t>wewenang</a:t>
            </a:r>
            <a:r>
              <a:rPr lang="en-US" sz="1600" b="1" dirty="0" smtClean="0"/>
              <a:t> </a:t>
            </a:r>
            <a:r>
              <a:rPr lang="en-US" sz="1600" b="1" dirty="0" err="1" smtClean="0"/>
              <a:t>secara</a:t>
            </a:r>
            <a:r>
              <a:rPr lang="en-US" sz="1600" b="1" dirty="0" smtClean="0"/>
              <a:t> </a:t>
            </a:r>
            <a:r>
              <a:rPr lang="en-US" sz="1600" b="1" dirty="0" err="1" smtClean="0"/>
              <a:t>mandat</a:t>
            </a:r>
            <a:r>
              <a:rPr lang="en-US" sz="1600" b="1" dirty="0" smtClean="0"/>
              <a:t> </a:t>
            </a:r>
            <a:r>
              <a:rPr lang="en-US" sz="1600" b="1" dirty="0" err="1" smtClean="0"/>
              <a:t>dari</a:t>
            </a:r>
            <a:r>
              <a:rPr lang="en-US" sz="1600" b="1" dirty="0" smtClean="0"/>
              <a:t> </a:t>
            </a:r>
            <a:r>
              <a:rPr lang="en-US" sz="1600" b="1" dirty="0" err="1" smtClean="0"/>
              <a:t>Dokter</a:t>
            </a:r>
            <a:r>
              <a:rPr lang="en-US" sz="1600" b="1" dirty="0" smtClean="0"/>
              <a:t> </a:t>
            </a:r>
            <a:r>
              <a:rPr lang="en-US" sz="1600" b="1" dirty="0" err="1" smtClean="0"/>
              <a:t>Spesialis</a:t>
            </a:r>
            <a:r>
              <a:rPr lang="en-US" sz="1600" b="1" dirty="0" smtClean="0"/>
              <a:t> </a:t>
            </a:r>
            <a:r>
              <a:rPr lang="en-US" sz="1600" b="1" dirty="0" err="1" smtClean="0"/>
              <a:t>Anestesiologi</a:t>
            </a:r>
            <a:r>
              <a:rPr lang="en-US" sz="1600" b="1" dirty="0" smtClean="0"/>
              <a:t> </a:t>
            </a:r>
            <a:r>
              <a:rPr lang="en-US" sz="1600" b="1" dirty="0" err="1" smtClean="0"/>
              <a:t>atau</a:t>
            </a:r>
            <a:r>
              <a:rPr lang="en-US" sz="1600" b="1" dirty="0" smtClean="0"/>
              <a:t> </a:t>
            </a:r>
            <a:r>
              <a:rPr lang="en-US" sz="1600" b="1" dirty="0" err="1" smtClean="0"/>
              <a:t>dokter</a:t>
            </a:r>
            <a:r>
              <a:rPr lang="en-US" sz="1600" b="1" dirty="0" smtClean="0"/>
              <a:t> lain </a:t>
            </a:r>
            <a:r>
              <a:rPr lang="en-US" sz="1600" b="1" dirty="0" err="1" smtClean="0"/>
              <a:t>dalam</a:t>
            </a:r>
            <a:r>
              <a:rPr lang="en-US" sz="1600" b="1" dirty="0" smtClean="0"/>
              <a:t> </a:t>
            </a:r>
            <a:r>
              <a:rPr lang="en-US" sz="1600" b="1" dirty="0" err="1" smtClean="0"/>
              <a:t>rangka</a:t>
            </a:r>
            <a:r>
              <a:rPr lang="en-US" sz="1600" b="1" dirty="0" smtClean="0"/>
              <a:t> </a:t>
            </a:r>
            <a:r>
              <a:rPr lang="en-US" sz="1600" b="1" dirty="0" err="1" smtClean="0"/>
              <a:t>membantu</a:t>
            </a:r>
            <a:r>
              <a:rPr lang="en-US" sz="1600" b="1" dirty="0" smtClean="0"/>
              <a:t> </a:t>
            </a:r>
            <a:r>
              <a:rPr lang="en-US" sz="1600" b="1" dirty="0" err="1" smtClean="0"/>
              <a:t>pelayanan</a:t>
            </a:r>
            <a:r>
              <a:rPr lang="en-US" sz="1600" b="1" dirty="0" smtClean="0"/>
              <a:t> </a:t>
            </a:r>
            <a:r>
              <a:rPr lang="en-US" sz="1600" b="1" dirty="0" err="1" smtClean="0"/>
              <a:t>anestesi</a:t>
            </a:r>
            <a:r>
              <a:rPr lang="en-US" sz="1600" b="1" dirty="0" smtClean="0"/>
              <a:t> </a:t>
            </a:r>
            <a:r>
              <a:rPr lang="en-US" sz="1600" b="1" dirty="0" err="1" smtClean="0"/>
              <a:t>meliputi</a:t>
            </a:r>
            <a:r>
              <a:rPr lang="en-US" sz="1600" b="1" dirty="0" smtClean="0"/>
              <a:t> :</a:t>
            </a:r>
          </a:p>
          <a:p>
            <a:pPr marL="457200" indent="-457200">
              <a:spcBef>
                <a:spcPts val="600"/>
              </a:spcBef>
              <a:buAutoNum type="arabicPeriod"/>
            </a:pPr>
            <a:r>
              <a:rPr lang="en-US" sz="1600" b="1" dirty="0" err="1" smtClean="0"/>
              <a:t>Pelaksanaan</a:t>
            </a:r>
            <a:r>
              <a:rPr lang="en-US" sz="1600" b="1" dirty="0" smtClean="0"/>
              <a:t> </a:t>
            </a:r>
            <a:r>
              <a:rPr lang="en-US" sz="1600" b="1" dirty="0" err="1" smtClean="0"/>
              <a:t>anestesia</a:t>
            </a:r>
            <a:r>
              <a:rPr lang="en-US" sz="1600" b="1" dirty="0" smtClean="0"/>
              <a:t> </a:t>
            </a:r>
            <a:r>
              <a:rPr lang="en-US" sz="1600" b="1" dirty="0" err="1" smtClean="0"/>
              <a:t>sesuai</a:t>
            </a:r>
            <a:r>
              <a:rPr lang="en-US" sz="1600" b="1" dirty="0" smtClean="0"/>
              <a:t> </a:t>
            </a:r>
            <a:r>
              <a:rPr lang="en-US" sz="1600" b="1" dirty="0" err="1" smtClean="0"/>
              <a:t>dengan</a:t>
            </a:r>
            <a:r>
              <a:rPr lang="en-US" sz="1600" b="1" dirty="0" smtClean="0"/>
              <a:t> </a:t>
            </a:r>
            <a:r>
              <a:rPr lang="en-US" sz="1600" b="1" dirty="0" err="1" smtClean="0"/>
              <a:t>instruksi</a:t>
            </a:r>
            <a:r>
              <a:rPr lang="en-US" sz="1600" b="1" dirty="0" smtClean="0"/>
              <a:t> </a:t>
            </a:r>
            <a:r>
              <a:rPr lang="en-US" sz="1600" b="1" dirty="0" err="1" smtClean="0"/>
              <a:t>dokter</a:t>
            </a:r>
            <a:r>
              <a:rPr lang="en-US" sz="1600" b="1" dirty="0" smtClean="0"/>
              <a:t> </a:t>
            </a:r>
            <a:r>
              <a:rPr lang="en-US" sz="1600" b="1" dirty="0" err="1" smtClean="0"/>
              <a:t>spesialis</a:t>
            </a:r>
            <a:r>
              <a:rPr lang="en-US" sz="1600" b="1" dirty="0" smtClean="0"/>
              <a:t> </a:t>
            </a:r>
            <a:r>
              <a:rPr lang="en-US" sz="1600" b="1" dirty="0" err="1" smtClean="0"/>
              <a:t>anestesiologi</a:t>
            </a:r>
            <a:endParaRPr lang="en-US" sz="1600" b="1" dirty="0" smtClean="0"/>
          </a:p>
          <a:p>
            <a:pPr marL="457200" indent="-457200">
              <a:spcBef>
                <a:spcPts val="600"/>
              </a:spcBef>
              <a:buAutoNum type="arabicPeriod"/>
            </a:pPr>
            <a:r>
              <a:rPr lang="en-US" sz="1600" b="1" dirty="0" err="1" smtClean="0"/>
              <a:t>Pemasangan</a:t>
            </a:r>
            <a:r>
              <a:rPr lang="en-US" sz="1600" b="1" dirty="0" smtClean="0"/>
              <a:t> </a:t>
            </a:r>
            <a:r>
              <a:rPr lang="en-US" sz="1600" b="1" dirty="0" err="1" smtClean="0"/>
              <a:t>alat</a:t>
            </a:r>
            <a:r>
              <a:rPr lang="en-US" sz="1600" b="1" dirty="0" smtClean="0"/>
              <a:t> monitoring non </a:t>
            </a:r>
            <a:r>
              <a:rPr lang="en-US" sz="1600" b="1" dirty="0" err="1" smtClean="0"/>
              <a:t>invasif</a:t>
            </a:r>
            <a:endParaRPr lang="en-US" sz="1600" b="1" dirty="0" smtClean="0"/>
          </a:p>
          <a:p>
            <a:pPr marL="457200" indent="-457200">
              <a:spcBef>
                <a:spcPts val="600"/>
              </a:spcBef>
              <a:buAutoNum type="arabicPeriod"/>
            </a:pPr>
            <a:r>
              <a:rPr lang="en-US" sz="1600" b="1" dirty="0" err="1" smtClean="0"/>
              <a:t>Melakukan</a:t>
            </a:r>
            <a:r>
              <a:rPr lang="en-US" sz="1600" b="1" dirty="0" smtClean="0"/>
              <a:t> </a:t>
            </a:r>
            <a:r>
              <a:rPr lang="en-US" sz="1600" b="1" dirty="0" err="1" smtClean="0"/>
              <a:t>pemasangan</a:t>
            </a:r>
            <a:r>
              <a:rPr lang="en-US" sz="1600" b="1" dirty="0" smtClean="0"/>
              <a:t> </a:t>
            </a:r>
            <a:r>
              <a:rPr lang="en-US" sz="1600" b="1" dirty="0" err="1" smtClean="0"/>
              <a:t>alat</a:t>
            </a:r>
            <a:r>
              <a:rPr lang="en-US" sz="1600" b="1" dirty="0" smtClean="0"/>
              <a:t> monitoring </a:t>
            </a:r>
            <a:r>
              <a:rPr lang="en-US" sz="1600" b="1" dirty="0" err="1" smtClean="0"/>
              <a:t>invasif</a:t>
            </a:r>
            <a:endParaRPr lang="en-US" sz="1600" b="1" dirty="0" smtClean="0"/>
          </a:p>
          <a:p>
            <a:pPr marL="457200" indent="-457200">
              <a:spcBef>
                <a:spcPts val="600"/>
              </a:spcBef>
              <a:buAutoNum type="arabicPeriod"/>
            </a:pPr>
            <a:r>
              <a:rPr lang="en-US" sz="1600" b="1" dirty="0" err="1" smtClean="0"/>
              <a:t>Pemberian</a:t>
            </a:r>
            <a:r>
              <a:rPr lang="en-US" sz="1600" b="1" dirty="0" smtClean="0"/>
              <a:t> </a:t>
            </a:r>
            <a:r>
              <a:rPr lang="en-US" sz="1600" b="1" dirty="0" err="1" smtClean="0"/>
              <a:t>obat</a:t>
            </a:r>
            <a:r>
              <a:rPr lang="en-US" sz="1600" b="1" dirty="0" smtClean="0"/>
              <a:t> </a:t>
            </a:r>
            <a:r>
              <a:rPr lang="en-US" sz="1600" b="1" dirty="0" err="1" smtClean="0"/>
              <a:t>anestesi</a:t>
            </a:r>
            <a:endParaRPr lang="en-US" sz="1600" b="1" dirty="0" smtClean="0"/>
          </a:p>
          <a:p>
            <a:pPr marL="457200" indent="-457200">
              <a:spcBef>
                <a:spcPts val="600"/>
              </a:spcBef>
              <a:buAutoNum type="arabicPeriod"/>
            </a:pPr>
            <a:r>
              <a:rPr lang="en-US" sz="1600" b="1" dirty="0" err="1" smtClean="0"/>
              <a:t>Mengatasi</a:t>
            </a:r>
            <a:r>
              <a:rPr lang="en-US" sz="1600" b="1" dirty="0" smtClean="0"/>
              <a:t> </a:t>
            </a:r>
            <a:r>
              <a:rPr lang="en-US" sz="1600" b="1" dirty="0" err="1" smtClean="0"/>
              <a:t>penyulit</a:t>
            </a:r>
            <a:r>
              <a:rPr lang="en-US" sz="1600" b="1" dirty="0" smtClean="0"/>
              <a:t> yang </a:t>
            </a:r>
            <a:r>
              <a:rPr lang="en-US" sz="1600" b="1" dirty="0" err="1" smtClean="0"/>
              <a:t>timbul</a:t>
            </a:r>
            <a:endParaRPr lang="en-US" sz="1600" b="1" dirty="0" smtClean="0"/>
          </a:p>
          <a:p>
            <a:pPr marL="457200" indent="-457200">
              <a:spcBef>
                <a:spcPts val="600"/>
              </a:spcBef>
              <a:buAutoNum type="arabicPeriod"/>
            </a:pPr>
            <a:r>
              <a:rPr lang="en-US" sz="1600" b="1" dirty="0" err="1" smtClean="0"/>
              <a:t>Pemeliharaan</a:t>
            </a:r>
            <a:r>
              <a:rPr lang="en-US" sz="1600" b="1" dirty="0" smtClean="0"/>
              <a:t> </a:t>
            </a:r>
            <a:r>
              <a:rPr lang="en-US" sz="1600" b="1" dirty="0" err="1" smtClean="0"/>
              <a:t>jalan</a:t>
            </a:r>
            <a:r>
              <a:rPr lang="en-US" sz="1600" b="1" dirty="0" smtClean="0"/>
              <a:t> </a:t>
            </a:r>
            <a:r>
              <a:rPr lang="en-US" sz="1600" b="1" dirty="0" err="1" smtClean="0"/>
              <a:t>nafas</a:t>
            </a:r>
            <a:endParaRPr lang="en-US" sz="1600" b="1" dirty="0" smtClean="0"/>
          </a:p>
          <a:p>
            <a:pPr marL="457200" indent="-457200">
              <a:spcBef>
                <a:spcPts val="600"/>
              </a:spcBef>
              <a:buAutoNum type="arabicPeriod"/>
            </a:pPr>
            <a:r>
              <a:rPr lang="en-US" sz="1600" b="1" dirty="0" err="1" smtClean="0"/>
              <a:t>Pemasangan</a:t>
            </a:r>
            <a:r>
              <a:rPr lang="en-US" sz="1600" b="1" dirty="0" smtClean="0"/>
              <a:t> </a:t>
            </a:r>
            <a:r>
              <a:rPr lang="en-US" sz="1600" b="1" dirty="0" err="1" smtClean="0"/>
              <a:t>ventilasi</a:t>
            </a:r>
            <a:r>
              <a:rPr lang="en-US" sz="1600" b="1" dirty="0" smtClean="0"/>
              <a:t> </a:t>
            </a:r>
            <a:r>
              <a:rPr lang="en-US" sz="1600" b="1" dirty="0" err="1" smtClean="0"/>
              <a:t>mekanik</a:t>
            </a:r>
            <a:endParaRPr lang="en-US" sz="1600" b="1" dirty="0" smtClean="0"/>
          </a:p>
          <a:p>
            <a:pPr marL="457200" indent="-457200">
              <a:spcBef>
                <a:spcPts val="600"/>
              </a:spcBef>
              <a:buAutoNum type="arabicPeriod"/>
            </a:pPr>
            <a:r>
              <a:rPr lang="en-US" sz="1600" b="1" dirty="0" err="1" smtClean="0"/>
              <a:t>Pemasangan</a:t>
            </a:r>
            <a:r>
              <a:rPr lang="en-US" sz="1600" b="1" dirty="0" smtClean="0"/>
              <a:t> </a:t>
            </a:r>
            <a:r>
              <a:rPr lang="en-US" sz="1600" b="1" dirty="0" err="1" smtClean="0"/>
              <a:t>alat</a:t>
            </a:r>
            <a:r>
              <a:rPr lang="en-US" sz="1600" b="1" dirty="0" smtClean="0"/>
              <a:t> </a:t>
            </a:r>
            <a:r>
              <a:rPr lang="en-US" sz="1600" b="1" dirty="0" err="1" smtClean="0"/>
              <a:t>nebulasi</a:t>
            </a:r>
            <a:endParaRPr lang="en-US" sz="1600" b="1" dirty="0" smtClean="0"/>
          </a:p>
          <a:p>
            <a:pPr marL="457200" indent="-457200">
              <a:spcBef>
                <a:spcPts val="600"/>
              </a:spcBef>
              <a:buAutoNum type="arabicPeriod"/>
            </a:pPr>
            <a:r>
              <a:rPr lang="en-US" sz="1600" b="1" dirty="0" err="1" smtClean="0"/>
              <a:t>Pengakhiran</a:t>
            </a:r>
            <a:r>
              <a:rPr lang="en-US" sz="1600" b="1" dirty="0" smtClean="0"/>
              <a:t> </a:t>
            </a:r>
            <a:r>
              <a:rPr lang="en-US" sz="1600" b="1" dirty="0" err="1" smtClean="0"/>
              <a:t>tindakan</a:t>
            </a:r>
            <a:r>
              <a:rPr lang="en-US" sz="1600" b="1" dirty="0" smtClean="0"/>
              <a:t> </a:t>
            </a:r>
            <a:r>
              <a:rPr lang="en-US" sz="1600" b="1" dirty="0" err="1" smtClean="0"/>
              <a:t>anestesia</a:t>
            </a:r>
            <a:r>
              <a:rPr lang="en-US" sz="1600" b="1" dirty="0" smtClean="0"/>
              <a:t> </a:t>
            </a:r>
            <a:r>
              <a:rPr lang="en-US" sz="1600" b="1" dirty="0" err="1" smtClean="0"/>
              <a:t>dan</a:t>
            </a:r>
            <a:r>
              <a:rPr lang="en-US" sz="1600" b="1" dirty="0" smtClean="0"/>
              <a:t> </a:t>
            </a:r>
          </a:p>
          <a:p>
            <a:pPr marL="457200" indent="-457200">
              <a:spcBef>
                <a:spcPts val="600"/>
              </a:spcBef>
              <a:buAutoNum type="arabicPeriod"/>
            </a:pPr>
            <a:r>
              <a:rPr lang="en-US" sz="1600" b="1" dirty="0" err="1" smtClean="0"/>
              <a:t>Pendokumentasian</a:t>
            </a:r>
            <a:r>
              <a:rPr lang="en-US" sz="1600" b="1" dirty="0" smtClean="0"/>
              <a:t> </a:t>
            </a:r>
            <a:r>
              <a:rPr lang="en-US" sz="1600" b="1" dirty="0" err="1" smtClean="0"/>
              <a:t>pada</a:t>
            </a:r>
            <a:r>
              <a:rPr lang="en-US" sz="1600" b="1" dirty="0" smtClean="0"/>
              <a:t> </a:t>
            </a:r>
            <a:r>
              <a:rPr lang="en-US" sz="1600" b="1" dirty="0" err="1" smtClean="0"/>
              <a:t>rekam</a:t>
            </a:r>
            <a:r>
              <a:rPr lang="en-US" sz="1600" b="1" dirty="0" smtClean="0"/>
              <a:t> </a:t>
            </a:r>
            <a:r>
              <a:rPr lang="en-US" sz="1600" b="1" dirty="0" err="1" smtClean="0"/>
              <a:t>medik</a:t>
            </a:r>
            <a:endParaRPr lang="en-US" sz="1600" b="1" dirty="0" smtClean="0"/>
          </a:p>
        </p:txBody>
      </p:sp>
      <p:sp>
        <p:nvSpPr>
          <p:cNvPr id="5" name="Title 1"/>
          <p:cNvSpPr>
            <a:spLocks noGrp="1"/>
          </p:cNvSpPr>
          <p:nvPr>
            <p:ph type="title"/>
          </p:nvPr>
        </p:nvSpPr>
        <p:spPr>
          <a:xfrm>
            <a:off x="2407271" y="56643"/>
            <a:ext cx="6383806" cy="684000"/>
          </a:xfrm>
          <a:prstGeom prst="rect">
            <a:avLst/>
          </a:prstGeom>
        </p:spPr>
        <p:txBody>
          <a:bodyPr/>
          <a:lstStyle/>
          <a:p>
            <a:pPr algn="r"/>
            <a:r>
              <a:rPr lang="id-ID" sz="2000" b="1" dirty="0" smtClean="0"/>
              <a:t>Permenkes</a:t>
            </a:r>
            <a:r>
              <a:rPr lang="en-US" sz="2000" b="1" dirty="0" smtClean="0"/>
              <a:t> </a:t>
            </a:r>
            <a:r>
              <a:rPr lang="id-ID" sz="2000" b="1" dirty="0"/>
              <a:t>No</a:t>
            </a:r>
            <a:r>
              <a:rPr lang="en-US" sz="2000" b="1" dirty="0"/>
              <a:t>. </a:t>
            </a:r>
            <a:r>
              <a:rPr lang="id-ID" sz="2000" b="1" dirty="0"/>
              <a:t>18 Tahun 2016 Tentang Izin dan Penyelenggaraan Praktik Penata Anestesi</a:t>
            </a:r>
            <a:endParaRPr lang="ko-KR" altLang="en-US" sz="2000" b="1" u="sng" dirty="0"/>
          </a:p>
        </p:txBody>
      </p:sp>
    </p:spTree>
    <p:extLst>
      <p:ext uri="{BB962C8B-B14F-4D97-AF65-F5344CB8AC3E}">
        <p14:creationId xmlns:p14="http://schemas.microsoft.com/office/powerpoint/2010/main" val="113356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07271" y="56643"/>
            <a:ext cx="6383806" cy="684000"/>
          </a:xfrm>
          <a:prstGeom prst="rect">
            <a:avLst/>
          </a:prstGeom>
        </p:spPr>
        <p:txBody>
          <a:bodyPr/>
          <a:lstStyle>
            <a:lvl1pPr algn="l" defTabSz="685800" rtl="0" eaLnBrk="1" latinLnBrk="0" hangingPunct="1">
              <a:spcBef>
                <a:spcPct val="0"/>
              </a:spcBef>
              <a:buNone/>
              <a:defRPr sz="1800" kern="1200">
                <a:solidFill>
                  <a:schemeClr val="tx1">
                    <a:lumMod val="65000"/>
                    <a:lumOff val="35000"/>
                  </a:schemeClr>
                </a:solidFill>
                <a:latin typeface="+mj-lt"/>
                <a:ea typeface="+mj-ea"/>
                <a:cs typeface="+mj-cs"/>
              </a:defRPr>
            </a:lvl1pPr>
          </a:lstStyle>
          <a:p>
            <a:pPr algn="r"/>
            <a:r>
              <a:rPr lang="id-ID" sz="2000" b="1" dirty="0" smtClean="0"/>
              <a:t>Permenkes</a:t>
            </a:r>
            <a:r>
              <a:rPr lang="en-US" sz="2000" b="1" dirty="0" smtClean="0"/>
              <a:t> </a:t>
            </a:r>
            <a:r>
              <a:rPr lang="id-ID" sz="2000" b="1" dirty="0" smtClean="0"/>
              <a:t>No</a:t>
            </a:r>
            <a:r>
              <a:rPr lang="en-US" sz="2000" b="1" dirty="0" smtClean="0"/>
              <a:t>. </a:t>
            </a:r>
            <a:r>
              <a:rPr lang="id-ID" sz="2000" b="1" dirty="0" smtClean="0"/>
              <a:t>18 Tahun 2016 Tentang Izin dan Penyelenggaraan Praktik Penata Anestesi</a:t>
            </a:r>
            <a:endParaRPr lang="ko-KR" altLang="en-US" sz="2000" b="1" u="sng" dirty="0"/>
          </a:p>
        </p:txBody>
      </p:sp>
      <p:sp>
        <p:nvSpPr>
          <p:cNvPr id="5" name="Content Placeholder 2"/>
          <p:cNvSpPr txBox="1">
            <a:spLocks/>
          </p:cNvSpPr>
          <p:nvPr/>
        </p:nvSpPr>
        <p:spPr>
          <a:xfrm>
            <a:off x="107504" y="843558"/>
            <a:ext cx="8892480" cy="4648200"/>
          </a:xfrm>
          <a:prstGeom prst="rect">
            <a:avLst/>
          </a:prstGeom>
        </p:spPr>
        <p:txBody>
          <a:bodyPr>
            <a:no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spcBef>
                <a:spcPts val="600"/>
              </a:spcBef>
              <a:buFont typeface="Arial" pitchFamily="34" charset="0"/>
              <a:buNone/>
            </a:pPr>
            <a:r>
              <a:rPr lang="en-US" sz="1800" b="1" dirty="0" smtClean="0"/>
              <a:t>PASAL 14</a:t>
            </a:r>
          </a:p>
          <a:p>
            <a:pPr marL="457200" indent="-457200">
              <a:spcBef>
                <a:spcPts val="1200"/>
              </a:spcBef>
              <a:buFont typeface="Arial" pitchFamily="34" charset="0"/>
              <a:buAutoNum type="arabicPeriod"/>
            </a:pPr>
            <a:r>
              <a:rPr lang="en-US" sz="1800" b="1" dirty="0" err="1" smtClean="0"/>
              <a:t>Pelimpahan</a:t>
            </a:r>
            <a:r>
              <a:rPr lang="en-US" sz="1800" b="1" dirty="0" smtClean="0"/>
              <a:t> </a:t>
            </a:r>
            <a:r>
              <a:rPr lang="en-US" sz="1800" b="1" dirty="0" err="1" smtClean="0"/>
              <a:t>wewenang</a:t>
            </a:r>
            <a:r>
              <a:rPr lang="en-US" sz="1800" b="1" dirty="0" smtClean="0"/>
              <a:t> </a:t>
            </a:r>
            <a:r>
              <a:rPr lang="en-US" sz="1800" b="1" dirty="0" err="1" smtClean="0"/>
              <a:t>berdasarkan</a:t>
            </a:r>
            <a:r>
              <a:rPr lang="en-US" sz="1800" b="1" dirty="0" smtClean="0"/>
              <a:t> </a:t>
            </a:r>
            <a:r>
              <a:rPr lang="en-US" sz="1800" b="1" dirty="0" err="1" smtClean="0"/>
              <a:t>penugasan</a:t>
            </a:r>
            <a:r>
              <a:rPr lang="en-US" sz="1800" b="1" dirty="0" smtClean="0"/>
              <a:t> </a:t>
            </a:r>
            <a:r>
              <a:rPr lang="en-US" sz="1800" b="1" dirty="0" err="1" smtClean="0"/>
              <a:t>pemerintah</a:t>
            </a:r>
            <a:r>
              <a:rPr lang="en-US" sz="1800" b="1" dirty="0" smtClean="0"/>
              <a:t> (</a:t>
            </a:r>
            <a:r>
              <a:rPr lang="en-US" sz="1800" b="1" dirty="0" err="1" smtClean="0"/>
              <a:t>pada</a:t>
            </a:r>
            <a:r>
              <a:rPr lang="en-US" sz="1800" b="1" dirty="0" smtClean="0"/>
              <a:t> </a:t>
            </a:r>
            <a:r>
              <a:rPr lang="en-US" sz="1800" b="1" dirty="0" err="1" smtClean="0"/>
              <a:t>pasal</a:t>
            </a:r>
            <a:r>
              <a:rPr lang="en-US" sz="1800" b="1" dirty="0" smtClean="0"/>
              <a:t> 12b) </a:t>
            </a:r>
            <a:r>
              <a:rPr lang="en-US" sz="1800" b="1" dirty="0" err="1" smtClean="0"/>
              <a:t>dalam</a:t>
            </a:r>
            <a:r>
              <a:rPr lang="en-US" sz="1800" b="1" dirty="0" smtClean="0"/>
              <a:t> </a:t>
            </a:r>
            <a:r>
              <a:rPr lang="en-US" sz="1800" b="1" dirty="0" err="1" smtClean="0"/>
              <a:t>hal</a:t>
            </a:r>
            <a:r>
              <a:rPr lang="en-US" sz="1800" b="1" dirty="0" smtClean="0"/>
              <a:t> </a:t>
            </a:r>
            <a:r>
              <a:rPr lang="en-US" sz="1800" b="1" dirty="0" err="1" smtClean="0">
                <a:solidFill>
                  <a:srgbClr val="FF0000"/>
                </a:solidFill>
              </a:rPr>
              <a:t>tidak</a:t>
            </a:r>
            <a:r>
              <a:rPr lang="en-US" sz="1800" b="1" dirty="0" smtClean="0">
                <a:solidFill>
                  <a:srgbClr val="FF0000"/>
                </a:solidFill>
              </a:rPr>
              <a:t> </a:t>
            </a:r>
            <a:r>
              <a:rPr lang="en-US" sz="1800" b="1" dirty="0" err="1" smtClean="0">
                <a:solidFill>
                  <a:srgbClr val="FF0000"/>
                </a:solidFill>
              </a:rPr>
              <a:t>terdapat</a:t>
            </a:r>
            <a:r>
              <a:rPr lang="en-US" sz="1800" b="1" dirty="0" smtClean="0">
                <a:solidFill>
                  <a:srgbClr val="FF0000"/>
                </a:solidFill>
              </a:rPr>
              <a:t> </a:t>
            </a:r>
            <a:r>
              <a:rPr lang="en-US" sz="1800" b="1" dirty="0" err="1" smtClean="0"/>
              <a:t>dokter</a:t>
            </a:r>
            <a:r>
              <a:rPr lang="en-US" sz="1800" b="1" dirty="0" smtClean="0"/>
              <a:t> </a:t>
            </a:r>
            <a:r>
              <a:rPr lang="en-US" sz="1800" b="1" dirty="0" err="1" smtClean="0"/>
              <a:t>spesialis</a:t>
            </a:r>
            <a:r>
              <a:rPr lang="en-US" sz="1800" b="1" dirty="0" smtClean="0"/>
              <a:t> </a:t>
            </a:r>
            <a:r>
              <a:rPr lang="en-US" sz="1800" b="1" dirty="0" err="1" smtClean="0"/>
              <a:t>anestesiologi</a:t>
            </a:r>
            <a:r>
              <a:rPr lang="en-US" sz="1800" b="1" dirty="0" smtClean="0"/>
              <a:t> di </a:t>
            </a:r>
            <a:r>
              <a:rPr lang="en-US" sz="1800" b="1" dirty="0" err="1" smtClean="0"/>
              <a:t>suatu</a:t>
            </a:r>
            <a:r>
              <a:rPr lang="en-US" sz="1800" b="1" dirty="0" smtClean="0"/>
              <a:t> </a:t>
            </a:r>
            <a:r>
              <a:rPr lang="en-US" sz="1800" b="1" dirty="0" err="1" smtClean="0"/>
              <a:t>daerah</a:t>
            </a:r>
            <a:endParaRPr lang="en-US" sz="1800" b="1" dirty="0" smtClean="0"/>
          </a:p>
          <a:p>
            <a:pPr marL="457200" indent="-457200">
              <a:spcBef>
                <a:spcPts val="1200"/>
              </a:spcBef>
              <a:buFont typeface="Arial" pitchFamily="34" charset="0"/>
              <a:buAutoNum type="arabicPeriod"/>
            </a:pPr>
            <a:r>
              <a:rPr lang="en-US" sz="1800" b="1" dirty="0" err="1" smtClean="0"/>
              <a:t>Hanya</a:t>
            </a:r>
            <a:r>
              <a:rPr lang="en-US" sz="1800" b="1" dirty="0" smtClean="0"/>
              <a:t> </a:t>
            </a:r>
            <a:r>
              <a:rPr lang="en-US" sz="1800" b="1" dirty="0" err="1" smtClean="0"/>
              <a:t>dapat</a:t>
            </a:r>
            <a:r>
              <a:rPr lang="en-US" sz="1800" b="1" dirty="0" smtClean="0"/>
              <a:t> </a:t>
            </a:r>
            <a:r>
              <a:rPr lang="en-US" sz="1800" b="1" dirty="0" err="1" smtClean="0"/>
              <a:t>dilakukan</a:t>
            </a:r>
            <a:r>
              <a:rPr lang="en-US" sz="1800" b="1" dirty="0" smtClean="0"/>
              <a:t> </a:t>
            </a:r>
            <a:r>
              <a:rPr lang="en-US" sz="1800" b="1" dirty="0" err="1" smtClean="0"/>
              <a:t>oleh</a:t>
            </a:r>
            <a:r>
              <a:rPr lang="en-US" sz="1800" b="1" dirty="0" smtClean="0"/>
              <a:t> </a:t>
            </a:r>
            <a:r>
              <a:rPr lang="en-US" sz="1800" b="1" dirty="0" err="1" smtClean="0"/>
              <a:t>Penata</a:t>
            </a:r>
            <a:r>
              <a:rPr lang="en-US" sz="1800" b="1" dirty="0" smtClean="0"/>
              <a:t> </a:t>
            </a:r>
            <a:r>
              <a:rPr lang="en-US" sz="1800" b="1" dirty="0" err="1" smtClean="0"/>
              <a:t>Anestesi</a:t>
            </a:r>
            <a:r>
              <a:rPr lang="en-US" sz="1800" b="1" dirty="0" smtClean="0"/>
              <a:t> yang </a:t>
            </a:r>
            <a:r>
              <a:rPr lang="en-US" sz="1800" b="1" dirty="0" err="1" smtClean="0"/>
              <a:t>telah</a:t>
            </a:r>
            <a:r>
              <a:rPr lang="en-US" sz="1800" b="1" dirty="0" smtClean="0"/>
              <a:t> </a:t>
            </a:r>
            <a:r>
              <a:rPr lang="en-US" sz="1800" b="1" dirty="0" err="1" smtClean="0"/>
              <a:t>mendapat</a:t>
            </a:r>
            <a:r>
              <a:rPr lang="en-US" sz="1800" b="1" dirty="0" smtClean="0"/>
              <a:t> </a:t>
            </a:r>
            <a:r>
              <a:rPr lang="en-US" sz="1800" b="1" dirty="0" err="1" smtClean="0"/>
              <a:t>pelatihan</a:t>
            </a:r>
            <a:endParaRPr lang="en-US" sz="1800" b="1" dirty="0" smtClean="0"/>
          </a:p>
          <a:p>
            <a:pPr marL="457200" indent="-457200">
              <a:spcBef>
                <a:spcPts val="1200"/>
              </a:spcBef>
              <a:buFont typeface="Arial" pitchFamily="34" charset="0"/>
              <a:buAutoNum type="arabicPeriod"/>
            </a:pPr>
            <a:r>
              <a:rPr lang="en-US" sz="1800" b="1" dirty="0" err="1" smtClean="0"/>
              <a:t>Pelayanan</a:t>
            </a:r>
            <a:r>
              <a:rPr lang="en-US" sz="1800" b="1" dirty="0" smtClean="0"/>
              <a:t> </a:t>
            </a:r>
            <a:r>
              <a:rPr lang="en-US" sz="1800" b="1" dirty="0" err="1" smtClean="0"/>
              <a:t>pelimpahan</a:t>
            </a:r>
            <a:r>
              <a:rPr lang="en-US" sz="1800" b="1" dirty="0" smtClean="0"/>
              <a:t> </a:t>
            </a:r>
            <a:r>
              <a:rPr lang="en-US" sz="1800" b="1" dirty="0" err="1" smtClean="0"/>
              <a:t>kewenangan</a:t>
            </a:r>
            <a:r>
              <a:rPr lang="en-US" sz="1800" b="1" dirty="0" smtClean="0"/>
              <a:t> </a:t>
            </a:r>
            <a:r>
              <a:rPr lang="en-US" sz="1800" b="1" dirty="0" err="1" smtClean="0"/>
              <a:t>meliputi</a:t>
            </a:r>
            <a:r>
              <a:rPr lang="en-US" sz="1800" b="1" dirty="0" smtClean="0"/>
              <a:t> </a:t>
            </a:r>
            <a:r>
              <a:rPr lang="en-US" sz="1800" b="1" dirty="0" err="1" smtClean="0"/>
              <a:t>pelayanan</a:t>
            </a:r>
            <a:r>
              <a:rPr lang="en-US" sz="1800" b="1" dirty="0" smtClean="0"/>
              <a:t> </a:t>
            </a:r>
            <a:r>
              <a:rPr lang="en-US" sz="1800" b="1" dirty="0" err="1" smtClean="0"/>
              <a:t>anestesi</a:t>
            </a:r>
            <a:r>
              <a:rPr lang="en-US" sz="1800" b="1" dirty="0" smtClean="0"/>
              <a:t> </a:t>
            </a:r>
            <a:r>
              <a:rPr lang="en-US" sz="1800" b="1" dirty="0" err="1" smtClean="0"/>
              <a:t>sesuai</a:t>
            </a:r>
            <a:r>
              <a:rPr lang="en-US" sz="1800" b="1" dirty="0" smtClean="0"/>
              <a:t> </a:t>
            </a:r>
            <a:r>
              <a:rPr lang="en-US" sz="1800" b="1" dirty="0" err="1" smtClean="0"/>
              <a:t>dengan</a:t>
            </a:r>
            <a:r>
              <a:rPr lang="en-US" sz="1800" b="1" dirty="0" smtClean="0"/>
              <a:t> </a:t>
            </a:r>
            <a:r>
              <a:rPr lang="en-US" sz="1800" b="1" dirty="0" err="1" smtClean="0"/>
              <a:t>kompetensi</a:t>
            </a:r>
            <a:r>
              <a:rPr lang="en-US" sz="1800" b="1" dirty="0" smtClean="0"/>
              <a:t> </a:t>
            </a:r>
            <a:r>
              <a:rPr lang="en-US" sz="1800" b="1" dirty="0" err="1" smtClean="0"/>
              <a:t>tambahan</a:t>
            </a:r>
            <a:r>
              <a:rPr lang="en-US" sz="1800" b="1" dirty="0" smtClean="0"/>
              <a:t> yang </a:t>
            </a:r>
            <a:r>
              <a:rPr lang="en-US" sz="1800" b="1" dirty="0" err="1" smtClean="0"/>
              <a:t>diperoleh</a:t>
            </a:r>
            <a:r>
              <a:rPr lang="en-US" sz="1800" b="1" dirty="0" smtClean="0"/>
              <a:t> </a:t>
            </a:r>
            <a:r>
              <a:rPr lang="en-US" sz="1800" b="1" dirty="0" err="1" smtClean="0"/>
              <a:t>melalui</a:t>
            </a:r>
            <a:r>
              <a:rPr lang="en-US" sz="1800" b="1" dirty="0" smtClean="0"/>
              <a:t> </a:t>
            </a:r>
            <a:r>
              <a:rPr lang="en-US" sz="1800" b="1" dirty="0" err="1" smtClean="0"/>
              <a:t>pelatihan</a:t>
            </a:r>
            <a:endParaRPr lang="en-US" sz="1800" b="1" dirty="0" smtClean="0"/>
          </a:p>
          <a:p>
            <a:pPr marL="457200" indent="-457200">
              <a:spcBef>
                <a:spcPts val="1200"/>
              </a:spcBef>
              <a:buFont typeface="Arial" pitchFamily="34" charset="0"/>
              <a:buAutoNum type="arabicPeriod"/>
            </a:pPr>
            <a:r>
              <a:rPr lang="en-US" sz="1800" b="1" dirty="0" err="1" smtClean="0"/>
              <a:t>Pelatihan</a:t>
            </a:r>
            <a:r>
              <a:rPr lang="en-US" sz="1800" b="1" dirty="0" smtClean="0"/>
              <a:t> </a:t>
            </a:r>
            <a:r>
              <a:rPr lang="en-US" sz="1800" b="1" dirty="0" err="1" smtClean="0"/>
              <a:t>merupakan</a:t>
            </a:r>
            <a:r>
              <a:rPr lang="en-US" sz="1800" b="1" dirty="0" smtClean="0"/>
              <a:t> </a:t>
            </a:r>
            <a:r>
              <a:rPr lang="en-US" sz="1800" b="1" dirty="0" err="1" smtClean="0"/>
              <a:t>tanggung</a:t>
            </a:r>
            <a:r>
              <a:rPr lang="en-US" sz="1800" b="1" dirty="0" smtClean="0"/>
              <a:t> </a:t>
            </a:r>
            <a:r>
              <a:rPr lang="en-US" sz="1800" b="1" dirty="0" err="1" smtClean="0"/>
              <a:t>jawab</a:t>
            </a:r>
            <a:r>
              <a:rPr lang="en-US" sz="1800" b="1" dirty="0" smtClean="0"/>
              <a:t> </a:t>
            </a:r>
            <a:r>
              <a:rPr lang="en-US" sz="1800" b="1" dirty="0" err="1" smtClean="0"/>
              <a:t>pemerintah</a:t>
            </a:r>
            <a:r>
              <a:rPr lang="en-US" sz="1800" b="1" dirty="0" smtClean="0"/>
              <a:t> </a:t>
            </a:r>
            <a:r>
              <a:rPr lang="en-US" sz="1800" b="1" dirty="0" err="1" smtClean="0"/>
              <a:t>daerah</a:t>
            </a:r>
            <a:r>
              <a:rPr lang="en-US" sz="1800" b="1" dirty="0" smtClean="0"/>
              <a:t> </a:t>
            </a:r>
            <a:r>
              <a:rPr lang="en-US" sz="1800" b="1" dirty="0" err="1" smtClean="0"/>
              <a:t>provinsi</a:t>
            </a:r>
            <a:r>
              <a:rPr lang="en-US" sz="1800" b="1" dirty="0" smtClean="0"/>
              <a:t> /</a:t>
            </a:r>
            <a:r>
              <a:rPr lang="en-US" sz="1800" b="1" dirty="0" err="1" smtClean="0"/>
              <a:t>kabupaten</a:t>
            </a:r>
            <a:r>
              <a:rPr lang="en-US" sz="1800" b="1" dirty="0" smtClean="0"/>
              <a:t> </a:t>
            </a:r>
            <a:r>
              <a:rPr lang="en-US" sz="1800" b="1" dirty="0" err="1" smtClean="0"/>
              <a:t>bekerja</a:t>
            </a:r>
            <a:r>
              <a:rPr lang="en-US" sz="1800" b="1" dirty="0" smtClean="0"/>
              <a:t> </a:t>
            </a:r>
            <a:r>
              <a:rPr lang="en-US" sz="1800" b="1" dirty="0" err="1" smtClean="0"/>
              <a:t>sama</a:t>
            </a:r>
            <a:r>
              <a:rPr lang="en-US" sz="1800" b="1" dirty="0" smtClean="0"/>
              <a:t> </a:t>
            </a:r>
            <a:r>
              <a:rPr lang="en-US" sz="1800" b="1" dirty="0" err="1" smtClean="0"/>
              <a:t>dengan</a:t>
            </a:r>
            <a:r>
              <a:rPr lang="en-US" sz="1800" b="1" dirty="0" smtClean="0"/>
              <a:t> </a:t>
            </a:r>
            <a:r>
              <a:rPr lang="en-US" sz="1800" b="1" dirty="0" err="1" smtClean="0"/>
              <a:t>organisasi</a:t>
            </a:r>
            <a:r>
              <a:rPr lang="en-US" sz="1800" b="1" dirty="0" smtClean="0"/>
              <a:t> </a:t>
            </a:r>
            <a:r>
              <a:rPr lang="en-US" sz="1800" b="1" dirty="0" err="1" smtClean="0"/>
              <a:t>terkait</a:t>
            </a:r>
            <a:endParaRPr lang="en-US" sz="1800" b="1" dirty="0" smtClean="0"/>
          </a:p>
          <a:p>
            <a:pPr marL="457200" indent="-457200">
              <a:spcBef>
                <a:spcPts val="1200"/>
              </a:spcBef>
              <a:buFont typeface="Arial" pitchFamily="34" charset="0"/>
              <a:buAutoNum type="arabicPeriod"/>
            </a:pPr>
            <a:r>
              <a:rPr lang="en-US" sz="1800" b="1" dirty="0" err="1" smtClean="0"/>
              <a:t>Pelatihan</a:t>
            </a:r>
            <a:r>
              <a:rPr lang="en-US" sz="1800" b="1" dirty="0" smtClean="0"/>
              <a:t> </a:t>
            </a:r>
            <a:r>
              <a:rPr lang="en-US" sz="1800" b="1" dirty="0" err="1" smtClean="0"/>
              <a:t>harus</a:t>
            </a:r>
            <a:r>
              <a:rPr lang="en-US" sz="1800" b="1" dirty="0" smtClean="0"/>
              <a:t> </a:t>
            </a:r>
            <a:r>
              <a:rPr lang="en-US" sz="1800" b="1" dirty="0" err="1" smtClean="0"/>
              <a:t>terakreditasi</a:t>
            </a:r>
            <a:r>
              <a:rPr lang="en-US" sz="1800" b="1" dirty="0" smtClean="0"/>
              <a:t> </a:t>
            </a:r>
            <a:r>
              <a:rPr lang="en-US" sz="1800" b="1" dirty="0" err="1" smtClean="0"/>
              <a:t>sesuai</a:t>
            </a:r>
            <a:r>
              <a:rPr lang="en-US" sz="1800" b="1" dirty="0" smtClean="0"/>
              <a:t> </a:t>
            </a:r>
            <a:r>
              <a:rPr lang="en-US" sz="1800" b="1" dirty="0" err="1" smtClean="0"/>
              <a:t>ketentuan</a:t>
            </a:r>
            <a:r>
              <a:rPr lang="en-US" sz="1800" b="1" dirty="0" smtClean="0"/>
              <a:t> </a:t>
            </a:r>
          </a:p>
          <a:p>
            <a:pPr marL="457200" indent="-457200">
              <a:spcBef>
                <a:spcPts val="1200"/>
              </a:spcBef>
              <a:buFont typeface="Arial" pitchFamily="34" charset="0"/>
              <a:buAutoNum type="arabicPeriod"/>
            </a:pPr>
            <a:r>
              <a:rPr lang="en-US" sz="1800" b="1" dirty="0" err="1" smtClean="0"/>
              <a:t>Pelimpahanan</a:t>
            </a:r>
            <a:r>
              <a:rPr lang="en-US" sz="1800" b="1" dirty="0" smtClean="0"/>
              <a:t> </a:t>
            </a:r>
            <a:r>
              <a:rPr lang="en-US" sz="1800" b="1" dirty="0" err="1" smtClean="0"/>
              <a:t>wewenang</a:t>
            </a:r>
            <a:r>
              <a:rPr lang="en-US" sz="1800" b="1" dirty="0" smtClean="0"/>
              <a:t> </a:t>
            </a:r>
            <a:r>
              <a:rPr lang="en-US" sz="1800" b="1" dirty="0" err="1" smtClean="0">
                <a:solidFill>
                  <a:srgbClr val="FF0000"/>
                </a:solidFill>
              </a:rPr>
              <a:t>hanya</a:t>
            </a:r>
            <a:r>
              <a:rPr lang="en-US" sz="1800" b="1" dirty="0" smtClean="0"/>
              <a:t> </a:t>
            </a:r>
            <a:r>
              <a:rPr lang="en-US" sz="1800" b="1" dirty="0" err="1" smtClean="0"/>
              <a:t>dapat</a:t>
            </a:r>
            <a:r>
              <a:rPr lang="en-US" sz="1800" b="1" dirty="0" smtClean="0"/>
              <a:t> </a:t>
            </a:r>
            <a:r>
              <a:rPr lang="en-US" sz="1800" b="1" dirty="0" err="1" smtClean="0"/>
              <a:t>dilaksanakan</a:t>
            </a:r>
            <a:r>
              <a:rPr lang="en-US" sz="1800" b="1" dirty="0" smtClean="0"/>
              <a:t> di </a:t>
            </a:r>
            <a:r>
              <a:rPr lang="en-US" sz="1800" b="1" dirty="0" err="1" smtClean="0"/>
              <a:t>fasilitas</a:t>
            </a:r>
            <a:r>
              <a:rPr lang="en-US" sz="1800" b="1" dirty="0" smtClean="0"/>
              <a:t> </a:t>
            </a:r>
            <a:r>
              <a:rPr lang="en-US" sz="1800" b="1" dirty="0" err="1" smtClean="0"/>
              <a:t>pelayanan</a:t>
            </a:r>
            <a:r>
              <a:rPr lang="en-US" sz="1800" b="1" dirty="0" smtClean="0"/>
              <a:t> </a:t>
            </a:r>
            <a:r>
              <a:rPr lang="en-US" sz="1800" b="1" dirty="0" err="1" smtClean="0"/>
              <a:t>kesehatan</a:t>
            </a:r>
            <a:r>
              <a:rPr lang="en-US" sz="1800" b="1" dirty="0" smtClean="0"/>
              <a:t> </a:t>
            </a:r>
            <a:r>
              <a:rPr lang="en-US" sz="1800" b="1" dirty="0" err="1" smtClean="0">
                <a:solidFill>
                  <a:srgbClr val="FF0000"/>
                </a:solidFill>
              </a:rPr>
              <a:t>milik</a:t>
            </a:r>
            <a:r>
              <a:rPr lang="en-US" sz="1800" b="1" dirty="0" smtClean="0">
                <a:solidFill>
                  <a:srgbClr val="FF0000"/>
                </a:solidFill>
              </a:rPr>
              <a:t> </a:t>
            </a:r>
            <a:r>
              <a:rPr lang="en-US" sz="1800" b="1" dirty="0" err="1" smtClean="0">
                <a:solidFill>
                  <a:srgbClr val="FF0000"/>
                </a:solidFill>
              </a:rPr>
              <a:t>Pemerintah</a:t>
            </a:r>
            <a:r>
              <a:rPr lang="en-US" sz="1800" b="1" dirty="0" smtClean="0">
                <a:solidFill>
                  <a:srgbClr val="FF0000"/>
                </a:solidFill>
              </a:rPr>
              <a:t>/</a:t>
            </a:r>
            <a:r>
              <a:rPr lang="en-US" sz="1800" b="1" dirty="0" err="1" smtClean="0">
                <a:solidFill>
                  <a:srgbClr val="FF0000"/>
                </a:solidFill>
              </a:rPr>
              <a:t>Pemda</a:t>
            </a:r>
            <a:endParaRPr lang="en-US" sz="1800" b="1" dirty="0" smtClean="0">
              <a:solidFill>
                <a:srgbClr val="FF0000"/>
              </a:solidFill>
            </a:endParaRPr>
          </a:p>
        </p:txBody>
      </p:sp>
    </p:spTree>
    <p:extLst>
      <p:ext uri="{BB962C8B-B14F-4D97-AF65-F5344CB8AC3E}">
        <p14:creationId xmlns:p14="http://schemas.microsoft.com/office/powerpoint/2010/main" val="4014436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235125" y="987574"/>
            <a:ext cx="8539556" cy="3962400"/>
          </a:xfrm>
          <a:prstGeom prst="rect">
            <a:avLst/>
          </a:prstGeom>
        </p:spPr>
        <p:txBody>
          <a:bodyPr>
            <a:normAutofit/>
          </a:bodyPr>
          <a:lstStyle/>
          <a:p>
            <a:pPr marL="0" indent="0" algn="ctr">
              <a:buNone/>
            </a:pPr>
            <a:r>
              <a:rPr lang="en-US" sz="2000" b="1" dirty="0" smtClean="0"/>
              <a:t>PASAL </a:t>
            </a:r>
            <a:r>
              <a:rPr lang="en-US" sz="2000" b="1" dirty="0" smtClean="0"/>
              <a:t>16</a:t>
            </a:r>
            <a:endParaRPr lang="id-ID" sz="2000" b="1" dirty="0" smtClean="0"/>
          </a:p>
          <a:p>
            <a:pPr marL="0" indent="0" algn="ctr">
              <a:buNone/>
            </a:pPr>
            <a:endParaRPr lang="en-US" sz="2000" b="1" dirty="0" smtClean="0"/>
          </a:p>
          <a:p>
            <a:pPr marL="457200" indent="-457200">
              <a:buFont typeface="+mj-lt"/>
              <a:buAutoNum type="arabicPeriod"/>
            </a:pPr>
            <a:r>
              <a:rPr lang="en-US" sz="2000" b="1" dirty="0" err="1" smtClean="0">
                <a:solidFill>
                  <a:srgbClr val="FF0000"/>
                </a:solidFill>
              </a:rPr>
              <a:t>Dalam</a:t>
            </a:r>
            <a:r>
              <a:rPr lang="en-US" sz="2000" b="1" dirty="0" smtClean="0">
                <a:solidFill>
                  <a:srgbClr val="FF0000"/>
                </a:solidFill>
              </a:rPr>
              <a:t> </a:t>
            </a:r>
            <a:r>
              <a:rPr lang="en-US" sz="2000" b="1" dirty="0" err="1" smtClean="0">
                <a:solidFill>
                  <a:srgbClr val="FF0000"/>
                </a:solidFill>
              </a:rPr>
              <a:t>keadaan</a:t>
            </a:r>
            <a:r>
              <a:rPr lang="en-US" sz="2000" b="1" dirty="0" smtClean="0">
                <a:solidFill>
                  <a:srgbClr val="FF0000"/>
                </a:solidFill>
              </a:rPr>
              <a:t> </a:t>
            </a:r>
            <a:r>
              <a:rPr lang="en-US" sz="2000" b="1" dirty="0" err="1" smtClean="0">
                <a:solidFill>
                  <a:srgbClr val="FF0000"/>
                </a:solidFill>
              </a:rPr>
              <a:t>darurat</a:t>
            </a:r>
            <a:r>
              <a:rPr lang="en-US" sz="2000" b="1" dirty="0" smtClean="0">
                <a:solidFill>
                  <a:srgbClr val="FF0000"/>
                </a:solidFill>
              </a:rPr>
              <a:t> </a:t>
            </a:r>
            <a:r>
              <a:rPr lang="en-US" sz="2000" b="1" dirty="0" err="1" smtClean="0"/>
              <a:t>untuk</a:t>
            </a:r>
            <a:r>
              <a:rPr lang="en-US" sz="2000" b="1" dirty="0" smtClean="0"/>
              <a:t> </a:t>
            </a:r>
            <a:r>
              <a:rPr lang="en-US" sz="2000" b="1" dirty="0" err="1" smtClean="0"/>
              <a:t>penyelamatan</a:t>
            </a:r>
            <a:r>
              <a:rPr lang="en-US" sz="2000" b="1" dirty="0" smtClean="0"/>
              <a:t> </a:t>
            </a:r>
            <a:r>
              <a:rPr lang="en-US" sz="2000" b="1" dirty="0" err="1" smtClean="0"/>
              <a:t>nyawa</a:t>
            </a:r>
            <a:r>
              <a:rPr lang="en-US" sz="2000" b="1" dirty="0" smtClean="0"/>
              <a:t>, </a:t>
            </a:r>
            <a:r>
              <a:rPr lang="en-US" sz="2000" b="1" dirty="0" err="1" smtClean="0"/>
              <a:t>penata</a:t>
            </a:r>
            <a:r>
              <a:rPr lang="en-US" sz="2000" b="1" dirty="0" smtClean="0"/>
              <a:t> </a:t>
            </a:r>
            <a:r>
              <a:rPr lang="en-US" sz="2000" b="1" dirty="0" err="1" smtClean="0"/>
              <a:t>anestesi</a:t>
            </a:r>
            <a:r>
              <a:rPr lang="en-US" sz="2000" b="1" dirty="0" smtClean="0"/>
              <a:t> </a:t>
            </a:r>
            <a:r>
              <a:rPr lang="en-US" sz="2000" b="1" dirty="0" err="1" smtClean="0"/>
              <a:t>dapat</a:t>
            </a:r>
            <a:r>
              <a:rPr lang="en-US" sz="2000" b="1" dirty="0" smtClean="0"/>
              <a:t> </a:t>
            </a:r>
            <a:r>
              <a:rPr lang="en-US" sz="2000" b="1" dirty="0" err="1" smtClean="0"/>
              <a:t>melakukan</a:t>
            </a:r>
            <a:r>
              <a:rPr lang="en-US" sz="2000" b="1" dirty="0" smtClean="0"/>
              <a:t> </a:t>
            </a:r>
            <a:r>
              <a:rPr lang="en-US" sz="2000" b="1" dirty="0" err="1" smtClean="0"/>
              <a:t>tindakan</a:t>
            </a:r>
            <a:r>
              <a:rPr lang="en-US" sz="2000" b="1" dirty="0" smtClean="0"/>
              <a:t> </a:t>
            </a:r>
            <a:r>
              <a:rPr lang="en-US" sz="2000" b="1" dirty="0" err="1" smtClean="0"/>
              <a:t>pelayanan</a:t>
            </a:r>
            <a:r>
              <a:rPr lang="en-US" sz="2000" b="1" dirty="0" smtClean="0"/>
              <a:t> </a:t>
            </a:r>
            <a:r>
              <a:rPr lang="en-US" sz="2000" b="1" dirty="0" err="1" smtClean="0"/>
              <a:t>anestesi</a:t>
            </a:r>
            <a:r>
              <a:rPr lang="en-US" sz="2000" b="1" dirty="0" smtClean="0"/>
              <a:t> </a:t>
            </a:r>
            <a:r>
              <a:rPr lang="en-US" sz="2000" b="1" dirty="0" err="1" smtClean="0"/>
              <a:t>diluar</a:t>
            </a:r>
            <a:r>
              <a:rPr lang="en-US" sz="2000" b="1" dirty="0" smtClean="0"/>
              <a:t> </a:t>
            </a:r>
            <a:r>
              <a:rPr lang="en-US" sz="2000" b="1" dirty="0" err="1" smtClean="0"/>
              <a:t>wewenangnya</a:t>
            </a:r>
            <a:r>
              <a:rPr lang="en-US" sz="2000" b="1" dirty="0" smtClean="0"/>
              <a:t> </a:t>
            </a:r>
            <a:r>
              <a:rPr lang="en-US" sz="2000" b="1" dirty="0" err="1" smtClean="0"/>
              <a:t>dalam</a:t>
            </a:r>
            <a:r>
              <a:rPr lang="en-US" sz="2000" b="1" dirty="0" smtClean="0"/>
              <a:t> </a:t>
            </a:r>
            <a:r>
              <a:rPr lang="en-US" sz="2000" b="1" dirty="0" err="1" smtClean="0"/>
              <a:t>rangka</a:t>
            </a:r>
            <a:r>
              <a:rPr lang="en-US" sz="2000" b="1" dirty="0" smtClean="0"/>
              <a:t>  </a:t>
            </a:r>
            <a:r>
              <a:rPr lang="en-US" sz="2000" b="1" dirty="0" err="1" smtClean="0"/>
              <a:t>pertolongan</a:t>
            </a:r>
            <a:r>
              <a:rPr lang="en-US" sz="2000" b="1" dirty="0" smtClean="0"/>
              <a:t> </a:t>
            </a:r>
            <a:r>
              <a:rPr lang="en-US" sz="2000" b="1" dirty="0" err="1" smtClean="0"/>
              <a:t>pertama</a:t>
            </a:r>
            <a:endParaRPr lang="en-US" sz="2000" b="1" dirty="0" smtClean="0"/>
          </a:p>
          <a:p>
            <a:pPr marL="457200" indent="-457200" algn="just">
              <a:buFont typeface="+mj-lt"/>
              <a:buAutoNum type="arabicPeriod"/>
            </a:pPr>
            <a:r>
              <a:rPr lang="en-US" sz="2000" b="1" dirty="0" err="1" smtClean="0"/>
              <a:t>Pertolongan</a:t>
            </a:r>
            <a:r>
              <a:rPr lang="en-US" sz="2000" b="1" dirty="0" smtClean="0"/>
              <a:t> </a:t>
            </a:r>
            <a:r>
              <a:rPr lang="en-US" sz="2000" b="1" dirty="0" err="1" smtClean="0"/>
              <a:t>pertama</a:t>
            </a:r>
            <a:r>
              <a:rPr lang="en-US" sz="2000" b="1" dirty="0" smtClean="0"/>
              <a:t> </a:t>
            </a:r>
            <a:r>
              <a:rPr lang="en-US" sz="2000" b="1" dirty="0" err="1" smtClean="0"/>
              <a:t>ditujukan</a:t>
            </a:r>
            <a:r>
              <a:rPr lang="en-US" sz="2000" b="1" dirty="0" smtClean="0"/>
              <a:t> </a:t>
            </a:r>
            <a:r>
              <a:rPr lang="en-US" sz="2000" b="1" dirty="0" err="1" smtClean="0"/>
              <a:t>untuk</a:t>
            </a:r>
            <a:r>
              <a:rPr lang="en-US" sz="2000" b="1" dirty="0" smtClean="0"/>
              <a:t> </a:t>
            </a:r>
            <a:r>
              <a:rPr lang="en-US" sz="2000" b="1" dirty="0" err="1" smtClean="0"/>
              <a:t>mengurangi</a:t>
            </a:r>
            <a:r>
              <a:rPr lang="en-US" sz="2000" b="1" dirty="0" smtClean="0"/>
              <a:t> rasa </a:t>
            </a:r>
            <a:r>
              <a:rPr lang="en-US" sz="2000" b="1" dirty="0" err="1" smtClean="0"/>
              <a:t>sakit</a:t>
            </a:r>
            <a:r>
              <a:rPr lang="en-US" sz="2000" b="1" dirty="0" smtClean="0"/>
              <a:t> </a:t>
            </a:r>
            <a:r>
              <a:rPr lang="en-US" sz="2000" b="1" dirty="0" err="1" smtClean="0"/>
              <a:t>dan</a:t>
            </a:r>
            <a:r>
              <a:rPr lang="en-US" sz="2000" b="1" dirty="0" smtClean="0"/>
              <a:t> </a:t>
            </a:r>
            <a:r>
              <a:rPr lang="en-US" sz="2000" b="1" dirty="0" err="1" smtClean="0"/>
              <a:t>menstabilkan</a:t>
            </a:r>
            <a:r>
              <a:rPr lang="en-US" sz="2000" b="1" dirty="0" smtClean="0"/>
              <a:t> </a:t>
            </a:r>
            <a:r>
              <a:rPr lang="en-US" sz="2000" b="1" dirty="0" err="1" smtClean="0"/>
              <a:t>kondisi</a:t>
            </a:r>
            <a:r>
              <a:rPr lang="en-US" sz="2000" b="1" dirty="0" smtClean="0"/>
              <a:t> </a:t>
            </a:r>
            <a:r>
              <a:rPr lang="en-US" sz="2000" b="1" dirty="0" err="1" smtClean="0"/>
              <a:t>pasien</a:t>
            </a:r>
            <a:endParaRPr lang="en-US" sz="2000" b="1" dirty="0" smtClean="0"/>
          </a:p>
          <a:p>
            <a:pPr marL="457200" indent="-457200">
              <a:buFont typeface="+mj-lt"/>
              <a:buAutoNum type="arabicPeriod"/>
            </a:pPr>
            <a:r>
              <a:rPr lang="en-US" sz="2000" b="1" dirty="0" err="1" smtClean="0"/>
              <a:t>Penata</a:t>
            </a:r>
            <a:r>
              <a:rPr lang="en-US" sz="2000" b="1" dirty="0" smtClean="0"/>
              <a:t> </a:t>
            </a:r>
            <a:r>
              <a:rPr lang="en-US" sz="2000" b="1" dirty="0" err="1" smtClean="0"/>
              <a:t>anestesi</a:t>
            </a:r>
            <a:r>
              <a:rPr lang="en-US" sz="2000" b="1" dirty="0" smtClean="0"/>
              <a:t> </a:t>
            </a:r>
            <a:r>
              <a:rPr lang="en-US" sz="2000" b="1" dirty="0" err="1" smtClean="0"/>
              <a:t>wajib</a:t>
            </a:r>
            <a:r>
              <a:rPr lang="en-US" sz="2000" b="1" dirty="0" smtClean="0"/>
              <a:t> </a:t>
            </a:r>
            <a:r>
              <a:rPr lang="en-US" sz="2000" b="1" dirty="0" err="1" smtClean="0"/>
              <a:t>merujuk</a:t>
            </a:r>
            <a:r>
              <a:rPr lang="en-US" sz="2000" b="1" dirty="0" smtClean="0"/>
              <a:t> </a:t>
            </a:r>
            <a:r>
              <a:rPr lang="en-US" sz="2000" b="1" dirty="0" err="1" smtClean="0"/>
              <a:t>pasien</a:t>
            </a:r>
            <a:r>
              <a:rPr lang="en-US" sz="2000" b="1" dirty="0" smtClean="0"/>
              <a:t> </a:t>
            </a:r>
            <a:r>
              <a:rPr lang="en-US" sz="2000" b="1" dirty="0" err="1" smtClean="0"/>
              <a:t>kepada</a:t>
            </a:r>
            <a:r>
              <a:rPr lang="en-US" sz="2000" b="1" dirty="0" smtClean="0"/>
              <a:t> </a:t>
            </a:r>
            <a:r>
              <a:rPr lang="en-US" sz="2000" b="1" dirty="0" err="1" smtClean="0"/>
              <a:t>tenaga</a:t>
            </a:r>
            <a:r>
              <a:rPr lang="en-US" sz="2000" b="1" dirty="0" smtClean="0"/>
              <a:t> </a:t>
            </a:r>
            <a:r>
              <a:rPr lang="en-US" sz="2000" b="1" dirty="0" err="1" smtClean="0"/>
              <a:t>kesehatan</a:t>
            </a:r>
            <a:r>
              <a:rPr lang="en-US" sz="2000" b="1" dirty="0" smtClean="0"/>
              <a:t> yang </a:t>
            </a:r>
            <a:r>
              <a:rPr lang="en-US" sz="2000" b="1" dirty="0" err="1" smtClean="0"/>
              <a:t>berkompeten</a:t>
            </a:r>
            <a:r>
              <a:rPr lang="en-US" sz="2000" b="1" dirty="0" smtClean="0"/>
              <a:t> </a:t>
            </a:r>
            <a:r>
              <a:rPr lang="en-US" sz="2000" b="1" dirty="0" err="1" smtClean="0"/>
              <a:t>setelah</a:t>
            </a:r>
            <a:r>
              <a:rPr lang="en-US" sz="2000" b="1" dirty="0" smtClean="0"/>
              <a:t> </a:t>
            </a:r>
            <a:r>
              <a:rPr lang="en-US" sz="2000" b="1" dirty="0" err="1" smtClean="0"/>
              <a:t>pertolongan</a:t>
            </a:r>
            <a:r>
              <a:rPr lang="en-US" sz="2000" b="1" dirty="0" smtClean="0"/>
              <a:t> </a:t>
            </a:r>
            <a:r>
              <a:rPr lang="en-US" sz="2000" b="1" dirty="0" err="1" smtClean="0"/>
              <a:t>pertama</a:t>
            </a:r>
            <a:r>
              <a:rPr lang="en-US" sz="2000" b="1" dirty="0" smtClean="0"/>
              <a:t> </a:t>
            </a:r>
            <a:r>
              <a:rPr lang="en-US" sz="2000" b="1" dirty="0" err="1" smtClean="0"/>
              <a:t>selesai</a:t>
            </a:r>
            <a:r>
              <a:rPr lang="en-US" sz="2000" b="1" dirty="0" smtClean="0"/>
              <a:t> </a:t>
            </a:r>
            <a:r>
              <a:rPr lang="en-US" sz="2000" b="1" dirty="0" err="1" smtClean="0"/>
              <a:t>dilakukan</a:t>
            </a:r>
            <a:endParaRPr lang="en-US" sz="2000" b="1" dirty="0" smtClean="0"/>
          </a:p>
        </p:txBody>
      </p:sp>
      <p:sp>
        <p:nvSpPr>
          <p:cNvPr id="5" name="Title 1"/>
          <p:cNvSpPr txBox="1">
            <a:spLocks/>
          </p:cNvSpPr>
          <p:nvPr/>
        </p:nvSpPr>
        <p:spPr>
          <a:xfrm>
            <a:off x="2407271" y="56643"/>
            <a:ext cx="6383806" cy="684000"/>
          </a:xfrm>
          <a:prstGeom prst="rect">
            <a:avLst/>
          </a:prstGeom>
        </p:spPr>
        <p:txBody>
          <a:bodyPr/>
          <a:lstStyle>
            <a:lvl1pPr algn="l" defTabSz="685800" rtl="0" eaLnBrk="1" latinLnBrk="0" hangingPunct="1">
              <a:spcBef>
                <a:spcPct val="0"/>
              </a:spcBef>
              <a:buNone/>
              <a:defRPr sz="1800" kern="1200">
                <a:solidFill>
                  <a:schemeClr val="tx1">
                    <a:lumMod val="65000"/>
                    <a:lumOff val="35000"/>
                  </a:schemeClr>
                </a:solidFill>
                <a:latin typeface="+mj-lt"/>
                <a:ea typeface="+mj-ea"/>
                <a:cs typeface="+mj-cs"/>
              </a:defRPr>
            </a:lvl1pPr>
          </a:lstStyle>
          <a:p>
            <a:pPr algn="r"/>
            <a:r>
              <a:rPr lang="id-ID" sz="2000" b="1" dirty="0" smtClean="0"/>
              <a:t>Permenkes</a:t>
            </a:r>
            <a:r>
              <a:rPr lang="en-US" sz="2000" b="1" dirty="0" smtClean="0"/>
              <a:t> </a:t>
            </a:r>
            <a:r>
              <a:rPr lang="id-ID" sz="2000" b="1" dirty="0" smtClean="0"/>
              <a:t>No</a:t>
            </a:r>
            <a:r>
              <a:rPr lang="en-US" sz="2000" b="1" dirty="0" smtClean="0"/>
              <a:t>. </a:t>
            </a:r>
            <a:r>
              <a:rPr lang="id-ID" sz="2000" b="1" dirty="0" smtClean="0"/>
              <a:t>18 Tahun 2016 Tentang Izin dan Penyelenggaraan Praktik Penata Anestesi</a:t>
            </a:r>
            <a:endParaRPr lang="ko-KR" altLang="en-US" sz="2000" b="1" u="sng" dirty="0"/>
          </a:p>
        </p:txBody>
      </p:sp>
    </p:spTree>
    <p:extLst>
      <p:ext uri="{BB962C8B-B14F-4D97-AF65-F5344CB8AC3E}">
        <p14:creationId xmlns:p14="http://schemas.microsoft.com/office/powerpoint/2010/main" val="1479843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323528" y="1059582"/>
            <a:ext cx="8496944" cy="2736304"/>
          </a:xfrm>
          <a:prstGeom prst="rect">
            <a:avLst/>
          </a:prstGeom>
        </p:spPr>
        <p:txBody>
          <a:bodyPr/>
          <a:lstStyle/>
          <a:p>
            <a:pPr marL="0" indent="0" algn="ctr">
              <a:buNone/>
            </a:pPr>
            <a:r>
              <a:rPr lang="en-US" b="1" dirty="0" smtClean="0"/>
              <a:t>PASAL </a:t>
            </a:r>
            <a:r>
              <a:rPr lang="en-US" b="1" dirty="0" smtClean="0"/>
              <a:t>17</a:t>
            </a:r>
            <a:endParaRPr lang="id-ID" b="1" dirty="0" smtClean="0"/>
          </a:p>
          <a:p>
            <a:pPr marL="0" indent="0" algn="ctr">
              <a:buNone/>
            </a:pPr>
            <a:endParaRPr lang="en-US" sz="2000" b="1" dirty="0" smtClean="0"/>
          </a:p>
          <a:p>
            <a:pPr marL="457200" indent="-457200">
              <a:buFont typeface="+mj-lt"/>
              <a:buAutoNum type="arabicPeriod"/>
            </a:pPr>
            <a:r>
              <a:rPr lang="en-US" sz="2000" b="1" dirty="0" err="1" smtClean="0"/>
              <a:t>Penata</a:t>
            </a:r>
            <a:r>
              <a:rPr lang="en-US" sz="2000" b="1" dirty="0" smtClean="0"/>
              <a:t> </a:t>
            </a:r>
            <a:r>
              <a:rPr lang="en-US" sz="2000" b="1" dirty="0" err="1" smtClean="0"/>
              <a:t>anestesi</a:t>
            </a:r>
            <a:r>
              <a:rPr lang="en-US" sz="2000" b="1" dirty="0" smtClean="0"/>
              <a:t> </a:t>
            </a:r>
            <a:r>
              <a:rPr lang="en-US" sz="2000" b="1" dirty="0" err="1" smtClean="0"/>
              <a:t>dalam</a:t>
            </a:r>
            <a:r>
              <a:rPr lang="en-US" sz="2000" b="1" dirty="0" smtClean="0"/>
              <a:t> </a:t>
            </a:r>
            <a:r>
              <a:rPr lang="en-US" sz="2000" b="1" dirty="0" err="1" smtClean="0"/>
              <a:t>melaksanakan</a:t>
            </a:r>
            <a:r>
              <a:rPr lang="en-US" sz="2000" b="1" dirty="0" smtClean="0"/>
              <a:t> </a:t>
            </a:r>
            <a:r>
              <a:rPr lang="en-US" sz="2000" b="1" dirty="0" err="1" smtClean="0"/>
              <a:t>praktik</a:t>
            </a:r>
            <a:r>
              <a:rPr lang="en-US" sz="2000" b="1" dirty="0" smtClean="0"/>
              <a:t> </a:t>
            </a:r>
            <a:r>
              <a:rPr lang="en-US" sz="2000" b="1" dirty="0" err="1" smtClean="0"/>
              <a:t>keprofesiannya</a:t>
            </a:r>
            <a:r>
              <a:rPr lang="en-US" sz="2000" b="1" dirty="0" smtClean="0"/>
              <a:t> </a:t>
            </a:r>
            <a:r>
              <a:rPr lang="en-US" sz="2000" b="1" dirty="0" err="1" smtClean="0"/>
              <a:t>wajib</a:t>
            </a:r>
            <a:r>
              <a:rPr lang="en-US" sz="2000" b="1" dirty="0" smtClean="0"/>
              <a:t> </a:t>
            </a:r>
            <a:r>
              <a:rPr lang="en-US" sz="2000" b="1" dirty="0" err="1" smtClean="0"/>
              <a:t>mengikuti</a:t>
            </a:r>
            <a:r>
              <a:rPr lang="en-US" sz="2000" b="1" dirty="0" smtClean="0"/>
              <a:t> </a:t>
            </a:r>
            <a:r>
              <a:rPr lang="en-US" sz="2000" b="1" dirty="0" err="1" smtClean="0"/>
              <a:t>pendidikan</a:t>
            </a:r>
            <a:r>
              <a:rPr lang="en-US" sz="2000" b="1" dirty="0" smtClean="0"/>
              <a:t> </a:t>
            </a:r>
            <a:r>
              <a:rPr lang="en-US" sz="2000" b="1" dirty="0" err="1" smtClean="0"/>
              <a:t>dan</a:t>
            </a:r>
            <a:r>
              <a:rPr lang="en-US" sz="2000" b="1" dirty="0" smtClean="0"/>
              <a:t> </a:t>
            </a:r>
            <a:r>
              <a:rPr lang="en-US" sz="2000" b="1" dirty="0" err="1" smtClean="0"/>
              <a:t>pelatihan</a:t>
            </a:r>
            <a:r>
              <a:rPr lang="en-US" sz="2000" b="1" dirty="0" smtClean="0"/>
              <a:t> </a:t>
            </a:r>
            <a:r>
              <a:rPr lang="en-US" sz="2000" b="1" dirty="0" err="1" smtClean="0"/>
              <a:t>berkelanjutan</a:t>
            </a:r>
            <a:endParaRPr lang="en-US" sz="2000" b="1" dirty="0" smtClean="0"/>
          </a:p>
          <a:p>
            <a:pPr marL="457200" indent="-457200">
              <a:buFont typeface="+mj-lt"/>
              <a:buAutoNum type="arabicPeriod"/>
            </a:pPr>
            <a:r>
              <a:rPr lang="en-US" sz="2000" b="1" dirty="0" err="1" smtClean="0"/>
              <a:t>Pendidikan</a:t>
            </a:r>
            <a:r>
              <a:rPr lang="en-US" sz="2000" b="1" dirty="0" smtClean="0"/>
              <a:t> </a:t>
            </a:r>
            <a:r>
              <a:rPr lang="en-US" sz="2000" b="1" dirty="0" err="1" smtClean="0"/>
              <a:t>dan</a:t>
            </a:r>
            <a:r>
              <a:rPr lang="en-US" sz="2000" b="1" dirty="0" smtClean="0"/>
              <a:t> </a:t>
            </a:r>
            <a:r>
              <a:rPr lang="en-US" sz="2000" b="1" dirty="0" err="1" smtClean="0"/>
              <a:t>pelatihan</a:t>
            </a:r>
            <a:r>
              <a:rPr lang="en-US" sz="2000" b="1" dirty="0" smtClean="0"/>
              <a:t> </a:t>
            </a:r>
            <a:r>
              <a:rPr lang="en-US" sz="2000" b="1" dirty="0" err="1" smtClean="0"/>
              <a:t>berkelanjutan</a:t>
            </a:r>
            <a:r>
              <a:rPr lang="en-US" sz="2000" b="1" dirty="0" smtClean="0"/>
              <a:t> yang </a:t>
            </a:r>
            <a:r>
              <a:rPr lang="en-US" sz="2000" b="1" dirty="0" err="1" smtClean="0"/>
              <a:t>diberikan</a:t>
            </a:r>
            <a:r>
              <a:rPr lang="en-US" sz="2000" b="1" dirty="0" smtClean="0"/>
              <a:t> </a:t>
            </a:r>
            <a:r>
              <a:rPr lang="en-US" sz="2000" b="1" dirty="0" err="1" smtClean="0"/>
              <a:t>oleh</a:t>
            </a:r>
            <a:r>
              <a:rPr lang="en-US" sz="2000" b="1" dirty="0" smtClean="0"/>
              <a:t> </a:t>
            </a:r>
            <a:r>
              <a:rPr lang="en-US" sz="2000" b="1" dirty="0" err="1" smtClean="0"/>
              <a:t>dokter</a:t>
            </a:r>
            <a:r>
              <a:rPr lang="en-US" sz="2000" b="1" dirty="0" smtClean="0"/>
              <a:t> </a:t>
            </a:r>
            <a:r>
              <a:rPr lang="en-US" sz="2000" b="1" dirty="0" err="1" smtClean="0"/>
              <a:t>spesialis</a:t>
            </a:r>
            <a:r>
              <a:rPr lang="en-US" sz="2000" b="1" dirty="0" smtClean="0"/>
              <a:t> </a:t>
            </a:r>
            <a:r>
              <a:rPr lang="en-US" sz="2000" b="1" dirty="0" err="1" smtClean="0"/>
              <a:t>anestesiologi</a:t>
            </a:r>
            <a:endParaRPr lang="en-US" sz="2000" b="1" dirty="0" smtClean="0"/>
          </a:p>
          <a:p>
            <a:pPr marL="457200" indent="-457200">
              <a:buFont typeface="+mj-lt"/>
              <a:buAutoNum type="arabicPeriod"/>
            </a:pPr>
            <a:r>
              <a:rPr lang="en-US" sz="2000" b="1" dirty="0" err="1" smtClean="0">
                <a:solidFill>
                  <a:srgbClr val="FF0000"/>
                </a:solidFill>
              </a:rPr>
              <a:t>Pendidikan</a:t>
            </a:r>
            <a:r>
              <a:rPr lang="en-US" sz="2000" b="1" dirty="0" smtClean="0">
                <a:solidFill>
                  <a:srgbClr val="FF0000"/>
                </a:solidFill>
              </a:rPr>
              <a:t> </a:t>
            </a:r>
            <a:r>
              <a:rPr lang="en-US" sz="2000" b="1" dirty="0" err="1" smtClean="0">
                <a:solidFill>
                  <a:srgbClr val="FF0000"/>
                </a:solidFill>
              </a:rPr>
              <a:t>dan</a:t>
            </a:r>
            <a:r>
              <a:rPr lang="en-US" sz="2000" b="1" dirty="0" smtClean="0">
                <a:solidFill>
                  <a:srgbClr val="FF0000"/>
                </a:solidFill>
              </a:rPr>
              <a:t> </a:t>
            </a:r>
            <a:r>
              <a:rPr lang="en-US" sz="2000" b="1" dirty="0" err="1" smtClean="0">
                <a:solidFill>
                  <a:srgbClr val="FF0000"/>
                </a:solidFill>
              </a:rPr>
              <a:t>pelatihan</a:t>
            </a:r>
            <a:r>
              <a:rPr lang="en-US" sz="2000" b="1" dirty="0" smtClean="0">
                <a:solidFill>
                  <a:srgbClr val="FF0000"/>
                </a:solidFill>
              </a:rPr>
              <a:t> </a:t>
            </a:r>
            <a:r>
              <a:rPr lang="en-US" sz="2000" b="1" dirty="0" err="1" smtClean="0">
                <a:solidFill>
                  <a:srgbClr val="FF0000"/>
                </a:solidFill>
              </a:rPr>
              <a:t>dapat</a:t>
            </a:r>
            <a:r>
              <a:rPr lang="en-US" sz="2000" b="1" dirty="0" smtClean="0">
                <a:solidFill>
                  <a:srgbClr val="FF0000"/>
                </a:solidFill>
              </a:rPr>
              <a:t> </a:t>
            </a:r>
            <a:r>
              <a:rPr lang="en-US" sz="2000" b="1" dirty="0" err="1" smtClean="0">
                <a:solidFill>
                  <a:srgbClr val="FF0000"/>
                </a:solidFill>
              </a:rPr>
              <a:t>bekerjasama</a:t>
            </a:r>
            <a:r>
              <a:rPr lang="en-US" sz="2000" b="1" dirty="0" smtClean="0">
                <a:solidFill>
                  <a:srgbClr val="FF0000"/>
                </a:solidFill>
              </a:rPr>
              <a:t> </a:t>
            </a:r>
            <a:r>
              <a:rPr lang="en-US" sz="2000" b="1" dirty="0" err="1" smtClean="0">
                <a:solidFill>
                  <a:srgbClr val="FF0000"/>
                </a:solidFill>
              </a:rPr>
              <a:t>dengan</a:t>
            </a:r>
            <a:r>
              <a:rPr lang="en-US" sz="2000" b="1" dirty="0" smtClean="0">
                <a:solidFill>
                  <a:srgbClr val="FF0000"/>
                </a:solidFill>
              </a:rPr>
              <a:t> </a:t>
            </a:r>
            <a:r>
              <a:rPr lang="en-US" sz="2000" b="1" dirty="0" err="1" smtClean="0">
                <a:solidFill>
                  <a:srgbClr val="FF0000"/>
                </a:solidFill>
              </a:rPr>
              <a:t>organisasi</a:t>
            </a:r>
            <a:r>
              <a:rPr lang="en-US" sz="2000" b="1" dirty="0" smtClean="0">
                <a:solidFill>
                  <a:srgbClr val="FF0000"/>
                </a:solidFill>
              </a:rPr>
              <a:t> </a:t>
            </a:r>
            <a:r>
              <a:rPr lang="en-US" sz="2000" b="1" dirty="0" err="1" smtClean="0">
                <a:solidFill>
                  <a:srgbClr val="FF0000"/>
                </a:solidFill>
              </a:rPr>
              <a:t>profesi</a:t>
            </a:r>
            <a:endParaRPr lang="en-US" sz="2000" b="1" dirty="0" smtClean="0">
              <a:solidFill>
                <a:srgbClr val="FF0000"/>
              </a:solidFill>
            </a:endParaRPr>
          </a:p>
        </p:txBody>
      </p:sp>
      <p:sp>
        <p:nvSpPr>
          <p:cNvPr id="5" name="Title 1"/>
          <p:cNvSpPr txBox="1">
            <a:spLocks/>
          </p:cNvSpPr>
          <p:nvPr/>
        </p:nvSpPr>
        <p:spPr>
          <a:xfrm>
            <a:off x="2407271" y="56643"/>
            <a:ext cx="6383806" cy="684000"/>
          </a:xfrm>
          <a:prstGeom prst="rect">
            <a:avLst/>
          </a:prstGeom>
        </p:spPr>
        <p:txBody>
          <a:bodyPr/>
          <a:lstStyle>
            <a:lvl1pPr algn="l" defTabSz="685800" rtl="0" eaLnBrk="1" latinLnBrk="0" hangingPunct="1">
              <a:spcBef>
                <a:spcPct val="0"/>
              </a:spcBef>
              <a:buNone/>
              <a:defRPr sz="1800" kern="1200">
                <a:solidFill>
                  <a:schemeClr val="tx1">
                    <a:lumMod val="65000"/>
                    <a:lumOff val="35000"/>
                  </a:schemeClr>
                </a:solidFill>
                <a:latin typeface="+mj-lt"/>
                <a:ea typeface="+mj-ea"/>
                <a:cs typeface="+mj-cs"/>
              </a:defRPr>
            </a:lvl1pPr>
          </a:lstStyle>
          <a:p>
            <a:pPr algn="r"/>
            <a:r>
              <a:rPr lang="id-ID" sz="2000" b="1" dirty="0" smtClean="0"/>
              <a:t>Permenkes</a:t>
            </a:r>
            <a:r>
              <a:rPr lang="en-US" sz="2000" b="1" dirty="0" smtClean="0"/>
              <a:t> </a:t>
            </a:r>
            <a:r>
              <a:rPr lang="id-ID" sz="2000" b="1" dirty="0" smtClean="0"/>
              <a:t>No</a:t>
            </a:r>
            <a:r>
              <a:rPr lang="en-US" sz="2000" b="1" dirty="0" smtClean="0"/>
              <a:t>. </a:t>
            </a:r>
            <a:r>
              <a:rPr lang="id-ID" sz="2000" b="1" dirty="0" smtClean="0"/>
              <a:t>18 Tahun 2016 Tentang Izin dan Penyelenggaraan Praktik Penata Anestesi</a:t>
            </a:r>
            <a:endParaRPr lang="ko-KR" altLang="en-US" sz="2000" b="1" u="sng" dirty="0"/>
          </a:p>
        </p:txBody>
      </p:sp>
    </p:spTree>
    <p:extLst>
      <p:ext uri="{BB962C8B-B14F-4D97-AF65-F5344CB8AC3E}">
        <p14:creationId xmlns:p14="http://schemas.microsoft.com/office/powerpoint/2010/main" val="1275966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95536" y="2126089"/>
            <a:ext cx="3327316" cy="733693"/>
          </a:xfrm>
          <a:prstGeom prst="rect">
            <a:avLst/>
          </a:prstGeom>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id-ID" altLang="ko-KR" sz="3600" b="1" dirty="0" smtClean="0"/>
              <a:t>TERIMA KASIH</a:t>
            </a:r>
            <a:endParaRPr lang="ko-KR" altLang="en-US" sz="3600" b="1" dirty="0"/>
          </a:p>
        </p:txBody>
      </p:sp>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5012" r="15012"/>
          <a:stretch>
            <a:fillRect/>
          </a:stretch>
        </p:blipFill>
        <p:spPr/>
      </p:pic>
    </p:spTree>
    <p:extLst>
      <p:ext uri="{BB962C8B-B14F-4D97-AF65-F5344CB8AC3E}">
        <p14:creationId xmlns:p14="http://schemas.microsoft.com/office/powerpoint/2010/main" val="2931750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73154323"/>
              </p:ext>
            </p:extLst>
          </p:nvPr>
        </p:nvGraphicFramePr>
        <p:xfrm>
          <a:off x="323528" y="1635646"/>
          <a:ext cx="8568951"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3051147545"/>
              </p:ext>
            </p:extLst>
          </p:nvPr>
        </p:nvGraphicFramePr>
        <p:xfrm>
          <a:off x="1143001" y="52338"/>
          <a:ext cx="6686549" cy="15113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72190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995936" y="1131590"/>
            <a:ext cx="5148064" cy="576064"/>
          </a:xfrm>
        </p:spPr>
        <p:txBody>
          <a:bodyPr/>
          <a:lstStyle/>
          <a:p>
            <a:r>
              <a:rPr lang="en-US" sz="1800" b="1" dirty="0">
                <a:solidFill>
                  <a:schemeClr val="tx1"/>
                </a:solidFill>
              </a:rPr>
              <a:t>STANDAR ASSESSMENT OF PATIENT</a:t>
            </a:r>
            <a:r>
              <a:rPr lang="id-ID" sz="1800" b="1" dirty="0">
                <a:solidFill>
                  <a:schemeClr val="tx1"/>
                </a:solidFill>
              </a:rPr>
              <a:t> (</a:t>
            </a:r>
            <a:r>
              <a:rPr lang="en-US" sz="1800" b="1" dirty="0">
                <a:solidFill>
                  <a:schemeClr val="tx1"/>
                </a:solidFill>
              </a:rPr>
              <a:t>AOP</a:t>
            </a:r>
            <a:r>
              <a:rPr lang="id-ID" sz="1800" b="1" dirty="0">
                <a:solidFill>
                  <a:schemeClr val="tx1"/>
                </a:solidFill>
              </a:rPr>
              <a:t>)</a:t>
            </a:r>
            <a:r>
              <a:rPr lang="en-US" sz="1800" b="1" dirty="0">
                <a:solidFill>
                  <a:schemeClr val="tx1"/>
                </a:solidFill>
              </a:rPr>
              <a:t> 4 :</a:t>
            </a:r>
            <a:br>
              <a:rPr lang="en-US" sz="1800" b="1" dirty="0">
                <a:solidFill>
                  <a:schemeClr val="tx1"/>
                </a:solidFill>
              </a:rPr>
            </a:br>
            <a:r>
              <a:rPr lang="en-US" sz="1800" b="1" dirty="0">
                <a:solidFill>
                  <a:schemeClr val="tx1"/>
                </a:solidFill>
              </a:rPr>
              <a:t>KOLABORASI ANTAR TIM KESEHATAN</a:t>
            </a:r>
            <a:endParaRPr lang="ko-KR" altLang="en-US" sz="1800" b="1" dirty="0">
              <a:solidFill>
                <a:schemeClr val="tx1"/>
              </a:solidFill>
            </a:endParaRPr>
          </a:p>
        </p:txBody>
      </p:sp>
      <p:sp>
        <p:nvSpPr>
          <p:cNvPr id="5" name="Text Placeholder 4"/>
          <p:cNvSpPr>
            <a:spLocks noGrp="1"/>
          </p:cNvSpPr>
          <p:nvPr>
            <p:ph type="body" sz="quarter" idx="11"/>
          </p:nvPr>
        </p:nvSpPr>
        <p:spPr>
          <a:xfrm>
            <a:off x="3995936" y="2283718"/>
            <a:ext cx="4464496" cy="2520280"/>
          </a:xfrm>
        </p:spPr>
        <p:txBody>
          <a:bodyPr/>
          <a:lstStyle/>
          <a:p>
            <a:pPr algn="just"/>
            <a:r>
              <a:rPr lang="en-US" sz="2000" dirty="0" err="1">
                <a:solidFill>
                  <a:schemeClr val="tx1"/>
                </a:solidFill>
              </a:rPr>
              <a:t>Kolaborasi</a:t>
            </a:r>
            <a:r>
              <a:rPr lang="en-US" sz="2000" dirty="0">
                <a:solidFill>
                  <a:schemeClr val="tx1"/>
                </a:solidFill>
              </a:rPr>
              <a:t> </a:t>
            </a:r>
            <a:r>
              <a:rPr lang="en-US" sz="2000" dirty="0" err="1">
                <a:solidFill>
                  <a:schemeClr val="tx1"/>
                </a:solidFill>
              </a:rPr>
              <a:t>antar</a:t>
            </a:r>
            <a:r>
              <a:rPr lang="en-US" sz="2000" dirty="0">
                <a:solidFill>
                  <a:schemeClr val="tx1"/>
                </a:solidFill>
              </a:rPr>
              <a:t> </a:t>
            </a:r>
            <a:r>
              <a:rPr lang="en-US" sz="2000" dirty="0" err="1">
                <a:solidFill>
                  <a:schemeClr val="tx1"/>
                </a:solidFill>
              </a:rPr>
              <a:t>tim</a:t>
            </a:r>
            <a:r>
              <a:rPr lang="en-US" sz="2000" dirty="0">
                <a:solidFill>
                  <a:schemeClr val="tx1"/>
                </a:solidFill>
              </a:rPr>
              <a:t> </a:t>
            </a:r>
            <a:r>
              <a:rPr lang="en-US" sz="2000" dirty="0" err="1">
                <a:solidFill>
                  <a:schemeClr val="tx1"/>
                </a:solidFill>
              </a:rPr>
              <a:t>kesehatan</a:t>
            </a:r>
            <a:r>
              <a:rPr lang="en-US" sz="2000" dirty="0">
                <a:solidFill>
                  <a:schemeClr val="tx1"/>
                </a:solidFill>
              </a:rPr>
              <a:t> </a:t>
            </a:r>
            <a:r>
              <a:rPr lang="en-US" sz="2000" dirty="0" err="1">
                <a:solidFill>
                  <a:schemeClr val="tx1"/>
                </a:solidFill>
              </a:rPr>
              <a:t>merupakan</a:t>
            </a:r>
            <a:r>
              <a:rPr lang="en-US" sz="2000" dirty="0">
                <a:solidFill>
                  <a:schemeClr val="tx1"/>
                </a:solidFill>
              </a:rPr>
              <a:t> </a:t>
            </a:r>
            <a:r>
              <a:rPr lang="en-US" sz="2000" dirty="0" err="1">
                <a:solidFill>
                  <a:schemeClr val="tx1"/>
                </a:solidFill>
              </a:rPr>
              <a:t>suatu</a:t>
            </a:r>
            <a:r>
              <a:rPr lang="en-US" sz="2000" dirty="0">
                <a:solidFill>
                  <a:schemeClr val="tx1"/>
                </a:solidFill>
              </a:rPr>
              <a:t> </a:t>
            </a:r>
            <a:r>
              <a:rPr lang="en-US" sz="2000" dirty="0" err="1">
                <a:solidFill>
                  <a:schemeClr val="tx1"/>
                </a:solidFill>
              </a:rPr>
              <a:t>bentuk</a:t>
            </a:r>
            <a:r>
              <a:rPr lang="en-US" sz="2000" dirty="0">
                <a:solidFill>
                  <a:schemeClr val="tx1"/>
                </a:solidFill>
              </a:rPr>
              <a:t> </a:t>
            </a:r>
            <a:r>
              <a:rPr lang="en-US" sz="2000" dirty="0" err="1">
                <a:solidFill>
                  <a:schemeClr val="tx1"/>
                </a:solidFill>
              </a:rPr>
              <a:t>kerjasama</a:t>
            </a:r>
            <a:r>
              <a:rPr lang="en-US" sz="2000" dirty="0">
                <a:solidFill>
                  <a:schemeClr val="tx1"/>
                </a:solidFill>
              </a:rPr>
              <a:t> </a:t>
            </a:r>
            <a:r>
              <a:rPr lang="en-US" sz="2000" dirty="0" err="1">
                <a:solidFill>
                  <a:schemeClr val="tx1"/>
                </a:solidFill>
              </a:rPr>
              <a:t>harmonis</a:t>
            </a:r>
            <a:r>
              <a:rPr lang="en-US" sz="2000" dirty="0">
                <a:solidFill>
                  <a:schemeClr val="tx1"/>
                </a:solidFill>
              </a:rPr>
              <a:t> </a:t>
            </a:r>
            <a:r>
              <a:rPr lang="en-US" sz="2000" dirty="0" err="1">
                <a:solidFill>
                  <a:schemeClr val="tx1"/>
                </a:solidFill>
              </a:rPr>
              <a:t>dengan</a:t>
            </a:r>
            <a:r>
              <a:rPr lang="en-US" sz="2000" dirty="0">
                <a:solidFill>
                  <a:schemeClr val="tx1"/>
                </a:solidFill>
              </a:rPr>
              <a:t> </a:t>
            </a:r>
            <a:r>
              <a:rPr lang="en-US" sz="2000" dirty="0" err="1">
                <a:solidFill>
                  <a:schemeClr val="tx1"/>
                </a:solidFill>
              </a:rPr>
              <a:t>profesi</a:t>
            </a:r>
            <a:r>
              <a:rPr lang="en-US" sz="2000" dirty="0">
                <a:solidFill>
                  <a:schemeClr val="tx1"/>
                </a:solidFill>
              </a:rPr>
              <a:t> lain (</a:t>
            </a:r>
            <a:r>
              <a:rPr lang="en-US" sz="2000" b="1" dirty="0" err="1">
                <a:solidFill>
                  <a:schemeClr val="tx1"/>
                </a:solidFill>
              </a:rPr>
              <a:t>dokter</a:t>
            </a:r>
            <a:r>
              <a:rPr lang="en-US" sz="2000" b="1" dirty="0">
                <a:solidFill>
                  <a:schemeClr val="tx1"/>
                </a:solidFill>
              </a:rPr>
              <a:t>,</a:t>
            </a:r>
            <a:r>
              <a:rPr lang="en-US" sz="2000" dirty="0">
                <a:solidFill>
                  <a:schemeClr val="tx1"/>
                </a:solidFill>
              </a:rPr>
              <a:t> </a:t>
            </a:r>
            <a:r>
              <a:rPr lang="en-US" sz="2000" dirty="0" err="1">
                <a:solidFill>
                  <a:schemeClr val="tx1"/>
                </a:solidFill>
              </a:rPr>
              <a:t>penata</a:t>
            </a:r>
            <a:r>
              <a:rPr lang="en-US" sz="2000" dirty="0">
                <a:solidFill>
                  <a:schemeClr val="tx1"/>
                </a:solidFill>
              </a:rPr>
              <a:t>, </a:t>
            </a:r>
            <a:r>
              <a:rPr lang="en-US" sz="2000" b="1" dirty="0" err="1">
                <a:solidFill>
                  <a:schemeClr val="tx1"/>
                </a:solidFill>
              </a:rPr>
              <a:t>penata</a:t>
            </a:r>
            <a:r>
              <a:rPr lang="en-US" sz="2000" b="1" dirty="0">
                <a:solidFill>
                  <a:schemeClr val="tx1"/>
                </a:solidFill>
              </a:rPr>
              <a:t> </a:t>
            </a:r>
            <a:r>
              <a:rPr lang="en-US" sz="2000" b="1" dirty="0" err="1">
                <a:solidFill>
                  <a:schemeClr val="tx1"/>
                </a:solidFill>
              </a:rPr>
              <a:t>anestesi</a:t>
            </a:r>
            <a:r>
              <a:rPr lang="en-US" sz="2000" dirty="0">
                <a:solidFill>
                  <a:schemeClr val="tx1"/>
                </a:solidFill>
              </a:rPr>
              <a:t>, </a:t>
            </a:r>
            <a:r>
              <a:rPr lang="en-US" sz="2000" dirty="0" err="1">
                <a:solidFill>
                  <a:schemeClr val="tx1"/>
                </a:solidFill>
              </a:rPr>
              <a:t>terapis</a:t>
            </a:r>
            <a:r>
              <a:rPr lang="en-US" sz="2000" dirty="0">
                <a:solidFill>
                  <a:schemeClr val="tx1"/>
                </a:solidFill>
              </a:rPr>
              <a:t>, </a:t>
            </a:r>
            <a:r>
              <a:rPr lang="en-US" sz="2000" dirty="0" err="1">
                <a:solidFill>
                  <a:schemeClr val="tx1"/>
                </a:solidFill>
              </a:rPr>
              <a:t>farmasi</a:t>
            </a:r>
            <a:r>
              <a:rPr lang="en-US" sz="2000" dirty="0">
                <a:solidFill>
                  <a:schemeClr val="tx1"/>
                </a:solidFill>
              </a:rPr>
              <a:t>, </a:t>
            </a:r>
            <a:r>
              <a:rPr lang="en-US" sz="2000" dirty="0" err="1">
                <a:solidFill>
                  <a:schemeClr val="tx1"/>
                </a:solidFill>
              </a:rPr>
              <a:t>dietisien</a:t>
            </a:r>
            <a:r>
              <a:rPr lang="en-US" sz="2000" dirty="0">
                <a:solidFill>
                  <a:schemeClr val="tx1"/>
                </a:solidFill>
              </a:rPr>
              <a:t>, radiographer, </a:t>
            </a:r>
            <a:r>
              <a:rPr lang="en-US" sz="2000" dirty="0" err="1">
                <a:solidFill>
                  <a:schemeClr val="tx1"/>
                </a:solidFill>
              </a:rPr>
              <a:t>analis</a:t>
            </a:r>
            <a:r>
              <a:rPr lang="en-US" sz="2000" dirty="0">
                <a:solidFill>
                  <a:schemeClr val="tx1"/>
                </a:solidFill>
              </a:rPr>
              <a:t> </a:t>
            </a:r>
            <a:r>
              <a:rPr lang="en-US" sz="2000" dirty="0" err="1">
                <a:solidFill>
                  <a:schemeClr val="tx1"/>
                </a:solidFill>
              </a:rPr>
              <a:t>dll</a:t>
            </a:r>
            <a:r>
              <a:rPr lang="en-US" sz="2000" dirty="0">
                <a:solidFill>
                  <a:schemeClr val="tx1"/>
                </a:solidFill>
              </a:rPr>
              <a:t>) </a:t>
            </a:r>
            <a:r>
              <a:rPr lang="en-US" sz="2000" dirty="0" err="1">
                <a:solidFill>
                  <a:schemeClr val="tx1"/>
                </a:solidFill>
              </a:rPr>
              <a:t>sebagai</a:t>
            </a:r>
            <a:r>
              <a:rPr lang="en-US" sz="2000" dirty="0">
                <a:solidFill>
                  <a:schemeClr val="tx1"/>
                </a:solidFill>
              </a:rPr>
              <a:t> </a:t>
            </a:r>
            <a:r>
              <a:rPr lang="en-US" sz="2000" b="1" dirty="0" err="1">
                <a:solidFill>
                  <a:schemeClr val="tx1"/>
                </a:solidFill>
              </a:rPr>
              <a:t>mitra</a:t>
            </a:r>
            <a:r>
              <a:rPr lang="en-US" sz="2000" b="1" dirty="0">
                <a:solidFill>
                  <a:schemeClr val="tx1"/>
                </a:solidFill>
              </a:rPr>
              <a:t> </a:t>
            </a:r>
            <a:r>
              <a:rPr lang="en-US" sz="2000" b="1" dirty="0" err="1">
                <a:solidFill>
                  <a:schemeClr val="tx1"/>
                </a:solidFill>
              </a:rPr>
              <a:t>kerja</a:t>
            </a:r>
            <a:r>
              <a:rPr lang="en-US" sz="2000" b="1" dirty="0">
                <a:solidFill>
                  <a:schemeClr val="tx1"/>
                </a:solidFill>
              </a:rPr>
              <a:t> </a:t>
            </a:r>
            <a:r>
              <a:rPr lang="en-US" sz="2000" dirty="0" err="1">
                <a:solidFill>
                  <a:schemeClr val="tx1"/>
                </a:solidFill>
              </a:rPr>
              <a:t>untuk</a:t>
            </a:r>
            <a:r>
              <a:rPr lang="en-US" sz="2000" dirty="0">
                <a:solidFill>
                  <a:schemeClr val="tx1"/>
                </a:solidFill>
              </a:rPr>
              <a:t> </a:t>
            </a:r>
            <a:r>
              <a:rPr lang="en-US" sz="2000" dirty="0" err="1">
                <a:solidFill>
                  <a:schemeClr val="tx1"/>
                </a:solidFill>
              </a:rPr>
              <a:t>tujuan</a:t>
            </a:r>
            <a:r>
              <a:rPr lang="en-US" sz="2000" dirty="0">
                <a:solidFill>
                  <a:schemeClr val="tx1"/>
                </a:solidFill>
              </a:rPr>
              <a:t> yang </a:t>
            </a:r>
            <a:r>
              <a:rPr lang="en-US" sz="2000" dirty="0" err="1">
                <a:solidFill>
                  <a:schemeClr val="tx1"/>
                </a:solidFill>
              </a:rPr>
              <a:t>sama</a:t>
            </a:r>
            <a:r>
              <a:rPr lang="en-US" sz="2000" dirty="0">
                <a:solidFill>
                  <a:schemeClr val="tx1"/>
                </a:solidFill>
              </a:rPr>
              <a:t> </a:t>
            </a:r>
            <a:r>
              <a:rPr lang="en-US" sz="2000" dirty="0" err="1">
                <a:solidFill>
                  <a:schemeClr val="tx1"/>
                </a:solidFill>
              </a:rPr>
              <a:t>yaitu</a:t>
            </a:r>
            <a:r>
              <a:rPr lang="en-US" sz="2000" dirty="0">
                <a:solidFill>
                  <a:schemeClr val="tx1"/>
                </a:solidFill>
              </a:rPr>
              <a:t> </a:t>
            </a:r>
            <a:r>
              <a:rPr lang="en-US" sz="2000" dirty="0" err="1">
                <a:solidFill>
                  <a:schemeClr val="tx1"/>
                </a:solidFill>
              </a:rPr>
              <a:t>memberikan</a:t>
            </a:r>
            <a:r>
              <a:rPr lang="en-US" sz="2000" dirty="0">
                <a:solidFill>
                  <a:schemeClr val="tx1"/>
                </a:solidFill>
              </a:rPr>
              <a:t> </a:t>
            </a:r>
            <a:r>
              <a:rPr lang="en-US" sz="2000" dirty="0" err="1">
                <a:solidFill>
                  <a:schemeClr val="tx1"/>
                </a:solidFill>
              </a:rPr>
              <a:t>pelayanan</a:t>
            </a:r>
            <a:r>
              <a:rPr lang="en-US" sz="2000" dirty="0">
                <a:solidFill>
                  <a:schemeClr val="tx1"/>
                </a:solidFill>
              </a:rPr>
              <a:t> </a:t>
            </a:r>
            <a:r>
              <a:rPr lang="en-US" sz="2000" dirty="0" err="1">
                <a:solidFill>
                  <a:schemeClr val="tx1"/>
                </a:solidFill>
              </a:rPr>
              <a:t>kesehatan</a:t>
            </a:r>
            <a:r>
              <a:rPr lang="en-US" sz="2000" dirty="0">
                <a:solidFill>
                  <a:schemeClr val="tx1"/>
                </a:solidFill>
              </a:rPr>
              <a:t> </a:t>
            </a:r>
            <a:r>
              <a:rPr lang="en-US" sz="2000" dirty="0" err="1">
                <a:solidFill>
                  <a:schemeClr val="tx1"/>
                </a:solidFill>
              </a:rPr>
              <a:t>pada</a:t>
            </a:r>
            <a:r>
              <a:rPr lang="en-US" sz="2000" dirty="0">
                <a:solidFill>
                  <a:schemeClr val="tx1"/>
                </a:solidFill>
              </a:rPr>
              <a:t> </a:t>
            </a:r>
            <a:r>
              <a:rPr lang="en-US" sz="2000" dirty="0" err="1">
                <a:solidFill>
                  <a:schemeClr val="tx1"/>
                </a:solidFill>
              </a:rPr>
              <a:t>pasien</a:t>
            </a:r>
            <a:r>
              <a:rPr lang="en-US" sz="2000" dirty="0">
                <a:solidFill>
                  <a:schemeClr val="tx1"/>
                </a:solidFill>
              </a:rPr>
              <a:t> </a:t>
            </a:r>
            <a:r>
              <a:rPr lang="en-US" sz="2000" dirty="0" err="1">
                <a:solidFill>
                  <a:schemeClr val="tx1"/>
                </a:solidFill>
              </a:rPr>
              <a:t>dan</a:t>
            </a:r>
            <a:r>
              <a:rPr lang="en-US" sz="2000" dirty="0">
                <a:solidFill>
                  <a:schemeClr val="tx1"/>
                </a:solidFill>
              </a:rPr>
              <a:t> </a:t>
            </a:r>
            <a:r>
              <a:rPr lang="en-US" sz="2000" dirty="0" err="1">
                <a:solidFill>
                  <a:schemeClr val="tx1"/>
                </a:solidFill>
              </a:rPr>
              <a:t>masyarakat</a:t>
            </a:r>
            <a:r>
              <a:rPr lang="en-US" sz="2000" dirty="0">
                <a:solidFill>
                  <a:schemeClr val="tx1"/>
                </a:solidFill>
              </a:rPr>
              <a:t> yang optimal</a:t>
            </a:r>
            <a:endParaRPr lang="en-US" sz="2000" dirty="0">
              <a:solidFill>
                <a:schemeClr val="tx1"/>
              </a:solidFill>
            </a:endParaRPr>
          </a:p>
        </p:txBody>
      </p:sp>
      <p:pic>
        <p:nvPicPr>
          <p:cNvPr id="8" name="Picture Placeholder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5600" r="15600"/>
          <a:stretch>
            <a:fillRect/>
          </a:stretch>
        </p:blipFill>
        <p:spPr/>
      </p:pic>
    </p:spTree>
    <p:extLst>
      <p:ext uri="{BB962C8B-B14F-4D97-AF65-F5344CB8AC3E}">
        <p14:creationId xmlns:p14="http://schemas.microsoft.com/office/powerpoint/2010/main" val="213364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59832" y="0"/>
            <a:ext cx="3008754" cy="915566"/>
            <a:chOff x="7934433" y="3003797"/>
            <a:chExt cx="767433" cy="144000"/>
          </a:xfrm>
        </p:grpSpPr>
        <p:sp>
          <p:nvSpPr>
            <p:cNvPr id="8" name="Rectangle 7"/>
            <p:cNvSpPr/>
            <p:nvPr/>
          </p:nvSpPr>
          <p:spPr>
            <a:xfrm>
              <a:off x="7934433" y="3003797"/>
              <a:ext cx="14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Rectangle 8"/>
            <p:cNvSpPr/>
            <p:nvPr/>
          </p:nvSpPr>
          <p:spPr>
            <a:xfrm>
              <a:off x="8142244" y="3003797"/>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10" name="Rectangle 9"/>
            <p:cNvSpPr/>
            <p:nvPr/>
          </p:nvSpPr>
          <p:spPr>
            <a:xfrm>
              <a:off x="8350055" y="3003797"/>
              <a:ext cx="144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p:nvSpPr>
          <p:spPr>
            <a:xfrm>
              <a:off x="8557866" y="3003797"/>
              <a:ext cx="144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5" name="Text Placeholder 4"/>
          <p:cNvSpPr txBox="1">
            <a:spLocks/>
          </p:cNvSpPr>
          <p:nvPr/>
        </p:nvSpPr>
        <p:spPr>
          <a:xfrm>
            <a:off x="0" y="1635646"/>
            <a:ext cx="9144000" cy="3507854"/>
          </a:xfrm>
          <a:prstGeom prst="rect">
            <a:avLst/>
          </a:prstGeom>
          <a:solidFill>
            <a:schemeClr val="accent6">
              <a:lumMod val="60000"/>
              <a:lumOff val="40000"/>
            </a:schemeClr>
          </a:solidFill>
        </p:spPr>
        <p:txBody>
          <a:bodyPr anchor="ctr"/>
          <a:lstStyle>
            <a:lvl1pPr marL="0" indent="0" algn="ctr" defTabSz="914400" rtl="0" eaLnBrk="1" latinLnBrk="1" hangingPunct="1">
              <a:spcBef>
                <a:spcPct val="20000"/>
              </a:spcBef>
              <a:buFontTx/>
              <a:buNone/>
              <a:defRPr sz="3600" b="1" kern="120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a:lnSpc>
                <a:spcPct val="150000"/>
              </a:lnSpc>
              <a:spcBef>
                <a:spcPts val="600"/>
              </a:spcBef>
              <a:buFont typeface="Arial" panose="020B0604020202020204" pitchFamily="34" charset="0"/>
              <a:buChar char="•"/>
            </a:pPr>
            <a:r>
              <a:rPr lang="en-US" sz="2000" b="0" dirty="0" err="1"/>
              <a:t>Meningkatkan</a:t>
            </a:r>
            <a:r>
              <a:rPr lang="en-US" sz="2000" b="0" dirty="0"/>
              <a:t> </a:t>
            </a:r>
            <a:r>
              <a:rPr lang="en-US" sz="2000" b="0" dirty="0" err="1"/>
              <a:t>percepatan</a:t>
            </a:r>
            <a:r>
              <a:rPr lang="en-US" sz="2000" b="0" dirty="0"/>
              <a:t>, </a:t>
            </a:r>
            <a:r>
              <a:rPr lang="en-US" sz="2000" b="0" dirty="0" err="1"/>
              <a:t>efektivitas</a:t>
            </a:r>
            <a:r>
              <a:rPr lang="en-US" sz="2000" b="0" dirty="0"/>
              <a:t>, </a:t>
            </a:r>
            <a:r>
              <a:rPr lang="en-US" sz="2000" b="0" dirty="0" err="1"/>
              <a:t>dan</a:t>
            </a:r>
            <a:r>
              <a:rPr lang="en-US" sz="2000" b="0" dirty="0"/>
              <a:t> </a:t>
            </a:r>
            <a:r>
              <a:rPr lang="en-US" sz="2000" b="0" dirty="0" err="1"/>
              <a:t>efisiensi</a:t>
            </a:r>
            <a:r>
              <a:rPr lang="en-US" sz="2000" b="0" dirty="0"/>
              <a:t> </a:t>
            </a:r>
            <a:r>
              <a:rPr lang="en-US" sz="2000" b="0" dirty="0" err="1"/>
              <a:t>upaya</a:t>
            </a:r>
            <a:r>
              <a:rPr lang="en-US" sz="2000" b="0" dirty="0"/>
              <a:t> </a:t>
            </a:r>
            <a:r>
              <a:rPr lang="en-US" sz="2000" b="0" dirty="0" err="1" smtClean="0"/>
              <a:t>kesehatan</a:t>
            </a:r>
            <a:endParaRPr lang="en-US" sz="2000" b="0" dirty="0"/>
          </a:p>
          <a:p>
            <a:pPr marL="285750" indent="-285750" algn="just">
              <a:lnSpc>
                <a:spcPct val="150000"/>
              </a:lnSpc>
              <a:spcBef>
                <a:spcPts val="600"/>
              </a:spcBef>
              <a:buFont typeface="Arial" panose="020B0604020202020204" pitchFamily="34" charset="0"/>
              <a:buChar char="•"/>
            </a:pPr>
            <a:r>
              <a:rPr lang="en-US" sz="2000" b="0" dirty="0" err="1"/>
              <a:t>Meningkatkan</a:t>
            </a:r>
            <a:r>
              <a:rPr lang="en-US" sz="2000" b="0" dirty="0"/>
              <a:t> </a:t>
            </a:r>
            <a:r>
              <a:rPr lang="en-US" sz="2000" b="0" dirty="0" err="1"/>
              <a:t>saling</a:t>
            </a:r>
            <a:r>
              <a:rPr lang="en-US" sz="2000" b="0" dirty="0"/>
              <a:t> </a:t>
            </a:r>
            <a:r>
              <a:rPr lang="en-US" sz="2000" b="0" dirty="0" err="1"/>
              <a:t>pengertian</a:t>
            </a:r>
            <a:r>
              <a:rPr lang="en-US" sz="2000" b="0" dirty="0"/>
              <a:t> </a:t>
            </a:r>
            <a:r>
              <a:rPr lang="en-US" sz="2000" b="0" dirty="0" err="1"/>
              <a:t>antar</a:t>
            </a:r>
            <a:r>
              <a:rPr lang="en-US" sz="2000" b="0" dirty="0"/>
              <a:t> </a:t>
            </a:r>
            <a:r>
              <a:rPr lang="en-US" sz="2000" b="0" dirty="0" err="1"/>
              <a:t>profesi</a:t>
            </a:r>
            <a:endParaRPr lang="en-US" sz="2000" b="0" dirty="0"/>
          </a:p>
          <a:p>
            <a:pPr marL="285750" indent="-285750" algn="just">
              <a:lnSpc>
                <a:spcPct val="150000"/>
              </a:lnSpc>
              <a:spcBef>
                <a:spcPts val="600"/>
              </a:spcBef>
              <a:buFont typeface="Arial" panose="020B0604020202020204" pitchFamily="34" charset="0"/>
              <a:buChar char="•"/>
            </a:pPr>
            <a:r>
              <a:rPr lang="en-US" sz="2000" b="0" dirty="0" err="1"/>
              <a:t>Meningkatkan</a:t>
            </a:r>
            <a:r>
              <a:rPr lang="en-US" sz="2000" b="0" dirty="0"/>
              <a:t> </a:t>
            </a:r>
            <a:r>
              <a:rPr lang="en-US" sz="2000" b="0" dirty="0" err="1"/>
              <a:t>hubungan</a:t>
            </a:r>
            <a:r>
              <a:rPr lang="en-US" sz="2000" b="0" dirty="0"/>
              <a:t> </a:t>
            </a:r>
            <a:r>
              <a:rPr lang="en-US" sz="2000" b="0" dirty="0" err="1"/>
              <a:t>saling</a:t>
            </a:r>
            <a:r>
              <a:rPr lang="en-US" sz="2000" b="0" dirty="0"/>
              <a:t> </a:t>
            </a:r>
            <a:r>
              <a:rPr lang="en-US" sz="2000" b="0" dirty="0" err="1"/>
              <a:t>percaya</a:t>
            </a:r>
            <a:endParaRPr lang="en-US" sz="2000" b="0" dirty="0"/>
          </a:p>
          <a:p>
            <a:pPr marL="285750" indent="-285750" algn="just">
              <a:lnSpc>
                <a:spcPct val="150000"/>
              </a:lnSpc>
              <a:spcBef>
                <a:spcPts val="600"/>
              </a:spcBef>
              <a:buFont typeface="Arial" panose="020B0604020202020204" pitchFamily="34" charset="0"/>
              <a:buChar char="•"/>
            </a:pPr>
            <a:r>
              <a:rPr lang="en-US" sz="2000" b="0" dirty="0" err="1"/>
              <a:t>Meningkatkan</a:t>
            </a:r>
            <a:r>
              <a:rPr lang="en-US" sz="2000" b="0" dirty="0"/>
              <a:t> </a:t>
            </a:r>
            <a:r>
              <a:rPr lang="en-US" sz="2000" b="0" dirty="0" err="1"/>
              <a:t>daya</a:t>
            </a:r>
            <a:r>
              <a:rPr lang="en-US" sz="2000" b="0" dirty="0"/>
              <a:t>, </a:t>
            </a:r>
            <a:r>
              <a:rPr lang="en-US" sz="2000" b="0" dirty="0" err="1"/>
              <a:t>kemampuan</a:t>
            </a:r>
            <a:r>
              <a:rPr lang="en-US" sz="2000" b="0" dirty="0"/>
              <a:t> </a:t>
            </a:r>
            <a:r>
              <a:rPr lang="en-US" sz="2000" b="0" dirty="0" err="1"/>
              <a:t>dan</a:t>
            </a:r>
            <a:r>
              <a:rPr lang="en-US" sz="2000" b="0" dirty="0"/>
              <a:t> </a:t>
            </a:r>
            <a:r>
              <a:rPr lang="en-US" sz="2000" b="0" dirty="0" err="1"/>
              <a:t>kekuatan</a:t>
            </a:r>
            <a:endParaRPr lang="en-US" sz="2000" b="0" dirty="0"/>
          </a:p>
          <a:p>
            <a:pPr marL="285750" indent="-285750" algn="just">
              <a:lnSpc>
                <a:spcPct val="150000"/>
              </a:lnSpc>
              <a:spcBef>
                <a:spcPts val="600"/>
              </a:spcBef>
              <a:buFont typeface="Arial" panose="020B0604020202020204" pitchFamily="34" charset="0"/>
              <a:buChar char="•"/>
            </a:pPr>
            <a:r>
              <a:rPr lang="en-US" sz="2000" b="0" dirty="0" err="1"/>
              <a:t>Meningkatkan</a:t>
            </a:r>
            <a:r>
              <a:rPr lang="en-US" sz="2000" b="0" dirty="0"/>
              <a:t> rasa </a:t>
            </a:r>
            <a:r>
              <a:rPr lang="en-US" sz="2000" b="0" dirty="0" err="1"/>
              <a:t>saling</a:t>
            </a:r>
            <a:r>
              <a:rPr lang="en-US" sz="2000" b="0" dirty="0"/>
              <a:t> </a:t>
            </a:r>
            <a:r>
              <a:rPr lang="en-US" sz="2000" b="0" dirty="0" err="1"/>
              <a:t>menghargai</a:t>
            </a:r>
            <a:endParaRPr lang="en-US" sz="2000" b="0" dirty="0"/>
          </a:p>
          <a:p>
            <a:pPr marL="285750" indent="-285750" algn="just">
              <a:lnSpc>
                <a:spcPct val="150000"/>
              </a:lnSpc>
              <a:spcBef>
                <a:spcPts val="600"/>
              </a:spcBef>
              <a:buFont typeface="Arial" panose="020B0604020202020204" pitchFamily="34" charset="0"/>
              <a:buChar char="•"/>
            </a:pPr>
            <a:r>
              <a:rPr lang="en-US" sz="2000" b="0" dirty="0" err="1"/>
              <a:t>Meningkatkan</a:t>
            </a:r>
            <a:r>
              <a:rPr lang="en-US" sz="2000" b="0" dirty="0"/>
              <a:t> </a:t>
            </a:r>
            <a:r>
              <a:rPr lang="en-US" sz="2000" b="0" dirty="0" err="1"/>
              <a:t>hubungan</a:t>
            </a:r>
            <a:r>
              <a:rPr lang="en-US" sz="2000" b="0" dirty="0"/>
              <a:t> </a:t>
            </a:r>
            <a:r>
              <a:rPr lang="en-US" sz="2000" b="0" dirty="0" err="1"/>
              <a:t>saling</a:t>
            </a:r>
            <a:r>
              <a:rPr lang="en-US" sz="2000" b="0" dirty="0"/>
              <a:t> </a:t>
            </a:r>
            <a:r>
              <a:rPr lang="en-US" sz="2000" b="0" dirty="0" err="1"/>
              <a:t>memerlukan</a:t>
            </a:r>
            <a:r>
              <a:rPr lang="en-US" sz="2000" b="0" dirty="0"/>
              <a:t> </a:t>
            </a:r>
            <a:r>
              <a:rPr lang="en-US" sz="2000" b="0" dirty="0" err="1"/>
              <a:t>dan</a:t>
            </a:r>
            <a:r>
              <a:rPr lang="en-US" sz="2000" b="0" dirty="0"/>
              <a:t> </a:t>
            </a:r>
            <a:r>
              <a:rPr lang="en-US" sz="2000" b="0" dirty="0" err="1"/>
              <a:t>memberikan</a:t>
            </a:r>
            <a:r>
              <a:rPr lang="en-US" sz="2000" b="0" dirty="0"/>
              <a:t> </a:t>
            </a:r>
            <a:r>
              <a:rPr lang="en-US" sz="2000" b="0" dirty="0" err="1" smtClean="0"/>
              <a:t>pelayana</a:t>
            </a:r>
            <a:r>
              <a:rPr lang="id-ID" sz="2000" b="0" dirty="0" smtClean="0"/>
              <a:t>n</a:t>
            </a:r>
            <a:endParaRPr lang="en-US" altLang="ko-KR" sz="2000" b="0" dirty="0">
              <a:solidFill>
                <a:schemeClr val="tx1"/>
              </a:solidFill>
            </a:endParaRPr>
          </a:p>
        </p:txBody>
      </p:sp>
      <p:sp>
        <p:nvSpPr>
          <p:cNvPr id="2" name="Text Placeholder 1"/>
          <p:cNvSpPr>
            <a:spLocks noGrp="1"/>
          </p:cNvSpPr>
          <p:nvPr>
            <p:ph type="body" sz="quarter" idx="11"/>
          </p:nvPr>
        </p:nvSpPr>
        <p:spPr/>
        <p:txBody>
          <a:bodyPr/>
          <a:lstStyle/>
          <a:p>
            <a:r>
              <a:rPr lang="id-ID" sz="3200" dirty="0" smtClean="0"/>
              <a:t>Tujuan dari Kolaborasi</a:t>
            </a:r>
            <a:endParaRPr lang="id-ID" sz="3200" dirty="0"/>
          </a:p>
        </p:txBody>
      </p:sp>
    </p:spTree>
    <p:extLst>
      <p:ext uri="{BB962C8B-B14F-4D97-AF65-F5344CB8AC3E}">
        <p14:creationId xmlns:p14="http://schemas.microsoft.com/office/powerpoint/2010/main" val="841129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id-ID" sz="2400" dirty="0" smtClean="0"/>
              <a:t>Kolaborasi Antara Dokter Spesialis Anestesi dan Penata Anestesi</a:t>
            </a:r>
            <a:endParaRPr lang="id-ID" sz="2400" dirty="0"/>
          </a:p>
        </p:txBody>
      </p:sp>
      <p:graphicFrame>
        <p:nvGraphicFramePr>
          <p:cNvPr id="4" name="Picture Placeholder 3"/>
          <p:cNvGraphicFramePr>
            <a:graphicFrameLocks noGrp="1"/>
          </p:cNvGraphicFramePr>
          <p:nvPr>
            <p:ph type="pic" idx="1"/>
            <p:extLst>
              <p:ext uri="{D42A27DB-BD31-4B8C-83A1-F6EECF244321}">
                <p14:modId xmlns:p14="http://schemas.microsoft.com/office/powerpoint/2010/main" val="4279250449"/>
              </p:ext>
            </p:extLst>
          </p:nvPr>
        </p:nvGraphicFramePr>
        <p:xfrm>
          <a:off x="0" y="1812925"/>
          <a:ext cx="9144000" cy="3351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2424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32420" y="3125335"/>
            <a:ext cx="5829300" cy="1463040"/>
          </a:xfrm>
          <a:prstGeom prst="rect">
            <a:avLst/>
          </a:prstGeom>
        </p:spPr>
        <p:txBody>
          <a:bodyP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4400" b="1" dirty="0" smtClean="0"/>
              <a:t>STANDAR PRAKTIK PENATA ANESTESI</a:t>
            </a:r>
            <a:endParaRPr lang="en-US" sz="4400" b="1" dirty="0"/>
          </a:p>
        </p:txBody>
      </p:sp>
      <p:pic>
        <p:nvPicPr>
          <p:cNvPr id="4" name="Picture 3"/>
          <p:cNvPicPr>
            <a:picLocks noChangeAspect="1"/>
          </p:cNvPicPr>
          <p:nvPr/>
        </p:nvPicPr>
        <p:blipFill>
          <a:blip r:embed="rId2"/>
          <a:stretch>
            <a:fillRect/>
          </a:stretch>
        </p:blipFill>
        <p:spPr>
          <a:xfrm>
            <a:off x="6082630" y="3003798"/>
            <a:ext cx="2305050" cy="1634003"/>
          </a:xfrm>
          <a:prstGeom prst="rect">
            <a:avLst/>
          </a:prstGeom>
        </p:spPr>
      </p:pic>
      <p:sp>
        <p:nvSpPr>
          <p:cNvPr id="5" name="Rectangle 4"/>
          <p:cNvSpPr/>
          <p:nvPr/>
        </p:nvSpPr>
        <p:spPr>
          <a:xfrm>
            <a:off x="3593176" y="4660260"/>
            <a:ext cx="5181600" cy="338554"/>
          </a:xfrm>
          <a:prstGeom prst="rect">
            <a:avLst/>
          </a:prstGeom>
        </p:spPr>
        <p:txBody>
          <a:bodyPr wrap="square">
            <a:spAutoFit/>
          </a:bodyPr>
          <a:lstStyle/>
          <a:p>
            <a:r>
              <a:rPr lang="en-US" sz="1600" dirty="0">
                <a:latin typeface="ArialMT"/>
              </a:rPr>
              <a:t>© International Federation of Nurse Anesthetists, 2012</a:t>
            </a:r>
            <a:endParaRPr lang="en-US" sz="1800" dirty="0">
              <a:latin typeface="ArialMT"/>
            </a:endParaRPr>
          </a:p>
        </p:txBody>
      </p:sp>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5108" b="25108"/>
          <a:stretch>
            <a:fillRect/>
          </a:stretch>
        </p:blipFill>
        <p:spPr/>
      </p:pic>
    </p:spTree>
    <p:extLst>
      <p:ext uri="{BB962C8B-B14F-4D97-AF65-F5344CB8AC3E}">
        <p14:creationId xmlns:p14="http://schemas.microsoft.com/office/powerpoint/2010/main" val="2214949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778" y="1397892"/>
            <a:ext cx="7959465" cy="7164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itchFamily="34" charset="0"/>
            </a:endParaRPr>
          </a:p>
        </p:txBody>
      </p:sp>
      <p:sp>
        <p:nvSpPr>
          <p:cNvPr id="3" name="Isosceles Triangle 1"/>
          <p:cNvSpPr/>
          <p:nvPr/>
        </p:nvSpPr>
        <p:spPr>
          <a:xfrm>
            <a:off x="489767" y="2355726"/>
            <a:ext cx="8236475" cy="630737"/>
          </a:xfrm>
          <a:custGeom>
            <a:avLst/>
            <a:gdLst>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01851" h="648000">
                <a:moveTo>
                  <a:pt x="208160" y="0"/>
                </a:moveTo>
                <a:lnTo>
                  <a:pt x="8101851" y="0"/>
                </a:lnTo>
                <a:lnTo>
                  <a:pt x="8101851" y="648000"/>
                </a:lnTo>
                <a:lnTo>
                  <a:pt x="416319" y="648000"/>
                </a:lnTo>
                <a:lnTo>
                  <a:pt x="208160" y="648000"/>
                </a:lnTo>
                <a:lnTo>
                  <a:pt x="0" y="648000"/>
                </a:lnTo>
                <a:cubicBezTo>
                  <a:pt x="94637" y="536995"/>
                  <a:pt x="81060" y="391484"/>
                  <a:pt x="283910" y="314984"/>
                </a:cubicBezTo>
                <a:cubicBezTo>
                  <a:pt x="478696" y="115099"/>
                  <a:pt x="208160" y="96368"/>
                  <a:pt x="20816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p:nvSpPr>
        <p:spPr>
          <a:xfrm>
            <a:off x="779699" y="3219821"/>
            <a:ext cx="7946541" cy="7246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itchFamily="34" charset="0"/>
            </a:endParaRPr>
          </a:p>
        </p:txBody>
      </p:sp>
      <p:sp>
        <p:nvSpPr>
          <p:cNvPr id="7" name="TextBox 6"/>
          <p:cNvSpPr txBox="1"/>
          <p:nvPr/>
        </p:nvSpPr>
        <p:spPr>
          <a:xfrm>
            <a:off x="510822" y="1206692"/>
            <a:ext cx="450925" cy="1107996"/>
          </a:xfrm>
          <a:prstGeom prst="rect">
            <a:avLst/>
          </a:prstGeom>
          <a:noFill/>
        </p:spPr>
        <p:txBody>
          <a:bodyPr wrap="square" rtlCol="0" anchor="ctr">
            <a:spAutoFit/>
          </a:bodyPr>
          <a:lstStyle/>
          <a:p>
            <a:pPr algn="ctr"/>
            <a:r>
              <a:rPr lang="en-US" altLang="ko-KR" sz="6600" b="1" dirty="0">
                <a:solidFill>
                  <a:schemeClr val="accent2"/>
                </a:solidFill>
                <a:cs typeface="Arial" pitchFamily="34" charset="0"/>
              </a:rPr>
              <a:t>1</a:t>
            </a:r>
            <a:endParaRPr lang="ko-KR" altLang="en-US" sz="6600" b="1" dirty="0">
              <a:solidFill>
                <a:schemeClr val="accent2"/>
              </a:solidFill>
              <a:cs typeface="Arial" pitchFamily="34" charset="0"/>
            </a:endParaRPr>
          </a:p>
        </p:txBody>
      </p:sp>
      <p:sp>
        <p:nvSpPr>
          <p:cNvPr id="8" name="TextBox 7"/>
          <p:cNvSpPr txBox="1"/>
          <p:nvPr/>
        </p:nvSpPr>
        <p:spPr>
          <a:xfrm>
            <a:off x="467544" y="2116954"/>
            <a:ext cx="473148" cy="1015663"/>
          </a:xfrm>
          <a:prstGeom prst="rect">
            <a:avLst/>
          </a:prstGeom>
          <a:noFill/>
        </p:spPr>
        <p:txBody>
          <a:bodyPr wrap="square" rtlCol="0" anchor="ctr">
            <a:spAutoFit/>
          </a:bodyPr>
          <a:lstStyle/>
          <a:p>
            <a:pPr algn="ctr"/>
            <a:r>
              <a:rPr lang="en-US" altLang="ko-KR" sz="6000" b="1" dirty="0">
                <a:solidFill>
                  <a:schemeClr val="accent2"/>
                </a:solidFill>
                <a:cs typeface="Arial" pitchFamily="34" charset="0"/>
              </a:rPr>
              <a:t>2</a:t>
            </a:r>
            <a:endParaRPr lang="ko-KR" altLang="en-US" sz="6000" b="1" dirty="0">
              <a:solidFill>
                <a:schemeClr val="accent2"/>
              </a:solidFill>
              <a:cs typeface="Arial" pitchFamily="34" charset="0"/>
            </a:endParaRPr>
          </a:p>
        </p:txBody>
      </p:sp>
      <p:sp>
        <p:nvSpPr>
          <p:cNvPr id="9" name="TextBox 8"/>
          <p:cNvSpPr txBox="1"/>
          <p:nvPr/>
        </p:nvSpPr>
        <p:spPr>
          <a:xfrm>
            <a:off x="489767" y="3068255"/>
            <a:ext cx="450925" cy="1015663"/>
          </a:xfrm>
          <a:prstGeom prst="rect">
            <a:avLst/>
          </a:prstGeom>
          <a:noFill/>
        </p:spPr>
        <p:txBody>
          <a:bodyPr wrap="square" rtlCol="0" anchor="ctr">
            <a:spAutoFit/>
          </a:bodyPr>
          <a:lstStyle/>
          <a:p>
            <a:pPr algn="ctr"/>
            <a:r>
              <a:rPr lang="en-US" altLang="ko-KR" sz="6000" b="1" dirty="0">
                <a:solidFill>
                  <a:schemeClr val="accent2"/>
                </a:solidFill>
                <a:cs typeface="Arial" pitchFamily="34" charset="0"/>
              </a:rPr>
              <a:t>3</a:t>
            </a:r>
            <a:endParaRPr lang="ko-KR" altLang="en-US" sz="6000" b="1" dirty="0">
              <a:solidFill>
                <a:schemeClr val="accent2"/>
              </a:solidFill>
              <a:cs typeface="Arial" pitchFamily="34" charset="0"/>
            </a:endParaRPr>
          </a:p>
        </p:txBody>
      </p:sp>
      <p:sp>
        <p:nvSpPr>
          <p:cNvPr id="13" name="TextBox 12"/>
          <p:cNvSpPr txBox="1"/>
          <p:nvPr/>
        </p:nvSpPr>
        <p:spPr bwMode="auto">
          <a:xfrm>
            <a:off x="982803" y="1476715"/>
            <a:ext cx="7132122" cy="646331"/>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dirty="0" err="1">
                <a:solidFill>
                  <a:schemeClr val="bg1"/>
                </a:solidFill>
              </a:rPr>
              <a:t>Menetapkan</a:t>
            </a:r>
            <a:r>
              <a:rPr lang="en-US" dirty="0">
                <a:solidFill>
                  <a:schemeClr val="bg1"/>
                </a:solidFill>
              </a:rPr>
              <a:t> </a:t>
            </a:r>
            <a:r>
              <a:rPr lang="en-US" dirty="0" err="1">
                <a:solidFill>
                  <a:schemeClr val="bg1"/>
                </a:solidFill>
              </a:rPr>
              <a:t>dasar</a:t>
            </a:r>
            <a:r>
              <a:rPr lang="en-US" dirty="0">
                <a:solidFill>
                  <a:schemeClr val="bg1"/>
                </a:solidFill>
              </a:rPr>
              <a:t> </a:t>
            </a:r>
            <a:r>
              <a:rPr lang="en-US" dirty="0" err="1">
                <a:solidFill>
                  <a:schemeClr val="bg1"/>
                </a:solidFill>
              </a:rPr>
              <a:t>umum</a:t>
            </a:r>
            <a:r>
              <a:rPr lang="en-US" dirty="0">
                <a:solidFill>
                  <a:schemeClr val="bg1"/>
                </a:solidFill>
              </a:rPr>
              <a:t> </a:t>
            </a:r>
            <a:r>
              <a:rPr lang="en-US" dirty="0" err="1">
                <a:solidFill>
                  <a:schemeClr val="bg1"/>
                </a:solidFill>
              </a:rPr>
              <a:t>bagi</a:t>
            </a:r>
            <a:r>
              <a:rPr lang="en-US" dirty="0">
                <a:solidFill>
                  <a:schemeClr val="bg1"/>
                </a:solidFill>
              </a:rPr>
              <a:t> para </a:t>
            </a:r>
            <a:r>
              <a:rPr lang="en-US" dirty="0" err="1">
                <a:solidFill>
                  <a:schemeClr val="bg1"/>
                </a:solidFill>
              </a:rPr>
              <a:t>penata</a:t>
            </a:r>
            <a:r>
              <a:rPr lang="en-US" dirty="0">
                <a:solidFill>
                  <a:schemeClr val="bg1"/>
                </a:solidFill>
              </a:rPr>
              <a:t> </a:t>
            </a:r>
            <a:r>
              <a:rPr lang="en-US" dirty="0" err="1">
                <a:solidFill>
                  <a:schemeClr val="bg1"/>
                </a:solidFill>
              </a:rPr>
              <a:t>Anestesi</a:t>
            </a:r>
            <a:r>
              <a:rPr lang="en-US" dirty="0">
                <a:solidFill>
                  <a:schemeClr val="bg1"/>
                </a:solidFill>
              </a:rPr>
              <a:t> </a:t>
            </a:r>
            <a:r>
              <a:rPr lang="en-US" dirty="0" err="1">
                <a:solidFill>
                  <a:schemeClr val="bg1"/>
                </a:solidFill>
              </a:rPr>
              <a:t>dalam</a:t>
            </a:r>
            <a:r>
              <a:rPr lang="en-US" dirty="0">
                <a:solidFill>
                  <a:schemeClr val="bg1"/>
                </a:solidFill>
              </a:rPr>
              <a:t> </a:t>
            </a:r>
            <a:r>
              <a:rPr lang="en-US" dirty="0" err="1">
                <a:solidFill>
                  <a:schemeClr val="bg1"/>
                </a:solidFill>
              </a:rPr>
              <a:t>asuhan</a:t>
            </a:r>
            <a:r>
              <a:rPr lang="en-US" dirty="0">
                <a:solidFill>
                  <a:schemeClr val="bg1"/>
                </a:solidFill>
              </a:rPr>
              <a:t> </a:t>
            </a:r>
            <a:endParaRPr lang="id-ID" dirty="0" smtClean="0">
              <a:solidFill>
                <a:schemeClr val="bg1"/>
              </a:solidFill>
            </a:endParaRPr>
          </a:p>
          <a:p>
            <a:pPr algn="just"/>
            <a:r>
              <a:rPr lang="en-US" dirty="0" err="1" smtClean="0">
                <a:solidFill>
                  <a:schemeClr val="bg1"/>
                </a:solidFill>
              </a:rPr>
              <a:t>kepenataan</a:t>
            </a:r>
            <a:r>
              <a:rPr lang="en-US" dirty="0" smtClean="0">
                <a:solidFill>
                  <a:schemeClr val="bg1"/>
                </a:solidFill>
              </a:rPr>
              <a:t> </a:t>
            </a:r>
            <a:r>
              <a:rPr lang="en-US" dirty="0" err="1">
                <a:solidFill>
                  <a:schemeClr val="bg1"/>
                </a:solidFill>
              </a:rPr>
              <a:t>anestesi</a:t>
            </a:r>
            <a:endParaRPr lang="en-US" dirty="0">
              <a:solidFill>
                <a:schemeClr val="bg1"/>
              </a:solidFill>
            </a:endParaRPr>
          </a:p>
        </p:txBody>
      </p:sp>
      <p:sp>
        <p:nvSpPr>
          <p:cNvPr id="14" name="TextBox 12"/>
          <p:cNvSpPr txBox="1"/>
          <p:nvPr/>
        </p:nvSpPr>
        <p:spPr bwMode="auto">
          <a:xfrm>
            <a:off x="982803" y="2355726"/>
            <a:ext cx="7204130" cy="646331"/>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dirty="0" err="1">
                <a:solidFill>
                  <a:schemeClr val="bg1"/>
                </a:solidFill>
              </a:rPr>
              <a:t>Membantu</a:t>
            </a:r>
            <a:r>
              <a:rPr lang="en-US" dirty="0">
                <a:solidFill>
                  <a:schemeClr val="bg1"/>
                </a:solidFill>
              </a:rPr>
              <a:t> </a:t>
            </a:r>
            <a:r>
              <a:rPr lang="en-US" dirty="0" err="1">
                <a:solidFill>
                  <a:schemeClr val="bg1"/>
                </a:solidFill>
              </a:rPr>
              <a:t>profesi</a:t>
            </a:r>
            <a:r>
              <a:rPr lang="en-US" dirty="0">
                <a:solidFill>
                  <a:schemeClr val="bg1"/>
                </a:solidFill>
              </a:rPr>
              <a:t> </a:t>
            </a:r>
            <a:r>
              <a:rPr lang="en-US" dirty="0" err="1">
                <a:solidFill>
                  <a:schemeClr val="bg1"/>
                </a:solidFill>
              </a:rPr>
              <a:t>dalam</a:t>
            </a:r>
            <a:r>
              <a:rPr lang="en-US" dirty="0">
                <a:solidFill>
                  <a:schemeClr val="bg1"/>
                </a:solidFill>
              </a:rPr>
              <a:t> </a:t>
            </a:r>
            <a:r>
              <a:rPr lang="en-US" dirty="0" err="1">
                <a:solidFill>
                  <a:schemeClr val="bg1"/>
                </a:solidFill>
              </a:rPr>
              <a:t>melakukan</a:t>
            </a:r>
            <a:r>
              <a:rPr lang="en-US" dirty="0">
                <a:solidFill>
                  <a:schemeClr val="bg1"/>
                </a:solidFill>
              </a:rPr>
              <a:t> </a:t>
            </a:r>
            <a:r>
              <a:rPr lang="en-US" dirty="0" err="1">
                <a:solidFill>
                  <a:schemeClr val="bg1"/>
                </a:solidFill>
              </a:rPr>
              <a:t>penilaian</a:t>
            </a:r>
            <a:r>
              <a:rPr lang="en-US" dirty="0">
                <a:solidFill>
                  <a:schemeClr val="bg1"/>
                </a:solidFill>
              </a:rPr>
              <a:t> </a:t>
            </a:r>
            <a:r>
              <a:rPr lang="en-US" dirty="0" err="1">
                <a:solidFill>
                  <a:schemeClr val="bg1"/>
                </a:solidFill>
              </a:rPr>
              <a:t>kualitas</a:t>
            </a:r>
            <a:r>
              <a:rPr lang="en-US" dirty="0">
                <a:solidFill>
                  <a:schemeClr val="bg1"/>
                </a:solidFill>
              </a:rPr>
              <a:t> </a:t>
            </a:r>
            <a:r>
              <a:rPr lang="en-US" dirty="0" err="1">
                <a:solidFill>
                  <a:schemeClr val="bg1"/>
                </a:solidFill>
              </a:rPr>
              <a:t>penataan</a:t>
            </a:r>
            <a:r>
              <a:rPr lang="en-US" dirty="0">
                <a:solidFill>
                  <a:schemeClr val="bg1"/>
                </a:solidFill>
              </a:rPr>
              <a:t> </a:t>
            </a:r>
            <a:r>
              <a:rPr lang="en-US" dirty="0" err="1">
                <a:solidFill>
                  <a:schemeClr val="bg1"/>
                </a:solidFill>
              </a:rPr>
              <a:t>dan</a:t>
            </a:r>
            <a:r>
              <a:rPr lang="en-US" dirty="0">
                <a:solidFill>
                  <a:schemeClr val="bg1"/>
                </a:solidFill>
              </a:rPr>
              <a:t> </a:t>
            </a:r>
            <a:endParaRPr lang="id-ID" dirty="0" smtClean="0">
              <a:solidFill>
                <a:schemeClr val="bg1"/>
              </a:solidFill>
            </a:endParaRPr>
          </a:p>
          <a:p>
            <a:pPr>
              <a:defRPr/>
            </a:pPr>
            <a:r>
              <a:rPr lang="en-US" dirty="0" err="1" smtClean="0">
                <a:solidFill>
                  <a:schemeClr val="bg1"/>
                </a:solidFill>
              </a:rPr>
              <a:t>pelayanan</a:t>
            </a:r>
            <a:r>
              <a:rPr lang="en-US" dirty="0" smtClean="0">
                <a:solidFill>
                  <a:schemeClr val="bg1"/>
                </a:solidFill>
              </a:rPr>
              <a:t> </a:t>
            </a:r>
            <a:r>
              <a:rPr lang="en-US" dirty="0">
                <a:solidFill>
                  <a:schemeClr val="bg1"/>
                </a:solidFill>
              </a:rPr>
              <a:t>yang </a:t>
            </a:r>
            <a:r>
              <a:rPr lang="en-US" dirty="0" err="1">
                <a:solidFill>
                  <a:schemeClr val="bg1"/>
                </a:solidFill>
              </a:rPr>
              <a:t>diberikan</a:t>
            </a:r>
            <a:r>
              <a:rPr lang="en-US" dirty="0">
                <a:solidFill>
                  <a:schemeClr val="bg1"/>
                </a:solidFill>
              </a:rPr>
              <a:t> </a:t>
            </a:r>
            <a:r>
              <a:rPr lang="en-US" dirty="0" err="1">
                <a:solidFill>
                  <a:schemeClr val="bg1"/>
                </a:solidFill>
              </a:rPr>
              <a:t>oleh</a:t>
            </a:r>
            <a:r>
              <a:rPr lang="en-US" dirty="0">
                <a:solidFill>
                  <a:schemeClr val="bg1"/>
                </a:solidFill>
              </a:rPr>
              <a:t> </a:t>
            </a:r>
            <a:r>
              <a:rPr lang="en-US" dirty="0" err="1">
                <a:solidFill>
                  <a:schemeClr val="bg1"/>
                </a:solidFill>
              </a:rPr>
              <a:t>praktisi</a:t>
            </a:r>
            <a:endParaRPr lang="ko-KR" altLang="en-US" dirty="0">
              <a:solidFill>
                <a:schemeClr val="bg1"/>
              </a:solidFill>
              <a:cs typeface="Arial" pitchFamily="34" charset="0"/>
            </a:endParaRPr>
          </a:p>
        </p:txBody>
      </p:sp>
      <p:sp>
        <p:nvSpPr>
          <p:cNvPr id="15" name="TextBox 12"/>
          <p:cNvSpPr txBox="1"/>
          <p:nvPr/>
        </p:nvSpPr>
        <p:spPr bwMode="auto">
          <a:xfrm>
            <a:off x="993823" y="3219822"/>
            <a:ext cx="6976903" cy="646331"/>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dirty="0" err="1">
                <a:solidFill>
                  <a:schemeClr val="bg1"/>
                </a:solidFill>
              </a:rPr>
              <a:t>Membantu</a:t>
            </a:r>
            <a:r>
              <a:rPr lang="en-US" dirty="0">
                <a:solidFill>
                  <a:schemeClr val="bg1"/>
                </a:solidFill>
              </a:rPr>
              <a:t> </a:t>
            </a:r>
            <a:r>
              <a:rPr lang="en-US" dirty="0" err="1">
                <a:solidFill>
                  <a:schemeClr val="bg1"/>
                </a:solidFill>
              </a:rPr>
              <a:t>masyarakat</a:t>
            </a:r>
            <a:r>
              <a:rPr lang="en-US" dirty="0">
                <a:solidFill>
                  <a:schemeClr val="bg1"/>
                </a:solidFill>
              </a:rPr>
              <a:t> </a:t>
            </a:r>
            <a:r>
              <a:rPr lang="en-US" dirty="0" err="1">
                <a:solidFill>
                  <a:schemeClr val="bg1"/>
                </a:solidFill>
              </a:rPr>
              <a:t>untuk</a:t>
            </a:r>
            <a:r>
              <a:rPr lang="en-US" dirty="0">
                <a:solidFill>
                  <a:schemeClr val="bg1"/>
                </a:solidFill>
              </a:rPr>
              <a:t> </a:t>
            </a:r>
            <a:r>
              <a:rPr lang="en-US" dirty="0" err="1">
                <a:solidFill>
                  <a:schemeClr val="bg1"/>
                </a:solidFill>
              </a:rPr>
              <a:t>memahami</a:t>
            </a:r>
            <a:r>
              <a:rPr lang="en-US" dirty="0">
                <a:solidFill>
                  <a:schemeClr val="bg1"/>
                </a:solidFill>
              </a:rPr>
              <a:t> </a:t>
            </a:r>
            <a:r>
              <a:rPr lang="en-US" dirty="0" err="1">
                <a:solidFill>
                  <a:schemeClr val="bg1"/>
                </a:solidFill>
              </a:rPr>
              <a:t>apa</a:t>
            </a:r>
            <a:r>
              <a:rPr lang="en-US" dirty="0">
                <a:solidFill>
                  <a:schemeClr val="bg1"/>
                </a:solidFill>
              </a:rPr>
              <a:t> yang </a:t>
            </a:r>
            <a:r>
              <a:rPr lang="en-US" dirty="0" err="1">
                <a:solidFill>
                  <a:schemeClr val="bg1"/>
                </a:solidFill>
              </a:rPr>
              <a:t>diharapkan</a:t>
            </a:r>
            <a:r>
              <a:rPr lang="en-US" dirty="0">
                <a:solidFill>
                  <a:schemeClr val="bg1"/>
                </a:solidFill>
              </a:rPr>
              <a:t> </a:t>
            </a:r>
            <a:r>
              <a:rPr lang="en-US" dirty="0" err="1">
                <a:solidFill>
                  <a:schemeClr val="bg1"/>
                </a:solidFill>
              </a:rPr>
              <a:t>daripara</a:t>
            </a:r>
            <a:r>
              <a:rPr lang="en-US" dirty="0">
                <a:solidFill>
                  <a:schemeClr val="bg1"/>
                </a:solidFill>
              </a:rPr>
              <a:t> </a:t>
            </a:r>
            <a:r>
              <a:rPr lang="en-US" dirty="0" err="1">
                <a:solidFill>
                  <a:schemeClr val="bg1"/>
                </a:solidFill>
              </a:rPr>
              <a:t>penata</a:t>
            </a:r>
            <a:r>
              <a:rPr lang="en-US" dirty="0">
                <a:solidFill>
                  <a:schemeClr val="bg1"/>
                </a:solidFill>
              </a:rPr>
              <a:t> </a:t>
            </a:r>
            <a:r>
              <a:rPr lang="en-US" dirty="0" err="1">
                <a:solidFill>
                  <a:schemeClr val="bg1"/>
                </a:solidFill>
              </a:rPr>
              <a:t>Anestesi</a:t>
            </a:r>
            <a:endParaRPr lang="en-US" dirty="0">
              <a:solidFill>
                <a:schemeClr val="bg1"/>
              </a:solidFill>
            </a:endParaRPr>
          </a:p>
        </p:txBody>
      </p:sp>
      <p:sp>
        <p:nvSpPr>
          <p:cNvPr id="29" name="Title 5"/>
          <p:cNvSpPr>
            <a:spLocks noGrp="1"/>
          </p:cNvSpPr>
          <p:nvPr>
            <p:ph type="title"/>
          </p:nvPr>
        </p:nvSpPr>
        <p:spPr>
          <a:xfrm>
            <a:off x="467544" y="864040"/>
            <a:ext cx="8676455" cy="599220"/>
          </a:xfrm>
        </p:spPr>
        <p:txBody>
          <a:bodyPr/>
          <a:lstStyle/>
          <a:p>
            <a:pPr algn="ctr"/>
            <a:r>
              <a:rPr lang="id-ID" altLang="ko-KR" sz="2800" dirty="0" smtClean="0">
                <a:solidFill>
                  <a:schemeClr val="accent2"/>
                </a:solidFill>
              </a:rPr>
              <a:t>Tujuan Penetapan Standar Praktik Penata Anestesi</a:t>
            </a:r>
            <a:endParaRPr lang="ko-KR" altLang="en-US" sz="2800" dirty="0"/>
          </a:p>
        </p:txBody>
      </p:sp>
    </p:spTree>
    <p:extLst>
      <p:ext uri="{BB962C8B-B14F-4D97-AF65-F5344CB8AC3E}">
        <p14:creationId xmlns:p14="http://schemas.microsoft.com/office/powerpoint/2010/main" val="2372283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15816" y="195486"/>
            <a:ext cx="5467541" cy="475488"/>
          </a:xfrm>
        </p:spPr>
        <p:txBody>
          <a:bodyPr>
            <a:normAutofit/>
          </a:bodyPr>
          <a:lstStyle/>
          <a:p>
            <a:pPr algn="r"/>
            <a:r>
              <a:rPr lang="en-US" sz="2400" b="1" dirty="0" smtClean="0"/>
              <a:t>STANDAR I</a:t>
            </a:r>
            <a:endParaRPr lang="en-US" sz="2400" b="1" dirty="0"/>
          </a:p>
        </p:txBody>
      </p:sp>
      <p:sp>
        <p:nvSpPr>
          <p:cNvPr id="5" name="Content Placeholder 4"/>
          <p:cNvSpPr>
            <a:spLocks noGrp="1"/>
          </p:cNvSpPr>
          <p:nvPr>
            <p:ph sz="quarter" idx="10"/>
          </p:nvPr>
        </p:nvSpPr>
        <p:spPr>
          <a:xfrm>
            <a:off x="395536" y="1059582"/>
            <a:ext cx="8496944" cy="3912468"/>
          </a:xfrm>
        </p:spPr>
        <p:txBody>
          <a:bodyPr>
            <a:normAutofit/>
          </a:bodyPr>
          <a:lstStyle/>
          <a:p>
            <a:pPr marL="0" indent="0">
              <a:buNone/>
            </a:pPr>
            <a:r>
              <a:rPr lang="en-US" sz="1800" b="1" dirty="0" err="1"/>
              <a:t>Pasien</a:t>
            </a:r>
            <a:r>
              <a:rPr lang="en-US" sz="1800" b="1" dirty="0"/>
              <a:t> </a:t>
            </a:r>
            <a:r>
              <a:rPr lang="en-US" sz="1800" b="1" dirty="0" err="1" smtClean="0"/>
              <a:t>semestinya</a:t>
            </a:r>
            <a:r>
              <a:rPr lang="en-US" sz="1800" b="1" dirty="0" smtClean="0"/>
              <a:t> </a:t>
            </a:r>
            <a:r>
              <a:rPr lang="en-US" sz="1800" b="1" dirty="0" err="1" smtClean="0"/>
              <a:t>menjalani</a:t>
            </a:r>
            <a:r>
              <a:rPr lang="en-US" sz="1800" b="1" dirty="0" smtClean="0"/>
              <a:t> </a:t>
            </a:r>
            <a:r>
              <a:rPr lang="en-US" sz="1800" b="1" dirty="0" err="1"/>
              <a:t>penilaian</a:t>
            </a:r>
            <a:r>
              <a:rPr lang="en-US" sz="1800" b="1" dirty="0"/>
              <a:t> </a:t>
            </a:r>
            <a:r>
              <a:rPr lang="en-US" sz="1800" b="1" dirty="0" err="1" smtClean="0"/>
              <a:t>preanestesi</a:t>
            </a:r>
            <a:r>
              <a:rPr lang="en-US" sz="1800" b="1" dirty="0" smtClean="0"/>
              <a:t> </a:t>
            </a:r>
            <a:r>
              <a:rPr lang="en-US" sz="1800" b="1" dirty="0"/>
              <a:t>yang </a:t>
            </a:r>
            <a:r>
              <a:rPr lang="en-US" sz="1800" b="1" dirty="0" err="1"/>
              <a:t>lengkap</a:t>
            </a:r>
            <a:r>
              <a:rPr lang="en-US" sz="1800" b="1" dirty="0"/>
              <a:t> </a:t>
            </a:r>
            <a:r>
              <a:rPr lang="en-US" sz="1800" b="1" dirty="0" err="1" smtClean="0"/>
              <a:t>dan</a:t>
            </a:r>
            <a:r>
              <a:rPr lang="en-US" sz="1800" b="1" dirty="0" smtClean="0"/>
              <a:t> </a:t>
            </a:r>
            <a:r>
              <a:rPr lang="en-US" sz="1800" b="1" dirty="0" err="1" smtClean="0"/>
              <a:t>menyeluruh</a:t>
            </a:r>
            <a:r>
              <a:rPr lang="id-ID" sz="1800" b="1" dirty="0" smtClean="0"/>
              <a:t>.</a:t>
            </a:r>
          </a:p>
          <a:p>
            <a:pPr marL="0" indent="0">
              <a:buNone/>
            </a:pPr>
            <a:endParaRPr lang="en-US" sz="1800" b="1" dirty="0"/>
          </a:p>
          <a:p>
            <a:pPr marL="0" indent="0">
              <a:buNone/>
            </a:pPr>
            <a:r>
              <a:rPr lang="en-US" sz="1800" dirty="0" err="1"/>
              <a:t>Interpretasi</a:t>
            </a:r>
            <a:r>
              <a:rPr lang="en-US" sz="1800" dirty="0"/>
              <a:t>:</a:t>
            </a:r>
          </a:p>
          <a:p>
            <a:pPr marL="201216" indent="-201216">
              <a:buFont typeface="Symbol" panose="05050102010706020507" pitchFamily="18" charset="2"/>
              <a:buChar char="-"/>
            </a:pPr>
            <a:r>
              <a:rPr lang="en-US" sz="1800" dirty="0" err="1" smtClean="0"/>
              <a:t>penata</a:t>
            </a:r>
            <a:r>
              <a:rPr lang="en-US" sz="1800" dirty="0" smtClean="0"/>
              <a:t> </a:t>
            </a:r>
            <a:r>
              <a:rPr lang="en-US" sz="1800" dirty="0" err="1"/>
              <a:t>Anestesi</a:t>
            </a:r>
            <a:r>
              <a:rPr lang="en-US" sz="1800" dirty="0"/>
              <a:t> </a:t>
            </a:r>
            <a:r>
              <a:rPr lang="en-US" sz="1800" dirty="0" err="1"/>
              <a:t>akan</a:t>
            </a:r>
            <a:r>
              <a:rPr lang="en-US" sz="1800" dirty="0"/>
              <a:t> </a:t>
            </a:r>
            <a:r>
              <a:rPr lang="en-US" sz="1800" dirty="0" err="1"/>
              <a:t>melakukan</a:t>
            </a:r>
            <a:r>
              <a:rPr lang="en-US" sz="1800" dirty="0"/>
              <a:t> </a:t>
            </a:r>
            <a:r>
              <a:rPr lang="en-US" sz="1800" dirty="0" err="1"/>
              <a:t>dan</a:t>
            </a:r>
            <a:r>
              <a:rPr lang="en-US" sz="1800" dirty="0"/>
              <a:t> </a:t>
            </a:r>
            <a:r>
              <a:rPr lang="en-US" sz="1800" dirty="0" err="1"/>
              <a:t>atau</a:t>
            </a:r>
            <a:r>
              <a:rPr lang="en-US" sz="1800" dirty="0"/>
              <a:t> </a:t>
            </a:r>
            <a:r>
              <a:rPr lang="en-US" sz="1800" dirty="0" err="1"/>
              <a:t>berpartisipasi</a:t>
            </a:r>
            <a:r>
              <a:rPr lang="en-US" sz="1800" dirty="0"/>
              <a:t> </a:t>
            </a:r>
            <a:r>
              <a:rPr lang="en-US" sz="1800" dirty="0" err="1" smtClean="0"/>
              <a:t>dalam</a:t>
            </a:r>
            <a:r>
              <a:rPr lang="en-US" sz="1800" dirty="0" smtClean="0"/>
              <a:t> </a:t>
            </a:r>
            <a:r>
              <a:rPr lang="en-US" sz="1800" dirty="0" err="1" smtClean="0"/>
              <a:t>tindakan</a:t>
            </a:r>
            <a:r>
              <a:rPr lang="en-US" sz="1800" dirty="0" smtClean="0"/>
              <a:t> </a:t>
            </a:r>
            <a:r>
              <a:rPr lang="en-US" sz="1800" dirty="0" err="1"/>
              <a:t>penilaian</a:t>
            </a:r>
            <a:r>
              <a:rPr lang="en-US" sz="1800" dirty="0"/>
              <a:t> </a:t>
            </a:r>
            <a:r>
              <a:rPr lang="en-US" sz="1800" dirty="0" err="1"/>
              <a:t>fisiologi</a:t>
            </a:r>
            <a:r>
              <a:rPr lang="en-US" sz="1800" dirty="0"/>
              <a:t> </a:t>
            </a:r>
            <a:r>
              <a:rPr lang="en-US" sz="1800" dirty="0" err="1"/>
              <a:t>dan</a:t>
            </a:r>
            <a:r>
              <a:rPr lang="en-US" sz="1800" dirty="0"/>
              <a:t> </a:t>
            </a:r>
            <a:r>
              <a:rPr lang="en-US" sz="1800" dirty="0" err="1"/>
              <a:t>psikologi</a:t>
            </a:r>
            <a:r>
              <a:rPr lang="en-US" sz="1800" dirty="0"/>
              <a:t> </a:t>
            </a:r>
            <a:r>
              <a:rPr lang="en-US" sz="1800" dirty="0" err="1"/>
              <a:t>pada</a:t>
            </a:r>
            <a:r>
              <a:rPr lang="en-US" sz="1800" dirty="0"/>
              <a:t> </a:t>
            </a:r>
            <a:r>
              <a:rPr lang="en-US" sz="1800" dirty="0" err="1" smtClean="0"/>
              <a:t>preanestesi</a:t>
            </a:r>
            <a:r>
              <a:rPr lang="en-US" sz="1800" dirty="0"/>
              <a:t>. </a:t>
            </a:r>
            <a:endParaRPr lang="en-US" sz="1800" dirty="0" smtClean="0"/>
          </a:p>
          <a:p>
            <a:pPr marL="201216" indent="-201216">
              <a:buFont typeface="Symbol" panose="05050102010706020507" pitchFamily="18" charset="2"/>
              <a:buChar char="-"/>
            </a:pPr>
            <a:r>
              <a:rPr lang="en-US" sz="1800" dirty="0" err="1" smtClean="0"/>
              <a:t>Penilaian</a:t>
            </a:r>
            <a:r>
              <a:rPr lang="en-US" sz="1800" dirty="0" smtClean="0"/>
              <a:t> </a:t>
            </a:r>
            <a:r>
              <a:rPr lang="en-US" sz="1800" dirty="0" err="1" smtClean="0"/>
              <a:t>meliputi</a:t>
            </a:r>
            <a:r>
              <a:rPr lang="en-US" sz="1800" dirty="0" smtClean="0"/>
              <a:t> </a:t>
            </a:r>
            <a:r>
              <a:rPr lang="en-US" sz="1800" dirty="0" err="1" smtClean="0"/>
              <a:t>riwayat</a:t>
            </a:r>
            <a:r>
              <a:rPr lang="en-US" sz="1800" dirty="0" smtClean="0"/>
              <a:t> </a:t>
            </a:r>
            <a:r>
              <a:rPr lang="en-US" sz="1800" dirty="0" err="1" smtClean="0"/>
              <a:t>kesehatan</a:t>
            </a:r>
            <a:r>
              <a:rPr lang="en-US" sz="1800" dirty="0" smtClean="0"/>
              <a:t> </a:t>
            </a:r>
            <a:r>
              <a:rPr lang="en-US" sz="1800" dirty="0" err="1"/>
              <a:t>pasien</a:t>
            </a:r>
            <a:r>
              <a:rPr lang="en-US" sz="1800" dirty="0"/>
              <a:t> </a:t>
            </a:r>
            <a:r>
              <a:rPr lang="en-US" sz="1800" dirty="0" err="1"/>
              <a:t>dan</a:t>
            </a:r>
            <a:r>
              <a:rPr lang="en-US" sz="1800" dirty="0"/>
              <a:t> </a:t>
            </a:r>
            <a:r>
              <a:rPr lang="en-US" sz="1800" dirty="0" err="1"/>
              <a:t>masalah-masalah</a:t>
            </a:r>
            <a:r>
              <a:rPr lang="en-US" sz="1800" dirty="0"/>
              <a:t> </a:t>
            </a:r>
            <a:r>
              <a:rPr lang="en-US" sz="1800" dirty="0" err="1"/>
              <a:t>kesehatan</a:t>
            </a:r>
            <a:r>
              <a:rPr lang="en-US" sz="1800" dirty="0"/>
              <a:t> yang </a:t>
            </a:r>
            <a:r>
              <a:rPr lang="en-US" sz="1800" dirty="0" err="1"/>
              <a:t>sedang</a:t>
            </a:r>
            <a:r>
              <a:rPr lang="en-US" sz="1800" dirty="0"/>
              <a:t> </a:t>
            </a:r>
            <a:r>
              <a:rPr lang="en-US" sz="1800" dirty="0" err="1" smtClean="0"/>
              <a:t>dialami</a:t>
            </a:r>
            <a:r>
              <a:rPr lang="en-US" sz="1800" dirty="0" smtClean="0"/>
              <a:t> </a:t>
            </a:r>
            <a:r>
              <a:rPr lang="en-US" sz="1800" dirty="0" err="1" smtClean="0"/>
              <a:t>dan</a:t>
            </a:r>
            <a:r>
              <a:rPr lang="en-US" sz="1800" dirty="0" smtClean="0"/>
              <a:t> </a:t>
            </a:r>
            <a:r>
              <a:rPr lang="en-US" sz="1800" dirty="0" err="1"/>
              <a:t>kondisi</a:t>
            </a:r>
            <a:r>
              <a:rPr lang="en-US" sz="1800" dirty="0"/>
              <a:t> </a:t>
            </a:r>
            <a:r>
              <a:rPr lang="en-US" sz="1800" dirty="0" err="1"/>
              <a:t>fisik</a:t>
            </a:r>
            <a:r>
              <a:rPr lang="en-US" sz="1800" dirty="0"/>
              <a:t> </a:t>
            </a:r>
            <a:r>
              <a:rPr lang="en-US" sz="1800" dirty="0" err="1"/>
              <a:t>sebagai</a:t>
            </a:r>
            <a:r>
              <a:rPr lang="en-US" sz="1800" dirty="0"/>
              <a:t> </a:t>
            </a:r>
            <a:r>
              <a:rPr lang="en-US" sz="1800" dirty="0" err="1"/>
              <a:t>dasar</a:t>
            </a:r>
            <a:r>
              <a:rPr lang="en-US" sz="1800" dirty="0"/>
              <a:t> </a:t>
            </a:r>
            <a:r>
              <a:rPr lang="en-US" sz="1800" dirty="0" err="1"/>
              <a:t>untuk</a:t>
            </a:r>
            <a:r>
              <a:rPr lang="en-US" sz="1800" dirty="0"/>
              <a:t> </a:t>
            </a:r>
            <a:r>
              <a:rPr lang="en-US" sz="1800" dirty="0" err="1"/>
              <a:t>menentukan</a:t>
            </a:r>
            <a:r>
              <a:rPr lang="en-US" sz="1800" dirty="0"/>
              <a:t> </a:t>
            </a:r>
            <a:r>
              <a:rPr lang="en-US" sz="1800" dirty="0" err="1" smtClean="0"/>
              <a:t>kebutuhan</a:t>
            </a:r>
            <a:r>
              <a:rPr lang="en-US" sz="1800" dirty="0" smtClean="0"/>
              <a:t> </a:t>
            </a:r>
            <a:r>
              <a:rPr lang="en-US" sz="1800" dirty="0" err="1" smtClean="0"/>
              <a:t>penataan</a:t>
            </a:r>
            <a:r>
              <a:rPr lang="en-US" sz="1800" dirty="0" smtClean="0"/>
              <a:t> </a:t>
            </a:r>
            <a:r>
              <a:rPr lang="en-US" sz="1800" dirty="0" err="1"/>
              <a:t>selama</a:t>
            </a:r>
            <a:r>
              <a:rPr lang="en-US" sz="1800" dirty="0"/>
              <a:t> </a:t>
            </a:r>
            <a:r>
              <a:rPr lang="en-US" sz="1800" dirty="0" err="1"/>
              <a:t>periode</a:t>
            </a:r>
            <a:r>
              <a:rPr lang="en-US" sz="1800" dirty="0"/>
              <a:t> </a:t>
            </a:r>
            <a:r>
              <a:rPr lang="en-US" sz="1800" dirty="0" err="1"/>
              <a:t>pembedahan</a:t>
            </a:r>
            <a:r>
              <a:rPr lang="en-US" sz="1800" dirty="0" smtClean="0"/>
              <a:t>.</a:t>
            </a:r>
          </a:p>
          <a:p>
            <a:pPr marL="201216" indent="-201216">
              <a:buFont typeface="Symbol" panose="05050102010706020507" pitchFamily="18" charset="2"/>
              <a:buChar char="-"/>
            </a:pPr>
            <a:r>
              <a:rPr lang="en-US" sz="1800" dirty="0" err="1" smtClean="0"/>
              <a:t>Bagi</a:t>
            </a:r>
            <a:r>
              <a:rPr lang="en-US" sz="1800" dirty="0" smtClean="0"/>
              <a:t> </a:t>
            </a:r>
            <a:r>
              <a:rPr lang="en-US" sz="1800" dirty="0" err="1" smtClean="0"/>
              <a:t>penata</a:t>
            </a:r>
            <a:r>
              <a:rPr lang="en-US" sz="1800" dirty="0" smtClean="0"/>
              <a:t> </a:t>
            </a:r>
            <a:r>
              <a:rPr lang="en-US" sz="1800" dirty="0" err="1"/>
              <a:t>Anestesi</a:t>
            </a:r>
            <a:r>
              <a:rPr lang="en-US" sz="1800" dirty="0"/>
              <a:t>, </a:t>
            </a:r>
            <a:r>
              <a:rPr lang="en-US" sz="1800" dirty="0" err="1" smtClean="0"/>
              <a:t>fungsi</a:t>
            </a:r>
            <a:r>
              <a:rPr lang="en-US" sz="1800" dirty="0" smtClean="0"/>
              <a:t> </a:t>
            </a:r>
            <a:r>
              <a:rPr lang="en-US" sz="1800" dirty="0" err="1" smtClean="0"/>
              <a:t>ini</a:t>
            </a:r>
            <a:r>
              <a:rPr lang="en-US" sz="1800" dirty="0" smtClean="0"/>
              <a:t> </a:t>
            </a:r>
            <a:r>
              <a:rPr lang="en-US" sz="1800" dirty="0" err="1"/>
              <a:t>dilakukan</a:t>
            </a:r>
            <a:r>
              <a:rPr lang="en-US" sz="1800" dirty="0"/>
              <a:t> </a:t>
            </a:r>
            <a:r>
              <a:rPr lang="en-US" sz="1800" dirty="0" err="1"/>
              <a:t>pada</a:t>
            </a:r>
            <a:r>
              <a:rPr lang="en-US" sz="1800" dirty="0"/>
              <a:t> </a:t>
            </a:r>
            <a:r>
              <a:rPr lang="en-US" sz="1800" dirty="0" err="1"/>
              <a:t>masa</a:t>
            </a:r>
            <a:r>
              <a:rPr lang="en-US" sz="1800" dirty="0"/>
              <a:t> </a:t>
            </a:r>
            <a:r>
              <a:rPr lang="en-US" sz="1800" dirty="0" err="1"/>
              <a:t>sebelum</a:t>
            </a:r>
            <a:r>
              <a:rPr lang="en-US" sz="1800" dirty="0"/>
              <a:t>, </a:t>
            </a:r>
            <a:r>
              <a:rPr lang="en-US" sz="1800" dirty="0" err="1"/>
              <a:t>selama</a:t>
            </a:r>
            <a:r>
              <a:rPr lang="en-US" sz="1800" dirty="0"/>
              <a:t>, </a:t>
            </a:r>
            <a:r>
              <a:rPr lang="en-US" sz="1800" dirty="0" err="1"/>
              <a:t>dan</a:t>
            </a:r>
            <a:r>
              <a:rPr lang="en-US" sz="1800" dirty="0"/>
              <a:t> </a:t>
            </a:r>
            <a:r>
              <a:rPr lang="en-US" sz="1800" dirty="0" err="1"/>
              <a:t>sesudah</a:t>
            </a:r>
            <a:r>
              <a:rPr lang="en-US" sz="1800" dirty="0"/>
              <a:t> </a:t>
            </a:r>
            <a:r>
              <a:rPr lang="en-US" sz="1800" dirty="0" err="1" smtClean="0"/>
              <a:t>pemberian</a:t>
            </a:r>
            <a:r>
              <a:rPr lang="en-US" sz="1800" dirty="0" smtClean="0"/>
              <a:t> </a:t>
            </a:r>
            <a:r>
              <a:rPr lang="en-US" sz="1800" dirty="0" err="1" smtClean="0"/>
              <a:t>anestesi</a:t>
            </a:r>
            <a:r>
              <a:rPr lang="en-US" sz="1800" dirty="0" smtClean="0"/>
              <a:t>. </a:t>
            </a:r>
            <a:r>
              <a:rPr lang="en-US" sz="1800" dirty="0" err="1" smtClean="0"/>
              <a:t>Kecuali</a:t>
            </a:r>
            <a:r>
              <a:rPr lang="en-US" sz="1800" dirty="0" smtClean="0"/>
              <a:t> </a:t>
            </a:r>
            <a:r>
              <a:rPr lang="en-US" sz="1800" dirty="0" err="1"/>
              <a:t>dalam</a:t>
            </a:r>
            <a:r>
              <a:rPr lang="en-US" sz="1800" dirty="0"/>
              <a:t> </a:t>
            </a:r>
            <a:r>
              <a:rPr lang="en-US" sz="1800" dirty="0" err="1"/>
              <a:t>keadaan</a:t>
            </a:r>
            <a:r>
              <a:rPr lang="en-US" sz="1800" dirty="0"/>
              <a:t> </a:t>
            </a:r>
            <a:r>
              <a:rPr lang="en-US" sz="1800" dirty="0" err="1"/>
              <a:t>luar</a:t>
            </a:r>
            <a:r>
              <a:rPr lang="en-US" sz="1800" dirty="0"/>
              <a:t> </a:t>
            </a:r>
            <a:r>
              <a:rPr lang="en-US" sz="1800" dirty="0" err="1"/>
              <a:t>biasa</a:t>
            </a:r>
            <a:r>
              <a:rPr lang="en-US" sz="1800" dirty="0"/>
              <a:t> </a:t>
            </a:r>
            <a:r>
              <a:rPr lang="en-US" sz="1800" dirty="0" err="1"/>
              <a:t>atau</a:t>
            </a:r>
            <a:r>
              <a:rPr lang="en-US" sz="1800" dirty="0"/>
              <a:t> </a:t>
            </a:r>
            <a:r>
              <a:rPr lang="en-US" sz="1800" dirty="0" err="1"/>
              <a:t>gawat</a:t>
            </a:r>
            <a:r>
              <a:rPr lang="en-US" sz="1800" dirty="0"/>
              <a:t> </a:t>
            </a:r>
            <a:r>
              <a:rPr lang="en-US" sz="1800" dirty="0" err="1" smtClean="0"/>
              <a:t>darurat</a:t>
            </a:r>
            <a:endParaRPr lang="en-US" sz="1800" dirty="0" smtClean="0"/>
          </a:p>
          <a:p>
            <a:pPr marL="201216" indent="-201216">
              <a:buFont typeface="Symbol" panose="05050102010706020507" pitchFamily="18" charset="2"/>
              <a:buChar char="-"/>
            </a:pPr>
            <a:r>
              <a:rPr lang="en-US" sz="1800" dirty="0" err="1" smtClean="0"/>
              <a:t>penata</a:t>
            </a:r>
            <a:r>
              <a:rPr lang="en-US" sz="1800" dirty="0" smtClean="0"/>
              <a:t> </a:t>
            </a:r>
            <a:r>
              <a:rPr lang="en-US" sz="1800" dirty="0" err="1" smtClean="0"/>
              <a:t>Anestesi</a:t>
            </a:r>
            <a:r>
              <a:rPr lang="en-US" sz="1800" dirty="0" smtClean="0"/>
              <a:t> </a:t>
            </a:r>
            <a:r>
              <a:rPr lang="en-US" sz="1800" dirty="0" err="1"/>
              <a:t>memiliki</a:t>
            </a:r>
            <a:r>
              <a:rPr lang="en-US" sz="1800" dirty="0"/>
              <a:t> </a:t>
            </a:r>
            <a:r>
              <a:rPr lang="en-US" sz="1800" dirty="0" err="1"/>
              <a:t>kewajiban</a:t>
            </a:r>
            <a:r>
              <a:rPr lang="en-US" sz="1800" dirty="0"/>
              <a:t> </a:t>
            </a:r>
            <a:r>
              <a:rPr lang="en-US" sz="1800" dirty="0" err="1"/>
              <a:t>untuk</a:t>
            </a:r>
            <a:r>
              <a:rPr lang="en-US" sz="1800" dirty="0"/>
              <a:t> </a:t>
            </a:r>
            <a:r>
              <a:rPr lang="en-US" sz="1800" dirty="0" err="1"/>
              <a:t>memastikan</a:t>
            </a:r>
            <a:r>
              <a:rPr lang="en-US" sz="1800" dirty="0"/>
              <a:t> </a:t>
            </a:r>
            <a:r>
              <a:rPr lang="en-US" sz="1800" dirty="0" err="1"/>
              <a:t>bahwa</a:t>
            </a:r>
            <a:r>
              <a:rPr lang="en-US" sz="1800" dirty="0"/>
              <a:t> </a:t>
            </a:r>
            <a:r>
              <a:rPr lang="en-US" sz="1800" dirty="0" err="1" smtClean="0"/>
              <a:t>pemeriksaan</a:t>
            </a:r>
            <a:r>
              <a:rPr lang="en-US" sz="1800" dirty="0" smtClean="0"/>
              <a:t> yang </a:t>
            </a:r>
            <a:r>
              <a:rPr lang="en-US" sz="1800" dirty="0" err="1"/>
              <a:t>relevan</a:t>
            </a:r>
            <a:r>
              <a:rPr lang="en-US" sz="1800" dirty="0"/>
              <a:t> </a:t>
            </a:r>
            <a:r>
              <a:rPr lang="en-US" sz="1800" dirty="0" err="1"/>
              <a:t>telah</a:t>
            </a:r>
            <a:r>
              <a:rPr lang="en-US" sz="1800" dirty="0"/>
              <a:t> </a:t>
            </a:r>
            <a:r>
              <a:rPr lang="en-US" sz="1800" dirty="0" err="1" smtClean="0"/>
              <a:t>lengkap</a:t>
            </a:r>
            <a:r>
              <a:rPr lang="en-US" sz="1800" dirty="0" smtClean="0"/>
              <a:t> </a:t>
            </a:r>
            <a:r>
              <a:rPr lang="en-US" sz="1800" dirty="0" err="1" smtClean="0"/>
              <a:t>dan</a:t>
            </a:r>
            <a:r>
              <a:rPr lang="en-US" sz="1800" dirty="0" smtClean="0"/>
              <a:t> </a:t>
            </a:r>
            <a:r>
              <a:rPr lang="en-US" sz="1800" dirty="0" err="1"/>
              <a:t>penilaian</a:t>
            </a:r>
            <a:r>
              <a:rPr lang="en-US" sz="1800" dirty="0"/>
              <a:t> </a:t>
            </a:r>
            <a:r>
              <a:rPr lang="en-US" sz="1800" dirty="0" err="1" smtClean="0"/>
              <a:t>dilakukan</a:t>
            </a:r>
            <a:r>
              <a:rPr lang="en-US" sz="1800" dirty="0" smtClean="0"/>
              <a:t> </a:t>
            </a:r>
            <a:r>
              <a:rPr lang="en-US" sz="1800" dirty="0" err="1" smtClean="0"/>
              <a:t>secara</a:t>
            </a:r>
            <a:r>
              <a:rPr lang="en-US" sz="1800" dirty="0" smtClean="0"/>
              <a:t> </a:t>
            </a:r>
            <a:r>
              <a:rPr lang="en-US" sz="1800" dirty="0" err="1" smtClean="0"/>
              <a:t>seksama</a:t>
            </a:r>
            <a:endParaRPr lang="en-US" sz="1800" dirty="0"/>
          </a:p>
        </p:txBody>
      </p:sp>
    </p:spTree>
    <p:extLst>
      <p:ext uri="{BB962C8B-B14F-4D97-AF65-F5344CB8AC3E}">
        <p14:creationId xmlns:p14="http://schemas.microsoft.com/office/powerpoint/2010/main" val="1655388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COLOR-A01">
      <a:dk1>
        <a:sysClr val="windowText" lastClr="000000"/>
      </a:dk1>
      <a:lt1>
        <a:sysClr val="window" lastClr="FFFFFF"/>
      </a:lt1>
      <a:dk2>
        <a:srgbClr val="1F497D"/>
      </a:dk2>
      <a:lt2>
        <a:srgbClr val="EEECE1"/>
      </a:lt2>
      <a:accent1>
        <a:srgbClr val="22AAE4"/>
      </a:accent1>
      <a:accent2>
        <a:srgbClr val="2A81C6"/>
      </a:accent2>
      <a:accent3>
        <a:srgbClr val="2ECAD7"/>
      </a:accent3>
      <a:accent4>
        <a:srgbClr val="CBCBCB"/>
      </a:accent4>
      <a:accent5>
        <a:srgbClr val="CBCBCB"/>
      </a:accent5>
      <a:accent6>
        <a:srgbClr val="576868"/>
      </a:accent6>
      <a:hlink>
        <a:srgbClr val="000000"/>
      </a:hlink>
      <a:folHlink>
        <a:srgbClr val="000000"/>
      </a:folHlink>
    </a:clrScheme>
    <a:fontScheme name="MAX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Break Slide Master">
  <a:themeElements>
    <a:clrScheme name="ALLPPT-COLOR-A01">
      <a:dk1>
        <a:sysClr val="windowText" lastClr="000000"/>
      </a:dk1>
      <a:lt1>
        <a:sysClr val="window" lastClr="FFFFFF"/>
      </a:lt1>
      <a:dk2>
        <a:srgbClr val="1F497D"/>
      </a:dk2>
      <a:lt2>
        <a:srgbClr val="EEECE1"/>
      </a:lt2>
      <a:accent1>
        <a:srgbClr val="22AAE4"/>
      </a:accent1>
      <a:accent2>
        <a:srgbClr val="2A81C6"/>
      </a:accent2>
      <a:accent3>
        <a:srgbClr val="2ECAD7"/>
      </a:accent3>
      <a:accent4>
        <a:srgbClr val="CBCBCB"/>
      </a:accent4>
      <a:accent5>
        <a:srgbClr val="CBCBCB"/>
      </a:accent5>
      <a:accent6>
        <a:srgbClr val="576868"/>
      </a:accent6>
      <a:hlink>
        <a:srgbClr val="000000"/>
      </a:hlink>
      <a:folHlink>
        <a:srgbClr val="000000"/>
      </a:folHlink>
    </a:clrScheme>
    <a:fontScheme name="MAX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1719</TotalTime>
  <Words>1686</Words>
  <Application>Microsoft Office PowerPoint</Application>
  <PresentationFormat>On-screen Show (16:9)</PresentationFormat>
  <Paragraphs>151</Paragraphs>
  <Slides>29</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29</vt:i4>
      </vt:variant>
    </vt:vector>
  </HeadingPairs>
  <TitlesOfParts>
    <vt:vector size="43" baseType="lpstr">
      <vt:lpstr>Arial Unicode MS</vt:lpstr>
      <vt:lpstr>맑은 고딕</vt:lpstr>
      <vt:lpstr>Arial</vt:lpstr>
      <vt:lpstr>ArialMT</vt:lpstr>
      <vt:lpstr>Calibri</vt:lpstr>
      <vt:lpstr>Calibri Light</vt:lpstr>
      <vt:lpstr>Franklin Gothic Heavy</vt:lpstr>
      <vt:lpstr>Gill Sans MT Condensed</vt:lpstr>
      <vt:lpstr>Symbol</vt:lpstr>
      <vt:lpstr>Tahoma</vt:lpstr>
      <vt:lpstr>Cover and End Slide Master</vt:lpstr>
      <vt:lpstr>Section Break Slide Master</vt:lpstr>
      <vt:lpstr>1_Office Theme</vt:lpstr>
      <vt:lpstr>Office Theme</vt:lpstr>
      <vt:lpstr>KEPERAWATAN PROFESIONAL ANESTESI</vt:lpstr>
      <vt:lpstr>PEMBUKA BELAJAR</vt:lpstr>
      <vt:lpstr>PowerPoint Presentation</vt:lpstr>
      <vt:lpstr>PowerPoint Presentation</vt:lpstr>
      <vt:lpstr>PowerPoint Presentation</vt:lpstr>
      <vt:lpstr>PowerPoint Presentation</vt:lpstr>
      <vt:lpstr>PowerPoint Presentation</vt:lpstr>
      <vt:lpstr>Tujuan Penetapan Standar Praktik Penata Anestesi</vt:lpstr>
      <vt:lpstr>STANDAR I</vt:lpstr>
      <vt:lpstr>Rencana penataan anestesi yang akan diterapkan semestinya didasarkan pada ilmu pengetahuan penataan, konsep dan prinsip penataan </vt:lpstr>
      <vt:lpstr>Penatalaksanaan anestesi meliputi kehadiran penata Anestesi secara kontinyu dalam memberikan atau berpartisipasi dalam pemberian anestesi umum atau anestesi regional dan obat-obat tambahan kepada pasien semua umur dan kategori dalam berbagai prosedur pembedahan dan prosedur medis terkait</vt:lpstr>
      <vt:lpstr>Penata Anestesi semestinya memonitor respon fisiologis dan psikologis, menaksir dan menggunakan data yang didapat dari alat-alat monitoring invasive maupun noninvasive guna memelihara dan menstabilkan kondisi pasien, dan melakukan penataan resusitasi. Kewaspadaan semestinya dijaga terhadap terjadinya reaksi yang teridentifikasi dan tindakan korektif dilakukan kapanpun diperlukan</vt:lpstr>
      <vt:lpstr>Penata Anestesi bertanggung-jawab atas pencatatan tindakan dan respon pasien secara cermat dan akurat dalam lembar pencatatan pasien.</vt:lpstr>
      <vt:lpstr>Penata Anestesi semestinya mengakhiri atau ikut serta dalam pengakhiran anestesi, menentukan kondisi fisiologis dan psikologis yang cukup baik dan melaporkan data yang berhubungan dengan pasien itu kepada petugas yang tepat</vt:lpstr>
      <vt:lpstr>Pasien semestinya mendapatkan penataan langsung pasca-anestesi oleh petugas yang tepat.</vt:lpstr>
      <vt:lpstr>Tindakan pencegahan keselamatan yang tepat harus diambil untuk menjamin pemberian obat yang aman dari penataan anestesi.</vt:lpstr>
      <vt:lpstr>Penata anestesi harus berusaha untuk mencegah infeksi yang terkait melalui praktek-praktek seperti melakukan kebersihan tangan yang benar dan pembersihan atau sterilisasi peralatan.</vt:lpstr>
      <vt:lpstr>Dalam praktek dokter anestesi, penata harus ditinjau dan dievaluasi untuk menjamin penataan yang berkualitas.</vt:lpstr>
      <vt:lpstr>penata anestesi harus memelihara praktek anestesi berdasarkan proses yang berkesinambungan dari awal dengan praktik berbasis bukti,pedoman, dan standar yang diterima secara internasional.</vt:lpstr>
      <vt:lpstr>Penata anestesi mendukung dan mempertahankan hak-hak dasar pasien untuk privasi dengan melindungi informasi yang bersifat rahasia dari mereka yang tidak memerlukan informasi tersebut untuk penataan pasien. Selain itu, penata anestesi mendukung hak-hak pasien untuk kemerdekaan berekspresi, keputusan, dan tindakan</vt:lpstr>
      <vt:lpstr>Penata anestesi berpartisipasi dalam pendidikan kesehatan kepada pasien, anggota lain dari tim kesehatan dan anggota masyarakat sebelum, selama dan setelah masa operasi. penata anestesi adalah narasumber serta bagian dari tim dalam resusitasi cardiopulmonari dan juga terlibat dalam manajemen nyeri.</vt:lpstr>
      <vt:lpstr>Penata anestesi memberikan penataan yang aman dan berpusat pada pasien berdasarkan bukti yang tersedia. penata anestesi mengakui tanggung jawab praktek profesional dan mempertahankan tingkat kualitas yang tinggi dalam pengetahuan, penilaian, keterampilan teknologi, dan nilai-nilai profesional prasyarat untuk memberikan penataan pasien berpusat</vt:lpstr>
      <vt:lpstr>Permenkes No. 18 Tahun 2016 Tentang Izin dan Penyelenggaraan Praktik Penata Anestesi</vt:lpstr>
      <vt:lpstr>PowerPoint Presentation</vt:lpstr>
      <vt:lpstr>Permenkes No. 18 Tahun 2016 Tentang Izin dan Penyelenggaraan Praktik Penata Anestesi</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Windows</cp:lastModifiedBy>
  <cp:revision>126</cp:revision>
  <dcterms:created xsi:type="dcterms:W3CDTF">2016-11-17T01:16:25Z</dcterms:created>
  <dcterms:modified xsi:type="dcterms:W3CDTF">2020-12-16T03:03:16Z</dcterms:modified>
</cp:coreProperties>
</file>