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8"/>
  </p:notesMasterIdLst>
  <p:sldIdLst>
    <p:sldId id="256" r:id="rId2"/>
    <p:sldId id="1307" r:id="rId3"/>
    <p:sldId id="257" r:id="rId4"/>
    <p:sldId id="1308" r:id="rId5"/>
    <p:sldId id="258" r:id="rId6"/>
    <p:sldId id="259" r:id="rId7"/>
    <p:sldId id="279" r:id="rId8"/>
    <p:sldId id="280" r:id="rId9"/>
    <p:sldId id="281" r:id="rId10"/>
    <p:sldId id="26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62" r:id="rId22"/>
    <p:sldId id="263" r:id="rId23"/>
    <p:sldId id="264" r:id="rId24"/>
    <p:sldId id="292" r:id="rId25"/>
    <p:sldId id="1309" r:id="rId26"/>
    <p:sldId id="1311" r:id="rId27"/>
    <p:sldId id="1310" r:id="rId28"/>
    <p:sldId id="294" r:id="rId29"/>
    <p:sldId id="295" r:id="rId30"/>
    <p:sldId id="296" r:id="rId31"/>
    <p:sldId id="297" r:id="rId32"/>
    <p:sldId id="298" r:id="rId33"/>
    <p:sldId id="299" r:id="rId34"/>
    <p:sldId id="1312" r:id="rId35"/>
    <p:sldId id="1313" r:id="rId36"/>
    <p:sldId id="131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3A80E-B3B8-4952-95CE-E725EE60AC5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2EB077A3-E5C1-4D32-8756-B4A7ED8699A4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Physical agents</a:t>
          </a:r>
          <a:endParaRPr lang="en-ID" dirty="0">
            <a:solidFill>
              <a:schemeClr val="tx1"/>
            </a:solidFill>
          </a:endParaRPr>
        </a:p>
      </dgm:t>
    </dgm:pt>
    <dgm:pt modelId="{6140DEE7-0EF8-4804-8E22-4C6CE139A6C5}" type="parTrans" cxnId="{FDCA8DED-6AFA-4CF5-B558-1CC6AF24E977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7A19CFBB-94BF-40F3-937D-E17B1EA6A39A}" type="sibTrans" cxnId="{FDCA8DED-6AFA-4CF5-B558-1CC6AF24E977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1B8760B3-9F95-4288-A5C0-3A619177F014}">
      <dgm:prSet/>
      <dgm:spPr/>
      <dgm:t>
        <a:bodyPr/>
        <a:lstStyle/>
        <a:p>
          <a:r>
            <a:rPr lang="fr-FR">
              <a:solidFill>
                <a:schemeClr val="tx1"/>
              </a:solidFill>
            </a:rPr>
            <a:t>Genetic/metabolic disorders</a:t>
          </a:r>
          <a:endParaRPr lang="en-ID" dirty="0">
            <a:solidFill>
              <a:schemeClr val="tx1"/>
            </a:solidFill>
          </a:endParaRPr>
        </a:p>
      </dgm:t>
    </dgm:pt>
    <dgm:pt modelId="{1BC8CE74-F61E-4C03-BF0D-BA3C2F43D983}" type="parTrans" cxnId="{DF723F74-C9D1-4596-BE9F-1E5579702E5E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4BB8DE57-99C3-4CF5-9B65-04C596A6A786}" type="sibTrans" cxnId="{DF723F74-C9D1-4596-BE9F-1E5579702E5E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1CB1DF5D-DB7E-4682-A1D7-91A5220B2576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Mechanical injuries, alteration in temperatures and pressure,</a:t>
          </a:r>
          <a:r>
            <a:rPr lang="en-ID">
              <a:solidFill>
                <a:schemeClr val="tx1"/>
              </a:solidFill>
            </a:rPr>
            <a:t>radiation injuries.</a:t>
          </a:r>
          <a:endParaRPr lang="en-ID" dirty="0">
            <a:solidFill>
              <a:schemeClr val="tx1"/>
            </a:solidFill>
          </a:endParaRPr>
        </a:p>
      </dgm:t>
    </dgm:pt>
    <dgm:pt modelId="{B6B2A7D2-6A05-41CB-9C92-CB9C6577E7AB}" type="parTrans" cxnId="{883F9E75-FE92-4F8C-A9FC-4010E71AEA3E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2AC925EA-7C44-4BB9-9D1F-F2FF6B4E8267}" type="sibTrans" cxnId="{883F9E75-FE92-4F8C-A9FC-4010E71AEA3E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31E9516D-2881-4B3D-914B-9DD48F53FB10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Chemical agents</a:t>
          </a:r>
          <a:endParaRPr lang="en-ID" dirty="0">
            <a:solidFill>
              <a:schemeClr val="tx1"/>
            </a:solidFill>
          </a:endParaRPr>
        </a:p>
      </dgm:t>
    </dgm:pt>
    <dgm:pt modelId="{E1EC2E06-C4B0-48D8-9ECB-0E9B554CA0A8}" type="parTrans" cxnId="{E696F9A2-7171-453F-996E-A9755E1ACF9D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A5EB4D0A-E450-4492-8729-284FC3D18884}" type="sibTrans" cxnId="{E696F9A2-7171-453F-996E-A9755E1ACF9D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5274E436-F3CE-4439-92D0-A99FBA0BE2E4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Including the ever increasing lists of drugs and toxins.</a:t>
          </a:r>
          <a:endParaRPr lang="en-ID" dirty="0">
            <a:solidFill>
              <a:schemeClr val="tx1"/>
            </a:solidFill>
          </a:endParaRPr>
        </a:p>
      </dgm:t>
    </dgm:pt>
    <dgm:pt modelId="{09059C4B-4FF8-417C-9C95-B1479608A5AD}" type="parTrans" cxnId="{CF8854C4-FAEA-42D8-9C16-A341BF29D6FD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3A153494-F78D-4353-A72F-F52CF86E5ED0}" type="sibTrans" cxnId="{CF8854C4-FAEA-42D8-9C16-A341BF29D6FD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00307C9E-B809-489B-B8F5-4FB32C63E801}">
      <dgm:prSet phldrT="[Text]"/>
      <dgm:spPr/>
      <dgm:t>
        <a:bodyPr/>
        <a:lstStyle/>
        <a:p>
          <a:r>
            <a:rPr lang="en-ID">
              <a:solidFill>
                <a:schemeClr val="tx1"/>
              </a:solidFill>
            </a:rPr>
            <a:t>Biologic agents (infectious)</a:t>
          </a:r>
          <a:endParaRPr lang="en-ID" dirty="0">
            <a:solidFill>
              <a:schemeClr val="tx1"/>
            </a:solidFill>
          </a:endParaRPr>
        </a:p>
      </dgm:t>
    </dgm:pt>
    <dgm:pt modelId="{D5A62383-E506-4F64-8451-7566E733C640}" type="parTrans" cxnId="{A7A5ADF7-EE8B-42AE-A65C-87677661B3CA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3DC8BC8A-F099-4271-8FD0-A28D7682FD93}" type="sibTrans" cxnId="{A7A5ADF7-EE8B-42AE-A65C-87677661B3CA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EC696F5A-9ECE-4EFA-87A4-5BC99D3F62B5}">
      <dgm:prSet phldrT="[Text]"/>
      <dgm:spPr/>
      <dgm:t>
        <a:bodyPr/>
        <a:lstStyle/>
        <a:p>
          <a:r>
            <a:rPr lang="en-ID">
              <a:solidFill>
                <a:schemeClr val="tx1"/>
              </a:solidFill>
            </a:rPr>
            <a:t>Bacteria, viruses, fungi, parasites</a:t>
          </a:r>
          <a:endParaRPr lang="en-ID" dirty="0">
            <a:solidFill>
              <a:schemeClr val="tx1"/>
            </a:solidFill>
          </a:endParaRPr>
        </a:p>
      </dgm:t>
    </dgm:pt>
    <dgm:pt modelId="{EFA20931-42F2-4289-8404-BD686C939C31}" type="parTrans" cxnId="{D1FD6C9D-A674-4309-A53E-77D66EE3CEBE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625A205C-DD90-46FB-BDD3-FF9D21ABA99C}" type="sibTrans" cxnId="{D1FD6C9D-A674-4309-A53E-77D66EE3CEBE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70387626-7F90-4291-8980-9A183D2996CF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Immunologic disorders</a:t>
          </a:r>
          <a:endParaRPr lang="en-ID" dirty="0">
            <a:solidFill>
              <a:schemeClr val="tx1"/>
            </a:solidFill>
          </a:endParaRPr>
        </a:p>
      </dgm:t>
    </dgm:pt>
    <dgm:pt modelId="{AA257ABD-DA26-4AEE-BE7D-C4A0D2123582}" type="parTrans" cxnId="{ACDA5E44-D606-4EB8-9C8E-3147139C5F82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C5A46C78-B51E-4D60-A501-C10600E9F895}" type="sibTrans" cxnId="{ACDA5E44-D606-4EB8-9C8E-3147139C5F82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B7B8833C-FFB9-46F5-8D3F-5B10B90E9AC6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Hypersensitivity reactions, autoimmunity,</a:t>
          </a:r>
          <a:r>
            <a:rPr lang="en-ID">
              <a:solidFill>
                <a:schemeClr val="tx1"/>
              </a:solidFill>
            </a:rPr>
            <a:t>immunodeficiency states etc</a:t>
          </a:r>
          <a:endParaRPr lang="en-ID" dirty="0">
            <a:solidFill>
              <a:schemeClr val="tx1"/>
            </a:solidFill>
          </a:endParaRPr>
        </a:p>
      </dgm:t>
    </dgm:pt>
    <dgm:pt modelId="{BB8CA7BA-9366-4B6E-8FE3-6BF8D5B736B4}" type="parTrans" cxnId="{6DE24D5D-DFB5-4DA3-9C1D-CEDDA999827F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90D35B3E-2FAF-4BF6-8F8A-212D03773A45}" type="sibTrans" cxnId="{6DE24D5D-DFB5-4DA3-9C1D-CEDDA999827F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0FDBC7CD-3328-4E1E-BE0C-35CBD9EDD293}">
      <dgm:prSet/>
      <dgm:spPr/>
      <dgm:t>
        <a:bodyPr/>
        <a:lstStyle/>
        <a:p>
          <a:r>
            <a:rPr lang="fr-FR">
              <a:solidFill>
                <a:schemeClr val="tx1"/>
              </a:solidFill>
            </a:rPr>
            <a:t>examples gout, diabetes mellitus etc…</a:t>
          </a:r>
          <a:endParaRPr lang="en-ID" dirty="0">
            <a:solidFill>
              <a:schemeClr val="tx1"/>
            </a:solidFill>
          </a:endParaRPr>
        </a:p>
      </dgm:t>
    </dgm:pt>
    <dgm:pt modelId="{50FA7FDE-B639-4F62-9725-B39035BCAD58}" type="parTrans" cxnId="{5BB16F56-8CA0-456D-B4F0-92BC2B0493A5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32284B7A-CB3D-463C-A38B-C55E33897343}" type="sibTrans" cxnId="{5BB16F56-8CA0-456D-B4F0-92BC2B0493A5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31CD899A-4BA8-48FA-9BE2-F012D6EDBACE}" type="pres">
      <dgm:prSet presAssocID="{E8D3A80E-B3B8-4952-95CE-E725EE60AC50}" presName="linear" presStyleCnt="0">
        <dgm:presLayoutVars>
          <dgm:dir/>
          <dgm:animLvl val="lvl"/>
          <dgm:resizeHandles val="exact"/>
        </dgm:presLayoutVars>
      </dgm:prSet>
      <dgm:spPr/>
    </dgm:pt>
    <dgm:pt modelId="{14EA895D-D219-41EE-AA6F-2176740971D5}" type="pres">
      <dgm:prSet presAssocID="{2EB077A3-E5C1-4D32-8756-B4A7ED8699A4}" presName="parentLin" presStyleCnt="0"/>
      <dgm:spPr/>
    </dgm:pt>
    <dgm:pt modelId="{808D92DE-C8E6-4B2F-ABBA-6FF678018F9D}" type="pres">
      <dgm:prSet presAssocID="{2EB077A3-E5C1-4D32-8756-B4A7ED8699A4}" presName="parentLeftMargin" presStyleLbl="node1" presStyleIdx="0" presStyleCnt="5"/>
      <dgm:spPr/>
    </dgm:pt>
    <dgm:pt modelId="{2CAB5059-4F79-4551-B0AA-30739D2861D8}" type="pres">
      <dgm:prSet presAssocID="{2EB077A3-E5C1-4D32-8756-B4A7ED8699A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9F3ECD4-D248-4081-B962-2BAA2C87D6A9}" type="pres">
      <dgm:prSet presAssocID="{2EB077A3-E5C1-4D32-8756-B4A7ED8699A4}" presName="negativeSpace" presStyleCnt="0"/>
      <dgm:spPr/>
    </dgm:pt>
    <dgm:pt modelId="{08BA6638-64C8-4D41-B778-F4C3019FD00B}" type="pres">
      <dgm:prSet presAssocID="{2EB077A3-E5C1-4D32-8756-B4A7ED8699A4}" presName="childText" presStyleLbl="conFgAcc1" presStyleIdx="0" presStyleCnt="5">
        <dgm:presLayoutVars>
          <dgm:bulletEnabled val="1"/>
        </dgm:presLayoutVars>
      </dgm:prSet>
      <dgm:spPr/>
    </dgm:pt>
    <dgm:pt modelId="{34EE872C-D854-4CE9-A43D-EC5A27567A10}" type="pres">
      <dgm:prSet presAssocID="{7A19CFBB-94BF-40F3-937D-E17B1EA6A39A}" presName="spaceBetweenRectangles" presStyleCnt="0"/>
      <dgm:spPr/>
    </dgm:pt>
    <dgm:pt modelId="{F47D8BF3-B4D6-4259-BDB2-9DE77B1DFAB6}" type="pres">
      <dgm:prSet presAssocID="{31E9516D-2881-4B3D-914B-9DD48F53FB10}" presName="parentLin" presStyleCnt="0"/>
      <dgm:spPr/>
    </dgm:pt>
    <dgm:pt modelId="{F195427F-62DE-4F5B-9E4A-0DC93512EF94}" type="pres">
      <dgm:prSet presAssocID="{31E9516D-2881-4B3D-914B-9DD48F53FB10}" presName="parentLeftMargin" presStyleLbl="node1" presStyleIdx="0" presStyleCnt="5"/>
      <dgm:spPr/>
    </dgm:pt>
    <dgm:pt modelId="{C930379B-62FB-4298-9FE8-77C1CA8C8AC7}" type="pres">
      <dgm:prSet presAssocID="{31E9516D-2881-4B3D-914B-9DD48F53FB1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5BF751D-AA4F-471F-8C67-8F6439980E10}" type="pres">
      <dgm:prSet presAssocID="{31E9516D-2881-4B3D-914B-9DD48F53FB10}" presName="negativeSpace" presStyleCnt="0"/>
      <dgm:spPr/>
    </dgm:pt>
    <dgm:pt modelId="{B324CF0D-438C-4A69-9FBF-E22F506EB274}" type="pres">
      <dgm:prSet presAssocID="{31E9516D-2881-4B3D-914B-9DD48F53FB10}" presName="childText" presStyleLbl="conFgAcc1" presStyleIdx="1" presStyleCnt="5">
        <dgm:presLayoutVars>
          <dgm:bulletEnabled val="1"/>
        </dgm:presLayoutVars>
      </dgm:prSet>
      <dgm:spPr/>
    </dgm:pt>
    <dgm:pt modelId="{FA1BC675-809B-42C4-B92B-B80DEC413B30}" type="pres">
      <dgm:prSet presAssocID="{A5EB4D0A-E450-4492-8729-284FC3D18884}" presName="spaceBetweenRectangles" presStyleCnt="0"/>
      <dgm:spPr/>
    </dgm:pt>
    <dgm:pt modelId="{5E044B67-9F88-4753-9630-3F1E3F900750}" type="pres">
      <dgm:prSet presAssocID="{00307C9E-B809-489B-B8F5-4FB32C63E801}" presName="parentLin" presStyleCnt="0"/>
      <dgm:spPr/>
    </dgm:pt>
    <dgm:pt modelId="{3DB109A7-1598-483E-AA47-A63BF9A362B6}" type="pres">
      <dgm:prSet presAssocID="{00307C9E-B809-489B-B8F5-4FB32C63E801}" presName="parentLeftMargin" presStyleLbl="node1" presStyleIdx="1" presStyleCnt="5"/>
      <dgm:spPr/>
    </dgm:pt>
    <dgm:pt modelId="{2C343027-30DB-4698-9CD5-7ABAB40B563E}" type="pres">
      <dgm:prSet presAssocID="{00307C9E-B809-489B-B8F5-4FB32C63E80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F016A5C-0896-459E-B574-CF02ED28B2D3}" type="pres">
      <dgm:prSet presAssocID="{00307C9E-B809-489B-B8F5-4FB32C63E801}" presName="negativeSpace" presStyleCnt="0"/>
      <dgm:spPr/>
    </dgm:pt>
    <dgm:pt modelId="{757331C0-BEA9-4E11-AA81-666EEF166650}" type="pres">
      <dgm:prSet presAssocID="{00307C9E-B809-489B-B8F5-4FB32C63E801}" presName="childText" presStyleLbl="conFgAcc1" presStyleIdx="2" presStyleCnt="5">
        <dgm:presLayoutVars>
          <dgm:bulletEnabled val="1"/>
        </dgm:presLayoutVars>
      </dgm:prSet>
      <dgm:spPr/>
    </dgm:pt>
    <dgm:pt modelId="{21F86AD7-5F19-4A90-B9F7-45AC2F2AE390}" type="pres">
      <dgm:prSet presAssocID="{3DC8BC8A-F099-4271-8FD0-A28D7682FD93}" presName="spaceBetweenRectangles" presStyleCnt="0"/>
      <dgm:spPr/>
    </dgm:pt>
    <dgm:pt modelId="{DB61244E-B660-404F-8A9F-5E1837604524}" type="pres">
      <dgm:prSet presAssocID="{70387626-7F90-4291-8980-9A183D2996CF}" presName="parentLin" presStyleCnt="0"/>
      <dgm:spPr/>
    </dgm:pt>
    <dgm:pt modelId="{5E532D20-0A88-4017-B5B7-1836235BBDA9}" type="pres">
      <dgm:prSet presAssocID="{70387626-7F90-4291-8980-9A183D2996CF}" presName="parentLeftMargin" presStyleLbl="node1" presStyleIdx="2" presStyleCnt="5"/>
      <dgm:spPr/>
    </dgm:pt>
    <dgm:pt modelId="{8344885D-61FC-440F-9F1E-BF1697C575DC}" type="pres">
      <dgm:prSet presAssocID="{70387626-7F90-4291-8980-9A183D2996C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B609E0B-C438-43D8-8906-CFDF66BBFE82}" type="pres">
      <dgm:prSet presAssocID="{70387626-7F90-4291-8980-9A183D2996CF}" presName="negativeSpace" presStyleCnt="0"/>
      <dgm:spPr/>
    </dgm:pt>
    <dgm:pt modelId="{08A67844-58A3-4BD5-9BCB-74A142AC33BF}" type="pres">
      <dgm:prSet presAssocID="{70387626-7F90-4291-8980-9A183D2996CF}" presName="childText" presStyleLbl="conFgAcc1" presStyleIdx="3" presStyleCnt="5">
        <dgm:presLayoutVars>
          <dgm:bulletEnabled val="1"/>
        </dgm:presLayoutVars>
      </dgm:prSet>
      <dgm:spPr/>
    </dgm:pt>
    <dgm:pt modelId="{A12BD2FD-48B9-4013-9D05-DAC669515E63}" type="pres">
      <dgm:prSet presAssocID="{C5A46C78-B51E-4D60-A501-C10600E9F895}" presName="spaceBetweenRectangles" presStyleCnt="0"/>
      <dgm:spPr/>
    </dgm:pt>
    <dgm:pt modelId="{DB8E57FA-B0F2-4A4B-852B-122A67EC3E2D}" type="pres">
      <dgm:prSet presAssocID="{1B8760B3-9F95-4288-A5C0-3A619177F014}" presName="parentLin" presStyleCnt="0"/>
      <dgm:spPr/>
    </dgm:pt>
    <dgm:pt modelId="{972F0BBA-08FD-42F0-87E1-9F83B4ECD2F0}" type="pres">
      <dgm:prSet presAssocID="{1B8760B3-9F95-4288-A5C0-3A619177F014}" presName="parentLeftMargin" presStyleLbl="node1" presStyleIdx="3" presStyleCnt="5"/>
      <dgm:spPr/>
    </dgm:pt>
    <dgm:pt modelId="{1143CBCB-EFC4-456D-B166-4C684F68C655}" type="pres">
      <dgm:prSet presAssocID="{1B8760B3-9F95-4288-A5C0-3A619177F014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B554830-38BC-4B32-B3D7-8A752C11B098}" type="pres">
      <dgm:prSet presAssocID="{1B8760B3-9F95-4288-A5C0-3A619177F014}" presName="negativeSpace" presStyleCnt="0"/>
      <dgm:spPr/>
    </dgm:pt>
    <dgm:pt modelId="{281BE81D-234E-4CC9-BCBD-776CFDFF7CB4}" type="pres">
      <dgm:prSet presAssocID="{1B8760B3-9F95-4288-A5C0-3A619177F01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DF9BA14-C09F-4B27-8DA7-6ECC6ED14A5D}" type="presOf" srcId="{2EB077A3-E5C1-4D32-8756-B4A7ED8699A4}" destId="{2CAB5059-4F79-4551-B0AA-30739D2861D8}" srcOrd="1" destOrd="0" presId="urn:microsoft.com/office/officeart/2005/8/layout/list1"/>
    <dgm:cxn modelId="{5C356117-FEB0-4B44-93E3-C44DE527B63C}" type="presOf" srcId="{70387626-7F90-4291-8980-9A183D2996CF}" destId="{8344885D-61FC-440F-9F1E-BF1697C575DC}" srcOrd="1" destOrd="0" presId="urn:microsoft.com/office/officeart/2005/8/layout/list1"/>
    <dgm:cxn modelId="{6DE24D5D-DFB5-4DA3-9C1D-CEDDA999827F}" srcId="{70387626-7F90-4291-8980-9A183D2996CF}" destId="{B7B8833C-FFB9-46F5-8D3F-5B10B90E9AC6}" srcOrd="0" destOrd="0" parTransId="{BB8CA7BA-9366-4B6E-8FE3-6BF8D5B736B4}" sibTransId="{90D35B3E-2FAF-4BF6-8F8A-212D03773A45}"/>
    <dgm:cxn modelId="{ACDA5E44-D606-4EB8-9C8E-3147139C5F82}" srcId="{E8D3A80E-B3B8-4952-95CE-E725EE60AC50}" destId="{70387626-7F90-4291-8980-9A183D2996CF}" srcOrd="3" destOrd="0" parTransId="{AA257ABD-DA26-4AEE-BE7D-C4A0D2123582}" sibTransId="{C5A46C78-B51E-4D60-A501-C10600E9F895}"/>
    <dgm:cxn modelId="{60C11C46-40EA-4A9A-AF38-FA1CA7D2774E}" type="presOf" srcId="{1CB1DF5D-DB7E-4682-A1D7-91A5220B2576}" destId="{08BA6638-64C8-4D41-B778-F4C3019FD00B}" srcOrd="0" destOrd="0" presId="urn:microsoft.com/office/officeart/2005/8/layout/list1"/>
    <dgm:cxn modelId="{EF33156C-0E2B-4D63-98BC-F33F8F8ADE11}" type="presOf" srcId="{00307C9E-B809-489B-B8F5-4FB32C63E801}" destId="{3DB109A7-1598-483E-AA47-A63BF9A362B6}" srcOrd="0" destOrd="0" presId="urn:microsoft.com/office/officeart/2005/8/layout/list1"/>
    <dgm:cxn modelId="{DF723F74-C9D1-4596-BE9F-1E5579702E5E}" srcId="{E8D3A80E-B3B8-4952-95CE-E725EE60AC50}" destId="{1B8760B3-9F95-4288-A5C0-3A619177F014}" srcOrd="4" destOrd="0" parTransId="{1BC8CE74-F61E-4C03-BF0D-BA3C2F43D983}" sibTransId="{4BB8DE57-99C3-4CF5-9B65-04C596A6A786}"/>
    <dgm:cxn modelId="{883F9E75-FE92-4F8C-A9FC-4010E71AEA3E}" srcId="{2EB077A3-E5C1-4D32-8756-B4A7ED8699A4}" destId="{1CB1DF5D-DB7E-4682-A1D7-91A5220B2576}" srcOrd="0" destOrd="0" parTransId="{B6B2A7D2-6A05-41CB-9C92-CB9C6577E7AB}" sibTransId="{2AC925EA-7C44-4BB9-9D1F-F2FF6B4E8267}"/>
    <dgm:cxn modelId="{0EE3B355-AB93-49E1-9610-A02967D3B7F9}" type="presOf" srcId="{0FDBC7CD-3328-4E1E-BE0C-35CBD9EDD293}" destId="{281BE81D-234E-4CC9-BCBD-776CFDFF7CB4}" srcOrd="0" destOrd="0" presId="urn:microsoft.com/office/officeart/2005/8/layout/list1"/>
    <dgm:cxn modelId="{5BB16F56-8CA0-456D-B4F0-92BC2B0493A5}" srcId="{1B8760B3-9F95-4288-A5C0-3A619177F014}" destId="{0FDBC7CD-3328-4E1E-BE0C-35CBD9EDD293}" srcOrd="0" destOrd="0" parTransId="{50FA7FDE-B639-4F62-9725-B39035BCAD58}" sibTransId="{32284B7A-CB3D-463C-A38B-C55E33897343}"/>
    <dgm:cxn modelId="{3F889976-4F0A-4C50-A370-11457B79D2A2}" type="presOf" srcId="{31E9516D-2881-4B3D-914B-9DD48F53FB10}" destId="{C930379B-62FB-4298-9FE8-77C1CA8C8AC7}" srcOrd="1" destOrd="0" presId="urn:microsoft.com/office/officeart/2005/8/layout/list1"/>
    <dgm:cxn modelId="{6B762085-904D-4CCF-8DD6-D4919894A5F8}" type="presOf" srcId="{00307C9E-B809-489B-B8F5-4FB32C63E801}" destId="{2C343027-30DB-4698-9CD5-7ABAB40B563E}" srcOrd="1" destOrd="0" presId="urn:microsoft.com/office/officeart/2005/8/layout/list1"/>
    <dgm:cxn modelId="{DB4B2687-A17A-4788-8E10-A5129CC965E1}" type="presOf" srcId="{31E9516D-2881-4B3D-914B-9DD48F53FB10}" destId="{F195427F-62DE-4F5B-9E4A-0DC93512EF94}" srcOrd="0" destOrd="0" presId="urn:microsoft.com/office/officeart/2005/8/layout/list1"/>
    <dgm:cxn modelId="{71F91B91-4B0C-4273-A46E-8209466C69A3}" type="presOf" srcId="{E8D3A80E-B3B8-4952-95CE-E725EE60AC50}" destId="{31CD899A-4BA8-48FA-9BE2-F012D6EDBACE}" srcOrd="0" destOrd="0" presId="urn:microsoft.com/office/officeart/2005/8/layout/list1"/>
    <dgm:cxn modelId="{74D9DA97-8924-4E79-9C77-49C718E61191}" type="presOf" srcId="{1B8760B3-9F95-4288-A5C0-3A619177F014}" destId="{1143CBCB-EFC4-456D-B166-4C684F68C655}" srcOrd="1" destOrd="0" presId="urn:microsoft.com/office/officeart/2005/8/layout/list1"/>
    <dgm:cxn modelId="{D1FD6C9D-A674-4309-A53E-77D66EE3CEBE}" srcId="{00307C9E-B809-489B-B8F5-4FB32C63E801}" destId="{EC696F5A-9ECE-4EFA-87A4-5BC99D3F62B5}" srcOrd="0" destOrd="0" parTransId="{EFA20931-42F2-4289-8404-BD686C939C31}" sibTransId="{625A205C-DD90-46FB-BDD3-FF9D21ABA99C}"/>
    <dgm:cxn modelId="{390D309E-6BFF-4F1A-AD14-700090E188F5}" type="presOf" srcId="{B7B8833C-FFB9-46F5-8D3F-5B10B90E9AC6}" destId="{08A67844-58A3-4BD5-9BCB-74A142AC33BF}" srcOrd="0" destOrd="0" presId="urn:microsoft.com/office/officeart/2005/8/layout/list1"/>
    <dgm:cxn modelId="{E696F9A2-7171-453F-996E-A9755E1ACF9D}" srcId="{E8D3A80E-B3B8-4952-95CE-E725EE60AC50}" destId="{31E9516D-2881-4B3D-914B-9DD48F53FB10}" srcOrd="1" destOrd="0" parTransId="{E1EC2E06-C4B0-48D8-9ECB-0E9B554CA0A8}" sibTransId="{A5EB4D0A-E450-4492-8729-284FC3D18884}"/>
    <dgm:cxn modelId="{FC2E3FAA-2DAD-4721-9E03-E09C0A3F437E}" type="presOf" srcId="{2EB077A3-E5C1-4D32-8756-B4A7ED8699A4}" destId="{808D92DE-C8E6-4B2F-ABBA-6FF678018F9D}" srcOrd="0" destOrd="0" presId="urn:microsoft.com/office/officeart/2005/8/layout/list1"/>
    <dgm:cxn modelId="{8B4479AE-D2A8-47AE-9B27-BB275B3D332D}" type="presOf" srcId="{70387626-7F90-4291-8980-9A183D2996CF}" destId="{5E532D20-0A88-4017-B5B7-1836235BBDA9}" srcOrd="0" destOrd="0" presId="urn:microsoft.com/office/officeart/2005/8/layout/list1"/>
    <dgm:cxn modelId="{F6F006BE-9B03-487B-BF59-66DFCFB81AEC}" type="presOf" srcId="{5274E436-F3CE-4439-92D0-A99FBA0BE2E4}" destId="{B324CF0D-438C-4A69-9FBF-E22F506EB274}" srcOrd="0" destOrd="0" presId="urn:microsoft.com/office/officeart/2005/8/layout/list1"/>
    <dgm:cxn modelId="{56C09FC3-0DDF-4FB2-A359-AA70D003C529}" type="presOf" srcId="{EC696F5A-9ECE-4EFA-87A4-5BC99D3F62B5}" destId="{757331C0-BEA9-4E11-AA81-666EEF166650}" srcOrd="0" destOrd="0" presId="urn:microsoft.com/office/officeart/2005/8/layout/list1"/>
    <dgm:cxn modelId="{CF8854C4-FAEA-42D8-9C16-A341BF29D6FD}" srcId="{31E9516D-2881-4B3D-914B-9DD48F53FB10}" destId="{5274E436-F3CE-4439-92D0-A99FBA0BE2E4}" srcOrd="0" destOrd="0" parTransId="{09059C4B-4FF8-417C-9C95-B1479608A5AD}" sibTransId="{3A153494-F78D-4353-A72F-F52CF86E5ED0}"/>
    <dgm:cxn modelId="{FE8C70D5-34E8-4D41-B521-C9CD4E2FF741}" type="presOf" srcId="{1B8760B3-9F95-4288-A5C0-3A619177F014}" destId="{972F0BBA-08FD-42F0-87E1-9F83B4ECD2F0}" srcOrd="0" destOrd="0" presId="urn:microsoft.com/office/officeart/2005/8/layout/list1"/>
    <dgm:cxn modelId="{FDCA8DED-6AFA-4CF5-B558-1CC6AF24E977}" srcId="{E8D3A80E-B3B8-4952-95CE-E725EE60AC50}" destId="{2EB077A3-E5C1-4D32-8756-B4A7ED8699A4}" srcOrd="0" destOrd="0" parTransId="{6140DEE7-0EF8-4804-8E22-4C6CE139A6C5}" sibTransId="{7A19CFBB-94BF-40F3-937D-E17B1EA6A39A}"/>
    <dgm:cxn modelId="{A7A5ADF7-EE8B-42AE-A65C-87677661B3CA}" srcId="{E8D3A80E-B3B8-4952-95CE-E725EE60AC50}" destId="{00307C9E-B809-489B-B8F5-4FB32C63E801}" srcOrd="2" destOrd="0" parTransId="{D5A62383-E506-4F64-8451-7566E733C640}" sibTransId="{3DC8BC8A-F099-4271-8FD0-A28D7682FD93}"/>
    <dgm:cxn modelId="{CE540A08-98EF-4A69-A785-E7EDC780F41B}" type="presParOf" srcId="{31CD899A-4BA8-48FA-9BE2-F012D6EDBACE}" destId="{14EA895D-D219-41EE-AA6F-2176740971D5}" srcOrd="0" destOrd="0" presId="urn:microsoft.com/office/officeart/2005/8/layout/list1"/>
    <dgm:cxn modelId="{A09016EC-CA36-40D4-98B0-45B53FE00308}" type="presParOf" srcId="{14EA895D-D219-41EE-AA6F-2176740971D5}" destId="{808D92DE-C8E6-4B2F-ABBA-6FF678018F9D}" srcOrd="0" destOrd="0" presId="urn:microsoft.com/office/officeart/2005/8/layout/list1"/>
    <dgm:cxn modelId="{E38AFA47-88DE-4675-B9C5-B6A182E9440D}" type="presParOf" srcId="{14EA895D-D219-41EE-AA6F-2176740971D5}" destId="{2CAB5059-4F79-4551-B0AA-30739D2861D8}" srcOrd="1" destOrd="0" presId="urn:microsoft.com/office/officeart/2005/8/layout/list1"/>
    <dgm:cxn modelId="{F8463635-E61C-456D-8505-4E4B2E1D0058}" type="presParOf" srcId="{31CD899A-4BA8-48FA-9BE2-F012D6EDBACE}" destId="{F9F3ECD4-D248-4081-B962-2BAA2C87D6A9}" srcOrd="1" destOrd="0" presId="urn:microsoft.com/office/officeart/2005/8/layout/list1"/>
    <dgm:cxn modelId="{34197E59-D380-4E21-834B-AD3C7363DD06}" type="presParOf" srcId="{31CD899A-4BA8-48FA-9BE2-F012D6EDBACE}" destId="{08BA6638-64C8-4D41-B778-F4C3019FD00B}" srcOrd="2" destOrd="0" presId="urn:microsoft.com/office/officeart/2005/8/layout/list1"/>
    <dgm:cxn modelId="{D8442F0D-8BC8-40B2-8616-446A8A8D0EAD}" type="presParOf" srcId="{31CD899A-4BA8-48FA-9BE2-F012D6EDBACE}" destId="{34EE872C-D854-4CE9-A43D-EC5A27567A10}" srcOrd="3" destOrd="0" presId="urn:microsoft.com/office/officeart/2005/8/layout/list1"/>
    <dgm:cxn modelId="{FC65E22B-ADFA-4CFA-8893-07956E373D84}" type="presParOf" srcId="{31CD899A-4BA8-48FA-9BE2-F012D6EDBACE}" destId="{F47D8BF3-B4D6-4259-BDB2-9DE77B1DFAB6}" srcOrd="4" destOrd="0" presId="urn:microsoft.com/office/officeart/2005/8/layout/list1"/>
    <dgm:cxn modelId="{14FBE82B-D27D-4940-BD2E-EA59FDEB3E9E}" type="presParOf" srcId="{F47D8BF3-B4D6-4259-BDB2-9DE77B1DFAB6}" destId="{F195427F-62DE-4F5B-9E4A-0DC93512EF94}" srcOrd="0" destOrd="0" presId="urn:microsoft.com/office/officeart/2005/8/layout/list1"/>
    <dgm:cxn modelId="{D86E829B-F377-4905-8DC2-1FE1149166F3}" type="presParOf" srcId="{F47D8BF3-B4D6-4259-BDB2-9DE77B1DFAB6}" destId="{C930379B-62FB-4298-9FE8-77C1CA8C8AC7}" srcOrd="1" destOrd="0" presId="urn:microsoft.com/office/officeart/2005/8/layout/list1"/>
    <dgm:cxn modelId="{418332BE-92D2-4624-8003-DDFC480C6739}" type="presParOf" srcId="{31CD899A-4BA8-48FA-9BE2-F012D6EDBACE}" destId="{C5BF751D-AA4F-471F-8C67-8F6439980E10}" srcOrd="5" destOrd="0" presId="urn:microsoft.com/office/officeart/2005/8/layout/list1"/>
    <dgm:cxn modelId="{CDB4D413-800F-45AD-94FB-E8CC8E3FFDEB}" type="presParOf" srcId="{31CD899A-4BA8-48FA-9BE2-F012D6EDBACE}" destId="{B324CF0D-438C-4A69-9FBF-E22F506EB274}" srcOrd="6" destOrd="0" presId="urn:microsoft.com/office/officeart/2005/8/layout/list1"/>
    <dgm:cxn modelId="{889F0C49-8081-422D-996A-508229CA0A8D}" type="presParOf" srcId="{31CD899A-4BA8-48FA-9BE2-F012D6EDBACE}" destId="{FA1BC675-809B-42C4-B92B-B80DEC413B30}" srcOrd="7" destOrd="0" presId="urn:microsoft.com/office/officeart/2005/8/layout/list1"/>
    <dgm:cxn modelId="{80392260-9EBD-4B0C-8681-9D6A193F7908}" type="presParOf" srcId="{31CD899A-4BA8-48FA-9BE2-F012D6EDBACE}" destId="{5E044B67-9F88-4753-9630-3F1E3F900750}" srcOrd="8" destOrd="0" presId="urn:microsoft.com/office/officeart/2005/8/layout/list1"/>
    <dgm:cxn modelId="{23B47C5B-7117-454D-AAD4-60418E8A2009}" type="presParOf" srcId="{5E044B67-9F88-4753-9630-3F1E3F900750}" destId="{3DB109A7-1598-483E-AA47-A63BF9A362B6}" srcOrd="0" destOrd="0" presId="urn:microsoft.com/office/officeart/2005/8/layout/list1"/>
    <dgm:cxn modelId="{6A92FDF2-831F-4769-98EC-1B4C3A6F1082}" type="presParOf" srcId="{5E044B67-9F88-4753-9630-3F1E3F900750}" destId="{2C343027-30DB-4698-9CD5-7ABAB40B563E}" srcOrd="1" destOrd="0" presId="urn:microsoft.com/office/officeart/2005/8/layout/list1"/>
    <dgm:cxn modelId="{B8B385D6-60E4-4530-9A44-7616A44F4CBE}" type="presParOf" srcId="{31CD899A-4BA8-48FA-9BE2-F012D6EDBACE}" destId="{FF016A5C-0896-459E-B574-CF02ED28B2D3}" srcOrd="9" destOrd="0" presId="urn:microsoft.com/office/officeart/2005/8/layout/list1"/>
    <dgm:cxn modelId="{744B86A4-504F-4635-A973-EA3D8989CC4F}" type="presParOf" srcId="{31CD899A-4BA8-48FA-9BE2-F012D6EDBACE}" destId="{757331C0-BEA9-4E11-AA81-666EEF166650}" srcOrd="10" destOrd="0" presId="urn:microsoft.com/office/officeart/2005/8/layout/list1"/>
    <dgm:cxn modelId="{C8C723FA-9000-41D3-947B-CE6505A7443F}" type="presParOf" srcId="{31CD899A-4BA8-48FA-9BE2-F012D6EDBACE}" destId="{21F86AD7-5F19-4A90-B9F7-45AC2F2AE390}" srcOrd="11" destOrd="0" presId="urn:microsoft.com/office/officeart/2005/8/layout/list1"/>
    <dgm:cxn modelId="{C9D8ECCE-BE90-47B7-ADBC-491B6CB5B8A8}" type="presParOf" srcId="{31CD899A-4BA8-48FA-9BE2-F012D6EDBACE}" destId="{DB61244E-B660-404F-8A9F-5E1837604524}" srcOrd="12" destOrd="0" presId="urn:microsoft.com/office/officeart/2005/8/layout/list1"/>
    <dgm:cxn modelId="{46754878-5D18-416B-A379-21D85622B181}" type="presParOf" srcId="{DB61244E-B660-404F-8A9F-5E1837604524}" destId="{5E532D20-0A88-4017-B5B7-1836235BBDA9}" srcOrd="0" destOrd="0" presId="urn:microsoft.com/office/officeart/2005/8/layout/list1"/>
    <dgm:cxn modelId="{17AA3AC3-BB31-406C-9AED-035739C65BFD}" type="presParOf" srcId="{DB61244E-B660-404F-8A9F-5E1837604524}" destId="{8344885D-61FC-440F-9F1E-BF1697C575DC}" srcOrd="1" destOrd="0" presId="urn:microsoft.com/office/officeart/2005/8/layout/list1"/>
    <dgm:cxn modelId="{915CC945-AFF5-4993-9744-4CCF785CA427}" type="presParOf" srcId="{31CD899A-4BA8-48FA-9BE2-F012D6EDBACE}" destId="{FB609E0B-C438-43D8-8906-CFDF66BBFE82}" srcOrd="13" destOrd="0" presId="urn:microsoft.com/office/officeart/2005/8/layout/list1"/>
    <dgm:cxn modelId="{DE8D570B-3582-417F-B26B-28F7DA0B624D}" type="presParOf" srcId="{31CD899A-4BA8-48FA-9BE2-F012D6EDBACE}" destId="{08A67844-58A3-4BD5-9BCB-74A142AC33BF}" srcOrd="14" destOrd="0" presId="urn:microsoft.com/office/officeart/2005/8/layout/list1"/>
    <dgm:cxn modelId="{A2246CF7-4B7E-4356-8AC8-28CBCD040703}" type="presParOf" srcId="{31CD899A-4BA8-48FA-9BE2-F012D6EDBACE}" destId="{A12BD2FD-48B9-4013-9D05-DAC669515E63}" srcOrd="15" destOrd="0" presId="urn:microsoft.com/office/officeart/2005/8/layout/list1"/>
    <dgm:cxn modelId="{E6A3B9C6-D861-4230-8583-863935A2D46C}" type="presParOf" srcId="{31CD899A-4BA8-48FA-9BE2-F012D6EDBACE}" destId="{DB8E57FA-B0F2-4A4B-852B-122A67EC3E2D}" srcOrd="16" destOrd="0" presId="urn:microsoft.com/office/officeart/2005/8/layout/list1"/>
    <dgm:cxn modelId="{053DAA98-612B-4C0B-AD2A-C37841E1602B}" type="presParOf" srcId="{DB8E57FA-B0F2-4A4B-852B-122A67EC3E2D}" destId="{972F0BBA-08FD-42F0-87E1-9F83B4ECD2F0}" srcOrd="0" destOrd="0" presId="urn:microsoft.com/office/officeart/2005/8/layout/list1"/>
    <dgm:cxn modelId="{5D6AD78B-1EF6-4748-944B-0DB1614C271D}" type="presParOf" srcId="{DB8E57FA-B0F2-4A4B-852B-122A67EC3E2D}" destId="{1143CBCB-EFC4-456D-B166-4C684F68C655}" srcOrd="1" destOrd="0" presId="urn:microsoft.com/office/officeart/2005/8/layout/list1"/>
    <dgm:cxn modelId="{FF43B70A-9404-4157-8011-B078522F3B60}" type="presParOf" srcId="{31CD899A-4BA8-48FA-9BE2-F012D6EDBACE}" destId="{5B554830-38BC-4B32-B3D7-8A752C11B098}" srcOrd="17" destOrd="0" presId="urn:microsoft.com/office/officeart/2005/8/layout/list1"/>
    <dgm:cxn modelId="{29FE9FCA-3872-45E6-98E0-8F1B820A3DE2}" type="presParOf" srcId="{31CD899A-4BA8-48FA-9BE2-F012D6EDBACE}" destId="{281BE81D-234E-4CC9-BCBD-776CFDFF7CB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EC82E4-1FFD-4BAA-87E2-7EDEDB016D0A}" type="doc">
      <dgm:prSet loTypeId="urn:microsoft.com/office/officeart/2005/8/layout/process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BE96483-034B-40F8-B221-BEFB1DB13753}">
      <dgm:prSet custT="1"/>
      <dgm:spPr/>
      <dgm:t>
        <a:bodyPr/>
        <a:lstStyle/>
        <a:p>
          <a:r>
            <a:rPr lang="en-US" sz="2400" dirty="0"/>
            <a:t>Primary injury</a:t>
          </a:r>
        </a:p>
      </dgm:t>
    </dgm:pt>
    <dgm:pt modelId="{81A7B512-DF5C-4C62-A46D-35AA42417EBB}" type="parTrans" cxnId="{6760700F-5AD8-427A-AF5E-6370008EC57D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FE861F0B-D8CA-4A6E-AEBD-248CE9EC543C}" type="sibTrans" cxnId="{6760700F-5AD8-427A-AF5E-6370008EC57D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727E25F0-20F7-41C5-90AB-3C5DD87252D5}">
      <dgm:prSet custT="1"/>
      <dgm:spPr/>
      <dgm:t>
        <a:bodyPr/>
        <a:lstStyle/>
        <a:p>
          <a:r>
            <a:rPr lang="en-US" sz="2400"/>
            <a:t>Ultrastructural changes</a:t>
          </a:r>
          <a:endParaRPr lang="en-US" sz="2400" dirty="0"/>
        </a:p>
      </dgm:t>
    </dgm:pt>
    <dgm:pt modelId="{2E305671-E2B2-45F3-8F32-0BD86A7EB912}" type="parTrans" cxnId="{68CF976B-145B-4189-8986-2D4CD56BA72B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6D37918C-86A8-435B-9426-EAFB16F86151}" type="sibTrans" cxnId="{68CF976B-145B-4189-8986-2D4CD56BA72B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6BC9589E-6DBA-4FD2-B64C-05BDAFB57AD7}">
      <dgm:prSet custT="1"/>
      <dgm:spPr/>
      <dgm:t>
        <a:bodyPr/>
        <a:lstStyle/>
        <a:p>
          <a:r>
            <a:rPr lang="en-US" sz="2400"/>
            <a:t>Chemical mediation</a:t>
          </a:r>
          <a:endParaRPr lang="en-US" sz="2400" dirty="0"/>
        </a:p>
      </dgm:t>
    </dgm:pt>
    <dgm:pt modelId="{4B4DC6AD-A41D-47D0-B948-FD10ADA6826F}" type="parTrans" cxnId="{9AB9DF02-A8BE-4BA9-9DA2-53E9AB37DB18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6533895C-7711-4087-AEB7-FB492481A7C3}" type="sibTrans" cxnId="{9AB9DF02-A8BE-4BA9-9DA2-53E9AB37DB18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906D48F2-423B-46D5-905F-5B8F1A811F17}">
      <dgm:prSet custT="1"/>
      <dgm:spPr/>
      <dgm:t>
        <a:bodyPr/>
        <a:lstStyle/>
        <a:p>
          <a:r>
            <a:rPr lang="en-US" sz="2400"/>
            <a:t>Hemodynamic changes</a:t>
          </a:r>
          <a:endParaRPr lang="en-US" sz="2400" dirty="0"/>
        </a:p>
      </dgm:t>
    </dgm:pt>
    <dgm:pt modelId="{78372113-D9B2-4527-BB89-F74E960806A5}" type="parTrans" cxnId="{FDBAAA56-052B-4A19-A467-FCDCF44641E7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DA59D0ED-3394-4CEE-80A5-1F5852873245}" type="sibTrans" cxnId="{FDBAAA56-052B-4A19-A467-FCDCF44641E7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28B6A253-D8F5-4550-A00E-BD3B8003A722}">
      <dgm:prSet custT="1"/>
      <dgm:spPr/>
      <dgm:t>
        <a:bodyPr/>
        <a:lstStyle/>
        <a:p>
          <a:r>
            <a:rPr lang="en-US" sz="2400"/>
            <a:t>Metabolic changes</a:t>
          </a:r>
          <a:endParaRPr lang="en-US" sz="2400" dirty="0"/>
        </a:p>
      </dgm:t>
    </dgm:pt>
    <dgm:pt modelId="{3CE09D24-6EF8-47F0-AAA3-9FF6BAD18ED6}" type="parTrans" cxnId="{BE3493FC-1790-48F0-B3A7-5E7744D8057F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0C2C91CD-1DF1-4D9A-B681-DB5E0E2A92C8}" type="sibTrans" cxnId="{BE3493FC-1790-48F0-B3A7-5E7744D8057F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3F7A4DA8-1432-40C4-AAA9-9BD154986AA8}">
      <dgm:prSet custT="1"/>
      <dgm:spPr/>
      <dgm:t>
        <a:bodyPr/>
        <a:lstStyle/>
        <a:p>
          <a:r>
            <a:rPr lang="en-US" sz="2400"/>
            <a:t>Permeability changes</a:t>
          </a:r>
          <a:endParaRPr lang="en-US" sz="2400" dirty="0"/>
        </a:p>
      </dgm:t>
    </dgm:pt>
    <dgm:pt modelId="{9CF815AD-CA50-4BB6-8F82-C35827F947E5}" type="parTrans" cxnId="{4E979040-810E-486B-9FBD-AD413B1A6C11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26FA1CB9-74C1-4FE1-8304-28476C6E97F3}" type="sibTrans" cxnId="{4E979040-810E-486B-9FBD-AD413B1A6C11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864783C0-268B-4443-AD60-7DB341790F31}">
      <dgm:prSet custT="1"/>
      <dgm:spPr/>
      <dgm:t>
        <a:bodyPr/>
        <a:lstStyle/>
        <a:p>
          <a:r>
            <a:rPr lang="en-US" sz="2400"/>
            <a:t>Leukocyte migration</a:t>
          </a:r>
          <a:endParaRPr lang="en-US" sz="2400" dirty="0"/>
        </a:p>
      </dgm:t>
    </dgm:pt>
    <dgm:pt modelId="{D1BAFF85-48E8-45FC-800C-434914CE682A}" type="parTrans" cxnId="{1AA488C8-8B93-47A7-96F1-3E8216E54864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A1F650FF-80A9-4E7D-BF95-BF9149CE05E0}" type="sibTrans" cxnId="{1AA488C8-8B93-47A7-96F1-3E8216E54864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37003A35-A812-473A-939E-CF1D236F8E33}">
      <dgm:prSet custT="1"/>
      <dgm:spPr/>
      <dgm:t>
        <a:bodyPr/>
        <a:lstStyle/>
        <a:p>
          <a:r>
            <a:rPr lang="en-US" sz="2400"/>
            <a:t>Phagocytosis</a:t>
          </a:r>
          <a:endParaRPr lang="en-US" sz="2400" dirty="0"/>
        </a:p>
      </dgm:t>
    </dgm:pt>
    <dgm:pt modelId="{77830A6B-2207-4966-A305-9FDB72F358AC}" type="parTrans" cxnId="{FC7A5286-9273-4008-B805-74BEF2C65F72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A8A5CC56-BB18-48F9-A13F-2E8A3F199BBA}" type="sibTrans" cxnId="{FC7A5286-9273-4008-B805-74BEF2C65F72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656329E6-D9C9-4B4C-8C97-8263A14499D9}" type="pres">
      <dgm:prSet presAssocID="{EBEC82E4-1FFD-4BAA-87E2-7EDEDB016D0A}" presName="Name0" presStyleCnt="0">
        <dgm:presLayoutVars>
          <dgm:dir/>
          <dgm:animLvl val="lvl"/>
          <dgm:resizeHandles val="exact"/>
        </dgm:presLayoutVars>
      </dgm:prSet>
      <dgm:spPr/>
    </dgm:pt>
    <dgm:pt modelId="{516C30E2-413A-467C-9849-DB5E4A969C71}" type="pres">
      <dgm:prSet presAssocID="{37003A35-A812-473A-939E-CF1D236F8E33}" presName="boxAndChildren" presStyleCnt="0"/>
      <dgm:spPr/>
    </dgm:pt>
    <dgm:pt modelId="{991532CF-C032-4C1D-882F-856B26CB142E}" type="pres">
      <dgm:prSet presAssocID="{37003A35-A812-473A-939E-CF1D236F8E33}" presName="parentTextBox" presStyleLbl="node1" presStyleIdx="0" presStyleCnt="8"/>
      <dgm:spPr/>
    </dgm:pt>
    <dgm:pt modelId="{F3365B05-4F13-4757-A771-6AF7255A06C6}" type="pres">
      <dgm:prSet presAssocID="{A1F650FF-80A9-4E7D-BF95-BF9149CE05E0}" presName="sp" presStyleCnt="0"/>
      <dgm:spPr/>
    </dgm:pt>
    <dgm:pt modelId="{AC38AECA-6275-449C-BEDB-85F08CE917E5}" type="pres">
      <dgm:prSet presAssocID="{864783C0-268B-4443-AD60-7DB341790F31}" presName="arrowAndChildren" presStyleCnt="0"/>
      <dgm:spPr/>
    </dgm:pt>
    <dgm:pt modelId="{36FCC895-ED79-43D5-ADDD-D990E37D9802}" type="pres">
      <dgm:prSet presAssocID="{864783C0-268B-4443-AD60-7DB341790F31}" presName="parentTextArrow" presStyleLbl="node1" presStyleIdx="1" presStyleCnt="8"/>
      <dgm:spPr/>
    </dgm:pt>
    <dgm:pt modelId="{05B3AE23-6B16-4C41-A75B-BE08BEAB8A64}" type="pres">
      <dgm:prSet presAssocID="{26FA1CB9-74C1-4FE1-8304-28476C6E97F3}" presName="sp" presStyleCnt="0"/>
      <dgm:spPr/>
    </dgm:pt>
    <dgm:pt modelId="{5642F603-8DFD-4B0C-B42F-D38941C52439}" type="pres">
      <dgm:prSet presAssocID="{3F7A4DA8-1432-40C4-AAA9-9BD154986AA8}" presName="arrowAndChildren" presStyleCnt="0"/>
      <dgm:spPr/>
    </dgm:pt>
    <dgm:pt modelId="{C36C9FEC-8FEC-4112-993C-5BE2191F4EFC}" type="pres">
      <dgm:prSet presAssocID="{3F7A4DA8-1432-40C4-AAA9-9BD154986AA8}" presName="parentTextArrow" presStyleLbl="node1" presStyleIdx="2" presStyleCnt="8"/>
      <dgm:spPr/>
    </dgm:pt>
    <dgm:pt modelId="{7BB771E1-ACB1-4896-9D23-36B3E520D861}" type="pres">
      <dgm:prSet presAssocID="{0C2C91CD-1DF1-4D9A-B681-DB5E0E2A92C8}" presName="sp" presStyleCnt="0"/>
      <dgm:spPr/>
    </dgm:pt>
    <dgm:pt modelId="{365D9B00-6E19-452D-9A79-44F62CEB286D}" type="pres">
      <dgm:prSet presAssocID="{28B6A253-D8F5-4550-A00E-BD3B8003A722}" presName="arrowAndChildren" presStyleCnt="0"/>
      <dgm:spPr/>
    </dgm:pt>
    <dgm:pt modelId="{90F2C4CD-2A91-4800-9323-70B8787D0EBA}" type="pres">
      <dgm:prSet presAssocID="{28B6A253-D8F5-4550-A00E-BD3B8003A722}" presName="parentTextArrow" presStyleLbl="node1" presStyleIdx="3" presStyleCnt="8"/>
      <dgm:spPr/>
    </dgm:pt>
    <dgm:pt modelId="{4A5AA824-4857-4FF2-854F-3709EA43A195}" type="pres">
      <dgm:prSet presAssocID="{DA59D0ED-3394-4CEE-80A5-1F5852873245}" presName="sp" presStyleCnt="0"/>
      <dgm:spPr/>
    </dgm:pt>
    <dgm:pt modelId="{D07F0D87-B7AF-4DDD-A14C-9B7294719987}" type="pres">
      <dgm:prSet presAssocID="{906D48F2-423B-46D5-905F-5B8F1A811F17}" presName="arrowAndChildren" presStyleCnt="0"/>
      <dgm:spPr/>
    </dgm:pt>
    <dgm:pt modelId="{0DB424BC-AB86-4BA7-B693-5CABAD1A49FE}" type="pres">
      <dgm:prSet presAssocID="{906D48F2-423B-46D5-905F-5B8F1A811F17}" presName="parentTextArrow" presStyleLbl="node1" presStyleIdx="4" presStyleCnt="8"/>
      <dgm:spPr/>
    </dgm:pt>
    <dgm:pt modelId="{2356365D-D78D-48CD-B7CF-6F49BDB9CCCD}" type="pres">
      <dgm:prSet presAssocID="{6533895C-7711-4087-AEB7-FB492481A7C3}" presName="sp" presStyleCnt="0"/>
      <dgm:spPr/>
    </dgm:pt>
    <dgm:pt modelId="{DC7F189D-BC69-4F01-A654-4B79A83F8A65}" type="pres">
      <dgm:prSet presAssocID="{6BC9589E-6DBA-4FD2-B64C-05BDAFB57AD7}" presName="arrowAndChildren" presStyleCnt="0"/>
      <dgm:spPr/>
    </dgm:pt>
    <dgm:pt modelId="{0D23EA25-844C-4EDB-8BE6-ABE5F4227FAD}" type="pres">
      <dgm:prSet presAssocID="{6BC9589E-6DBA-4FD2-B64C-05BDAFB57AD7}" presName="parentTextArrow" presStyleLbl="node1" presStyleIdx="5" presStyleCnt="8"/>
      <dgm:spPr/>
    </dgm:pt>
    <dgm:pt modelId="{BAA1C8E2-2FCB-4623-ACD5-AC346375498E}" type="pres">
      <dgm:prSet presAssocID="{6D37918C-86A8-435B-9426-EAFB16F86151}" presName="sp" presStyleCnt="0"/>
      <dgm:spPr/>
    </dgm:pt>
    <dgm:pt modelId="{880A5239-8CC7-4C7E-9691-C963D900020F}" type="pres">
      <dgm:prSet presAssocID="{727E25F0-20F7-41C5-90AB-3C5DD87252D5}" presName="arrowAndChildren" presStyleCnt="0"/>
      <dgm:spPr/>
    </dgm:pt>
    <dgm:pt modelId="{22D3EAA5-DA0E-43C8-8135-D61F7E48C897}" type="pres">
      <dgm:prSet presAssocID="{727E25F0-20F7-41C5-90AB-3C5DD87252D5}" presName="parentTextArrow" presStyleLbl="node1" presStyleIdx="6" presStyleCnt="8"/>
      <dgm:spPr/>
    </dgm:pt>
    <dgm:pt modelId="{EFBDF78E-F787-45BE-AC7C-E49E16D8452B}" type="pres">
      <dgm:prSet presAssocID="{FE861F0B-D8CA-4A6E-AEBD-248CE9EC543C}" presName="sp" presStyleCnt="0"/>
      <dgm:spPr/>
    </dgm:pt>
    <dgm:pt modelId="{0D9E9E92-4EDB-4A55-A881-FEC8DD0ADFDC}" type="pres">
      <dgm:prSet presAssocID="{5BE96483-034B-40F8-B221-BEFB1DB13753}" presName="arrowAndChildren" presStyleCnt="0"/>
      <dgm:spPr/>
    </dgm:pt>
    <dgm:pt modelId="{1FEDE16B-A785-4EA7-A75A-DDAA065783BB}" type="pres">
      <dgm:prSet presAssocID="{5BE96483-034B-40F8-B221-BEFB1DB13753}" presName="parentTextArrow" presStyleLbl="node1" presStyleIdx="7" presStyleCnt="8"/>
      <dgm:spPr/>
    </dgm:pt>
  </dgm:ptLst>
  <dgm:cxnLst>
    <dgm:cxn modelId="{9AB9DF02-A8BE-4BA9-9DA2-53E9AB37DB18}" srcId="{EBEC82E4-1FFD-4BAA-87E2-7EDEDB016D0A}" destId="{6BC9589E-6DBA-4FD2-B64C-05BDAFB57AD7}" srcOrd="2" destOrd="0" parTransId="{4B4DC6AD-A41D-47D0-B948-FD10ADA6826F}" sibTransId="{6533895C-7711-4087-AEB7-FB492481A7C3}"/>
    <dgm:cxn modelId="{D8324C08-F06F-4196-AF81-A1315F97520D}" type="presOf" srcId="{6BC9589E-6DBA-4FD2-B64C-05BDAFB57AD7}" destId="{0D23EA25-844C-4EDB-8BE6-ABE5F4227FAD}" srcOrd="0" destOrd="0" presId="urn:microsoft.com/office/officeart/2005/8/layout/process4"/>
    <dgm:cxn modelId="{6760700F-5AD8-427A-AF5E-6370008EC57D}" srcId="{EBEC82E4-1FFD-4BAA-87E2-7EDEDB016D0A}" destId="{5BE96483-034B-40F8-B221-BEFB1DB13753}" srcOrd="0" destOrd="0" parTransId="{81A7B512-DF5C-4C62-A46D-35AA42417EBB}" sibTransId="{FE861F0B-D8CA-4A6E-AEBD-248CE9EC543C}"/>
    <dgm:cxn modelId="{E632B31D-42E2-46C7-872B-1D7EDE6DCEF7}" type="presOf" srcId="{EBEC82E4-1FFD-4BAA-87E2-7EDEDB016D0A}" destId="{656329E6-D9C9-4B4C-8C97-8263A14499D9}" srcOrd="0" destOrd="0" presId="urn:microsoft.com/office/officeart/2005/8/layout/process4"/>
    <dgm:cxn modelId="{D3F68B28-837C-4467-8DC2-187CEE6BBA67}" type="presOf" srcId="{864783C0-268B-4443-AD60-7DB341790F31}" destId="{36FCC895-ED79-43D5-ADDD-D990E37D9802}" srcOrd="0" destOrd="0" presId="urn:microsoft.com/office/officeart/2005/8/layout/process4"/>
    <dgm:cxn modelId="{4E979040-810E-486B-9FBD-AD413B1A6C11}" srcId="{EBEC82E4-1FFD-4BAA-87E2-7EDEDB016D0A}" destId="{3F7A4DA8-1432-40C4-AAA9-9BD154986AA8}" srcOrd="5" destOrd="0" parTransId="{9CF815AD-CA50-4BB6-8F82-C35827F947E5}" sibTransId="{26FA1CB9-74C1-4FE1-8304-28476C6E97F3}"/>
    <dgm:cxn modelId="{743D0F45-BDDC-4DC3-8CBB-B2CA407EFEA9}" type="presOf" srcId="{5BE96483-034B-40F8-B221-BEFB1DB13753}" destId="{1FEDE16B-A785-4EA7-A75A-DDAA065783BB}" srcOrd="0" destOrd="0" presId="urn:microsoft.com/office/officeart/2005/8/layout/process4"/>
    <dgm:cxn modelId="{68CF976B-145B-4189-8986-2D4CD56BA72B}" srcId="{EBEC82E4-1FFD-4BAA-87E2-7EDEDB016D0A}" destId="{727E25F0-20F7-41C5-90AB-3C5DD87252D5}" srcOrd="1" destOrd="0" parTransId="{2E305671-E2B2-45F3-8F32-0BD86A7EB912}" sibTransId="{6D37918C-86A8-435B-9426-EAFB16F86151}"/>
    <dgm:cxn modelId="{FDBAAA56-052B-4A19-A467-FCDCF44641E7}" srcId="{EBEC82E4-1FFD-4BAA-87E2-7EDEDB016D0A}" destId="{906D48F2-423B-46D5-905F-5B8F1A811F17}" srcOrd="3" destOrd="0" parTransId="{78372113-D9B2-4527-BB89-F74E960806A5}" sibTransId="{DA59D0ED-3394-4CEE-80A5-1F5852873245}"/>
    <dgm:cxn modelId="{D036EB7D-15E5-4030-8707-3BFA755C918D}" type="presOf" srcId="{3F7A4DA8-1432-40C4-AAA9-9BD154986AA8}" destId="{C36C9FEC-8FEC-4112-993C-5BE2191F4EFC}" srcOrd="0" destOrd="0" presId="urn:microsoft.com/office/officeart/2005/8/layout/process4"/>
    <dgm:cxn modelId="{EB314F82-6FAA-4D41-B69B-93313B9F7E7E}" type="presOf" srcId="{906D48F2-423B-46D5-905F-5B8F1A811F17}" destId="{0DB424BC-AB86-4BA7-B693-5CABAD1A49FE}" srcOrd="0" destOrd="0" presId="urn:microsoft.com/office/officeart/2005/8/layout/process4"/>
    <dgm:cxn modelId="{FC7A5286-9273-4008-B805-74BEF2C65F72}" srcId="{EBEC82E4-1FFD-4BAA-87E2-7EDEDB016D0A}" destId="{37003A35-A812-473A-939E-CF1D236F8E33}" srcOrd="7" destOrd="0" parTransId="{77830A6B-2207-4966-A305-9FDB72F358AC}" sibTransId="{A8A5CC56-BB18-48F9-A13F-2E8A3F199BBA}"/>
    <dgm:cxn modelId="{1AA488C8-8B93-47A7-96F1-3E8216E54864}" srcId="{EBEC82E4-1FFD-4BAA-87E2-7EDEDB016D0A}" destId="{864783C0-268B-4443-AD60-7DB341790F31}" srcOrd="6" destOrd="0" parTransId="{D1BAFF85-48E8-45FC-800C-434914CE682A}" sibTransId="{A1F650FF-80A9-4E7D-BF95-BF9149CE05E0}"/>
    <dgm:cxn modelId="{0B9BACD3-8BA8-4B8F-8325-24E924C00739}" type="presOf" srcId="{727E25F0-20F7-41C5-90AB-3C5DD87252D5}" destId="{22D3EAA5-DA0E-43C8-8135-D61F7E48C897}" srcOrd="0" destOrd="0" presId="urn:microsoft.com/office/officeart/2005/8/layout/process4"/>
    <dgm:cxn modelId="{E554D2DC-3F31-48EC-9DD1-630FEF08261C}" type="presOf" srcId="{28B6A253-D8F5-4550-A00E-BD3B8003A722}" destId="{90F2C4CD-2A91-4800-9323-70B8787D0EBA}" srcOrd="0" destOrd="0" presId="urn:microsoft.com/office/officeart/2005/8/layout/process4"/>
    <dgm:cxn modelId="{03F262F0-6E2D-41EA-A373-A0E128FB7807}" type="presOf" srcId="{37003A35-A812-473A-939E-CF1D236F8E33}" destId="{991532CF-C032-4C1D-882F-856B26CB142E}" srcOrd="0" destOrd="0" presId="urn:microsoft.com/office/officeart/2005/8/layout/process4"/>
    <dgm:cxn modelId="{BE3493FC-1790-48F0-B3A7-5E7744D8057F}" srcId="{EBEC82E4-1FFD-4BAA-87E2-7EDEDB016D0A}" destId="{28B6A253-D8F5-4550-A00E-BD3B8003A722}" srcOrd="4" destOrd="0" parTransId="{3CE09D24-6EF8-47F0-AAA3-9FF6BAD18ED6}" sibTransId="{0C2C91CD-1DF1-4D9A-B681-DB5E0E2A92C8}"/>
    <dgm:cxn modelId="{FCE0A9E1-99DC-4D1A-8C77-952A5B329F2B}" type="presParOf" srcId="{656329E6-D9C9-4B4C-8C97-8263A14499D9}" destId="{516C30E2-413A-467C-9849-DB5E4A969C71}" srcOrd="0" destOrd="0" presId="urn:microsoft.com/office/officeart/2005/8/layout/process4"/>
    <dgm:cxn modelId="{A56726F1-7283-494C-AC73-DDBF926773EB}" type="presParOf" srcId="{516C30E2-413A-467C-9849-DB5E4A969C71}" destId="{991532CF-C032-4C1D-882F-856B26CB142E}" srcOrd="0" destOrd="0" presId="urn:microsoft.com/office/officeart/2005/8/layout/process4"/>
    <dgm:cxn modelId="{A31C284E-E5E1-4A89-AA42-7EAA1419A4CF}" type="presParOf" srcId="{656329E6-D9C9-4B4C-8C97-8263A14499D9}" destId="{F3365B05-4F13-4757-A771-6AF7255A06C6}" srcOrd="1" destOrd="0" presId="urn:microsoft.com/office/officeart/2005/8/layout/process4"/>
    <dgm:cxn modelId="{08D470B8-4734-4CFF-836A-2C735485908F}" type="presParOf" srcId="{656329E6-D9C9-4B4C-8C97-8263A14499D9}" destId="{AC38AECA-6275-449C-BEDB-85F08CE917E5}" srcOrd="2" destOrd="0" presId="urn:microsoft.com/office/officeart/2005/8/layout/process4"/>
    <dgm:cxn modelId="{2BF9B1E9-9679-4ABD-BD1A-B45AEAC689E0}" type="presParOf" srcId="{AC38AECA-6275-449C-BEDB-85F08CE917E5}" destId="{36FCC895-ED79-43D5-ADDD-D990E37D9802}" srcOrd="0" destOrd="0" presId="urn:microsoft.com/office/officeart/2005/8/layout/process4"/>
    <dgm:cxn modelId="{A2EC323F-8A79-46DC-A6B8-3BACDEB3273B}" type="presParOf" srcId="{656329E6-D9C9-4B4C-8C97-8263A14499D9}" destId="{05B3AE23-6B16-4C41-A75B-BE08BEAB8A64}" srcOrd="3" destOrd="0" presId="urn:microsoft.com/office/officeart/2005/8/layout/process4"/>
    <dgm:cxn modelId="{E8067CD7-8BDA-4FC9-A905-A651F6618112}" type="presParOf" srcId="{656329E6-D9C9-4B4C-8C97-8263A14499D9}" destId="{5642F603-8DFD-4B0C-B42F-D38941C52439}" srcOrd="4" destOrd="0" presId="urn:microsoft.com/office/officeart/2005/8/layout/process4"/>
    <dgm:cxn modelId="{A7437283-D88D-4FA4-B014-489F165DF5E6}" type="presParOf" srcId="{5642F603-8DFD-4B0C-B42F-D38941C52439}" destId="{C36C9FEC-8FEC-4112-993C-5BE2191F4EFC}" srcOrd="0" destOrd="0" presId="urn:microsoft.com/office/officeart/2005/8/layout/process4"/>
    <dgm:cxn modelId="{27C2F54F-8821-4BE4-9359-489827FA3A43}" type="presParOf" srcId="{656329E6-D9C9-4B4C-8C97-8263A14499D9}" destId="{7BB771E1-ACB1-4896-9D23-36B3E520D861}" srcOrd="5" destOrd="0" presId="urn:microsoft.com/office/officeart/2005/8/layout/process4"/>
    <dgm:cxn modelId="{270676F9-3FDA-4DC6-B705-CB3AFE6E305B}" type="presParOf" srcId="{656329E6-D9C9-4B4C-8C97-8263A14499D9}" destId="{365D9B00-6E19-452D-9A79-44F62CEB286D}" srcOrd="6" destOrd="0" presId="urn:microsoft.com/office/officeart/2005/8/layout/process4"/>
    <dgm:cxn modelId="{6CB435C7-6EC5-4B89-AAA9-B8489C6D2D98}" type="presParOf" srcId="{365D9B00-6E19-452D-9A79-44F62CEB286D}" destId="{90F2C4CD-2A91-4800-9323-70B8787D0EBA}" srcOrd="0" destOrd="0" presId="urn:microsoft.com/office/officeart/2005/8/layout/process4"/>
    <dgm:cxn modelId="{DEA33042-9C6A-48B1-8772-C98A4B8C1820}" type="presParOf" srcId="{656329E6-D9C9-4B4C-8C97-8263A14499D9}" destId="{4A5AA824-4857-4FF2-854F-3709EA43A195}" srcOrd="7" destOrd="0" presId="urn:microsoft.com/office/officeart/2005/8/layout/process4"/>
    <dgm:cxn modelId="{317586FC-D570-491F-9DD0-C825BBD770BB}" type="presParOf" srcId="{656329E6-D9C9-4B4C-8C97-8263A14499D9}" destId="{D07F0D87-B7AF-4DDD-A14C-9B7294719987}" srcOrd="8" destOrd="0" presId="urn:microsoft.com/office/officeart/2005/8/layout/process4"/>
    <dgm:cxn modelId="{3336C0F5-2479-432A-AF5E-87D79F0345AC}" type="presParOf" srcId="{D07F0D87-B7AF-4DDD-A14C-9B7294719987}" destId="{0DB424BC-AB86-4BA7-B693-5CABAD1A49FE}" srcOrd="0" destOrd="0" presId="urn:microsoft.com/office/officeart/2005/8/layout/process4"/>
    <dgm:cxn modelId="{A7B23139-BD06-48E4-89B8-6F1EB3955A4F}" type="presParOf" srcId="{656329E6-D9C9-4B4C-8C97-8263A14499D9}" destId="{2356365D-D78D-48CD-B7CF-6F49BDB9CCCD}" srcOrd="9" destOrd="0" presId="urn:microsoft.com/office/officeart/2005/8/layout/process4"/>
    <dgm:cxn modelId="{A87B2C5C-2679-4F47-B897-85920D3D79A5}" type="presParOf" srcId="{656329E6-D9C9-4B4C-8C97-8263A14499D9}" destId="{DC7F189D-BC69-4F01-A654-4B79A83F8A65}" srcOrd="10" destOrd="0" presId="urn:microsoft.com/office/officeart/2005/8/layout/process4"/>
    <dgm:cxn modelId="{8088F0B1-ACCF-4B4F-8513-5A6451305DE6}" type="presParOf" srcId="{DC7F189D-BC69-4F01-A654-4B79A83F8A65}" destId="{0D23EA25-844C-4EDB-8BE6-ABE5F4227FAD}" srcOrd="0" destOrd="0" presId="urn:microsoft.com/office/officeart/2005/8/layout/process4"/>
    <dgm:cxn modelId="{272FE880-F7A8-4182-BD95-6A554CF9FFE5}" type="presParOf" srcId="{656329E6-D9C9-4B4C-8C97-8263A14499D9}" destId="{BAA1C8E2-2FCB-4623-ACD5-AC346375498E}" srcOrd="11" destOrd="0" presId="urn:microsoft.com/office/officeart/2005/8/layout/process4"/>
    <dgm:cxn modelId="{ABFB3DA1-85CC-4828-A9AA-D7EE1896ECB8}" type="presParOf" srcId="{656329E6-D9C9-4B4C-8C97-8263A14499D9}" destId="{880A5239-8CC7-4C7E-9691-C963D900020F}" srcOrd="12" destOrd="0" presId="urn:microsoft.com/office/officeart/2005/8/layout/process4"/>
    <dgm:cxn modelId="{5C217376-45E5-4775-9F6E-ED91688E7F09}" type="presParOf" srcId="{880A5239-8CC7-4C7E-9691-C963D900020F}" destId="{22D3EAA5-DA0E-43C8-8135-D61F7E48C897}" srcOrd="0" destOrd="0" presId="urn:microsoft.com/office/officeart/2005/8/layout/process4"/>
    <dgm:cxn modelId="{46692C7D-9A7D-408C-B779-B815498BDD5D}" type="presParOf" srcId="{656329E6-D9C9-4B4C-8C97-8263A14499D9}" destId="{EFBDF78E-F787-45BE-AC7C-E49E16D8452B}" srcOrd="13" destOrd="0" presId="urn:microsoft.com/office/officeart/2005/8/layout/process4"/>
    <dgm:cxn modelId="{234ED51C-5F23-4EB0-ADC7-C389C9D5EB14}" type="presParOf" srcId="{656329E6-D9C9-4B4C-8C97-8263A14499D9}" destId="{0D9E9E92-4EDB-4A55-A881-FEC8DD0ADFDC}" srcOrd="14" destOrd="0" presId="urn:microsoft.com/office/officeart/2005/8/layout/process4"/>
    <dgm:cxn modelId="{31D62B20-4C61-4727-B0C6-C64FCAFF5D49}" type="presParOf" srcId="{0D9E9E92-4EDB-4A55-A881-FEC8DD0ADFDC}" destId="{1FEDE16B-A785-4EA7-A75A-DDAA065783B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31448E-6162-441F-B5FA-AF8BDF48307A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8F9A1F5-C365-4122-A548-897299EF1BCB}">
      <dgm:prSet phldrT="[Text]"/>
      <dgm:spPr/>
      <dgm:t>
        <a:bodyPr/>
        <a:lstStyle/>
        <a:p>
          <a:r>
            <a:rPr lang="en-US" dirty="0"/>
            <a:t>Abscess </a:t>
          </a:r>
        </a:p>
      </dgm:t>
    </dgm:pt>
    <dgm:pt modelId="{97F0AD3B-7FD8-4732-9B5A-EE4AF0300162}" type="parTrans" cxnId="{EEB59533-46FB-410F-B8EE-50EE6F6BAD01}">
      <dgm:prSet/>
      <dgm:spPr/>
      <dgm:t>
        <a:bodyPr/>
        <a:lstStyle/>
        <a:p>
          <a:endParaRPr lang="en-US"/>
        </a:p>
      </dgm:t>
    </dgm:pt>
    <dgm:pt modelId="{EE80A04D-2632-43CA-B011-9B2B2992DE69}" type="sibTrans" cxnId="{EEB59533-46FB-410F-B8EE-50EE6F6BAD01}">
      <dgm:prSet/>
      <dgm:spPr/>
      <dgm:t>
        <a:bodyPr/>
        <a:lstStyle/>
        <a:p>
          <a:endParaRPr lang="en-US"/>
        </a:p>
      </dgm:t>
    </dgm:pt>
    <dgm:pt modelId="{32C28090-A75D-4836-AB59-ED9ECCEED33B}">
      <dgm:prSet/>
      <dgm:spPr/>
      <dgm:t>
        <a:bodyPr/>
        <a:lstStyle/>
        <a:p>
          <a:r>
            <a:rPr lang="en-US"/>
            <a:t>pus-filled cavity (neutrophils, monocytes and liquefied cellular debris) </a:t>
          </a:r>
          <a:endParaRPr lang="en-US" dirty="0"/>
        </a:p>
      </dgm:t>
    </dgm:pt>
    <dgm:pt modelId="{AD2EAB3D-0ECE-4B7F-8F48-914DBE602616}" type="parTrans" cxnId="{44FEAD42-6821-46C6-856B-43E0985D13E0}">
      <dgm:prSet/>
      <dgm:spPr/>
      <dgm:t>
        <a:bodyPr/>
        <a:lstStyle/>
        <a:p>
          <a:endParaRPr lang="en-US"/>
        </a:p>
      </dgm:t>
    </dgm:pt>
    <dgm:pt modelId="{08639E3F-67A9-4287-83D1-EB7DFA3F4187}" type="sibTrans" cxnId="{44FEAD42-6821-46C6-856B-43E0985D13E0}">
      <dgm:prSet/>
      <dgm:spPr/>
      <dgm:t>
        <a:bodyPr/>
        <a:lstStyle/>
        <a:p>
          <a:endParaRPr lang="en-US"/>
        </a:p>
      </dgm:t>
    </dgm:pt>
    <dgm:pt modelId="{E0AF760D-0167-4F61-88B6-205E4988C943}">
      <dgm:prSet/>
      <dgm:spPr/>
      <dgm:t>
        <a:bodyPr/>
        <a:lstStyle/>
        <a:p>
          <a:r>
            <a:rPr lang="en-US"/>
            <a:t>walled off by fibrous tissue and inaccessible to circulation </a:t>
          </a:r>
          <a:endParaRPr lang="en-US" dirty="0"/>
        </a:p>
      </dgm:t>
    </dgm:pt>
    <dgm:pt modelId="{BEC40137-0DAE-4776-B81C-91801849CDC2}" type="parTrans" cxnId="{6CEF3375-7006-4E9B-8CF8-B72A44666409}">
      <dgm:prSet/>
      <dgm:spPr/>
      <dgm:t>
        <a:bodyPr/>
        <a:lstStyle/>
        <a:p>
          <a:endParaRPr lang="en-US"/>
        </a:p>
      </dgm:t>
    </dgm:pt>
    <dgm:pt modelId="{8A0F4B40-5E9E-4CDA-BC03-08B0E128807F}" type="sibTrans" cxnId="{6CEF3375-7006-4E9B-8CF8-B72A44666409}">
      <dgm:prSet/>
      <dgm:spPr/>
      <dgm:t>
        <a:bodyPr/>
        <a:lstStyle/>
        <a:p>
          <a:endParaRPr lang="en-US"/>
        </a:p>
      </dgm:t>
    </dgm:pt>
    <dgm:pt modelId="{A5E03558-447A-4A9D-8B1D-8A9743A654E6}">
      <dgm:prSet/>
      <dgm:spPr/>
      <dgm:t>
        <a:bodyPr/>
        <a:lstStyle/>
        <a:p>
          <a:r>
            <a:rPr lang="en-US"/>
            <a:t>tissue destruction caused by lysosomal and other degradative enzymes </a:t>
          </a:r>
          <a:endParaRPr lang="en-US" dirty="0"/>
        </a:p>
      </dgm:t>
    </dgm:pt>
    <dgm:pt modelId="{00B4EA3D-D24F-49C5-8B38-015691D50B4A}" type="parTrans" cxnId="{9076E855-B0EE-4960-914A-AA67CEB5BBDB}">
      <dgm:prSet/>
      <dgm:spPr/>
      <dgm:t>
        <a:bodyPr/>
        <a:lstStyle/>
        <a:p>
          <a:endParaRPr lang="en-US"/>
        </a:p>
      </dgm:t>
    </dgm:pt>
    <dgm:pt modelId="{A3CA0D69-97A6-40D5-A7DB-DF9477BD65E4}" type="sibTrans" cxnId="{9076E855-B0EE-4960-914A-AA67CEB5BBDB}">
      <dgm:prSet/>
      <dgm:spPr/>
      <dgm:t>
        <a:bodyPr/>
        <a:lstStyle/>
        <a:p>
          <a:endParaRPr lang="en-US"/>
        </a:p>
      </dgm:t>
    </dgm:pt>
    <dgm:pt modelId="{F68F7BB0-7048-49E0-B420-AEFB6D85C9BA}">
      <dgm:prSet/>
      <dgm:spPr/>
      <dgm:t>
        <a:bodyPr/>
        <a:lstStyle/>
        <a:p>
          <a:r>
            <a:rPr lang="en-US"/>
            <a:t>Ulcer </a:t>
          </a:r>
          <a:endParaRPr lang="en-US" dirty="0"/>
        </a:p>
      </dgm:t>
    </dgm:pt>
    <dgm:pt modelId="{CD50AE27-CEC0-4BE5-A809-C52F8786F6B1}" type="parTrans" cxnId="{1DD75492-7BB9-4BC9-8F08-2F97328BC332}">
      <dgm:prSet/>
      <dgm:spPr/>
      <dgm:t>
        <a:bodyPr/>
        <a:lstStyle/>
        <a:p>
          <a:endParaRPr lang="en-US"/>
        </a:p>
      </dgm:t>
    </dgm:pt>
    <dgm:pt modelId="{AE28877B-0DB4-4228-95A1-55594BB2323C}" type="sibTrans" cxnId="{1DD75492-7BB9-4BC9-8F08-2F97328BC332}">
      <dgm:prSet/>
      <dgm:spPr/>
      <dgm:t>
        <a:bodyPr/>
        <a:lstStyle/>
        <a:p>
          <a:endParaRPr lang="en-US"/>
        </a:p>
      </dgm:t>
    </dgm:pt>
    <dgm:pt modelId="{5B56FFE1-6C90-4756-BEB0-BFFB07737095}">
      <dgm:prSet/>
      <dgm:spPr/>
      <dgm:t>
        <a:bodyPr/>
        <a:lstStyle/>
        <a:p>
          <a:r>
            <a:rPr lang="en-US"/>
            <a:t>loss of epithelial surface </a:t>
          </a:r>
          <a:endParaRPr lang="en-US" dirty="0"/>
        </a:p>
      </dgm:t>
    </dgm:pt>
    <dgm:pt modelId="{D832B04A-7B67-470B-92D5-1DF159B6EB56}" type="parTrans" cxnId="{0D3A8F7F-6D84-47C8-BAA3-1D49817F5F3A}">
      <dgm:prSet/>
      <dgm:spPr/>
      <dgm:t>
        <a:bodyPr/>
        <a:lstStyle/>
        <a:p>
          <a:endParaRPr lang="en-US"/>
        </a:p>
      </dgm:t>
    </dgm:pt>
    <dgm:pt modelId="{6AF32827-F21F-4E6B-989A-EB9378D3176E}" type="sibTrans" cxnId="{0D3A8F7F-6D84-47C8-BAA3-1D49817F5F3A}">
      <dgm:prSet/>
      <dgm:spPr/>
      <dgm:t>
        <a:bodyPr/>
        <a:lstStyle/>
        <a:p>
          <a:endParaRPr lang="en-US"/>
        </a:p>
      </dgm:t>
    </dgm:pt>
    <dgm:pt modelId="{35E09F0A-58DC-48C8-BC7B-FD2B3F0E8B5B}">
      <dgm:prSet/>
      <dgm:spPr/>
      <dgm:t>
        <a:bodyPr/>
        <a:lstStyle/>
        <a:p>
          <a:r>
            <a:rPr lang="en-US"/>
            <a:t>acute inflammation in epithelial surfaces </a:t>
          </a:r>
          <a:endParaRPr lang="en-US" dirty="0"/>
        </a:p>
      </dgm:t>
    </dgm:pt>
    <dgm:pt modelId="{DDDC7718-E110-4468-8BAF-B39802BADBC2}" type="parTrans" cxnId="{6628993F-EBB0-4F7E-9D45-EF393B8DE2F8}">
      <dgm:prSet/>
      <dgm:spPr/>
      <dgm:t>
        <a:bodyPr/>
        <a:lstStyle/>
        <a:p>
          <a:endParaRPr lang="en-US"/>
        </a:p>
      </dgm:t>
    </dgm:pt>
    <dgm:pt modelId="{FC574253-8FD5-4B11-9119-A66DE53B4487}" type="sibTrans" cxnId="{6628993F-EBB0-4F7E-9D45-EF393B8DE2F8}">
      <dgm:prSet/>
      <dgm:spPr/>
      <dgm:t>
        <a:bodyPr/>
        <a:lstStyle/>
        <a:p>
          <a:endParaRPr lang="en-US"/>
        </a:p>
      </dgm:t>
    </dgm:pt>
    <dgm:pt modelId="{26AF1A48-FE75-4E0B-9F72-B285D9F46E18}">
      <dgm:prSet/>
      <dgm:spPr/>
      <dgm:t>
        <a:bodyPr/>
        <a:lstStyle/>
        <a:p>
          <a:r>
            <a:rPr lang="en-US"/>
            <a:t>Fistula </a:t>
          </a:r>
          <a:endParaRPr lang="en-US" dirty="0"/>
        </a:p>
      </dgm:t>
    </dgm:pt>
    <dgm:pt modelId="{8AF2E6CE-9C23-43C6-A4F8-D3576DBD6163}" type="parTrans" cxnId="{249054F6-FFBE-43F9-BC7A-0D70809037AB}">
      <dgm:prSet/>
      <dgm:spPr/>
      <dgm:t>
        <a:bodyPr/>
        <a:lstStyle/>
        <a:p>
          <a:endParaRPr lang="en-US"/>
        </a:p>
      </dgm:t>
    </dgm:pt>
    <dgm:pt modelId="{B2ADB4B0-0518-4D8A-9452-179D2185CD19}" type="sibTrans" cxnId="{249054F6-FFBE-43F9-BC7A-0D70809037AB}">
      <dgm:prSet/>
      <dgm:spPr/>
      <dgm:t>
        <a:bodyPr/>
        <a:lstStyle/>
        <a:p>
          <a:endParaRPr lang="en-US"/>
        </a:p>
      </dgm:t>
    </dgm:pt>
    <dgm:pt modelId="{D286DFC2-857C-42D3-8CC9-C72AFA78B29E}">
      <dgm:prSet/>
      <dgm:spPr/>
      <dgm:t>
        <a:bodyPr/>
        <a:lstStyle/>
        <a:p>
          <a:r>
            <a:rPr lang="en-US"/>
            <a:t>abnormal communication between organs or an organ and a surface </a:t>
          </a:r>
          <a:endParaRPr lang="en-US" dirty="0"/>
        </a:p>
      </dgm:t>
    </dgm:pt>
    <dgm:pt modelId="{6079D772-974B-4E80-BD13-9142BFEAC59D}" type="parTrans" cxnId="{AFC6C318-A9AE-423B-9947-10D81B4EC65B}">
      <dgm:prSet/>
      <dgm:spPr/>
      <dgm:t>
        <a:bodyPr/>
        <a:lstStyle/>
        <a:p>
          <a:endParaRPr lang="en-US"/>
        </a:p>
      </dgm:t>
    </dgm:pt>
    <dgm:pt modelId="{6F00F869-7CD9-4E49-8F73-95243EA1C39C}" type="sibTrans" cxnId="{AFC6C318-A9AE-423B-9947-10D81B4EC65B}">
      <dgm:prSet/>
      <dgm:spPr/>
      <dgm:t>
        <a:bodyPr/>
        <a:lstStyle/>
        <a:p>
          <a:endParaRPr lang="en-US"/>
        </a:p>
      </dgm:t>
    </dgm:pt>
    <dgm:pt modelId="{6AC62F32-8A41-44E4-89AB-A3992E4786DC}">
      <dgm:prSet/>
      <dgm:spPr/>
      <dgm:t>
        <a:bodyPr/>
        <a:lstStyle/>
        <a:p>
          <a:r>
            <a:rPr lang="en-US"/>
            <a:t>Scar </a:t>
          </a:r>
          <a:endParaRPr lang="en-US" dirty="0"/>
        </a:p>
      </dgm:t>
    </dgm:pt>
    <dgm:pt modelId="{37783146-9B68-42DA-8C13-5C6A34FD923E}" type="parTrans" cxnId="{A1CB52F3-A857-460A-9AAC-C0AE1BFB2242}">
      <dgm:prSet/>
      <dgm:spPr/>
      <dgm:t>
        <a:bodyPr/>
        <a:lstStyle/>
        <a:p>
          <a:endParaRPr lang="en-US"/>
        </a:p>
      </dgm:t>
    </dgm:pt>
    <dgm:pt modelId="{44A9AC11-FB06-4FDA-BD8B-F5EE68AFE8DC}" type="sibTrans" cxnId="{A1CB52F3-A857-460A-9AAC-C0AE1BFB2242}">
      <dgm:prSet/>
      <dgm:spPr/>
      <dgm:t>
        <a:bodyPr/>
        <a:lstStyle/>
        <a:p>
          <a:endParaRPr lang="en-US"/>
        </a:p>
      </dgm:t>
    </dgm:pt>
    <dgm:pt modelId="{0C8E4F60-1AEB-4177-B12F-403B3B095B76}">
      <dgm:prSet/>
      <dgm:spPr/>
      <dgm:t>
        <a:bodyPr/>
        <a:lstStyle/>
        <a:p>
          <a:r>
            <a:rPr lang="en-US"/>
            <a:t>Causes distortion of structure and sometimes altered function </a:t>
          </a:r>
          <a:endParaRPr lang="en-US" dirty="0"/>
        </a:p>
      </dgm:t>
    </dgm:pt>
    <dgm:pt modelId="{98CFA4A2-9843-40D1-A3B2-1DDD6A5775DD}" type="parTrans" cxnId="{92B3C3CB-D519-4C5C-A531-A31D2E712A22}">
      <dgm:prSet/>
      <dgm:spPr/>
      <dgm:t>
        <a:bodyPr/>
        <a:lstStyle/>
        <a:p>
          <a:endParaRPr lang="en-US"/>
        </a:p>
      </dgm:t>
    </dgm:pt>
    <dgm:pt modelId="{D172813E-4EF7-4657-A80E-7BC4EF337824}" type="sibTrans" cxnId="{92B3C3CB-D519-4C5C-A531-A31D2E712A22}">
      <dgm:prSet/>
      <dgm:spPr/>
      <dgm:t>
        <a:bodyPr/>
        <a:lstStyle/>
        <a:p>
          <a:endParaRPr lang="en-US"/>
        </a:p>
      </dgm:t>
    </dgm:pt>
    <dgm:pt modelId="{F84C7DB9-1E32-470F-9B05-97C0992E21F6}" type="pres">
      <dgm:prSet presAssocID="{3431448E-6162-441F-B5FA-AF8BDF48307A}" presName="linear" presStyleCnt="0">
        <dgm:presLayoutVars>
          <dgm:dir/>
          <dgm:animLvl val="lvl"/>
          <dgm:resizeHandles val="exact"/>
        </dgm:presLayoutVars>
      </dgm:prSet>
      <dgm:spPr/>
    </dgm:pt>
    <dgm:pt modelId="{9A234523-9DDD-4A86-B6F9-2C00853226DC}" type="pres">
      <dgm:prSet presAssocID="{E8F9A1F5-C365-4122-A548-897299EF1BCB}" presName="parentLin" presStyleCnt="0"/>
      <dgm:spPr/>
    </dgm:pt>
    <dgm:pt modelId="{EA79E2E5-F140-4662-B990-79E6DC8C56FC}" type="pres">
      <dgm:prSet presAssocID="{E8F9A1F5-C365-4122-A548-897299EF1BCB}" presName="parentLeftMargin" presStyleLbl="node1" presStyleIdx="0" presStyleCnt="4"/>
      <dgm:spPr/>
    </dgm:pt>
    <dgm:pt modelId="{E0CA6759-D11D-4601-B340-F85600915FC3}" type="pres">
      <dgm:prSet presAssocID="{E8F9A1F5-C365-4122-A548-897299EF1BC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299D042-E90C-41EC-BCC9-6886458A3B47}" type="pres">
      <dgm:prSet presAssocID="{E8F9A1F5-C365-4122-A548-897299EF1BCB}" presName="negativeSpace" presStyleCnt="0"/>
      <dgm:spPr/>
    </dgm:pt>
    <dgm:pt modelId="{9CC65A03-D9C7-4BE6-8C9C-D672C16FBC3D}" type="pres">
      <dgm:prSet presAssocID="{E8F9A1F5-C365-4122-A548-897299EF1BCB}" presName="childText" presStyleLbl="conFgAcc1" presStyleIdx="0" presStyleCnt="4">
        <dgm:presLayoutVars>
          <dgm:bulletEnabled val="1"/>
        </dgm:presLayoutVars>
      </dgm:prSet>
      <dgm:spPr/>
    </dgm:pt>
    <dgm:pt modelId="{2A21288A-BF0A-46DD-A532-8AACC489B11A}" type="pres">
      <dgm:prSet presAssocID="{EE80A04D-2632-43CA-B011-9B2B2992DE69}" presName="spaceBetweenRectangles" presStyleCnt="0"/>
      <dgm:spPr/>
    </dgm:pt>
    <dgm:pt modelId="{8038529B-D21C-4113-8E97-F95974834A49}" type="pres">
      <dgm:prSet presAssocID="{F68F7BB0-7048-49E0-B420-AEFB6D85C9BA}" presName="parentLin" presStyleCnt="0"/>
      <dgm:spPr/>
    </dgm:pt>
    <dgm:pt modelId="{E373ABE7-3977-46A4-A7C0-8704FAD76BDA}" type="pres">
      <dgm:prSet presAssocID="{F68F7BB0-7048-49E0-B420-AEFB6D85C9BA}" presName="parentLeftMargin" presStyleLbl="node1" presStyleIdx="0" presStyleCnt="4"/>
      <dgm:spPr/>
    </dgm:pt>
    <dgm:pt modelId="{A038B231-6C9B-45F4-BE03-C06F97493229}" type="pres">
      <dgm:prSet presAssocID="{F68F7BB0-7048-49E0-B420-AEFB6D85C9B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B774325-81D9-4B0D-B330-C52D6C850474}" type="pres">
      <dgm:prSet presAssocID="{F68F7BB0-7048-49E0-B420-AEFB6D85C9BA}" presName="negativeSpace" presStyleCnt="0"/>
      <dgm:spPr/>
    </dgm:pt>
    <dgm:pt modelId="{C1F09651-E05F-458E-A2EE-B6BFDD6E30C4}" type="pres">
      <dgm:prSet presAssocID="{F68F7BB0-7048-49E0-B420-AEFB6D85C9BA}" presName="childText" presStyleLbl="conFgAcc1" presStyleIdx="1" presStyleCnt="4">
        <dgm:presLayoutVars>
          <dgm:bulletEnabled val="1"/>
        </dgm:presLayoutVars>
      </dgm:prSet>
      <dgm:spPr/>
    </dgm:pt>
    <dgm:pt modelId="{1698942B-1D10-48A7-8C8A-854203623246}" type="pres">
      <dgm:prSet presAssocID="{AE28877B-0DB4-4228-95A1-55594BB2323C}" presName="spaceBetweenRectangles" presStyleCnt="0"/>
      <dgm:spPr/>
    </dgm:pt>
    <dgm:pt modelId="{5E067545-9408-4C90-810A-F5A48AC0F04B}" type="pres">
      <dgm:prSet presAssocID="{26AF1A48-FE75-4E0B-9F72-B285D9F46E18}" presName="parentLin" presStyleCnt="0"/>
      <dgm:spPr/>
    </dgm:pt>
    <dgm:pt modelId="{352E97FD-76DA-463B-8E20-483BA034DF56}" type="pres">
      <dgm:prSet presAssocID="{26AF1A48-FE75-4E0B-9F72-B285D9F46E18}" presName="parentLeftMargin" presStyleLbl="node1" presStyleIdx="1" presStyleCnt="4"/>
      <dgm:spPr/>
    </dgm:pt>
    <dgm:pt modelId="{45F8C0DA-D6A7-440B-A528-AA49944FAA59}" type="pres">
      <dgm:prSet presAssocID="{26AF1A48-FE75-4E0B-9F72-B285D9F46E1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5F15FD7-013C-4AA0-B99C-B8E4AE2332BA}" type="pres">
      <dgm:prSet presAssocID="{26AF1A48-FE75-4E0B-9F72-B285D9F46E18}" presName="negativeSpace" presStyleCnt="0"/>
      <dgm:spPr/>
    </dgm:pt>
    <dgm:pt modelId="{C9FFA23B-F600-41D7-89D4-572A510D9A1E}" type="pres">
      <dgm:prSet presAssocID="{26AF1A48-FE75-4E0B-9F72-B285D9F46E18}" presName="childText" presStyleLbl="conFgAcc1" presStyleIdx="2" presStyleCnt="4">
        <dgm:presLayoutVars>
          <dgm:bulletEnabled val="1"/>
        </dgm:presLayoutVars>
      </dgm:prSet>
      <dgm:spPr/>
    </dgm:pt>
    <dgm:pt modelId="{74344967-7C37-4B9C-A88B-120D778E3BFF}" type="pres">
      <dgm:prSet presAssocID="{B2ADB4B0-0518-4D8A-9452-179D2185CD19}" presName="spaceBetweenRectangles" presStyleCnt="0"/>
      <dgm:spPr/>
    </dgm:pt>
    <dgm:pt modelId="{51D2A8A5-EB4A-43A1-A3FB-97DF246D0F42}" type="pres">
      <dgm:prSet presAssocID="{6AC62F32-8A41-44E4-89AB-A3992E4786DC}" presName="parentLin" presStyleCnt="0"/>
      <dgm:spPr/>
    </dgm:pt>
    <dgm:pt modelId="{0064BC41-AC52-403A-ADAF-5AB29384BA8D}" type="pres">
      <dgm:prSet presAssocID="{6AC62F32-8A41-44E4-89AB-A3992E4786DC}" presName="parentLeftMargin" presStyleLbl="node1" presStyleIdx="2" presStyleCnt="4"/>
      <dgm:spPr/>
    </dgm:pt>
    <dgm:pt modelId="{7D52077C-31C6-418A-A750-F8CB42B82C23}" type="pres">
      <dgm:prSet presAssocID="{6AC62F32-8A41-44E4-89AB-A3992E4786D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A8F4AEB-C0EA-4829-BF47-3AB12E700491}" type="pres">
      <dgm:prSet presAssocID="{6AC62F32-8A41-44E4-89AB-A3992E4786DC}" presName="negativeSpace" presStyleCnt="0"/>
      <dgm:spPr/>
    </dgm:pt>
    <dgm:pt modelId="{37970083-7043-46AD-9877-BB171F040C07}" type="pres">
      <dgm:prSet presAssocID="{6AC62F32-8A41-44E4-89AB-A3992E4786D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FC6C318-A9AE-423B-9947-10D81B4EC65B}" srcId="{26AF1A48-FE75-4E0B-9F72-B285D9F46E18}" destId="{D286DFC2-857C-42D3-8CC9-C72AFA78B29E}" srcOrd="0" destOrd="0" parTransId="{6079D772-974B-4E80-BD13-9142BFEAC59D}" sibTransId="{6F00F869-7CD9-4E49-8F73-95243EA1C39C}"/>
    <dgm:cxn modelId="{3FF08119-C948-4011-A0B0-061912F3AD5D}" type="presOf" srcId="{32C28090-A75D-4836-AB59-ED9ECCEED33B}" destId="{9CC65A03-D9C7-4BE6-8C9C-D672C16FBC3D}" srcOrd="0" destOrd="0" presId="urn:microsoft.com/office/officeart/2005/8/layout/list1"/>
    <dgm:cxn modelId="{EEB59533-46FB-410F-B8EE-50EE6F6BAD01}" srcId="{3431448E-6162-441F-B5FA-AF8BDF48307A}" destId="{E8F9A1F5-C365-4122-A548-897299EF1BCB}" srcOrd="0" destOrd="0" parTransId="{97F0AD3B-7FD8-4732-9B5A-EE4AF0300162}" sibTransId="{EE80A04D-2632-43CA-B011-9B2B2992DE69}"/>
    <dgm:cxn modelId="{6628993F-EBB0-4F7E-9D45-EF393B8DE2F8}" srcId="{F68F7BB0-7048-49E0-B420-AEFB6D85C9BA}" destId="{35E09F0A-58DC-48C8-BC7B-FD2B3F0E8B5B}" srcOrd="1" destOrd="0" parTransId="{DDDC7718-E110-4468-8BAF-B39802BADBC2}" sibTransId="{FC574253-8FD5-4B11-9119-A66DE53B4487}"/>
    <dgm:cxn modelId="{9F126360-B2BE-4E5C-9F4B-6C911A3308A4}" type="presOf" srcId="{6AC62F32-8A41-44E4-89AB-A3992E4786DC}" destId="{7D52077C-31C6-418A-A750-F8CB42B82C23}" srcOrd="1" destOrd="0" presId="urn:microsoft.com/office/officeart/2005/8/layout/list1"/>
    <dgm:cxn modelId="{44FEAD42-6821-46C6-856B-43E0985D13E0}" srcId="{E8F9A1F5-C365-4122-A548-897299EF1BCB}" destId="{32C28090-A75D-4836-AB59-ED9ECCEED33B}" srcOrd="0" destOrd="0" parTransId="{AD2EAB3D-0ECE-4B7F-8F48-914DBE602616}" sibTransId="{08639E3F-67A9-4287-83D1-EB7DFA3F4187}"/>
    <dgm:cxn modelId="{1C19DF49-8BF4-4355-94A6-5835C99D2EA6}" type="presOf" srcId="{6AC62F32-8A41-44E4-89AB-A3992E4786DC}" destId="{0064BC41-AC52-403A-ADAF-5AB29384BA8D}" srcOrd="0" destOrd="0" presId="urn:microsoft.com/office/officeart/2005/8/layout/list1"/>
    <dgm:cxn modelId="{19C3E44A-7BDF-449C-B3C9-9BCD0CF82949}" type="presOf" srcId="{E8F9A1F5-C365-4122-A548-897299EF1BCB}" destId="{EA79E2E5-F140-4662-B990-79E6DC8C56FC}" srcOrd="0" destOrd="0" presId="urn:microsoft.com/office/officeart/2005/8/layout/list1"/>
    <dgm:cxn modelId="{318C3473-B0D6-4586-836A-AE215474865C}" type="presOf" srcId="{D286DFC2-857C-42D3-8CC9-C72AFA78B29E}" destId="{C9FFA23B-F600-41D7-89D4-572A510D9A1E}" srcOrd="0" destOrd="0" presId="urn:microsoft.com/office/officeart/2005/8/layout/list1"/>
    <dgm:cxn modelId="{6CEF3375-7006-4E9B-8CF8-B72A44666409}" srcId="{E8F9A1F5-C365-4122-A548-897299EF1BCB}" destId="{E0AF760D-0167-4F61-88B6-205E4988C943}" srcOrd="1" destOrd="0" parTransId="{BEC40137-0DAE-4776-B81C-91801849CDC2}" sibTransId="{8A0F4B40-5E9E-4CDA-BC03-08B0E128807F}"/>
    <dgm:cxn modelId="{D00ABC55-DE3A-4E69-BC42-4BB4BD590714}" type="presOf" srcId="{F68F7BB0-7048-49E0-B420-AEFB6D85C9BA}" destId="{A038B231-6C9B-45F4-BE03-C06F97493229}" srcOrd="1" destOrd="0" presId="urn:microsoft.com/office/officeart/2005/8/layout/list1"/>
    <dgm:cxn modelId="{9076E855-B0EE-4960-914A-AA67CEB5BBDB}" srcId="{E8F9A1F5-C365-4122-A548-897299EF1BCB}" destId="{A5E03558-447A-4A9D-8B1D-8A9743A654E6}" srcOrd="2" destOrd="0" parTransId="{00B4EA3D-D24F-49C5-8B38-015691D50B4A}" sibTransId="{A3CA0D69-97A6-40D5-A7DB-DF9477BD65E4}"/>
    <dgm:cxn modelId="{0D3A8F7F-6D84-47C8-BAA3-1D49817F5F3A}" srcId="{F68F7BB0-7048-49E0-B420-AEFB6D85C9BA}" destId="{5B56FFE1-6C90-4756-BEB0-BFFB07737095}" srcOrd="0" destOrd="0" parTransId="{D832B04A-7B67-470B-92D5-1DF159B6EB56}" sibTransId="{6AF32827-F21F-4E6B-989A-EB9378D3176E}"/>
    <dgm:cxn modelId="{6E2E188E-542C-4FE0-885E-72426C2D36E2}" type="presOf" srcId="{5B56FFE1-6C90-4756-BEB0-BFFB07737095}" destId="{C1F09651-E05F-458E-A2EE-B6BFDD6E30C4}" srcOrd="0" destOrd="0" presId="urn:microsoft.com/office/officeart/2005/8/layout/list1"/>
    <dgm:cxn modelId="{1DD75492-7BB9-4BC9-8F08-2F97328BC332}" srcId="{3431448E-6162-441F-B5FA-AF8BDF48307A}" destId="{F68F7BB0-7048-49E0-B420-AEFB6D85C9BA}" srcOrd="1" destOrd="0" parTransId="{CD50AE27-CEC0-4BE5-A809-C52F8786F6B1}" sibTransId="{AE28877B-0DB4-4228-95A1-55594BB2323C}"/>
    <dgm:cxn modelId="{EDCBDC93-4446-4687-A478-A3E8AB3D6EF0}" type="presOf" srcId="{35E09F0A-58DC-48C8-BC7B-FD2B3F0E8B5B}" destId="{C1F09651-E05F-458E-A2EE-B6BFDD6E30C4}" srcOrd="0" destOrd="1" presId="urn:microsoft.com/office/officeart/2005/8/layout/list1"/>
    <dgm:cxn modelId="{887F1F9F-8B5E-49E6-A60B-C1C667D473B7}" type="presOf" srcId="{26AF1A48-FE75-4E0B-9F72-B285D9F46E18}" destId="{352E97FD-76DA-463B-8E20-483BA034DF56}" srcOrd="0" destOrd="0" presId="urn:microsoft.com/office/officeart/2005/8/layout/list1"/>
    <dgm:cxn modelId="{ADF3ABB8-8543-4E5B-B588-3E7384AC7476}" type="presOf" srcId="{0C8E4F60-1AEB-4177-B12F-403B3B095B76}" destId="{37970083-7043-46AD-9877-BB171F040C07}" srcOrd="0" destOrd="0" presId="urn:microsoft.com/office/officeart/2005/8/layout/list1"/>
    <dgm:cxn modelId="{129600C0-43BB-4D09-A7C6-D23BB47E4E56}" type="presOf" srcId="{3431448E-6162-441F-B5FA-AF8BDF48307A}" destId="{F84C7DB9-1E32-470F-9B05-97C0992E21F6}" srcOrd="0" destOrd="0" presId="urn:microsoft.com/office/officeart/2005/8/layout/list1"/>
    <dgm:cxn modelId="{92B3C3CB-D519-4C5C-A531-A31D2E712A22}" srcId="{6AC62F32-8A41-44E4-89AB-A3992E4786DC}" destId="{0C8E4F60-1AEB-4177-B12F-403B3B095B76}" srcOrd="0" destOrd="0" parTransId="{98CFA4A2-9843-40D1-A3B2-1DDD6A5775DD}" sibTransId="{D172813E-4EF7-4657-A80E-7BC4EF337824}"/>
    <dgm:cxn modelId="{C316AFE0-D4F7-49F3-932C-A88AC4F6F5A5}" type="presOf" srcId="{E0AF760D-0167-4F61-88B6-205E4988C943}" destId="{9CC65A03-D9C7-4BE6-8C9C-D672C16FBC3D}" srcOrd="0" destOrd="1" presId="urn:microsoft.com/office/officeart/2005/8/layout/list1"/>
    <dgm:cxn modelId="{D4663CE7-9D5D-4F49-AE9C-B4261E2E201F}" type="presOf" srcId="{E8F9A1F5-C365-4122-A548-897299EF1BCB}" destId="{E0CA6759-D11D-4601-B340-F85600915FC3}" srcOrd="1" destOrd="0" presId="urn:microsoft.com/office/officeart/2005/8/layout/list1"/>
    <dgm:cxn modelId="{DAC859E7-D55B-4DD3-A818-476C894EDCA7}" type="presOf" srcId="{A5E03558-447A-4A9D-8B1D-8A9743A654E6}" destId="{9CC65A03-D9C7-4BE6-8C9C-D672C16FBC3D}" srcOrd="0" destOrd="2" presId="urn:microsoft.com/office/officeart/2005/8/layout/list1"/>
    <dgm:cxn modelId="{A1CB52F3-A857-460A-9AAC-C0AE1BFB2242}" srcId="{3431448E-6162-441F-B5FA-AF8BDF48307A}" destId="{6AC62F32-8A41-44E4-89AB-A3992E4786DC}" srcOrd="3" destOrd="0" parTransId="{37783146-9B68-42DA-8C13-5C6A34FD923E}" sibTransId="{44A9AC11-FB06-4FDA-BD8B-F5EE68AFE8DC}"/>
    <dgm:cxn modelId="{5FAFFEF3-2BC8-4659-8748-9168FCB0D945}" type="presOf" srcId="{F68F7BB0-7048-49E0-B420-AEFB6D85C9BA}" destId="{E373ABE7-3977-46A4-A7C0-8704FAD76BDA}" srcOrd="0" destOrd="0" presId="urn:microsoft.com/office/officeart/2005/8/layout/list1"/>
    <dgm:cxn modelId="{249054F6-FFBE-43F9-BC7A-0D70809037AB}" srcId="{3431448E-6162-441F-B5FA-AF8BDF48307A}" destId="{26AF1A48-FE75-4E0B-9F72-B285D9F46E18}" srcOrd="2" destOrd="0" parTransId="{8AF2E6CE-9C23-43C6-A4F8-D3576DBD6163}" sibTransId="{B2ADB4B0-0518-4D8A-9452-179D2185CD19}"/>
    <dgm:cxn modelId="{1BD841FD-9F4E-4F5A-9D95-49B9E586C230}" type="presOf" srcId="{26AF1A48-FE75-4E0B-9F72-B285D9F46E18}" destId="{45F8C0DA-D6A7-440B-A528-AA49944FAA59}" srcOrd="1" destOrd="0" presId="urn:microsoft.com/office/officeart/2005/8/layout/list1"/>
    <dgm:cxn modelId="{B1374516-E905-4A02-A6C5-A640FAC6D649}" type="presParOf" srcId="{F84C7DB9-1E32-470F-9B05-97C0992E21F6}" destId="{9A234523-9DDD-4A86-B6F9-2C00853226DC}" srcOrd="0" destOrd="0" presId="urn:microsoft.com/office/officeart/2005/8/layout/list1"/>
    <dgm:cxn modelId="{8112779E-1C02-4BCA-85BB-987374D2249C}" type="presParOf" srcId="{9A234523-9DDD-4A86-B6F9-2C00853226DC}" destId="{EA79E2E5-F140-4662-B990-79E6DC8C56FC}" srcOrd="0" destOrd="0" presId="urn:microsoft.com/office/officeart/2005/8/layout/list1"/>
    <dgm:cxn modelId="{AEB565B2-B980-48FF-8E4B-07F59AA1A2D9}" type="presParOf" srcId="{9A234523-9DDD-4A86-B6F9-2C00853226DC}" destId="{E0CA6759-D11D-4601-B340-F85600915FC3}" srcOrd="1" destOrd="0" presId="urn:microsoft.com/office/officeart/2005/8/layout/list1"/>
    <dgm:cxn modelId="{41EEA5DA-082B-4F1D-91AC-5010F9B62F76}" type="presParOf" srcId="{F84C7DB9-1E32-470F-9B05-97C0992E21F6}" destId="{5299D042-E90C-41EC-BCC9-6886458A3B47}" srcOrd="1" destOrd="0" presId="urn:microsoft.com/office/officeart/2005/8/layout/list1"/>
    <dgm:cxn modelId="{833BFE63-3336-41A1-9192-B10601905422}" type="presParOf" srcId="{F84C7DB9-1E32-470F-9B05-97C0992E21F6}" destId="{9CC65A03-D9C7-4BE6-8C9C-D672C16FBC3D}" srcOrd="2" destOrd="0" presId="urn:microsoft.com/office/officeart/2005/8/layout/list1"/>
    <dgm:cxn modelId="{B23937D7-6517-4334-B19A-79C0D03E6506}" type="presParOf" srcId="{F84C7DB9-1E32-470F-9B05-97C0992E21F6}" destId="{2A21288A-BF0A-46DD-A532-8AACC489B11A}" srcOrd="3" destOrd="0" presId="urn:microsoft.com/office/officeart/2005/8/layout/list1"/>
    <dgm:cxn modelId="{631FAF30-4205-45ED-9426-16382FCF06DB}" type="presParOf" srcId="{F84C7DB9-1E32-470F-9B05-97C0992E21F6}" destId="{8038529B-D21C-4113-8E97-F95974834A49}" srcOrd="4" destOrd="0" presId="urn:microsoft.com/office/officeart/2005/8/layout/list1"/>
    <dgm:cxn modelId="{D3FC1D7B-6298-491E-94F7-606A2010DF97}" type="presParOf" srcId="{8038529B-D21C-4113-8E97-F95974834A49}" destId="{E373ABE7-3977-46A4-A7C0-8704FAD76BDA}" srcOrd="0" destOrd="0" presId="urn:microsoft.com/office/officeart/2005/8/layout/list1"/>
    <dgm:cxn modelId="{49CE5F36-E43F-43F6-B74B-BC2F7DAF2F70}" type="presParOf" srcId="{8038529B-D21C-4113-8E97-F95974834A49}" destId="{A038B231-6C9B-45F4-BE03-C06F97493229}" srcOrd="1" destOrd="0" presId="urn:microsoft.com/office/officeart/2005/8/layout/list1"/>
    <dgm:cxn modelId="{58BCAF66-7861-4304-A801-40D5ABF3B66E}" type="presParOf" srcId="{F84C7DB9-1E32-470F-9B05-97C0992E21F6}" destId="{4B774325-81D9-4B0D-B330-C52D6C850474}" srcOrd="5" destOrd="0" presId="urn:microsoft.com/office/officeart/2005/8/layout/list1"/>
    <dgm:cxn modelId="{F870C715-E3A0-4890-AC26-E39FCDAC9400}" type="presParOf" srcId="{F84C7DB9-1E32-470F-9B05-97C0992E21F6}" destId="{C1F09651-E05F-458E-A2EE-B6BFDD6E30C4}" srcOrd="6" destOrd="0" presId="urn:microsoft.com/office/officeart/2005/8/layout/list1"/>
    <dgm:cxn modelId="{58D51AD1-EF8D-4900-8BC1-124568FFC8E3}" type="presParOf" srcId="{F84C7DB9-1E32-470F-9B05-97C0992E21F6}" destId="{1698942B-1D10-48A7-8C8A-854203623246}" srcOrd="7" destOrd="0" presId="urn:microsoft.com/office/officeart/2005/8/layout/list1"/>
    <dgm:cxn modelId="{F652D76D-898C-46B5-A35C-1C0318AB368B}" type="presParOf" srcId="{F84C7DB9-1E32-470F-9B05-97C0992E21F6}" destId="{5E067545-9408-4C90-810A-F5A48AC0F04B}" srcOrd="8" destOrd="0" presId="urn:microsoft.com/office/officeart/2005/8/layout/list1"/>
    <dgm:cxn modelId="{10DEF378-5543-4B52-BBE0-98DFA2447270}" type="presParOf" srcId="{5E067545-9408-4C90-810A-F5A48AC0F04B}" destId="{352E97FD-76DA-463B-8E20-483BA034DF56}" srcOrd="0" destOrd="0" presId="urn:microsoft.com/office/officeart/2005/8/layout/list1"/>
    <dgm:cxn modelId="{82B5A3FF-C304-44B3-ABF1-707DF47A6C07}" type="presParOf" srcId="{5E067545-9408-4C90-810A-F5A48AC0F04B}" destId="{45F8C0DA-D6A7-440B-A528-AA49944FAA59}" srcOrd="1" destOrd="0" presId="urn:microsoft.com/office/officeart/2005/8/layout/list1"/>
    <dgm:cxn modelId="{5F31567F-201D-40DA-85D9-D4B84B0AB179}" type="presParOf" srcId="{F84C7DB9-1E32-470F-9B05-97C0992E21F6}" destId="{35F15FD7-013C-4AA0-B99C-B8E4AE2332BA}" srcOrd="9" destOrd="0" presId="urn:microsoft.com/office/officeart/2005/8/layout/list1"/>
    <dgm:cxn modelId="{8E37FBC0-6287-4B6D-8FB6-3DA232BE5B3A}" type="presParOf" srcId="{F84C7DB9-1E32-470F-9B05-97C0992E21F6}" destId="{C9FFA23B-F600-41D7-89D4-572A510D9A1E}" srcOrd="10" destOrd="0" presId="urn:microsoft.com/office/officeart/2005/8/layout/list1"/>
    <dgm:cxn modelId="{8182FDFC-EB38-46E1-95B0-BFC57F956C14}" type="presParOf" srcId="{F84C7DB9-1E32-470F-9B05-97C0992E21F6}" destId="{74344967-7C37-4B9C-A88B-120D778E3BFF}" srcOrd="11" destOrd="0" presId="urn:microsoft.com/office/officeart/2005/8/layout/list1"/>
    <dgm:cxn modelId="{DCBCB751-3524-4457-AE97-020AF7FA764F}" type="presParOf" srcId="{F84C7DB9-1E32-470F-9B05-97C0992E21F6}" destId="{51D2A8A5-EB4A-43A1-A3FB-97DF246D0F42}" srcOrd="12" destOrd="0" presId="urn:microsoft.com/office/officeart/2005/8/layout/list1"/>
    <dgm:cxn modelId="{ECF9D013-AD90-416A-B695-AE029810DA09}" type="presParOf" srcId="{51D2A8A5-EB4A-43A1-A3FB-97DF246D0F42}" destId="{0064BC41-AC52-403A-ADAF-5AB29384BA8D}" srcOrd="0" destOrd="0" presId="urn:microsoft.com/office/officeart/2005/8/layout/list1"/>
    <dgm:cxn modelId="{E428C017-2137-477F-BE69-311DDE6BE767}" type="presParOf" srcId="{51D2A8A5-EB4A-43A1-A3FB-97DF246D0F42}" destId="{7D52077C-31C6-418A-A750-F8CB42B82C23}" srcOrd="1" destOrd="0" presId="urn:microsoft.com/office/officeart/2005/8/layout/list1"/>
    <dgm:cxn modelId="{2ADB8A2F-C1CD-47D4-9DC2-CD3C95F75D10}" type="presParOf" srcId="{F84C7DB9-1E32-470F-9B05-97C0992E21F6}" destId="{8A8F4AEB-C0EA-4829-BF47-3AB12E700491}" srcOrd="13" destOrd="0" presId="urn:microsoft.com/office/officeart/2005/8/layout/list1"/>
    <dgm:cxn modelId="{076D8498-0D35-431F-A4EE-E417A7929F12}" type="presParOf" srcId="{F84C7DB9-1E32-470F-9B05-97C0992E21F6}" destId="{37970083-7043-46AD-9877-BB171F040C0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B8BC1E-C87C-4AC4-8063-34BFE8501C73}" type="doc">
      <dgm:prSet loTypeId="urn:microsoft.com/office/officeart/2005/8/layout/pyramid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4BEE4B9E-B980-43E3-A950-BD95C16B65BB}">
      <dgm:prSet phldrT="[Text]"/>
      <dgm:spPr/>
      <dgm:t>
        <a:bodyPr/>
        <a:lstStyle/>
        <a:p>
          <a:r>
            <a:rPr lang="en-ID"/>
            <a:t>Fever</a:t>
          </a:r>
          <a:endParaRPr lang="en-ID" dirty="0"/>
        </a:p>
      </dgm:t>
    </dgm:pt>
    <dgm:pt modelId="{298086CB-4708-4DDF-9239-56CCF0C0061F}" type="parTrans" cxnId="{C98E46D4-878B-4407-975D-DD9F2B52528F}">
      <dgm:prSet/>
      <dgm:spPr/>
      <dgm:t>
        <a:bodyPr/>
        <a:lstStyle/>
        <a:p>
          <a:endParaRPr lang="en-ID"/>
        </a:p>
      </dgm:t>
    </dgm:pt>
    <dgm:pt modelId="{99442072-CFC4-4A32-B43C-3D60B9677F04}" type="sibTrans" cxnId="{C98E46D4-878B-4407-975D-DD9F2B52528F}">
      <dgm:prSet/>
      <dgm:spPr/>
      <dgm:t>
        <a:bodyPr/>
        <a:lstStyle/>
        <a:p>
          <a:endParaRPr lang="en-ID"/>
        </a:p>
      </dgm:t>
    </dgm:pt>
    <dgm:pt modelId="{EC9BF0B2-7EE4-43AD-B5BE-507A232B7B01}">
      <dgm:prSet/>
      <dgm:spPr/>
      <dgm:t>
        <a:bodyPr/>
        <a:lstStyle/>
        <a:p>
          <a:r>
            <a:rPr lang="en-ID" dirty="0"/>
            <a:t>Endocrine &amp; metabolic responses</a:t>
          </a:r>
        </a:p>
      </dgm:t>
    </dgm:pt>
    <dgm:pt modelId="{169DE64B-A899-4B14-8D4F-CC4DF568920F}" type="parTrans" cxnId="{6A8B9238-7690-4880-848B-2A3D742747EA}">
      <dgm:prSet/>
      <dgm:spPr/>
      <dgm:t>
        <a:bodyPr/>
        <a:lstStyle/>
        <a:p>
          <a:endParaRPr lang="en-ID"/>
        </a:p>
      </dgm:t>
    </dgm:pt>
    <dgm:pt modelId="{F5D50106-BE44-4E79-9CA6-12741E49EB86}" type="sibTrans" cxnId="{6A8B9238-7690-4880-848B-2A3D742747EA}">
      <dgm:prSet/>
      <dgm:spPr/>
      <dgm:t>
        <a:bodyPr/>
        <a:lstStyle/>
        <a:p>
          <a:endParaRPr lang="en-ID"/>
        </a:p>
      </dgm:t>
    </dgm:pt>
    <dgm:pt modelId="{DA58AB4B-84E4-40D0-8251-C6BB748FD4CF}">
      <dgm:prSet/>
      <dgm:spPr/>
      <dgm:t>
        <a:bodyPr/>
        <a:lstStyle/>
        <a:p>
          <a:r>
            <a:rPr lang="en-ID" dirty="0"/>
            <a:t>Autonomic responses</a:t>
          </a:r>
        </a:p>
      </dgm:t>
    </dgm:pt>
    <dgm:pt modelId="{86FF563A-68E8-4CC4-B212-CB10F82212EA}" type="parTrans" cxnId="{B5280F13-A056-4A03-AF10-0A74C1DA7F0D}">
      <dgm:prSet/>
      <dgm:spPr/>
      <dgm:t>
        <a:bodyPr/>
        <a:lstStyle/>
        <a:p>
          <a:endParaRPr lang="en-ID"/>
        </a:p>
      </dgm:t>
    </dgm:pt>
    <dgm:pt modelId="{78558647-64F3-4592-A0C3-803E703E2ACD}" type="sibTrans" cxnId="{B5280F13-A056-4A03-AF10-0A74C1DA7F0D}">
      <dgm:prSet/>
      <dgm:spPr/>
      <dgm:t>
        <a:bodyPr/>
        <a:lstStyle/>
        <a:p>
          <a:endParaRPr lang="en-ID"/>
        </a:p>
      </dgm:t>
    </dgm:pt>
    <dgm:pt modelId="{33FEC12C-7234-4FE2-93E4-391BD9B4D5B2}">
      <dgm:prSet/>
      <dgm:spPr/>
      <dgm:t>
        <a:bodyPr/>
        <a:lstStyle/>
        <a:p>
          <a:r>
            <a:rPr lang="en-ID" dirty="0"/>
            <a:t>Behavioural responses</a:t>
          </a:r>
        </a:p>
      </dgm:t>
    </dgm:pt>
    <dgm:pt modelId="{536B508C-3E2F-423B-A339-25D7267BA7F6}" type="parTrans" cxnId="{7B3CE5FB-8205-462E-9C1B-0D013D59F6DA}">
      <dgm:prSet/>
      <dgm:spPr/>
      <dgm:t>
        <a:bodyPr/>
        <a:lstStyle/>
        <a:p>
          <a:endParaRPr lang="en-ID"/>
        </a:p>
      </dgm:t>
    </dgm:pt>
    <dgm:pt modelId="{75D59A2F-6CBF-462E-8B7E-7E32DEC784AC}" type="sibTrans" cxnId="{7B3CE5FB-8205-462E-9C1B-0D013D59F6DA}">
      <dgm:prSet/>
      <dgm:spPr/>
      <dgm:t>
        <a:bodyPr/>
        <a:lstStyle/>
        <a:p>
          <a:endParaRPr lang="en-ID"/>
        </a:p>
      </dgm:t>
    </dgm:pt>
    <dgm:pt modelId="{BA18AE81-75EA-432A-99CB-A1665A7A409C}">
      <dgm:prSet/>
      <dgm:spPr/>
      <dgm:t>
        <a:bodyPr/>
        <a:lstStyle/>
        <a:p>
          <a:r>
            <a:rPr lang="en-ID" dirty="0"/>
            <a:t>Leucocytosis</a:t>
          </a:r>
        </a:p>
      </dgm:t>
    </dgm:pt>
    <dgm:pt modelId="{42A58F66-7083-48F4-903F-5CD50C338871}" type="parTrans" cxnId="{2BEBC390-839A-4B71-A628-882DBFBF56D7}">
      <dgm:prSet/>
      <dgm:spPr/>
      <dgm:t>
        <a:bodyPr/>
        <a:lstStyle/>
        <a:p>
          <a:endParaRPr lang="en-ID"/>
        </a:p>
      </dgm:t>
    </dgm:pt>
    <dgm:pt modelId="{2B6402F9-5139-4FFE-8207-FA46B531EF23}" type="sibTrans" cxnId="{2BEBC390-839A-4B71-A628-882DBFBF56D7}">
      <dgm:prSet/>
      <dgm:spPr/>
      <dgm:t>
        <a:bodyPr/>
        <a:lstStyle/>
        <a:p>
          <a:endParaRPr lang="en-ID"/>
        </a:p>
      </dgm:t>
    </dgm:pt>
    <dgm:pt modelId="{0EB95624-EFC6-471B-912B-EC9DA2397483}">
      <dgm:prSet/>
      <dgm:spPr/>
      <dgm:t>
        <a:bodyPr/>
        <a:lstStyle/>
        <a:p>
          <a:r>
            <a:rPr lang="en-ID" dirty="0"/>
            <a:t>Leukopenia</a:t>
          </a:r>
        </a:p>
      </dgm:t>
    </dgm:pt>
    <dgm:pt modelId="{BC72C2A5-7E74-4863-93D9-BD077DDE1F97}" type="parTrans" cxnId="{5BC43A9B-A034-46C8-B2FF-A9CCED4F2D7B}">
      <dgm:prSet/>
      <dgm:spPr/>
      <dgm:t>
        <a:bodyPr/>
        <a:lstStyle/>
        <a:p>
          <a:endParaRPr lang="en-ID"/>
        </a:p>
      </dgm:t>
    </dgm:pt>
    <dgm:pt modelId="{B4652033-8AD9-4EF3-9CDE-018C5A77A43D}" type="sibTrans" cxnId="{5BC43A9B-A034-46C8-B2FF-A9CCED4F2D7B}">
      <dgm:prSet/>
      <dgm:spPr/>
      <dgm:t>
        <a:bodyPr/>
        <a:lstStyle/>
        <a:p>
          <a:endParaRPr lang="en-ID"/>
        </a:p>
      </dgm:t>
    </dgm:pt>
    <dgm:pt modelId="{F609A486-B21F-4A1C-8AE9-D4A3F16F5568}">
      <dgm:prSet/>
      <dgm:spPr/>
      <dgm:t>
        <a:bodyPr/>
        <a:lstStyle/>
        <a:p>
          <a:r>
            <a:rPr lang="en-ID" dirty="0"/>
            <a:t>Weight loss</a:t>
          </a:r>
        </a:p>
      </dgm:t>
    </dgm:pt>
    <dgm:pt modelId="{3D63EC71-E5AB-43B0-91C8-703145F2C0B0}" type="parTrans" cxnId="{2494097C-15B4-40A3-A222-AA6EA20AF8AE}">
      <dgm:prSet/>
      <dgm:spPr/>
      <dgm:t>
        <a:bodyPr/>
        <a:lstStyle/>
        <a:p>
          <a:endParaRPr lang="en-ID"/>
        </a:p>
      </dgm:t>
    </dgm:pt>
    <dgm:pt modelId="{288FDC8B-97D9-400A-8941-E8FC9A0DC755}" type="sibTrans" cxnId="{2494097C-15B4-40A3-A222-AA6EA20AF8AE}">
      <dgm:prSet/>
      <dgm:spPr/>
      <dgm:t>
        <a:bodyPr/>
        <a:lstStyle/>
        <a:p>
          <a:endParaRPr lang="en-ID"/>
        </a:p>
      </dgm:t>
    </dgm:pt>
    <dgm:pt modelId="{D6823A6C-E52E-4B78-89AD-5415EB6A0757}" type="pres">
      <dgm:prSet presAssocID="{7BB8BC1E-C87C-4AC4-8063-34BFE8501C73}" presName="compositeShape" presStyleCnt="0">
        <dgm:presLayoutVars>
          <dgm:dir/>
          <dgm:resizeHandles/>
        </dgm:presLayoutVars>
      </dgm:prSet>
      <dgm:spPr/>
    </dgm:pt>
    <dgm:pt modelId="{539080E5-B1C4-46EB-B0F2-688EEBCE9377}" type="pres">
      <dgm:prSet presAssocID="{7BB8BC1E-C87C-4AC4-8063-34BFE8501C73}" presName="pyramid" presStyleLbl="node1" presStyleIdx="0" presStyleCnt="1"/>
      <dgm:spPr/>
    </dgm:pt>
    <dgm:pt modelId="{E022DBDE-90D6-4090-A107-9C7B0A6C4BED}" type="pres">
      <dgm:prSet presAssocID="{7BB8BC1E-C87C-4AC4-8063-34BFE8501C73}" presName="theList" presStyleCnt="0"/>
      <dgm:spPr/>
    </dgm:pt>
    <dgm:pt modelId="{DB1B7F8B-6B09-45F3-8036-6C6937731A37}" type="pres">
      <dgm:prSet presAssocID="{4BEE4B9E-B980-43E3-A950-BD95C16B65BB}" presName="aNode" presStyleLbl="fgAcc1" presStyleIdx="0" presStyleCnt="7">
        <dgm:presLayoutVars>
          <dgm:bulletEnabled val="1"/>
        </dgm:presLayoutVars>
      </dgm:prSet>
      <dgm:spPr/>
    </dgm:pt>
    <dgm:pt modelId="{49653107-421C-4F8D-819D-8B05B52C0CB5}" type="pres">
      <dgm:prSet presAssocID="{4BEE4B9E-B980-43E3-A950-BD95C16B65BB}" presName="aSpace" presStyleCnt="0"/>
      <dgm:spPr/>
    </dgm:pt>
    <dgm:pt modelId="{45477191-7D29-4CB1-861E-D49E8EC5D10E}" type="pres">
      <dgm:prSet presAssocID="{EC9BF0B2-7EE4-43AD-B5BE-507A232B7B01}" presName="aNode" presStyleLbl="fgAcc1" presStyleIdx="1" presStyleCnt="7">
        <dgm:presLayoutVars>
          <dgm:bulletEnabled val="1"/>
        </dgm:presLayoutVars>
      </dgm:prSet>
      <dgm:spPr/>
    </dgm:pt>
    <dgm:pt modelId="{AA91CF6F-5E2C-42E2-9110-469A6371A8F3}" type="pres">
      <dgm:prSet presAssocID="{EC9BF0B2-7EE4-43AD-B5BE-507A232B7B01}" presName="aSpace" presStyleCnt="0"/>
      <dgm:spPr/>
    </dgm:pt>
    <dgm:pt modelId="{AE47B471-249F-41C9-85F1-FCAAF5D4920C}" type="pres">
      <dgm:prSet presAssocID="{DA58AB4B-84E4-40D0-8251-C6BB748FD4CF}" presName="aNode" presStyleLbl="fgAcc1" presStyleIdx="2" presStyleCnt="7">
        <dgm:presLayoutVars>
          <dgm:bulletEnabled val="1"/>
        </dgm:presLayoutVars>
      </dgm:prSet>
      <dgm:spPr/>
    </dgm:pt>
    <dgm:pt modelId="{38D65818-B101-4A0E-BB93-74CE17F6CFF1}" type="pres">
      <dgm:prSet presAssocID="{DA58AB4B-84E4-40D0-8251-C6BB748FD4CF}" presName="aSpace" presStyleCnt="0"/>
      <dgm:spPr/>
    </dgm:pt>
    <dgm:pt modelId="{82F03602-F410-4CA2-B873-E22E57AC9E2A}" type="pres">
      <dgm:prSet presAssocID="{33FEC12C-7234-4FE2-93E4-391BD9B4D5B2}" presName="aNode" presStyleLbl="fgAcc1" presStyleIdx="3" presStyleCnt="7">
        <dgm:presLayoutVars>
          <dgm:bulletEnabled val="1"/>
        </dgm:presLayoutVars>
      </dgm:prSet>
      <dgm:spPr/>
    </dgm:pt>
    <dgm:pt modelId="{1721771F-734F-455D-9F3B-A634E504D550}" type="pres">
      <dgm:prSet presAssocID="{33FEC12C-7234-4FE2-93E4-391BD9B4D5B2}" presName="aSpace" presStyleCnt="0"/>
      <dgm:spPr/>
    </dgm:pt>
    <dgm:pt modelId="{E5C27ADF-D9FC-44DF-9EDF-ED19245283C5}" type="pres">
      <dgm:prSet presAssocID="{BA18AE81-75EA-432A-99CB-A1665A7A409C}" presName="aNode" presStyleLbl="fgAcc1" presStyleIdx="4" presStyleCnt="7">
        <dgm:presLayoutVars>
          <dgm:bulletEnabled val="1"/>
        </dgm:presLayoutVars>
      </dgm:prSet>
      <dgm:spPr/>
    </dgm:pt>
    <dgm:pt modelId="{B84E8A4A-792B-44B6-BFA0-6D3F876A3362}" type="pres">
      <dgm:prSet presAssocID="{BA18AE81-75EA-432A-99CB-A1665A7A409C}" presName="aSpace" presStyleCnt="0"/>
      <dgm:spPr/>
    </dgm:pt>
    <dgm:pt modelId="{702898AF-DF29-4C57-89FB-D799ED5E4454}" type="pres">
      <dgm:prSet presAssocID="{0EB95624-EFC6-471B-912B-EC9DA2397483}" presName="aNode" presStyleLbl="fgAcc1" presStyleIdx="5" presStyleCnt="7">
        <dgm:presLayoutVars>
          <dgm:bulletEnabled val="1"/>
        </dgm:presLayoutVars>
      </dgm:prSet>
      <dgm:spPr/>
    </dgm:pt>
    <dgm:pt modelId="{F0774347-3E02-4273-8111-86531C1CA4AF}" type="pres">
      <dgm:prSet presAssocID="{0EB95624-EFC6-471B-912B-EC9DA2397483}" presName="aSpace" presStyleCnt="0"/>
      <dgm:spPr/>
    </dgm:pt>
    <dgm:pt modelId="{953B7621-3952-486D-A2ED-1F08813613DC}" type="pres">
      <dgm:prSet presAssocID="{F609A486-B21F-4A1C-8AE9-D4A3F16F5568}" presName="aNode" presStyleLbl="fgAcc1" presStyleIdx="6" presStyleCnt="7">
        <dgm:presLayoutVars>
          <dgm:bulletEnabled val="1"/>
        </dgm:presLayoutVars>
      </dgm:prSet>
      <dgm:spPr/>
    </dgm:pt>
    <dgm:pt modelId="{60238A49-3952-438A-A224-23AD94760B5A}" type="pres">
      <dgm:prSet presAssocID="{F609A486-B21F-4A1C-8AE9-D4A3F16F5568}" presName="aSpace" presStyleCnt="0"/>
      <dgm:spPr/>
    </dgm:pt>
  </dgm:ptLst>
  <dgm:cxnLst>
    <dgm:cxn modelId="{1FF07505-42A4-4B7D-A10D-A015D000DBA9}" type="presOf" srcId="{33FEC12C-7234-4FE2-93E4-391BD9B4D5B2}" destId="{82F03602-F410-4CA2-B873-E22E57AC9E2A}" srcOrd="0" destOrd="0" presId="urn:microsoft.com/office/officeart/2005/8/layout/pyramid2"/>
    <dgm:cxn modelId="{B5280F13-A056-4A03-AF10-0A74C1DA7F0D}" srcId="{7BB8BC1E-C87C-4AC4-8063-34BFE8501C73}" destId="{DA58AB4B-84E4-40D0-8251-C6BB748FD4CF}" srcOrd="2" destOrd="0" parTransId="{86FF563A-68E8-4CC4-B212-CB10F82212EA}" sibTransId="{78558647-64F3-4592-A0C3-803E703E2ACD}"/>
    <dgm:cxn modelId="{6A8B9238-7690-4880-848B-2A3D742747EA}" srcId="{7BB8BC1E-C87C-4AC4-8063-34BFE8501C73}" destId="{EC9BF0B2-7EE4-43AD-B5BE-507A232B7B01}" srcOrd="1" destOrd="0" parTransId="{169DE64B-A899-4B14-8D4F-CC4DF568920F}" sibTransId="{F5D50106-BE44-4E79-9CA6-12741E49EB86}"/>
    <dgm:cxn modelId="{C0DF2543-9F87-44AC-9A54-171897F9DBE4}" type="presOf" srcId="{0EB95624-EFC6-471B-912B-EC9DA2397483}" destId="{702898AF-DF29-4C57-89FB-D799ED5E4454}" srcOrd="0" destOrd="0" presId="urn:microsoft.com/office/officeart/2005/8/layout/pyramid2"/>
    <dgm:cxn modelId="{2494097C-15B4-40A3-A222-AA6EA20AF8AE}" srcId="{7BB8BC1E-C87C-4AC4-8063-34BFE8501C73}" destId="{F609A486-B21F-4A1C-8AE9-D4A3F16F5568}" srcOrd="6" destOrd="0" parTransId="{3D63EC71-E5AB-43B0-91C8-703145F2C0B0}" sibTransId="{288FDC8B-97D9-400A-8941-E8FC9A0DC755}"/>
    <dgm:cxn modelId="{2BEBC390-839A-4B71-A628-882DBFBF56D7}" srcId="{7BB8BC1E-C87C-4AC4-8063-34BFE8501C73}" destId="{BA18AE81-75EA-432A-99CB-A1665A7A409C}" srcOrd="4" destOrd="0" parTransId="{42A58F66-7083-48F4-903F-5CD50C338871}" sibTransId="{2B6402F9-5139-4FFE-8207-FA46B531EF23}"/>
    <dgm:cxn modelId="{5BC43A9B-A034-46C8-B2FF-A9CCED4F2D7B}" srcId="{7BB8BC1E-C87C-4AC4-8063-34BFE8501C73}" destId="{0EB95624-EFC6-471B-912B-EC9DA2397483}" srcOrd="5" destOrd="0" parTransId="{BC72C2A5-7E74-4863-93D9-BD077DDE1F97}" sibTransId="{B4652033-8AD9-4EF3-9CDE-018C5A77A43D}"/>
    <dgm:cxn modelId="{519F76A2-3EFE-4663-B64B-0272CC5DCE3E}" type="presOf" srcId="{DA58AB4B-84E4-40D0-8251-C6BB748FD4CF}" destId="{AE47B471-249F-41C9-85F1-FCAAF5D4920C}" srcOrd="0" destOrd="0" presId="urn:microsoft.com/office/officeart/2005/8/layout/pyramid2"/>
    <dgm:cxn modelId="{BE4775A6-C4BD-4E4E-879B-28E6CE11315A}" type="presOf" srcId="{7BB8BC1E-C87C-4AC4-8063-34BFE8501C73}" destId="{D6823A6C-E52E-4B78-89AD-5415EB6A0757}" srcOrd="0" destOrd="0" presId="urn:microsoft.com/office/officeart/2005/8/layout/pyramid2"/>
    <dgm:cxn modelId="{C71A9FCB-1D43-4CEC-869C-2B287BC67DFA}" type="presOf" srcId="{BA18AE81-75EA-432A-99CB-A1665A7A409C}" destId="{E5C27ADF-D9FC-44DF-9EDF-ED19245283C5}" srcOrd="0" destOrd="0" presId="urn:microsoft.com/office/officeart/2005/8/layout/pyramid2"/>
    <dgm:cxn modelId="{C98E46D4-878B-4407-975D-DD9F2B52528F}" srcId="{7BB8BC1E-C87C-4AC4-8063-34BFE8501C73}" destId="{4BEE4B9E-B980-43E3-A950-BD95C16B65BB}" srcOrd="0" destOrd="0" parTransId="{298086CB-4708-4DDF-9239-56CCF0C0061F}" sibTransId="{99442072-CFC4-4A32-B43C-3D60B9677F04}"/>
    <dgm:cxn modelId="{95BFB7D4-0D77-4F8B-8A1C-C4EDF01FCD95}" type="presOf" srcId="{4BEE4B9E-B980-43E3-A950-BD95C16B65BB}" destId="{DB1B7F8B-6B09-45F3-8036-6C6937731A37}" srcOrd="0" destOrd="0" presId="urn:microsoft.com/office/officeart/2005/8/layout/pyramid2"/>
    <dgm:cxn modelId="{FBC824D8-49A7-4AF4-BB09-D41E4D5234DE}" type="presOf" srcId="{EC9BF0B2-7EE4-43AD-B5BE-507A232B7B01}" destId="{45477191-7D29-4CB1-861E-D49E8EC5D10E}" srcOrd="0" destOrd="0" presId="urn:microsoft.com/office/officeart/2005/8/layout/pyramid2"/>
    <dgm:cxn modelId="{881A2AF5-7231-49D5-B1A7-38C6E588CA81}" type="presOf" srcId="{F609A486-B21F-4A1C-8AE9-D4A3F16F5568}" destId="{953B7621-3952-486D-A2ED-1F08813613DC}" srcOrd="0" destOrd="0" presId="urn:microsoft.com/office/officeart/2005/8/layout/pyramid2"/>
    <dgm:cxn modelId="{7B3CE5FB-8205-462E-9C1B-0D013D59F6DA}" srcId="{7BB8BC1E-C87C-4AC4-8063-34BFE8501C73}" destId="{33FEC12C-7234-4FE2-93E4-391BD9B4D5B2}" srcOrd="3" destOrd="0" parTransId="{536B508C-3E2F-423B-A339-25D7267BA7F6}" sibTransId="{75D59A2F-6CBF-462E-8B7E-7E32DEC784AC}"/>
    <dgm:cxn modelId="{8914BAAD-59C0-40E5-81A0-3A44B1AAD4F3}" type="presParOf" srcId="{D6823A6C-E52E-4B78-89AD-5415EB6A0757}" destId="{539080E5-B1C4-46EB-B0F2-688EEBCE9377}" srcOrd="0" destOrd="0" presId="urn:microsoft.com/office/officeart/2005/8/layout/pyramid2"/>
    <dgm:cxn modelId="{0924B8AC-D68C-4B91-8F1F-96F1FF4E0655}" type="presParOf" srcId="{D6823A6C-E52E-4B78-89AD-5415EB6A0757}" destId="{E022DBDE-90D6-4090-A107-9C7B0A6C4BED}" srcOrd="1" destOrd="0" presId="urn:microsoft.com/office/officeart/2005/8/layout/pyramid2"/>
    <dgm:cxn modelId="{57825977-4BE6-4B78-AFE5-BE02681C11C6}" type="presParOf" srcId="{E022DBDE-90D6-4090-A107-9C7B0A6C4BED}" destId="{DB1B7F8B-6B09-45F3-8036-6C6937731A37}" srcOrd="0" destOrd="0" presId="urn:microsoft.com/office/officeart/2005/8/layout/pyramid2"/>
    <dgm:cxn modelId="{19E78459-3E69-4F89-8FA0-5CC3C1F9D7D1}" type="presParOf" srcId="{E022DBDE-90D6-4090-A107-9C7B0A6C4BED}" destId="{49653107-421C-4F8D-819D-8B05B52C0CB5}" srcOrd="1" destOrd="0" presId="urn:microsoft.com/office/officeart/2005/8/layout/pyramid2"/>
    <dgm:cxn modelId="{FDF931D5-2786-43A9-9ABC-8A42825629DF}" type="presParOf" srcId="{E022DBDE-90D6-4090-A107-9C7B0A6C4BED}" destId="{45477191-7D29-4CB1-861E-D49E8EC5D10E}" srcOrd="2" destOrd="0" presId="urn:microsoft.com/office/officeart/2005/8/layout/pyramid2"/>
    <dgm:cxn modelId="{387AF940-7C29-451F-861B-DF454A7D6671}" type="presParOf" srcId="{E022DBDE-90D6-4090-A107-9C7B0A6C4BED}" destId="{AA91CF6F-5E2C-42E2-9110-469A6371A8F3}" srcOrd="3" destOrd="0" presId="urn:microsoft.com/office/officeart/2005/8/layout/pyramid2"/>
    <dgm:cxn modelId="{D96BE46A-51BA-494C-BB53-16C80789B8F9}" type="presParOf" srcId="{E022DBDE-90D6-4090-A107-9C7B0A6C4BED}" destId="{AE47B471-249F-41C9-85F1-FCAAF5D4920C}" srcOrd="4" destOrd="0" presId="urn:microsoft.com/office/officeart/2005/8/layout/pyramid2"/>
    <dgm:cxn modelId="{A967D8D9-7EC3-4873-B8D7-B90B64BA8CA3}" type="presParOf" srcId="{E022DBDE-90D6-4090-A107-9C7B0A6C4BED}" destId="{38D65818-B101-4A0E-BB93-74CE17F6CFF1}" srcOrd="5" destOrd="0" presId="urn:microsoft.com/office/officeart/2005/8/layout/pyramid2"/>
    <dgm:cxn modelId="{8A7ACE13-B687-41E8-9B54-4FD8725D0ABC}" type="presParOf" srcId="{E022DBDE-90D6-4090-A107-9C7B0A6C4BED}" destId="{82F03602-F410-4CA2-B873-E22E57AC9E2A}" srcOrd="6" destOrd="0" presId="urn:microsoft.com/office/officeart/2005/8/layout/pyramid2"/>
    <dgm:cxn modelId="{8EB8EA00-4104-4B79-A543-E122D889474F}" type="presParOf" srcId="{E022DBDE-90D6-4090-A107-9C7B0A6C4BED}" destId="{1721771F-734F-455D-9F3B-A634E504D550}" srcOrd="7" destOrd="0" presId="urn:microsoft.com/office/officeart/2005/8/layout/pyramid2"/>
    <dgm:cxn modelId="{349D83BD-75B5-44D6-A6B8-0FF86EECF9B9}" type="presParOf" srcId="{E022DBDE-90D6-4090-A107-9C7B0A6C4BED}" destId="{E5C27ADF-D9FC-44DF-9EDF-ED19245283C5}" srcOrd="8" destOrd="0" presId="urn:microsoft.com/office/officeart/2005/8/layout/pyramid2"/>
    <dgm:cxn modelId="{127A143D-4E90-4EA8-A0F4-20DEF7E7EB5E}" type="presParOf" srcId="{E022DBDE-90D6-4090-A107-9C7B0A6C4BED}" destId="{B84E8A4A-792B-44B6-BFA0-6D3F876A3362}" srcOrd="9" destOrd="0" presId="urn:microsoft.com/office/officeart/2005/8/layout/pyramid2"/>
    <dgm:cxn modelId="{B5C924E6-C791-4EDC-B573-55BAD6398253}" type="presParOf" srcId="{E022DBDE-90D6-4090-A107-9C7B0A6C4BED}" destId="{702898AF-DF29-4C57-89FB-D799ED5E4454}" srcOrd="10" destOrd="0" presId="urn:microsoft.com/office/officeart/2005/8/layout/pyramid2"/>
    <dgm:cxn modelId="{709C7867-D18D-48EB-9E7A-16CBC584FBF8}" type="presParOf" srcId="{E022DBDE-90D6-4090-A107-9C7B0A6C4BED}" destId="{F0774347-3E02-4273-8111-86531C1CA4AF}" srcOrd="11" destOrd="0" presId="urn:microsoft.com/office/officeart/2005/8/layout/pyramid2"/>
    <dgm:cxn modelId="{86BC1CC1-E832-4B13-985C-A30233709743}" type="presParOf" srcId="{E022DBDE-90D6-4090-A107-9C7B0A6C4BED}" destId="{953B7621-3952-486D-A2ED-1F08813613DC}" srcOrd="12" destOrd="0" presId="urn:microsoft.com/office/officeart/2005/8/layout/pyramid2"/>
    <dgm:cxn modelId="{7CD7D850-E077-4E20-A0A0-EA86512E1178}" type="presParOf" srcId="{E022DBDE-90D6-4090-A107-9C7B0A6C4BED}" destId="{60238A49-3952-438A-A224-23AD94760B5A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A6638-64C8-4D41-B778-F4C3019FD00B}">
      <dsp:nvSpPr>
        <dsp:cNvPr id="0" name=""/>
        <dsp:cNvSpPr/>
      </dsp:nvSpPr>
      <dsp:spPr>
        <a:xfrm>
          <a:off x="0" y="244088"/>
          <a:ext cx="7172326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652" tIns="333248" rIns="55665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tx1"/>
              </a:solidFill>
            </a:rPr>
            <a:t>Mechanical injuries, alteration in temperatures and pressure,</a:t>
          </a:r>
          <a:r>
            <a:rPr lang="en-ID" sz="1600" kern="1200">
              <a:solidFill>
                <a:schemeClr val="tx1"/>
              </a:solidFill>
            </a:rPr>
            <a:t>radiation injuries.</a:t>
          </a:r>
          <a:endParaRPr lang="en-ID" sz="1600" kern="1200" dirty="0">
            <a:solidFill>
              <a:schemeClr val="tx1"/>
            </a:solidFill>
          </a:endParaRPr>
        </a:p>
      </dsp:txBody>
      <dsp:txXfrm>
        <a:off x="0" y="244088"/>
        <a:ext cx="7172326" cy="882000"/>
      </dsp:txXfrm>
    </dsp:sp>
    <dsp:sp modelId="{2CAB5059-4F79-4551-B0AA-30739D2861D8}">
      <dsp:nvSpPr>
        <dsp:cNvPr id="0" name=""/>
        <dsp:cNvSpPr/>
      </dsp:nvSpPr>
      <dsp:spPr>
        <a:xfrm>
          <a:off x="358616" y="7928"/>
          <a:ext cx="5020628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768" tIns="0" rIns="1897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Physical agents</a:t>
          </a:r>
          <a:endParaRPr lang="en-ID" sz="1600" kern="1200" dirty="0">
            <a:solidFill>
              <a:schemeClr val="tx1"/>
            </a:solidFill>
          </a:endParaRPr>
        </a:p>
      </dsp:txBody>
      <dsp:txXfrm>
        <a:off x="381673" y="30985"/>
        <a:ext cx="4974514" cy="426206"/>
      </dsp:txXfrm>
    </dsp:sp>
    <dsp:sp modelId="{B324CF0D-438C-4A69-9FBF-E22F506EB274}">
      <dsp:nvSpPr>
        <dsp:cNvPr id="0" name=""/>
        <dsp:cNvSpPr/>
      </dsp:nvSpPr>
      <dsp:spPr>
        <a:xfrm>
          <a:off x="0" y="1448648"/>
          <a:ext cx="7172326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652" tIns="333248" rIns="55665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tx1"/>
              </a:solidFill>
            </a:rPr>
            <a:t>Including the ever increasing lists of drugs and toxins.</a:t>
          </a:r>
          <a:endParaRPr lang="en-ID" sz="1600" kern="1200" dirty="0">
            <a:solidFill>
              <a:schemeClr val="tx1"/>
            </a:solidFill>
          </a:endParaRPr>
        </a:p>
      </dsp:txBody>
      <dsp:txXfrm>
        <a:off x="0" y="1448648"/>
        <a:ext cx="7172326" cy="667800"/>
      </dsp:txXfrm>
    </dsp:sp>
    <dsp:sp modelId="{C930379B-62FB-4298-9FE8-77C1CA8C8AC7}">
      <dsp:nvSpPr>
        <dsp:cNvPr id="0" name=""/>
        <dsp:cNvSpPr/>
      </dsp:nvSpPr>
      <dsp:spPr>
        <a:xfrm>
          <a:off x="358616" y="1212488"/>
          <a:ext cx="5020628" cy="47232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768" tIns="0" rIns="1897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Chemical agents</a:t>
          </a:r>
          <a:endParaRPr lang="en-ID" sz="1600" kern="1200" dirty="0">
            <a:solidFill>
              <a:schemeClr val="tx1"/>
            </a:solidFill>
          </a:endParaRPr>
        </a:p>
      </dsp:txBody>
      <dsp:txXfrm>
        <a:off x="381673" y="1235545"/>
        <a:ext cx="4974514" cy="426206"/>
      </dsp:txXfrm>
    </dsp:sp>
    <dsp:sp modelId="{757331C0-BEA9-4E11-AA81-666EEF166650}">
      <dsp:nvSpPr>
        <dsp:cNvPr id="0" name=""/>
        <dsp:cNvSpPr/>
      </dsp:nvSpPr>
      <dsp:spPr>
        <a:xfrm>
          <a:off x="0" y="2439008"/>
          <a:ext cx="7172326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652" tIns="333248" rIns="55665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600" kern="1200">
              <a:solidFill>
                <a:schemeClr val="tx1"/>
              </a:solidFill>
            </a:rPr>
            <a:t>Bacteria, viruses, fungi, parasites</a:t>
          </a:r>
          <a:endParaRPr lang="en-ID" sz="1600" kern="1200" dirty="0">
            <a:solidFill>
              <a:schemeClr val="tx1"/>
            </a:solidFill>
          </a:endParaRPr>
        </a:p>
      </dsp:txBody>
      <dsp:txXfrm>
        <a:off x="0" y="2439008"/>
        <a:ext cx="7172326" cy="667800"/>
      </dsp:txXfrm>
    </dsp:sp>
    <dsp:sp modelId="{2C343027-30DB-4698-9CD5-7ABAB40B563E}">
      <dsp:nvSpPr>
        <dsp:cNvPr id="0" name=""/>
        <dsp:cNvSpPr/>
      </dsp:nvSpPr>
      <dsp:spPr>
        <a:xfrm>
          <a:off x="358616" y="2202848"/>
          <a:ext cx="5020628" cy="47232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768" tIns="0" rIns="1897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>
              <a:solidFill>
                <a:schemeClr val="tx1"/>
              </a:solidFill>
            </a:rPr>
            <a:t>Biologic agents (infectious)</a:t>
          </a:r>
          <a:endParaRPr lang="en-ID" sz="1600" kern="1200" dirty="0">
            <a:solidFill>
              <a:schemeClr val="tx1"/>
            </a:solidFill>
          </a:endParaRPr>
        </a:p>
      </dsp:txBody>
      <dsp:txXfrm>
        <a:off x="381673" y="2225905"/>
        <a:ext cx="4974514" cy="426206"/>
      </dsp:txXfrm>
    </dsp:sp>
    <dsp:sp modelId="{08A67844-58A3-4BD5-9BCB-74A142AC33BF}">
      <dsp:nvSpPr>
        <dsp:cNvPr id="0" name=""/>
        <dsp:cNvSpPr/>
      </dsp:nvSpPr>
      <dsp:spPr>
        <a:xfrm>
          <a:off x="0" y="3429368"/>
          <a:ext cx="7172326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652" tIns="333248" rIns="55665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tx1"/>
              </a:solidFill>
            </a:rPr>
            <a:t>Hypersensitivity reactions, autoimmunity,</a:t>
          </a:r>
          <a:r>
            <a:rPr lang="en-ID" sz="1600" kern="1200">
              <a:solidFill>
                <a:schemeClr val="tx1"/>
              </a:solidFill>
            </a:rPr>
            <a:t>immunodeficiency states etc</a:t>
          </a:r>
          <a:endParaRPr lang="en-ID" sz="1600" kern="1200" dirty="0">
            <a:solidFill>
              <a:schemeClr val="tx1"/>
            </a:solidFill>
          </a:endParaRPr>
        </a:p>
      </dsp:txBody>
      <dsp:txXfrm>
        <a:off x="0" y="3429368"/>
        <a:ext cx="7172326" cy="882000"/>
      </dsp:txXfrm>
    </dsp:sp>
    <dsp:sp modelId="{8344885D-61FC-440F-9F1E-BF1697C575DC}">
      <dsp:nvSpPr>
        <dsp:cNvPr id="0" name=""/>
        <dsp:cNvSpPr/>
      </dsp:nvSpPr>
      <dsp:spPr>
        <a:xfrm>
          <a:off x="358616" y="3193208"/>
          <a:ext cx="5020628" cy="47232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768" tIns="0" rIns="1897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Immunologic disorders</a:t>
          </a:r>
          <a:endParaRPr lang="en-ID" sz="1600" kern="1200" dirty="0">
            <a:solidFill>
              <a:schemeClr val="tx1"/>
            </a:solidFill>
          </a:endParaRPr>
        </a:p>
      </dsp:txBody>
      <dsp:txXfrm>
        <a:off x="381673" y="3216265"/>
        <a:ext cx="4974514" cy="426206"/>
      </dsp:txXfrm>
    </dsp:sp>
    <dsp:sp modelId="{281BE81D-234E-4CC9-BCBD-776CFDFF7CB4}">
      <dsp:nvSpPr>
        <dsp:cNvPr id="0" name=""/>
        <dsp:cNvSpPr/>
      </dsp:nvSpPr>
      <dsp:spPr>
        <a:xfrm>
          <a:off x="0" y="4633929"/>
          <a:ext cx="7172326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652" tIns="333248" rIns="55665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>
              <a:solidFill>
                <a:schemeClr val="tx1"/>
              </a:solidFill>
            </a:rPr>
            <a:t>examples gout, diabetes mellitus etc…</a:t>
          </a:r>
          <a:endParaRPr lang="en-ID" sz="1600" kern="1200" dirty="0">
            <a:solidFill>
              <a:schemeClr val="tx1"/>
            </a:solidFill>
          </a:endParaRPr>
        </a:p>
      </dsp:txBody>
      <dsp:txXfrm>
        <a:off x="0" y="4633929"/>
        <a:ext cx="7172326" cy="667800"/>
      </dsp:txXfrm>
    </dsp:sp>
    <dsp:sp modelId="{1143CBCB-EFC4-456D-B166-4C684F68C655}">
      <dsp:nvSpPr>
        <dsp:cNvPr id="0" name=""/>
        <dsp:cNvSpPr/>
      </dsp:nvSpPr>
      <dsp:spPr>
        <a:xfrm>
          <a:off x="358616" y="4397769"/>
          <a:ext cx="5020628" cy="4723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768" tIns="0" rIns="1897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solidFill>
                <a:schemeClr val="tx1"/>
              </a:solidFill>
            </a:rPr>
            <a:t>Genetic/metabolic disorders</a:t>
          </a:r>
          <a:endParaRPr lang="en-ID" sz="1600" kern="1200" dirty="0">
            <a:solidFill>
              <a:schemeClr val="tx1"/>
            </a:solidFill>
          </a:endParaRPr>
        </a:p>
      </dsp:txBody>
      <dsp:txXfrm>
        <a:off x="381673" y="4420826"/>
        <a:ext cx="4974514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532CF-C032-4C1D-882F-856B26CB142E}">
      <dsp:nvSpPr>
        <dsp:cNvPr id="0" name=""/>
        <dsp:cNvSpPr/>
      </dsp:nvSpPr>
      <dsp:spPr>
        <a:xfrm>
          <a:off x="0" y="4952346"/>
          <a:ext cx="4476750" cy="46434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Phagocytosis</a:t>
          </a:r>
          <a:endParaRPr lang="en-US" sz="2400" kern="1200" dirty="0"/>
        </a:p>
      </dsp:txBody>
      <dsp:txXfrm>
        <a:off x="0" y="4952346"/>
        <a:ext cx="4476750" cy="464343"/>
      </dsp:txXfrm>
    </dsp:sp>
    <dsp:sp modelId="{36FCC895-ED79-43D5-ADDD-D990E37D9802}">
      <dsp:nvSpPr>
        <dsp:cNvPr id="0" name=""/>
        <dsp:cNvSpPr/>
      </dsp:nvSpPr>
      <dsp:spPr>
        <a:xfrm rot="10800000">
          <a:off x="0" y="4245150"/>
          <a:ext cx="4476750" cy="714160"/>
        </a:xfrm>
        <a:prstGeom prst="upArrowCallout">
          <a:avLst/>
        </a:prstGeom>
        <a:gradFill rotWithShape="0">
          <a:gsLst>
            <a:gs pos="0">
              <a:schemeClr val="accent4">
                <a:hueOff val="-637824"/>
                <a:satOff val="3843"/>
                <a:lumOff val="308"/>
                <a:alphaOff val="0"/>
                <a:tint val="60000"/>
                <a:lumMod val="110000"/>
              </a:schemeClr>
            </a:gs>
            <a:gs pos="100000">
              <a:schemeClr val="accent4">
                <a:hueOff val="-637824"/>
                <a:satOff val="3843"/>
                <a:lumOff val="308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Leukocyte migration</a:t>
          </a:r>
          <a:endParaRPr lang="en-US" sz="2400" kern="1200" dirty="0"/>
        </a:p>
      </dsp:txBody>
      <dsp:txXfrm rot="10800000">
        <a:off x="0" y="4245150"/>
        <a:ext cx="4476750" cy="464040"/>
      </dsp:txXfrm>
    </dsp:sp>
    <dsp:sp modelId="{C36C9FEC-8FEC-4112-993C-5BE2191F4EFC}">
      <dsp:nvSpPr>
        <dsp:cNvPr id="0" name=""/>
        <dsp:cNvSpPr/>
      </dsp:nvSpPr>
      <dsp:spPr>
        <a:xfrm rot="10800000">
          <a:off x="0" y="3537954"/>
          <a:ext cx="4476750" cy="714160"/>
        </a:xfrm>
        <a:prstGeom prst="upArrowCallout">
          <a:avLst/>
        </a:prstGeom>
        <a:gradFill rotWithShape="0">
          <a:gsLst>
            <a:gs pos="0">
              <a:schemeClr val="accent4">
                <a:hueOff val="-1275649"/>
                <a:satOff val="7685"/>
                <a:lumOff val="616"/>
                <a:alphaOff val="0"/>
                <a:tint val="60000"/>
                <a:lumMod val="110000"/>
              </a:schemeClr>
            </a:gs>
            <a:gs pos="100000">
              <a:schemeClr val="accent4">
                <a:hueOff val="-1275649"/>
                <a:satOff val="7685"/>
                <a:lumOff val="616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Permeability changes</a:t>
          </a:r>
          <a:endParaRPr lang="en-US" sz="2400" kern="1200" dirty="0"/>
        </a:p>
      </dsp:txBody>
      <dsp:txXfrm rot="10800000">
        <a:off x="0" y="3537954"/>
        <a:ext cx="4476750" cy="464040"/>
      </dsp:txXfrm>
    </dsp:sp>
    <dsp:sp modelId="{90F2C4CD-2A91-4800-9323-70B8787D0EBA}">
      <dsp:nvSpPr>
        <dsp:cNvPr id="0" name=""/>
        <dsp:cNvSpPr/>
      </dsp:nvSpPr>
      <dsp:spPr>
        <a:xfrm rot="10800000">
          <a:off x="0" y="2830759"/>
          <a:ext cx="4476750" cy="714160"/>
        </a:xfrm>
        <a:prstGeom prst="upArrowCallout">
          <a:avLst/>
        </a:prstGeom>
        <a:gradFill rotWithShape="0">
          <a:gsLst>
            <a:gs pos="0">
              <a:schemeClr val="accent4">
                <a:hueOff val="-1913473"/>
                <a:satOff val="11528"/>
                <a:lumOff val="924"/>
                <a:alphaOff val="0"/>
                <a:tint val="60000"/>
                <a:lumMod val="110000"/>
              </a:schemeClr>
            </a:gs>
            <a:gs pos="100000">
              <a:schemeClr val="accent4">
                <a:hueOff val="-1913473"/>
                <a:satOff val="11528"/>
                <a:lumOff val="924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Metabolic changes</a:t>
          </a:r>
          <a:endParaRPr lang="en-US" sz="2400" kern="1200" dirty="0"/>
        </a:p>
      </dsp:txBody>
      <dsp:txXfrm rot="10800000">
        <a:off x="0" y="2830759"/>
        <a:ext cx="4476750" cy="464040"/>
      </dsp:txXfrm>
    </dsp:sp>
    <dsp:sp modelId="{0DB424BC-AB86-4BA7-B693-5CABAD1A49FE}">
      <dsp:nvSpPr>
        <dsp:cNvPr id="0" name=""/>
        <dsp:cNvSpPr/>
      </dsp:nvSpPr>
      <dsp:spPr>
        <a:xfrm rot="10800000">
          <a:off x="0" y="2123563"/>
          <a:ext cx="4476750" cy="714160"/>
        </a:xfrm>
        <a:prstGeom prst="upArrowCallout">
          <a:avLst/>
        </a:prstGeom>
        <a:gradFill rotWithShape="0">
          <a:gsLst>
            <a:gs pos="0">
              <a:schemeClr val="accent4">
                <a:hueOff val="-2551297"/>
                <a:satOff val="15371"/>
                <a:lumOff val="1232"/>
                <a:alphaOff val="0"/>
                <a:tint val="60000"/>
                <a:lumMod val="110000"/>
              </a:schemeClr>
            </a:gs>
            <a:gs pos="100000">
              <a:schemeClr val="accent4">
                <a:hueOff val="-2551297"/>
                <a:satOff val="15371"/>
                <a:lumOff val="1232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Hemodynamic changes</a:t>
          </a:r>
          <a:endParaRPr lang="en-US" sz="2400" kern="1200" dirty="0"/>
        </a:p>
      </dsp:txBody>
      <dsp:txXfrm rot="10800000">
        <a:off x="0" y="2123563"/>
        <a:ext cx="4476750" cy="464040"/>
      </dsp:txXfrm>
    </dsp:sp>
    <dsp:sp modelId="{0D23EA25-844C-4EDB-8BE6-ABE5F4227FAD}">
      <dsp:nvSpPr>
        <dsp:cNvPr id="0" name=""/>
        <dsp:cNvSpPr/>
      </dsp:nvSpPr>
      <dsp:spPr>
        <a:xfrm rot="10800000">
          <a:off x="0" y="1416368"/>
          <a:ext cx="4476750" cy="714160"/>
        </a:xfrm>
        <a:prstGeom prst="upArrowCallout">
          <a:avLst/>
        </a:prstGeom>
        <a:gradFill rotWithShape="0">
          <a:gsLst>
            <a:gs pos="0">
              <a:schemeClr val="accent4">
                <a:hueOff val="-3189121"/>
                <a:satOff val="19214"/>
                <a:lumOff val="1540"/>
                <a:alphaOff val="0"/>
                <a:tint val="60000"/>
                <a:lumMod val="110000"/>
              </a:schemeClr>
            </a:gs>
            <a:gs pos="100000">
              <a:schemeClr val="accent4">
                <a:hueOff val="-3189121"/>
                <a:satOff val="19214"/>
                <a:lumOff val="154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Chemical mediation</a:t>
          </a:r>
          <a:endParaRPr lang="en-US" sz="2400" kern="1200" dirty="0"/>
        </a:p>
      </dsp:txBody>
      <dsp:txXfrm rot="10800000">
        <a:off x="0" y="1416368"/>
        <a:ext cx="4476750" cy="464040"/>
      </dsp:txXfrm>
    </dsp:sp>
    <dsp:sp modelId="{22D3EAA5-DA0E-43C8-8135-D61F7E48C897}">
      <dsp:nvSpPr>
        <dsp:cNvPr id="0" name=""/>
        <dsp:cNvSpPr/>
      </dsp:nvSpPr>
      <dsp:spPr>
        <a:xfrm rot="10800000">
          <a:off x="0" y="709172"/>
          <a:ext cx="4476750" cy="714160"/>
        </a:xfrm>
        <a:prstGeom prst="upArrowCallout">
          <a:avLst/>
        </a:prstGeom>
        <a:gradFill rotWithShape="0">
          <a:gsLst>
            <a:gs pos="0">
              <a:schemeClr val="accent4">
                <a:hueOff val="-3826945"/>
                <a:satOff val="23056"/>
                <a:lumOff val="1848"/>
                <a:alphaOff val="0"/>
                <a:tint val="60000"/>
                <a:lumMod val="110000"/>
              </a:schemeClr>
            </a:gs>
            <a:gs pos="100000">
              <a:schemeClr val="accent4">
                <a:hueOff val="-3826945"/>
                <a:satOff val="23056"/>
                <a:lumOff val="1848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Ultrastructural changes</a:t>
          </a:r>
          <a:endParaRPr lang="en-US" sz="2400" kern="1200" dirty="0"/>
        </a:p>
      </dsp:txBody>
      <dsp:txXfrm rot="10800000">
        <a:off x="0" y="709172"/>
        <a:ext cx="4476750" cy="464040"/>
      </dsp:txXfrm>
    </dsp:sp>
    <dsp:sp modelId="{1FEDE16B-A785-4EA7-A75A-DDAA065783BB}">
      <dsp:nvSpPr>
        <dsp:cNvPr id="0" name=""/>
        <dsp:cNvSpPr/>
      </dsp:nvSpPr>
      <dsp:spPr>
        <a:xfrm rot="10800000">
          <a:off x="0" y="1977"/>
          <a:ext cx="4476750" cy="714160"/>
        </a:xfrm>
        <a:prstGeom prst="upArrowCallou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60000"/>
                <a:lumMod val="11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Primary injury</a:t>
          </a:r>
        </a:p>
      </dsp:txBody>
      <dsp:txXfrm rot="10800000">
        <a:off x="0" y="1977"/>
        <a:ext cx="4476750" cy="464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65A03-D9C7-4BE6-8C9C-D672C16FBC3D}">
      <dsp:nvSpPr>
        <dsp:cNvPr id="0" name=""/>
        <dsp:cNvSpPr/>
      </dsp:nvSpPr>
      <dsp:spPr>
        <a:xfrm>
          <a:off x="0" y="270297"/>
          <a:ext cx="5076825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018" tIns="291592" rIns="39401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pus-filled cavity (neutrophils, monocytes and liquefied cellular debris)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walled off by fibrous tissue and inaccessible to circulation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tissue destruction caused by lysosomal and other degradative enzymes </a:t>
          </a:r>
          <a:endParaRPr lang="en-US" sz="1400" kern="1200" dirty="0"/>
        </a:p>
      </dsp:txBody>
      <dsp:txXfrm>
        <a:off x="0" y="270297"/>
        <a:ext cx="5076825" cy="1587600"/>
      </dsp:txXfrm>
    </dsp:sp>
    <dsp:sp modelId="{E0CA6759-D11D-4601-B340-F85600915FC3}">
      <dsp:nvSpPr>
        <dsp:cNvPr id="0" name=""/>
        <dsp:cNvSpPr/>
      </dsp:nvSpPr>
      <dsp:spPr>
        <a:xfrm>
          <a:off x="253841" y="63657"/>
          <a:ext cx="3553777" cy="41328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4324" tIns="0" rIns="13432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Abscess </a:t>
          </a:r>
        </a:p>
      </dsp:txBody>
      <dsp:txXfrm>
        <a:off x="274016" y="83832"/>
        <a:ext cx="3513427" cy="372930"/>
      </dsp:txXfrm>
    </dsp:sp>
    <dsp:sp modelId="{C1F09651-E05F-458E-A2EE-B6BFDD6E30C4}">
      <dsp:nvSpPr>
        <dsp:cNvPr id="0" name=""/>
        <dsp:cNvSpPr/>
      </dsp:nvSpPr>
      <dsp:spPr>
        <a:xfrm>
          <a:off x="0" y="2140137"/>
          <a:ext cx="5076825" cy="81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018" tIns="291592" rIns="39401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loss of epithelial surface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acute inflammation in epithelial surfaces </a:t>
          </a:r>
          <a:endParaRPr lang="en-US" sz="1400" kern="1200" dirty="0"/>
        </a:p>
      </dsp:txBody>
      <dsp:txXfrm>
        <a:off x="0" y="2140137"/>
        <a:ext cx="5076825" cy="815850"/>
      </dsp:txXfrm>
    </dsp:sp>
    <dsp:sp modelId="{A038B231-6C9B-45F4-BE03-C06F97493229}">
      <dsp:nvSpPr>
        <dsp:cNvPr id="0" name=""/>
        <dsp:cNvSpPr/>
      </dsp:nvSpPr>
      <dsp:spPr>
        <a:xfrm>
          <a:off x="253841" y="1933497"/>
          <a:ext cx="3553777" cy="41328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4324" tIns="0" rIns="13432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Ulcer </a:t>
          </a:r>
          <a:endParaRPr lang="en-US" sz="1400" kern="1200" dirty="0"/>
        </a:p>
      </dsp:txBody>
      <dsp:txXfrm>
        <a:off x="274016" y="1953672"/>
        <a:ext cx="3513427" cy="372930"/>
      </dsp:txXfrm>
    </dsp:sp>
    <dsp:sp modelId="{C9FFA23B-F600-41D7-89D4-572A510D9A1E}">
      <dsp:nvSpPr>
        <dsp:cNvPr id="0" name=""/>
        <dsp:cNvSpPr/>
      </dsp:nvSpPr>
      <dsp:spPr>
        <a:xfrm>
          <a:off x="0" y="3238227"/>
          <a:ext cx="5076825" cy="771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018" tIns="291592" rIns="39401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abnormal communication between organs or an organ and a surface </a:t>
          </a:r>
          <a:endParaRPr lang="en-US" sz="1400" kern="1200" dirty="0"/>
        </a:p>
      </dsp:txBody>
      <dsp:txXfrm>
        <a:off x="0" y="3238227"/>
        <a:ext cx="5076825" cy="771750"/>
      </dsp:txXfrm>
    </dsp:sp>
    <dsp:sp modelId="{45F8C0DA-D6A7-440B-A528-AA49944FAA59}">
      <dsp:nvSpPr>
        <dsp:cNvPr id="0" name=""/>
        <dsp:cNvSpPr/>
      </dsp:nvSpPr>
      <dsp:spPr>
        <a:xfrm>
          <a:off x="253841" y="3031587"/>
          <a:ext cx="3553777" cy="41328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4324" tIns="0" rIns="13432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Fistula </a:t>
          </a:r>
          <a:endParaRPr lang="en-US" sz="1400" kern="1200" dirty="0"/>
        </a:p>
      </dsp:txBody>
      <dsp:txXfrm>
        <a:off x="274016" y="3051762"/>
        <a:ext cx="3513427" cy="372930"/>
      </dsp:txXfrm>
    </dsp:sp>
    <dsp:sp modelId="{37970083-7043-46AD-9877-BB171F040C07}">
      <dsp:nvSpPr>
        <dsp:cNvPr id="0" name=""/>
        <dsp:cNvSpPr/>
      </dsp:nvSpPr>
      <dsp:spPr>
        <a:xfrm>
          <a:off x="0" y="4292217"/>
          <a:ext cx="5076825" cy="771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018" tIns="291592" rIns="39401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Causes distortion of structure and sometimes altered function </a:t>
          </a:r>
          <a:endParaRPr lang="en-US" sz="1400" kern="1200" dirty="0"/>
        </a:p>
      </dsp:txBody>
      <dsp:txXfrm>
        <a:off x="0" y="4292217"/>
        <a:ext cx="5076825" cy="771750"/>
      </dsp:txXfrm>
    </dsp:sp>
    <dsp:sp modelId="{7D52077C-31C6-418A-A750-F8CB42B82C23}">
      <dsp:nvSpPr>
        <dsp:cNvPr id="0" name=""/>
        <dsp:cNvSpPr/>
      </dsp:nvSpPr>
      <dsp:spPr>
        <a:xfrm>
          <a:off x="253841" y="4085577"/>
          <a:ext cx="3553777" cy="41328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4324" tIns="0" rIns="13432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Scar </a:t>
          </a:r>
          <a:endParaRPr lang="en-US" sz="1400" kern="1200" dirty="0"/>
        </a:p>
      </dsp:txBody>
      <dsp:txXfrm>
        <a:off x="274016" y="4105752"/>
        <a:ext cx="3513427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080E5-B1C4-46EB-B0F2-688EEBCE9377}">
      <dsp:nvSpPr>
        <dsp:cNvPr id="0" name=""/>
        <dsp:cNvSpPr/>
      </dsp:nvSpPr>
      <dsp:spPr>
        <a:xfrm>
          <a:off x="2643027" y="0"/>
          <a:ext cx="4870452" cy="4870452"/>
        </a:xfrm>
        <a:prstGeom prst="triangle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1B7F8B-6B09-45F3-8036-6C6937731A37}">
      <dsp:nvSpPr>
        <dsp:cNvPr id="0" name=""/>
        <dsp:cNvSpPr/>
      </dsp:nvSpPr>
      <dsp:spPr>
        <a:xfrm>
          <a:off x="5078253" y="487520"/>
          <a:ext cx="3165793" cy="4946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/>
            <a:t>Fever</a:t>
          </a:r>
          <a:endParaRPr lang="en-ID" sz="1600" kern="1200" dirty="0"/>
        </a:p>
      </dsp:txBody>
      <dsp:txXfrm>
        <a:off x="5102400" y="511667"/>
        <a:ext cx="3117499" cy="446361"/>
      </dsp:txXfrm>
    </dsp:sp>
    <dsp:sp modelId="{45477191-7D29-4CB1-861E-D49E8EC5D10E}">
      <dsp:nvSpPr>
        <dsp:cNvPr id="0" name=""/>
        <dsp:cNvSpPr/>
      </dsp:nvSpPr>
      <dsp:spPr>
        <a:xfrm>
          <a:off x="5078253" y="1044008"/>
          <a:ext cx="3165793" cy="4946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/>
            <a:t>Endocrine &amp; metabolic responses</a:t>
          </a:r>
        </a:p>
      </dsp:txBody>
      <dsp:txXfrm>
        <a:off x="5102400" y="1068155"/>
        <a:ext cx="3117499" cy="446361"/>
      </dsp:txXfrm>
    </dsp:sp>
    <dsp:sp modelId="{AE47B471-249F-41C9-85F1-FCAAF5D4920C}">
      <dsp:nvSpPr>
        <dsp:cNvPr id="0" name=""/>
        <dsp:cNvSpPr/>
      </dsp:nvSpPr>
      <dsp:spPr>
        <a:xfrm>
          <a:off x="5078253" y="1600495"/>
          <a:ext cx="3165793" cy="4946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/>
            <a:t>Autonomic responses</a:t>
          </a:r>
        </a:p>
      </dsp:txBody>
      <dsp:txXfrm>
        <a:off x="5102400" y="1624642"/>
        <a:ext cx="3117499" cy="446361"/>
      </dsp:txXfrm>
    </dsp:sp>
    <dsp:sp modelId="{82F03602-F410-4CA2-B873-E22E57AC9E2A}">
      <dsp:nvSpPr>
        <dsp:cNvPr id="0" name=""/>
        <dsp:cNvSpPr/>
      </dsp:nvSpPr>
      <dsp:spPr>
        <a:xfrm>
          <a:off x="5078253" y="2156982"/>
          <a:ext cx="3165793" cy="4946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/>
            <a:t>Behavioural responses</a:t>
          </a:r>
        </a:p>
      </dsp:txBody>
      <dsp:txXfrm>
        <a:off x="5102400" y="2181129"/>
        <a:ext cx="3117499" cy="446361"/>
      </dsp:txXfrm>
    </dsp:sp>
    <dsp:sp modelId="{E5C27ADF-D9FC-44DF-9EDF-ED19245283C5}">
      <dsp:nvSpPr>
        <dsp:cNvPr id="0" name=""/>
        <dsp:cNvSpPr/>
      </dsp:nvSpPr>
      <dsp:spPr>
        <a:xfrm>
          <a:off x="5078253" y="2713469"/>
          <a:ext cx="3165793" cy="4946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/>
            <a:t>Leucocytosis</a:t>
          </a:r>
        </a:p>
      </dsp:txBody>
      <dsp:txXfrm>
        <a:off x="5102400" y="2737616"/>
        <a:ext cx="3117499" cy="446361"/>
      </dsp:txXfrm>
    </dsp:sp>
    <dsp:sp modelId="{702898AF-DF29-4C57-89FB-D799ED5E4454}">
      <dsp:nvSpPr>
        <dsp:cNvPr id="0" name=""/>
        <dsp:cNvSpPr/>
      </dsp:nvSpPr>
      <dsp:spPr>
        <a:xfrm>
          <a:off x="5078253" y="3269956"/>
          <a:ext cx="3165793" cy="4946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/>
            <a:t>Leukopenia</a:t>
          </a:r>
        </a:p>
      </dsp:txBody>
      <dsp:txXfrm>
        <a:off x="5102400" y="3294103"/>
        <a:ext cx="3117499" cy="446361"/>
      </dsp:txXfrm>
    </dsp:sp>
    <dsp:sp modelId="{953B7621-3952-486D-A2ED-1F08813613DC}">
      <dsp:nvSpPr>
        <dsp:cNvPr id="0" name=""/>
        <dsp:cNvSpPr/>
      </dsp:nvSpPr>
      <dsp:spPr>
        <a:xfrm>
          <a:off x="5078253" y="3826443"/>
          <a:ext cx="3165793" cy="4946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/>
            <a:t>Weight loss</a:t>
          </a:r>
        </a:p>
      </dsp:txBody>
      <dsp:txXfrm>
        <a:off x="5102400" y="3850590"/>
        <a:ext cx="3117499" cy="446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B176D-542C-4C6D-92FA-41086FF03A0B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E14E2-586E-4141-B3FE-B7FD39488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3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BA5651A-BE6F-47D4-998A-A4FBADFA9A69}" type="datetime1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F888538-6BBE-4A38-AB1D-374CD29B5C7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87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25BC-0C6E-4F06-8061-3AF00D29EFBA}" type="datetime1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88D7-8544-4DFB-8148-F80E267E908D}" type="datetime1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694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AFF73-1E9F-4A42-B119-54C50376D24C}" type="datetime1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719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2E7F-DD20-4F3F-8C5C-941749743485}" type="datetime1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59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3A0A-0E2D-438A-92BB-498ECBD33BAD}" type="datetime1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18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C8DA-539B-461A-81D4-AA15E2C36EA6}" type="datetime1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545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FAF7-ABFE-417E-B252-C56B5398D780}" type="datetime1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411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C414-41BB-4A92-B3C6-E5F1AAC16862}" type="datetime1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02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F748-1A49-48EE-97A7-6270786886EE}" type="datetime1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1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C968-CFD1-4665-87E7-1150EEAC0A92}" type="datetime1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80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8920-794D-42B4-A8DE-FFB5395CC547}" type="datetime1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11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5D0C-09F2-4E9F-99CC-C2A980635FC1}" type="datetime1">
              <a:rPr lang="en-US" smtClean="0"/>
              <a:t>4/9/2022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64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E896-9DAF-46D2-BEFF-8B976089E2C5}" type="datetime1">
              <a:rPr lang="en-US" smtClean="0"/>
              <a:t>4/9/2022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62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A9E5-73F4-439A-BD17-5684A8942CCB}" type="datetime1">
              <a:rPr lang="en-US" smtClean="0"/>
              <a:t>4/9/2022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07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5FE9-81FB-4406-B08E-A69A5EF6EBB4}" type="datetime1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5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E2C4-739A-48DD-A46D-6E55C5F6B9E9}" type="datetime1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8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9B63BA-C333-4D43-97C3-99117B13C1F2}" type="datetime1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888538-6BBE-4A38-AB1D-374CD29B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5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EFE00-B8F7-47D4-9CE7-C7B41BDA56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Pathophysiology of inflammation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30EAB-088B-4B8D-9C14-9E53D2FE61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- Diyah Candra Anita -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97647-EC86-49BF-8FF8-1C7C1092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6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5152E-F449-41E6-9FF6-57B08B97E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297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sz="4400" spc="45" dirty="0">
                <a:highlight>
                  <a:srgbClr val="FFFF00"/>
                </a:highlight>
              </a:rPr>
              <a:t>1. Primary injury: causes</a:t>
            </a:r>
            <a:r>
              <a:rPr lang="en-US" sz="4400" spc="75" dirty="0">
                <a:highlight>
                  <a:srgbClr val="FFFF00"/>
                </a:highlight>
              </a:rPr>
              <a:t> </a:t>
            </a:r>
            <a:r>
              <a:rPr lang="en-US" sz="4400" spc="110" dirty="0">
                <a:highlight>
                  <a:srgbClr val="FFFF00"/>
                </a:highlight>
              </a:rPr>
              <a:t>of</a:t>
            </a:r>
            <a:r>
              <a:rPr lang="en-US" sz="4400" spc="105" dirty="0">
                <a:highlight>
                  <a:srgbClr val="FFFF00"/>
                </a:highlight>
              </a:rPr>
              <a:t> </a:t>
            </a:r>
            <a:r>
              <a:rPr lang="en-US" sz="4400" spc="-5" dirty="0">
                <a:highlight>
                  <a:srgbClr val="FFFF00"/>
                </a:highlight>
              </a:rPr>
              <a:t>inflammation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C0FFCE-B30A-4220-8F19-87B8954DA7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spc="-5" dirty="0">
                <a:latin typeface="Cambria"/>
                <a:cs typeface="Cambria"/>
              </a:rPr>
              <a:t>EXOGENOUS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633FC4-D3AA-48A0-BA8B-B6800D2CFE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756285" lvl="1" indent="-287020">
              <a:lnSpc>
                <a:spcPct val="100000"/>
              </a:lnSpc>
              <a:spcBef>
                <a:spcPts val="590"/>
              </a:spcBef>
              <a:buFont typeface="Cambria"/>
              <a:buChar char="•"/>
              <a:tabLst>
                <a:tab pos="756920" algn="l"/>
              </a:tabLst>
            </a:pPr>
            <a:r>
              <a:rPr lang="en-US" sz="2400" spc="-5" dirty="0">
                <a:latin typeface="+mj-lt"/>
                <a:cs typeface="Palatino Linotype"/>
              </a:rPr>
              <a:t>Mechanical</a:t>
            </a:r>
            <a:endParaRPr lang="en-US" sz="2400" dirty="0">
              <a:latin typeface="+mj-lt"/>
              <a:cs typeface="Palatino Linotype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Font typeface="Cambria"/>
              <a:buChar char="•"/>
              <a:tabLst>
                <a:tab pos="756920" algn="l"/>
              </a:tabLst>
            </a:pPr>
            <a:r>
              <a:rPr lang="en-US" sz="2400" spc="-5" dirty="0">
                <a:latin typeface="+mj-lt"/>
                <a:cs typeface="Palatino Linotype"/>
              </a:rPr>
              <a:t>Physical</a:t>
            </a:r>
            <a:endParaRPr lang="en-US" sz="2400" dirty="0">
              <a:latin typeface="+mj-lt"/>
              <a:cs typeface="Palatino Linotype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Cambria"/>
              <a:buChar char="•"/>
              <a:tabLst>
                <a:tab pos="756920" algn="l"/>
              </a:tabLst>
            </a:pPr>
            <a:r>
              <a:rPr lang="en-US" sz="2400" dirty="0">
                <a:latin typeface="+mj-lt"/>
                <a:cs typeface="Palatino Linotype"/>
              </a:rPr>
              <a:t>Chemical</a:t>
            </a: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Cambria"/>
              <a:buChar char="•"/>
              <a:tabLst>
                <a:tab pos="756920" algn="l"/>
              </a:tabLst>
            </a:pPr>
            <a:r>
              <a:rPr lang="en-US" sz="2400" spc="-5" dirty="0">
                <a:latin typeface="+mj-lt"/>
                <a:cs typeface="Palatino Linotype"/>
              </a:rPr>
              <a:t>Biological</a:t>
            </a:r>
            <a:endParaRPr lang="en-US" dirty="0">
              <a:latin typeface="+mj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FDDFA9-8024-448F-8754-EDFA8B1CC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b="1" spc="5" dirty="0">
                <a:latin typeface="Cambria"/>
                <a:cs typeface="Cambria"/>
              </a:rPr>
              <a:t>ENDOGENOUS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058C35-8BC7-4E57-8220-0647A20F2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5512565" cy="2632605"/>
          </a:xfrm>
        </p:spPr>
        <p:txBody>
          <a:bodyPr>
            <a:normAutofit/>
          </a:bodyPr>
          <a:lstStyle/>
          <a:p>
            <a:pPr marL="756285" marR="71755" lvl="1" indent="-287020">
              <a:lnSpc>
                <a:spcPct val="100000"/>
              </a:lnSpc>
              <a:spcBef>
                <a:spcPts val="590"/>
              </a:spcBef>
              <a:buFont typeface="Cambria"/>
              <a:buChar char="•"/>
              <a:tabLst>
                <a:tab pos="756920" algn="l"/>
              </a:tabLst>
            </a:pPr>
            <a:r>
              <a:rPr lang="en-US" sz="2400" spc="-5" dirty="0">
                <a:latin typeface="+mj-lt"/>
                <a:cs typeface="Palatino Linotype"/>
              </a:rPr>
              <a:t>Circulatory disorder, </a:t>
            </a:r>
            <a:r>
              <a:rPr lang="en-US" sz="2400" spc="-585" dirty="0">
                <a:latin typeface="+mj-lt"/>
                <a:cs typeface="Palatino Linotype"/>
              </a:rPr>
              <a:t> </a:t>
            </a:r>
            <a:r>
              <a:rPr lang="en-US" sz="2400" spc="-10" dirty="0">
                <a:latin typeface="+mj-lt"/>
                <a:cs typeface="Palatino Linotype"/>
              </a:rPr>
              <a:t>hypoxia</a:t>
            </a:r>
            <a:endParaRPr lang="en-US" sz="2400" dirty="0">
              <a:latin typeface="+mj-lt"/>
              <a:cs typeface="Palatino Linotype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80"/>
              </a:spcBef>
              <a:buFont typeface="Cambria"/>
              <a:buChar char="•"/>
              <a:tabLst>
                <a:tab pos="756920" algn="l"/>
              </a:tabLst>
            </a:pPr>
            <a:r>
              <a:rPr lang="en-US" sz="2400" spc="-5" dirty="0">
                <a:latin typeface="+mj-lt"/>
                <a:cs typeface="Palatino Linotype"/>
              </a:rPr>
              <a:t>Endogenous</a:t>
            </a:r>
            <a:r>
              <a:rPr lang="en-US" sz="2400" spc="-55" dirty="0">
                <a:latin typeface="+mj-lt"/>
                <a:cs typeface="Palatino Linotype"/>
              </a:rPr>
              <a:t> </a:t>
            </a:r>
            <a:r>
              <a:rPr lang="en-US" sz="2400" spc="-5" dirty="0">
                <a:latin typeface="+mj-lt"/>
                <a:cs typeface="Palatino Linotype"/>
              </a:rPr>
              <a:t>protease </a:t>
            </a:r>
            <a:r>
              <a:rPr lang="en-US" sz="2400" spc="-585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release</a:t>
            </a:r>
          </a:p>
          <a:p>
            <a:pPr marL="756285" marR="761365" lvl="1" indent="-287020">
              <a:lnSpc>
                <a:spcPct val="100000"/>
              </a:lnSpc>
              <a:spcBef>
                <a:spcPts val="580"/>
              </a:spcBef>
              <a:buFont typeface="Cambria"/>
              <a:buChar char="•"/>
              <a:tabLst>
                <a:tab pos="756920" algn="l"/>
              </a:tabLst>
            </a:pPr>
            <a:r>
              <a:rPr lang="en-US" sz="2400" dirty="0">
                <a:latin typeface="+mj-lt"/>
                <a:cs typeface="Palatino Linotype"/>
              </a:rPr>
              <a:t>Immunocomplex</a:t>
            </a:r>
            <a:r>
              <a:rPr lang="en-US" sz="2400" spc="-5" dirty="0">
                <a:latin typeface="+mj-lt"/>
                <a:cs typeface="Palatino Linotype"/>
              </a:rPr>
              <a:t>  </a:t>
            </a:r>
            <a:r>
              <a:rPr lang="en-US" sz="2400" dirty="0">
                <a:latin typeface="+mj-lt"/>
                <a:cs typeface="Palatino Linotype"/>
              </a:rPr>
              <a:t>formation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517818-6C49-4CA6-B991-329FA8D1A188}"/>
              </a:ext>
            </a:extLst>
          </p:cNvPr>
          <p:cNvSpPr txBox="1"/>
          <p:nvPr/>
        </p:nvSpPr>
        <p:spPr>
          <a:xfrm>
            <a:off x="1524000" y="1905729"/>
            <a:ext cx="8991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4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Any occurrence that impairs tissue structure or function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C41EA8-8464-4D81-BC69-820927B0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96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630C6-E996-4A9D-A0CD-35A927241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n>
                  <a:noFill/>
                </a:ln>
                <a:solidFill>
                  <a:schemeClr val="tx1"/>
                </a:solidFill>
                <a:highlight>
                  <a:srgbClr val="FFFF00"/>
                </a:highlight>
              </a:rPr>
              <a:t>2. Ultrastructural Changes</a:t>
            </a:r>
            <a:endParaRPr lang="en-US" dirty="0">
              <a:ln>
                <a:noFill/>
              </a:ln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8C288D-5746-4A1D-886E-1E03A8CC5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655570"/>
            <a:ext cx="4718304" cy="3310128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Cellular membrane is disrupted and eventually breaks down. </a:t>
            </a:r>
          </a:p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Contents spill out into the extracellular spaces, thereby killing the damaged cell.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  <a:latin typeface="+mj-lt"/>
              </a:rPr>
              <a:t>Occur as a direct result of trauma (primary injury) and indirectly as a result of hypoxia (secondary injury)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Lysosome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j-lt"/>
              </a:rPr>
              <a:t>Supplies chemicals that digest foreign material within the cell and gets rid of it.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j-lt"/>
              </a:rPr>
              <a:t>If the membrane of the lysosome ruptures, its contents will attack and digest other material.</a:t>
            </a:r>
          </a:p>
          <a:p>
            <a:pPr eaLnBrk="1" hangingPunct="1"/>
            <a:endParaRPr lang="en-US" sz="2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55CB853-63D4-4501-94B2-A1E2755D82B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2560320"/>
            <a:ext cx="4997578" cy="331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85786E-FFE9-450C-8FC7-EDD1E4C45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2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96425-5571-4B1E-B373-51DF0E92A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>
                  <a:noFill/>
                </a:ln>
                <a:solidFill>
                  <a:schemeClr val="tx1"/>
                </a:solidFill>
                <a:highlight>
                  <a:srgbClr val="FFFF00"/>
                </a:highlight>
              </a:rPr>
              <a:t>3. </a:t>
            </a:r>
            <a:r>
              <a:rPr lang="en-US" dirty="0">
                <a:ln>
                  <a:noFill/>
                </a:ln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Chemical Mediation</a:t>
            </a:r>
            <a:endParaRPr lang="en-US" dirty="0">
              <a:ln>
                <a:noFill/>
              </a:ln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37F27-57D4-4070-A678-F48379D3D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+mj-lt"/>
              </a:rPr>
              <a:t>Histamine, bradykinin, and other chemicals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  <a:latin typeface="+mj-lt"/>
              </a:rPr>
              <a:t>Modify and regulate the rest of the inflammatory response to:</a:t>
            </a:r>
          </a:p>
          <a:p>
            <a:pPr lvl="1" eaLnBrk="1" hangingPunct="1"/>
            <a:r>
              <a:rPr lang="en-US" dirty="0">
                <a:solidFill>
                  <a:schemeClr val="tx1"/>
                </a:solidFill>
                <a:latin typeface="+mj-lt"/>
              </a:rPr>
              <a:t>Neutralize the cause of the injury</a:t>
            </a:r>
          </a:p>
          <a:p>
            <a:pPr lvl="1" eaLnBrk="1" hangingPunct="1"/>
            <a:r>
              <a:rPr lang="en-US" dirty="0">
                <a:solidFill>
                  <a:schemeClr val="tx1"/>
                </a:solidFill>
                <a:latin typeface="+mj-lt"/>
              </a:rPr>
              <a:t>Remove cellular debris so repair can take place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2B8C46-DC8A-4CF4-B2CB-8F7F82A0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91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cw.tufts.edu/data/51/551543/551812_xlarge.jpg">
            <a:extLst>
              <a:ext uri="{FF2B5EF4-FFF2-40B4-BE49-F238E27FC236}">
                <a16:creationId xmlns:a16="http://schemas.microsoft.com/office/drawing/2014/main" id="{7ACB0A8C-27C0-4A2E-AAD2-5D06FF7F3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713503"/>
            <a:ext cx="8153400" cy="54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FFA9D-BFCE-42C7-986C-6C146112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82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55B1E-9692-4D1B-87C8-CC3B606C0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>
                  <a:noFill/>
                </a:ln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4. Hemodynamic Changes</a:t>
            </a:r>
            <a:endParaRPr lang="en-US" dirty="0">
              <a:ln>
                <a:noFill/>
              </a:ln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FFBA67-2702-4B7A-B0D6-F995D8190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617470"/>
            <a:ext cx="6378702" cy="33101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dirty="0">
                <a:solidFill>
                  <a:schemeClr val="tx1"/>
                </a:solidFill>
                <a:latin typeface="+mj-lt"/>
              </a:rPr>
              <a:t>Arteries dilate, increasing blood flow to the injured area.</a:t>
            </a:r>
          </a:p>
          <a:p>
            <a:pPr lvl="1" eaLnBrk="1" hangingPunct="1"/>
            <a:r>
              <a:rPr lang="en-US" dirty="0">
                <a:solidFill>
                  <a:schemeClr val="tx1"/>
                </a:solidFill>
                <a:latin typeface="+mj-lt"/>
              </a:rPr>
              <a:t>However, blood vessels that were previously inactive open, so blood flow through individual vessels decreases.</a:t>
            </a:r>
          </a:p>
          <a:p>
            <a:pPr eaLnBrk="1" hangingPunct="1"/>
            <a:r>
              <a:rPr lang="en-US" sz="3000" dirty="0">
                <a:solidFill>
                  <a:schemeClr val="tx1"/>
                </a:solidFill>
                <a:latin typeface="+mj-lt"/>
              </a:rPr>
              <a:t>Slowing of blood flow is necessary, so WBCs can move to the margins.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classconnection.s3.amazonaws.com/804/flashcards/1758804/png/untitled1345771002351.png">
            <a:extLst>
              <a:ext uri="{FF2B5EF4-FFF2-40B4-BE49-F238E27FC236}">
                <a16:creationId xmlns:a16="http://schemas.microsoft.com/office/drawing/2014/main" id="{6B7FACEB-25F9-4677-8915-30877C02418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031" y="2560320"/>
            <a:ext cx="2675837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68A07-B77E-4BD5-BF65-A8DA6168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91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B726D-87EF-4342-8F32-7A2203C63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5124448" cy="1303867"/>
          </a:xfrm>
        </p:spPr>
        <p:txBody>
          <a:bodyPr>
            <a:normAutofit fontScale="90000"/>
          </a:bodyPr>
          <a:lstStyle/>
          <a:p>
            <a:r>
              <a:rPr lang="en-US" dirty="0">
                <a:ln>
                  <a:noFill/>
                </a:ln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4. Hemodynamic Changes [</a:t>
            </a:r>
            <a:r>
              <a:rPr lang="en-US" i="1" dirty="0">
                <a:ln>
                  <a:noFill/>
                </a:ln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continue</a:t>
            </a:r>
            <a:r>
              <a:rPr lang="en-US" dirty="0">
                <a:ln>
                  <a:noFill/>
                </a:ln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D5EF4-FC71-48CF-B89C-2E49BC309B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700" dirty="0">
                <a:solidFill>
                  <a:schemeClr val="tx1"/>
                </a:solidFill>
              </a:rPr>
              <a:t>Leukocytes</a:t>
            </a:r>
          </a:p>
          <a:p>
            <a:pPr lvl="1" eaLnBrk="1" hangingPunct="1"/>
            <a:r>
              <a:rPr lang="en-US" sz="2500" dirty="0">
                <a:solidFill>
                  <a:schemeClr val="tx1"/>
                </a:solidFill>
              </a:rPr>
              <a:t>Marginate</a:t>
            </a:r>
          </a:p>
          <a:p>
            <a:pPr lvl="1" eaLnBrk="1" hangingPunct="1"/>
            <a:r>
              <a:rPr lang="en-US" sz="2500" dirty="0">
                <a:solidFill>
                  <a:schemeClr val="tx1"/>
                </a:solidFill>
              </a:rPr>
              <a:t>Tumble along the vessel wall</a:t>
            </a:r>
          </a:p>
          <a:p>
            <a:pPr lvl="1" eaLnBrk="1" hangingPunct="1"/>
            <a:r>
              <a:rPr lang="en-US" sz="2500" dirty="0">
                <a:solidFill>
                  <a:schemeClr val="tx1"/>
                </a:solidFill>
              </a:rPr>
              <a:t>Adhere to the vessel wall near an opening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082DA-D4E5-450D-A581-43AE7C22A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15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B89A4B-067E-4C6A-9143-656D0A9E7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25" y="2534440"/>
            <a:ext cx="3676876" cy="343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06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F9E8F-E7E7-4E09-9FC6-163996889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>
                  <a:noFill/>
                </a:ln>
                <a:solidFill>
                  <a:schemeClr val="tx1"/>
                </a:solidFill>
                <a:highlight>
                  <a:srgbClr val="FFFF00"/>
                </a:highlight>
              </a:rPr>
              <a:t>5. Metabolic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535A3-8E90-47E5-8720-813E9601DF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1600" dirty="0">
                <a:solidFill>
                  <a:schemeClr val="tx1"/>
                </a:solidFill>
                <a:cs typeface="Arial" charset="0"/>
              </a:rPr>
              <a:t>↓ Energy</a:t>
            </a:r>
          </a:p>
          <a:p>
            <a:pPr eaLnBrk="1" hangingPunct="1"/>
            <a:r>
              <a:rPr lang="en-US" sz="1600" dirty="0">
                <a:solidFill>
                  <a:schemeClr val="tx1"/>
                </a:solidFill>
                <a:cs typeface="Arial" charset="0"/>
              </a:rPr>
              <a:t>↓ Oxygen, causes cell to switch to anaerobic metabolism</a:t>
            </a:r>
          </a:p>
          <a:p>
            <a:pPr eaLnBrk="1" hangingPunct="1"/>
            <a:r>
              <a:rPr lang="en-US" sz="1600" dirty="0">
                <a:solidFill>
                  <a:schemeClr val="tx1"/>
                </a:solidFill>
                <a:cs typeface="Arial" charset="0"/>
              </a:rPr>
              <a:t>Membrane functions slow down.</a:t>
            </a:r>
          </a:p>
          <a:p>
            <a:pPr eaLnBrk="1" hangingPunct="1"/>
            <a:r>
              <a:rPr lang="en-US" sz="1600" dirty="0">
                <a:solidFill>
                  <a:schemeClr val="tx1"/>
                </a:solidFill>
                <a:latin typeface="+mj-lt"/>
                <a:cs typeface="Arial" charset="0"/>
              </a:rPr>
              <a:t>↑ Sodium concentration in cell and organelles</a:t>
            </a:r>
          </a:p>
          <a:p>
            <a:pPr eaLnBrk="1" hangingPunct="1"/>
            <a:r>
              <a:rPr lang="en-US" sz="1600" dirty="0">
                <a:solidFill>
                  <a:schemeClr val="tx1"/>
                </a:solidFill>
                <a:latin typeface="+mj-lt"/>
                <a:cs typeface="Arial" charset="0"/>
              </a:rPr>
              <a:t>↑ Water in cell</a:t>
            </a:r>
          </a:p>
          <a:p>
            <a:pPr eaLnBrk="1" hangingPunct="1"/>
            <a:r>
              <a:rPr lang="en-US" sz="1600" dirty="0">
                <a:solidFill>
                  <a:schemeClr val="tx1"/>
                </a:solidFill>
                <a:latin typeface="+mj-lt"/>
                <a:cs typeface="Arial" charset="0"/>
              </a:rPr>
              <a:t>Cells swell and burst</a:t>
            </a:r>
          </a:p>
          <a:p>
            <a:pPr eaLnBrk="1" hangingPunct="1"/>
            <a:r>
              <a:rPr lang="en-US" sz="1600" dirty="0">
                <a:solidFill>
                  <a:schemeClr val="tx1"/>
                </a:solidFill>
                <a:latin typeface="+mj-lt"/>
                <a:cs typeface="Arial" charset="0"/>
              </a:rPr>
              <a:t>↑ Intracellular acidosis (lactic acid)</a:t>
            </a:r>
          </a:p>
          <a:p>
            <a:pPr eaLnBrk="1" hangingPunct="1"/>
            <a:r>
              <a:rPr lang="en-US" sz="1600" dirty="0">
                <a:solidFill>
                  <a:schemeClr val="tx1"/>
                </a:solidFill>
                <a:latin typeface="+mj-lt"/>
                <a:cs typeface="Arial" charset="0"/>
              </a:rPr>
              <a:t>Membrane attacked</a:t>
            </a:r>
          </a:p>
          <a:p>
            <a:pPr eaLnBrk="1" hangingPunct="1"/>
            <a:r>
              <a:rPr lang="en-US" sz="1600" dirty="0">
                <a:solidFill>
                  <a:schemeClr val="tx1"/>
                </a:solidFill>
                <a:latin typeface="+mj-lt"/>
                <a:cs typeface="Arial" charset="0"/>
              </a:rPr>
              <a:t>Lysosome digests cell.</a:t>
            </a:r>
          </a:p>
          <a:p>
            <a:pPr eaLnBrk="1" hangingPunct="1"/>
            <a:endParaRPr lang="en-US" sz="1600" dirty="0">
              <a:solidFill>
                <a:schemeClr val="tx1"/>
              </a:solidFill>
              <a:cs typeface="Arial" charset="0"/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Picture 19" descr="fig_04-06">
            <a:extLst>
              <a:ext uri="{FF2B5EF4-FFF2-40B4-BE49-F238E27FC236}">
                <a16:creationId xmlns:a16="http://schemas.microsoft.com/office/drawing/2014/main" id="{FC50B40B-9B00-4472-84A3-52D555B37BB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6214" y="2560638"/>
            <a:ext cx="4329072" cy="3309937"/>
          </a:xfr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E906B-F809-4856-806D-D1B1A8A65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13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D63E9-66CF-4BEA-B743-9DD77CF2D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982132"/>
            <a:ext cx="5411134" cy="1303867"/>
          </a:xfrm>
        </p:spPr>
        <p:txBody>
          <a:bodyPr>
            <a:normAutofit fontScale="90000"/>
          </a:bodyPr>
          <a:lstStyle/>
          <a:p>
            <a:r>
              <a:rPr lang="en-US" dirty="0">
                <a:ln>
                  <a:noFill/>
                </a:ln>
                <a:solidFill>
                  <a:schemeClr val="tx1"/>
                </a:solidFill>
                <a:highlight>
                  <a:srgbClr val="FFFF00"/>
                </a:highlight>
              </a:rPr>
              <a:t>6. Permeability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6E4CF-E178-4690-AFDC-C97D399164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  <a:latin typeface="+mj-lt"/>
              </a:rPr>
              <a:t>Histamine and bradykinin increase the permeability of small blood vessels.</a:t>
            </a:r>
          </a:p>
          <a:p>
            <a:pPr eaLnBrk="1" hangingPunct="1"/>
            <a:r>
              <a:rPr lang="en-US" sz="2400" dirty="0">
                <a:solidFill>
                  <a:schemeClr val="tx1"/>
                </a:solidFill>
                <a:latin typeface="+mj-lt"/>
              </a:rPr>
              <a:t>The endothelial cells contract, pulling away from each other.</a:t>
            </a:r>
          </a:p>
          <a:p>
            <a:pPr eaLnBrk="1" hangingPunct="1"/>
            <a:r>
              <a:rPr lang="en-US" sz="2400" dirty="0">
                <a:solidFill>
                  <a:schemeClr val="tx1"/>
                </a:solidFill>
                <a:latin typeface="+mj-lt"/>
              </a:rPr>
              <a:t>Gaps are left, through which the WBCs can move out of the vessel and to the injury site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631FE03-3E3A-4569-BDE2-978186617C4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984" y="1238043"/>
            <a:ext cx="4190999" cy="264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fig_04-04b">
            <a:extLst>
              <a:ext uri="{FF2B5EF4-FFF2-40B4-BE49-F238E27FC236}">
                <a16:creationId xmlns:a16="http://schemas.microsoft.com/office/drawing/2014/main" id="{5897AAEA-6B94-4915-98CE-19F226219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984" y="4215384"/>
            <a:ext cx="419100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631AF-1A7B-415A-9261-FA10F2D0D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83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7DF82-B0CC-4D60-A3CA-9DCDBC5C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5905498" cy="1303867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n>
                  <a:noFill/>
                </a:ln>
                <a:solidFill>
                  <a:schemeClr val="tx1"/>
                </a:solidFill>
                <a:highlight>
                  <a:srgbClr val="FFFF00"/>
                </a:highlight>
              </a:rPr>
              <a:t>7. Leukocyte Migration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E6896-DCAF-4B01-8CA4-66A8D5C72D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WBCs adhere to the endothelium (vessel wall) and/or to other white blood cells.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  <a:latin typeface="+mj-lt"/>
              </a:rPr>
              <a:t>WBCs move out of the vessel by squeezing through the endothelial gaps.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  <a:latin typeface="+mj-lt"/>
              </a:rPr>
              <a:t>Neutrophils first, then larger macrophages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www.hbcprotocols.com/Images/Inflammation2.jpg">
            <a:extLst>
              <a:ext uri="{FF2B5EF4-FFF2-40B4-BE49-F238E27FC236}">
                <a16:creationId xmlns:a16="http://schemas.microsoft.com/office/drawing/2014/main" id="{2D111FFD-A6DF-4224-9497-40487AF36BB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609600"/>
            <a:ext cx="4822192" cy="301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DDB00-FF1C-4E48-84CC-82C47302A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FBEAA0-111D-47B7-89B5-381E612D4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759" y="3623470"/>
            <a:ext cx="27051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99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ED3CB-99DF-4471-9A0C-813061E56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n>
                  <a:noFill/>
                </a:ln>
                <a:solidFill>
                  <a:schemeClr val="tx1"/>
                </a:solidFill>
                <a:highlight>
                  <a:srgbClr val="FFFF00"/>
                </a:highlight>
              </a:rPr>
              <a:t>7. Leukocyte Migration: </a:t>
            </a:r>
            <a:br>
              <a:rPr lang="en-US" dirty="0">
                <a:ln>
                  <a:noFill/>
                </a:ln>
                <a:solidFill>
                  <a:schemeClr val="tx1"/>
                </a:solidFill>
                <a:highlight>
                  <a:srgbClr val="FFFF00"/>
                </a:highlight>
              </a:rPr>
            </a:br>
            <a:r>
              <a:rPr lang="en-US" i="1" dirty="0">
                <a:ln>
                  <a:noFill/>
                </a:ln>
                <a:solidFill>
                  <a:schemeClr val="tx1"/>
                </a:solidFill>
                <a:highlight>
                  <a:srgbClr val="FFFF00"/>
                </a:highlight>
              </a:rPr>
              <a:t>Neutrophil vs macrophage</a:t>
            </a:r>
            <a:endParaRPr lang="en-US" i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F240BD-0AC3-4CFA-9418-147811398E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highlight>
                  <a:srgbClr val="00FF00"/>
                </a:highlight>
                <a:latin typeface="+mj-lt"/>
              </a:rPr>
              <a:t>NEUTROPHILS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7AE447-354D-4973-BDDC-0C3E8E0A46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lvl="1" eaLnBrk="1" hangingPunct="1"/>
            <a:r>
              <a:rPr lang="en-US" dirty="0">
                <a:solidFill>
                  <a:schemeClr val="tx1"/>
                </a:solidFill>
                <a:latin typeface="+mj-lt"/>
              </a:rPr>
              <a:t>Travel fast and arrive at the injury site first</a:t>
            </a:r>
          </a:p>
          <a:p>
            <a:pPr lvl="1" eaLnBrk="1" hangingPunct="1"/>
            <a:r>
              <a:rPr lang="en-US" dirty="0">
                <a:solidFill>
                  <a:schemeClr val="tx1"/>
                </a:solidFill>
                <a:latin typeface="+mj-lt"/>
              </a:rPr>
              <a:t>Provide the first line of defense </a:t>
            </a:r>
          </a:p>
          <a:p>
            <a:pPr lvl="1" eaLnBrk="1" hangingPunct="1"/>
            <a:r>
              <a:rPr lang="en-US" dirty="0">
                <a:solidFill>
                  <a:schemeClr val="tx1"/>
                </a:solidFill>
                <a:latin typeface="+mj-lt"/>
              </a:rPr>
              <a:t>When they die, they release chemical mediators that attract macrophages.</a:t>
            </a:r>
          </a:p>
          <a:p>
            <a:pPr lvl="2" eaLnBrk="1" hangingPunct="1"/>
            <a:r>
              <a:rPr lang="en-US" dirty="0">
                <a:solidFill>
                  <a:schemeClr val="tx1"/>
                </a:solidFill>
                <a:latin typeface="+mj-lt"/>
              </a:rPr>
              <a:t>Death of neutrophils results in a large concentration of chemical mediators released by the cells.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FA2133-FE6B-427E-ABD8-8AC0D2831A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>
                <a:ln>
                  <a:noFill/>
                </a:ln>
                <a:solidFill>
                  <a:schemeClr val="tx1"/>
                </a:solidFill>
                <a:highlight>
                  <a:srgbClr val="00FF00"/>
                </a:highlight>
              </a:rPr>
              <a:t>MACROPHAGE</a:t>
            </a:r>
            <a:endParaRPr lang="en-US" b="1" dirty="0">
              <a:highlight>
                <a:srgbClr val="00FF00"/>
              </a:highlight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BB60A8-D8CB-4042-B7B2-805404EB54A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lvl="1" eaLnBrk="1" hangingPunct="1"/>
            <a:r>
              <a:rPr lang="en-US" dirty="0">
                <a:solidFill>
                  <a:schemeClr val="tx1"/>
                </a:solidFill>
                <a:latin typeface="+mj-lt"/>
              </a:rPr>
              <a:t>Live for months</a:t>
            </a:r>
          </a:p>
          <a:p>
            <a:pPr lvl="1" eaLnBrk="1" hangingPunct="1"/>
            <a:r>
              <a:rPr lang="en-US" dirty="0">
                <a:solidFill>
                  <a:schemeClr val="tx1"/>
                </a:solidFill>
                <a:latin typeface="+mj-lt"/>
              </a:rPr>
              <a:t>Long-lasting second line of defense</a:t>
            </a:r>
          </a:p>
          <a:p>
            <a:pPr lvl="1" eaLnBrk="1" hangingPunct="1"/>
            <a:r>
              <a:rPr lang="en-US" dirty="0">
                <a:solidFill>
                  <a:schemeClr val="tx1"/>
                </a:solidFill>
                <a:latin typeface="+mj-lt"/>
              </a:rPr>
              <a:t>Release potent enzymes that may destroy connective tissue, thus adding to the injury</a:t>
            </a:r>
          </a:p>
          <a:p>
            <a:pPr lvl="1" eaLnBrk="1" hangingPunct="1"/>
            <a:r>
              <a:rPr lang="en-US" dirty="0">
                <a:solidFill>
                  <a:schemeClr val="tx1"/>
                </a:solidFill>
                <a:latin typeface="+mj-lt"/>
              </a:rPr>
              <a:t>Release chemical mediators that may prolong inflammation</a:t>
            </a:r>
          </a:p>
          <a:p>
            <a:pPr lvl="1" eaLnBrk="1" hangingPunct="1"/>
            <a:r>
              <a:rPr lang="en-US" dirty="0">
                <a:solidFill>
                  <a:schemeClr val="tx1"/>
                </a:solidFill>
                <a:latin typeface="+mj-lt"/>
              </a:rPr>
              <a:t>Release factors that aid in healing</a:t>
            </a:r>
          </a:p>
          <a:p>
            <a:pPr lvl="1" eaLnBrk="1" hangingPunct="1"/>
            <a:r>
              <a:rPr lang="en-US" dirty="0">
                <a:solidFill>
                  <a:schemeClr val="tx1"/>
                </a:solidFill>
                <a:latin typeface="+mj-lt"/>
              </a:rPr>
              <a:t>Secrete proteins that are important in defense mechanisms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96C5F1-F133-4ACE-853E-EB3B7231C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38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BCE20-4530-4AD6-B9D6-A034BD8A1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highlight>
                  <a:srgbClr val="FFFF00"/>
                </a:highlight>
              </a:rPr>
              <a:t>Learning Objective</a:t>
            </a:r>
            <a:endParaRPr lang="en-ID" b="1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7ADBF-5DD6-4026-9539-D159D9625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end of the chapter the student is expected to: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i="1" dirty="0"/>
              <a:t>Know the causes of inflammation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i="1" dirty="0"/>
              <a:t>Understand the process of inflammations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i="1" dirty="0"/>
              <a:t>Comprehend the etiopathogeneses of granulomatous inflammations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i="1" dirty="0"/>
              <a:t>Contrast the differences between acute and chronic inflammations </a:t>
            </a:r>
            <a:endParaRPr lang="en-ID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EE93F-C90D-481E-A50F-C4C5299C2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09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47532-21CA-4267-9984-550F2DC2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4718304" cy="1303867"/>
          </a:xfrm>
        </p:spPr>
        <p:txBody>
          <a:bodyPr/>
          <a:lstStyle/>
          <a:p>
            <a:r>
              <a:rPr lang="en-US" dirty="0">
                <a:ln>
                  <a:noFill/>
                </a:ln>
                <a:solidFill>
                  <a:schemeClr val="tx1"/>
                </a:solidFill>
                <a:highlight>
                  <a:srgbClr val="FFFF00"/>
                </a:highlight>
              </a:rPr>
              <a:t>8. Phagocytosis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BCE0B1C-B9FE-4590-BAF7-FBD857E91E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Digestion of cellular debris and other foreign material into pieces small enough to be removed from the injury site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9" name="Picture 11" descr="fig_04-09">
            <a:extLst>
              <a:ext uri="{FF2B5EF4-FFF2-40B4-BE49-F238E27FC236}">
                <a16:creationId xmlns:a16="http://schemas.microsoft.com/office/drawing/2014/main" id="{85C19C76-C2B3-4430-ABC1-C1512F9BADA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926" y="982132"/>
            <a:ext cx="4477734" cy="4888443"/>
          </a:xfrm>
          <a:noFill/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021CD3-DA17-487F-B4EA-8AD8C877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71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FAB07-C832-42E9-ACC5-2E18E13A9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highlight>
                  <a:srgbClr val="FFFF00"/>
                </a:highlight>
                <a:cs typeface="Times New Roman"/>
              </a:rPr>
              <a:t>Characteristics</a:t>
            </a:r>
            <a:r>
              <a:rPr lang="en-US" sz="4400" spc="-65" dirty="0">
                <a:highlight>
                  <a:srgbClr val="FFFF00"/>
                </a:highlight>
                <a:cs typeface="Times New Roman"/>
              </a:rPr>
              <a:t> </a:t>
            </a:r>
            <a:r>
              <a:rPr lang="en-US" sz="4400" dirty="0">
                <a:highlight>
                  <a:srgbClr val="FFFF00"/>
                </a:highlight>
                <a:cs typeface="Times New Roman"/>
              </a:rPr>
              <a:t>of</a:t>
            </a:r>
            <a:r>
              <a:rPr lang="en-US" sz="4400" spc="-15" dirty="0">
                <a:highlight>
                  <a:srgbClr val="FFFF00"/>
                </a:highlight>
                <a:cs typeface="Times New Roman"/>
              </a:rPr>
              <a:t> </a:t>
            </a:r>
            <a:r>
              <a:rPr lang="en-US" sz="4400" dirty="0">
                <a:highlight>
                  <a:srgbClr val="FFFF00"/>
                </a:highlight>
                <a:cs typeface="Times New Roman"/>
              </a:rPr>
              <a:t>inflammations</a:t>
            </a:r>
            <a:endParaRPr lang="en-US" dirty="0">
              <a:highlight>
                <a:srgbClr val="FFFF00"/>
              </a:highlight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74103C09-2AD5-4D64-98AF-912E3C8C8F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679823"/>
              </p:ext>
            </p:extLst>
          </p:nvPr>
        </p:nvGraphicFramePr>
        <p:xfrm>
          <a:off x="953312" y="2406095"/>
          <a:ext cx="10009855" cy="376225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78315">
                  <a:extLst>
                    <a:ext uri="{9D8B030D-6E8A-4147-A177-3AD203B41FA5}">
                      <a16:colId xmlns:a16="http://schemas.microsoft.com/office/drawing/2014/main" val="409091115"/>
                    </a:ext>
                  </a:extLst>
                </a:gridCol>
                <a:gridCol w="3365770">
                  <a:extLst>
                    <a:ext uri="{9D8B030D-6E8A-4147-A177-3AD203B41FA5}">
                      <a16:colId xmlns:a16="http://schemas.microsoft.com/office/drawing/2014/main" val="2477130470"/>
                    </a:ext>
                  </a:extLst>
                </a:gridCol>
                <a:gridCol w="3365770">
                  <a:extLst>
                    <a:ext uri="{9D8B030D-6E8A-4147-A177-3AD203B41FA5}">
                      <a16:colId xmlns:a16="http://schemas.microsoft.com/office/drawing/2014/main" val="2055191309"/>
                    </a:ext>
                  </a:extLst>
                </a:gridCol>
              </a:tblGrid>
              <a:tr h="4638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CHRONIC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15867"/>
                  </a:ext>
                </a:extLst>
              </a:tr>
              <a:tr h="463808">
                <a:tc>
                  <a:txBody>
                    <a:bodyPr/>
                    <a:lstStyle/>
                    <a:p>
                      <a:r>
                        <a:rPr lang="en-US" dirty="0"/>
                        <a:t>Cause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Single injury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Permanent present of the causing agent/bacteria, </a:t>
                      </a:r>
                      <a:r>
                        <a:rPr lang="en-US" dirty="0" err="1"/>
                        <a:t>etc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112254"/>
                  </a:ext>
                </a:extLst>
              </a:tr>
              <a:tr h="463808">
                <a:tc>
                  <a:txBody>
                    <a:bodyPr/>
                    <a:lstStyle/>
                    <a:p>
                      <a:r>
                        <a:rPr lang="en-US" dirty="0"/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Hours,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Week, months, years depending on the causing agent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288936"/>
                  </a:ext>
                </a:extLst>
              </a:tr>
              <a:tr h="463808">
                <a:tc>
                  <a:txBody>
                    <a:bodyPr/>
                    <a:lstStyle/>
                    <a:p>
                      <a:r>
                        <a:rPr lang="en-US" dirty="0"/>
                        <a:t>Presentative symptom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Enhancement permeability, exudation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Proliferative fibroblasts, no exudation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238593"/>
                  </a:ext>
                </a:extLst>
              </a:tr>
              <a:tr h="800545">
                <a:tc>
                  <a:txBody>
                    <a:bodyPr/>
                    <a:lstStyle/>
                    <a:p>
                      <a:r>
                        <a:rPr lang="en-US" dirty="0"/>
                        <a:t>Main component in the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Liquid proteins/proteases and antiproteases/ PMN leukocytes macrophage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Macrophage, lymphocytes, eosinophil, connective tissue hyperplasia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011245"/>
                  </a:ext>
                </a:extLst>
              </a:tr>
              <a:tr h="463808">
                <a:tc>
                  <a:txBody>
                    <a:bodyPr/>
                    <a:lstStyle/>
                    <a:p>
                      <a:r>
                        <a:rPr lang="en-US" dirty="0"/>
                        <a:t>Connecting reactions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Thrombosis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Immune 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137409"/>
                  </a:ext>
                </a:extLst>
              </a:tr>
            </a:tbl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A5D5B0-992A-43F7-91CD-B5CFBD8E9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26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316AD-12D4-4E68-927A-7975D84B7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pc="45" dirty="0">
                <a:highlight>
                  <a:srgbClr val="00FFFF"/>
                </a:highlight>
              </a:rPr>
              <a:t>Acute</a:t>
            </a:r>
            <a:r>
              <a:rPr lang="en-US" sz="4400" spc="80" dirty="0">
                <a:highlight>
                  <a:srgbClr val="00FFFF"/>
                </a:highlight>
              </a:rPr>
              <a:t> </a:t>
            </a:r>
            <a:r>
              <a:rPr lang="en-US" sz="4400" spc="-20" dirty="0">
                <a:highlight>
                  <a:srgbClr val="00FFFF"/>
                </a:highlight>
              </a:rPr>
              <a:t>inflammatory</a:t>
            </a:r>
            <a:r>
              <a:rPr lang="en-US" sz="4400" spc="65" dirty="0">
                <a:highlight>
                  <a:srgbClr val="00FFFF"/>
                </a:highlight>
              </a:rPr>
              <a:t> </a:t>
            </a:r>
            <a:r>
              <a:rPr lang="en-US" sz="4400" spc="-90" dirty="0">
                <a:highlight>
                  <a:srgbClr val="00FFFF"/>
                </a:highlight>
              </a:rPr>
              <a:t>response</a:t>
            </a:r>
            <a:endParaRPr lang="en-US" dirty="0">
              <a:highlight>
                <a:srgbClr val="00FFFF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132F0-5B9B-4D8C-8A86-AA0789F50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Cambria"/>
              <a:buChar char="•"/>
              <a:tabLst>
                <a:tab pos="355600" algn="l"/>
              </a:tabLst>
            </a:pPr>
            <a:r>
              <a:rPr lang="en-US" sz="3200" dirty="0">
                <a:latin typeface="+mj-lt"/>
                <a:cs typeface="Palatino Linotype"/>
              </a:rPr>
              <a:t>Immediate</a:t>
            </a:r>
            <a:r>
              <a:rPr lang="en-US" sz="3200" spc="-45" dirty="0">
                <a:latin typeface="+mj-lt"/>
                <a:cs typeface="Palatino Linotype"/>
              </a:rPr>
              <a:t> </a:t>
            </a:r>
            <a:r>
              <a:rPr lang="en-US" sz="3200" dirty="0">
                <a:latin typeface="+mj-lt"/>
                <a:cs typeface="Palatino Linotype"/>
              </a:rPr>
              <a:t>vascular</a:t>
            </a:r>
            <a:r>
              <a:rPr lang="en-US" sz="3200" spc="-40" dirty="0">
                <a:latin typeface="+mj-lt"/>
                <a:cs typeface="Palatino Linotype"/>
              </a:rPr>
              <a:t> </a:t>
            </a:r>
            <a:r>
              <a:rPr lang="en-US" sz="3200" dirty="0">
                <a:latin typeface="+mj-lt"/>
                <a:cs typeface="Palatino Linotype"/>
              </a:rPr>
              <a:t>changes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Cambria"/>
              <a:buChar char="•"/>
              <a:tabLst>
                <a:tab pos="355600" algn="l"/>
              </a:tabLst>
            </a:pPr>
            <a:r>
              <a:rPr lang="en-US" sz="3200" spc="-5" dirty="0">
                <a:latin typeface="+mj-lt"/>
                <a:cs typeface="Palatino Linotype"/>
              </a:rPr>
              <a:t>Influx</a:t>
            </a:r>
            <a:r>
              <a:rPr lang="en-US" sz="3200" spc="-25" dirty="0">
                <a:latin typeface="+mj-lt"/>
                <a:cs typeface="Palatino Linotype"/>
              </a:rPr>
              <a:t> </a:t>
            </a:r>
            <a:r>
              <a:rPr lang="en-US" sz="3200" dirty="0">
                <a:latin typeface="+mj-lt"/>
                <a:cs typeface="Palatino Linotype"/>
              </a:rPr>
              <a:t>of</a:t>
            </a:r>
            <a:r>
              <a:rPr lang="en-US" sz="3200" spc="-5" dirty="0">
                <a:latin typeface="+mj-lt"/>
                <a:cs typeface="Palatino Linotype"/>
              </a:rPr>
              <a:t> inflammatory</a:t>
            </a:r>
            <a:r>
              <a:rPr lang="en-US" sz="3200" spc="-40" dirty="0">
                <a:latin typeface="+mj-lt"/>
                <a:cs typeface="Palatino Linotype"/>
              </a:rPr>
              <a:t> </a:t>
            </a:r>
            <a:r>
              <a:rPr lang="en-US" sz="3200" dirty="0">
                <a:latin typeface="+mj-lt"/>
                <a:cs typeface="Palatino Linotype"/>
              </a:rPr>
              <a:t>cells</a:t>
            </a:r>
          </a:p>
          <a:p>
            <a:pPr marL="756285" lvl="1" indent="-287020">
              <a:lnSpc>
                <a:spcPct val="100000"/>
              </a:lnSpc>
              <a:spcBef>
                <a:spcPts val="700"/>
              </a:spcBef>
              <a:buFont typeface="Cambria"/>
              <a:buChar char="•"/>
              <a:tabLst>
                <a:tab pos="756920" algn="l"/>
              </a:tabLst>
            </a:pPr>
            <a:r>
              <a:rPr lang="en-US" sz="2800" spc="-5" dirty="0">
                <a:latin typeface="+mj-lt"/>
                <a:cs typeface="Palatino Linotype"/>
              </a:rPr>
              <a:t>Neutrophils</a:t>
            </a:r>
            <a:endParaRPr lang="en-US" sz="2800" dirty="0">
              <a:latin typeface="+mj-lt"/>
              <a:cs typeface="Palatino Linotype"/>
            </a:endParaRPr>
          </a:p>
          <a:p>
            <a:pPr marL="355600" marR="5080" indent="-342900">
              <a:lnSpc>
                <a:spcPct val="100000"/>
              </a:lnSpc>
              <a:spcBef>
                <a:spcPts val="740"/>
              </a:spcBef>
              <a:buFont typeface="Cambria"/>
              <a:buChar char="•"/>
              <a:tabLst>
                <a:tab pos="355600" algn="l"/>
              </a:tabLst>
            </a:pPr>
            <a:r>
              <a:rPr lang="en-US" sz="3200" dirty="0">
                <a:latin typeface="+mj-lt"/>
                <a:cs typeface="Palatino Linotype"/>
              </a:rPr>
              <a:t>Widespread effects of </a:t>
            </a:r>
            <a:r>
              <a:rPr lang="en-US" sz="3200" spc="-5" dirty="0">
                <a:latin typeface="+mj-lt"/>
                <a:cs typeface="Palatino Linotype"/>
              </a:rPr>
              <a:t>inflammatory </a:t>
            </a:r>
            <a:r>
              <a:rPr lang="en-US" sz="3200" spc="-785" dirty="0">
                <a:latin typeface="+mj-lt"/>
                <a:cs typeface="Palatino Linotype"/>
              </a:rPr>
              <a:t> </a:t>
            </a:r>
            <a:r>
              <a:rPr lang="en-US" sz="3200" dirty="0">
                <a:latin typeface="+mj-lt"/>
                <a:cs typeface="Palatino Linotype"/>
              </a:rPr>
              <a:t>mediators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992F0-EE38-4123-A65A-82040256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33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E118D-F617-4BFE-A6EB-AA9484453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pc="-35" dirty="0">
                <a:highlight>
                  <a:srgbClr val="00FFFF"/>
                </a:highlight>
              </a:rPr>
              <a:t>Triggered</a:t>
            </a:r>
            <a:r>
              <a:rPr lang="en-US" sz="4400" spc="30" dirty="0">
                <a:highlight>
                  <a:srgbClr val="00FFFF"/>
                </a:highlight>
              </a:rPr>
              <a:t> </a:t>
            </a:r>
            <a:r>
              <a:rPr lang="en-US" sz="4400" spc="100" dirty="0">
                <a:highlight>
                  <a:srgbClr val="00FFFF"/>
                </a:highlight>
              </a:rPr>
              <a:t>by</a:t>
            </a:r>
            <a:endParaRPr lang="en-US" dirty="0">
              <a:highlight>
                <a:srgbClr val="00FFFF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4CB6F-B63C-413C-9144-0FD4DDDB5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55600" indent="-342900">
              <a:lnSpc>
                <a:spcPct val="100000"/>
              </a:lnSpc>
              <a:spcBef>
                <a:spcPts val="910"/>
              </a:spcBef>
              <a:buFont typeface="Cambria"/>
              <a:buChar char="•"/>
              <a:tabLst>
                <a:tab pos="355600" algn="l"/>
              </a:tabLst>
            </a:pPr>
            <a:r>
              <a:rPr lang="en-US" sz="3200" dirty="0">
                <a:latin typeface="+mj-lt"/>
                <a:cs typeface="Palatino Linotype"/>
              </a:rPr>
              <a:t>Variety</a:t>
            </a:r>
            <a:r>
              <a:rPr lang="en-US" sz="3200" spc="-30" dirty="0">
                <a:latin typeface="+mj-lt"/>
                <a:cs typeface="Palatino Linotype"/>
              </a:rPr>
              <a:t> </a:t>
            </a:r>
            <a:r>
              <a:rPr lang="en-US" sz="3200" spc="-5" dirty="0">
                <a:latin typeface="+mj-lt"/>
                <a:cs typeface="Palatino Linotype"/>
              </a:rPr>
              <a:t>stimuli</a:t>
            </a:r>
            <a:endParaRPr lang="en-US" sz="3200" dirty="0">
              <a:latin typeface="+mj-lt"/>
              <a:cs typeface="Palatino Linotype"/>
            </a:endParaRPr>
          </a:p>
          <a:p>
            <a:pPr marL="756285" lvl="1" indent="-287020">
              <a:lnSpc>
                <a:spcPct val="100000"/>
              </a:lnSpc>
              <a:spcBef>
                <a:spcPts val="700"/>
              </a:spcBef>
              <a:buFont typeface="Cambria"/>
              <a:buChar char="•"/>
              <a:tabLst>
                <a:tab pos="756920" algn="l"/>
              </a:tabLst>
            </a:pPr>
            <a:r>
              <a:rPr lang="en-US" sz="2800" spc="-5" dirty="0">
                <a:latin typeface="+mj-lt"/>
                <a:cs typeface="Palatino Linotype"/>
              </a:rPr>
              <a:t>Infections</a:t>
            </a:r>
            <a:endParaRPr lang="en-US" sz="2800" dirty="0">
              <a:latin typeface="+mj-lt"/>
              <a:cs typeface="Palatino Linotype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Cambria"/>
              <a:buChar char="•"/>
              <a:tabLst>
                <a:tab pos="756920" algn="l"/>
              </a:tabLst>
            </a:pPr>
            <a:r>
              <a:rPr lang="en-US" sz="2800" spc="-5" dirty="0">
                <a:latin typeface="+mj-lt"/>
                <a:cs typeface="Palatino Linotype"/>
              </a:rPr>
              <a:t>Immune</a:t>
            </a:r>
            <a:r>
              <a:rPr lang="en-US" sz="2800" spc="-45" dirty="0">
                <a:latin typeface="+mj-lt"/>
                <a:cs typeface="Palatino Linotype"/>
              </a:rPr>
              <a:t> </a:t>
            </a:r>
            <a:r>
              <a:rPr lang="en-US" sz="2800" spc="-10" dirty="0">
                <a:latin typeface="+mj-lt"/>
                <a:cs typeface="Palatino Linotype"/>
              </a:rPr>
              <a:t>reactions</a:t>
            </a:r>
            <a:endParaRPr lang="en-US" sz="2800" dirty="0">
              <a:latin typeface="+mj-lt"/>
              <a:cs typeface="Palatino Linotype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Cambria"/>
              <a:buChar char="•"/>
              <a:tabLst>
                <a:tab pos="756920" algn="l"/>
              </a:tabLst>
            </a:pPr>
            <a:r>
              <a:rPr lang="en-US" sz="2800" spc="-5" dirty="0">
                <a:latin typeface="+mj-lt"/>
                <a:cs typeface="Palatino Linotype"/>
              </a:rPr>
              <a:t>Blunt</a:t>
            </a:r>
            <a:r>
              <a:rPr lang="en-US" sz="2800" spc="-35" dirty="0">
                <a:latin typeface="+mj-lt"/>
                <a:cs typeface="Palatino Linotype"/>
              </a:rPr>
              <a:t> </a:t>
            </a:r>
            <a:r>
              <a:rPr lang="en-US" sz="2800" spc="-5" dirty="0">
                <a:latin typeface="+mj-lt"/>
                <a:cs typeface="Palatino Linotype"/>
              </a:rPr>
              <a:t>and</a:t>
            </a:r>
            <a:r>
              <a:rPr lang="en-US" sz="2800" spc="-10" dirty="0">
                <a:latin typeface="+mj-lt"/>
                <a:cs typeface="Palatino Linotype"/>
              </a:rPr>
              <a:t> penetrating</a:t>
            </a:r>
            <a:r>
              <a:rPr lang="en-US" sz="2800" spc="-30" dirty="0">
                <a:latin typeface="+mj-lt"/>
                <a:cs typeface="Palatino Linotype"/>
              </a:rPr>
              <a:t> </a:t>
            </a:r>
            <a:r>
              <a:rPr lang="en-US" sz="2800" spc="-5" dirty="0">
                <a:latin typeface="+mj-lt"/>
                <a:cs typeface="Palatino Linotype"/>
              </a:rPr>
              <a:t>trauma</a:t>
            </a:r>
            <a:endParaRPr lang="en-US" sz="2800" dirty="0">
              <a:latin typeface="+mj-lt"/>
              <a:cs typeface="Palatino Linotype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Cambria"/>
              <a:buChar char="•"/>
              <a:tabLst>
                <a:tab pos="756920" algn="l"/>
              </a:tabLst>
            </a:pPr>
            <a:r>
              <a:rPr lang="en-US" sz="2800" spc="-5" dirty="0">
                <a:latin typeface="+mj-lt"/>
                <a:cs typeface="Palatino Linotype"/>
              </a:rPr>
              <a:t>Physical</a:t>
            </a:r>
            <a:r>
              <a:rPr lang="en-US" sz="2800" spc="-10" dirty="0">
                <a:latin typeface="+mj-lt"/>
                <a:cs typeface="Palatino Linotype"/>
              </a:rPr>
              <a:t> </a:t>
            </a:r>
            <a:r>
              <a:rPr lang="en-US" sz="2800" spc="-5" dirty="0">
                <a:latin typeface="+mj-lt"/>
                <a:cs typeface="Palatino Linotype"/>
              </a:rPr>
              <a:t>and</a:t>
            </a:r>
            <a:r>
              <a:rPr lang="en-US" sz="2800" spc="-15" dirty="0">
                <a:latin typeface="+mj-lt"/>
                <a:cs typeface="Palatino Linotype"/>
              </a:rPr>
              <a:t> </a:t>
            </a:r>
            <a:r>
              <a:rPr lang="en-US" sz="2800" spc="-5" dirty="0">
                <a:latin typeface="+mj-lt"/>
                <a:cs typeface="Palatino Linotype"/>
              </a:rPr>
              <a:t>chemical</a:t>
            </a:r>
            <a:r>
              <a:rPr lang="en-US" sz="2800" spc="-20" dirty="0">
                <a:latin typeface="+mj-lt"/>
                <a:cs typeface="Palatino Linotype"/>
              </a:rPr>
              <a:t> </a:t>
            </a:r>
            <a:r>
              <a:rPr lang="en-US" sz="2800" spc="-5" dirty="0">
                <a:latin typeface="+mj-lt"/>
                <a:cs typeface="Palatino Linotype"/>
              </a:rPr>
              <a:t>agents</a:t>
            </a:r>
            <a:endParaRPr lang="en-US" sz="2800" dirty="0">
              <a:latin typeface="+mj-lt"/>
              <a:cs typeface="Palatino Linotype"/>
            </a:endParaRPr>
          </a:p>
          <a:p>
            <a:pPr marL="1155700" lvl="2" indent="-229235">
              <a:lnSpc>
                <a:spcPct val="100000"/>
              </a:lnSpc>
              <a:spcBef>
                <a:spcPts val="615"/>
              </a:spcBef>
              <a:buFont typeface="Cambria"/>
              <a:buChar char="•"/>
              <a:tabLst>
                <a:tab pos="1156335" algn="l"/>
              </a:tabLst>
            </a:pPr>
            <a:r>
              <a:rPr lang="en-US" sz="2400" dirty="0">
                <a:latin typeface="+mj-lt"/>
                <a:cs typeface="Palatino Linotype"/>
              </a:rPr>
              <a:t>Burns, frostbite, </a:t>
            </a:r>
            <a:r>
              <a:rPr lang="en-US" sz="2400" spc="-5" dirty="0">
                <a:latin typeface="+mj-lt"/>
                <a:cs typeface="Palatino Linotype"/>
              </a:rPr>
              <a:t>irradiation, </a:t>
            </a:r>
            <a:r>
              <a:rPr lang="en-US" sz="2400" dirty="0">
                <a:latin typeface="+mj-lt"/>
                <a:cs typeface="Palatino Linotype"/>
              </a:rPr>
              <a:t>caustic</a:t>
            </a:r>
            <a:r>
              <a:rPr lang="en-US" sz="2400" spc="-65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chemicals</a:t>
            </a:r>
          </a:p>
          <a:p>
            <a:pPr marL="756285" lvl="1" indent="-287020">
              <a:lnSpc>
                <a:spcPct val="100000"/>
              </a:lnSpc>
              <a:spcBef>
                <a:spcPts val="635"/>
              </a:spcBef>
              <a:buFont typeface="Cambria"/>
              <a:buChar char="•"/>
              <a:tabLst>
                <a:tab pos="756920" algn="l"/>
              </a:tabLst>
            </a:pPr>
            <a:r>
              <a:rPr lang="en-US" sz="2800" spc="-5" dirty="0">
                <a:latin typeface="+mj-lt"/>
                <a:cs typeface="Palatino Linotype"/>
              </a:rPr>
              <a:t>Tissue</a:t>
            </a:r>
            <a:r>
              <a:rPr lang="en-US" sz="2800" spc="-60" dirty="0">
                <a:latin typeface="+mj-lt"/>
                <a:cs typeface="Palatino Linotype"/>
              </a:rPr>
              <a:t> </a:t>
            </a:r>
            <a:r>
              <a:rPr lang="en-US" sz="2800" spc="-5" dirty="0">
                <a:latin typeface="+mj-lt"/>
                <a:cs typeface="Palatino Linotype"/>
              </a:rPr>
              <a:t>necrosis</a:t>
            </a:r>
            <a:endParaRPr lang="en-US" sz="2800" dirty="0">
              <a:latin typeface="+mj-lt"/>
              <a:cs typeface="Palatino Linotype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4AC47-AE0E-415D-9CB3-6B1018832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5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9D691D34-D481-4F29-AAEA-986712268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58909"/>
            <a:ext cx="7924800" cy="554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12C54-7D84-44E6-AB3C-825C5AB2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80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DCED7C-61D2-4E82-BE3E-675631DD8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>
                <a:solidFill>
                  <a:schemeClr val="tx1"/>
                </a:solidFill>
                <a:highlight>
                  <a:srgbClr val="00FFFF"/>
                </a:highlight>
              </a:rPr>
              <a:t>Morphology of acute inflammation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D5129-67BA-4B33-8FBA-EA83FA989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848349" cy="3318936"/>
          </a:xfrm>
        </p:spPr>
        <p:txBody>
          <a:bodyPr>
            <a:normAutofit fontScale="92500"/>
          </a:bodyPr>
          <a:lstStyle/>
          <a:p>
            <a:r>
              <a:rPr lang="en-US" dirty="0"/>
              <a:t>Characteristically, the acute inflammatory response involves production of exudates.</a:t>
            </a:r>
          </a:p>
          <a:p>
            <a:pPr lvl="1"/>
            <a:r>
              <a:rPr lang="en-US" dirty="0"/>
              <a:t>An exudate is an edema fluid with high protein concentration, which frequently, contains inflammatory cells.</a:t>
            </a:r>
          </a:p>
          <a:p>
            <a:r>
              <a:rPr lang="en-US" b="1" dirty="0"/>
              <a:t>A transudate </a:t>
            </a:r>
            <a:r>
              <a:rPr lang="en-US" dirty="0"/>
              <a:t>is simply a non-inflammatory edema caused by cardiac, renal, under nutritional, &amp; other disorders. </a:t>
            </a:r>
            <a:endParaRPr lang="en-ID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42CB28-DEF7-43B8-B85D-AF6DBA710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25</a:t>
            </a:fld>
            <a:endParaRPr lang="en-US"/>
          </a:p>
        </p:txBody>
      </p:sp>
      <p:pic>
        <p:nvPicPr>
          <p:cNvPr id="1026" name="Picture 2" descr="RT Guys on Twitter: &quot;Pleural effusion -the build-up of excess fluid between  the layers of the pleura outside the lungs. -The pleural fluid may be  classified as a transudate or an exudate,">
            <a:extLst>
              <a:ext uri="{FF2B5EF4-FFF2-40B4-BE49-F238E27FC236}">
                <a16:creationId xmlns:a16="http://schemas.microsoft.com/office/drawing/2014/main" id="{F9492187-FCF4-4697-88AE-E24F5EA7F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8" y="1994093"/>
            <a:ext cx="4214813" cy="421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162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24A72-B193-4A82-93E9-ADF449ED9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>
                <a:highlight>
                  <a:srgbClr val="00FFFF"/>
                </a:highlight>
              </a:rPr>
              <a:t>Effects of acute inflammation: </a:t>
            </a:r>
            <a:endParaRPr lang="en-ID" b="1" i="1" dirty="0">
              <a:highlight>
                <a:srgbClr val="00FFFF"/>
              </a:highligh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E39A80-5085-402E-8BDB-25A08F15E6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Beneficial effect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8B1196-B658-4217-92DA-FCA2916DA6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D" dirty="0"/>
              <a:t>Dilution of toxins</a:t>
            </a:r>
          </a:p>
          <a:p>
            <a:r>
              <a:rPr lang="en-ID" dirty="0"/>
              <a:t>Protective antibodies</a:t>
            </a:r>
          </a:p>
          <a:p>
            <a:r>
              <a:rPr lang="en-ID" dirty="0"/>
              <a:t>Fibrin formation</a:t>
            </a:r>
          </a:p>
          <a:p>
            <a:r>
              <a:rPr lang="en-ID" dirty="0"/>
              <a:t>Plasma mediator systems provisions</a:t>
            </a:r>
          </a:p>
          <a:p>
            <a:r>
              <a:rPr lang="en-ID" dirty="0"/>
              <a:t>Cell nutrition</a:t>
            </a:r>
          </a:p>
          <a:p>
            <a:r>
              <a:rPr lang="en-ID" dirty="0"/>
              <a:t>Promotion of immunity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3B9DFE-63AC-4B4A-B09C-6FEF9C837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Harmful effect</a:t>
            </a:r>
            <a:endParaRPr lang="en-ID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6916E0-174A-497F-99D7-9568BAAE8C0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D" dirty="0"/>
              <a:t>Tissue destruction</a:t>
            </a:r>
          </a:p>
          <a:p>
            <a:r>
              <a:rPr lang="en-ID" dirty="0"/>
              <a:t>Swelling</a:t>
            </a:r>
          </a:p>
          <a:p>
            <a:r>
              <a:rPr lang="en-ID" dirty="0"/>
              <a:t>Inappropriate response </a:t>
            </a:r>
            <a:r>
              <a:rPr lang="en-ID" dirty="0">
                <a:sym typeface="Wingdings" panose="05000000000000000000" pitchFamily="2" charset="2"/>
              </a:rPr>
              <a:t> hypersensitivity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27B8F-52FC-437A-8E48-B29ECC9E3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49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C39A7-E248-4246-B2AC-92A61AA36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B5540E-021B-4CEE-950E-7D5DCE8F8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014412"/>
            <a:ext cx="92202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57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1CC93-E21F-427A-ABAD-F139CEE34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4886323" cy="130386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n>
                  <a:noFill/>
                </a:ln>
                <a:solidFill>
                  <a:schemeClr val="tx1"/>
                </a:solidFill>
                <a:highlight>
                  <a:srgbClr val="00FFFF"/>
                </a:highlight>
              </a:rPr>
              <a:t>Outcomes of Acute Inflammation</a:t>
            </a:r>
            <a:endParaRPr lang="en-US" dirty="0">
              <a:ln>
                <a:noFill/>
              </a:ln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55C35-63C5-4D84-ACA8-ED43CC2AC8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6075" indent="-346075"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Resolution of tissue structure and function with elimination of stimulus </a:t>
            </a:r>
          </a:p>
          <a:p>
            <a:pPr marL="346075" indent="-346075"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Tissue destruction and persistent inflammation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2A0A1F3-F2E8-4718-9783-876A3F229E7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05007122"/>
              </p:ext>
            </p:extLst>
          </p:nvPr>
        </p:nvGraphicFramePr>
        <p:xfrm>
          <a:off x="6181724" y="742950"/>
          <a:ext cx="5076825" cy="512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C5678-5071-4454-B815-B99B29882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17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bscesses HD Stock Images | Shutterstock">
            <a:extLst>
              <a:ext uri="{FF2B5EF4-FFF2-40B4-BE49-F238E27FC236}">
                <a16:creationId xmlns:a16="http://schemas.microsoft.com/office/drawing/2014/main" id="{6D2EE484-79D3-4290-B94B-63379D7BB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628650"/>
            <a:ext cx="33051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bscess Drainage | Saint Luke&amp;#39;s Health System">
            <a:extLst>
              <a:ext uri="{FF2B5EF4-FFF2-40B4-BE49-F238E27FC236}">
                <a16:creationId xmlns:a16="http://schemas.microsoft.com/office/drawing/2014/main" id="{982D46B5-2640-4181-807E-4A71B76DD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628650"/>
            <a:ext cx="356058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hat is a venous skin ulcer?">
            <a:extLst>
              <a:ext uri="{FF2B5EF4-FFF2-40B4-BE49-F238E27FC236}">
                <a16:creationId xmlns:a16="http://schemas.microsoft.com/office/drawing/2014/main" id="{4975EF13-C6F2-45D6-8808-AB52AC4FA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3496570"/>
            <a:ext cx="3305175" cy="273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reventing Pressure Ulcers | My Doctor Online">
            <a:extLst>
              <a:ext uri="{FF2B5EF4-FFF2-40B4-BE49-F238E27FC236}">
                <a16:creationId xmlns:a16="http://schemas.microsoft.com/office/drawing/2014/main" id="{4532A376-AB3A-4EC7-8838-90E991CAF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3496570"/>
            <a:ext cx="3560582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nterocutaneous Fistula High Res Stock Images | Shutterstock">
            <a:extLst>
              <a:ext uri="{FF2B5EF4-FFF2-40B4-BE49-F238E27FC236}">
                <a16:creationId xmlns:a16="http://schemas.microsoft.com/office/drawing/2014/main" id="{D7598AAD-E4EC-431C-9E6A-5CC0D7AED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320" y="646804"/>
            <a:ext cx="3945117" cy="264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scarformula.com/images/hypertrophic-scar.jpg">
            <a:extLst>
              <a:ext uri="{FF2B5EF4-FFF2-40B4-BE49-F238E27FC236}">
                <a16:creationId xmlns:a16="http://schemas.microsoft.com/office/drawing/2014/main" id="{B912373C-9663-4E20-8364-CF8F2DFE4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320" y="3429000"/>
            <a:ext cx="3926067" cy="278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92E9C0-B074-4C86-BFF9-42DDCA50FEBE}"/>
              </a:ext>
            </a:extLst>
          </p:cNvPr>
          <p:cNvSpPr txBox="1"/>
          <p:nvPr/>
        </p:nvSpPr>
        <p:spPr>
          <a:xfrm>
            <a:off x="800100" y="2705100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Abscess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652CC1-B523-4D6A-9758-D685D52B07B7}"/>
              </a:ext>
            </a:extLst>
          </p:cNvPr>
          <p:cNvSpPr txBox="1"/>
          <p:nvPr/>
        </p:nvSpPr>
        <p:spPr>
          <a:xfrm>
            <a:off x="800100" y="5860017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Ulcer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0E47C2-1FB1-4120-AB47-BF063A7065B0}"/>
              </a:ext>
            </a:extLst>
          </p:cNvPr>
          <p:cNvSpPr txBox="1"/>
          <p:nvPr/>
        </p:nvSpPr>
        <p:spPr>
          <a:xfrm>
            <a:off x="7575370" y="2705100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Fistula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71D086-206D-45CD-8EAC-F0575AB707A0}"/>
              </a:ext>
            </a:extLst>
          </p:cNvPr>
          <p:cNvSpPr txBox="1"/>
          <p:nvPr/>
        </p:nvSpPr>
        <p:spPr>
          <a:xfrm>
            <a:off x="7575370" y="5836030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Scar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4FACC-4BA1-4955-8B3D-08E437CFC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11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5D82F0-8BBB-4E79-8866-E240895FD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C00000"/>
                </a:solidFill>
                <a:highlight>
                  <a:srgbClr val="FFFF00"/>
                </a:highlight>
              </a:rPr>
              <a:t>Inflammation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BB88D1-0807-4DF8-8B6F-9DD6F73CF7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3100" b="1" dirty="0"/>
              <a:t>Is a protective response</a:t>
            </a:r>
          </a:p>
          <a:p>
            <a:pPr marL="926465" lvl="1" indent="-45720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756920" algn="l"/>
              </a:tabLst>
            </a:pPr>
            <a:r>
              <a:rPr lang="en-US" sz="2800" spc="-5" dirty="0">
                <a:cs typeface="Palatino Linotype"/>
              </a:rPr>
              <a:t>To</a:t>
            </a:r>
            <a:r>
              <a:rPr lang="en-US" sz="2800" spc="-20" dirty="0">
                <a:cs typeface="Palatino Linotype"/>
              </a:rPr>
              <a:t> </a:t>
            </a:r>
            <a:r>
              <a:rPr lang="en-US" sz="2800" spc="-5" dirty="0">
                <a:cs typeface="Palatino Linotype"/>
              </a:rPr>
              <a:t>eliminate</a:t>
            </a:r>
            <a:r>
              <a:rPr lang="en-US" sz="2800" spc="-25" dirty="0">
                <a:cs typeface="Palatino Linotype"/>
              </a:rPr>
              <a:t> </a:t>
            </a:r>
            <a:r>
              <a:rPr lang="en-US" sz="2800" spc="-10" dirty="0">
                <a:cs typeface="Palatino Linotype"/>
              </a:rPr>
              <a:t>the</a:t>
            </a:r>
            <a:r>
              <a:rPr lang="en-US" sz="2800" spc="-5" dirty="0">
                <a:cs typeface="Palatino Linotype"/>
              </a:rPr>
              <a:t> </a:t>
            </a:r>
            <a:r>
              <a:rPr lang="en-US" sz="2800" dirty="0">
                <a:cs typeface="Palatino Linotype"/>
              </a:rPr>
              <a:t>initial</a:t>
            </a:r>
            <a:r>
              <a:rPr lang="en-US" sz="2800" spc="-20" dirty="0">
                <a:cs typeface="Palatino Linotype"/>
              </a:rPr>
              <a:t> </a:t>
            </a:r>
            <a:r>
              <a:rPr lang="en-US" sz="2800" dirty="0">
                <a:cs typeface="Palatino Linotype"/>
              </a:rPr>
              <a:t>cause</a:t>
            </a:r>
            <a:r>
              <a:rPr lang="en-US" sz="2800" spc="-5" dirty="0">
                <a:cs typeface="Palatino Linotype"/>
              </a:rPr>
              <a:t> of cell injury</a:t>
            </a:r>
            <a:endParaRPr lang="en-US" sz="2800" dirty="0">
              <a:cs typeface="Palatino Linotype"/>
            </a:endParaRPr>
          </a:p>
          <a:p>
            <a:pPr marL="1269365" lvl="2" indent="-342900">
              <a:lnSpc>
                <a:spcPct val="100000"/>
              </a:lnSpc>
              <a:spcBef>
                <a:spcPts val="615"/>
              </a:spcBef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1156335" algn="l"/>
              </a:tabLst>
            </a:pPr>
            <a:r>
              <a:rPr lang="en-US" sz="2400" spc="-5" dirty="0">
                <a:cs typeface="Palatino Linotype"/>
              </a:rPr>
              <a:t>Diluting,</a:t>
            </a:r>
            <a:r>
              <a:rPr lang="en-US" sz="2400" dirty="0">
                <a:cs typeface="Palatino Linotype"/>
              </a:rPr>
              <a:t> destroying and</a:t>
            </a:r>
            <a:r>
              <a:rPr lang="en-US" sz="2400" spc="-20" dirty="0">
                <a:cs typeface="Palatino Linotype"/>
              </a:rPr>
              <a:t> </a:t>
            </a:r>
            <a:r>
              <a:rPr lang="en-US" sz="2400" spc="-5" dirty="0">
                <a:cs typeface="Palatino Linotype"/>
              </a:rPr>
              <a:t>neutralizing</a:t>
            </a:r>
            <a:r>
              <a:rPr lang="en-US" sz="2400" dirty="0">
                <a:cs typeface="Palatino Linotype"/>
              </a:rPr>
              <a:t> </a:t>
            </a:r>
            <a:r>
              <a:rPr lang="en-US" sz="2400" spc="-5" dirty="0">
                <a:cs typeface="Palatino Linotype"/>
              </a:rPr>
              <a:t>the</a:t>
            </a:r>
            <a:r>
              <a:rPr lang="en-US" sz="2400" spc="15" dirty="0">
                <a:cs typeface="Palatino Linotype"/>
              </a:rPr>
              <a:t> </a:t>
            </a:r>
            <a:r>
              <a:rPr lang="en-US" sz="2400" spc="-5" dirty="0">
                <a:cs typeface="Palatino Linotype"/>
              </a:rPr>
              <a:t>harmful</a:t>
            </a:r>
          </a:p>
          <a:p>
            <a:pPr marL="1269365" lvl="2" indent="-342900">
              <a:lnSpc>
                <a:spcPct val="100000"/>
              </a:lnSpc>
              <a:spcBef>
                <a:spcPts val="615"/>
              </a:spcBef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1156335" algn="l"/>
              </a:tabLst>
            </a:pPr>
            <a:r>
              <a:rPr lang="en-US" sz="2400" dirty="0">
                <a:cs typeface="Palatino Linotype"/>
              </a:rPr>
              <a:t>Agents</a:t>
            </a:r>
          </a:p>
          <a:p>
            <a:pPr marL="926465" lvl="1" indent="-457200">
              <a:lnSpc>
                <a:spcPct val="100000"/>
              </a:lnSpc>
              <a:spcBef>
                <a:spcPts val="635"/>
              </a:spcBef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756920" algn="l"/>
                <a:tab pos="2703830" algn="l"/>
              </a:tabLst>
            </a:pPr>
            <a:r>
              <a:rPr lang="en-US" sz="2800" spc="-5" dirty="0">
                <a:cs typeface="Palatino Linotype"/>
              </a:rPr>
              <a:t>Remove</a:t>
            </a:r>
            <a:r>
              <a:rPr lang="en-US" sz="2800" spc="20" dirty="0">
                <a:cs typeface="Palatino Linotype"/>
              </a:rPr>
              <a:t> </a:t>
            </a:r>
            <a:r>
              <a:rPr lang="en-US" sz="2800" spc="-10" dirty="0">
                <a:cs typeface="Palatino Linotype"/>
              </a:rPr>
              <a:t>the </a:t>
            </a:r>
            <a:r>
              <a:rPr lang="en-US" sz="2800" spc="-5" dirty="0">
                <a:cs typeface="Palatino Linotype"/>
              </a:rPr>
              <a:t>damaged</a:t>
            </a:r>
            <a:r>
              <a:rPr lang="en-US" sz="2800" spc="-30" dirty="0">
                <a:cs typeface="Palatino Linotype"/>
              </a:rPr>
              <a:t> </a:t>
            </a:r>
            <a:r>
              <a:rPr lang="en-US" sz="2800" spc="-5" dirty="0">
                <a:cs typeface="Palatino Linotype"/>
              </a:rPr>
              <a:t>tissue</a:t>
            </a:r>
            <a:endParaRPr lang="en-US" sz="2800" dirty="0">
              <a:cs typeface="Palatino Linotype"/>
            </a:endParaRPr>
          </a:p>
          <a:p>
            <a:pPr marL="926465" lvl="1" indent="-457200">
              <a:lnSpc>
                <a:spcPct val="100000"/>
              </a:lnSpc>
              <a:spcBef>
                <a:spcPts val="675"/>
              </a:spcBef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756920" algn="l"/>
              </a:tabLst>
            </a:pPr>
            <a:r>
              <a:rPr lang="en-US" sz="2800" spc="-5" dirty="0">
                <a:cs typeface="Palatino Linotype"/>
              </a:rPr>
              <a:t>Generate</a:t>
            </a:r>
            <a:r>
              <a:rPr lang="en-US" sz="2800" spc="-55" dirty="0">
                <a:cs typeface="Palatino Linotype"/>
              </a:rPr>
              <a:t> </a:t>
            </a:r>
            <a:r>
              <a:rPr lang="en-US" sz="2800" dirty="0">
                <a:cs typeface="Palatino Linotype"/>
              </a:rPr>
              <a:t>new</a:t>
            </a:r>
            <a:r>
              <a:rPr lang="en-US" sz="2800" spc="-40" dirty="0">
                <a:cs typeface="Palatino Linotype"/>
              </a:rPr>
              <a:t> </a:t>
            </a:r>
            <a:r>
              <a:rPr lang="en-US" sz="2800" spc="-5" dirty="0">
                <a:cs typeface="Palatino Linotype"/>
              </a:rPr>
              <a:t>tissue</a:t>
            </a:r>
          </a:p>
          <a:p>
            <a:pPr marL="271463" indent="-260350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lang="en-US" sz="3100" b="1" dirty="0">
                <a:solidFill>
                  <a:srgbClr val="FF0000"/>
                </a:solidFill>
              </a:rPr>
              <a:t>Definition: </a:t>
            </a:r>
            <a:r>
              <a:rPr lang="en-US" sz="3100" b="1" i="1" dirty="0">
                <a:solidFill>
                  <a:srgbClr val="FF0000"/>
                </a:solidFill>
              </a:rPr>
              <a:t>Inflammation is a local response (reaction) of living vascularized tissues to endogenous and exogenous stimuli</a:t>
            </a:r>
          </a:p>
          <a:p>
            <a:r>
              <a:rPr lang="en-US" sz="3200" b="1" i="1" dirty="0">
                <a:solidFill>
                  <a:srgbClr val="FF0000"/>
                </a:solidFill>
              </a:rPr>
              <a:t>Inflammation is fundamentally destined to localize and eliminate the causative agent and to limit tissue injury. </a:t>
            </a:r>
          </a:p>
        </p:txBody>
      </p:sp>
      <p:pic>
        <p:nvPicPr>
          <p:cNvPr id="7" name="Picture 6" descr="fig_04-01">
            <a:extLst>
              <a:ext uri="{FF2B5EF4-FFF2-40B4-BE49-F238E27FC236}">
                <a16:creationId xmlns:a16="http://schemas.microsoft.com/office/drawing/2014/main" id="{FA98EC11-1F1D-4944-AC5F-D2A34655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624" y="665018"/>
            <a:ext cx="5168869" cy="555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E040674-BF3B-44F7-B559-8A9B3A989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34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3B9BD-ED47-4C44-9DDC-E3FAB948B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n>
                  <a:noFill/>
                </a:ln>
                <a:solidFill>
                  <a:schemeClr val="tx1"/>
                </a:solidFill>
                <a:highlight>
                  <a:srgbClr val="FF00FF"/>
                </a:highlight>
              </a:rPr>
              <a:t>Chronic inflammation </a:t>
            </a:r>
            <a:endParaRPr lang="en-US" dirty="0">
              <a:ln>
                <a:noFill/>
              </a:ln>
              <a:solidFill>
                <a:schemeClr val="tx1"/>
              </a:solidFill>
              <a:highlight>
                <a:srgbClr val="FF00FF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F6A8A-2099-416F-A6CC-758DCD3172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738188" lvl="1" indent="-277813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Chronic inflammation can be defined as a prolonged inflammatory process (weeks or months) where an active inflammation, tissue destruction and attempts at repair are proceeding simultaneously.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ars.els-cdn.com/content/image/1-s2.0-S0006295212005400-gr2.jpg">
            <a:extLst>
              <a:ext uri="{FF2B5EF4-FFF2-40B4-BE49-F238E27FC236}">
                <a16:creationId xmlns:a16="http://schemas.microsoft.com/office/drawing/2014/main" id="{38DF0714-7C0E-4E65-97A3-79A350534D7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36" y="2560638"/>
            <a:ext cx="3761628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53A63-DE64-4753-A1E6-A0BC6C58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57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goodfoodeating.com/wp-content/uploads/2014/01/acute-and-chronic-inflammation.jpg">
            <a:extLst>
              <a:ext uri="{FF2B5EF4-FFF2-40B4-BE49-F238E27FC236}">
                <a16:creationId xmlns:a16="http://schemas.microsoft.com/office/drawing/2014/main" id="{01CE0B96-3F78-455D-BEFF-E6C0B3F84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66750"/>
            <a:ext cx="108585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28715-D212-4E30-A0F5-F9D2C62A1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04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ristarkarate.com/blog/wp-content/uploads/2013/07/chronic-inflammation.jpg">
            <a:extLst>
              <a:ext uri="{FF2B5EF4-FFF2-40B4-BE49-F238E27FC236}">
                <a16:creationId xmlns:a16="http://schemas.microsoft.com/office/drawing/2014/main" id="{EE014C64-77B2-4CEF-97DB-8FF8881E3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1403553"/>
            <a:ext cx="5124449" cy="415904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earthingcanada.ca/wp-content/uploads/heart-disease-and-chronic-inflammation.jpg">
            <a:extLst>
              <a:ext uri="{FF2B5EF4-FFF2-40B4-BE49-F238E27FC236}">
                <a16:creationId xmlns:a16="http://schemas.microsoft.com/office/drawing/2014/main" id="{81EA6D89-6AC5-429D-91E9-F3A87F335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1" y="1403553"/>
            <a:ext cx="5657848" cy="415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1F73B-2918-4D54-B42E-2C68F8BA5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5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FBA46-E91D-4089-8C7F-800F4A4A5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n>
                  <a:noFill/>
                </a:ln>
                <a:solidFill>
                  <a:schemeClr val="tx1"/>
                </a:solidFill>
                <a:highlight>
                  <a:srgbClr val="FF00FF"/>
                </a:highlight>
                <a:latin typeface="+mj-lt"/>
              </a:rPr>
              <a:t>Causes of chronic inflammation</a:t>
            </a:r>
            <a:endParaRPr lang="en-US" dirty="0">
              <a:ln>
                <a:noFill/>
              </a:ln>
              <a:solidFill>
                <a:schemeClr val="tx1"/>
              </a:solidFill>
              <a:highlight>
                <a:srgbClr val="FF00FF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A3E8F-B412-478A-AEA3-5A356B086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Persistent infections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Organisms usually of low toxicity that invoke delayed hypersensitivity reaction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1"/>
                </a:solidFill>
                <a:latin typeface="+mj-lt"/>
              </a:rPr>
              <a:t>M. tuberculosis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and </a:t>
            </a:r>
            <a:r>
              <a:rPr lang="en-US" sz="1600" i="1" dirty="0">
                <a:solidFill>
                  <a:schemeClr val="tx1"/>
                </a:solidFill>
                <a:latin typeface="+mj-lt"/>
              </a:rPr>
              <a:t>T. pallidum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causes granulomatous reaction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Prolonged exposure to potentially toxic agents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Exogenous agents include silica which causes silicosis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Endogenous causes include atherosclerosis caused by toxic plasma lipid components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ID" b="1" dirty="0"/>
              <a:t>Progression from acute inflammation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Autoimmunity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Auto-antigens provoke self-perpetuating immune responses that cause chronic inflammatory diseases like RA, MS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Responses against common environmental substances cause chronic allergic diseases, such as bronchial asthma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883B0-17FC-4652-9DDE-4230E0DC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35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3AB7F-8E25-4745-81BF-54CF8EAF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>
                <a:highlight>
                  <a:srgbClr val="FF00FF"/>
                </a:highlight>
              </a:rPr>
              <a:t>Cells of chronic inflammation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C21A7-0352-4672-8F97-77B1F31ED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Monocytes and Macrophages </a:t>
            </a:r>
            <a:r>
              <a:rPr lang="en-US" dirty="0"/>
              <a:t>are the prima Dona (primary cells) in chronic inflammation. </a:t>
            </a:r>
          </a:p>
          <a:p>
            <a:pPr lvl="1"/>
            <a:r>
              <a:rPr lang="en-US" dirty="0"/>
              <a:t>Macrophages arise from the common precursor cells in the bone marrow, which give rise to blood monocytes</a:t>
            </a:r>
          </a:p>
          <a:p>
            <a:pPr lvl="1"/>
            <a:r>
              <a:rPr lang="en-US" dirty="0"/>
              <a:t>Macrophages are scavenger cells of the body.</a:t>
            </a:r>
          </a:p>
          <a:p>
            <a:r>
              <a:rPr lang="en-US" b="1" dirty="0">
                <a:solidFill>
                  <a:srgbClr val="FF0000"/>
                </a:solidFill>
              </a:rPr>
              <a:t>T-Lymphocytes</a:t>
            </a:r>
            <a:r>
              <a:rPr lang="en-US" dirty="0"/>
              <a:t> are primarily involved in cellular immunity with lymphokine production, and they are the key regulator and effector cells of the immune system. </a:t>
            </a:r>
          </a:p>
          <a:p>
            <a:r>
              <a:rPr lang="en-US" b="1" dirty="0">
                <a:solidFill>
                  <a:srgbClr val="FF0000"/>
                </a:solidFill>
              </a:rPr>
              <a:t>B-lymphocytes</a:t>
            </a:r>
            <a:r>
              <a:rPr lang="en-US" dirty="0"/>
              <a:t> and Plasma cells produce antibody directed either against persistent antigen in the inflammatory site or against altered tissue components. </a:t>
            </a:r>
          </a:p>
          <a:p>
            <a:r>
              <a:rPr lang="en-US" b="1" dirty="0">
                <a:solidFill>
                  <a:srgbClr val="FF0000"/>
                </a:solidFill>
              </a:rPr>
              <a:t>Mast cells </a:t>
            </a:r>
            <a:r>
              <a:rPr lang="en-US" dirty="0"/>
              <a:t>and eosinophils appear predominantly in response to parasitic infestations &amp; allergic reactions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24D0E-CFD5-4AD4-80BB-740624E9A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25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47D41-F123-4F56-B4A9-5604A431D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35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558ED8-D8B1-4B9A-B22D-186B244AC8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71575" y="993774"/>
            <a:ext cx="5343525" cy="1303337"/>
          </a:xfrm>
        </p:spPr>
        <p:txBody>
          <a:bodyPr>
            <a:normAutofit fontScale="90000"/>
          </a:bodyPr>
          <a:lstStyle/>
          <a:p>
            <a:r>
              <a:rPr lang="en-ID" b="1" dirty="0">
                <a:solidFill>
                  <a:srgbClr val="FF0000"/>
                </a:solidFill>
              </a:rPr>
              <a:t>SYSTEMIC EFFECTS OF INFLAMMATIONS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122CD85-6520-4CCF-89D3-7175BA4F99D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4774477"/>
              </p:ext>
            </p:extLst>
          </p:nvPr>
        </p:nvGraphicFramePr>
        <p:xfrm>
          <a:off x="2928938" y="993774"/>
          <a:ext cx="10887074" cy="4870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23377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90101A-8AD7-4ACE-95EC-E0B94A002C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ID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883E284-9176-4889-9F02-ED410BA592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A4C574-8D7F-4ABA-9B6D-FDA16CE6E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0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0DE27F-CC1A-4F90-A591-7AE172A0D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672DE-D62D-4FD7-93BA-89BF139DC8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8624" y="968376"/>
            <a:ext cx="3814763" cy="1303337"/>
          </a:xfrm>
        </p:spPr>
        <p:txBody>
          <a:bodyPr>
            <a:normAutofit fontScale="90000"/>
          </a:bodyPr>
          <a:lstStyle/>
          <a:p>
            <a:r>
              <a:rPr lang="en-ID" b="1" dirty="0">
                <a:highlight>
                  <a:srgbClr val="FFFF00"/>
                </a:highlight>
              </a:rPr>
              <a:t>Causes inflammation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3B6C428-7A9D-4245-B89C-62E69F2DF9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0336725"/>
              </p:ext>
            </p:extLst>
          </p:nvPr>
        </p:nvGraphicFramePr>
        <p:xfrm>
          <a:off x="4243387" y="828675"/>
          <a:ext cx="7172326" cy="5309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67BC83E-3868-43B3-B776-697C4E7F30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287" y="2547144"/>
            <a:ext cx="2814637" cy="281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1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2A2AFC-BB3F-4037-AC20-97D613F18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The inflammatory response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FA115A-8E8A-4276-9CAE-9C3ED882E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lr>
                <a:schemeClr val="tx1"/>
              </a:buClr>
              <a:buFont typeface="Cambria"/>
              <a:buChar char="•"/>
              <a:tabLst>
                <a:tab pos="355600" algn="l"/>
              </a:tabLst>
            </a:pPr>
            <a:r>
              <a:rPr lang="en-US" sz="2400" spc="-5" dirty="0">
                <a:latin typeface="+mj-lt"/>
                <a:cs typeface="Palatino Linotype"/>
              </a:rPr>
              <a:t>To</a:t>
            </a:r>
            <a:r>
              <a:rPr lang="en-US" sz="2400" spc="-25" dirty="0">
                <a:latin typeface="+mj-lt"/>
                <a:cs typeface="Palatino Linotype"/>
              </a:rPr>
              <a:t> </a:t>
            </a:r>
            <a:r>
              <a:rPr lang="en-US" sz="2400" spc="-5" dirty="0">
                <a:latin typeface="+mj-lt"/>
                <a:cs typeface="Palatino Linotype"/>
              </a:rPr>
              <a:t>immune</a:t>
            </a:r>
            <a:r>
              <a:rPr lang="en-US" sz="2400" spc="-25" dirty="0">
                <a:latin typeface="+mj-lt"/>
                <a:cs typeface="Palatino Linotype"/>
              </a:rPr>
              <a:t> </a:t>
            </a:r>
            <a:r>
              <a:rPr lang="en-US" sz="2400" spc="-5" dirty="0">
                <a:latin typeface="+mj-lt"/>
                <a:cs typeface="Palatino Linotype"/>
              </a:rPr>
              <a:t>reaction</a:t>
            </a:r>
            <a:endParaRPr lang="en-US" sz="2400" dirty="0">
              <a:latin typeface="+mj-lt"/>
              <a:cs typeface="Palatino Linotype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chemeClr val="tx1"/>
              </a:buClr>
              <a:buFont typeface="Cambria"/>
              <a:buChar char="•"/>
              <a:tabLst>
                <a:tab pos="355600" algn="l"/>
              </a:tabLst>
            </a:pPr>
            <a:r>
              <a:rPr lang="en-US" sz="2400" spc="-5" dirty="0">
                <a:latin typeface="+mj-lt"/>
                <a:cs typeface="Palatino Linotype"/>
              </a:rPr>
              <a:t>To</a:t>
            </a:r>
            <a:r>
              <a:rPr lang="en-US" sz="2400" spc="-50" dirty="0">
                <a:latin typeface="+mj-lt"/>
                <a:cs typeface="Palatino Linotype"/>
              </a:rPr>
              <a:t> </a:t>
            </a:r>
            <a:r>
              <a:rPr lang="en-US" sz="2400" spc="-5" dirty="0">
                <a:latin typeface="+mj-lt"/>
                <a:cs typeface="Palatino Linotype"/>
              </a:rPr>
              <a:t>injury</a:t>
            </a:r>
            <a:endParaRPr lang="en-US" sz="2400" dirty="0">
              <a:latin typeface="+mj-lt"/>
              <a:cs typeface="Palatino Linotype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chemeClr val="tx1"/>
              </a:buClr>
              <a:buFont typeface="Cambria"/>
              <a:buChar char="•"/>
              <a:tabLst>
                <a:tab pos="355600" algn="l"/>
              </a:tabLst>
            </a:pPr>
            <a:r>
              <a:rPr lang="en-US" sz="2400" spc="-5" dirty="0">
                <a:latin typeface="+mj-lt"/>
                <a:cs typeface="Palatino Linotype"/>
              </a:rPr>
              <a:t>To</a:t>
            </a:r>
            <a:r>
              <a:rPr lang="en-US" sz="2400" spc="-35" dirty="0">
                <a:latin typeface="+mj-lt"/>
                <a:cs typeface="Palatino Linotype"/>
              </a:rPr>
              <a:t> </a:t>
            </a:r>
            <a:r>
              <a:rPr lang="en-US" sz="2400" spc="-5" dirty="0">
                <a:latin typeface="+mj-lt"/>
                <a:cs typeface="Palatino Linotype"/>
              </a:rPr>
              <a:t>ischemic </a:t>
            </a:r>
            <a:r>
              <a:rPr lang="en-US" sz="2400" dirty="0">
                <a:latin typeface="+mj-lt"/>
                <a:cs typeface="Palatino Linotype"/>
              </a:rPr>
              <a:t>damage</a:t>
            </a:r>
          </a:p>
          <a:p>
            <a:pPr>
              <a:buClr>
                <a:schemeClr val="tx1"/>
              </a:buClr>
            </a:pPr>
            <a:endParaRPr lang="en-US" dirty="0">
              <a:latin typeface="+mj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92BD7-0E26-4879-8E2A-6EBA4CBF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01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751FD-F126-43BC-8049-6722608CD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pc="20" dirty="0">
                <a:highlight>
                  <a:srgbClr val="FFFF00"/>
                </a:highlight>
              </a:rPr>
              <a:t>The</a:t>
            </a:r>
            <a:r>
              <a:rPr lang="en-US" sz="4400" spc="95" dirty="0">
                <a:highlight>
                  <a:srgbClr val="FFFF00"/>
                </a:highlight>
              </a:rPr>
              <a:t> </a:t>
            </a:r>
            <a:r>
              <a:rPr lang="en-US" sz="4400" spc="-45" dirty="0">
                <a:highlight>
                  <a:srgbClr val="FFFF00"/>
                </a:highlight>
              </a:rPr>
              <a:t>classic</a:t>
            </a:r>
            <a:r>
              <a:rPr lang="en-US" sz="4400" spc="75" dirty="0">
                <a:highlight>
                  <a:srgbClr val="FFFF00"/>
                </a:highlight>
              </a:rPr>
              <a:t> </a:t>
            </a:r>
            <a:r>
              <a:rPr lang="en-US" sz="4400" spc="30" dirty="0">
                <a:highlight>
                  <a:srgbClr val="FFFF00"/>
                </a:highlight>
              </a:rPr>
              <a:t>signs</a:t>
            </a:r>
            <a:r>
              <a:rPr lang="en-US" sz="4400" spc="85" dirty="0">
                <a:highlight>
                  <a:srgbClr val="FFFF00"/>
                </a:highlight>
              </a:rPr>
              <a:t> </a:t>
            </a:r>
            <a:r>
              <a:rPr lang="en-US" sz="4400" spc="110" dirty="0">
                <a:highlight>
                  <a:srgbClr val="FFFF00"/>
                </a:highlight>
              </a:rPr>
              <a:t>of</a:t>
            </a:r>
            <a:r>
              <a:rPr lang="en-US" sz="4400" spc="114" dirty="0">
                <a:highlight>
                  <a:srgbClr val="FFFF00"/>
                </a:highlight>
              </a:rPr>
              <a:t> </a:t>
            </a:r>
            <a:r>
              <a:rPr lang="en-US" sz="4400" spc="10" dirty="0">
                <a:highlight>
                  <a:srgbClr val="FFFF00"/>
                </a:highlight>
              </a:rPr>
              <a:t>inflammation</a:t>
            </a:r>
            <a:endParaRPr lang="en-US" dirty="0">
              <a:highlight>
                <a:srgbClr val="FFFF00"/>
              </a:highlight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CB3F716-1E45-4530-AB44-4A72CA78DA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85996"/>
              </p:ext>
            </p:extLst>
          </p:nvPr>
        </p:nvGraphicFramePr>
        <p:xfrm>
          <a:off x="976735" y="2654438"/>
          <a:ext cx="6241473" cy="27432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210801">
                  <a:extLst>
                    <a:ext uri="{9D8B030D-6E8A-4147-A177-3AD203B41FA5}">
                      <a16:colId xmlns:a16="http://schemas.microsoft.com/office/drawing/2014/main" val="3337425438"/>
                    </a:ext>
                  </a:extLst>
                </a:gridCol>
                <a:gridCol w="3030672">
                  <a:extLst>
                    <a:ext uri="{9D8B030D-6E8A-4147-A177-3AD203B41FA5}">
                      <a16:colId xmlns:a16="http://schemas.microsoft.com/office/drawing/2014/main" val="3632961626"/>
                    </a:ext>
                  </a:extLst>
                </a:gridCol>
              </a:tblGrid>
              <a:tr h="451212">
                <a:tc>
                  <a:txBody>
                    <a:bodyPr/>
                    <a:lstStyle/>
                    <a:p>
                      <a:r>
                        <a:rPr lang="en-US" sz="2400" dirty="0"/>
                        <a:t>Term in </a:t>
                      </a:r>
                      <a:r>
                        <a:rPr lang="en-US" sz="2400" dirty="0" err="1"/>
                        <a:t>english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Term in </a:t>
                      </a:r>
                      <a:r>
                        <a:rPr lang="en-US" sz="2400" dirty="0" err="1"/>
                        <a:t>latin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105856"/>
                  </a:ext>
                </a:extLst>
              </a:tr>
              <a:tr h="451212">
                <a:tc>
                  <a:txBody>
                    <a:bodyPr/>
                    <a:lstStyle/>
                    <a:p>
                      <a:pPr marL="355600" marR="0" lvl="0" indent="-34353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65"/>
                        </a:spcBef>
                        <a:spcAft>
                          <a:spcPts val="0"/>
                        </a:spcAft>
                        <a:buClrTx/>
                        <a:buSzTx/>
                        <a:buFont typeface="Cambria"/>
                        <a:buChar char="•"/>
                        <a:tabLst>
                          <a:tab pos="356235" algn="l"/>
                        </a:tabLst>
                        <a:defRPr/>
                      </a:pPr>
                      <a:r>
                        <a:rPr kumimoji="0" lang="en-US" sz="2400" b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Redness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Palatino Linotyp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latin typeface="+mn-lt"/>
                        </a:rPr>
                        <a:t>Rubor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101994"/>
                  </a:ext>
                </a:extLst>
              </a:tr>
              <a:tr h="451212">
                <a:tc>
                  <a:txBody>
                    <a:bodyPr/>
                    <a:lstStyle/>
                    <a:p>
                      <a:pPr marL="355600" marR="0" lvl="0" indent="-34353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  <a:buClrTx/>
                        <a:buSzTx/>
                        <a:buFont typeface="Cambria"/>
                        <a:buChar char="•"/>
                        <a:tabLst>
                          <a:tab pos="356235" algn="l"/>
                        </a:tabLst>
                        <a:defRPr/>
                      </a:pPr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Swelling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Palatino Linotyp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+mn-lt"/>
                        </a:rPr>
                        <a:t>Tumor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481578"/>
                  </a:ext>
                </a:extLst>
              </a:tr>
              <a:tr h="451212">
                <a:tc>
                  <a:txBody>
                    <a:bodyPr/>
                    <a:lstStyle/>
                    <a:p>
                      <a:pPr marL="355600" marR="0" lvl="0" indent="-34353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  <a:buClrTx/>
                        <a:buSzTx/>
                        <a:buFont typeface="Cambria"/>
                        <a:buChar char="•"/>
                        <a:tabLst>
                          <a:tab pos="356235" algn="l"/>
                        </a:tabLst>
                        <a:defRPr/>
                      </a:pPr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Heat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Palatino Linotyp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latin typeface="+mn-lt"/>
                        </a:rPr>
                        <a:t>Calor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363148"/>
                  </a:ext>
                </a:extLst>
              </a:tr>
              <a:tr h="451212">
                <a:tc>
                  <a:txBody>
                    <a:bodyPr/>
                    <a:lstStyle/>
                    <a:p>
                      <a:pPr marL="355600" marR="0" lvl="0" indent="-34353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65"/>
                        </a:spcBef>
                        <a:spcAft>
                          <a:spcPts val="0"/>
                        </a:spcAft>
                        <a:buClrTx/>
                        <a:buSzTx/>
                        <a:buFont typeface="Cambria"/>
                        <a:buChar char="•"/>
                        <a:tabLst>
                          <a:tab pos="356235" algn="l"/>
                        </a:tabLst>
                        <a:defRPr/>
                      </a:pPr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Pain</a:t>
                      </a:r>
                      <a:r>
                        <a:rPr kumimoji="0" lang="en-US" sz="2400" b="0" u="none" strike="noStrike" kern="1200" cap="none" spc="-4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or</a:t>
                      </a:r>
                      <a:r>
                        <a:rPr kumimoji="0" lang="en-US" sz="2400" b="0" u="none" strike="noStrike" kern="1200" cap="none" spc="-4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discomfort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Palatino Linotyp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+mn-lt"/>
                        </a:rPr>
                        <a:t>Dolor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639879"/>
                  </a:ext>
                </a:extLst>
              </a:tr>
              <a:tr h="451212">
                <a:tc>
                  <a:txBody>
                    <a:bodyPr/>
                    <a:lstStyle/>
                    <a:p>
                      <a:pPr marL="355600" marR="0" lvl="0" indent="-34353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  <a:buClrTx/>
                        <a:buSzTx/>
                        <a:buFont typeface="Cambria"/>
                        <a:buChar char="•"/>
                        <a:tabLst>
                          <a:tab pos="356235" algn="l"/>
                        </a:tabLst>
                        <a:defRPr/>
                      </a:pPr>
                      <a:r>
                        <a:rPr kumimoji="0" lang="en-US" sz="2400" b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Loss</a:t>
                      </a:r>
                      <a:r>
                        <a:rPr kumimoji="0" lang="en-US" sz="2400" b="0" u="none" strike="noStrike" kern="1200" cap="none" spc="-1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of</a:t>
                      </a:r>
                      <a:r>
                        <a:rPr kumimoji="0" lang="en-US" sz="2400" b="0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function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Palatino Linotyp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latin typeface="+mn-lt"/>
                        </a:rPr>
                        <a:t>Functio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laesa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496305"/>
                  </a:ext>
                </a:extLst>
              </a:tr>
            </a:tbl>
          </a:graphicData>
        </a:graphic>
      </p:graphicFrame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6AC161B-40CF-4834-B759-01B5D7924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223" y="2640584"/>
            <a:ext cx="4133514" cy="275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1B5693-36F4-44A1-B8ED-7DEC27F78536}"/>
              </a:ext>
            </a:extLst>
          </p:cNvPr>
          <p:cNvSpPr txBox="1"/>
          <p:nvPr/>
        </p:nvSpPr>
        <p:spPr>
          <a:xfrm>
            <a:off x="976735" y="5471353"/>
            <a:ext cx="10456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Each of these signs 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will occur 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to some degree when tissue is injured and the body responds with the inflammatory process.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8B8C5-25A4-4CCE-96EA-570E30C63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4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2C0FF-E713-4D00-8758-4BA78E818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Common misconception about inflammation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92198-9639-405C-8C37-E1D32F8A7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Do you need to limit or eliminate inflammation?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ighlight>
                  <a:srgbClr val="FFFF00"/>
                </a:highlight>
              </a:rPr>
              <a:t>No. Inflammation is necessary.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Repair 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will not occur without 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inflammation.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You cannot eliminate inflammation.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You can only minimize the signs of inflammation.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75C06-50AA-4A79-AC36-47EDB169B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4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DAF52-665B-4874-9D63-F5B6A6217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Common misconception about inflammation: </a:t>
            </a:r>
            <a:r>
              <a:rPr lang="en-US" b="1" dirty="0">
                <a:highlight>
                  <a:srgbClr val="FFFF00"/>
                </a:highlight>
              </a:rPr>
              <a:t>Swelling and Edema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51F4E-EFCA-418B-A19B-FC6733690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/>
            <a:r>
              <a:rPr lang="en-US" sz="2800" dirty="0">
                <a:solidFill>
                  <a:schemeClr val="tx1"/>
                </a:solidFill>
              </a:rPr>
              <a:t>Swelling and edema occur during inflammation.</a:t>
            </a:r>
          </a:p>
          <a:p>
            <a:pPr lvl="1" eaLnBrk="1" hangingPunct="1"/>
            <a:r>
              <a:rPr lang="en-US" sz="2800" dirty="0">
                <a:solidFill>
                  <a:schemeClr val="tx1"/>
                </a:solidFill>
              </a:rPr>
              <a:t>Edema and swelling are not the same.</a:t>
            </a:r>
          </a:p>
          <a:p>
            <a:pPr lvl="1" eaLnBrk="1" hangingPunct="1"/>
            <a:r>
              <a:rPr lang="en-US" sz="2800" b="1" dirty="0">
                <a:solidFill>
                  <a:schemeClr val="tx1"/>
                </a:solidFill>
              </a:rPr>
              <a:t>All edema causes swelling, but not all swelling is caused by edema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61734-B263-4E75-868C-13792CC66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2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49FF-BE10-4C29-BFBA-B465699BA9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87363"/>
            <a:ext cx="6877050" cy="1303337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Phase of inflammation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2268A5-B8CF-48A2-9324-E794A09192FE}"/>
              </a:ext>
            </a:extLst>
          </p:cNvPr>
          <p:cNvSpPr txBox="1"/>
          <p:nvPr/>
        </p:nvSpPr>
        <p:spPr>
          <a:xfrm>
            <a:off x="781050" y="1733550"/>
            <a:ext cx="4476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sz="1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Inflammation consists of sequential and overlapping events.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D63B7B3-C993-41A0-9D9A-BCB97FC3D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2401978"/>
              </p:ext>
            </p:extLst>
          </p:nvPr>
        </p:nvGraphicFramePr>
        <p:xfrm>
          <a:off x="6737350" y="719666"/>
          <a:ext cx="447675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DF1B75-2683-4820-A73E-96809E501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538-6BBE-4A38-AB1D-374CD29B5C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11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1328</TotalTime>
  <Words>1360</Words>
  <Application>Microsoft Office PowerPoint</Application>
  <PresentationFormat>Widescreen</PresentationFormat>
  <Paragraphs>261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Cambria</vt:lpstr>
      <vt:lpstr>Wingdings</vt:lpstr>
      <vt:lpstr>Organic</vt:lpstr>
      <vt:lpstr>Pathophysiology of inflammation</vt:lpstr>
      <vt:lpstr>Learning Objective</vt:lpstr>
      <vt:lpstr>Inflammation</vt:lpstr>
      <vt:lpstr>Causes inflammation</vt:lpstr>
      <vt:lpstr>The inflammatory response</vt:lpstr>
      <vt:lpstr>The classic signs of inflammation</vt:lpstr>
      <vt:lpstr>Common misconception about inflammation</vt:lpstr>
      <vt:lpstr>Common misconception about inflammation: Swelling and Edema</vt:lpstr>
      <vt:lpstr>Phase of inflammation</vt:lpstr>
      <vt:lpstr>1. Primary injury: causes of inflammation</vt:lpstr>
      <vt:lpstr>2. Ultrastructural Changes</vt:lpstr>
      <vt:lpstr>3. Chemical Mediation</vt:lpstr>
      <vt:lpstr>PowerPoint Presentation</vt:lpstr>
      <vt:lpstr>4. Hemodynamic Changes</vt:lpstr>
      <vt:lpstr>4. Hemodynamic Changes [continue]</vt:lpstr>
      <vt:lpstr>5. Metabolic Changes</vt:lpstr>
      <vt:lpstr>6. Permeability Changes</vt:lpstr>
      <vt:lpstr>7. Leukocyte Migration</vt:lpstr>
      <vt:lpstr>7. Leukocyte Migration:  Neutrophil vs macrophage</vt:lpstr>
      <vt:lpstr>8. Phagocytosis</vt:lpstr>
      <vt:lpstr>Characteristics of inflammations</vt:lpstr>
      <vt:lpstr>Acute inflammatory response</vt:lpstr>
      <vt:lpstr>Triggered by</vt:lpstr>
      <vt:lpstr>PowerPoint Presentation</vt:lpstr>
      <vt:lpstr>Morphology of acute inflammation</vt:lpstr>
      <vt:lpstr>Effects of acute inflammation: </vt:lpstr>
      <vt:lpstr>PowerPoint Presentation</vt:lpstr>
      <vt:lpstr>Outcomes of Acute Inflammation</vt:lpstr>
      <vt:lpstr>PowerPoint Presentation</vt:lpstr>
      <vt:lpstr>Chronic inflammation </vt:lpstr>
      <vt:lpstr>PowerPoint Presentation</vt:lpstr>
      <vt:lpstr>PowerPoint Presentation</vt:lpstr>
      <vt:lpstr>Causes of chronic inflammation</vt:lpstr>
      <vt:lpstr>Cells of chronic inflammation</vt:lpstr>
      <vt:lpstr>SYSTEMIC EFFECTS OF INFLAMMATIONS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Pathophysiology of inflammation</dc:title>
  <dc:creator>Diyah Candra</dc:creator>
  <cp:lastModifiedBy>LENOVO</cp:lastModifiedBy>
  <cp:revision>29</cp:revision>
  <dcterms:created xsi:type="dcterms:W3CDTF">2021-06-08T03:00:51Z</dcterms:created>
  <dcterms:modified xsi:type="dcterms:W3CDTF">2022-04-09T04:11:46Z</dcterms:modified>
</cp:coreProperties>
</file>