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729"/>
  </p:normalViewPr>
  <p:slideViewPr>
    <p:cSldViewPr snapToGrid="0" snapToObjects="1">
      <p:cViewPr varScale="1">
        <p:scale>
          <a:sx n="109" d="100"/>
          <a:sy n="109" d="100"/>
        </p:scale>
        <p:origin x="680"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7A19C3-3873-6C41-B1FA-F16B4CE1B1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661C70-9B34-4946-B25C-B915F38EFA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417A430-47E4-F441-8E95-C4A3B77B6099}"/>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5" name="Footer Placeholder 4">
            <a:extLst>
              <a:ext uri="{FF2B5EF4-FFF2-40B4-BE49-F238E27FC236}">
                <a16:creationId xmlns:a16="http://schemas.microsoft.com/office/drawing/2014/main" id="{602875D0-2900-0F4C-9866-D8848098D0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1196DF-4E28-EE40-99D0-0EF7851D38E6}"/>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3139010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364DA0-48B8-CB4F-8D8F-FB59546F2CE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673256A-BD87-CF4B-B51D-CBDEABB9BA8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516245-B449-EF49-8836-983CB6D7D500}"/>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5" name="Footer Placeholder 4">
            <a:extLst>
              <a:ext uri="{FF2B5EF4-FFF2-40B4-BE49-F238E27FC236}">
                <a16:creationId xmlns:a16="http://schemas.microsoft.com/office/drawing/2014/main" id="{0971EE3A-56DB-A14A-9C8D-85CF5DE15C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005D19-745A-804A-AB78-22236AE80A5B}"/>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26111642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369E0F8-2920-AD4F-9970-EA1285E49FC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24FE6E-62AD-A64F-9C9E-399E88BB29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C18351-5F94-F64D-B59A-361F17C268F9}"/>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5" name="Footer Placeholder 4">
            <a:extLst>
              <a:ext uri="{FF2B5EF4-FFF2-40B4-BE49-F238E27FC236}">
                <a16:creationId xmlns:a16="http://schemas.microsoft.com/office/drawing/2014/main" id="{013E2315-0028-FC4E-B69E-767FA1A4D5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AD7EAA-078F-E444-A22B-DF947A4807C1}"/>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3063571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A08B08-4C26-0A4A-8D8A-F15BAED5DA7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C828A4B-7388-8349-A228-2AB8C241A8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2AFB52-CBE3-084E-9E03-6599F658BDF4}"/>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5" name="Footer Placeholder 4">
            <a:extLst>
              <a:ext uri="{FF2B5EF4-FFF2-40B4-BE49-F238E27FC236}">
                <a16:creationId xmlns:a16="http://schemas.microsoft.com/office/drawing/2014/main" id="{3A4D5059-C909-8E47-8B7D-71FDC4D9F8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2EF77D-C2B0-174D-9B58-ABC9F2C894ED}"/>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3070038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95B1C-43A3-EB40-9630-6C3ECE8D066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141EB85-3728-1845-A565-595631CE88A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E81DFB-82C3-4E42-9276-9F218FF88184}"/>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5" name="Footer Placeholder 4">
            <a:extLst>
              <a:ext uri="{FF2B5EF4-FFF2-40B4-BE49-F238E27FC236}">
                <a16:creationId xmlns:a16="http://schemas.microsoft.com/office/drawing/2014/main" id="{F9788F3A-C4DB-B647-AD6E-860DCC7087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A07FC1F-1991-EC45-AD23-14BCE553671B}"/>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35262151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62DCC-5F82-E944-97F7-6F358CCE860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AA9F0F-304F-6749-83E0-BD3E277505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CB6BB30-0BB1-9F46-90AB-8425FA6E0C4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C78D01-89EB-8B42-A2A7-36300C5CBF01}"/>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6" name="Footer Placeholder 5">
            <a:extLst>
              <a:ext uri="{FF2B5EF4-FFF2-40B4-BE49-F238E27FC236}">
                <a16:creationId xmlns:a16="http://schemas.microsoft.com/office/drawing/2014/main" id="{020BB874-6FB3-B845-81F8-2186940EDD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070304-77E4-DF4C-82E2-B1FD703CEE31}"/>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1899273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6DDF1-996C-0E43-9C3A-987E0AC5924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F6F3C8A-357F-7D4E-8064-52F58A9E9A4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E5721BE-56C5-E14F-B1A1-C21DADEAF18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0348B74-8DDC-984C-BA79-0E0D588771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BEAA71E-839F-1246-95B9-8075C03F44F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EB3FBD1-4E22-D54C-8F8C-11836A5A6FDA}"/>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8" name="Footer Placeholder 7">
            <a:extLst>
              <a:ext uri="{FF2B5EF4-FFF2-40B4-BE49-F238E27FC236}">
                <a16:creationId xmlns:a16="http://schemas.microsoft.com/office/drawing/2014/main" id="{675116C0-0320-9446-A553-9489FB170F0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2BC4738-EF27-0A42-A888-FAB674017B3F}"/>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2691528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B7FE47-4E15-7943-8431-588424ED3AA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C97F073-3555-B646-8C0E-548E53BBDBD9}"/>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4" name="Footer Placeholder 3">
            <a:extLst>
              <a:ext uri="{FF2B5EF4-FFF2-40B4-BE49-F238E27FC236}">
                <a16:creationId xmlns:a16="http://schemas.microsoft.com/office/drawing/2014/main" id="{5821267F-99F1-2F41-8F03-EF1F0DA7A7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C32F4B-C340-5141-A22A-944BCF617B80}"/>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618620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A655376-C79C-EB4B-B401-C13CFDEB9AEE}"/>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3" name="Footer Placeholder 2">
            <a:extLst>
              <a:ext uri="{FF2B5EF4-FFF2-40B4-BE49-F238E27FC236}">
                <a16:creationId xmlns:a16="http://schemas.microsoft.com/office/drawing/2014/main" id="{E02BF123-2DAC-3E4D-8AD8-C3D266BF8E8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9D49682-86C0-7043-8C45-8C79554FBA06}"/>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3520854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1D1E4F-224A-C445-B7AB-204EF0711A2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8E60DF9-35E3-A340-BB16-770BD305FA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DB5E3E-9679-9E48-8A9E-9281BE37FB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914B988-5A17-244C-A9EF-82C189F7170A}"/>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6" name="Footer Placeholder 5">
            <a:extLst>
              <a:ext uri="{FF2B5EF4-FFF2-40B4-BE49-F238E27FC236}">
                <a16:creationId xmlns:a16="http://schemas.microsoft.com/office/drawing/2014/main" id="{E4376B5B-D39B-9C46-A9E7-3D63242827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1B199E1-0973-5F4A-992C-7D3D71C7FBAA}"/>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2346677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B5E42-77FA-194B-929B-D7226CC665F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A1ED92-0A0E-024C-8126-072957565C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7EAC25-ED11-7341-894C-3CD2F64335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6C18E6-1D96-D245-B19C-766AF2EF0DEA}"/>
              </a:ext>
            </a:extLst>
          </p:cNvPr>
          <p:cNvSpPr>
            <a:spLocks noGrp="1"/>
          </p:cNvSpPr>
          <p:nvPr>
            <p:ph type="dt" sz="half" idx="10"/>
          </p:nvPr>
        </p:nvSpPr>
        <p:spPr/>
        <p:txBody>
          <a:bodyPr/>
          <a:lstStyle/>
          <a:p>
            <a:fld id="{47DD94A8-B044-BE41-B29C-90F3572A27FF}" type="datetimeFigureOut">
              <a:rPr lang="en-US" smtClean="0"/>
              <a:t>3/27/21</a:t>
            </a:fld>
            <a:endParaRPr lang="en-US"/>
          </a:p>
        </p:txBody>
      </p:sp>
      <p:sp>
        <p:nvSpPr>
          <p:cNvPr id="6" name="Footer Placeholder 5">
            <a:extLst>
              <a:ext uri="{FF2B5EF4-FFF2-40B4-BE49-F238E27FC236}">
                <a16:creationId xmlns:a16="http://schemas.microsoft.com/office/drawing/2014/main" id="{1A3E0E9B-7C32-E64E-A091-F7AAC18D0CA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783DA9D-826E-C345-8581-A7783F4A2DCD}"/>
              </a:ext>
            </a:extLst>
          </p:cNvPr>
          <p:cNvSpPr>
            <a:spLocks noGrp="1"/>
          </p:cNvSpPr>
          <p:nvPr>
            <p:ph type="sldNum" sz="quarter" idx="12"/>
          </p:nvPr>
        </p:nvSpPr>
        <p:spPr/>
        <p:txBody>
          <a:bodyPr/>
          <a:lstStyle/>
          <a:p>
            <a:fld id="{283BCCE9-9FC7-BE44-A792-0280E8B41E08}" type="slidenum">
              <a:rPr lang="en-US" smtClean="0"/>
              <a:t>‹#›</a:t>
            </a:fld>
            <a:endParaRPr lang="en-US"/>
          </a:p>
        </p:txBody>
      </p:sp>
    </p:spTree>
    <p:extLst>
      <p:ext uri="{BB962C8B-B14F-4D97-AF65-F5344CB8AC3E}">
        <p14:creationId xmlns:p14="http://schemas.microsoft.com/office/powerpoint/2010/main" val="17167802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6FCA90-73F1-A04C-B057-BE4B41084BB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655920B-3462-C54B-B25F-A8F7E09E092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F9513C5-8A57-234D-A1BF-9B6FAF3551D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DD94A8-B044-BE41-B29C-90F3572A27FF}" type="datetimeFigureOut">
              <a:rPr lang="en-US" smtClean="0"/>
              <a:t>3/27/21</a:t>
            </a:fld>
            <a:endParaRPr lang="en-US"/>
          </a:p>
        </p:txBody>
      </p:sp>
      <p:sp>
        <p:nvSpPr>
          <p:cNvPr id="5" name="Footer Placeholder 4">
            <a:extLst>
              <a:ext uri="{FF2B5EF4-FFF2-40B4-BE49-F238E27FC236}">
                <a16:creationId xmlns:a16="http://schemas.microsoft.com/office/drawing/2014/main" id="{2BA06822-7171-8A4E-A0B2-BFB4FF33CA4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3D6ED0A-8991-084C-B5C0-62D7640BBA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3BCCE9-9FC7-BE44-A792-0280E8B41E08}" type="slidenum">
              <a:rPr lang="en-US" smtClean="0"/>
              <a:t>‹#›</a:t>
            </a:fld>
            <a:endParaRPr lang="en-US"/>
          </a:p>
        </p:txBody>
      </p:sp>
    </p:spTree>
    <p:extLst>
      <p:ext uri="{BB962C8B-B14F-4D97-AF65-F5344CB8AC3E}">
        <p14:creationId xmlns:p14="http://schemas.microsoft.com/office/powerpoint/2010/main" val="128245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1930A4-E87B-654D-9B02-1966EC5D2B18}"/>
              </a:ext>
            </a:extLst>
          </p:cNvPr>
          <p:cNvSpPr>
            <a:spLocks noGrp="1"/>
          </p:cNvSpPr>
          <p:nvPr>
            <p:ph type="ctrTitle"/>
          </p:nvPr>
        </p:nvSpPr>
        <p:spPr/>
        <p:txBody>
          <a:bodyPr/>
          <a:lstStyle/>
          <a:p>
            <a:r>
              <a:rPr lang="en-US" dirty="0"/>
              <a:t>Expressions in Introducing your lesson</a:t>
            </a:r>
          </a:p>
        </p:txBody>
      </p:sp>
      <p:sp>
        <p:nvSpPr>
          <p:cNvPr id="3" name="Subtitle 2">
            <a:extLst>
              <a:ext uri="{FF2B5EF4-FFF2-40B4-BE49-F238E27FC236}">
                <a16:creationId xmlns:a16="http://schemas.microsoft.com/office/drawing/2014/main" id="{592B4953-A02D-4C40-9AC5-C6CB9CB1D894}"/>
              </a:ext>
            </a:extLst>
          </p:cNvPr>
          <p:cNvSpPr>
            <a:spLocks noGrp="1"/>
          </p:cNvSpPr>
          <p:nvPr>
            <p:ph type="subTitle" idx="1"/>
          </p:nvPr>
        </p:nvSpPr>
        <p:spPr/>
        <p:txBody>
          <a:bodyPr/>
          <a:lstStyle/>
          <a:p>
            <a:r>
              <a:rPr lang="en-US" dirty="0"/>
              <a:t>PPB UNISA</a:t>
            </a:r>
          </a:p>
        </p:txBody>
      </p:sp>
    </p:spTree>
    <p:extLst>
      <p:ext uri="{BB962C8B-B14F-4D97-AF65-F5344CB8AC3E}">
        <p14:creationId xmlns:p14="http://schemas.microsoft.com/office/powerpoint/2010/main" val="1062739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B18C3F-E24D-354F-90F9-88754968E5FA}"/>
              </a:ext>
            </a:extLst>
          </p:cNvPr>
          <p:cNvSpPr>
            <a:spLocks noGrp="1"/>
          </p:cNvSpPr>
          <p:nvPr>
            <p:ph type="title"/>
          </p:nvPr>
        </p:nvSpPr>
        <p:spPr/>
        <p:txBody>
          <a:bodyPr/>
          <a:lstStyle/>
          <a:p>
            <a:r>
              <a:rPr lang="en-US" dirty="0"/>
              <a:t>Listening transcript</a:t>
            </a:r>
          </a:p>
        </p:txBody>
      </p:sp>
      <p:sp>
        <p:nvSpPr>
          <p:cNvPr id="3" name="Content Placeholder 2">
            <a:extLst>
              <a:ext uri="{FF2B5EF4-FFF2-40B4-BE49-F238E27FC236}">
                <a16:creationId xmlns:a16="http://schemas.microsoft.com/office/drawing/2014/main" id="{D80852FB-7985-EF49-A6D9-949A1C96310A}"/>
              </a:ext>
            </a:extLst>
          </p:cNvPr>
          <p:cNvSpPr>
            <a:spLocks noGrp="1"/>
          </p:cNvSpPr>
          <p:nvPr>
            <p:ph idx="1"/>
          </p:nvPr>
        </p:nvSpPr>
        <p:spPr/>
        <p:txBody>
          <a:bodyPr/>
          <a:lstStyle/>
          <a:p>
            <a:r>
              <a:rPr lang="en-ID" dirty="0"/>
              <a:t>Good afternoon, everyone. Welcome to the first lecture of our new course in Positive Psychology. While some people may associate psychology with looking at what's wrong with us, and at what problems we have, there is much more to psychology than that. Positive psychology, for example, looks at how to help people become happier.</a:t>
            </a:r>
          </a:p>
          <a:p>
            <a:r>
              <a:rPr lang="en-ID" dirty="0"/>
              <a:t>This lecture begins with a question: what makes a happy life?</a:t>
            </a:r>
          </a:p>
          <a:p>
            <a:r>
              <a:rPr lang="en-ID" dirty="0"/>
              <a:t>Now, I'm going to give you one possible answer. A happy life is a life in which you are completely absorbed in what you do. Now, how does this compare with what you and your partner said? </a:t>
            </a:r>
          </a:p>
          <a:p>
            <a:endParaRPr lang="en-US" dirty="0"/>
          </a:p>
        </p:txBody>
      </p:sp>
    </p:spTree>
    <p:extLst>
      <p:ext uri="{BB962C8B-B14F-4D97-AF65-F5344CB8AC3E}">
        <p14:creationId xmlns:p14="http://schemas.microsoft.com/office/powerpoint/2010/main" val="7163169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089177-1678-0242-8E84-38DAF96CFCE7}"/>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DA8CE55-6237-4142-BE21-AB61314D8BB6}"/>
              </a:ext>
            </a:extLst>
          </p:cNvPr>
          <p:cNvSpPr>
            <a:spLocks noGrp="1"/>
          </p:cNvSpPr>
          <p:nvPr>
            <p:ph idx="1"/>
          </p:nvPr>
        </p:nvSpPr>
        <p:spPr/>
        <p:txBody>
          <a:bodyPr/>
          <a:lstStyle/>
          <a:p>
            <a:r>
              <a:rPr lang="en-ID" dirty="0"/>
              <a:t>Good afternoon, everyone</a:t>
            </a:r>
          </a:p>
          <a:p>
            <a:r>
              <a:rPr lang="en-ID" dirty="0"/>
              <a:t>Welcome to the first lecture of our new course in …………...</a:t>
            </a:r>
          </a:p>
          <a:p>
            <a:r>
              <a:rPr lang="en-ID" dirty="0"/>
              <a:t>While some people may associate ………… with looking at …………………., there is much more to …………. than that.</a:t>
            </a:r>
          </a:p>
          <a:p>
            <a:r>
              <a:rPr lang="en-ID" dirty="0"/>
              <a:t>This lecture begins with a question: what makes a happy life?</a:t>
            </a:r>
          </a:p>
          <a:p>
            <a:r>
              <a:rPr lang="en-ID" dirty="0"/>
              <a:t>Now, I'm going to give you one possible answer.</a:t>
            </a:r>
          </a:p>
          <a:p>
            <a:endParaRPr lang="en-ID" dirty="0"/>
          </a:p>
          <a:p>
            <a:endParaRPr lang="en-ID" dirty="0"/>
          </a:p>
          <a:p>
            <a:endParaRPr lang="en-ID" dirty="0"/>
          </a:p>
          <a:p>
            <a:endParaRPr lang="en-US" dirty="0"/>
          </a:p>
        </p:txBody>
      </p:sp>
    </p:spTree>
    <p:extLst>
      <p:ext uri="{BB962C8B-B14F-4D97-AF65-F5344CB8AC3E}">
        <p14:creationId xmlns:p14="http://schemas.microsoft.com/office/powerpoint/2010/main" val="38067169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7A8F18-99F9-EB4E-AF33-04E23583EF96}"/>
              </a:ext>
            </a:extLst>
          </p:cNvPr>
          <p:cNvSpPr>
            <a:spLocks noGrp="1"/>
          </p:cNvSpPr>
          <p:nvPr>
            <p:ph type="title"/>
          </p:nvPr>
        </p:nvSpPr>
        <p:spPr/>
        <p:txBody>
          <a:bodyPr/>
          <a:lstStyle/>
          <a:p>
            <a:r>
              <a:rPr lang="en-US" dirty="0"/>
              <a:t>What other expressions you can use?</a:t>
            </a:r>
          </a:p>
        </p:txBody>
      </p:sp>
      <p:sp>
        <p:nvSpPr>
          <p:cNvPr id="3" name="Content Placeholder 2">
            <a:extLst>
              <a:ext uri="{FF2B5EF4-FFF2-40B4-BE49-F238E27FC236}">
                <a16:creationId xmlns:a16="http://schemas.microsoft.com/office/drawing/2014/main" id="{3E30C789-3B2D-0844-8789-E61DBDDA5B2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4024351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192</Words>
  <Application>Microsoft Macintosh PowerPoint</Application>
  <PresentationFormat>Widescreen</PresentationFormat>
  <Paragraphs>14</Paragraphs>
  <Slides>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Expressions in Introducing your lesson</vt:lpstr>
      <vt:lpstr>Listening transcript</vt:lpstr>
      <vt:lpstr>PowerPoint Presentation</vt:lpstr>
      <vt:lpstr>What other expressions you can use?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Expressions in Introducing your lesson</dc:title>
  <dc:creator>David Sulistiawan Aditya</dc:creator>
  <cp:lastModifiedBy>David Sulistiawan Aditya</cp:lastModifiedBy>
  <cp:revision>1</cp:revision>
  <dcterms:created xsi:type="dcterms:W3CDTF">2021-03-27T09:36:55Z</dcterms:created>
  <dcterms:modified xsi:type="dcterms:W3CDTF">2021-03-27T09:42:02Z</dcterms:modified>
</cp:coreProperties>
</file>