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 id="2147483653" r:id="rId3"/>
    <p:sldMasterId id="2147483657" r:id="rId4"/>
    <p:sldMasterId id="2147483660" r:id="rId5"/>
    <p:sldMasterId id="2147483672" r:id="rId6"/>
    <p:sldMasterId id="2147483684" r:id="rId7"/>
    <p:sldMasterId id="2147483696" r:id="rId8"/>
  </p:sldMasterIdLst>
  <p:notesMasterIdLst>
    <p:notesMasterId r:id="rId29"/>
  </p:notesMasterIdLst>
  <p:sldIdLst>
    <p:sldId id="578" r:id="rId9"/>
    <p:sldId id="307" r:id="rId10"/>
    <p:sldId id="579" r:id="rId11"/>
    <p:sldId id="580" r:id="rId12"/>
    <p:sldId id="581" r:id="rId13"/>
    <p:sldId id="582" r:id="rId14"/>
    <p:sldId id="583" r:id="rId15"/>
    <p:sldId id="584" r:id="rId16"/>
    <p:sldId id="585" r:id="rId17"/>
    <p:sldId id="586" r:id="rId18"/>
    <p:sldId id="587" r:id="rId19"/>
    <p:sldId id="588" r:id="rId20"/>
    <p:sldId id="589" r:id="rId21"/>
    <p:sldId id="590" r:id="rId22"/>
    <p:sldId id="591" r:id="rId23"/>
    <p:sldId id="568" r:id="rId24"/>
    <p:sldId id="569" r:id="rId25"/>
    <p:sldId id="573" r:id="rId26"/>
    <p:sldId id="564" r:id="rId27"/>
    <p:sldId id="32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39" d="100"/>
          <a:sy n="39" d="100"/>
        </p:scale>
        <p:origin x="-120" y="-8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57784-342D-44BE-B767-95A842046E5E}" type="datetimeFigureOut">
              <a:rPr lang="en-US" smtClean="0"/>
              <a:t>10/31/2019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D8EA17-E508-4A61-8A44-62AF7F554393}" type="slidenum">
              <a:rPr lang="en-US" smtClean="0"/>
              <a:t>‹#›</a:t>
            </a:fld>
            <a:endParaRPr lang="en-US"/>
          </a:p>
        </p:txBody>
      </p:sp>
    </p:spTree>
    <p:extLst>
      <p:ext uri="{BB962C8B-B14F-4D97-AF65-F5344CB8AC3E}">
        <p14:creationId xmlns:p14="http://schemas.microsoft.com/office/powerpoint/2010/main" val="176244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392" y="4869160"/>
            <a:ext cx="10515600" cy="936104"/>
          </a:xfrm>
          <a:prstGeom prst="rect">
            <a:avLst/>
          </a:prstGeom>
        </p:spPr>
        <p:txBody>
          <a:bodyPr anchor="b" anchorCtr="0"/>
          <a:lstStyle>
            <a:lvl1pPr algn="l">
              <a:defRPr sz="2800" b="1" baseline="0">
                <a:solidFill>
                  <a:srgbClr val="326041"/>
                </a:solidFill>
              </a:defRPr>
            </a:lvl1pPr>
          </a:lstStyle>
          <a:p>
            <a:r>
              <a:rPr lang="en-US" dirty="0" smtClean="0"/>
              <a:t>The </a:t>
            </a:r>
            <a:r>
              <a:rPr lang="en-US" dirty="0" err="1" smtClean="0"/>
              <a:t>Powerpoint</a:t>
            </a:r>
            <a:r>
              <a:rPr lang="en-US" dirty="0" smtClean="0"/>
              <a:t> Title Goes Here</a:t>
            </a:r>
            <a:endParaRPr lang="en-US" dirty="0"/>
          </a:p>
        </p:txBody>
      </p:sp>
      <p:sp>
        <p:nvSpPr>
          <p:cNvPr id="10" name="Text Placeholder 9"/>
          <p:cNvSpPr>
            <a:spLocks noGrp="1"/>
          </p:cNvSpPr>
          <p:nvPr>
            <p:ph type="body" sz="quarter" idx="10" hasCustomPrompt="1"/>
          </p:nvPr>
        </p:nvSpPr>
        <p:spPr>
          <a:xfrm>
            <a:off x="624417" y="5805488"/>
            <a:ext cx="10515600" cy="647700"/>
          </a:xfrm>
          <a:prstGeom prst="rect">
            <a:avLst/>
          </a:prstGeom>
        </p:spPr>
        <p:txBody>
          <a:bodyPr/>
          <a:lstStyle>
            <a:lvl1pPr marL="0" indent="0">
              <a:buNone/>
              <a:defRPr sz="2000" b="1">
                <a:solidFill>
                  <a:schemeClr val="tx1">
                    <a:lumMod val="65000"/>
                    <a:lumOff val="35000"/>
                  </a:schemeClr>
                </a:solidFill>
              </a:defRPr>
            </a:lvl1pPr>
          </a:lstStyle>
          <a:p>
            <a:pPr lvl="0"/>
            <a:r>
              <a:rPr lang="en-US" dirty="0" smtClean="0"/>
              <a:t>Secondary Title Here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FB75A78-75AD-454E-B6B2-B8E7719E899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239331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CA406D5-F445-42EB-9712-DF789730D31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42369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D42E348-C5D9-4180-9D04-DED6703D16F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78014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4848015-9733-46E3-B8D5-FABF1C44C48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006744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B21D96D-E13E-40F2-9454-374DD997BDD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80352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6B0F5D7-C6EE-4EE0-8D18-94FC998C225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91243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7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F7D947F-5439-411B-8CE9-C394FA0BFC9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024284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4FF8719-D5D4-4F10-A6E2-73DB8126BE1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61617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31BB9C-A625-4B2F-9BFE-06E2FD4EDD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54029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6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D5D786-80FB-41F6-AFF5-2D3716D1919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48109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7"/>
            <a:ext cx="10058400" cy="1450757"/>
          </a:xfrm>
          <a:prstGeom prst="rect">
            <a:avLst/>
          </a:prstGeom>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a:xfrm>
            <a:off x="1097280" y="1845734"/>
            <a:ext cx="10058400" cy="402336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97302" y="6459817"/>
            <a:ext cx="2472271" cy="365125"/>
          </a:xfrm>
          <a:prstGeom prst="rect">
            <a:avLst/>
          </a:prstGeom>
        </p:spPr>
        <p:txBody>
          <a:bodyPr/>
          <a:lstStyle/>
          <a:p>
            <a:fld id="{ADCE2944-63AC-4794-98B7-F3081A371F1E}" type="datetimeFigureOut">
              <a:rPr lang="id-ID" smtClean="0"/>
              <a:t>31/10/2019</a:t>
            </a:fld>
            <a:endParaRPr lang="id-ID"/>
          </a:p>
        </p:txBody>
      </p:sp>
      <p:sp>
        <p:nvSpPr>
          <p:cNvPr id="5" name="Footer Placeholder 4"/>
          <p:cNvSpPr>
            <a:spLocks noGrp="1"/>
          </p:cNvSpPr>
          <p:nvPr>
            <p:ph type="ftr" sz="quarter" idx="11"/>
          </p:nvPr>
        </p:nvSpPr>
        <p:spPr>
          <a:xfrm>
            <a:off x="3686187" y="6459817"/>
            <a:ext cx="4822804"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9900480" y="6459817"/>
            <a:ext cx="1312025" cy="365125"/>
          </a:xfrm>
          <a:prstGeom prst="rect">
            <a:avLst/>
          </a:prstGeom>
        </p:spPr>
        <p:txBody>
          <a:bodyPr/>
          <a:lstStyle/>
          <a:p>
            <a:fld id="{517929AE-1FB3-475D-8916-B36598A6E668}" type="slidenum">
              <a:rPr lang="id-ID" smtClean="0"/>
              <a:t>‹#›</a:t>
            </a:fld>
            <a:endParaRPr lang="id-I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7378A3-9501-4589-A9BE-E1505B7980D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71429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FB75A78-75AD-454E-B6B2-B8E7719E899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07505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CA406D5-F445-42EB-9712-DF789730D31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204177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D42E348-C5D9-4180-9D04-DED6703D16F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118755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4848015-9733-46E3-B8D5-FABF1C44C48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1284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B21D96D-E13E-40F2-9454-374DD997BDD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43775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6B0F5D7-C6EE-4EE0-8D18-94FC998C225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02330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6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F7D947F-5439-411B-8CE9-C394FA0BFC9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604492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4FF8719-D5D4-4F10-A6E2-73DB8126BE1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887870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31BB9C-A625-4B2F-9BFE-06E2FD4EDD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6403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3951" y="1844972"/>
            <a:ext cx="10515600" cy="936104"/>
          </a:xfrm>
          <a:prstGeom prst="rect">
            <a:avLst/>
          </a:prstGeom>
        </p:spPr>
        <p:txBody>
          <a:bodyPr anchor="b" anchorCtr="0"/>
          <a:lstStyle>
            <a:lvl1pPr algn="ctr">
              <a:defRPr sz="2800" b="1" baseline="0">
                <a:solidFill>
                  <a:srgbClr val="326041"/>
                </a:solidFill>
              </a:defRPr>
            </a:lvl1pPr>
          </a:lstStyle>
          <a:p>
            <a:r>
              <a:rPr lang="en-US" dirty="0" smtClean="0"/>
              <a:t>The Chapter Title Goes Here</a:t>
            </a:r>
            <a:endParaRPr lang="en-US" dirty="0"/>
          </a:p>
        </p:txBody>
      </p:sp>
      <p:sp>
        <p:nvSpPr>
          <p:cNvPr id="10" name="Text Placeholder 9"/>
          <p:cNvSpPr>
            <a:spLocks noGrp="1"/>
          </p:cNvSpPr>
          <p:nvPr>
            <p:ph type="body" sz="quarter" idx="10" hasCustomPrompt="1"/>
          </p:nvPr>
        </p:nvSpPr>
        <p:spPr>
          <a:xfrm>
            <a:off x="764976" y="2781300"/>
            <a:ext cx="10515600" cy="647700"/>
          </a:xfrm>
          <a:prstGeom prst="rect">
            <a:avLst/>
          </a:prstGeom>
        </p:spPr>
        <p:txBody>
          <a:bodyPr/>
          <a:lstStyle>
            <a:lvl1pPr marL="0" indent="0" algn="ctr">
              <a:buNone/>
              <a:defRPr sz="2000" b="1">
                <a:solidFill>
                  <a:schemeClr val="tx1">
                    <a:lumMod val="65000"/>
                    <a:lumOff val="35000"/>
                  </a:schemeClr>
                </a:solidFill>
              </a:defRPr>
            </a:lvl1pPr>
          </a:lstStyle>
          <a:p>
            <a:pPr lvl="0"/>
            <a:r>
              <a:rPr lang="en-US" dirty="0" smtClean="0"/>
              <a:t>The Secondary Chapter Title Here</a:t>
            </a: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7"/>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5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D5D786-80FB-41F6-AFF5-2D3716D1919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964860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7378A3-9501-4589-A9BE-E1505B7980D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8765389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FB75A78-75AD-454E-B6B2-B8E7719E899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0859371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CA406D5-F445-42EB-9712-DF789730D31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631581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D42E348-C5D9-4180-9D04-DED6703D16F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2422053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4848015-9733-46E3-B8D5-FABF1C44C48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498629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B21D96D-E13E-40F2-9454-374DD997BDD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0675614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6B0F5D7-C6EE-4EE0-8D18-94FC998C225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171408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F7D947F-5439-411B-8CE9-C394FA0BFC9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4418491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4FF8719-D5D4-4F10-A6E2-73DB8126BE1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65308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6"/>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77"/>
            <a:ext cx="2844800" cy="365125"/>
          </a:xfrm>
          <a:prstGeom prst="rect">
            <a:avLst/>
          </a:prstGeom>
        </p:spPr>
        <p:txBody>
          <a:bodyPr/>
          <a:lstStyle>
            <a:lvl1pPr>
              <a:defRPr/>
            </a:lvl1pPr>
          </a:lstStyle>
          <a:p>
            <a:pPr>
              <a:defRPr/>
            </a:pPr>
            <a:endParaRPr lang="en-GB"/>
          </a:p>
        </p:txBody>
      </p:sp>
      <p:sp>
        <p:nvSpPr>
          <p:cNvPr id="5" name="Footer Placeholder 4"/>
          <p:cNvSpPr>
            <a:spLocks noGrp="1"/>
          </p:cNvSpPr>
          <p:nvPr>
            <p:ph type="ftr" sz="quarter" idx="11"/>
          </p:nvPr>
        </p:nvSpPr>
        <p:spPr>
          <a:xfrm>
            <a:off x="4165600" y="6356377"/>
            <a:ext cx="3860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737600" y="6356377"/>
            <a:ext cx="2844800" cy="365125"/>
          </a:xfrm>
          <a:prstGeom prst="rect">
            <a:avLst/>
          </a:prstGeom>
        </p:spPr>
        <p:txBody>
          <a:bodyPr/>
          <a:lstStyle>
            <a:lvl1pPr>
              <a:defRPr/>
            </a:lvl1pPr>
          </a:lstStyle>
          <a:p>
            <a:pPr>
              <a:defRPr/>
            </a:pPr>
            <a:fld id="{DFB75A78-75AD-454E-B6B2-B8E7719E899B}" type="slidenum">
              <a:rPr lang="en-GB"/>
              <a:pPr>
                <a:defRPr/>
              </a:pPr>
              <a:t>‹#›</a:t>
            </a:fld>
            <a:endParaRPr lang="en-GB"/>
          </a:p>
        </p:txBody>
      </p:sp>
    </p:spTree>
    <p:extLst>
      <p:ext uri="{BB962C8B-B14F-4D97-AF65-F5344CB8AC3E}">
        <p14:creationId xmlns:p14="http://schemas.microsoft.com/office/powerpoint/2010/main" val="31667478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31BB9C-A625-4B2F-9BFE-06E2FD4EDD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63266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D5D786-80FB-41F6-AFF5-2D3716D1919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9474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7378A3-9501-4589-A9BE-E1505B7980D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789315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FB75A78-75AD-454E-B6B2-B8E7719E899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2440290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CA406D5-F445-42EB-9712-DF789730D31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1233188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D42E348-C5D9-4180-9D04-DED6703D16F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355124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4848015-9733-46E3-B8D5-FABF1C44C48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875172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B21D96D-E13E-40F2-9454-374DD997BDD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506728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6B0F5D7-C6EE-4EE0-8D18-94FC998C225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635817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F7D947F-5439-411B-8CE9-C394FA0BFC9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10429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007435" y="2636951"/>
            <a:ext cx="10515600" cy="1325563"/>
          </a:xfrm>
          <a:prstGeom prst="rect">
            <a:avLst/>
          </a:prstGeom>
        </p:spPr>
        <p:txBody>
          <a:bodyPr/>
          <a:lstStyle>
            <a:lvl1pPr>
              <a:defRPr sz="2800" b="1">
                <a:solidFill>
                  <a:schemeClr val="tx1">
                    <a:lumMod val="65000"/>
                    <a:lumOff val="35000"/>
                  </a:schemeClr>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4FF8719-D5D4-4F10-A6E2-73DB8126BE1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7226890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31BB9C-A625-4B2F-9BFE-06E2FD4EDD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569720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D5D786-80FB-41F6-AFF5-2D3716D1919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610185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67" y="1556792"/>
            <a:ext cx="10081120" cy="432048"/>
          </a:xfrm>
          <a:prstGeom prst="rect">
            <a:avLst/>
          </a:prstGeom>
        </p:spPr>
        <p:txBody>
          <a:bodyPr/>
          <a:lstStyle>
            <a:lvl1pPr algn="l">
              <a:defRPr sz="2400">
                <a:solidFill>
                  <a:schemeClr val="tx1">
                    <a:lumMod val="65000"/>
                    <a:lumOff val="35000"/>
                  </a:schemeClr>
                </a:solidFill>
              </a:defRPr>
            </a:lvl1pPr>
          </a:lstStyle>
          <a:p>
            <a:r>
              <a:rPr lang="id-ID" sz="2000" b="1" dirty="0" smtClean="0">
                <a:solidFill>
                  <a:schemeClr val="tx1">
                    <a:lumMod val="75000"/>
                    <a:lumOff val="25000"/>
                  </a:schemeClr>
                </a:solidFill>
              </a:rPr>
              <a:t>Lorem ipsum dolor sit amet</a:t>
            </a:r>
            <a:endParaRPr lang="id-ID" sz="2000" b="1" dirty="0">
              <a:solidFill>
                <a:schemeClr val="tx1">
                  <a:lumMod val="75000"/>
                  <a:lumOff val="25000"/>
                </a:schemeClr>
              </a:solidFill>
            </a:endParaRPr>
          </a:p>
        </p:txBody>
      </p:sp>
      <p:sp>
        <p:nvSpPr>
          <p:cNvPr id="4" name="Content Placeholder 3"/>
          <p:cNvSpPr>
            <a:spLocks noGrp="1"/>
          </p:cNvSpPr>
          <p:nvPr>
            <p:ph sz="quarter" idx="10"/>
          </p:nvPr>
        </p:nvSpPr>
        <p:spPr>
          <a:xfrm>
            <a:off x="1295403" y="2133600"/>
            <a:ext cx="10081684" cy="4319588"/>
          </a:xfrm>
          <a:prstGeom prst="rect">
            <a:avLst/>
          </a:prstGeom>
        </p:spPr>
        <p:txBody>
          <a:bodyPr/>
          <a:lstStyle>
            <a:lvl1pPr>
              <a:defRPr sz="2000">
                <a:solidFill>
                  <a:schemeClr val="tx1">
                    <a:lumMod val="65000"/>
                    <a:lumOff val="35000"/>
                  </a:schemeClr>
                </a:solidFill>
                <a:latin typeface="+mn-lt"/>
              </a:defRPr>
            </a:lvl1pPr>
            <a:lvl2pPr>
              <a:defRPr sz="2000">
                <a:solidFill>
                  <a:schemeClr val="tx1">
                    <a:lumMod val="65000"/>
                    <a:lumOff val="35000"/>
                  </a:schemeClr>
                </a:solidFill>
                <a:latin typeface="+mn-lt"/>
              </a:defRPr>
            </a:lvl2pPr>
            <a:lvl3pPr>
              <a:defRPr sz="2000">
                <a:solidFill>
                  <a:schemeClr val="tx1">
                    <a:lumMod val="65000"/>
                    <a:lumOff val="35000"/>
                  </a:schemeClr>
                </a:solidFill>
                <a:latin typeface="+mn-lt"/>
              </a:defRPr>
            </a:lvl3pPr>
            <a:lvl4pPr>
              <a:defRPr sz="2000">
                <a:solidFill>
                  <a:schemeClr val="tx1">
                    <a:lumMod val="65000"/>
                    <a:lumOff val="35000"/>
                  </a:schemeClr>
                </a:solidFill>
                <a:latin typeface="+mn-lt"/>
              </a:defRPr>
            </a:lvl4pPr>
            <a:lvl5pPr>
              <a:defRPr sz="2000">
                <a:solidFill>
                  <a:schemeClr val="tx1">
                    <a:lumMod val="65000"/>
                    <a:lumOff val="35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3951" y="1844972"/>
            <a:ext cx="10515600" cy="936104"/>
          </a:xfrm>
          <a:prstGeom prst="rect">
            <a:avLst/>
          </a:prstGeom>
        </p:spPr>
        <p:txBody>
          <a:bodyPr anchor="b" anchorCtr="0"/>
          <a:lstStyle>
            <a:lvl1pPr algn="ctr">
              <a:defRPr sz="2800" b="1" baseline="0">
                <a:solidFill>
                  <a:srgbClr val="326041"/>
                </a:solidFill>
              </a:defRPr>
            </a:lvl1pPr>
          </a:lstStyle>
          <a:p>
            <a:r>
              <a:rPr lang="en-US" dirty="0" smtClean="0"/>
              <a:t>The Chapter Title Goes Here</a:t>
            </a:r>
            <a:endParaRPr lang="en-US" dirty="0"/>
          </a:p>
        </p:txBody>
      </p:sp>
      <p:sp>
        <p:nvSpPr>
          <p:cNvPr id="10" name="Text Placeholder 9"/>
          <p:cNvSpPr>
            <a:spLocks noGrp="1"/>
          </p:cNvSpPr>
          <p:nvPr>
            <p:ph type="body" sz="quarter" idx="10" hasCustomPrompt="1"/>
          </p:nvPr>
        </p:nvSpPr>
        <p:spPr>
          <a:xfrm>
            <a:off x="764976" y="2781300"/>
            <a:ext cx="10515600" cy="647700"/>
          </a:xfrm>
          <a:prstGeom prst="rect">
            <a:avLst/>
          </a:prstGeom>
        </p:spPr>
        <p:txBody>
          <a:bodyPr/>
          <a:lstStyle>
            <a:lvl1pPr marL="0" indent="0" algn="ctr">
              <a:buNone/>
              <a:defRPr sz="2000" b="1">
                <a:solidFill>
                  <a:schemeClr val="tx1">
                    <a:lumMod val="65000"/>
                    <a:lumOff val="35000"/>
                  </a:schemeClr>
                </a:solidFill>
              </a:defRPr>
            </a:lvl1pPr>
          </a:lstStyle>
          <a:p>
            <a:pPr lvl="0"/>
            <a:r>
              <a:rPr lang="en-US" dirty="0" smtClean="0"/>
              <a:t>The Secondary Chapter Title Here</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7378A3-9501-4589-A9BE-E1505B7980D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4736215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8.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Cover.png"/>
          <p:cNvPicPr>
            <a:picLocks noChangeAspect="1"/>
          </p:cNvPicPr>
          <p:nvPr/>
        </p:nvPicPr>
        <p:blipFill>
          <a:blip r:embed="rId4" cstate="print"/>
          <a:srcRect t="63542"/>
          <a:stretch>
            <a:fillRect/>
          </a:stretch>
        </p:blipFill>
        <p:spPr>
          <a:xfrm>
            <a:off x="1658" y="4357694"/>
            <a:ext cx="12188729" cy="2500306"/>
          </a:xfrm>
          <a:prstGeom prst="rect">
            <a:avLst/>
          </a:prstGeom>
        </p:spPr>
      </p:pic>
      <p:pic>
        <p:nvPicPr>
          <p:cNvPr id="3" name="Picture 2" descr="Cover.png"/>
          <p:cNvPicPr>
            <a:picLocks noChangeAspect="1"/>
          </p:cNvPicPr>
          <p:nvPr/>
        </p:nvPicPr>
        <p:blipFill>
          <a:blip r:embed="rId5"/>
          <a:stretch>
            <a:fillRect/>
          </a:stretch>
        </p:blipFill>
        <p:spPr>
          <a:xfrm>
            <a:off x="3271" y="1306"/>
            <a:ext cx="12188728" cy="1617934"/>
          </a:xfrm>
          <a:prstGeom prst="rect">
            <a:avLst/>
          </a:prstGeom>
        </p:spPr>
      </p:pic>
      <p:pic>
        <p:nvPicPr>
          <p:cNvPr id="4" name="Picture 3" descr="D:\ARTWORK\UNISA\BRAND BOOK\CDR\__MASTER TEMPLATE\TEMPLATE PPT\JPG\1,1.png"/>
          <p:cNvPicPr>
            <a:picLocks noChangeAspect="1" noChangeArrowheads="1"/>
          </p:cNvPicPr>
          <p:nvPr/>
        </p:nvPicPr>
        <p:blipFill>
          <a:blip r:embed="rId6" cstate="print"/>
          <a:srcRect/>
          <a:stretch>
            <a:fillRect/>
          </a:stretch>
        </p:blipFill>
        <p:spPr bwMode="auto">
          <a:xfrm>
            <a:off x="857216" y="214290"/>
            <a:ext cx="2190765" cy="592720"/>
          </a:xfrm>
          <a:prstGeom prst="rect">
            <a:avLst/>
          </a:prstGeom>
          <a:noFill/>
        </p:spPr>
      </p:pic>
    </p:spTree>
  </p:cSld>
  <p:clrMap bg1="lt1" tx1="dk1" bg2="lt2" tx2="dk2" accent1="accent1" accent2="accent2" accent3="accent3" accent4="accent4" accent5="accent5" accent6="accent6" hlink="hlink" folHlink="folHlink"/>
  <p:sldLayoutIdLst>
    <p:sldLayoutId id="2147483652" r:id="rId1"/>
    <p:sldLayoutId id="2147483659"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Body.png"/>
          <p:cNvPicPr>
            <a:picLocks noChangeAspect="1"/>
          </p:cNvPicPr>
          <p:nvPr/>
        </p:nvPicPr>
        <p:blipFill>
          <a:blip r:embed="rId5"/>
          <a:stretch>
            <a:fillRect/>
          </a:stretch>
        </p:blipFill>
        <p:spPr>
          <a:xfrm>
            <a:off x="1659" y="920"/>
            <a:ext cx="12188729" cy="6856160"/>
          </a:xfrm>
          <a:prstGeom prst="rect">
            <a:avLst/>
          </a:prstGeom>
        </p:spPr>
      </p:pic>
      <p:pic>
        <p:nvPicPr>
          <p:cNvPr id="4" name="Picture 3" descr="Cover.png"/>
          <p:cNvPicPr>
            <a:picLocks noChangeAspect="1"/>
          </p:cNvPicPr>
          <p:nvPr/>
        </p:nvPicPr>
        <p:blipFill>
          <a:blip r:embed="rId6"/>
          <a:stretch>
            <a:fillRect/>
          </a:stretch>
        </p:blipFill>
        <p:spPr>
          <a:xfrm>
            <a:off x="3271" y="1306"/>
            <a:ext cx="12188728" cy="1617934"/>
          </a:xfrm>
          <a:prstGeom prst="rect">
            <a:avLst/>
          </a:prstGeom>
        </p:spPr>
      </p:pic>
      <p:pic>
        <p:nvPicPr>
          <p:cNvPr id="5" name="Picture 3" descr="D:\ARTWORK\UNISA\BRAND BOOK\CDR\__MASTER TEMPLATE\TEMPLATE PPT\JPG\1,1.png"/>
          <p:cNvPicPr>
            <a:picLocks noChangeAspect="1" noChangeArrowheads="1"/>
          </p:cNvPicPr>
          <p:nvPr/>
        </p:nvPicPr>
        <p:blipFill>
          <a:blip r:embed="rId7" cstate="print"/>
          <a:srcRect/>
          <a:stretch>
            <a:fillRect/>
          </a:stretch>
        </p:blipFill>
        <p:spPr bwMode="auto">
          <a:xfrm>
            <a:off x="857216" y="214290"/>
            <a:ext cx="2190765" cy="592720"/>
          </a:xfrm>
          <a:prstGeom prst="rect">
            <a:avLst/>
          </a:prstGeom>
          <a:noFill/>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3" descr="D:\ARTWORK\UNISA\BRAND BOOK\CDR\__MASTER TEMPLATE\TEMPLATE PPT\JPG\3.png"/>
          <p:cNvPicPr>
            <a:picLocks noChangeAspect="1" noChangeArrowheads="1"/>
          </p:cNvPicPr>
          <p:nvPr/>
        </p:nvPicPr>
        <p:blipFill>
          <a:blip r:embed="rId3"/>
          <a:srcRect/>
          <a:stretch>
            <a:fillRect/>
          </a:stretch>
        </p:blipFill>
        <p:spPr bwMode="auto">
          <a:xfrm>
            <a:off x="-1" y="0"/>
            <a:ext cx="12198412" cy="6858000"/>
          </a:xfrm>
          <a:prstGeom prst="rect">
            <a:avLst/>
          </a:prstGeom>
          <a:noFill/>
        </p:spPr>
      </p:pic>
      <p:pic>
        <p:nvPicPr>
          <p:cNvPr id="4" name="Picture 4" descr="D:\ARTWORK\UNISA\BRAND BOOK\CDR\__MASTER TEMPLATE\TEMPLATE PPT\JPG\4.png"/>
          <p:cNvPicPr>
            <a:picLocks noChangeAspect="1" noChangeArrowheads="1"/>
          </p:cNvPicPr>
          <p:nvPr/>
        </p:nvPicPr>
        <p:blipFill>
          <a:blip r:embed="rId4"/>
          <a:srcRect/>
          <a:stretch>
            <a:fillRect/>
          </a:stretch>
        </p:blipFill>
        <p:spPr bwMode="auto">
          <a:xfrm>
            <a:off x="4667240" y="2214554"/>
            <a:ext cx="2762269" cy="2363642"/>
          </a:xfrm>
          <a:prstGeom prst="rect">
            <a:avLst/>
          </a:prstGeom>
          <a:noFill/>
        </p:spPr>
      </p:pic>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7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endParaRPr lang="en-GB">
              <a:solidFill>
                <a:prstClr val="black">
                  <a:tint val="75000"/>
                </a:prstClr>
              </a:solidFill>
              <a:latin typeface="Arial" charset="0"/>
            </a:endParaRPr>
          </a:p>
        </p:txBody>
      </p:sp>
      <p:sp>
        <p:nvSpPr>
          <p:cNvPr id="5" name="Footer Placeholder 4"/>
          <p:cNvSpPr>
            <a:spLocks noGrp="1"/>
          </p:cNvSpPr>
          <p:nvPr>
            <p:ph type="ftr" sz="quarter" idx="3"/>
          </p:nvPr>
        </p:nvSpPr>
        <p:spPr>
          <a:xfrm>
            <a:off x="4165600" y="635637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GB">
              <a:solidFill>
                <a:prstClr val="black">
                  <a:tint val="75000"/>
                </a:prstClr>
              </a:solidFill>
              <a:latin typeface="Arial" charset="0"/>
            </a:endParaRPr>
          </a:p>
        </p:txBody>
      </p:sp>
      <p:sp>
        <p:nvSpPr>
          <p:cNvPr id="6" name="Slide Number Placeholder 5"/>
          <p:cNvSpPr>
            <a:spLocks noGrp="1"/>
          </p:cNvSpPr>
          <p:nvPr>
            <p:ph type="sldNum" sz="quarter" idx="4"/>
          </p:nvPr>
        </p:nvSpPr>
        <p:spPr>
          <a:xfrm>
            <a:off x="8737600" y="635637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07887BD9-A6A6-4468-9E94-16AE14C10FB5}" type="slidenum">
              <a:rPr lang="en-GB">
                <a:solidFill>
                  <a:prstClr val="black">
                    <a:tint val="75000"/>
                  </a:prstClr>
                </a:solidFill>
                <a:latin typeface="Arial" charset="0"/>
              </a:rPr>
              <a:pPr defTabSz="914400" fontAlgn="base">
                <a:spcBef>
                  <a:spcPct val="0"/>
                </a:spcBef>
                <a:spcAft>
                  <a:spcPct val="0"/>
                </a:spcAft>
                <a:defRPr/>
              </a:pPr>
              <a:t>‹#›</a:t>
            </a:fld>
            <a:endParaRPr lang="en-GB">
              <a:solidFill>
                <a:prstClr val="black">
                  <a:tint val="75000"/>
                </a:prstClr>
              </a:solidFill>
              <a:latin typeface="Arial" charset="0"/>
            </a:endParaRPr>
          </a:p>
        </p:txBody>
      </p:sp>
    </p:spTree>
    <p:extLst>
      <p:ext uri="{BB962C8B-B14F-4D97-AF65-F5344CB8AC3E}">
        <p14:creationId xmlns:p14="http://schemas.microsoft.com/office/powerpoint/2010/main" val="675068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6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endParaRPr lang="en-GB">
              <a:solidFill>
                <a:prstClr val="black">
                  <a:tint val="75000"/>
                </a:prstClr>
              </a:solidFill>
              <a:latin typeface="Arial" charset="0"/>
            </a:endParaRPr>
          </a:p>
        </p:txBody>
      </p:sp>
      <p:sp>
        <p:nvSpPr>
          <p:cNvPr id="5" name="Footer Placeholder 4"/>
          <p:cNvSpPr>
            <a:spLocks noGrp="1"/>
          </p:cNvSpPr>
          <p:nvPr>
            <p:ph type="ftr" sz="quarter" idx="3"/>
          </p:nvPr>
        </p:nvSpPr>
        <p:spPr>
          <a:xfrm>
            <a:off x="4165600" y="635636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GB">
              <a:solidFill>
                <a:prstClr val="black">
                  <a:tint val="75000"/>
                </a:prstClr>
              </a:solidFill>
              <a:latin typeface="Arial" charset="0"/>
            </a:endParaRPr>
          </a:p>
        </p:txBody>
      </p:sp>
      <p:sp>
        <p:nvSpPr>
          <p:cNvPr id="6" name="Slide Number Placeholder 5"/>
          <p:cNvSpPr>
            <a:spLocks noGrp="1"/>
          </p:cNvSpPr>
          <p:nvPr>
            <p:ph type="sldNum" sz="quarter" idx="4"/>
          </p:nvPr>
        </p:nvSpPr>
        <p:spPr>
          <a:xfrm>
            <a:off x="8737600" y="635636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07887BD9-A6A6-4468-9E94-16AE14C10FB5}" type="slidenum">
              <a:rPr lang="en-GB">
                <a:solidFill>
                  <a:prstClr val="black">
                    <a:tint val="75000"/>
                  </a:prstClr>
                </a:solidFill>
                <a:latin typeface="Arial" charset="0"/>
              </a:rPr>
              <a:pPr defTabSz="914400" fontAlgn="base">
                <a:spcBef>
                  <a:spcPct val="0"/>
                </a:spcBef>
                <a:spcAft>
                  <a:spcPct val="0"/>
                </a:spcAft>
                <a:defRPr/>
              </a:pPr>
              <a:t>‹#›</a:t>
            </a:fld>
            <a:endParaRPr lang="en-GB">
              <a:solidFill>
                <a:prstClr val="black">
                  <a:tint val="75000"/>
                </a:prstClr>
              </a:solidFill>
              <a:latin typeface="Arial" charset="0"/>
            </a:endParaRPr>
          </a:p>
        </p:txBody>
      </p:sp>
    </p:spTree>
    <p:extLst>
      <p:ext uri="{BB962C8B-B14F-4D97-AF65-F5344CB8AC3E}">
        <p14:creationId xmlns:p14="http://schemas.microsoft.com/office/powerpoint/2010/main" val="21014564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endParaRPr lang="en-GB">
              <a:solidFill>
                <a:prstClr val="black">
                  <a:tint val="75000"/>
                </a:prstClr>
              </a:solidFill>
              <a:latin typeface="Arial" charset="0"/>
            </a:endParaRPr>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GB">
              <a:solidFill>
                <a:prstClr val="black">
                  <a:tint val="75000"/>
                </a:prstClr>
              </a:solidFill>
              <a:latin typeface="Arial" charset="0"/>
            </a:endParaRPr>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07887BD9-A6A6-4468-9E94-16AE14C10FB5}" type="slidenum">
              <a:rPr lang="en-GB">
                <a:solidFill>
                  <a:prstClr val="black">
                    <a:tint val="75000"/>
                  </a:prstClr>
                </a:solidFill>
                <a:latin typeface="Arial" charset="0"/>
              </a:rPr>
              <a:pPr defTabSz="914400" fontAlgn="base">
                <a:spcBef>
                  <a:spcPct val="0"/>
                </a:spcBef>
                <a:spcAft>
                  <a:spcPct val="0"/>
                </a:spcAft>
                <a:defRPr/>
              </a:pPr>
              <a:t>‹#›</a:t>
            </a:fld>
            <a:endParaRPr lang="en-GB">
              <a:solidFill>
                <a:prstClr val="black">
                  <a:tint val="75000"/>
                </a:prstClr>
              </a:solidFill>
              <a:latin typeface="Arial" charset="0"/>
            </a:endParaRPr>
          </a:p>
        </p:txBody>
      </p:sp>
    </p:spTree>
    <p:extLst>
      <p:ext uri="{BB962C8B-B14F-4D97-AF65-F5344CB8AC3E}">
        <p14:creationId xmlns:p14="http://schemas.microsoft.com/office/powerpoint/2010/main" val="22324583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endParaRPr lang="en-GB">
              <a:solidFill>
                <a:prstClr val="black">
                  <a:tint val="75000"/>
                </a:prstClr>
              </a:solidFill>
              <a:latin typeface="Arial"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GB">
              <a:solidFill>
                <a:prstClr val="black">
                  <a:tint val="75000"/>
                </a:prstClr>
              </a:solidFill>
              <a:latin typeface="Arial"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07887BD9-A6A6-4468-9E94-16AE14C10FB5}" type="slidenum">
              <a:rPr lang="en-GB">
                <a:solidFill>
                  <a:prstClr val="black">
                    <a:tint val="75000"/>
                  </a:prstClr>
                </a:solidFill>
                <a:latin typeface="Arial" charset="0"/>
              </a:rPr>
              <a:pPr defTabSz="914400" fontAlgn="base">
                <a:spcBef>
                  <a:spcPct val="0"/>
                </a:spcBef>
                <a:spcAft>
                  <a:spcPct val="0"/>
                </a:spcAft>
                <a:defRPr/>
              </a:pPr>
              <a:t>‹#›</a:t>
            </a:fld>
            <a:endParaRPr lang="en-GB">
              <a:solidFill>
                <a:prstClr val="black">
                  <a:tint val="75000"/>
                </a:prstClr>
              </a:solidFill>
              <a:latin typeface="Arial" charset="0"/>
            </a:endParaRPr>
          </a:p>
        </p:txBody>
      </p:sp>
    </p:spTree>
    <p:extLst>
      <p:ext uri="{BB962C8B-B14F-4D97-AF65-F5344CB8AC3E}">
        <p14:creationId xmlns:p14="http://schemas.microsoft.com/office/powerpoint/2010/main" val="25353836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algn="ctr" eaLnBrk="1" hangingPunct="1"/>
            <a:r>
              <a:rPr lang="en-US" sz="3600" dirty="0" smtClean="0">
                <a:latin typeface="Franklin Gothic Heavy" pitchFamily="34" charset="0"/>
                <a:ea typeface="Arial Unicode MS" pitchFamily="34" charset="-128"/>
                <a:cs typeface="Tahoma" panose="020B0604030504040204" pitchFamily="34" charset="0"/>
              </a:rPr>
              <a:t>PEMBUKA BELAJAR</a:t>
            </a:r>
            <a:endParaRPr lang="id-ID" sz="3600" dirty="0" smtClean="0">
              <a:latin typeface="Franklin Gothic Heavy" pitchFamily="34" charset="0"/>
              <a:ea typeface="Arial Unicode MS" pitchFamily="34" charset="-128"/>
              <a:cs typeface="Tahoma" panose="020B0604030504040204" pitchFamily="34" charset="0"/>
            </a:endParaRPr>
          </a:p>
        </p:txBody>
      </p:sp>
      <p:sp>
        <p:nvSpPr>
          <p:cNvPr id="5" name="Rectangle 4"/>
          <p:cNvSpPr/>
          <p:nvPr/>
        </p:nvSpPr>
        <p:spPr>
          <a:xfrm>
            <a:off x="1274624" y="4668982"/>
            <a:ext cx="9753599" cy="1605396"/>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latin typeface="Gill Sans MT Condensed" pitchFamily="34" charset="0"/>
              </a:rPr>
              <a:t>“</a:t>
            </a:r>
            <a:r>
              <a:rPr lang="en-US" sz="2800" dirty="0" err="1">
                <a:solidFill>
                  <a:schemeClr val="tx1"/>
                </a:solidFill>
                <a:latin typeface="Gill Sans MT Condensed" pitchFamily="34" charset="0"/>
              </a:rPr>
              <a:t>Kami</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ridho</a:t>
            </a:r>
            <a:r>
              <a:rPr lang="en-US" sz="2800" dirty="0">
                <a:solidFill>
                  <a:schemeClr val="tx1"/>
                </a:solidFill>
                <a:latin typeface="Gill Sans MT Condensed" pitchFamily="34" charset="0"/>
              </a:rPr>
              <a:t> Allah SWT </a:t>
            </a:r>
            <a:r>
              <a:rPr lang="en-US" sz="2800" dirty="0" err="1">
                <a:solidFill>
                  <a:schemeClr val="tx1"/>
                </a:solidFill>
                <a:latin typeface="Gill Sans MT Condensed" pitchFamily="34" charset="0"/>
              </a:rPr>
              <a:t>sebagai</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Tuhanku</a:t>
            </a:r>
            <a:r>
              <a:rPr lang="en-US" sz="2800" dirty="0">
                <a:solidFill>
                  <a:schemeClr val="tx1"/>
                </a:solidFill>
                <a:latin typeface="Gill Sans MT Condensed" pitchFamily="34" charset="0"/>
              </a:rPr>
              <a:t>, Islam </a:t>
            </a:r>
            <a:r>
              <a:rPr lang="en-US" sz="2800" dirty="0" err="1">
                <a:solidFill>
                  <a:schemeClr val="tx1"/>
                </a:solidFill>
                <a:latin typeface="Gill Sans MT Condensed" pitchFamily="34" charset="0"/>
              </a:rPr>
              <a:t>sebagai</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agamaku</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dan</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Nabi</a:t>
            </a:r>
            <a:r>
              <a:rPr lang="en-US" sz="2800" dirty="0">
                <a:solidFill>
                  <a:schemeClr val="tx1"/>
                </a:solidFill>
                <a:latin typeface="Gill Sans MT Condensed" pitchFamily="34" charset="0"/>
              </a:rPr>
              <a:t> Muhammad </a:t>
            </a:r>
            <a:r>
              <a:rPr lang="en-US" sz="2800" dirty="0" err="1">
                <a:solidFill>
                  <a:schemeClr val="tx1"/>
                </a:solidFill>
                <a:latin typeface="Gill Sans MT Condensed" pitchFamily="34" charset="0"/>
              </a:rPr>
              <a:t>sebagai</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Nabi</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dan</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Rasul</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Ya</a:t>
            </a:r>
            <a:r>
              <a:rPr lang="en-US" sz="2800" dirty="0">
                <a:solidFill>
                  <a:schemeClr val="tx1"/>
                </a:solidFill>
                <a:latin typeface="Gill Sans MT Condensed" pitchFamily="34" charset="0"/>
              </a:rPr>
              <a:t> Allah, </a:t>
            </a:r>
            <a:r>
              <a:rPr lang="en-US" sz="2800" dirty="0" err="1">
                <a:solidFill>
                  <a:schemeClr val="tx1"/>
                </a:solidFill>
                <a:latin typeface="Gill Sans MT Condensed" pitchFamily="34" charset="0"/>
              </a:rPr>
              <a:t>tambahkanlah</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kepadaku</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ilmu</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dan</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berikanlah</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aku</a:t>
            </a:r>
            <a:r>
              <a:rPr lang="en-US" sz="2800" dirty="0">
                <a:solidFill>
                  <a:schemeClr val="tx1"/>
                </a:solidFill>
                <a:latin typeface="Gill Sans MT Condensed" pitchFamily="34" charset="0"/>
              </a:rPr>
              <a:t> </a:t>
            </a:r>
            <a:r>
              <a:rPr lang="en-US" sz="2800" dirty="0" err="1">
                <a:solidFill>
                  <a:schemeClr val="tx1"/>
                </a:solidFill>
                <a:latin typeface="Gill Sans MT Condensed" pitchFamily="34" charset="0"/>
              </a:rPr>
              <a:t>kefahaman</a:t>
            </a:r>
            <a:r>
              <a:rPr lang="en-US" sz="2800" dirty="0">
                <a:solidFill>
                  <a:schemeClr val="tx1"/>
                </a:solidFill>
                <a:latin typeface="Gill Sans MT Condensed" pitchFamily="34" charset="0"/>
              </a:rPr>
              <a:t>”</a:t>
            </a:r>
          </a:p>
        </p:txBody>
      </p:sp>
      <p:pic>
        <p:nvPicPr>
          <p:cNvPr id="15364" name="Picture 5" descr="C:\Users\Suryani\Pictures\doa-belajar.jpg"/>
          <p:cNvPicPr>
            <a:picLocks noChangeAspect="1" noChangeArrowheads="1"/>
          </p:cNvPicPr>
          <p:nvPr/>
        </p:nvPicPr>
        <p:blipFill>
          <a:blip r:embed="rId2"/>
          <a:srcRect/>
          <a:stretch>
            <a:fillRect/>
          </a:stretch>
        </p:blipFill>
        <p:spPr bwMode="auto">
          <a:xfrm>
            <a:off x="831293" y="1390651"/>
            <a:ext cx="10432473" cy="2779568"/>
          </a:xfrm>
          <a:prstGeom prst="rect">
            <a:avLst/>
          </a:prstGeom>
          <a:noFill/>
          <a:ln w="9525">
            <a:noFill/>
            <a:miter lim="800000"/>
            <a:headEnd/>
            <a:tailEnd/>
          </a:ln>
        </p:spPr>
      </p:pic>
      <p:sp>
        <p:nvSpPr>
          <p:cNvPr id="6" name="Title 1"/>
          <p:cNvSpPr txBox="1"/>
          <p:nvPr/>
        </p:nvSpPr>
        <p:spPr>
          <a:xfrm>
            <a:off x="3796145" y="304825"/>
            <a:ext cx="7827819" cy="581891"/>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defRPr/>
            </a:pPr>
            <a:r>
              <a:rPr kumimoji="0" lang="en-US" sz="4000" b="1" i="0" u="none" strike="noStrike" kern="1200" cap="none" spc="0" normalizeH="0" baseline="0" noProof="0" dirty="0" smtClean="0">
                <a:ln>
                  <a:noFill/>
                </a:ln>
                <a:solidFill>
                  <a:schemeClr val="tx1"/>
                </a:solidFill>
                <a:effectLst/>
                <a:uLnTx/>
                <a:uFillTx/>
                <a:latin typeface="+mj-lt"/>
                <a:ea typeface="+mj-ea"/>
                <a:cs typeface="+mj-cs"/>
              </a:rPr>
              <a:t>        DOA BELAJAR</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p:txBody>
          <a:bodyPr/>
          <a:lstStyle/>
          <a:p>
            <a:r>
              <a:rPr lang="en-US" smtClean="0"/>
              <a:t>Sehat sosial : prikehidupan dalam masyarakat dimana prikehidupan ini harus sedemikian rupa sehingga setiap warga negara mempunyai cukup kemampuan untuk memelihara memajukan kehidupan sendiri dan keluarganya dalam masyarakat yang memungkinkannya bekerja, beristirahat serta menikmati hiburan pada waktunya.</a:t>
            </a:r>
            <a:endParaRPr lang="en-GB" smtClean="0"/>
          </a:p>
          <a:p>
            <a:pPr>
              <a:buFont typeface="Wingdings" pitchFamily="2" charset="2"/>
              <a:buNone/>
            </a:pPr>
            <a:endParaRPr lang="en-US" smtClean="0"/>
          </a:p>
        </p:txBody>
      </p:sp>
    </p:spTree>
    <p:extLst>
      <p:ext uri="{BB962C8B-B14F-4D97-AF65-F5344CB8AC3E}">
        <p14:creationId xmlns:p14="http://schemas.microsoft.com/office/powerpoint/2010/main" val="79082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p:txBody>
          <a:bodyPr/>
          <a:lstStyle/>
          <a:p>
            <a:r>
              <a:rPr lang="en-US" smtClean="0"/>
              <a:t>Sehat fisik : Suatu keadaan bentuk fisik dan faalnya tidak mengalami gangguan sehingga memungkinkan berkembangnya mental dan sosial untuk dapat melaksanakan kegiatan sehari – hari dengan optimal.</a:t>
            </a:r>
            <a:endParaRPr lang="en-GB" smtClean="0"/>
          </a:p>
          <a:p>
            <a:endParaRPr lang="en-US" smtClean="0"/>
          </a:p>
        </p:txBody>
      </p:sp>
    </p:spTree>
    <p:extLst>
      <p:ext uri="{BB962C8B-B14F-4D97-AF65-F5344CB8AC3E}">
        <p14:creationId xmlns:p14="http://schemas.microsoft.com/office/powerpoint/2010/main" val="3877939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p:txBody>
          <a:bodyPr/>
          <a:lstStyle/>
          <a:p>
            <a:r>
              <a:rPr lang="en-GB" smtClean="0"/>
              <a:t>Perilaku sakit </a:t>
            </a:r>
            <a:r>
              <a:rPr lang="en-GB" smtClean="0">
                <a:sym typeface="Wingdings" pitchFamily="2" charset="2"/>
              </a:rPr>
              <a:t> segala bentuk tindakan yang dilakukan oleh individu yang sedang sakit agar memperoleh kesembuhan</a:t>
            </a:r>
          </a:p>
          <a:p>
            <a:r>
              <a:rPr lang="en-GB" smtClean="0">
                <a:sym typeface="Wingdings" pitchFamily="2" charset="2"/>
              </a:rPr>
              <a:t>Perilaku sehat  tindakan yang dilakukan individu untuk memelihara dan meningkatkan kesehatannya, mis: pencegahan penyakit, </a:t>
            </a:r>
            <a:r>
              <a:rPr lang="en-GB" i="1" smtClean="0">
                <a:sym typeface="Wingdings" pitchFamily="2" charset="2"/>
              </a:rPr>
              <a:t>personal hygiene, </a:t>
            </a:r>
            <a:r>
              <a:rPr lang="en-GB" smtClean="0">
                <a:sym typeface="Wingdings" pitchFamily="2" charset="2"/>
              </a:rPr>
              <a:t>penjagaan kebugaran &amp; mengkonsumsi makanan bergizi</a:t>
            </a:r>
            <a:endParaRPr lang="en-GB" i="1" smtClean="0"/>
          </a:p>
        </p:txBody>
      </p:sp>
      <p:sp>
        <p:nvSpPr>
          <p:cNvPr id="30722" name="Rectangle 2"/>
          <p:cNvSpPr>
            <a:spLocks noGrp="1" noRot="1" noChangeArrowheads="1"/>
          </p:cNvSpPr>
          <p:nvPr>
            <p:ph type="title"/>
          </p:nvPr>
        </p:nvSpPr>
        <p:spPr/>
        <p:txBody>
          <a:bodyPr/>
          <a:lstStyle/>
          <a:p>
            <a:pPr fontAlgn="auto">
              <a:spcAft>
                <a:spcPts val="0"/>
              </a:spcAft>
              <a:defRPr/>
            </a:pPr>
            <a:r>
              <a:rPr lang="en-GB" smtClean="0"/>
              <a:t>PERILAKU SAKIT</a:t>
            </a:r>
          </a:p>
        </p:txBody>
      </p:sp>
    </p:spTree>
    <p:extLst>
      <p:ext uri="{BB962C8B-B14F-4D97-AF65-F5344CB8AC3E}">
        <p14:creationId xmlns:p14="http://schemas.microsoft.com/office/powerpoint/2010/main" val="4020725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smtClean="0">
                <a:solidFill>
                  <a:srgbClr val="FF6600"/>
                </a:solidFill>
              </a:rPr>
              <a:t>Konsep sakit</a:t>
            </a:r>
            <a:r>
              <a:rPr lang="en-US" smtClean="0"/>
              <a:t>.</a:t>
            </a:r>
            <a:endParaRPr lang="en-GB" smtClean="0"/>
          </a:p>
        </p:txBody>
      </p:sp>
      <p:sp>
        <p:nvSpPr>
          <p:cNvPr id="17411" name="Rectangle 3"/>
          <p:cNvSpPr>
            <a:spLocks noGrp="1" noChangeArrowheads="1"/>
          </p:cNvSpPr>
          <p:nvPr>
            <p:ph idx="1"/>
          </p:nvPr>
        </p:nvSpPr>
        <p:spPr/>
        <p:txBody>
          <a:bodyPr/>
          <a:lstStyle/>
          <a:p>
            <a:pPr eaLnBrk="1" hangingPunct="1"/>
            <a:r>
              <a:rPr lang="en-US" smtClean="0"/>
              <a:t>Sakit : Suatu keadaan yang tidak menyenangkan yang menimpa seseorang sehingga menimbulkan gangguan dalam aktivitas sehari baik fisik, mental, maupun sosial.( perkin,s)</a:t>
            </a:r>
            <a:endParaRPr lang="en-GB" smtClean="0"/>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4167" y="4076700"/>
            <a:ext cx="2540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427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609600" y="981075"/>
            <a:ext cx="10972800" cy="5145088"/>
          </a:xfrm>
        </p:spPr>
        <p:txBody>
          <a:bodyPr/>
          <a:lstStyle/>
          <a:p>
            <a:pPr eaLnBrk="1" hangingPunct="1"/>
            <a:endParaRPr lang="en-US" smtClean="0"/>
          </a:p>
          <a:p>
            <a:pPr eaLnBrk="1" hangingPunct="1"/>
            <a:endParaRPr lang="en-US" smtClean="0"/>
          </a:p>
          <a:p>
            <a:pPr eaLnBrk="1" hangingPunct="1"/>
            <a:r>
              <a:rPr lang="en-US" b="1" smtClean="0">
                <a:solidFill>
                  <a:srgbClr val="FF0066"/>
                </a:solidFill>
              </a:rPr>
              <a:t>Sakit </a:t>
            </a:r>
            <a:r>
              <a:rPr lang="en-US" smtClean="0"/>
              <a:t>: suatu keadaan yang menganggu kesehimbangan status kesehatan biologis, psikologis sosial dan spiritual yang menakibatkan gangguan fungsi tubuh.</a:t>
            </a:r>
          </a:p>
          <a:p>
            <a:pPr eaLnBrk="1" hangingPunct="1">
              <a:buFont typeface="Wingdings" pitchFamily="2" charset="2"/>
              <a:buNone/>
            </a:pPr>
            <a:r>
              <a:rPr lang="en-US" smtClean="0"/>
              <a:t>   </a:t>
            </a:r>
            <a:r>
              <a:rPr lang="en-US" smtClean="0">
                <a:solidFill>
                  <a:srgbClr val="FF0066"/>
                </a:solidFill>
              </a:rPr>
              <a:t>( zaidi ali 1998).</a:t>
            </a:r>
            <a:endParaRPr lang="en-GB" smtClean="0">
              <a:solidFill>
                <a:srgbClr val="FF0066"/>
              </a:solidFill>
            </a:endParaRPr>
          </a:p>
        </p:txBody>
      </p:sp>
      <p:pic>
        <p:nvPicPr>
          <p:cNvPr id="204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1051" y="4724401"/>
            <a:ext cx="304800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306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922337"/>
          </a:xfrm>
        </p:spPr>
        <p:txBody>
          <a:bodyPr rtlCol="0">
            <a:normAutofit fontScale="90000"/>
          </a:bodyPr>
          <a:lstStyle/>
          <a:p>
            <a:pPr eaLnBrk="1" fontAlgn="auto" hangingPunct="1">
              <a:spcAft>
                <a:spcPts val="0"/>
              </a:spcAft>
              <a:defRPr/>
            </a:pPr>
            <a:r>
              <a:rPr lang="en-US" dirty="0" smtClean="0"/>
              <a:t>Faktor2 yang </a:t>
            </a:r>
            <a:r>
              <a:rPr lang="en-US" dirty="0" err="1" smtClean="0"/>
              <a:t>mempengaruhi</a:t>
            </a:r>
            <a:r>
              <a:rPr lang="en-US" dirty="0" smtClean="0"/>
              <a:t> </a:t>
            </a:r>
            <a:r>
              <a:rPr lang="en-US" dirty="0" err="1" smtClean="0"/>
              <a:t>kesehatan</a:t>
            </a:r>
            <a:r>
              <a:rPr lang="en-US" dirty="0" smtClean="0"/>
              <a:t> (</a:t>
            </a:r>
            <a:r>
              <a:rPr lang="en-US" dirty="0" err="1" smtClean="0"/>
              <a:t>H.L.Blum</a:t>
            </a:r>
            <a:r>
              <a:rPr lang="en-US" dirty="0" smtClean="0"/>
              <a:t>)</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28776"/>
            <a:ext cx="9984317" cy="460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764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circle(in)">
                                      <p:cBhvr>
                                        <p:cTn id="7" dur="2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6145" y="304825"/>
            <a:ext cx="7827819" cy="581891"/>
          </a:xfrm>
        </p:spPr>
        <p:txBody>
          <a:bodyPr/>
          <a:lstStyle/>
          <a:p>
            <a:pPr algn="ctr"/>
            <a:r>
              <a:rPr lang="en-US" sz="4000" b="1" dirty="0" smtClean="0">
                <a:solidFill>
                  <a:schemeClr val="tx1"/>
                </a:solidFill>
              </a:rPr>
              <a:t>Model </a:t>
            </a:r>
            <a:r>
              <a:rPr lang="en-US" sz="4000" b="1" dirty="0" err="1" smtClean="0">
                <a:solidFill>
                  <a:schemeClr val="tx1"/>
                </a:solidFill>
              </a:rPr>
              <a:t>sehat</a:t>
            </a:r>
            <a:r>
              <a:rPr lang="en-US" sz="4000" b="1" dirty="0" smtClean="0">
                <a:solidFill>
                  <a:schemeClr val="tx1"/>
                </a:solidFill>
              </a:rPr>
              <a:t> </a:t>
            </a:r>
            <a:r>
              <a:rPr lang="en-US" sz="4000" b="1" dirty="0" err="1" smtClean="0">
                <a:solidFill>
                  <a:schemeClr val="tx1"/>
                </a:solidFill>
              </a:rPr>
              <a:t>sakit</a:t>
            </a:r>
            <a:r>
              <a:rPr lang="en-US" sz="4000" b="1" dirty="0" smtClean="0">
                <a:solidFill>
                  <a:schemeClr val="tx1"/>
                </a:solidFill>
              </a:rPr>
              <a:t> </a:t>
            </a:r>
            <a:endParaRPr lang="en-US" sz="4000" b="1" dirty="0">
              <a:solidFill>
                <a:schemeClr val="tx1"/>
              </a:solidFill>
            </a:endParaRPr>
          </a:p>
        </p:txBody>
      </p:sp>
      <p:sp>
        <p:nvSpPr>
          <p:cNvPr id="3" name="Content Placeholder 2"/>
          <p:cNvSpPr>
            <a:spLocks noGrp="1"/>
          </p:cNvSpPr>
          <p:nvPr>
            <p:ph idx="4294967295"/>
          </p:nvPr>
        </p:nvSpPr>
        <p:spPr>
          <a:xfrm>
            <a:off x="581891" y="1427019"/>
            <a:ext cx="10972800" cy="4103400"/>
          </a:xfrm>
          <a:prstGeom prst="rect">
            <a:avLst/>
          </a:prstGeom>
        </p:spPr>
        <p:txBody>
          <a:bodyPr/>
          <a:lstStyle/>
          <a:p>
            <a:pPr marL="514350" indent="-514350">
              <a:buAutoNum type="arabicPeriod"/>
            </a:pPr>
            <a:r>
              <a:rPr lang="en-US" b="1" dirty="0" smtClean="0"/>
              <a:t>Model </a:t>
            </a:r>
            <a:r>
              <a:rPr lang="en-US" b="1" dirty="0" err="1" smtClean="0"/>
              <a:t>rentang</a:t>
            </a:r>
            <a:r>
              <a:rPr lang="en-US" b="1" dirty="0" smtClean="0"/>
              <a:t> </a:t>
            </a:r>
            <a:r>
              <a:rPr lang="en-US" b="1" dirty="0" err="1" smtClean="0"/>
              <a:t>sehat</a:t>
            </a:r>
            <a:r>
              <a:rPr lang="en-US" b="1" dirty="0" smtClean="0"/>
              <a:t> </a:t>
            </a:r>
            <a:r>
              <a:rPr lang="en-US" b="1" dirty="0" err="1" smtClean="0"/>
              <a:t>sakit</a:t>
            </a:r>
            <a:r>
              <a:rPr lang="en-US" b="1" dirty="0" smtClean="0"/>
              <a:t> </a:t>
            </a:r>
          </a:p>
          <a:p>
            <a:pPr marL="0" indent="0">
              <a:buNone/>
            </a:pPr>
            <a:r>
              <a:rPr lang="en-US" b="1" dirty="0" err="1" smtClean="0">
                <a:latin typeface="Arial Narrow" pitchFamily="34" charset="0"/>
                <a:ea typeface="SimHei" panose="02010609060101010101" pitchFamily="49" charset="-122"/>
              </a:rPr>
              <a:t>Menurut</a:t>
            </a:r>
            <a:r>
              <a:rPr lang="en-US" b="1" dirty="0" smtClean="0">
                <a:latin typeface="Arial Narrow" pitchFamily="34" charset="0"/>
                <a:ea typeface="SimHei" panose="02010609060101010101" pitchFamily="49" charset="-122"/>
              </a:rPr>
              <a:t> </a:t>
            </a:r>
            <a:r>
              <a:rPr lang="en-US" b="1" dirty="0" err="1" smtClean="0">
                <a:latin typeface="Arial Narrow" pitchFamily="34" charset="0"/>
                <a:ea typeface="SimHei" panose="02010609060101010101" pitchFamily="49" charset="-122"/>
              </a:rPr>
              <a:t>Meuman</a:t>
            </a:r>
            <a:r>
              <a:rPr lang="en-US" b="1" dirty="0" smtClean="0">
                <a:latin typeface="Arial Narrow" pitchFamily="34" charset="0"/>
                <a:ea typeface="SimHei" panose="02010609060101010101" pitchFamily="49" charset="-122"/>
              </a:rPr>
              <a:t> (1990) : ‘</a:t>
            </a:r>
            <a:r>
              <a:rPr lang="en-US" b="1" dirty="0" err="1" smtClean="0">
                <a:latin typeface="Arial Narrow" pitchFamily="34" charset="0"/>
                <a:ea typeface="SimHei" panose="02010609060101010101" pitchFamily="49" charset="-122"/>
              </a:rPr>
              <a:t>sehat</a:t>
            </a:r>
            <a:r>
              <a:rPr lang="en-US" b="1" dirty="0" smtClean="0">
                <a:latin typeface="Arial Narrow" pitchFamily="34" charset="0"/>
                <a:ea typeface="SimHei" panose="02010609060101010101" pitchFamily="49" charset="-122"/>
              </a:rPr>
              <a:t> </a:t>
            </a:r>
            <a:r>
              <a:rPr lang="en-US" b="1" dirty="0" err="1" smtClean="0">
                <a:latin typeface="Arial Narrow" pitchFamily="34" charset="0"/>
                <a:ea typeface="SimHei" panose="02010609060101010101" pitchFamily="49" charset="-122"/>
              </a:rPr>
              <a:t>dalam</a:t>
            </a:r>
            <a:r>
              <a:rPr lang="en-US" b="1" dirty="0" smtClean="0">
                <a:latin typeface="Arial Narrow" pitchFamily="34" charset="0"/>
                <a:ea typeface="SimHei" panose="02010609060101010101" pitchFamily="49" charset="-122"/>
              </a:rPr>
              <a:t> </a:t>
            </a:r>
            <a:r>
              <a:rPr lang="en-US" b="1" dirty="0" err="1" smtClean="0">
                <a:latin typeface="Arial Narrow" pitchFamily="34" charset="0"/>
                <a:ea typeface="SimHei" panose="02010609060101010101" pitchFamily="49" charset="-122"/>
              </a:rPr>
              <a:t>suatu</a:t>
            </a:r>
            <a:r>
              <a:rPr lang="en-US" b="1" dirty="0" smtClean="0">
                <a:latin typeface="Arial Narrow" pitchFamily="34" charset="0"/>
                <a:ea typeface="SimHei" panose="02010609060101010101" pitchFamily="49" charset="-122"/>
              </a:rPr>
              <a:t> </a:t>
            </a:r>
            <a:r>
              <a:rPr lang="en-US" b="1" dirty="0" err="1" smtClean="0">
                <a:latin typeface="Arial Narrow" pitchFamily="34" charset="0"/>
                <a:ea typeface="SimHei" panose="02010609060101010101" pitchFamily="49" charset="-122"/>
              </a:rPr>
              <a:t>rentang</a:t>
            </a:r>
            <a:r>
              <a:rPr lang="en-US" b="1" dirty="0" smtClean="0">
                <a:latin typeface="Arial Narrow" pitchFamily="34" charset="0"/>
                <a:ea typeface="SimHei" panose="02010609060101010101" pitchFamily="49" charset="-122"/>
              </a:rPr>
              <a:t> </a:t>
            </a:r>
            <a:r>
              <a:rPr lang="en-US" b="1" dirty="0" err="1" smtClean="0">
                <a:latin typeface="Arial Narrow" pitchFamily="34" charset="0"/>
                <a:ea typeface="SimHei" panose="02010609060101010101" pitchFamily="49" charset="-122"/>
              </a:rPr>
              <a:t>merupakan</a:t>
            </a:r>
            <a:r>
              <a:rPr lang="en-US" b="1" dirty="0" smtClean="0">
                <a:latin typeface="Arial Narrow" pitchFamily="34" charset="0"/>
                <a:ea typeface="SimHei" panose="02010609060101010101" pitchFamily="49" charset="-122"/>
              </a:rPr>
              <a:t> </a:t>
            </a:r>
            <a:r>
              <a:rPr lang="en-US" b="1" dirty="0" err="1" smtClean="0">
                <a:latin typeface="Arial Narrow" pitchFamily="34" charset="0"/>
                <a:ea typeface="SimHei" panose="02010609060101010101" pitchFamily="49" charset="-122"/>
              </a:rPr>
              <a:t>tingkat</a:t>
            </a:r>
            <a:r>
              <a:rPr lang="en-US" b="1" dirty="0" smtClean="0">
                <a:latin typeface="Arial Narrow" pitchFamily="34" charset="0"/>
                <a:ea typeface="SimHei" panose="02010609060101010101" pitchFamily="49" charset="-122"/>
              </a:rPr>
              <a:t> </a:t>
            </a:r>
            <a:r>
              <a:rPr lang="en-US" b="1" dirty="0" err="1" smtClean="0">
                <a:latin typeface="Arial Narrow" pitchFamily="34" charset="0"/>
                <a:ea typeface="SimHei" panose="02010609060101010101" pitchFamily="49" charset="-122"/>
              </a:rPr>
              <a:t>kesejahteraan</a:t>
            </a:r>
            <a:r>
              <a:rPr lang="en-US" b="1" dirty="0" smtClean="0">
                <a:latin typeface="Arial Narrow" pitchFamily="34" charset="0"/>
                <a:ea typeface="SimHei" panose="02010609060101010101" pitchFamily="49" charset="-122"/>
              </a:rPr>
              <a:t> </a:t>
            </a:r>
            <a:r>
              <a:rPr lang="en-US" b="1" dirty="0" err="1" smtClean="0">
                <a:latin typeface="Arial Narrow" pitchFamily="34" charset="0"/>
                <a:ea typeface="SimHei" panose="02010609060101010101" pitchFamily="49" charset="-122"/>
              </a:rPr>
              <a:t>klien</a:t>
            </a:r>
            <a:r>
              <a:rPr lang="en-US" b="1" dirty="0" smtClean="0">
                <a:latin typeface="Arial Narrow" pitchFamily="34" charset="0"/>
                <a:ea typeface="SimHei" panose="02010609060101010101" pitchFamily="49" charset="-122"/>
              </a:rPr>
              <a:t> </a:t>
            </a:r>
            <a:r>
              <a:rPr lang="en-US" b="1" dirty="0" err="1" smtClean="0">
                <a:latin typeface="Arial Narrow" pitchFamily="34" charset="0"/>
                <a:ea typeface="SimHei" panose="02010609060101010101" pitchFamily="49" charset="-122"/>
              </a:rPr>
              <a:t>pada</a:t>
            </a:r>
            <a:r>
              <a:rPr lang="en-US" b="1" dirty="0" smtClean="0">
                <a:latin typeface="Arial Narrow" pitchFamily="34" charset="0"/>
                <a:ea typeface="SimHei" panose="02010609060101010101" pitchFamily="49" charset="-122"/>
              </a:rPr>
              <a:t> </a:t>
            </a:r>
            <a:r>
              <a:rPr lang="en-US" b="1" dirty="0" err="1" smtClean="0">
                <a:latin typeface="Arial Narrow" pitchFamily="34" charset="0"/>
                <a:ea typeface="SimHei" panose="02010609060101010101" pitchFamily="49" charset="-122"/>
              </a:rPr>
              <a:t>waktu</a:t>
            </a:r>
            <a:r>
              <a:rPr lang="en-US" b="1" dirty="0" smtClean="0">
                <a:latin typeface="Arial Narrow" pitchFamily="34" charset="0"/>
                <a:ea typeface="SimHei" panose="02010609060101010101" pitchFamily="49" charset="-122"/>
              </a:rPr>
              <a:t> </a:t>
            </a:r>
            <a:r>
              <a:rPr lang="en-US" b="1" dirty="0" err="1" smtClean="0">
                <a:latin typeface="Arial Narrow" pitchFamily="34" charset="0"/>
                <a:ea typeface="SimHei" panose="02010609060101010101" pitchFamily="49" charset="-122"/>
              </a:rPr>
              <a:t>tertentu</a:t>
            </a:r>
            <a:r>
              <a:rPr lang="en-US" b="1" dirty="0" smtClean="0">
                <a:latin typeface="Arial Narrow" pitchFamily="34" charset="0"/>
                <a:ea typeface="SimHei" panose="02010609060101010101" pitchFamily="49" charset="-122"/>
              </a:rPr>
              <a:t>, yang </a:t>
            </a:r>
            <a:r>
              <a:rPr lang="en-US" b="1" dirty="0" err="1" smtClean="0">
                <a:latin typeface="Arial Narrow" pitchFamily="34" charset="0"/>
                <a:ea typeface="SimHei" panose="02010609060101010101" pitchFamily="49" charset="-122"/>
              </a:rPr>
              <a:t>terdapat</a:t>
            </a:r>
            <a:r>
              <a:rPr lang="en-US" b="1" dirty="0" smtClean="0">
                <a:latin typeface="Arial Narrow" pitchFamily="34" charset="0"/>
                <a:ea typeface="SimHei" panose="02010609060101010101" pitchFamily="49" charset="-122"/>
              </a:rPr>
              <a:t> </a:t>
            </a:r>
            <a:r>
              <a:rPr lang="en-US" b="1" dirty="0" err="1" smtClean="0">
                <a:latin typeface="Arial Narrow" pitchFamily="34" charset="0"/>
                <a:ea typeface="SimHei" panose="02010609060101010101" pitchFamily="49" charset="-122"/>
              </a:rPr>
              <a:t>dalam</a:t>
            </a:r>
            <a:r>
              <a:rPr lang="en-US" b="1" dirty="0" smtClean="0">
                <a:latin typeface="Arial Narrow" pitchFamily="34" charset="0"/>
                <a:ea typeface="SimHei" panose="02010609060101010101" pitchFamily="49" charset="-122"/>
              </a:rPr>
              <a:t> </a:t>
            </a:r>
            <a:r>
              <a:rPr lang="en-US" b="1" dirty="0" err="1" smtClean="0">
                <a:latin typeface="Arial Narrow" pitchFamily="34" charset="0"/>
                <a:ea typeface="SimHei" panose="02010609060101010101" pitchFamily="49" charset="-122"/>
              </a:rPr>
              <a:t>rentang</a:t>
            </a:r>
            <a:r>
              <a:rPr lang="en-US" b="1" dirty="0" smtClean="0">
                <a:latin typeface="Arial Narrow" pitchFamily="34" charset="0"/>
                <a:ea typeface="SimHei" panose="02010609060101010101" pitchFamily="49" charset="-122"/>
              </a:rPr>
              <a:t> </a:t>
            </a:r>
            <a:r>
              <a:rPr lang="en-US" b="1" dirty="0" err="1" smtClean="0">
                <a:latin typeface="Arial Narrow" pitchFamily="34" charset="0"/>
                <a:ea typeface="SimHei" panose="02010609060101010101" pitchFamily="49" charset="-122"/>
              </a:rPr>
              <a:t>dan</a:t>
            </a:r>
            <a:r>
              <a:rPr lang="en-US" b="1" dirty="0" smtClean="0">
                <a:latin typeface="Arial Narrow" pitchFamily="34" charset="0"/>
                <a:ea typeface="SimHei" panose="02010609060101010101" pitchFamily="49" charset="-122"/>
              </a:rPr>
              <a:t> </a:t>
            </a:r>
            <a:r>
              <a:rPr lang="en-US" b="1" dirty="0" err="1" smtClean="0">
                <a:latin typeface="Arial Narrow" pitchFamily="34" charset="0"/>
                <a:ea typeface="SimHei" panose="02010609060101010101" pitchFamily="49" charset="-122"/>
              </a:rPr>
              <a:t>kondsi</a:t>
            </a:r>
            <a:r>
              <a:rPr lang="en-US" b="1" dirty="0" smtClean="0">
                <a:latin typeface="Arial Narrow" pitchFamily="34" charset="0"/>
                <a:ea typeface="SimHei" panose="02010609060101010101" pitchFamily="49" charset="-122"/>
              </a:rPr>
              <a:t> </a:t>
            </a:r>
            <a:r>
              <a:rPr lang="en-US" b="1" dirty="0" err="1" smtClean="0">
                <a:latin typeface="Arial Narrow" pitchFamily="34" charset="0"/>
                <a:ea typeface="SimHei" panose="02010609060101010101" pitchFamily="49" charset="-122"/>
              </a:rPr>
              <a:t>sejahtera</a:t>
            </a:r>
            <a:r>
              <a:rPr lang="en-US" b="1" dirty="0" smtClean="0">
                <a:latin typeface="Arial Narrow" pitchFamily="34" charset="0"/>
                <a:ea typeface="SimHei" panose="02010609060101010101" pitchFamily="49" charset="-122"/>
              </a:rPr>
              <a:t> yang optimal, </a:t>
            </a:r>
            <a:r>
              <a:rPr lang="en-US" b="1" dirty="0" err="1" smtClean="0">
                <a:latin typeface="Arial Narrow" pitchFamily="34" charset="0"/>
                <a:ea typeface="SimHei" panose="02010609060101010101" pitchFamily="49" charset="-122"/>
              </a:rPr>
              <a:t>dengan</a:t>
            </a:r>
            <a:r>
              <a:rPr lang="en-US" b="1" dirty="0" smtClean="0">
                <a:latin typeface="Arial Narrow" pitchFamily="34" charset="0"/>
                <a:ea typeface="SimHei" panose="02010609060101010101" pitchFamily="49" charset="-122"/>
              </a:rPr>
              <a:t> </a:t>
            </a:r>
            <a:r>
              <a:rPr lang="en-US" b="1" dirty="0" err="1" smtClean="0">
                <a:latin typeface="Arial Narrow" pitchFamily="34" charset="0"/>
                <a:ea typeface="SimHei" panose="02010609060101010101" pitchFamily="49" charset="-122"/>
              </a:rPr>
              <a:t>energi</a:t>
            </a:r>
            <a:r>
              <a:rPr lang="en-US" b="1" dirty="0" smtClean="0">
                <a:latin typeface="Arial Narrow" pitchFamily="34" charset="0"/>
                <a:ea typeface="SimHei" panose="02010609060101010101" pitchFamily="49" charset="-122"/>
              </a:rPr>
              <a:t> yang paling </a:t>
            </a:r>
            <a:r>
              <a:rPr lang="en-US" b="1" dirty="0" err="1" smtClean="0">
                <a:latin typeface="Arial Narrow" pitchFamily="34" charset="0"/>
                <a:ea typeface="SimHei" panose="02010609060101010101" pitchFamily="49" charset="-122"/>
              </a:rPr>
              <a:t>maksiumum</a:t>
            </a:r>
            <a:r>
              <a:rPr lang="en-US" b="1" dirty="0" smtClean="0">
                <a:latin typeface="Arial Narrow" pitchFamily="34" charset="0"/>
                <a:ea typeface="SimHei" panose="02010609060101010101" pitchFamily="49" charset="-122"/>
              </a:rPr>
              <a:t> </a:t>
            </a:r>
            <a:r>
              <a:rPr lang="en-US" b="1" dirty="0" err="1" smtClean="0">
                <a:latin typeface="Arial Narrow" pitchFamily="34" charset="0"/>
                <a:ea typeface="SimHei" panose="02010609060101010101" pitchFamily="49" charset="-122"/>
              </a:rPr>
              <a:t>sampai</a:t>
            </a:r>
            <a:r>
              <a:rPr lang="en-US" b="1" dirty="0" smtClean="0">
                <a:latin typeface="Arial Narrow" pitchFamily="34" charset="0"/>
                <a:ea typeface="SimHei" panose="02010609060101010101" pitchFamily="49" charset="-122"/>
              </a:rPr>
              <a:t> </a:t>
            </a:r>
            <a:r>
              <a:rPr lang="en-US" b="1" dirty="0" err="1" smtClean="0">
                <a:latin typeface="Arial Narrow" pitchFamily="34" charset="0"/>
                <a:ea typeface="SimHei" panose="02010609060101010101" pitchFamily="49" charset="-122"/>
              </a:rPr>
              <a:t>kondisi</a:t>
            </a:r>
            <a:r>
              <a:rPr lang="en-US" b="1" dirty="0" smtClean="0">
                <a:latin typeface="Arial Narrow" pitchFamily="34" charset="0"/>
                <a:ea typeface="SimHei" panose="02010609060101010101" pitchFamily="49" charset="-122"/>
              </a:rPr>
              <a:t> </a:t>
            </a:r>
            <a:r>
              <a:rPr lang="en-US" b="1" dirty="0" err="1" smtClean="0">
                <a:latin typeface="Arial Narrow" pitchFamily="34" charset="0"/>
                <a:ea typeface="SimHei" panose="02010609060101010101" pitchFamily="49" charset="-122"/>
              </a:rPr>
              <a:t>kematian</a:t>
            </a:r>
            <a:r>
              <a:rPr lang="en-US" b="1" dirty="0" smtClean="0">
                <a:latin typeface="Arial Narrow" pitchFamily="34" charset="0"/>
                <a:ea typeface="SimHei" panose="02010609060101010101" pitchFamily="49" charset="-122"/>
              </a:rPr>
              <a:t> yang </a:t>
            </a:r>
            <a:r>
              <a:rPr lang="en-US" b="1" dirty="0" err="1" smtClean="0">
                <a:latin typeface="Arial Narrow" pitchFamily="34" charset="0"/>
                <a:ea typeface="SimHei" panose="02010609060101010101" pitchFamily="49" charset="-122"/>
              </a:rPr>
              <a:t>menandakan</a:t>
            </a:r>
            <a:r>
              <a:rPr lang="en-US" b="1" dirty="0" smtClean="0">
                <a:latin typeface="Arial Narrow" pitchFamily="34" charset="0"/>
                <a:ea typeface="SimHei" panose="02010609060101010101" pitchFamily="49" charset="-122"/>
              </a:rPr>
              <a:t> </a:t>
            </a:r>
            <a:r>
              <a:rPr lang="en-US" b="1" dirty="0" err="1" smtClean="0">
                <a:latin typeface="Arial Narrow" pitchFamily="34" charset="0"/>
                <a:ea typeface="SimHei" panose="02010609060101010101" pitchFamily="49" charset="-122"/>
              </a:rPr>
              <a:t>habisnya</a:t>
            </a:r>
            <a:r>
              <a:rPr lang="en-US" b="1" dirty="0" smtClean="0">
                <a:latin typeface="Arial Narrow" pitchFamily="34" charset="0"/>
                <a:ea typeface="SimHei" panose="02010609060101010101" pitchFamily="49" charset="-122"/>
              </a:rPr>
              <a:t> </a:t>
            </a:r>
            <a:r>
              <a:rPr lang="en-US" b="1" dirty="0" err="1" smtClean="0">
                <a:latin typeface="Arial Narrow" pitchFamily="34" charset="0"/>
                <a:ea typeface="SimHei" panose="02010609060101010101" pitchFamily="49" charset="-122"/>
              </a:rPr>
              <a:t>energi</a:t>
            </a:r>
            <a:r>
              <a:rPr lang="en-US" b="1" dirty="0" smtClean="0">
                <a:latin typeface="Arial Narrow" pitchFamily="34" charset="0"/>
                <a:ea typeface="SimHei" panose="02010609060101010101" pitchFamily="49" charset="-122"/>
              </a:rPr>
              <a:t> total. </a:t>
            </a:r>
            <a:endParaRPr lang="en-US" dirty="0" smtClean="0">
              <a:latin typeface="Arial Narrow" pitchFamily="34" charset="0"/>
              <a:ea typeface="SimHei" panose="02010609060101010101" pitchFamily="49"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5815" y="335282"/>
            <a:ext cx="4255588" cy="604518"/>
          </a:xfrm>
        </p:spPr>
        <p:txBody>
          <a:bodyPr/>
          <a:lstStyle/>
          <a:p>
            <a:endParaRPr lang="en-US" sz="4000" b="1" dirty="0"/>
          </a:p>
        </p:txBody>
      </p:sp>
      <p:sp>
        <p:nvSpPr>
          <p:cNvPr id="3" name="Content Placeholder 2"/>
          <p:cNvSpPr>
            <a:spLocks noGrp="1"/>
          </p:cNvSpPr>
          <p:nvPr>
            <p:ph sz="quarter" idx="10"/>
          </p:nvPr>
        </p:nvSpPr>
        <p:spPr>
          <a:xfrm>
            <a:off x="1295403" y="1371600"/>
            <a:ext cx="10081684" cy="5081588"/>
          </a:xfrm>
        </p:spPr>
        <p:txBody>
          <a:bodyPr/>
          <a:lstStyle/>
          <a:p>
            <a:pPr>
              <a:buNone/>
            </a:pPr>
            <a:r>
              <a:rPr lang="en-US" sz="2800" dirty="0" smtClean="0"/>
              <a:t>2. </a:t>
            </a:r>
            <a:r>
              <a:rPr lang="en-US" sz="2800" dirty="0" smtClean="0">
                <a:solidFill>
                  <a:schemeClr val="tx1"/>
                </a:solidFill>
              </a:rPr>
              <a:t>Model </a:t>
            </a:r>
            <a:r>
              <a:rPr lang="en-US" sz="2800" dirty="0" err="1" smtClean="0">
                <a:solidFill>
                  <a:schemeClr val="tx1"/>
                </a:solidFill>
              </a:rPr>
              <a:t>Kesejahteraan</a:t>
            </a:r>
            <a:r>
              <a:rPr lang="en-US" sz="2800" dirty="0" smtClean="0">
                <a:solidFill>
                  <a:schemeClr val="tx1"/>
                </a:solidFill>
              </a:rPr>
              <a:t> Tingkat </a:t>
            </a:r>
            <a:r>
              <a:rPr lang="en-US" sz="2800" dirty="0" err="1" smtClean="0">
                <a:solidFill>
                  <a:schemeClr val="tx1"/>
                </a:solidFill>
              </a:rPr>
              <a:t>Tinggi</a:t>
            </a:r>
            <a:r>
              <a:rPr lang="en-US" sz="2800" dirty="0" smtClean="0">
                <a:solidFill>
                  <a:schemeClr val="tx1"/>
                </a:solidFill>
              </a:rPr>
              <a:t> (Dunn)</a:t>
            </a:r>
          </a:p>
          <a:p>
            <a:pPr>
              <a:buFont typeface="Wingdings" pitchFamily="2" charset="2"/>
              <a:buChar char="§"/>
            </a:pPr>
            <a:r>
              <a:rPr lang="en-US" sz="2800" dirty="0" smtClean="0">
                <a:solidFill>
                  <a:schemeClr val="tx1"/>
                </a:solidFill>
              </a:rPr>
              <a:t>Model yang </a:t>
            </a:r>
            <a:r>
              <a:rPr lang="en-US" sz="2800" dirty="0" err="1" smtClean="0">
                <a:solidFill>
                  <a:schemeClr val="tx1"/>
                </a:solidFill>
              </a:rPr>
              <a:t>dikembangkan</a:t>
            </a:r>
            <a:r>
              <a:rPr lang="en-US" sz="2800" dirty="0" smtClean="0">
                <a:solidFill>
                  <a:schemeClr val="tx1"/>
                </a:solidFill>
              </a:rPr>
              <a:t> </a:t>
            </a:r>
            <a:r>
              <a:rPr lang="en-US" sz="2800" dirty="0" err="1" smtClean="0">
                <a:solidFill>
                  <a:schemeClr val="tx1"/>
                </a:solidFill>
              </a:rPr>
              <a:t>oleh</a:t>
            </a:r>
            <a:r>
              <a:rPr lang="en-US" sz="2800" dirty="0" smtClean="0">
                <a:solidFill>
                  <a:schemeClr val="tx1"/>
                </a:solidFill>
              </a:rPr>
              <a:t> Dunn </a:t>
            </a:r>
            <a:r>
              <a:rPr lang="en-US" sz="2800" dirty="0" err="1" smtClean="0">
                <a:solidFill>
                  <a:schemeClr val="tx1"/>
                </a:solidFill>
              </a:rPr>
              <a:t>berorientasi</a:t>
            </a:r>
            <a:r>
              <a:rPr lang="en-US" sz="2800" dirty="0" smtClean="0">
                <a:solidFill>
                  <a:schemeClr val="tx1"/>
                </a:solidFill>
              </a:rPr>
              <a:t> </a:t>
            </a:r>
            <a:r>
              <a:rPr lang="en-US" sz="2800" dirty="0" err="1" smtClean="0">
                <a:solidFill>
                  <a:schemeClr val="tx1"/>
                </a:solidFill>
              </a:rPr>
              <a:t>pada</a:t>
            </a:r>
            <a:r>
              <a:rPr lang="en-US" sz="2800" dirty="0" smtClean="0">
                <a:solidFill>
                  <a:schemeClr val="tx1"/>
                </a:solidFill>
              </a:rPr>
              <a:t> </a:t>
            </a:r>
            <a:r>
              <a:rPr lang="en-US" sz="2800" dirty="0" err="1" smtClean="0">
                <a:solidFill>
                  <a:schemeClr val="tx1"/>
                </a:solidFill>
              </a:rPr>
              <a:t>cara</a:t>
            </a:r>
            <a:r>
              <a:rPr lang="en-US" sz="2800" dirty="0" smtClean="0">
                <a:solidFill>
                  <a:schemeClr val="tx1"/>
                </a:solidFill>
              </a:rPr>
              <a:t> </a:t>
            </a:r>
            <a:r>
              <a:rPr lang="en-US" sz="2800" dirty="0" err="1" smtClean="0">
                <a:solidFill>
                  <a:schemeClr val="tx1"/>
                </a:solidFill>
              </a:rPr>
              <a:t>memaksimalkan</a:t>
            </a:r>
            <a:r>
              <a:rPr lang="en-US" sz="2800" dirty="0" smtClean="0">
                <a:solidFill>
                  <a:schemeClr val="tx1"/>
                </a:solidFill>
              </a:rPr>
              <a:t> </a:t>
            </a:r>
            <a:r>
              <a:rPr lang="en-US" sz="2800" dirty="0" err="1" smtClean="0">
                <a:solidFill>
                  <a:schemeClr val="tx1"/>
                </a:solidFill>
              </a:rPr>
              <a:t>potensi</a:t>
            </a:r>
            <a:r>
              <a:rPr lang="en-US" sz="2800" dirty="0" smtClean="0">
                <a:solidFill>
                  <a:schemeClr val="tx1"/>
                </a:solidFill>
              </a:rPr>
              <a:t> </a:t>
            </a:r>
            <a:r>
              <a:rPr lang="en-US" sz="2800" dirty="0" err="1" smtClean="0">
                <a:solidFill>
                  <a:schemeClr val="tx1"/>
                </a:solidFill>
              </a:rPr>
              <a:t>sehat</a:t>
            </a:r>
            <a:r>
              <a:rPr lang="en-US" sz="2800" dirty="0" smtClean="0">
                <a:solidFill>
                  <a:schemeClr val="tx1"/>
                </a:solidFill>
              </a:rPr>
              <a:t> </a:t>
            </a:r>
            <a:r>
              <a:rPr lang="en-US" sz="2800" dirty="0" err="1" smtClean="0">
                <a:solidFill>
                  <a:schemeClr val="tx1"/>
                </a:solidFill>
              </a:rPr>
              <a:t>pada</a:t>
            </a:r>
            <a:r>
              <a:rPr lang="en-US" sz="2800" dirty="0" smtClean="0">
                <a:solidFill>
                  <a:schemeClr val="tx1"/>
                </a:solidFill>
              </a:rPr>
              <a:t> </a:t>
            </a:r>
            <a:r>
              <a:rPr lang="en-US" sz="2800" dirty="0" err="1" smtClean="0">
                <a:solidFill>
                  <a:schemeClr val="tx1"/>
                </a:solidFill>
              </a:rPr>
              <a:t>individu</a:t>
            </a:r>
            <a:r>
              <a:rPr lang="en-US" sz="2800" dirty="0" smtClean="0">
                <a:solidFill>
                  <a:schemeClr val="tx1"/>
                </a:solidFill>
              </a:rPr>
              <a:t> </a:t>
            </a:r>
            <a:r>
              <a:rPr lang="en-US" sz="2800" dirty="0" err="1" smtClean="0">
                <a:solidFill>
                  <a:schemeClr val="tx1"/>
                </a:solidFill>
              </a:rPr>
              <a:t>melalui</a:t>
            </a:r>
            <a:r>
              <a:rPr lang="en-US" sz="2800" dirty="0" smtClean="0">
                <a:solidFill>
                  <a:schemeClr val="tx1"/>
                </a:solidFill>
              </a:rPr>
              <a:t> </a:t>
            </a:r>
            <a:r>
              <a:rPr lang="en-US" sz="2800" dirty="0" err="1" smtClean="0">
                <a:solidFill>
                  <a:schemeClr val="tx1"/>
                </a:solidFill>
              </a:rPr>
              <a:t>perubahan</a:t>
            </a:r>
            <a:r>
              <a:rPr lang="en-US" sz="2800" dirty="0" smtClean="0">
                <a:solidFill>
                  <a:schemeClr val="tx1"/>
                </a:solidFill>
              </a:rPr>
              <a:t> </a:t>
            </a:r>
            <a:r>
              <a:rPr lang="en-US" sz="2800" dirty="0" err="1" smtClean="0">
                <a:solidFill>
                  <a:schemeClr val="tx1"/>
                </a:solidFill>
              </a:rPr>
              <a:t>tingkah</a:t>
            </a:r>
            <a:r>
              <a:rPr lang="en-US" sz="2800" dirty="0" smtClean="0">
                <a:solidFill>
                  <a:schemeClr val="tx1"/>
                </a:solidFill>
              </a:rPr>
              <a:t> </a:t>
            </a:r>
            <a:r>
              <a:rPr lang="en-US" sz="2800" dirty="0" err="1" smtClean="0">
                <a:solidFill>
                  <a:schemeClr val="tx1"/>
                </a:solidFill>
              </a:rPr>
              <a:t>laku</a:t>
            </a:r>
            <a:r>
              <a:rPr lang="en-US" sz="2800" dirty="0" smtClean="0">
                <a:solidFill>
                  <a:schemeClr val="tx1"/>
                </a:solidFill>
              </a:rPr>
              <a:t>.</a:t>
            </a:r>
          </a:p>
          <a:p>
            <a:pPr>
              <a:buFont typeface="Wingdings" pitchFamily="2" charset="2"/>
              <a:buChar char="§"/>
            </a:pPr>
            <a:r>
              <a:rPr lang="en-US" sz="2800" dirty="0" err="1" smtClean="0">
                <a:solidFill>
                  <a:schemeClr val="tx1"/>
                </a:solidFill>
              </a:rPr>
              <a:t>Intervensi</a:t>
            </a:r>
            <a:r>
              <a:rPr lang="en-US" sz="2800" dirty="0" smtClean="0">
                <a:solidFill>
                  <a:schemeClr val="tx1"/>
                </a:solidFill>
              </a:rPr>
              <a:t> </a:t>
            </a:r>
            <a:r>
              <a:rPr lang="en-US" sz="2800" dirty="0" err="1" smtClean="0">
                <a:solidFill>
                  <a:schemeClr val="tx1"/>
                </a:solidFill>
              </a:rPr>
              <a:t>keperawatan</a:t>
            </a:r>
            <a:r>
              <a:rPr lang="en-US" sz="2800" dirty="0" smtClean="0">
                <a:solidFill>
                  <a:schemeClr val="tx1"/>
                </a:solidFill>
              </a:rPr>
              <a:t> – </a:t>
            </a:r>
            <a:r>
              <a:rPr lang="en-US" sz="2800" dirty="0" err="1" smtClean="0">
                <a:solidFill>
                  <a:schemeClr val="tx1"/>
                </a:solidFill>
              </a:rPr>
              <a:t>membantu</a:t>
            </a:r>
            <a:r>
              <a:rPr lang="en-US" sz="2800" dirty="0" smtClean="0">
                <a:solidFill>
                  <a:schemeClr val="tx1"/>
                </a:solidFill>
              </a:rPr>
              <a:t> </a:t>
            </a:r>
            <a:r>
              <a:rPr lang="en-US" sz="2800" dirty="0" err="1" smtClean="0">
                <a:solidFill>
                  <a:schemeClr val="tx1"/>
                </a:solidFill>
              </a:rPr>
              <a:t>klien</a:t>
            </a:r>
            <a:r>
              <a:rPr lang="en-US" sz="2800" dirty="0" smtClean="0">
                <a:solidFill>
                  <a:schemeClr val="tx1"/>
                </a:solidFill>
              </a:rPr>
              <a:t> </a:t>
            </a:r>
            <a:r>
              <a:rPr lang="en-US" sz="2800" dirty="0" err="1" smtClean="0">
                <a:solidFill>
                  <a:schemeClr val="tx1"/>
                </a:solidFill>
              </a:rPr>
              <a:t>mengubah</a:t>
            </a:r>
            <a:r>
              <a:rPr lang="en-US" sz="2800" dirty="0" smtClean="0">
                <a:solidFill>
                  <a:schemeClr val="tx1"/>
                </a:solidFill>
              </a:rPr>
              <a:t> </a:t>
            </a:r>
            <a:r>
              <a:rPr lang="en-US" sz="2800" dirty="0" err="1" smtClean="0">
                <a:solidFill>
                  <a:schemeClr val="tx1"/>
                </a:solidFill>
              </a:rPr>
              <a:t>perilaku</a:t>
            </a:r>
            <a:r>
              <a:rPr lang="en-US" sz="2800" dirty="0" smtClean="0">
                <a:solidFill>
                  <a:schemeClr val="tx1"/>
                </a:solidFill>
              </a:rPr>
              <a:t> </a:t>
            </a:r>
            <a:r>
              <a:rPr lang="en-US" sz="2800" dirty="0" err="1" smtClean="0">
                <a:solidFill>
                  <a:schemeClr val="tx1"/>
                </a:solidFill>
              </a:rPr>
              <a:t>tertentu</a:t>
            </a:r>
            <a:r>
              <a:rPr lang="en-US" sz="2800" dirty="0" smtClean="0">
                <a:solidFill>
                  <a:schemeClr val="tx1"/>
                </a:solidFill>
              </a:rPr>
              <a:t> yang </a:t>
            </a:r>
            <a:r>
              <a:rPr lang="en-US" sz="2800" dirty="0" err="1" smtClean="0">
                <a:solidFill>
                  <a:schemeClr val="tx1"/>
                </a:solidFill>
              </a:rPr>
              <a:t>mengandung</a:t>
            </a:r>
            <a:r>
              <a:rPr lang="en-US" sz="2800" dirty="0" smtClean="0">
                <a:solidFill>
                  <a:schemeClr val="tx1"/>
                </a:solidFill>
              </a:rPr>
              <a:t> </a:t>
            </a:r>
            <a:r>
              <a:rPr lang="en-US" sz="2800" dirty="0" err="1" smtClean="0">
                <a:solidFill>
                  <a:schemeClr val="tx1"/>
                </a:solidFill>
              </a:rPr>
              <a:t>resiko</a:t>
            </a:r>
            <a:r>
              <a:rPr lang="en-US" sz="2800" dirty="0" smtClean="0">
                <a:solidFill>
                  <a:schemeClr val="tx1"/>
                </a:solidFill>
              </a:rPr>
              <a:t> </a:t>
            </a:r>
            <a:r>
              <a:rPr lang="en-US" sz="2800" dirty="0" err="1" smtClean="0">
                <a:solidFill>
                  <a:schemeClr val="tx1"/>
                </a:solidFill>
              </a:rPr>
              <a:t>tinggi</a:t>
            </a:r>
            <a:r>
              <a:rPr lang="en-US" sz="2800" dirty="0" smtClean="0">
                <a:solidFill>
                  <a:schemeClr val="tx1"/>
                </a:solidFill>
              </a:rPr>
              <a:t> </a:t>
            </a:r>
            <a:r>
              <a:rPr lang="en-US" sz="2800" dirty="0" err="1" smtClean="0">
                <a:solidFill>
                  <a:schemeClr val="tx1"/>
                </a:solidFill>
              </a:rPr>
              <a:t>terhadap</a:t>
            </a:r>
            <a:r>
              <a:rPr lang="en-US" sz="2800" dirty="0" smtClean="0">
                <a:solidFill>
                  <a:schemeClr val="tx1"/>
                </a:solidFill>
              </a:rPr>
              <a:t> </a:t>
            </a:r>
            <a:r>
              <a:rPr lang="en-US" sz="2800" dirty="0" err="1" smtClean="0">
                <a:solidFill>
                  <a:schemeClr val="tx1"/>
                </a:solidFill>
              </a:rPr>
              <a:t>kesehatan</a:t>
            </a:r>
            <a:r>
              <a:rPr lang="en-US" sz="2800" dirty="0" smtClean="0">
                <a:solidFill>
                  <a:schemeClr val="tx1"/>
                </a:solidFill>
              </a:rPr>
              <a:t> </a:t>
            </a:r>
          </a:p>
          <a:p>
            <a:pPr marL="0" indent="0">
              <a:buNone/>
            </a:pPr>
            <a:endParaRPr lang="en-US" sz="2800" dirty="0" smtClean="0">
              <a:solidFill>
                <a:schemeClr val="tx1"/>
              </a:solidFill>
            </a:endParaRPr>
          </a:p>
          <a:p>
            <a:pPr>
              <a:buNone/>
            </a:pPr>
            <a:endParaRPr lang="en-US" sz="2800"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3200" y="335282"/>
            <a:ext cx="5918200" cy="528318"/>
          </a:xfrm>
        </p:spPr>
        <p:txBody>
          <a:bodyPr/>
          <a:lstStyle/>
          <a:p>
            <a:endParaRPr lang="en-US" sz="4000" b="1" dirty="0"/>
          </a:p>
        </p:txBody>
      </p:sp>
      <p:sp>
        <p:nvSpPr>
          <p:cNvPr id="3" name="Content Placeholder 2"/>
          <p:cNvSpPr>
            <a:spLocks noGrp="1"/>
          </p:cNvSpPr>
          <p:nvPr>
            <p:ph sz="quarter" idx="10"/>
          </p:nvPr>
        </p:nvSpPr>
        <p:spPr>
          <a:xfrm>
            <a:off x="787418" y="1371600"/>
            <a:ext cx="10589687" cy="5081588"/>
          </a:xfrm>
        </p:spPr>
        <p:txBody>
          <a:bodyPr/>
          <a:lstStyle/>
          <a:p>
            <a:pPr>
              <a:buNone/>
            </a:pPr>
            <a:r>
              <a:rPr lang="en-US" sz="3200" dirty="0" smtClean="0">
                <a:solidFill>
                  <a:schemeClr val="tx1"/>
                </a:solidFill>
              </a:rPr>
              <a:t>3. Model </a:t>
            </a:r>
            <a:r>
              <a:rPr lang="en-US" sz="3200" dirty="0" err="1" smtClean="0">
                <a:solidFill>
                  <a:schemeClr val="tx1"/>
                </a:solidFill>
              </a:rPr>
              <a:t>Agen</a:t>
            </a:r>
            <a:r>
              <a:rPr lang="en-US" sz="3200" dirty="0" smtClean="0">
                <a:solidFill>
                  <a:schemeClr val="tx1"/>
                </a:solidFill>
              </a:rPr>
              <a:t> – </a:t>
            </a:r>
            <a:r>
              <a:rPr lang="en-US" sz="3200" dirty="0" err="1" smtClean="0">
                <a:solidFill>
                  <a:schemeClr val="tx1"/>
                </a:solidFill>
              </a:rPr>
              <a:t>Penjamu</a:t>
            </a:r>
            <a:r>
              <a:rPr lang="en-US" sz="3200" dirty="0" smtClean="0">
                <a:solidFill>
                  <a:schemeClr val="tx1"/>
                </a:solidFill>
              </a:rPr>
              <a:t> – </a:t>
            </a:r>
            <a:r>
              <a:rPr lang="en-US" sz="3200" dirty="0" err="1" smtClean="0">
                <a:solidFill>
                  <a:schemeClr val="tx1"/>
                </a:solidFill>
              </a:rPr>
              <a:t>Lingkungan</a:t>
            </a:r>
            <a:r>
              <a:rPr lang="en-US" sz="3200" dirty="0" smtClean="0">
                <a:solidFill>
                  <a:schemeClr val="tx1"/>
                </a:solidFill>
              </a:rPr>
              <a:t> </a:t>
            </a:r>
          </a:p>
          <a:p>
            <a:pPr>
              <a:buFont typeface="Wingdings" pitchFamily="2" charset="2"/>
              <a:buChar char="§"/>
            </a:pPr>
            <a:r>
              <a:rPr lang="en-US" sz="3200" dirty="0" err="1" smtClean="0">
                <a:solidFill>
                  <a:schemeClr val="tx1"/>
                </a:solidFill>
              </a:rPr>
              <a:t>Sehat</a:t>
            </a:r>
            <a:r>
              <a:rPr lang="en-US" sz="3200" dirty="0" smtClean="0">
                <a:solidFill>
                  <a:schemeClr val="tx1"/>
                </a:solidFill>
              </a:rPr>
              <a:t> </a:t>
            </a:r>
            <a:r>
              <a:rPr lang="en-US" sz="3200" dirty="0" err="1" smtClean="0">
                <a:solidFill>
                  <a:schemeClr val="tx1"/>
                </a:solidFill>
              </a:rPr>
              <a:t>dan</a:t>
            </a:r>
            <a:r>
              <a:rPr lang="en-US" sz="3200" dirty="0" smtClean="0">
                <a:solidFill>
                  <a:schemeClr val="tx1"/>
                </a:solidFill>
              </a:rPr>
              <a:t> </a:t>
            </a:r>
            <a:r>
              <a:rPr lang="en-US" sz="3200" dirty="0" err="1" smtClean="0">
                <a:solidFill>
                  <a:schemeClr val="tx1"/>
                </a:solidFill>
              </a:rPr>
              <a:t>sakit</a:t>
            </a:r>
            <a:r>
              <a:rPr lang="en-US" sz="3200" dirty="0" smtClean="0">
                <a:solidFill>
                  <a:schemeClr val="tx1"/>
                </a:solidFill>
              </a:rPr>
              <a:t> </a:t>
            </a:r>
            <a:r>
              <a:rPr lang="en-US" sz="3200" dirty="0" err="1" smtClean="0">
                <a:solidFill>
                  <a:schemeClr val="tx1"/>
                </a:solidFill>
              </a:rPr>
              <a:t>individu</a:t>
            </a:r>
            <a:r>
              <a:rPr lang="en-US" sz="3200" dirty="0" smtClean="0">
                <a:solidFill>
                  <a:schemeClr val="tx1"/>
                </a:solidFill>
              </a:rPr>
              <a:t> </a:t>
            </a:r>
            <a:r>
              <a:rPr lang="en-US" sz="3200" dirty="0" err="1" smtClean="0">
                <a:solidFill>
                  <a:schemeClr val="tx1"/>
                </a:solidFill>
              </a:rPr>
              <a:t>atau</a:t>
            </a:r>
            <a:r>
              <a:rPr lang="en-US" sz="3200" dirty="0" smtClean="0">
                <a:solidFill>
                  <a:schemeClr val="tx1"/>
                </a:solidFill>
              </a:rPr>
              <a:t> </a:t>
            </a:r>
            <a:r>
              <a:rPr lang="en-US" sz="3200" dirty="0" err="1" smtClean="0">
                <a:solidFill>
                  <a:schemeClr val="tx1"/>
                </a:solidFill>
              </a:rPr>
              <a:t>kelompok</a:t>
            </a:r>
            <a:r>
              <a:rPr lang="en-US" sz="3200" dirty="0" smtClean="0">
                <a:solidFill>
                  <a:schemeClr val="tx1"/>
                </a:solidFill>
              </a:rPr>
              <a:t> </a:t>
            </a:r>
            <a:r>
              <a:rPr lang="en-US" sz="3200" dirty="0" err="1" smtClean="0">
                <a:solidFill>
                  <a:schemeClr val="tx1"/>
                </a:solidFill>
              </a:rPr>
              <a:t>ditentukan</a:t>
            </a:r>
            <a:r>
              <a:rPr lang="en-US" sz="3200" dirty="0" smtClean="0">
                <a:solidFill>
                  <a:schemeClr val="tx1"/>
                </a:solidFill>
              </a:rPr>
              <a:t> </a:t>
            </a:r>
            <a:r>
              <a:rPr lang="en-US" sz="3200" dirty="0" err="1" smtClean="0">
                <a:solidFill>
                  <a:schemeClr val="tx1"/>
                </a:solidFill>
              </a:rPr>
              <a:t>oleh</a:t>
            </a:r>
            <a:r>
              <a:rPr lang="en-US" sz="3200" dirty="0" smtClean="0">
                <a:solidFill>
                  <a:schemeClr val="tx1"/>
                </a:solidFill>
              </a:rPr>
              <a:t> </a:t>
            </a:r>
            <a:r>
              <a:rPr lang="en-US" sz="3200" dirty="0" err="1" smtClean="0">
                <a:solidFill>
                  <a:schemeClr val="tx1"/>
                </a:solidFill>
              </a:rPr>
              <a:t>hubungan</a:t>
            </a:r>
            <a:r>
              <a:rPr lang="en-US" sz="3200" dirty="0" smtClean="0">
                <a:solidFill>
                  <a:schemeClr val="tx1"/>
                </a:solidFill>
              </a:rPr>
              <a:t> </a:t>
            </a:r>
            <a:r>
              <a:rPr lang="en-US" sz="3200" dirty="0" err="1" smtClean="0">
                <a:solidFill>
                  <a:schemeClr val="tx1"/>
                </a:solidFill>
              </a:rPr>
              <a:t>dinamis</a:t>
            </a:r>
            <a:r>
              <a:rPr lang="en-US" sz="3200" dirty="0" smtClean="0">
                <a:solidFill>
                  <a:schemeClr val="tx1"/>
                </a:solidFill>
              </a:rPr>
              <a:t> </a:t>
            </a:r>
            <a:r>
              <a:rPr lang="en-US" sz="3200" dirty="0" err="1" smtClean="0">
                <a:solidFill>
                  <a:schemeClr val="tx1"/>
                </a:solidFill>
              </a:rPr>
              <a:t>antara</a:t>
            </a:r>
            <a:r>
              <a:rPr lang="en-US" sz="3200" dirty="0" smtClean="0">
                <a:solidFill>
                  <a:schemeClr val="tx1"/>
                </a:solidFill>
              </a:rPr>
              <a:t> </a:t>
            </a:r>
            <a:r>
              <a:rPr lang="en-US" sz="3200" dirty="0" err="1" smtClean="0">
                <a:solidFill>
                  <a:schemeClr val="tx1"/>
                </a:solidFill>
              </a:rPr>
              <a:t>agen</a:t>
            </a:r>
            <a:r>
              <a:rPr lang="en-US" sz="3200" dirty="0" smtClean="0">
                <a:solidFill>
                  <a:schemeClr val="tx1"/>
                </a:solidFill>
              </a:rPr>
              <a:t>, </a:t>
            </a:r>
            <a:r>
              <a:rPr lang="en-US" sz="3200" dirty="0" err="1" smtClean="0">
                <a:solidFill>
                  <a:schemeClr val="tx1"/>
                </a:solidFill>
              </a:rPr>
              <a:t>pejamu</a:t>
            </a:r>
            <a:r>
              <a:rPr lang="en-US" sz="3200" dirty="0" smtClean="0">
                <a:solidFill>
                  <a:schemeClr val="tx1"/>
                </a:solidFill>
              </a:rPr>
              <a:t>, </a:t>
            </a:r>
            <a:r>
              <a:rPr lang="en-US" sz="3200" dirty="0" err="1" smtClean="0">
                <a:solidFill>
                  <a:schemeClr val="tx1"/>
                </a:solidFill>
              </a:rPr>
              <a:t>dan</a:t>
            </a:r>
            <a:r>
              <a:rPr lang="en-US" sz="3200" dirty="0" smtClean="0">
                <a:solidFill>
                  <a:schemeClr val="tx1"/>
                </a:solidFill>
              </a:rPr>
              <a:t> </a:t>
            </a:r>
            <a:r>
              <a:rPr lang="en-US" sz="3200" dirty="0" err="1" smtClean="0">
                <a:solidFill>
                  <a:schemeClr val="tx1"/>
                </a:solidFill>
              </a:rPr>
              <a:t>lingkungan</a:t>
            </a:r>
            <a:r>
              <a:rPr lang="en-US" sz="3200" dirty="0" smtClean="0">
                <a:solidFill>
                  <a:schemeClr val="tx1"/>
                </a:solidFill>
              </a:rPr>
              <a:t> </a:t>
            </a:r>
            <a:endParaRPr lang="en-US" sz="3200"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006437" y="1138670"/>
            <a:ext cx="5714424" cy="431800"/>
          </a:xfrm>
        </p:spPr>
        <p:txBody>
          <a:bodyPr>
            <a:noAutofit/>
          </a:bodyPr>
          <a:lstStyle/>
          <a:p>
            <a:pPr algn="ctr" eaLnBrk="1" hangingPunct="1"/>
            <a:r>
              <a:rPr lang="en-US" sz="4000" b="1" dirty="0" smtClean="0">
                <a:latin typeface="Berlin Sans FB Demi" pitchFamily="34" charset="0"/>
                <a:ea typeface="SimSun" panose="02010600030101010101" pitchFamily="2" charset="-122"/>
                <a:cs typeface="Tahoma" panose="020B0604030504040204" pitchFamily="34" charset="0"/>
              </a:rPr>
              <a:t>PENUTUP BELAJAR</a:t>
            </a:r>
            <a:r>
              <a:rPr lang="en-US" sz="4000" b="1" dirty="0" smtClean="0">
                <a:latin typeface="Berlin Sans FB Demi" pitchFamily="34" charset="0"/>
                <a:ea typeface="Arial Unicode MS" pitchFamily="34" charset="-128"/>
                <a:cs typeface="Tahoma" panose="020B0604030504040204" pitchFamily="34" charset="0"/>
              </a:rPr>
              <a:t/>
            </a:r>
            <a:br>
              <a:rPr lang="en-US" sz="4000" b="1" dirty="0" smtClean="0">
                <a:latin typeface="Berlin Sans FB Demi" pitchFamily="34" charset="0"/>
                <a:ea typeface="Arial Unicode MS" pitchFamily="34" charset="-128"/>
                <a:cs typeface="Tahoma" panose="020B0604030504040204" pitchFamily="34" charset="0"/>
              </a:rPr>
            </a:br>
            <a:endParaRPr lang="en-US" sz="4000" b="1" dirty="0" smtClean="0">
              <a:latin typeface="Berlin Sans FB Demi" pitchFamily="34" charset="0"/>
              <a:ea typeface="Arial Unicode MS" pitchFamily="34" charset="-128"/>
              <a:cs typeface="Tahoma" panose="020B0604030504040204" pitchFamily="34" charset="0"/>
            </a:endParaRPr>
          </a:p>
        </p:txBody>
      </p:sp>
      <p:sp>
        <p:nvSpPr>
          <p:cNvPr id="58371" name="Content Placeholder 2"/>
          <p:cNvSpPr>
            <a:spLocks noGrp="1"/>
          </p:cNvSpPr>
          <p:nvPr>
            <p:ph idx="4294967295"/>
          </p:nvPr>
        </p:nvSpPr>
        <p:spPr>
          <a:xfrm>
            <a:off x="1219203" y="2143125"/>
            <a:ext cx="9975273" cy="3571875"/>
          </a:xfrm>
          <a:prstGeom prst="rect">
            <a:avLst/>
          </a:prstGeom>
        </p:spPr>
        <p:txBody>
          <a:bodyPr>
            <a:normAutofit fontScale="92500" lnSpcReduction="10000"/>
          </a:bodyPr>
          <a:lstStyle/>
          <a:p>
            <a:pPr algn="ctr" eaLnBrk="1" hangingPunct="1">
              <a:buFontTx/>
              <a:buNone/>
            </a:pPr>
            <a:r>
              <a:rPr lang="ar-AE" sz="2400" b="1" dirty="0" smtClean="0">
                <a:latin typeface="Gill Sans MT Condensed" pitchFamily="34" charset="0"/>
                <a:ea typeface="Arial Unicode MS" pitchFamily="34" charset="-128"/>
                <a:cs typeface="Tahoma" panose="020B0604030504040204" pitchFamily="34" charset="0"/>
              </a:rPr>
              <a:t>بِسْمِ اللَّهِ الرَّحْمَنِ الرَّحِيمِ</a:t>
            </a:r>
            <a:endParaRPr lang="en-US" sz="2400" b="1" dirty="0" smtClean="0">
              <a:latin typeface="Gill Sans MT Condensed" pitchFamily="34" charset="0"/>
              <a:ea typeface="Arial Unicode MS" pitchFamily="34" charset="-128"/>
              <a:cs typeface="Tahoma" panose="020B0604030504040204" pitchFamily="34" charset="0"/>
            </a:endParaRPr>
          </a:p>
          <a:p>
            <a:pPr algn="ctr" eaLnBrk="1" hangingPunct="1"/>
            <a:endParaRPr lang="ar-AE" sz="2400" b="1" dirty="0" smtClean="0">
              <a:latin typeface="Gill Sans MT Condensed" pitchFamily="34" charset="0"/>
              <a:ea typeface="Arial Unicode MS" pitchFamily="34" charset="-128"/>
              <a:cs typeface="Tahoma" panose="020B0604030504040204" pitchFamily="34" charset="0"/>
            </a:endParaRPr>
          </a:p>
          <a:p>
            <a:pPr algn="ctr" eaLnBrk="1" hangingPunct="1">
              <a:buFontTx/>
              <a:buNone/>
            </a:pPr>
            <a:r>
              <a:rPr lang="ar-AE" sz="2400" b="1" dirty="0" smtClean="0">
                <a:latin typeface="Gill Sans MT Condensed" pitchFamily="34" charset="0"/>
                <a:ea typeface="Arial Unicode MS" pitchFamily="34" charset="-128"/>
                <a:cs typeface="Tahoma" panose="020B0604030504040204" pitchFamily="34" charset="0"/>
              </a:rPr>
              <a:t>اَللَّهُمَّ أَرِنَا الْحَقَّ حَقًّا وَارْزُقْنَا اتِّـبَاعَه ُ وَأَرِنَا الْبَاطِلَ بَاطِلاً وَارْزُقْنَا اجْتِنَابَهُ</a:t>
            </a:r>
            <a:endParaRPr lang="en-US" sz="2400" b="1" dirty="0" smtClean="0">
              <a:latin typeface="Gill Sans MT Condensed" pitchFamily="34" charset="0"/>
              <a:ea typeface="Arial Unicode MS" pitchFamily="34" charset="-128"/>
              <a:cs typeface="Tahoma" panose="020B0604030504040204" pitchFamily="34" charset="0"/>
            </a:endParaRPr>
          </a:p>
          <a:p>
            <a:pPr algn="ctr" eaLnBrk="1" hangingPunct="1"/>
            <a:endParaRPr lang="en-US" sz="2400" b="1" dirty="0" smtClean="0">
              <a:latin typeface="Gill Sans MT Condensed" pitchFamily="34" charset="0"/>
              <a:ea typeface="Arial Unicode MS" pitchFamily="34" charset="-128"/>
              <a:cs typeface="Tahoma" panose="020B0604030504040204" pitchFamily="34" charset="0"/>
            </a:endParaRPr>
          </a:p>
          <a:p>
            <a:pPr algn="ctr" eaLnBrk="1" hangingPunct="1"/>
            <a:endParaRPr lang="ar-AE" sz="2400" b="1" dirty="0" smtClean="0">
              <a:latin typeface="Gill Sans MT Condensed" pitchFamily="34" charset="0"/>
              <a:ea typeface="Arial Unicode MS" pitchFamily="34" charset="-128"/>
              <a:cs typeface="Tahoma" panose="020B0604030504040204" pitchFamily="34" charset="0"/>
            </a:endParaRPr>
          </a:p>
          <a:p>
            <a:pPr algn="ctr" eaLnBrk="1" hangingPunct="1">
              <a:buFontTx/>
              <a:buNone/>
            </a:pPr>
            <a:r>
              <a:rPr lang="en-US" sz="3600" dirty="0" err="1" smtClean="0">
                <a:latin typeface="Gill Sans MT Condensed" pitchFamily="34" charset="0"/>
                <a:ea typeface="Arial Unicode MS" pitchFamily="34" charset="-128"/>
                <a:cs typeface="Tahoma" panose="020B0604030504040204" pitchFamily="34" charset="0"/>
              </a:rPr>
              <a:t>Ya</a:t>
            </a:r>
            <a:r>
              <a:rPr lang="en-US" sz="3600" dirty="0" smtClean="0">
                <a:latin typeface="Gill Sans MT Condensed" pitchFamily="34" charset="0"/>
                <a:ea typeface="Arial Unicode MS" pitchFamily="34" charset="-128"/>
                <a:cs typeface="Tahoma" panose="020B0604030504040204" pitchFamily="34" charset="0"/>
              </a:rPr>
              <a:t> Allah </a:t>
            </a:r>
            <a:r>
              <a:rPr lang="en-US" sz="3600" dirty="0" err="1" smtClean="0">
                <a:latin typeface="Gill Sans MT Condensed" pitchFamily="34" charset="0"/>
                <a:ea typeface="Arial Unicode MS" pitchFamily="34" charset="-128"/>
                <a:cs typeface="Tahoma" panose="020B0604030504040204" pitchFamily="34" charset="0"/>
              </a:rPr>
              <a:t>Tunjukkanlah</a:t>
            </a:r>
            <a:r>
              <a:rPr lang="en-US" sz="3600" dirty="0" smtClean="0">
                <a:latin typeface="Gill Sans MT Condensed" pitchFamily="34" charset="0"/>
                <a:ea typeface="Arial Unicode MS" pitchFamily="34" charset="-128"/>
                <a:cs typeface="Tahoma" panose="020B0604030504040204" pitchFamily="34" charset="0"/>
              </a:rPr>
              <a:t> </a:t>
            </a:r>
            <a:r>
              <a:rPr lang="en-US" sz="3600" dirty="0" err="1" smtClean="0">
                <a:latin typeface="Gill Sans MT Condensed" pitchFamily="34" charset="0"/>
                <a:ea typeface="Arial Unicode MS" pitchFamily="34" charset="-128"/>
                <a:cs typeface="Tahoma" panose="020B0604030504040204" pitchFamily="34" charset="0"/>
              </a:rPr>
              <a:t>kepada</a:t>
            </a:r>
            <a:r>
              <a:rPr lang="en-US" sz="3600" dirty="0" smtClean="0">
                <a:latin typeface="Gill Sans MT Condensed" pitchFamily="34" charset="0"/>
                <a:ea typeface="Arial Unicode MS" pitchFamily="34" charset="-128"/>
                <a:cs typeface="Tahoma" panose="020B0604030504040204" pitchFamily="34" charset="0"/>
              </a:rPr>
              <a:t> </a:t>
            </a:r>
            <a:r>
              <a:rPr lang="en-US" sz="3600" dirty="0" err="1" smtClean="0">
                <a:latin typeface="Gill Sans MT Condensed" pitchFamily="34" charset="0"/>
                <a:ea typeface="Arial Unicode MS" pitchFamily="34" charset="-128"/>
                <a:cs typeface="Tahoma" panose="020B0604030504040204" pitchFamily="34" charset="0"/>
              </a:rPr>
              <a:t>kami</a:t>
            </a:r>
            <a:r>
              <a:rPr lang="en-US" sz="3600" dirty="0" smtClean="0">
                <a:latin typeface="Gill Sans MT Condensed" pitchFamily="34" charset="0"/>
                <a:ea typeface="Arial Unicode MS" pitchFamily="34" charset="-128"/>
                <a:cs typeface="Tahoma" panose="020B0604030504040204" pitchFamily="34" charset="0"/>
              </a:rPr>
              <a:t> </a:t>
            </a:r>
            <a:r>
              <a:rPr lang="en-US" sz="3600" dirty="0" err="1" smtClean="0">
                <a:latin typeface="Gill Sans MT Condensed" pitchFamily="34" charset="0"/>
                <a:ea typeface="Arial Unicode MS" pitchFamily="34" charset="-128"/>
                <a:cs typeface="Tahoma" panose="020B0604030504040204" pitchFamily="34" charset="0"/>
              </a:rPr>
              <a:t>kebenaran</a:t>
            </a:r>
            <a:r>
              <a:rPr lang="en-US" sz="3600" dirty="0" smtClean="0">
                <a:latin typeface="Gill Sans MT Condensed" pitchFamily="34" charset="0"/>
                <a:ea typeface="Arial Unicode MS" pitchFamily="34" charset="-128"/>
                <a:cs typeface="Tahoma" panose="020B0604030504040204" pitchFamily="34" charset="0"/>
              </a:rPr>
              <a:t> </a:t>
            </a:r>
            <a:r>
              <a:rPr lang="en-US" sz="3600" dirty="0" err="1" smtClean="0">
                <a:latin typeface="Gill Sans MT Condensed" pitchFamily="34" charset="0"/>
                <a:ea typeface="Arial Unicode MS" pitchFamily="34" charset="-128"/>
                <a:cs typeface="Tahoma" panose="020B0604030504040204" pitchFamily="34" charset="0"/>
              </a:rPr>
              <a:t>sehinggga</a:t>
            </a:r>
            <a:r>
              <a:rPr lang="en-US" sz="3600" dirty="0" smtClean="0">
                <a:latin typeface="Gill Sans MT Condensed" pitchFamily="34" charset="0"/>
                <a:ea typeface="Arial Unicode MS" pitchFamily="34" charset="-128"/>
                <a:cs typeface="Tahoma" panose="020B0604030504040204" pitchFamily="34" charset="0"/>
              </a:rPr>
              <a:t> </a:t>
            </a:r>
            <a:r>
              <a:rPr lang="en-US" sz="3600" dirty="0" err="1" smtClean="0">
                <a:latin typeface="Gill Sans MT Condensed" pitchFamily="34" charset="0"/>
                <a:ea typeface="Arial Unicode MS" pitchFamily="34" charset="-128"/>
                <a:cs typeface="Tahoma" panose="020B0604030504040204" pitchFamily="34" charset="0"/>
              </a:rPr>
              <a:t>kami</a:t>
            </a:r>
            <a:r>
              <a:rPr lang="en-US" sz="3600" dirty="0" smtClean="0">
                <a:latin typeface="Gill Sans MT Condensed" pitchFamily="34" charset="0"/>
                <a:ea typeface="Arial Unicode MS" pitchFamily="34" charset="-128"/>
                <a:cs typeface="Tahoma" panose="020B0604030504040204" pitchFamily="34" charset="0"/>
              </a:rPr>
              <a:t> </a:t>
            </a:r>
            <a:r>
              <a:rPr lang="en-US" sz="3600" dirty="0" err="1" smtClean="0">
                <a:latin typeface="Gill Sans MT Condensed" pitchFamily="34" charset="0"/>
                <a:ea typeface="Arial Unicode MS" pitchFamily="34" charset="-128"/>
                <a:cs typeface="Tahoma" panose="020B0604030504040204" pitchFamily="34" charset="0"/>
              </a:rPr>
              <a:t>dapat</a:t>
            </a:r>
            <a:r>
              <a:rPr lang="en-US" sz="3600" dirty="0" smtClean="0">
                <a:latin typeface="Gill Sans MT Condensed" pitchFamily="34" charset="0"/>
                <a:ea typeface="Arial Unicode MS" pitchFamily="34" charset="-128"/>
                <a:cs typeface="Tahoma" panose="020B0604030504040204" pitchFamily="34" charset="0"/>
              </a:rPr>
              <a:t> </a:t>
            </a:r>
            <a:r>
              <a:rPr lang="en-US" sz="3600" dirty="0" err="1" smtClean="0">
                <a:latin typeface="Gill Sans MT Condensed" pitchFamily="34" charset="0"/>
                <a:ea typeface="Arial Unicode MS" pitchFamily="34" charset="-128"/>
                <a:cs typeface="Tahoma" panose="020B0604030504040204" pitchFamily="34" charset="0"/>
              </a:rPr>
              <a:t>mengikutinya</a:t>
            </a:r>
            <a:r>
              <a:rPr lang="en-US" sz="3600" dirty="0" smtClean="0">
                <a:latin typeface="Gill Sans MT Condensed" pitchFamily="34" charset="0"/>
                <a:ea typeface="Arial Unicode MS" pitchFamily="34" charset="-128"/>
                <a:cs typeface="Tahoma" panose="020B0604030504040204" pitchFamily="34" charset="0"/>
              </a:rPr>
              <a:t>, </a:t>
            </a:r>
          </a:p>
          <a:p>
            <a:pPr algn="ctr" eaLnBrk="1" hangingPunct="1">
              <a:buFontTx/>
              <a:buNone/>
            </a:pPr>
            <a:r>
              <a:rPr lang="en-US" sz="3600" dirty="0" smtClean="0">
                <a:latin typeface="Gill Sans MT Condensed" pitchFamily="34" charset="0"/>
                <a:ea typeface="Arial Unicode MS" pitchFamily="34" charset="-128"/>
                <a:cs typeface="Tahoma" panose="020B0604030504040204" pitchFamily="34" charset="0"/>
              </a:rPr>
              <a:t>Dan </a:t>
            </a:r>
            <a:r>
              <a:rPr lang="en-US" sz="3600" dirty="0" err="1" smtClean="0">
                <a:latin typeface="Gill Sans MT Condensed" pitchFamily="34" charset="0"/>
                <a:ea typeface="Arial Unicode MS" pitchFamily="34" charset="-128"/>
                <a:cs typeface="Tahoma" panose="020B0604030504040204" pitchFamily="34" charset="0"/>
              </a:rPr>
              <a:t>tunjukkanlah</a:t>
            </a:r>
            <a:r>
              <a:rPr lang="en-US" sz="3600" dirty="0" smtClean="0">
                <a:latin typeface="Gill Sans MT Condensed" pitchFamily="34" charset="0"/>
                <a:ea typeface="Arial Unicode MS" pitchFamily="34" charset="-128"/>
                <a:cs typeface="Tahoma" panose="020B0604030504040204" pitchFamily="34" charset="0"/>
              </a:rPr>
              <a:t> </a:t>
            </a:r>
            <a:r>
              <a:rPr lang="en-US" sz="3600" dirty="0" err="1" smtClean="0">
                <a:latin typeface="Gill Sans MT Condensed" pitchFamily="34" charset="0"/>
                <a:ea typeface="Arial Unicode MS" pitchFamily="34" charset="-128"/>
                <a:cs typeface="Tahoma" panose="020B0604030504040204" pitchFamily="34" charset="0"/>
              </a:rPr>
              <a:t>kepada</a:t>
            </a:r>
            <a:r>
              <a:rPr lang="en-US" sz="3600" dirty="0" smtClean="0">
                <a:latin typeface="Gill Sans MT Condensed" pitchFamily="34" charset="0"/>
                <a:ea typeface="Arial Unicode MS" pitchFamily="34" charset="-128"/>
                <a:cs typeface="Tahoma" panose="020B0604030504040204" pitchFamily="34" charset="0"/>
              </a:rPr>
              <a:t> </a:t>
            </a:r>
            <a:r>
              <a:rPr lang="en-US" sz="3600" dirty="0" err="1" smtClean="0">
                <a:latin typeface="Gill Sans MT Condensed" pitchFamily="34" charset="0"/>
                <a:ea typeface="Arial Unicode MS" pitchFamily="34" charset="-128"/>
                <a:cs typeface="Tahoma" panose="020B0604030504040204" pitchFamily="34" charset="0"/>
              </a:rPr>
              <a:t>kami</a:t>
            </a:r>
            <a:r>
              <a:rPr lang="en-US" sz="3600" dirty="0" smtClean="0">
                <a:latin typeface="Gill Sans MT Condensed" pitchFamily="34" charset="0"/>
                <a:ea typeface="Arial Unicode MS" pitchFamily="34" charset="-128"/>
                <a:cs typeface="Tahoma" panose="020B0604030504040204" pitchFamily="34" charset="0"/>
              </a:rPr>
              <a:t> </a:t>
            </a:r>
            <a:r>
              <a:rPr lang="en-US" sz="3600" dirty="0" err="1" smtClean="0">
                <a:latin typeface="Gill Sans MT Condensed" pitchFamily="34" charset="0"/>
                <a:ea typeface="Arial Unicode MS" pitchFamily="34" charset="-128"/>
                <a:cs typeface="Tahoma" panose="020B0604030504040204" pitchFamily="34" charset="0"/>
              </a:rPr>
              <a:t>keburukan</a:t>
            </a:r>
            <a:r>
              <a:rPr lang="en-US" sz="3600" dirty="0" smtClean="0">
                <a:latin typeface="Gill Sans MT Condensed" pitchFamily="34" charset="0"/>
                <a:ea typeface="Arial Unicode MS" pitchFamily="34" charset="-128"/>
                <a:cs typeface="Tahoma" panose="020B0604030504040204" pitchFamily="34" charset="0"/>
              </a:rPr>
              <a:t> </a:t>
            </a:r>
            <a:r>
              <a:rPr lang="en-US" sz="3600" dirty="0" err="1" smtClean="0">
                <a:latin typeface="Gill Sans MT Condensed" pitchFamily="34" charset="0"/>
                <a:ea typeface="Arial Unicode MS" pitchFamily="34" charset="-128"/>
                <a:cs typeface="Tahoma" panose="020B0604030504040204" pitchFamily="34" charset="0"/>
              </a:rPr>
              <a:t>sehingga</a:t>
            </a:r>
            <a:r>
              <a:rPr lang="en-US" sz="3600" dirty="0" smtClean="0">
                <a:latin typeface="Gill Sans MT Condensed" pitchFamily="34" charset="0"/>
                <a:ea typeface="Arial Unicode MS" pitchFamily="34" charset="-128"/>
                <a:cs typeface="Tahoma" panose="020B0604030504040204" pitchFamily="34" charset="0"/>
              </a:rPr>
              <a:t> </a:t>
            </a:r>
            <a:r>
              <a:rPr lang="en-US" sz="3600" dirty="0" err="1" smtClean="0">
                <a:latin typeface="Gill Sans MT Condensed" pitchFamily="34" charset="0"/>
                <a:ea typeface="Arial Unicode MS" pitchFamily="34" charset="-128"/>
                <a:cs typeface="Tahoma" panose="020B0604030504040204" pitchFamily="34" charset="0"/>
              </a:rPr>
              <a:t>kami</a:t>
            </a:r>
            <a:r>
              <a:rPr lang="en-US" sz="3600" dirty="0" smtClean="0">
                <a:latin typeface="Gill Sans MT Condensed" pitchFamily="34" charset="0"/>
                <a:ea typeface="Arial Unicode MS" pitchFamily="34" charset="-128"/>
                <a:cs typeface="Tahoma" panose="020B0604030504040204" pitchFamily="34" charset="0"/>
              </a:rPr>
              <a:t> </a:t>
            </a:r>
            <a:r>
              <a:rPr lang="en-US" sz="3600" dirty="0" err="1" smtClean="0">
                <a:latin typeface="Gill Sans MT Condensed" pitchFamily="34" charset="0"/>
                <a:ea typeface="Arial Unicode MS" pitchFamily="34" charset="-128"/>
                <a:cs typeface="Tahoma" panose="020B0604030504040204" pitchFamily="34" charset="0"/>
              </a:rPr>
              <a:t>dapat</a:t>
            </a:r>
            <a:r>
              <a:rPr lang="en-US" sz="3600" dirty="0" smtClean="0">
                <a:latin typeface="Gill Sans MT Condensed" pitchFamily="34" charset="0"/>
                <a:ea typeface="Arial Unicode MS" pitchFamily="34" charset="-128"/>
                <a:cs typeface="Tahoma" panose="020B0604030504040204" pitchFamily="34" charset="0"/>
              </a:rPr>
              <a:t> </a:t>
            </a:r>
            <a:r>
              <a:rPr lang="en-US" sz="3600" dirty="0" err="1" smtClean="0">
                <a:latin typeface="Gill Sans MT Condensed" pitchFamily="34" charset="0"/>
                <a:ea typeface="Arial Unicode MS" pitchFamily="34" charset="-128"/>
                <a:cs typeface="Tahoma" panose="020B0604030504040204" pitchFamily="34" charset="0"/>
              </a:rPr>
              <a:t>menjauhinya</a:t>
            </a:r>
            <a:r>
              <a:rPr lang="en-US" sz="3600" dirty="0" smtClean="0">
                <a:latin typeface="Gill Sans MT Condensed" pitchFamily="34" charset="0"/>
                <a:ea typeface="Arial Unicode MS" pitchFamily="34" charset="-128"/>
                <a:cs typeface="Tahoma" panose="020B0604030504040204" pitchFamily="34" charset="0"/>
              </a:rPr>
              <a:t>.</a:t>
            </a:r>
          </a:p>
          <a:p>
            <a:pPr eaLnBrk="1" hangingPunct="1"/>
            <a:endParaRPr lang="en-US" sz="2400" dirty="0" smtClean="0">
              <a:latin typeface="Gill Sans MT Condensed" pitchFamily="34" charset="0"/>
              <a:ea typeface="Arial Unicode MS" pitchFamily="34" charset="-128"/>
              <a:cs typeface="Tahoma" panose="020B0604030504040204"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1661" y="1983517"/>
            <a:ext cx="10515600" cy="1736428"/>
          </a:xfrm>
        </p:spPr>
        <p:txBody>
          <a:bodyPr/>
          <a:lstStyle/>
          <a:p>
            <a:r>
              <a:rPr lang="en-US" sz="5400" dirty="0" smtClean="0">
                <a:solidFill>
                  <a:schemeClr val="bg1"/>
                </a:solidFill>
                <a:latin typeface="Corbel" panose="020B0503020204020204" pitchFamily="34" charset="0"/>
                <a:cs typeface="Arial" panose="020B0604020202020204" pitchFamily="34" charset="0"/>
              </a:rPr>
              <a:t/>
            </a:r>
            <a:br>
              <a:rPr lang="en-US" sz="5400" dirty="0" smtClean="0">
                <a:solidFill>
                  <a:schemeClr val="bg1"/>
                </a:solidFill>
                <a:latin typeface="Corbel" panose="020B0503020204020204" pitchFamily="34" charset="0"/>
                <a:cs typeface="Arial" panose="020B0604020202020204" pitchFamily="34" charset="0"/>
              </a:rPr>
            </a:br>
            <a:r>
              <a:rPr lang="en-US" sz="5400" dirty="0" smtClean="0">
                <a:solidFill>
                  <a:schemeClr val="tx1"/>
                </a:solidFill>
                <a:latin typeface="Corbel" panose="020B0503020204020204" pitchFamily="34" charset="0"/>
                <a:cs typeface="Arial" panose="020B0604020202020204" pitchFamily="34" charset="0"/>
              </a:rPr>
              <a:t>KONSEP SEHAT SAKIT </a:t>
            </a:r>
            <a:endParaRPr lang="en-US" sz="5400" dirty="0" smtClean="0">
              <a:latin typeface="Gill Sans MT Condensed" pitchFamily="34" charset="0"/>
              <a:ea typeface="Arial Unicode MS" pitchFamily="34" charset="-128"/>
              <a:cs typeface="Tahoma" panose="020B0604030504040204" pitchFamily="34" charset="0"/>
            </a:endParaRPr>
          </a:p>
        </p:txBody>
      </p:sp>
      <p:sp>
        <p:nvSpPr>
          <p:cNvPr id="5" name="Text Placeholder 4"/>
          <p:cNvSpPr>
            <a:spLocks noGrp="1"/>
          </p:cNvSpPr>
          <p:nvPr>
            <p:ph type="body" sz="quarter" idx="10"/>
          </p:nvPr>
        </p:nvSpPr>
        <p:spPr>
          <a:xfrm>
            <a:off x="914400" y="4973782"/>
            <a:ext cx="10515600" cy="1219200"/>
          </a:xfrm>
        </p:spPr>
        <p:txBody>
          <a:bodyPr/>
          <a:lstStyle/>
          <a:p>
            <a:r>
              <a:rPr lang="en-US" sz="1600" dirty="0" smtClean="0">
                <a:latin typeface="Berlin Sans FB Demi" pitchFamily="34" charset="0"/>
              </a:rPr>
              <a:t>NAMA DOSEN</a:t>
            </a:r>
          </a:p>
          <a:p>
            <a:r>
              <a:rPr lang="en-US" sz="1600" dirty="0" smtClean="0">
                <a:latin typeface="Berlin Sans FB Demi" pitchFamily="34" charset="0"/>
              </a:rPr>
              <a:t>VITA PURNAMASARI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Definisi sehat</a:t>
            </a:r>
          </a:p>
        </p:txBody>
      </p:sp>
      <p:sp>
        <p:nvSpPr>
          <p:cNvPr id="9219" name="Rectangle 3"/>
          <p:cNvSpPr>
            <a:spLocks noGrp="1" noChangeArrowheads="1"/>
          </p:cNvSpPr>
          <p:nvPr>
            <p:ph idx="1"/>
          </p:nvPr>
        </p:nvSpPr>
        <p:spPr/>
        <p:txBody>
          <a:bodyPr/>
          <a:lstStyle/>
          <a:p>
            <a:pPr eaLnBrk="1" hangingPunct="1"/>
            <a:r>
              <a:rPr lang="en-US" b="1" dirty="0" err="1" smtClean="0">
                <a:solidFill>
                  <a:srgbClr val="FF0066"/>
                </a:solidFill>
              </a:rPr>
              <a:t>Difinisi</a:t>
            </a:r>
            <a:r>
              <a:rPr lang="en-US" b="1" dirty="0" smtClean="0">
                <a:solidFill>
                  <a:srgbClr val="FF0066"/>
                </a:solidFill>
              </a:rPr>
              <a:t> </a:t>
            </a:r>
            <a:r>
              <a:rPr lang="en-US" b="1" dirty="0" err="1" smtClean="0">
                <a:solidFill>
                  <a:srgbClr val="FF0066"/>
                </a:solidFill>
              </a:rPr>
              <a:t>sehat</a:t>
            </a:r>
            <a:r>
              <a:rPr lang="en-US" dirty="0" smtClean="0"/>
              <a:t> : </a:t>
            </a:r>
            <a:r>
              <a:rPr lang="en-US" b="1" dirty="0" err="1" smtClean="0"/>
              <a:t>Keadaan</a:t>
            </a:r>
            <a:r>
              <a:rPr lang="en-US" b="1" dirty="0" smtClean="0"/>
              <a:t> </a:t>
            </a:r>
            <a:r>
              <a:rPr lang="en-US" b="1" dirty="0" err="1" smtClean="0"/>
              <a:t>utuh</a:t>
            </a:r>
            <a:r>
              <a:rPr lang="en-US" b="1" dirty="0" smtClean="0"/>
              <a:t> </a:t>
            </a:r>
            <a:r>
              <a:rPr lang="en-US" b="1" dirty="0" err="1" smtClean="0"/>
              <a:t>secara</a:t>
            </a:r>
            <a:r>
              <a:rPr lang="en-US" b="1" dirty="0" smtClean="0"/>
              <a:t> </a:t>
            </a:r>
            <a:r>
              <a:rPr lang="en-US" b="1" dirty="0" err="1" smtClean="0"/>
              <a:t>fisik</a:t>
            </a:r>
            <a:r>
              <a:rPr lang="en-US" b="1" dirty="0" smtClean="0"/>
              <a:t>, </a:t>
            </a:r>
            <a:r>
              <a:rPr lang="en-US" b="1" dirty="0" err="1" smtClean="0"/>
              <a:t>jasmani,mental,dan</a:t>
            </a:r>
            <a:r>
              <a:rPr lang="en-US" b="1" dirty="0" smtClean="0"/>
              <a:t> </a:t>
            </a:r>
            <a:r>
              <a:rPr lang="en-US" b="1" dirty="0" err="1" smtClean="0"/>
              <a:t>sosial</a:t>
            </a:r>
            <a:r>
              <a:rPr lang="en-US" b="1" dirty="0" smtClean="0"/>
              <a:t>  </a:t>
            </a:r>
            <a:r>
              <a:rPr lang="en-US" b="1" dirty="0" err="1" smtClean="0"/>
              <a:t>dan</a:t>
            </a:r>
            <a:r>
              <a:rPr lang="en-US" b="1" dirty="0" smtClean="0"/>
              <a:t> </a:t>
            </a:r>
            <a:r>
              <a:rPr lang="en-US" b="1" dirty="0" err="1" smtClean="0"/>
              <a:t>bukan</a:t>
            </a:r>
            <a:r>
              <a:rPr lang="en-US" b="1" dirty="0" smtClean="0"/>
              <a:t> </a:t>
            </a:r>
            <a:r>
              <a:rPr lang="en-US" b="1" dirty="0" err="1" smtClean="0"/>
              <a:t>hanya</a:t>
            </a:r>
            <a:r>
              <a:rPr lang="en-US" b="1" dirty="0" smtClean="0"/>
              <a:t> </a:t>
            </a:r>
            <a:r>
              <a:rPr lang="en-US" b="1" dirty="0" err="1" smtClean="0"/>
              <a:t>suatu</a:t>
            </a:r>
            <a:r>
              <a:rPr lang="en-US" b="1" dirty="0" smtClean="0"/>
              <a:t> </a:t>
            </a:r>
            <a:r>
              <a:rPr lang="en-US" b="1" dirty="0" err="1" smtClean="0"/>
              <a:t>keadaan</a:t>
            </a:r>
            <a:r>
              <a:rPr lang="en-US" b="1" dirty="0" smtClean="0"/>
              <a:t> yang </a:t>
            </a:r>
            <a:r>
              <a:rPr lang="en-US" b="1" dirty="0" err="1" smtClean="0"/>
              <a:t>bebas</a:t>
            </a:r>
            <a:r>
              <a:rPr lang="en-US" b="1" dirty="0" smtClean="0"/>
              <a:t> </a:t>
            </a:r>
            <a:r>
              <a:rPr lang="en-US" b="1" dirty="0" err="1" smtClean="0"/>
              <a:t>dari</a:t>
            </a:r>
            <a:r>
              <a:rPr lang="en-US" b="1" dirty="0" smtClean="0"/>
              <a:t> </a:t>
            </a:r>
            <a:r>
              <a:rPr lang="en-US" b="1" dirty="0" err="1" smtClean="0"/>
              <a:t>penyakit</a:t>
            </a:r>
            <a:r>
              <a:rPr lang="en-US" b="1" dirty="0" smtClean="0"/>
              <a:t> </a:t>
            </a:r>
            <a:r>
              <a:rPr lang="en-US" b="1" dirty="0" err="1" smtClean="0"/>
              <a:t>cacat</a:t>
            </a:r>
            <a:r>
              <a:rPr lang="en-US" b="1" dirty="0" smtClean="0"/>
              <a:t> </a:t>
            </a:r>
            <a:r>
              <a:rPr lang="en-US" b="1" dirty="0" err="1" smtClean="0"/>
              <a:t>dan</a:t>
            </a:r>
            <a:r>
              <a:rPr lang="en-US" b="1" dirty="0" smtClean="0"/>
              <a:t> </a:t>
            </a:r>
            <a:r>
              <a:rPr lang="en-US" b="1" dirty="0" err="1" smtClean="0"/>
              <a:t>kelemahan</a:t>
            </a:r>
            <a:r>
              <a:rPr lang="en-US" b="1" dirty="0" smtClean="0"/>
              <a:t>.</a:t>
            </a:r>
            <a:endParaRPr lang="en-GB" b="1" dirty="0" smtClean="0"/>
          </a:p>
        </p:txBody>
      </p:sp>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384" y="3933825"/>
            <a:ext cx="3494616"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653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410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609600" y="260377"/>
            <a:ext cx="10972800" cy="5865813"/>
          </a:xfrm>
        </p:spPr>
        <p:txBody>
          <a:bodyPr/>
          <a:lstStyle/>
          <a:p>
            <a:pPr eaLnBrk="1" hangingPunct="1"/>
            <a:endParaRPr lang="en-US" b="1" dirty="0" smtClean="0"/>
          </a:p>
          <a:p>
            <a:pPr eaLnBrk="1" hangingPunct="1"/>
            <a:endParaRPr lang="en-US" b="1" dirty="0" smtClean="0"/>
          </a:p>
          <a:p>
            <a:pPr eaLnBrk="1" hangingPunct="1"/>
            <a:endParaRPr lang="en-US" b="1" dirty="0" smtClean="0"/>
          </a:p>
          <a:p>
            <a:pPr eaLnBrk="1" hangingPunct="1"/>
            <a:r>
              <a:rPr lang="en-US" b="1" dirty="0" err="1" smtClean="0"/>
              <a:t>Keadaan</a:t>
            </a:r>
            <a:r>
              <a:rPr lang="en-US" b="1" dirty="0" smtClean="0"/>
              <a:t> </a:t>
            </a:r>
            <a:r>
              <a:rPr lang="en-US" b="1" dirty="0" err="1" smtClean="0"/>
              <a:t>sejahtera</a:t>
            </a:r>
            <a:r>
              <a:rPr lang="en-US" b="1" dirty="0" smtClean="0"/>
              <a:t> </a:t>
            </a:r>
            <a:r>
              <a:rPr lang="en-US" b="1" dirty="0" err="1" smtClean="0"/>
              <a:t>dari</a:t>
            </a:r>
            <a:r>
              <a:rPr lang="en-US" b="1" dirty="0" smtClean="0"/>
              <a:t> </a:t>
            </a:r>
            <a:r>
              <a:rPr lang="en-US" b="1" dirty="0" err="1" smtClean="0"/>
              <a:t>badan</a:t>
            </a:r>
            <a:r>
              <a:rPr lang="en-US" b="1" dirty="0" smtClean="0"/>
              <a:t>, </a:t>
            </a:r>
            <a:r>
              <a:rPr lang="en-US" b="1" dirty="0" err="1" smtClean="0"/>
              <a:t>jiwa,dan</a:t>
            </a:r>
            <a:r>
              <a:rPr lang="en-US" b="1" dirty="0" smtClean="0"/>
              <a:t> </a:t>
            </a:r>
            <a:r>
              <a:rPr lang="en-US" b="1" dirty="0" err="1" smtClean="0"/>
              <a:t>sosial</a:t>
            </a:r>
            <a:r>
              <a:rPr lang="en-US" b="1" dirty="0" smtClean="0"/>
              <a:t> yang </a:t>
            </a:r>
            <a:r>
              <a:rPr lang="en-US" b="1" dirty="0" err="1" smtClean="0"/>
              <a:t>memungkinkan</a:t>
            </a:r>
            <a:r>
              <a:rPr lang="en-US" b="1" dirty="0" smtClean="0"/>
              <a:t> orang </a:t>
            </a:r>
            <a:r>
              <a:rPr lang="en-US" b="1" dirty="0" err="1" smtClean="0"/>
              <a:t>hidup</a:t>
            </a:r>
            <a:r>
              <a:rPr lang="en-US" b="1" dirty="0" smtClean="0"/>
              <a:t> </a:t>
            </a:r>
            <a:r>
              <a:rPr lang="en-US" b="1" dirty="0" err="1" smtClean="0"/>
              <a:t>produktive</a:t>
            </a:r>
            <a:r>
              <a:rPr lang="en-US" b="1" dirty="0" smtClean="0"/>
              <a:t> </a:t>
            </a:r>
            <a:r>
              <a:rPr lang="en-US" b="1" dirty="0" err="1" smtClean="0"/>
              <a:t>secara</a:t>
            </a:r>
            <a:r>
              <a:rPr lang="en-US" b="1" dirty="0" smtClean="0"/>
              <a:t> </a:t>
            </a:r>
            <a:r>
              <a:rPr lang="en-US" b="1" dirty="0" err="1" smtClean="0"/>
              <a:t>sosial</a:t>
            </a:r>
            <a:r>
              <a:rPr lang="en-US" b="1" dirty="0" smtClean="0"/>
              <a:t> </a:t>
            </a:r>
            <a:r>
              <a:rPr lang="en-US" b="1" dirty="0" err="1" smtClean="0"/>
              <a:t>dan</a:t>
            </a:r>
            <a:r>
              <a:rPr lang="en-US" b="1" dirty="0" smtClean="0"/>
              <a:t> </a:t>
            </a:r>
            <a:r>
              <a:rPr lang="en-US" b="1" dirty="0" err="1" smtClean="0"/>
              <a:t>ekonomis</a:t>
            </a:r>
            <a:r>
              <a:rPr lang="en-US" dirty="0" smtClean="0"/>
              <a:t>.</a:t>
            </a:r>
          </a:p>
          <a:p>
            <a:pPr eaLnBrk="1" hangingPunct="1">
              <a:buFont typeface="Wingdings" pitchFamily="2" charset="2"/>
              <a:buNone/>
            </a:pPr>
            <a:r>
              <a:rPr lang="en-US" dirty="0" smtClean="0"/>
              <a:t>   </a:t>
            </a:r>
            <a:r>
              <a:rPr lang="en-US" dirty="0" smtClean="0">
                <a:solidFill>
                  <a:srgbClr val="FF0066"/>
                </a:solidFill>
              </a:rPr>
              <a:t>( UU No 23 /92 </a:t>
            </a:r>
            <a:r>
              <a:rPr lang="en-US" dirty="0" err="1" smtClean="0">
                <a:solidFill>
                  <a:srgbClr val="FF0066"/>
                </a:solidFill>
              </a:rPr>
              <a:t>ttg</a:t>
            </a:r>
            <a:r>
              <a:rPr lang="en-US" dirty="0" smtClean="0">
                <a:solidFill>
                  <a:srgbClr val="FF0066"/>
                </a:solidFill>
              </a:rPr>
              <a:t> </a:t>
            </a:r>
            <a:r>
              <a:rPr lang="en-US" dirty="0" err="1" smtClean="0">
                <a:solidFill>
                  <a:srgbClr val="FF0066"/>
                </a:solidFill>
              </a:rPr>
              <a:t>Kesehatan</a:t>
            </a:r>
            <a:r>
              <a:rPr lang="en-US" dirty="0" smtClean="0">
                <a:solidFill>
                  <a:srgbClr val="FF0066"/>
                </a:solidFill>
              </a:rPr>
              <a:t>)</a:t>
            </a:r>
            <a:endParaRPr lang="en-GB" dirty="0" smtClean="0">
              <a:solidFill>
                <a:srgbClr val="FF0066"/>
              </a:solidFill>
            </a:endParaRPr>
          </a:p>
        </p:txBody>
      </p:sp>
    </p:spTree>
    <p:extLst>
      <p:ext uri="{BB962C8B-B14F-4D97-AF65-F5344CB8AC3E}">
        <p14:creationId xmlns:p14="http://schemas.microsoft.com/office/powerpoint/2010/main" val="1974550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p:txBody>
          <a:bodyPr/>
          <a:lstStyle/>
          <a:p>
            <a:pPr marL="0" indent="0" eaLnBrk="1" hangingPunct="1">
              <a:buFont typeface="Arial" charset="0"/>
              <a:buNone/>
            </a:pPr>
            <a:r>
              <a:rPr lang="en-US" sz="4000" smtClean="0"/>
              <a:t>Kesehatan adalah keadaan sehat baik secara fisik, mental, spritual maupun sosial yang memungkinkan setiap orang untuk hidup produktif secara sosial dan ekonomis </a:t>
            </a:r>
          </a:p>
          <a:p>
            <a:pPr marL="0" indent="0" eaLnBrk="1" hangingPunct="1">
              <a:buFont typeface="Arial" charset="0"/>
              <a:buNone/>
            </a:pPr>
            <a:r>
              <a:rPr lang="en-US" smtClean="0"/>
              <a:t>(UU Nomor 36 tahun 2009 tentang kesehatan)</a:t>
            </a:r>
          </a:p>
        </p:txBody>
      </p:sp>
    </p:spTree>
    <p:extLst>
      <p:ext uri="{BB962C8B-B14F-4D97-AF65-F5344CB8AC3E}">
        <p14:creationId xmlns:p14="http://schemas.microsoft.com/office/powerpoint/2010/main" val="2784880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p:txBody>
          <a:bodyPr/>
          <a:lstStyle/>
          <a:p>
            <a:pPr marL="0" indent="0" eaLnBrk="1" hangingPunct="1">
              <a:buFont typeface="Arial" charset="0"/>
              <a:buNone/>
            </a:pPr>
            <a:r>
              <a:rPr lang="en-US" b="1" smtClean="0">
                <a:solidFill>
                  <a:srgbClr val="FF6600"/>
                </a:solidFill>
              </a:rPr>
              <a:t>Difinisi sehat</a:t>
            </a:r>
            <a:r>
              <a:rPr lang="en-US" smtClean="0"/>
              <a:t> :Suatu keadaan kesehimbangan yang dinamis antara bentuk dan fungsi tubuh yang dapat mengadakan penyusuian sehigga tubuh dapat mengatasi gangguan dari luar.(</a:t>
            </a:r>
            <a:r>
              <a:rPr lang="en-US" b="1" smtClean="0"/>
              <a:t>Pepkin,s.)</a:t>
            </a:r>
            <a:endParaRPr lang="en-GB" b="1" smtClean="0"/>
          </a:p>
        </p:txBody>
      </p:sp>
    </p:spTree>
    <p:extLst>
      <p:ext uri="{BB962C8B-B14F-4D97-AF65-F5344CB8AC3E}">
        <p14:creationId xmlns:p14="http://schemas.microsoft.com/office/powerpoint/2010/main" val="3690208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624417" y="1844678"/>
            <a:ext cx="10972800" cy="5184775"/>
          </a:xfrm>
        </p:spPr>
        <p:txBody>
          <a:bodyPr/>
          <a:lstStyle/>
          <a:p>
            <a:pPr eaLnBrk="1" hangingPunct="1"/>
            <a:endParaRPr lang="en-US" b="1" smtClean="0"/>
          </a:p>
          <a:p>
            <a:pPr eaLnBrk="1" hangingPunct="1"/>
            <a:endParaRPr lang="en-US" b="1" smtClean="0"/>
          </a:p>
          <a:p>
            <a:pPr eaLnBrk="1" hangingPunct="1"/>
            <a:endParaRPr lang="en-US" b="1" smtClean="0"/>
          </a:p>
          <a:p>
            <a:pPr eaLnBrk="1" hangingPunct="1"/>
            <a:r>
              <a:rPr lang="en-US" b="1" smtClean="0"/>
              <a:t>Suatu kondisi sehimbang antara status kesehatan biologis, psikologis, sosial dan spiritual yang memungkinkan orang tersebut hidup secara mandiri dan</a:t>
            </a:r>
            <a:r>
              <a:rPr lang="en-US" smtClean="0"/>
              <a:t> </a:t>
            </a:r>
            <a:r>
              <a:rPr lang="en-US" b="1" smtClean="0"/>
              <a:t>produktive</a:t>
            </a:r>
            <a:r>
              <a:rPr lang="en-US" smtClean="0"/>
              <a:t>. </a:t>
            </a:r>
            <a:r>
              <a:rPr lang="en-US" b="1" smtClean="0"/>
              <a:t>(Zaidiali 1999)</a:t>
            </a:r>
            <a:endParaRPr lang="en-GB" b="1" smtClean="0"/>
          </a:p>
        </p:txBody>
      </p:sp>
      <p:pic>
        <p:nvPicPr>
          <p:cNvPr id="81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1" y="836613"/>
            <a:ext cx="7584016"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120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819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609600" y="500066"/>
            <a:ext cx="10972800" cy="5500687"/>
          </a:xfrm>
        </p:spPr>
        <p:txBody>
          <a:bodyPr/>
          <a:lstStyle/>
          <a:p>
            <a:r>
              <a:rPr lang="en-US" smtClean="0"/>
              <a:t>Keadaan utuh secara fisik, jasmani, mental, dan sosial  dan bukan hanya suatu keadaan yang bebas dari penyakit cacat dan kelemahan. ( who 1974)</a:t>
            </a:r>
            <a:endParaRPr lang="en-GB" smtClean="0">
              <a:sym typeface="Wingdings" pitchFamily="2" charset="2"/>
            </a:endParaRPr>
          </a:p>
          <a:p>
            <a:r>
              <a:rPr lang="en-GB" smtClean="0">
                <a:sym typeface="Wingdings" pitchFamily="2" charset="2"/>
              </a:rPr>
              <a:t>Sehat  WHO (1981) “a state of complete physical, mental and social wellbeing”</a:t>
            </a:r>
          </a:p>
          <a:p>
            <a:r>
              <a:rPr lang="en-US" smtClean="0"/>
              <a:t>keadaan sehat, baik secara fisik, mental, spritual maupun sosial yang memungkinkan setiap orang untuk hidup produktif secara sosial dan ekonomis.  ( UU No 36 /2009 ttg Kesehatan)</a:t>
            </a:r>
            <a:endParaRPr lang="en-GB" smtClean="0"/>
          </a:p>
          <a:p>
            <a:endParaRPr lang="en-US" smtClean="0"/>
          </a:p>
        </p:txBody>
      </p:sp>
    </p:spTree>
    <p:extLst>
      <p:ext uri="{BB962C8B-B14F-4D97-AF65-F5344CB8AC3E}">
        <p14:creationId xmlns:p14="http://schemas.microsoft.com/office/powerpoint/2010/main" val="3372346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p:txBody>
          <a:bodyPr/>
          <a:lstStyle/>
          <a:p>
            <a:r>
              <a:rPr lang="en-US" smtClean="0"/>
              <a:t>Sehat mental : suatu kondisi memungkinkan berkembangnya fisik, intelektual, emosional, yang optimal dari seseorang dan perkembangan ini berjalan selaras dengan keadaan orang lain.</a:t>
            </a:r>
          </a:p>
          <a:p>
            <a:pPr>
              <a:buFont typeface="Wingdings" pitchFamily="2" charset="2"/>
              <a:buNone/>
            </a:pPr>
            <a:r>
              <a:rPr lang="en-US" smtClean="0"/>
              <a:t>   </a:t>
            </a:r>
            <a:r>
              <a:rPr lang="en-US" smtClean="0">
                <a:solidFill>
                  <a:srgbClr val="FF6600"/>
                </a:solidFill>
              </a:rPr>
              <a:t>(UU no 3/1961).</a:t>
            </a:r>
            <a:endParaRPr lang="en-GB" smtClean="0">
              <a:solidFill>
                <a:srgbClr val="FF6600"/>
              </a:solidFill>
            </a:endParaRPr>
          </a:p>
          <a:p>
            <a:pPr>
              <a:buFont typeface="Wingdings" pitchFamily="2" charset="2"/>
              <a:buNone/>
            </a:pPr>
            <a:endParaRPr lang="en-US" smtClean="0"/>
          </a:p>
        </p:txBody>
      </p:sp>
    </p:spTree>
    <p:extLst>
      <p:ext uri="{BB962C8B-B14F-4D97-AF65-F5344CB8AC3E}">
        <p14:creationId xmlns:p14="http://schemas.microsoft.com/office/powerpoint/2010/main" val="3778478425"/>
      </p:ext>
    </p:extLst>
  </p:cSld>
  <p:clrMapOvr>
    <a:masterClrMapping/>
  </p:clrMapOvr>
</p:sld>
</file>

<file path=ppt/theme/theme1.xml><?xml version="1.0" encoding="utf-8"?>
<a:theme xmlns:a="http://schemas.openxmlformats.org/drawingml/2006/main" name="Presentation UNISA_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resentation UNISA_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PPT VER. 1_template</Template>
  <TotalTime>91</TotalTime>
  <Words>621</Words>
  <Application>Microsoft Office PowerPoint</Application>
  <PresentationFormat>Custom</PresentationFormat>
  <Paragraphs>53</Paragraphs>
  <Slides>20</Slides>
  <Notes>0</Notes>
  <HiddenSlides>0</HiddenSlides>
  <MMClips>0</MMClips>
  <ScaleCrop>false</ScaleCrop>
  <HeadingPairs>
    <vt:vector size="4" baseType="variant">
      <vt:variant>
        <vt:lpstr>Theme</vt:lpstr>
      </vt:variant>
      <vt:variant>
        <vt:i4>8</vt:i4>
      </vt:variant>
      <vt:variant>
        <vt:lpstr>Slide Titles</vt:lpstr>
      </vt:variant>
      <vt:variant>
        <vt:i4>20</vt:i4>
      </vt:variant>
    </vt:vector>
  </HeadingPairs>
  <TitlesOfParts>
    <vt:vector size="28" baseType="lpstr">
      <vt:lpstr>Presentation UNISA_01</vt:lpstr>
      <vt:lpstr>1_Presentation UNISA_01</vt:lpstr>
      <vt:lpstr>1_Office Theme</vt:lpstr>
      <vt:lpstr>2_Office Theme</vt:lpstr>
      <vt:lpstr>Office Theme</vt:lpstr>
      <vt:lpstr>3_Office Theme</vt:lpstr>
      <vt:lpstr>4_Office Theme</vt:lpstr>
      <vt:lpstr>5_Office Theme</vt:lpstr>
      <vt:lpstr>PEMBUKA BELAJAR</vt:lpstr>
      <vt:lpstr> KONSEP SEHAT SAKIT </vt:lpstr>
      <vt:lpstr>Definisi sehat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PERILAKU SAKIT</vt:lpstr>
      <vt:lpstr>Konsep sakit.</vt:lpstr>
      <vt:lpstr>PowerPoint Presentation</vt:lpstr>
      <vt:lpstr>Faktor2 yang mempengaruhi kesehatan (H.L.Blum)</vt:lpstr>
      <vt:lpstr>Model sehat sakit </vt:lpstr>
      <vt:lpstr>PowerPoint Presentation</vt:lpstr>
      <vt:lpstr>PowerPoint Presentation</vt:lpstr>
      <vt:lpstr>PENUTUP BELAJAR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BUZZ GROUP (Kelompok Studi Kecil)</dc:title>
  <dc:creator>Windows User</dc:creator>
  <cp:lastModifiedBy>ismail - [2010]</cp:lastModifiedBy>
  <cp:revision>117</cp:revision>
  <dcterms:created xsi:type="dcterms:W3CDTF">2017-11-21T07:01:00Z</dcterms:created>
  <dcterms:modified xsi:type="dcterms:W3CDTF">2019-10-31T07:14:23Z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1033-10.2.0.7635</vt:lpwstr>
  </property>
</Properties>
</file>