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autoCompressPictures="0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  <p:sldMasterId id="2147483756" r:id="rId11"/>
    <p:sldMasterId id="2147483768" r:id="rId12"/>
    <p:sldMasterId id="2147483780" r:id="rId13"/>
    <p:sldMasterId id="2147483792" r:id="rId14"/>
    <p:sldMasterId id="2147483804" r:id="rId15"/>
    <p:sldMasterId id="2147483816" r:id="rId16"/>
    <p:sldMasterId id="2147483828" r:id="rId17"/>
    <p:sldMasterId id="2147483840" r:id="rId18"/>
    <p:sldMasterId id="2147483852" r:id="rId19"/>
    <p:sldMasterId id="2147483864" r:id="rId20"/>
    <p:sldMasterId id="2147483876" r:id="rId21"/>
    <p:sldMasterId id="2147483888" r:id="rId22"/>
    <p:sldMasterId id="2147483900" r:id="rId23"/>
    <p:sldMasterId id="2147483912" r:id="rId24"/>
    <p:sldMasterId id="2147483924" r:id="rId25"/>
    <p:sldMasterId id="2147483936" r:id="rId26"/>
    <p:sldMasterId id="2147483948" r:id="rId27"/>
    <p:sldMasterId id="2147483960" r:id="rId28"/>
    <p:sldMasterId id="2147483972" r:id="rId29"/>
    <p:sldMasterId id="2147483984" r:id="rId30"/>
    <p:sldMasterId id="2147483996" r:id="rId31"/>
    <p:sldMasterId id="2147484008" r:id="rId32"/>
    <p:sldMasterId id="2147484020" r:id="rId33"/>
    <p:sldMasterId id="2147484032" r:id="rId34"/>
    <p:sldMasterId id="2147484044" r:id="rId35"/>
    <p:sldMasterId id="2147484056" r:id="rId36"/>
    <p:sldMasterId id="2147484068" r:id="rId37"/>
    <p:sldMasterId id="2147484080" r:id="rId38"/>
    <p:sldMasterId id="2147484092" r:id="rId39"/>
    <p:sldMasterId id="2147484104" r:id="rId40"/>
    <p:sldMasterId id="2147484116" r:id="rId41"/>
    <p:sldMasterId id="2147484128" r:id="rId42"/>
    <p:sldMasterId id="2147484140" r:id="rId43"/>
    <p:sldMasterId id="2147484152" r:id="rId44"/>
    <p:sldMasterId id="2147484164" r:id="rId45"/>
    <p:sldMasterId id="2147484176" r:id="rId46"/>
    <p:sldMasterId id="2147484188" r:id="rId47"/>
    <p:sldMasterId id="2147484200" r:id="rId48"/>
    <p:sldMasterId id="2147484212" r:id="rId49"/>
    <p:sldMasterId id="2147484224" r:id="rId50"/>
    <p:sldMasterId id="2147484236" r:id="rId51"/>
    <p:sldMasterId id="2147484248" r:id="rId52"/>
    <p:sldMasterId id="2147484260" r:id="rId53"/>
    <p:sldMasterId id="2147484272" r:id="rId54"/>
    <p:sldMasterId id="2147484284" r:id="rId55"/>
    <p:sldMasterId id="2147484296" r:id="rId56"/>
    <p:sldMasterId id="2147484308" r:id="rId57"/>
    <p:sldMasterId id="2147484320" r:id="rId58"/>
    <p:sldMasterId id="2147484332" r:id="rId59"/>
    <p:sldMasterId id="2147484344" r:id="rId60"/>
    <p:sldMasterId id="2147484356" r:id="rId61"/>
    <p:sldMasterId id="2147484368" r:id="rId62"/>
    <p:sldMasterId id="2147484380" r:id="rId63"/>
    <p:sldMasterId id="2147484392" r:id="rId64"/>
    <p:sldMasterId id="2147484404" r:id="rId65"/>
    <p:sldMasterId id="2147484416" r:id="rId66"/>
    <p:sldMasterId id="2147484428" r:id="rId67"/>
    <p:sldMasterId id="2147484440" r:id="rId68"/>
    <p:sldMasterId id="2147484452" r:id="rId69"/>
    <p:sldMasterId id="2147484464" r:id="rId70"/>
    <p:sldMasterId id="2147484476" r:id="rId71"/>
    <p:sldMasterId id="2147484488" r:id="rId72"/>
    <p:sldMasterId id="2147484500" r:id="rId73"/>
    <p:sldMasterId id="2147484512" r:id="rId74"/>
    <p:sldMasterId id="2147484524" r:id="rId75"/>
    <p:sldMasterId id="2147484536" r:id="rId76"/>
    <p:sldMasterId id="2147484548" r:id="rId77"/>
    <p:sldMasterId id="2147484560" r:id="rId78"/>
    <p:sldMasterId id="2147484572" r:id="rId79"/>
  </p:sldMasterIdLst>
  <p:notesMasterIdLst>
    <p:notesMasterId r:id="rId81"/>
  </p:notesMasterIdLst>
  <p:sldIdLst>
    <p:sldId id="256" r:id="rId80"/>
    <p:sldId id="302" r:id="rId82"/>
    <p:sldId id="309" r:id="rId83"/>
    <p:sldId id="310" r:id="rId84"/>
    <p:sldId id="311" r:id="rId85"/>
    <p:sldId id="312" r:id="rId86"/>
    <p:sldId id="314" r:id="rId87"/>
    <p:sldId id="316" r:id="rId88"/>
    <p:sldId id="319" r:id="rId89"/>
    <p:sldId id="320" r:id="rId90"/>
    <p:sldId id="317" r:id="rId91"/>
    <p:sldId id="301" r:id="rId9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704020202020204" pitchFamily="34" charset="0"/>
        <a:ea typeface="MS PGothic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14"/>
    <p:restoredTop sz="93770"/>
  </p:normalViewPr>
  <p:slideViewPr>
    <p:cSldViewPr>
      <p:cViewPr varScale="1">
        <p:scale>
          <a:sx n="113" d="100"/>
          <a:sy n="113" d="100"/>
        </p:scale>
        <p:origin x="152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bleStyles" Target="tableStyles.xml"/><Relationship Id="rId94" Type="http://schemas.openxmlformats.org/officeDocument/2006/relationships/viewProps" Target="viewProps.xml"/><Relationship Id="rId93" Type="http://schemas.openxmlformats.org/officeDocument/2006/relationships/presProps" Target="presProps.xml"/><Relationship Id="rId92" Type="http://schemas.openxmlformats.org/officeDocument/2006/relationships/slide" Target="slides/slide12.xml"/><Relationship Id="rId91" Type="http://schemas.openxmlformats.org/officeDocument/2006/relationships/slide" Target="slides/slide11.xml"/><Relationship Id="rId90" Type="http://schemas.openxmlformats.org/officeDocument/2006/relationships/slide" Target="slides/slide10.xml"/><Relationship Id="rId9" Type="http://schemas.openxmlformats.org/officeDocument/2006/relationships/slideMaster" Target="slideMasters/slideMaster8.xml"/><Relationship Id="rId89" Type="http://schemas.openxmlformats.org/officeDocument/2006/relationships/slide" Target="slides/slide9.xml"/><Relationship Id="rId88" Type="http://schemas.openxmlformats.org/officeDocument/2006/relationships/slide" Target="slides/slide8.xml"/><Relationship Id="rId87" Type="http://schemas.openxmlformats.org/officeDocument/2006/relationships/slide" Target="slides/slide7.xml"/><Relationship Id="rId86" Type="http://schemas.openxmlformats.org/officeDocument/2006/relationships/slide" Target="slides/slide6.xml"/><Relationship Id="rId85" Type="http://schemas.openxmlformats.org/officeDocument/2006/relationships/slide" Target="slides/slide5.xml"/><Relationship Id="rId84" Type="http://schemas.openxmlformats.org/officeDocument/2006/relationships/slide" Target="slides/slide4.xml"/><Relationship Id="rId83" Type="http://schemas.openxmlformats.org/officeDocument/2006/relationships/slide" Target="slides/slide3.xml"/><Relationship Id="rId82" Type="http://schemas.openxmlformats.org/officeDocument/2006/relationships/slide" Target="slides/slide2.xml"/><Relationship Id="rId81" Type="http://schemas.openxmlformats.org/officeDocument/2006/relationships/notesMaster" Target="notesMasters/notesMaster1.xml"/><Relationship Id="rId80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9" Type="http://schemas.openxmlformats.org/officeDocument/2006/relationships/slideMaster" Target="slideMasters/slideMaster78.xml"/><Relationship Id="rId78" Type="http://schemas.openxmlformats.org/officeDocument/2006/relationships/slideMaster" Target="slideMasters/slideMaster77.xml"/><Relationship Id="rId77" Type="http://schemas.openxmlformats.org/officeDocument/2006/relationships/slideMaster" Target="slideMasters/slideMaster76.xml"/><Relationship Id="rId76" Type="http://schemas.openxmlformats.org/officeDocument/2006/relationships/slideMaster" Target="slideMasters/slideMaster75.xml"/><Relationship Id="rId75" Type="http://schemas.openxmlformats.org/officeDocument/2006/relationships/slideMaster" Target="slideMasters/slideMaster74.xml"/><Relationship Id="rId74" Type="http://schemas.openxmlformats.org/officeDocument/2006/relationships/slideMaster" Target="slideMasters/slideMaster73.xml"/><Relationship Id="rId73" Type="http://schemas.openxmlformats.org/officeDocument/2006/relationships/slideMaster" Target="slideMasters/slideMaster72.xml"/><Relationship Id="rId72" Type="http://schemas.openxmlformats.org/officeDocument/2006/relationships/slideMaster" Target="slideMasters/slideMaster71.xml"/><Relationship Id="rId71" Type="http://schemas.openxmlformats.org/officeDocument/2006/relationships/slideMaster" Target="slideMasters/slideMaster70.xml"/><Relationship Id="rId70" Type="http://schemas.openxmlformats.org/officeDocument/2006/relationships/slideMaster" Target="slideMasters/slideMaster69.xml"/><Relationship Id="rId7" Type="http://schemas.openxmlformats.org/officeDocument/2006/relationships/slideMaster" Target="slideMasters/slideMaster6.xml"/><Relationship Id="rId69" Type="http://schemas.openxmlformats.org/officeDocument/2006/relationships/slideMaster" Target="slideMasters/slideMaster68.xml"/><Relationship Id="rId68" Type="http://schemas.openxmlformats.org/officeDocument/2006/relationships/slideMaster" Target="slideMasters/slideMaster67.xml"/><Relationship Id="rId67" Type="http://schemas.openxmlformats.org/officeDocument/2006/relationships/slideMaster" Target="slideMasters/slideMaster66.xml"/><Relationship Id="rId66" Type="http://schemas.openxmlformats.org/officeDocument/2006/relationships/slideMaster" Target="slideMasters/slideMaster65.xml"/><Relationship Id="rId65" Type="http://schemas.openxmlformats.org/officeDocument/2006/relationships/slideMaster" Target="slideMasters/slideMaster64.xml"/><Relationship Id="rId64" Type="http://schemas.openxmlformats.org/officeDocument/2006/relationships/slideMaster" Target="slideMasters/slideMaster63.xml"/><Relationship Id="rId63" Type="http://schemas.openxmlformats.org/officeDocument/2006/relationships/slideMaster" Target="slideMasters/slideMaster62.xml"/><Relationship Id="rId62" Type="http://schemas.openxmlformats.org/officeDocument/2006/relationships/slideMaster" Target="slideMasters/slideMaster61.xml"/><Relationship Id="rId61" Type="http://schemas.openxmlformats.org/officeDocument/2006/relationships/slideMaster" Target="slideMasters/slideMaster60.xml"/><Relationship Id="rId60" Type="http://schemas.openxmlformats.org/officeDocument/2006/relationships/slideMaster" Target="slideMasters/slideMaster59.xml"/><Relationship Id="rId6" Type="http://schemas.openxmlformats.org/officeDocument/2006/relationships/slideMaster" Target="slideMasters/slideMaster5.xml"/><Relationship Id="rId59" Type="http://schemas.openxmlformats.org/officeDocument/2006/relationships/slideMaster" Target="slideMasters/slideMaster58.xml"/><Relationship Id="rId58" Type="http://schemas.openxmlformats.org/officeDocument/2006/relationships/slideMaster" Target="slideMasters/slideMaster57.xml"/><Relationship Id="rId57" Type="http://schemas.openxmlformats.org/officeDocument/2006/relationships/slideMaster" Target="slideMasters/slideMaster56.xml"/><Relationship Id="rId56" Type="http://schemas.openxmlformats.org/officeDocument/2006/relationships/slideMaster" Target="slideMasters/slideMaster55.xml"/><Relationship Id="rId55" Type="http://schemas.openxmlformats.org/officeDocument/2006/relationships/slideMaster" Target="slideMasters/slideMaster54.xml"/><Relationship Id="rId54" Type="http://schemas.openxmlformats.org/officeDocument/2006/relationships/slideMaster" Target="slideMasters/slideMaster53.xml"/><Relationship Id="rId53" Type="http://schemas.openxmlformats.org/officeDocument/2006/relationships/slideMaster" Target="slideMasters/slideMaster52.xml"/><Relationship Id="rId52" Type="http://schemas.openxmlformats.org/officeDocument/2006/relationships/slideMaster" Target="slideMasters/slideMaster51.xml"/><Relationship Id="rId51" Type="http://schemas.openxmlformats.org/officeDocument/2006/relationships/slideMaster" Target="slideMasters/slideMaster50.xml"/><Relationship Id="rId50" Type="http://schemas.openxmlformats.org/officeDocument/2006/relationships/slideMaster" Target="slideMasters/slideMaster49.xml"/><Relationship Id="rId5" Type="http://schemas.openxmlformats.org/officeDocument/2006/relationships/slideMaster" Target="slideMasters/slideMaster4.xml"/><Relationship Id="rId49" Type="http://schemas.openxmlformats.org/officeDocument/2006/relationships/slideMaster" Target="slideMasters/slideMaster48.xml"/><Relationship Id="rId48" Type="http://schemas.openxmlformats.org/officeDocument/2006/relationships/slideMaster" Target="slideMasters/slideMaster47.xml"/><Relationship Id="rId47" Type="http://schemas.openxmlformats.org/officeDocument/2006/relationships/slideMaster" Target="slideMasters/slideMaster46.xml"/><Relationship Id="rId46" Type="http://schemas.openxmlformats.org/officeDocument/2006/relationships/slideMaster" Target="slideMasters/slideMaster45.xml"/><Relationship Id="rId45" Type="http://schemas.openxmlformats.org/officeDocument/2006/relationships/slideMaster" Target="slideMasters/slideMaster44.xml"/><Relationship Id="rId44" Type="http://schemas.openxmlformats.org/officeDocument/2006/relationships/slideMaster" Target="slideMasters/slideMaster43.xml"/><Relationship Id="rId43" Type="http://schemas.openxmlformats.org/officeDocument/2006/relationships/slideMaster" Target="slideMasters/slideMaster42.xml"/><Relationship Id="rId42" Type="http://schemas.openxmlformats.org/officeDocument/2006/relationships/slideMaster" Target="slideMasters/slideMaster41.xml"/><Relationship Id="rId41" Type="http://schemas.openxmlformats.org/officeDocument/2006/relationships/slideMaster" Target="slideMasters/slideMaster40.xml"/><Relationship Id="rId40" Type="http://schemas.openxmlformats.org/officeDocument/2006/relationships/slideMaster" Target="slideMasters/slideMaster39.xml"/><Relationship Id="rId4" Type="http://schemas.openxmlformats.org/officeDocument/2006/relationships/slideMaster" Target="slideMasters/slideMaster3.xml"/><Relationship Id="rId39" Type="http://schemas.openxmlformats.org/officeDocument/2006/relationships/slideMaster" Target="slideMasters/slideMaster38.xml"/><Relationship Id="rId38" Type="http://schemas.openxmlformats.org/officeDocument/2006/relationships/slideMaster" Target="slideMasters/slideMaster37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8" name="Rectangl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09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0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91911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en-US" noProof="0"/>
          </a:p>
        </p:txBody>
      </p:sp>
      <p:sp>
        <p:nvSpPr>
          <p:cNvPr id="891913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</a:defRPr>
            </a:lvl1pPr>
          </a:lstStyle>
          <a:p>
            <a:pPr>
              <a:defRPr/>
            </a:pPr>
            <a:fld id="{57613335-10C0-C64E-855C-A1252B6022B0}" type="slidenum">
              <a:rPr lang="de-DE" altLang="en-US"/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803070505020304" charset="0"/>
      <a:defRPr sz="1200" kern="1200">
        <a:solidFill>
          <a:srgbClr val="000000"/>
        </a:solidFill>
        <a:latin typeface="Times New Roman" panose="02020803070505020304" charset="0"/>
        <a:ea typeface="MS PGothic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D33CA37-0D2E-8F4D-B5F1-84596FE82BB4}" type="slidenum">
              <a:rPr lang="de-DE" alt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de-DE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11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893956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702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Times New Roman" panose="02020803070505020304" charset="0"/>
              <a:ea typeface="MS PGothic" panose="020B0600070205080204" pitchFamily="34" charset="-128"/>
            </a:endParaRPr>
          </a:p>
        </p:txBody>
      </p:sp>
      <p:sp>
        <p:nvSpPr>
          <p:cNvPr id="897027" name="Slide Number Placeholder 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80307050502030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4DA76B-7C0C-1641-A6AF-51BF7DE59B80}" type="slidenum">
              <a:rPr lang="de-DE" altLang="en-US" smtClean="0">
                <a:ea typeface="Arial Unicode MS" panose="020B0604020202020204" pitchFamily="34" charset="-128"/>
                <a:cs typeface="Arial Unicode MS" panose="020B0604020202020204" pitchFamily="34" charset="-128"/>
              </a:rPr>
            </a:fld>
            <a:endParaRPr lang="de-DE" altLang="en-US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2F7B-7691-8E4E-BD2A-BA5FE748EC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140F-1EC4-8648-823E-7B0652AB7B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71CDE-E3D8-1A43-BEFD-F466DE2103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04F5-57EA-7E42-B215-4E1ADC51C5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F27E0-208E-2C40-9F06-DBFC0B119E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AEB14-C715-FC44-B603-BE8CFC20C0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E0CF6-2A21-7440-A2C8-8D7267C8F9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686A7-1963-D143-9697-3EE2510045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E428-C9E8-E448-92CC-2DB7D224D3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E7BF-7267-3D46-BFFC-31F603EBAEE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73D30-0E2E-FF46-B5B8-344EF32B5C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72EC-337F-A84E-8CC4-AB83403CFC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1063-E715-1B48-B830-A30530122A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C9AD7-2584-D44E-9D0A-2DFD6B420D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A8BB-63CF-CA47-8498-28831909A9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5856-B9B6-B64B-A68E-A068696D0A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1A5E-C786-5846-A78F-345070FF98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9CE77-A44C-7642-893E-944BD20FFF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BBF6-0518-2247-8255-551D1FFA1B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2378-390F-8D4B-AF98-BE849DE02A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0BC2-936A-7646-9F2D-31D0079B5D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F276-265D-7A42-B0E7-28CEEB66647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BAFD-6C3C-834B-AB94-88B90A3C98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31CAF-E00A-7B42-8949-7835A634DE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0775-8CA4-2443-8AC5-2EEA4233A5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712A-2D74-4E42-86F1-A3E6FBC404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826A-9B10-5541-A8DF-45173F03FB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73F0-0EB4-6D44-A99C-C29F55F279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309B-1C3D-6642-8D4B-FC6B41C721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9E71-FB5C-914C-B913-F307EC06E5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16140-492B-934C-82E5-E4855D6F4B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AF6-EC79-554B-A7B3-58B6A0D0A2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6456-8139-2B4C-8749-5790A4B4FA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3733-06FB-EC48-A469-405431AF9D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0C49-8762-6449-A7F2-BD4BEC060E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044B-8A82-D741-8131-8B74C0B34B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34E9-75CE-8B41-AC1F-68428A72A6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C35B-265F-B848-8D37-8A60A7B4F44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768E-EDDF-0443-8CB9-4D6AD761AF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69A2-9054-0243-ABFF-514BA6607E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7E21-F5D5-7E44-9294-091361CEEF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F03BF-B211-5145-BE2A-D74AAB3E46B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A1EC9-E783-7A41-B2EE-C1908FA6C0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BF37-2041-9B46-B814-256A58607D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1692-E37A-534E-94D9-88BD15B19A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CDC0-546B-1844-9E32-A800640D11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7BBBB-3851-1144-960A-9C9EB20EC2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86B4-9C9B-D94B-9431-C485A0B7200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FF1F-B589-6841-811B-B155D7B0B2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648E-25F2-9241-9801-CDB5050D68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7A61-D569-AF40-A517-3A434665854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288C-C6C1-0643-BEE3-4E3AF1C953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6531-EE52-9A41-9F47-34312B42966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6A69-5463-4E41-965E-6F42E5DBD24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60971-D238-D542-8CBD-4FFC7E2586B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4CC6-5D85-D145-B983-DC8E8149974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5EDD-DAB3-BF4E-B8FC-A2476561F88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584AB-9CCA-6A46-8FA8-E7E4694BCAF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8F3C-DBD3-CC4F-9258-F0C58EB4F9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6B7E-A365-4243-89F4-E8CF16E5602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A99E-5339-674A-9FB0-C978F9AB651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3F9BE-F1C4-CB41-9DAA-FB9789FF8EA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77F8-28A6-3C4A-8364-FF70E53EE88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B744-B1D2-1546-979D-BF84F9D6EF1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A54A-F1FA-6849-8A5A-AEB3ED8B0B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E46E-D8C3-5241-94D1-5C3B1448C95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35D9-EFBF-424A-8551-163412EE655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DEFC-4216-E74B-9F28-8C86B490C4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B1ED-3791-8040-BF7E-6D79C68459A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1380-6FDE-3E44-86AB-C0D5B2D4E10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DC7EE-D0D9-3D4F-9DE7-581CC07E64F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D7C1-BEDC-A54F-8042-61F73C9154D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FB01-2D52-5A4C-908B-1ECDE2FA95A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11E9-3B2B-304A-9E73-030AEDD99AE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44C58-A284-9845-AC13-FD24BA59148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E444-DE8D-714A-96BD-3CD6B43ABF4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23869-FDC5-CE4A-A12A-EC754893D4E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E182-C156-CA44-B530-D825C2C6618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5345-A942-1D4E-8D1C-A34ED3765C5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A4F20-FFB3-6D4C-B748-FBA22AD9EB6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763E-7E55-F849-9E9A-E79109871E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B88D-5732-3E4A-955D-B9EDE6E7B9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FEF4-6505-304F-8642-9E07560FBCA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B733-EB3A-3D44-87A1-6BB1C1D64C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9FA1-ED01-6B4A-BDDC-0CE380A9AD0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9D28-CB84-6D48-809F-A39494AEAF7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C2A8-3864-8C4B-88A9-F187CBDE10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04DE2-4709-F040-8CDB-140DAFACA53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67FC-1497-E244-902B-70F726B326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A396-14A1-C64B-AB9C-D271643F580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5AF0-855E-FB48-A8F3-C93CDE8C452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DD78-C2A4-6C4C-B798-29526A147C3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DD34-41C6-4143-B8DE-9AE588E4D70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9717-813D-9343-A2A2-091446C408C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55D97-B5F0-3840-A947-74E9A126D1E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D297-673B-EF4D-AAB8-7BFF7DE05B2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D95E2-5E3B-ED49-AAD8-BD0860CED2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64534-9F2C-8B48-B6E7-9C70ACE94F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769A-79FF-9443-A2F8-324BF1B7C59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2A87-EF25-0E48-BAB8-B5D8C59F0C6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BBB6-7D00-D842-BD1E-4F372F5DED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608-4C95-2747-B605-C87E58EB586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AA2C-A7E4-8D42-8B39-546E744DBE6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FA343-2975-1D49-9557-B2C3DAE3393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D558-A733-A84D-8EED-065E9E82F0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A8BA-6592-DE45-90AD-BBBC7A1CC17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0CBA-FB63-0943-A6CD-98C14BA72B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8F48-DFB6-A34B-8C07-FB6CF74D6B1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9D01-F538-E048-BAAB-8EE0BBB4A2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E54C-B068-9841-95DF-75CCE3D7C67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1ECB-7A48-444C-965D-C144C10CE9B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E80B-08C2-9D4B-B736-664A3621242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02C5-9878-BD46-8BA2-7877CE00B0D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CFB4-144B-6B4E-8D1C-602D484F970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85EE-277D-1349-AD80-C6886E4E0DD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205B-E9B3-5C40-81F0-10BACEB8907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53BD-98C6-6242-AB54-1D144785CA3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8211F-02EA-B042-B3D3-F2E24941F99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CD43-C8C7-EA42-8B3A-27DA31C70C6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2803-9C81-9D4B-843C-BE266D43DE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9374-E63A-3840-AD99-BA76C5CD398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40997-B3D9-664B-B028-9D8EB673034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C61A-C3F6-1447-BEC3-0F3CC51AEA5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4621-3EA6-7E40-8DC3-E69220E768E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45C1-E82C-024C-814B-1E845065D52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531E-7A41-4A4E-9673-C758D15CE46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1B86-F52E-954A-8D41-E517B9AA610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7000-9396-5F46-A4A6-3739F2B2E22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129DA-2C1F-5D4C-9FCA-B6C8202949C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E03F-78D2-634A-B54B-2AE3303033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0A16-5FDB-724C-88FF-A631C0C3C3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4AC53-9A34-424E-AB5B-EB29A6CB1B2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A3E2A-9A38-CD4E-96D1-B7CBEC90F64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06C4-45B7-6941-8685-82C7B0C22D0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139E-B82F-634C-9823-6FA74ADFA4A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848B-40B2-7A40-ADD1-3E3E9C3BD4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E2EDF-B0DD-8245-B970-023E71AB06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E189-C69A-D247-A102-9617D8B6617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E4CD-0638-A94D-AFB2-0F0431B02C2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79B8-A29B-8B45-A71B-E247B599A93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D331-FA30-6140-BA3B-6E1B84E8910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AC0E-0126-F54D-8E53-0A3ACCFDF7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E50B-EE1F-6849-89C1-3ECA3A0CF0A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719A-7A6B-0449-9FDF-5A5F03B6947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F149A-8A54-D449-8C73-02794BEED39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9C57-BDB3-A044-A572-08B3E459BEF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265F-4851-D54C-9C9D-51CBC0B21E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2582-7270-C740-8230-B6D55CB0E04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DEBA-B590-A645-AEE0-ECA9EB6D439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9839-4872-CD43-8520-FC97AFEEC73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4A7F-5A23-2848-A37A-D5BE569F62A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6D72-553D-B541-BEFE-6B7FA4D0B6A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9484-D9EB-D14F-B88E-667810B159C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92BD-540B-1640-B3F0-2EA0F6DDE3B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1AEA-6893-0D43-A176-7FFAE74868A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8B0B-7F40-014F-80A7-70A915595F5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058F-60F6-9649-B04B-9940DA54A07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EE73-DFEA-2F43-8EFD-6F998E329BF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02C65-4861-EC4B-A51E-FE2159022CE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25FC-02E6-EE4C-8312-47A82FA7D5A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350-4862-F94D-9A5B-8D36F299E3A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F907-59FF-EF47-9C30-034C1051D5F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1BF9-D961-5548-8F29-BCE1BC42FC0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5798-3B4F-9F4C-8249-F273C5D6B3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7A43-C8DA-9746-8C84-3373855C12E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0475-3536-D842-9F40-F14CF6EEB85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2AFB-49B6-0C42-9031-F8FE2979397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55B3-E427-0E4B-8559-CBA8CE81C58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04BB-4215-6F42-AD2B-7F5B2FED8FA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EEEA-E376-8B4C-BFE2-9903F800EFD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FBF1B-E704-7547-8D41-637D5F3AA59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2C97-79E9-DC48-9FBB-019FB438538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8DEE-09CA-AF41-BA21-04095EFD519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3C38-400B-0E48-9CC9-D3162D4133D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79408-3A64-7240-8710-514FB97760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08B9-CC47-644A-A4E9-A4BB65E2DCA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8B7-EA43-534E-A843-A17636EE1C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CF8D-3934-C548-994E-562BE3916CC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56EC-F5C8-154F-B9B0-5CD80992446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A495-A808-5C4A-B612-1BE921D77EE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CE36-F4BD-3E4A-88CC-E9F2C4FE724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ACDF-2FFF-F24C-A849-1AE3743C006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BA61-297E-604F-B8AD-EB126FB6442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14E2-9B25-BA47-9380-C34C25F4A7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5DB4-3DDD-D34E-9DC7-2C78D32DD9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0E28-AA24-8F4E-B716-5F22700342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B2AD-1461-E346-AB1A-13D41E168B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7442-F711-084E-9628-9C9BC2C669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7FDA-66B1-E24F-9293-D22139BB42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2CF7-DDEC-1540-B053-0EAAEAFE7AE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C78A-83A8-394F-92C8-883486F4D4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80FA-189D-F947-8C9E-5811BA2E62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F542-1AD7-A044-A53D-9E5CA9EBB6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A94A-8A96-B64A-BCD5-23C6C5327C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C0ED3-93C2-6944-8594-4638F6C218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86970-07E8-5B4D-9316-8947DD64F9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6699-139B-4941-AFFB-D87D6FBB8B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A512-43C7-1B45-B8EC-5CBF64DEAF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D1D9-A6CC-914F-9D7D-B830872A9F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DD7B2-84C4-4D44-BE77-2DADAA1768E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19C8-FA20-3C4F-ACEB-7AF39994A9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81BF-31FF-1246-8657-193678E0F34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9E2C-E0D5-684B-9A34-F43803BDA1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07E5-8867-0048-ABA2-6FF9DD163F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0E0A2-D1F2-0E4E-8E56-1E35DCE56E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A8DE-D912-C144-8251-4B9A793F71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CA87C-330B-B64C-BF0B-AD34B989BB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6AF2-9B64-084A-8A94-B62C3FA769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AA4A-22C6-9C4C-BA63-CE2646D8B3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1559-49FD-624F-A3CF-DE1BD5BBBF1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382D3-DA05-0F4F-915F-519DFE1547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8D7E-7347-654E-A9ED-1EFEFE99E1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72FB-1040-BF42-A637-0FC248F36C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6A65-5C2F-204D-958F-E407A33E8A6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B7F4-916A-934C-A56F-37A28FE280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CC247-1C43-9441-ADDE-D185828A39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1AB6-B4E4-F04A-834B-454765D6C9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2426-B854-3140-B717-A3108A88DB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4002-7BF2-B940-90C3-5CB9467BF46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3D1C-FB5C-4C4E-9B48-C13FD9629E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1FEB-5FAB-6848-8659-0FCF0B4ACD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1E11-2B3E-8640-8ECD-F855C7B506A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F16AF-BEA1-6141-8C99-78B9709E5E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F9716-17D1-EF4A-9FA8-DDD5D6CDD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DCD26-951E-D14A-9BBD-430B795FEF1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46BC-F4A5-2F48-A74F-088D89F9CE6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ED50D-72EE-774D-AA13-F82631DFC76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1CB7-4340-4E43-B83B-355FFCB246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405C-0C43-0244-B159-F8537CB2C3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4EF4-27EA-EE41-9BA4-27BB4E29C2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2F86-7BCE-4342-B017-749F6345CC1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1292-59E8-864E-9CD6-2D55D44E5F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690F-78D7-7C40-B3F3-0B7C3B49DA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8FD9-9ADD-0748-BAA4-522EB815A8A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1172-3835-BB49-A6A1-F8BA3743A34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802C-F5FD-F743-A3AF-CD49590053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F884-BA8D-E543-A60B-5A58018B19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1FCA-53EA-3A46-8A9C-7E4857CFE7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421B-D2F4-E84D-8DAB-A796D65099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3A32-3E2B-074D-B675-485E1ED4A27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E1784-8F6F-2247-9138-641D3CF91C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5506-22C4-564E-9014-19A09B859C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FC43-6FE4-A34D-9128-BC88D0E74B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5F6B-9C3B-1A41-BFBB-2C2494E68B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5541-F64D-3D4D-B087-F70112E815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C63E-F6C5-8C4A-941E-82DCA8B570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C0BAC-8FF3-DA40-BE0C-F5069F80E7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CF8F8-6949-C648-BC34-3B7EC2F523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44E8-5301-6441-8D3A-222B28AE2A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3B15-0D90-4F4B-8A04-E4ADA81957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EECA-512B-094E-9039-0B21ACB0DB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66C3-EFFE-5D4F-971E-8AB3957DC3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878A-E149-8541-904F-62CB3DE73A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B720-5165-5444-87BB-AF0427FCE0A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BBC7-C5D3-E948-BDDA-02A40A410C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B832-DE1B-D04C-BBC6-7559382634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814DB-B70F-9D46-968D-1DC32383F5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3386-7788-5541-A6F6-445CD3FDF6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B830-D0C1-2C43-B6ED-1F3F52CB5F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CDE54-CF86-134C-B739-45236A7B65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FE7A-43FA-3549-8E4F-97F9DEFECE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9C15-00F5-CC47-9AD8-F9E1010D9A7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9A664-9077-CB4B-9562-74E2D89295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9711-7A3E-4A41-AC4B-0FE73969DA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4006-FCD4-0D41-B1C5-FA322D04B2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9C63-E1BF-F24A-8A02-DCEABFEEB0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F557-F0F9-5941-A6CB-33D327AA94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433D-93BA-7B49-9665-9ACB052AB6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4693D-1BD9-6F49-A13E-21BE101ACD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FC3A-5C71-3E44-BAE1-4FF59EF87C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93DC-B16A-5F4C-84A3-69111598B6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E68E-3ABB-794A-8749-586C507751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4144D-3785-5E4F-90B3-B2CB0412E1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3060-12F5-D946-A574-2C344BDA00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65F7-DC59-2C45-A4D4-4160639657D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B32A-9C77-F24C-B918-F75F9CEA47E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A0BAE-F333-BD47-8120-3AA03D846F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1274-2324-E24D-97BE-EAB39B0740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0BAE-659E-F047-B1EB-0C22EDB13B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752C-7E6A-1B42-BC59-FE5C0C3627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8588-9F83-384C-9F9C-EC11F1C99E9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C8FCD-8CEC-8541-8FF6-7AD25A8704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C141-0869-6841-813D-6EEE8AC74E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88DD-8FFE-244B-B0D1-FE83951DDB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C4D8-3D17-CF40-923A-91A5574F452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508B7-7AC7-F24E-856B-A1CD400C13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28252-5A39-B84C-87DD-07BAA9C7DC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0E59-DDCD-DA46-A610-0EC84CC9D4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14EE-0415-E541-9245-0A705621C8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2E2A-8C4C-1041-8C0B-C9EFFF2A28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2FB4-E2F1-444F-89C6-9769ADFBD2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61721-9777-BA4A-97E1-FDC00E8404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925B1-ACE1-4D4A-8872-642BD1DA2E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69DA-B189-5147-836C-B20A0ACCF5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C6FEE-D454-D74D-8D98-C1C2A41CC1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AAB0-9CE0-EE4E-8A78-602DAF7248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FCCE-2AB2-3248-A2D6-DC39C6A276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42467-4494-F74B-884B-D4904778D4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72A14-7AA6-7B40-BD41-E7ADB3B873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1BD3-83F4-2947-B39F-F76D1A17A3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A905-B607-EC44-B054-09A7283A954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1F8E8-374F-A74C-9099-8DEF4B8036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7C1A0-EF7C-9D47-9886-856C2EFDD4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76C3-1AE7-174C-96DF-6FE0297C79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DC86-3BD7-8D4C-B365-0F5530E0EB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BAACF-3622-A14A-8936-2BEF7A05DD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F4E7-DD71-1B48-B201-8D39242563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EA01-F98F-B249-9B72-219C0667DD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829A-29B8-5E4C-996F-9BDBE75ACC3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F1E5-3BCB-D440-9DA6-B4E4987C15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FEAE-A44B-8341-94FE-D094FA7F29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2865-98B9-4D45-8534-006EBD9734E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180F1-5A7F-8843-AB37-8AF0B7BEF3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1D70-2DDE-A943-8031-06F3F3042A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575E5-1251-7749-A204-0382138609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D10D-41E3-654B-B144-A73ECC1E64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EEE9-D7FF-A245-87ED-B8E2601683B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6342E-165A-CA46-9023-0F92CFF251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79F7-A7ED-3148-87B7-42418277C34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8F8D-D3E4-AC4E-9CB2-12699A843C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52C8-34A1-CE4C-920C-E5C5468C1F6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4047-0350-054B-ACF1-29CC7DA235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FD70-EEF6-8C42-8E06-B4897E7D73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39D6-25BF-F749-BD2E-630BACCE5A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BEC6-1EDF-C642-89FE-A9EA1DFC19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FDA1-F923-3F44-AE02-06D946027F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06D29-A7BF-FD48-BBBE-24A05C59EC0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5E23-F2AF-A447-ABA8-DBD546177B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CC65-65B0-8E43-A577-C9E89CC931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F6D8-08B4-6942-94E2-CC8B0478BF7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967F-F9B5-8049-AD96-0859D5B89EB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9CD0-1DF7-EC49-96A6-2D5F70794BE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2C73-5177-8347-9D71-2AD055676AF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BB689-30E2-2F45-B67A-B29E4435038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3598-7BEE-8D47-9CDA-D43652AE654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2347-4ADB-FF4F-9437-654270951A6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4DFC-9280-B647-B73F-CA7BBBDC643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97FD0-6C92-6147-974F-36FB68CA307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36B9-91E6-3D45-9AA5-1BBDC899E1E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9F87E-8853-9046-95C1-1B72B23EE4D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A6104-7B72-B140-B7EE-C558D1A4A8A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4E69A-3C66-144C-9E2D-3397FE9CE5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755A-89CA-4445-B5CD-1443408A347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7D316-5D57-2B41-B7A6-07153CEC4D1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1D5D-69F6-CC42-BBEB-66EBE7C2991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53C81-8851-BC40-9171-DF904E1B8B4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B94D-BB76-CF45-8547-DE3CB8852D1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590C-A758-9247-979B-FF05D8FA149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7FC7-35B3-5343-AC4C-E7F8BDB8D1B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769A-8288-034A-8CA6-631D43FC8A1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7D5B-9C49-2142-8886-DD2D83BEB19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2E89-8E26-904F-A970-DA6F1DB43E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CB49-B655-BD41-81EA-F5E5BF79BE6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A8BA-4E39-854D-BFE4-DF47F92B5F8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C4E5-7D1A-B346-A31C-5318501BCB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EF084-D7AB-3A46-8FAC-FF5F9A1F721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AA25-A34D-D74F-B112-FAAB97021F9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09D4-F188-B441-8134-065B042096E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A81A-8955-2C42-A430-059DBAA1AFB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698C-86C9-A148-8442-74EF6BA2A99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E84A7-12D3-7342-AD09-695E263BFA8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018F9-5AB2-A742-ADBB-373BD6BC916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EB51-0861-2C43-AECB-0560240F41F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B44E-ABB4-5543-9E86-E10ACE8A516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2BFA-B71B-604E-B84C-21AB02A2D94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543C-B48E-FC4F-991F-2C80FAFDD0E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2EA6A-7351-C748-B7C4-6F4DCC3347C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0852F-ED97-4F42-99B9-F2833D50428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C300-31F3-7740-9C17-FCC253DDC30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6C27-E64B-3247-A997-6935D12222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D519-3FD2-3B43-BCE4-A48E977D229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E679-852D-164B-A70F-98632CD8B91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53CD-9780-B847-BB55-439A3FD7D3E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66C9-C5F1-B049-8FD2-1477D6EEE54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533B1-58BC-8E4B-9463-CF0FAE7BFE0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C9F4-7BCF-774B-8FD1-3C8943B7D5B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C84C-ADF1-0E41-94DE-73F29485265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2BCE-926E-6B45-8AC5-64B78FE173E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BDB6-C4D5-564F-8EA1-9C8632C7E37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00E8-DB9D-4646-8BE9-8E360A64302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114F-C423-2940-9221-024F67C7BA0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584E-09A7-2E42-B17E-BE2641135E5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C7649-F961-7744-8CA2-EFC679EA96C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0612-EB72-CA42-8CC9-5CF0567391D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563A-DDA7-D446-82C8-74BEA640C4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8B3F-D0BE-EB40-ABC4-BEF2FBD065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A5CC-5502-EC4F-A2B0-C9341A4679B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CDB2-51DE-9449-8768-27531F944CE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8AC3-ABAE-9048-A6F7-675AAE79B1C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8590-AD93-5D4A-8636-9A15AAC0150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9F6E9-BD03-2F45-B2CD-D8A28EC71EA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E3E6-E124-9E4C-9A7E-7F006DC92E0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956C8-1372-274D-A443-617F6DA88D8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4A40-2CE6-DB4F-92A2-3BC5EC2FC69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E3A8-B3B0-9042-9EA6-2F2489930E2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337B-B019-A94B-9CC2-8DEBC5286BF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0B5A8-E55C-5145-AA9E-17203A5D92D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931B1-5FB4-5641-8EE1-7E6DB18D1BF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9E5D5-DE56-9B4F-B653-125760938D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B2434-8F3A-824A-94B5-471144CB044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40A2-68AF-B14A-BC8E-F1F1506B743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F03E-1914-544B-8AE5-7A03EEF52C5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26CB-0D3F-7C48-8C45-0BE6249D80C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578A-2ACA-3E40-83D7-05BEB87B36F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91EC1-B2D7-3647-AAB7-C7E325C2400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0705-C2E1-084E-95E8-2963E0BDDD95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3E3B-DC0E-2A4F-8BBD-AB387F1AFF9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B851C-E547-B142-B287-48232A01EE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3CED-C5C7-6349-A375-02067A8E115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FF7CE-43EB-FC44-96C5-F6CC4DDA6BD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4EB7-8511-174D-B7D6-EBE7FBAB302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72DF0-EFF3-C04D-AE24-DABFE18A4E1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C830-ACDE-A545-85FD-DECBC2218F7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A87BF-EA0B-8B40-9BD2-25E8E8EAD6C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E4D3-9377-074C-94A0-5951C9A17DC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16D68-7AD6-BC40-AC96-B8F9D298D5B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B731-2BFA-0B41-888F-F5D7C0E4830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AC1D-360F-404D-BFC3-5881527F6B4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AC17-63D8-1344-8A7B-7B655CFCF4B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7C03-DB5A-4140-8F4F-1A15862F2E9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48D5-33D0-0341-9018-B8AD04D21D7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9906-16D7-A041-AAD2-BE088A3B167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80CA-F791-EF4C-B09C-C26A670D65A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AB0-AF2D-094A-9251-E25BA55C780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AC93A-6107-F146-80E7-BED6DB58407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20AE-6DE3-9141-8BF8-9112A87D2894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5872-9E73-DF44-B2D1-5A42807579B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5A68-7EDB-BC44-A819-A5A1B2763D0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46BB-B709-834B-9D73-1C24945F46E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BAB5A-C073-2943-8313-53454644363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C2D5-9FDC-1E44-B980-0F0FC87DCB5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83A6-A4A8-1C4E-BA0F-5D2F695B02D2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04F6-F55C-0B47-B0BC-DB3576652B2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5EA2-AF10-8D4A-A569-C993F49B9B1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E0243-8837-3D43-9F39-7846EEFF57B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A589A-D045-5B40-AAC3-B8595550E30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A1F7-84B2-0649-82A0-8531039BCC96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CB8-D3C5-B946-B663-AABBE3A4C2F7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1246-B946-A74A-99FC-E6DA9A2FD14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60CCD-1B7C-8242-B514-D4D4188E61C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5C1A-56AB-D345-8F7A-AD6CB5EF871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69C0-2468-ED4E-A484-5DF3C3E3E4D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D075B-BDD4-4645-9D66-B867DDCB739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A2C1-684F-6B45-A973-E32B16E50EF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D49E-F90A-6846-9F2C-3D508B40B66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77D0-6D19-E343-AB45-A6BE18B011A9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9491-2F0C-9646-9B2E-F1B31E7BF768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D24E8-32BC-CE41-8B48-F9A90EBD22C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2FC46-749A-E342-9D5F-F752088DCB20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318C-BAD6-6947-9AB1-9D121D0EB62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3149-FEED-E64D-A249-AA43D4C45BE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F1970-0641-1140-93CC-10EE571D69DA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CC68-585C-4447-A5AB-FAC8365132F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C132-D893-1A42-AF5D-16C97467182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36011-95C7-C34F-9FC9-CCAF2AD47E9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DE-DCD2-B94D-A6FE-56DE33C588DB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B89E1-0FBB-0142-A325-C4AFE83CDB7D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609F-F7F3-4B46-95E3-E6B4599D1C5C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A5FE-D795-DD4F-ADFB-5C0FF46DB791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FB2B-CAC6-4141-A25D-EF9187F2D79F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339B6-0522-A449-BE6A-8E98DEA8AF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B07A-8536-D347-9D5C-057FDDC2A0E3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795D-BFA6-8E4D-98DC-0F008FC4404E}" type="slidenum">
              <a:rPr lang="id-ID" altLang="en-US"/>
            </a:fld>
            <a:endParaRPr lang="id-ID" alt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8C24-0989-0648-B168-853EF15214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C7DD-4D81-F14E-986F-2A45A7749F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379F-B6F7-6740-92ED-BC25C77B0B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902C-3A8B-4648-974F-5E80FC9B849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164C-501D-3644-A170-D768883226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CB81-24D7-1141-A343-6FEE53173C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58DE-F76A-D44D-B621-A3F173E3041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F16A-9630-544B-81E2-D49F052FB0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2CEF-6B51-3C44-A349-E9C62546A23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A5294-E143-E54E-8D7F-0886442FFE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B686-6E77-5F49-9DAD-FF82A5D72B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1FF84-6BB5-E945-8AB1-9853562639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A9650-6792-064B-BAAE-9D629E71F49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1E2C0-D2A6-544C-A542-D11B86ED22E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7F6C-38BB-8E46-B8AC-63EE1B07E3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7947-093F-6246-B48D-D4C8428CD6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D210-ECEE-C548-AC86-42EEBE917C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5573-2D2F-E444-A3BD-168F0130F3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24F-5CC6-9140-B59A-04F1AF82B0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87C5-D55C-5B4F-861F-9CD97FEC1F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9B69-7709-A441-BD3C-B2CE2C69C1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F687-A9B1-8245-B327-4F2583A23C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937A-D704-154E-9B3B-F1F78074FE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4464-E4E5-C948-9513-BA4576756C6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834C7-04F5-7F40-AB6B-78A3BAB584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0F0E-D2AA-0F4F-AC0F-E0BEC2A400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61B2-2D8F-EF48-B5DB-7078AF962CA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7AA9-15CA-F848-A2A6-5A06543A4F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67008-5B5D-9B4B-B6CD-2AFE121882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8117-98CA-2B42-9508-7BE79FF15CA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FEF8C-BBED-C34A-A8A5-43E64AA084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8191-566D-9145-B107-6333F5B769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9B25-D0C9-ED40-9898-42B218C8925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5FB2-F5F6-9346-93AC-A68D67A736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B368-C0AF-994A-AF57-C76086ABF2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3E60-99A3-0143-836F-354EECBAC7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1765-174C-F44D-8D9A-84A09F051C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A6DC-B01B-1F49-967A-9CDE706A2D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FDB8-5BF8-B446-97DD-98D036D13F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23870-B073-8741-BB14-62C1593CE6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7945-D030-644F-B70B-938FE87A38F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4DFD-5182-ED42-930C-5BC24A5B3E8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BA67-6B1D-C546-B06A-07CAB1D3C7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431B-30EE-034D-A8A5-07098D6A540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6986-C0FE-D344-B92B-3DE07A3CFD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B768-4E49-8746-B7B4-6EF8817081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49747-E007-EB4F-866D-3193A84C10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95B0-82B7-F544-BBBA-CBB15DBFD6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B231-3185-DE46-A4F6-0AB163723D0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17A1-3233-C248-8EDA-8AE7EA57C5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9A72-D28D-A04A-9861-9C6DB4F725C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57D01-B710-BE4E-BDB9-2C2ED721CC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CDC-BA3B-C544-B0C8-D93E45241A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9A48-C600-144D-ACFF-5C8D4D17C5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23AD3-CFFD-E747-A120-D5CC14F6603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B427-7704-4941-B1C3-6254EC77ED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D7B1-4335-4745-B2C3-2910F909FF7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844DB-4A0A-5C46-91EF-45495A4CD6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FE45-9F0F-8547-B99C-4DCA4C57A8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9C12C-18B9-2944-9D0D-111369FC40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57B58-3A2D-AF4D-8568-0ED7C65F44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B808D-B209-F84D-8D6B-A46A007A0E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A70C-F2ED-5349-8E51-3ECB9C4103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5F1ED-BFC7-7D43-8A97-9F6D88883C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9F9E-889B-E941-A069-7D7C713714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BA8BE-B41C-BE4E-9622-0ECB4FE565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F893-A1AD-3D4D-BDDA-389B1361A5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FFD7-0FEC-4E4B-89AC-DCF672BE62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4414-7760-7345-A743-26A78852B5A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DC38-D429-4A41-AF14-63646CDBD8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7E99-7B38-E24E-963E-E892E075904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42E14-B217-DE41-B9B7-741F66C7FFB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D27B-D9F0-474A-A636-B61BF2D6CC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21F2-490E-204B-A6B1-CAB8DA09C5E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E635-CE16-9E49-B373-49AF8E0957F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E28A-B0C6-304C-8661-A9D1ECBF98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303C-911E-6A49-B3CB-9D9BC6C5E0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43EF-A2EB-7D45-BDCF-D4C816A737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DE58-46A7-6B4D-BD85-DF72676C18E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AE32-F795-D347-AF89-863FF74FE8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E759D-6EDD-9442-83D7-8A5EF910A91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787D8-8430-3F4E-AD6B-E83E3DBBEF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25B6-6B6F-9F4F-9E12-120B13B9CA6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89E4-0A42-2B4A-ABB0-918FC27041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616D-6F51-3542-8373-922D4AC196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6579-3297-AC44-B21A-F68048C67A9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462D-2AC0-3142-A6D9-51CE00C6D1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B51C-D8C3-C145-B99E-5DEF5D64F4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31C0-AF5E-4243-8C40-CE9AEDFE1B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525D-C2BA-A445-95C1-C2DF05E2A3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B987-06A4-FF45-98F4-EC0CE983D9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4C62-9AE0-9C46-8895-4CAE6CE614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C6A3-2FB8-1F4E-9C82-E37FB3258F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2975-1FAE-2840-ACB6-0EE6E2FC0D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5B1-6C82-AD4A-9309-86D98F75C4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292E-D690-E549-A31D-58B05F95639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024D2-2261-C04C-895F-1E753F9F4E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287A-071E-D14B-9ACE-2C3E85E170B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7EE2-262F-6341-A287-FC571BAAD6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3F2F-397C-DB40-8428-7CC9231122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F4CB-C6E2-D448-BFAC-264301CEB2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DE27-55A3-7C46-BA96-9A3ADBC2F2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1560-AC86-C34F-B5F7-BAA52592355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63D0-E512-2B44-BEB1-C5AB4B14C5F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2CCA-6CF2-3440-9B3A-1DC3CF8329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412E-6B0D-7848-8CE2-4183D8DD47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F4653-E3A2-184F-88D9-EF9EA93FF7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ED42-64D2-274B-909A-718F0C239A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4EA62-0BE7-134B-A72A-4A3F44BA45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8617-B5AE-534E-A7B6-35AE887DCFC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726E-2FEB-314B-B5F0-741166DE76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2994-624D-DD41-B0B0-6D06087777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3A8B-61CB-8048-B411-499D46C4361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36D-F201-BA44-949F-22F31DAB9FD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3D6E-AC0D-5445-99CB-024D93EBA5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C9A8-96B6-AC46-9A10-BD9C90DC3B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A4F6-0A97-CE4F-BAFB-36C343A3E8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53D2A-DEC6-D04D-A50C-5375DF1B5E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7185-D1C1-6144-8E09-EEF01E75CF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0018-9593-B441-A39C-E14BCFC139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AE66-A50B-DF42-BDDC-CA96A11C47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F750-987A-7C47-A3C0-986AB17BA42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4F0B4-966C-0B40-84A7-1EE79E2D5D1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EC9B-676F-1A46-B848-9746BE44D6B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E8D6-A166-5647-9523-0B109371FF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37CBD-1F2A-F641-8E0F-BA92023183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51C6-4ECC-7C4E-9187-B512A4E5F4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C000-3D28-854B-95E8-01583CC2E7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4065-56C2-E84B-9193-E6C25C3CFE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3A20-B811-D04E-8153-2C57813436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1720-DF60-0E4B-A169-42E9912AECF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2E371-E001-4046-BCFE-F5101C68530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9634C-0B28-B04E-99C8-43C5C269CD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A17CB-F79E-7A42-99B3-DDBD01E9C8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C926-098D-8B4D-AD5B-F164CBE3BA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9447-FB1C-7346-9C21-9101033252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2D08-4E2E-F949-A21B-797A095196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76CC-AC44-B44A-87D7-BDF5E71970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F13E-6725-EF4E-AF46-89E9563AAC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B854-53F0-CB4E-8F9A-AD45447A27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687E-5CC9-F040-89B1-53F9E7C328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B3E5-711F-0C4F-8041-0137D87C9C8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B474-8C82-7F41-AD6F-D4A93DD028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1262-76BC-D941-9C5A-4147EA6527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D1DA-FF6E-0347-8766-D0858468DA0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F7B9-56B5-6741-852E-C6A72EB7FE1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DC08-4B51-AA4A-AFA8-B9112C884C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A7DE1-2D95-804C-A5DD-7D41C993B24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6215-D6D6-4B40-B3A4-DFBBC7CFAB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51568-7403-0547-9160-23B9FDA207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91C3-FE38-4449-88AA-2224288637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AAB0-727B-A549-BCAA-D3A5BF595F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315C-1B17-C14C-A3A1-AB3D28B933B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E3EB-0B71-F74D-9491-E25279CA66B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A761-B0A4-AA46-85AB-E686C9BFDF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C25-0294-5C40-9767-2F8EE2D292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32EC-17EF-4C4F-AA8E-1423E680399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A8826-4E95-4A4E-9B87-53F517A5B9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FA85-AE9D-B841-88C7-CAC742E5BD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B1E-15CB-8C49-8B61-519854613C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2044-8E0F-9141-A6BB-78E9A1ECD1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287F-AFD7-8A4C-A898-63E33D6A7B6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C2BA-6714-DA4C-98B0-9BAE0C5D770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D0E3-D03C-0444-A908-BB18BBAE6F9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1AEC2-930B-CF4A-8ADE-57A78F8A4AB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2867-879A-794B-87EE-93C1126645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3851-8286-DA42-8400-D1F55FC3E8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3251-7D16-0345-BDE9-364C249CC4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78C8-DC82-7349-B0E9-B68DF99867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47E4-DED5-8646-87A4-24B715331B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4D36-60F7-5044-9D25-0E57F9EE69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8CAA-B946-094D-889F-CF0893D0B7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4BC3-4BAA-3240-93C9-57FB4BC3D3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D060-B384-EA42-9622-0ACB22ECD6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0B67-F713-3041-BD4E-91DB26FBDC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A617-3798-6245-9E85-A18D7AEE188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689E-7D28-9D4F-A475-6CD62B24B4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CC69-8E07-0C46-8495-7460D061A33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CE53-4B99-5940-91C5-25499F96E5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A75C-A00E-D049-B756-A73813F240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A910-BEBA-2744-9CF0-B1D6743984D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7507-984B-F54B-A174-EDACE79D65D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3125B-D661-E849-AC94-5CF799AE9C4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80049-1C35-6B46-861B-0156F2FD21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591C-662D-EF45-9B33-331C8DBA98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619C-84EA-C340-840E-532C431B682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40583-8993-C044-BD46-D9806C91EB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E4C2-8A01-2E47-BC36-25FA8AB760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3E8D-3FA0-584B-821A-A27BBBA2D5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0122-23B8-AF4A-BF08-0CA3454643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4711-090C-E94A-AAEF-0412C97A61B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AF335-5A0F-5E4C-8E3C-B649EBF3880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39F78-73D0-1842-9B81-C92D51A149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462E3-8723-7C48-A2E6-86B0136483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BFCB2-07FC-D744-93D7-513817F276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1F2E-D008-0F44-A907-FC1ACC1D1EA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0CB24-43E0-6141-B9AA-F37BD811ED1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0786-F758-3643-959C-8C78095A003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F06D-2217-C743-9079-9D5B66BF1BE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BF92-0161-784E-8BBD-583C5029B62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7E81-E7D1-7045-815A-45E8FCC42E4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B2A2-9BD1-F341-B747-DBDD1CE848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F8D4-CEDF-8A40-8DB9-A2512ED865B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6BCF-A409-C641-BD17-F2494E8206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6570A-E165-9248-A394-9A7164CF5C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F42A-DC02-A34C-B001-E6BE95009F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61DF-74BF-3A4D-BDD7-98ED3BD877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6A66-EB13-EC46-8B8A-0A3EB41749C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10B58-AF87-3349-AA0F-E39AFFC742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566E-8E0E-874C-A6CF-C990A4EE7C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E773-A33C-E34C-8F37-6026686B1BA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12B3-752B-D44C-92BE-AE0108D2401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DA3E-F8DD-EE41-B912-00033F7468E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859D2-4CB7-B149-BA36-FE4A24DA15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2462-BF02-6F43-8D0E-2C48D205F43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621E-7853-5B41-878B-7A2DC6EDE2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AE7D-E441-8643-BEDD-B6F96604512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A3AF-8AB7-A945-86ED-F40F986B7C2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F66E-FE3C-4141-AE98-7B7A52C5F8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B13B-1AFA-934F-B95F-45EA805C71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7B82-7178-3441-A05E-F08CA7C4D3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D0E7-5477-524E-A4C4-343D8B6CCB8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1C711-EAF4-1548-B176-B4135E7111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DCFB-85AA-8840-894B-8259AB0D37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4610-35E5-3A43-A9FC-4D576EC8CCC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B257D-75F9-3144-A112-C250FB95F4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724B6-A182-5F4A-94A7-3F7A94DC308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E691-E317-0E49-B68E-2D8C27AAE45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5D42-28AB-744A-B623-02F52A4A95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0ED2-AFB7-7640-87CC-1B1062711C8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5D6C2-A36D-3A4B-8E63-32533E0747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ABBB7-BCD3-454A-831A-EF16D808FF4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BF868-0BE1-7040-9B94-8916A3A8C9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03AD-1F2D-D64A-A823-8AA74B2E2E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4AE6-0CCD-F549-A35B-A163ABAD27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5F414-55D7-E845-86C6-FBEBF41ADB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AA25-16E1-6844-89E0-442D8CCA8B5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0AC0-F8C2-1143-9DBB-72966C341B6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9300-E047-A342-8FAB-63B5525337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88BA-F815-A74C-950F-D5D30B0022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C223C-5AFB-4D44-AAFF-6DE904C68E7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C6FF-B431-DF46-9096-D97C616695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F7F9-3ED7-A24F-89A6-97E6331C693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791A-AC46-324E-910D-E9DCA55397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9BE2-2DAC-DA4E-A9E1-35958A960B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D1D8-E0FA-FF40-B1BC-7FD9F93224F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CCA06-31E4-CE40-AE3E-508E90381E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B3F70-B48F-584F-A1BB-969398071D5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2F13-E354-2248-844D-EFB3FACC7C5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E55BB-6FE5-C64E-951A-59A390F4CE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8F53-D894-194B-85F2-E24F064D95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670A-57E7-A04D-987E-6DC9840BE9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ED90-727E-8146-ABDA-C20B1AA26CE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77FA-422A-3E41-AC54-A213915F697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7F7B-3D2C-E64E-A02D-B7DA2FA1B3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9457-013A-374D-92BA-4493A8D8DF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DEEA-0BD6-D346-BA84-D2BB230973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D8A1-655D-5B47-958D-DEDB04C9696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A844-35B6-AC47-8801-CCD27C4A4BF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DEC8-2A4D-9B46-BC12-8D131078593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07C5-E001-E543-8214-4188FA72B36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6629E-3D07-D645-A4DC-F3A8103ED21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E8C6A-96D7-9048-A92D-F09D4CCA2A6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8CF0-5175-604D-9F85-C7334FB099B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D61E-3FFA-0D4E-B026-9048C7496F0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2258-611C-A44E-B23C-0880894869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59AC-BF55-1247-9EC6-B51EB8FF1DD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4374-D8E0-1E48-924E-64396B17874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E534-11B6-F741-8380-0940F8494B3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4D78-A1B4-5741-A52C-D20B743978A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A0FE-503B-E54A-8669-22CD684010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C51A-3B33-BC4B-8B71-9ABE0A31B69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8C5D-9786-1D48-BDEA-4B53BEAB21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CBDA-F31F-2245-87F5-801D45F80B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25D4-68F0-EF4F-B01D-E478C9F9125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BAC8-1313-C44C-AC07-E378054293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B6F0-5DA9-0942-87A4-400CAE000E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4F0B-D04D-B247-B571-5CD64DE5D05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B725D-1406-DA45-81F4-ED24981C27C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5A13-01B2-2A42-B029-C33AF41C243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90D-D4F6-134A-93AF-F7D8D35EF75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D102E-EE82-EE49-9457-0BF4F5E9B3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046C9-1252-C342-A049-5DEE5E5D5C4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0829-82C3-144A-B848-715AC7E558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F1F5-B8CD-3642-B5C6-789403231A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82B4-2CA1-2949-92F2-DF2752FCC86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4C7B-33C1-9C40-8A6D-EFFF39C8F3C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844C4-F1A9-6643-BE8A-C9093487EC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A07-17B2-FB47-B2B5-AB570A3C51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4A6-B196-3A40-A116-E60E63B2F79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CD75F-0372-D142-A7B7-D136804C627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99F29-C5CE-5443-B806-65983660E58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FC25-98A7-5A48-B837-FD85D9503C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DB80C-51F3-AB42-9EBE-1F5199673DC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F2F36-9804-9D44-90CE-1B17226496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BE74-CDBE-2744-BD9F-2EAFA352AA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2A27-711B-4347-8F37-396FDDA95E9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1D3A-79CB-0642-9DF2-4A696C2E8F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6D7E-8ACB-D347-9D6D-3D6DEEC1370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5881-6CE7-1D48-94BB-61D65FA4A02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20D3-ED72-B04B-817E-9A137C6FD12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C370-C606-F843-A5A9-714D62212A1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3C6B-330D-694D-90BE-0A75EF9ECA8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C958-80F3-F348-900F-3E4F26CDB6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89AE-BE46-C240-B24D-AAD4C8CB8D3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A6ED-DD51-B244-AD7A-4E303BC232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22E2-1558-474E-AECB-AFC1A27CEF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AE51-0AE2-BA4D-8D9B-A22B100E415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AC26-039E-3F40-88B5-E4B48CA0B4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8C99-66BD-A644-BC98-4A172F511DD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4953-8C9A-ED4B-BE84-E7427D33D1C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36568-2ADF-594E-B81A-2A47F778634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C3B9-0E4B-B347-8221-F469F76EB2B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05D1-A1AC-C245-9ECF-CBE934E147A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124C-8102-EA48-9066-AADD1AFD124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8E0D-5132-5245-8C2F-92DE73C5C1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98C0-77AB-0941-B166-9FE423A670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A06B-D665-C54F-8D8D-31714201FB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3B2C-1064-8747-AA5F-CD82E432AF7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F649-8226-DE42-97AF-BED7504ED4F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3190-2F1D-3842-B38C-405D7035CEA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80EB-857E-A242-9E8E-E9E6C02084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D70B-E1AD-0345-8637-C4A72664D6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60B86-CF24-904F-918C-34E60930686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1F3A-AA24-6144-81A8-FBD9BEAFA1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C8F1-B1A3-0C4A-9826-26D8397D38A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0B81-E2C2-C648-BE2A-E55676C43F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7192-B7B0-9C4E-996B-52390B66391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AF1F-4DC0-5244-A0D2-0B515DBA027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5" Type="http://schemas.openxmlformats.org/officeDocument/2006/relationships/theme" Target="../theme/theme1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2.xml"/><Relationship Id="rId14" Type="http://schemas.openxmlformats.org/officeDocument/2006/relationships/theme" Target="../theme/theme1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3.xml"/><Relationship Id="rId15" Type="http://schemas.openxmlformats.org/officeDocument/2006/relationships/theme" Target="../theme/theme1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4" Type="http://schemas.openxmlformats.org/officeDocument/2006/relationships/theme" Target="../theme/theme13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33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5.xml"/><Relationship Id="rId15" Type="http://schemas.openxmlformats.org/officeDocument/2006/relationships/theme" Target="../theme/theme1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44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4" Type="http://schemas.openxmlformats.org/officeDocument/2006/relationships/theme" Target="../theme/theme1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4.xml"/><Relationship Id="rId8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7.xml"/><Relationship Id="rId13" Type="http://schemas.openxmlformats.org/officeDocument/2006/relationships/theme" Target="../theme/theme1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5.xml"/><Relationship Id="rId8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3" Type="http://schemas.openxmlformats.org/officeDocument/2006/relationships/theme" Target="../theme/theme1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7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9.xml"/><Relationship Id="rId13" Type="http://schemas.openxmlformats.org/officeDocument/2006/relationships/theme" Target="../theme/theme1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8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3" Type="http://schemas.openxmlformats.org/officeDocument/2006/relationships/theme" Target="../theme/theme1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1.xml"/><Relationship Id="rId13" Type="http://schemas.openxmlformats.org/officeDocument/2006/relationships/theme" Target="../theme/theme2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2.xml"/><Relationship Id="rId13" Type="http://schemas.openxmlformats.org/officeDocument/2006/relationships/theme" Target="../theme/theme2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1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0.xml"/><Relationship Id="rId8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3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1.xml"/><Relationship Id="rId8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6.xml"/><Relationship Id="rId3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4.xml"/><Relationship Id="rId13" Type="http://schemas.openxmlformats.org/officeDocument/2006/relationships/theme" Target="../theme/theme2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43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3" Type="http://schemas.openxmlformats.org/officeDocument/2006/relationships/theme" Target="../theme/theme2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3.xml"/><Relationship Id="rId8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66.xml"/><Relationship Id="rId13" Type="http://schemas.openxmlformats.org/officeDocument/2006/relationships/theme" Target="../theme/theme2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65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4.xml"/><Relationship Id="rId8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7.xml"/><Relationship Id="rId13" Type="http://schemas.openxmlformats.org/officeDocument/2006/relationships/theme" Target="../theme/theme2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6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5.xml"/><Relationship Id="rId8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2.xml"/><Relationship Id="rId5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88.xml"/><Relationship Id="rId13" Type="http://schemas.openxmlformats.org/officeDocument/2006/relationships/theme" Target="../theme/theme2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8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9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98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4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10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0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8.xml"/><Relationship Id="rId8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21.xml"/><Relationship Id="rId15" Type="http://schemas.openxmlformats.org/officeDocument/2006/relationships/theme" Target="../theme/theme30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0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34.xml"/><Relationship Id="rId3" Type="http://schemas.openxmlformats.org/officeDocument/2006/relationships/slideLayout" Target="../slideLayouts/slideLayout333.xml"/><Relationship Id="rId2" Type="http://schemas.openxmlformats.org/officeDocument/2006/relationships/slideLayout" Target="../slideLayouts/slideLayout332.xml"/><Relationship Id="rId15" Type="http://schemas.openxmlformats.org/officeDocument/2006/relationships/theme" Target="../theme/theme31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1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0.xml"/><Relationship Id="rId8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44.xml"/><Relationship Id="rId2" Type="http://schemas.openxmlformats.org/officeDocument/2006/relationships/slideLayout" Target="../slideLayouts/slideLayout343.xml"/><Relationship Id="rId15" Type="http://schemas.openxmlformats.org/officeDocument/2006/relationships/theme" Target="../theme/theme32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42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1.xml"/><Relationship Id="rId8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4.xml"/><Relationship Id="rId15" Type="http://schemas.openxmlformats.org/officeDocument/2006/relationships/theme" Target="../theme/theme33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53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2.xml"/><Relationship Id="rId8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65.xml"/><Relationship Id="rId15" Type="http://schemas.openxmlformats.org/officeDocument/2006/relationships/theme" Target="../theme/theme3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64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6.xml"/><Relationship Id="rId15" Type="http://schemas.openxmlformats.org/officeDocument/2006/relationships/theme" Target="../theme/theme3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75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4.xml"/><Relationship Id="rId8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2.xml"/><Relationship Id="rId6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87.xml"/><Relationship Id="rId15" Type="http://schemas.openxmlformats.org/officeDocument/2006/relationships/theme" Target="../theme/theme3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96.xml"/><Relationship Id="rId10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86.xml"/></Relationships>
</file>

<file path=ppt/slideMasters/_rels/slideMaster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5.xml"/><Relationship Id="rId8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3.xml"/><Relationship Id="rId6" Type="http://schemas.openxmlformats.org/officeDocument/2006/relationships/slideLayout" Target="../slideLayouts/slideLayout402.xml"/><Relationship Id="rId5" Type="http://schemas.openxmlformats.org/officeDocument/2006/relationships/slideLayout" Target="../slideLayouts/slideLayout401.xml"/><Relationship Id="rId4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9.xml"/><Relationship Id="rId2" Type="http://schemas.openxmlformats.org/officeDocument/2006/relationships/slideLayout" Target="../slideLayouts/slideLayout398.xml"/><Relationship Id="rId15" Type="http://schemas.openxmlformats.org/officeDocument/2006/relationships/theme" Target="../theme/theme3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07.xml"/><Relationship Id="rId10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397.xml"/></Relationships>
</file>

<file path=ppt/slideMasters/_rels/slideMaster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6.xml"/><Relationship Id="rId8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3.xml"/><Relationship Id="rId5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10.xml"/><Relationship Id="rId2" Type="http://schemas.openxmlformats.org/officeDocument/2006/relationships/slideLayout" Target="../slideLayouts/slideLayout409.xml"/><Relationship Id="rId15" Type="http://schemas.openxmlformats.org/officeDocument/2006/relationships/theme" Target="../theme/theme3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18.xml"/><Relationship Id="rId10" Type="http://schemas.openxmlformats.org/officeDocument/2006/relationships/slideLayout" Target="../slideLayouts/slideLayout417.xml"/><Relationship Id="rId1" Type="http://schemas.openxmlformats.org/officeDocument/2006/relationships/slideLayout" Target="../slideLayouts/slideLayout408.xml"/></Relationships>
</file>

<file path=ppt/slideMasters/_rels/slideMaster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7.xml"/><Relationship Id="rId8" Type="http://schemas.openxmlformats.org/officeDocument/2006/relationships/slideLayout" Target="../slideLayouts/slideLayout426.xml"/><Relationship Id="rId7" Type="http://schemas.openxmlformats.org/officeDocument/2006/relationships/slideLayout" Target="../slideLayouts/slideLayout425.xml"/><Relationship Id="rId6" Type="http://schemas.openxmlformats.org/officeDocument/2006/relationships/slideLayout" Target="../slideLayouts/slideLayout424.xml"/><Relationship Id="rId5" Type="http://schemas.openxmlformats.org/officeDocument/2006/relationships/slideLayout" Target="../slideLayouts/slideLayout423.xml"/><Relationship Id="rId4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20.xml"/><Relationship Id="rId15" Type="http://schemas.openxmlformats.org/officeDocument/2006/relationships/theme" Target="../theme/theme39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29.xml"/><Relationship Id="rId10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1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8.xml"/><Relationship Id="rId8" Type="http://schemas.openxmlformats.org/officeDocument/2006/relationships/slideLayout" Target="../slideLayouts/slideLayout437.xml"/><Relationship Id="rId7" Type="http://schemas.openxmlformats.org/officeDocument/2006/relationships/slideLayout" Target="../slideLayouts/slideLayout436.xml"/><Relationship Id="rId6" Type="http://schemas.openxmlformats.org/officeDocument/2006/relationships/slideLayout" Target="../slideLayouts/slideLayout435.xml"/><Relationship Id="rId5" Type="http://schemas.openxmlformats.org/officeDocument/2006/relationships/slideLayout" Target="../slideLayouts/slideLayout434.xml"/><Relationship Id="rId4" Type="http://schemas.openxmlformats.org/officeDocument/2006/relationships/slideLayout" Target="../slideLayouts/slideLayout433.xml"/><Relationship Id="rId3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31.xml"/><Relationship Id="rId13" Type="http://schemas.openxmlformats.org/officeDocument/2006/relationships/theme" Target="../theme/theme4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0.xml"/></Relationships>
</file>

<file path=ppt/slideMasters/_rels/slideMaster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3" Type="http://schemas.openxmlformats.org/officeDocument/2006/relationships/theme" Target="../theme/theme4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4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0.xml"/><Relationship Id="rId8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58.xml"/><Relationship Id="rId6" Type="http://schemas.openxmlformats.org/officeDocument/2006/relationships/slideLayout" Target="../slideLayouts/slideLayout457.xml"/><Relationship Id="rId5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53.xml"/><Relationship Id="rId13" Type="http://schemas.openxmlformats.org/officeDocument/2006/relationships/theme" Target="../theme/theme4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52.xml"/></Relationships>
</file>

<file path=ppt/slideMasters/_rels/slideMaster4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68.xml"/><Relationship Id="rId5" Type="http://schemas.openxmlformats.org/officeDocument/2006/relationships/slideLayout" Target="../slideLayouts/slideLayout467.xml"/><Relationship Id="rId4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65.xml"/><Relationship Id="rId2" Type="http://schemas.openxmlformats.org/officeDocument/2006/relationships/slideLayout" Target="../slideLayouts/slideLayout464.xml"/><Relationship Id="rId13" Type="http://schemas.openxmlformats.org/officeDocument/2006/relationships/theme" Target="../theme/theme4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63.xml"/></Relationships>
</file>

<file path=ppt/slideMasters/_rels/slideMaster4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2.xml"/><Relationship Id="rId8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0.xml"/><Relationship Id="rId6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7.xml"/><Relationship Id="rId3" Type="http://schemas.openxmlformats.org/officeDocument/2006/relationships/slideLayout" Target="../slideLayouts/slideLayout476.xml"/><Relationship Id="rId2" Type="http://schemas.openxmlformats.org/officeDocument/2006/relationships/slideLayout" Target="../slideLayouts/slideLayout475.xml"/><Relationship Id="rId13" Type="http://schemas.openxmlformats.org/officeDocument/2006/relationships/theme" Target="../theme/theme4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84.xml"/><Relationship Id="rId10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74.xml"/></Relationships>
</file>

<file path=ppt/slideMasters/_rels/slideMaster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93.xml"/><Relationship Id="rId8" Type="http://schemas.openxmlformats.org/officeDocument/2006/relationships/slideLayout" Target="../slideLayouts/slideLayout492.xml"/><Relationship Id="rId7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0.xml"/><Relationship Id="rId5" Type="http://schemas.openxmlformats.org/officeDocument/2006/relationships/slideLayout" Target="../slideLayouts/slideLayout489.xml"/><Relationship Id="rId4" Type="http://schemas.openxmlformats.org/officeDocument/2006/relationships/slideLayout" Target="../slideLayouts/slideLayout488.xml"/><Relationship Id="rId3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86.xml"/><Relationship Id="rId13" Type="http://schemas.openxmlformats.org/officeDocument/2006/relationships/theme" Target="../theme/theme4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85.xml"/></Relationships>
</file>

<file path=ppt/slideMasters/_rels/slideMaster4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4.xml"/><Relationship Id="rId8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502.xml"/><Relationship Id="rId6" Type="http://schemas.openxmlformats.org/officeDocument/2006/relationships/slideLayout" Target="../slideLayouts/slideLayout501.xml"/><Relationship Id="rId5" Type="http://schemas.openxmlformats.org/officeDocument/2006/relationships/slideLayout" Target="../slideLayouts/slideLayout500.xml"/><Relationship Id="rId4" Type="http://schemas.openxmlformats.org/officeDocument/2006/relationships/slideLayout" Target="../slideLayouts/slideLayout499.xml"/><Relationship Id="rId3" Type="http://schemas.openxmlformats.org/officeDocument/2006/relationships/slideLayout" Target="../slideLayouts/slideLayout498.xml"/><Relationship Id="rId2" Type="http://schemas.openxmlformats.org/officeDocument/2006/relationships/slideLayout" Target="../slideLayouts/slideLayout497.xml"/><Relationship Id="rId13" Type="http://schemas.openxmlformats.org/officeDocument/2006/relationships/theme" Target="../theme/theme4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505.xml"/><Relationship Id="rId1" Type="http://schemas.openxmlformats.org/officeDocument/2006/relationships/slideLayout" Target="../slideLayouts/slideLayout496.xml"/></Relationships>
</file>

<file path=ppt/slideMasters/_rels/slideMaster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5.xml"/><Relationship Id="rId8" Type="http://schemas.openxmlformats.org/officeDocument/2006/relationships/slideLayout" Target="../slideLayouts/slideLayout514.xml"/><Relationship Id="rId7" Type="http://schemas.openxmlformats.org/officeDocument/2006/relationships/slideLayout" Target="../slideLayouts/slideLayout513.xml"/><Relationship Id="rId6" Type="http://schemas.openxmlformats.org/officeDocument/2006/relationships/slideLayout" Target="../slideLayouts/slideLayout512.xml"/><Relationship Id="rId5" Type="http://schemas.openxmlformats.org/officeDocument/2006/relationships/slideLayout" Target="../slideLayouts/slideLayout511.xml"/><Relationship Id="rId4" Type="http://schemas.openxmlformats.org/officeDocument/2006/relationships/slideLayout" Target="../slideLayouts/slideLayout510.xml"/><Relationship Id="rId3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508.xml"/><Relationship Id="rId13" Type="http://schemas.openxmlformats.org/officeDocument/2006/relationships/theme" Target="../theme/theme4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17.xml"/><Relationship Id="rId10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07.xml"/></Relationships>
</file>

<file path=ppt/slideMasters/_rels/slideMaster4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19.xml"/><Relationship Id="rId13" Type="http://schemas.openxmlformats.org/officeDocument/2006/relationships/theme" Target="../theme/theme4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18.xml"/></Relationships>
</file>

<file path=ppt/slideMasters/_rels/slideMaster4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1.xml"/><Relationship Id="rId2" Type="http://schemas.openxmlformats.org/officeDocument/2006/relationships/slideLayout" Target="../slideLayouts/slideLayout530.xml"/><Relationship Id="rId13" Type="http://schemas.openxmlformats.org/officeDocument/2006/relationships/theme" Target="../theme/theme4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5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8.xml"/><Relationship Id="rId8" Type="http://schemas.openxmlformats.org/officeDocument/2006/relationships/slideLayout" Target="../slideLayouts/slideLayout547.xml"/><Relationship Id="rId7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45.xml"/><Relationship Id="rId5" Type="http://schemas.openxmlformats.org/officeDocument/2006/relationships/slideLayout" Target="../slideLayouts/slideLayout544.xml"/><Relationship Id="rId4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41.xml"/><Relationship Id="rId13" Type="http://schemas.openxmlformats.org/officeDocument/2006/relationships/theme" Target="../theme/theme5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0.xml"/></Relationships>
</file>

<file path=ppt/slideMasters/_rels/slideMaster5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9.xml"/><Relationship Id="rId8" Type="http://schemas.openxmlformats.org/officeDocument/2006/relationships/slideLayout" Target="../slideLayouts/slideLayout558.xml"/><Relationship Id="rId7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53.xml"/><Relationship Id="rId2" Type="http://schemas.openxmlformats.org/officeDocument/2006/relationships/slideLayout" Target="../slideLayouts/slideLayout552.xml"/><Relationship Id="rId13" Type="http://schemas.openxmlformats.org/officeDocument/2006/relationships/theme" Target="../theme/theme5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1.xml"/></Relationships>
</file>

<file path=ppt/slideMasters/_rels/slideMaster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0.xml"/><Relationship Id="rId8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63.xml"/><Relationship Id="rId13" Type="http://schemas.openxmlformats.org/officeDocument/2006/relationships/theme" Target="../theme/theme5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62.xml"/></Relationships>
</file>

<file path=ppt/slideMasters/_rels/slideMaster5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1.xml"/><Relationship Id="rId8" Type="http://schemas.openxmlformats.org/officeDocument/2006/relationships/slideLayout" Target="../slideLayouts/slideLayout580.xml"/><Relationship Id="rId7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75.xml"/><Relationship Id="rId2" Type="http://schemas.openxmlformats.org/officeDocument/2006/relationships/slideLayout" Target="../slideLayouts/slideLayout574.xml"/><Relationship Id="rId13" Type="http://schemas.openxmlformats.org/officeDocument/2006/relationships/theme" Target="../theme/theme5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2.xml"/><Relationship Id="rId1" Type="http://schemas.openxmlformats.org/officeDocument/2006/relationships/slideLayout" Target="../slideLayouts/slideLayout573.xml"/></Relationships>
</file>

<file path=ppt/slideMasters/_rels/slideMaster5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2.xml"/><Relationship Id="rId8" Type="http://schemas.openxmlformats.org/officeDocument/2006/relationships/slideLayout" Target="../slideLayouts/slideLayout591.xml"/><Relationship Id="rId7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7.xml"/><Relationship Id="rId3" Type="http://schemas.openxmlformats.org/officeDocument/2006/relationships/slideLayout" Target="../slideLayouts/slideLayout586.xml"/><Relationship Id="rId2" Type="http://schemas.openxmlformats.org/officeDocument/2006/relationships/slideLayout" Target="../slideLayouts/slideLayout585.xml"/><Relationship Id="rId13" Type="http://schemas.openxmlformats.org/officeDocument/2006/relationships/theme" Target="../theme/theme5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3.xml"/><Relationship Id="rId1" Type="http://schemas.openxmlformats.org/officeDocument/2006/relationships/slideLayout" Target="../slideLayouts/slideLayout584.xml"/></Relationships>
</file>

<file path=ppt/slideMasters/_rels/slideMaster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03.xml"/><Relationship Id="rId8" Type="http://schemas.openxmlformats.org/officeDocument/2006/relationships/slideLayout" Target="../slideLayouts/slideLayout602.xml"/><Relationship Id="rId7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8.xml"/><Relationship Id="rId3" Type="http://schemas.openxmlformats.org/officeDocument/2006/relationships/slideLayout" Target="../slideLayouts/slideLayout597.xml"/><Relationship Id="rId2" Type="http://schemas.openxmlformats.org/officeDocument/2006/relationships/slideLayout" Target="../slideLayouts/slideLayout596.xml"/><Relationship Id="rId13" Type="http://schemas.openxmlformats.org/officeDocument/2006/relationships/theme" Target="../theme/theme5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04.xml"/><Relationship Id="rId1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4.xml"/><Relationship Id="rId8" Type="http://schemas.openxmlformats.org/officeDocument/2006/relationships/slideLayout" Target="../slideLayouts/slideLayout613.xml"/><Relationship Id="rId7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9.xml"/><Relationship Id="rId3" Type="http://schemas.openxmlformats.org/officeDocument/2006/relationships/slideLayout" Target="../slideLayouts/slideLayout608.xml"/><Relationship Id="rId2" Type="http://schemas.openxmlformats.org/officeDocument/2006/relationships/slideLayout" Target="../slideLayouts/slideLayout607.xml"/><Relationship Id="rId13" Type="http://schemas.openxmlformats.org/officeDocument/2006/relationships/theme" Target="../theme/theme5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15.xml"/><Relationship Id="rId1" Type="http://schemas.openxmlformats.org/officeDocument/2006/relationships/slideLayout" Target="../slideLayouts/slideLayout606.xml"/></Relationships>
</file>

<file path=ppt/slideMasters/_rels/slideMaster5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5.xml"/><Relationship Id="rId8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20.xml"/><Relationship Id="rId3" Type="http://schemas.openxmlformats.org/officeDocument/2006/relationships/slideLayout" Target="../slideLayouts/slideLayout619.xml"/><Relationship Id="rId2" Type="http://schemas.openxmlformats.org/officeDocument/2006/relationships/slideLayout" Target="../slideLayouts/slideLayout618.xml"/><Relationship Id="rId13" Type="http://schemas.openxmlformats.org/officeDocument/2006/relationships/theme" Target="../theme/theme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26.xml"/><Relationship Id="rId1" Type="http://schemas.openxmlformats.org/officeDocument/2006/relationships/slideLayout" Target="../slideLayouts/slideLayout617.xml"/></Relationships>
</file>

<file path=ppt/slideMasters/_rels/slideMaster5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29.xml"/><Relationship Id="rId13" Type="http://schemas.openxmlformats.org/officeDocument/2006/relationships/theme" Target="../theme/theme5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7.xml"/><Relationship Id="rId1" Type="http://schemas.openxmlformats.org/officeDocument/2006/relationships/slideLayout" Target="../slideLayouts/slideLayout628.xml"/></Relationships>
</file>

<file path=ppt/slideMasters/_rels/slideMaster5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7.xml"/><Relationship Id="rId8" Type="http://schemas.openxmlformats.org/officeDocument/2006/relationships/slideLayout" Target="../slideLayouts/slideLayout646.xml"/><Relationship Id="rId7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42.xml"/><Relationship Id="rId3" Type="http://schemas.openxmlformats.org/officeDocument/2006/relationships/slideLayout" Target="../slideLayouts/slideLayout641.xml"/><Relationship Id="rId2" Type="http://schemas.openxmlformats.org/officeDocument/2006/relationships/slideLayout" Target="../slideLayouts/slideLayout640.xml"/><Relationship Id="rId13" Type="http://schemas.openxmlformats.org/officeDocument/2006/relationships/theme" Target="../theme/theme5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3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6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8.xml"/><Relationship Id="rId8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53.xml"/><Relationship Id="rId3" Type="http://schemas.openxmlformats.org/officeDocument/2006/relationships/slideLayout" Target="../slideLayouts/slideLayout652.xml"/><Relationship Id="rId2" Type="http://schemas.openxmlformats.org/officeDocument/2006/relationships/slideLayout" Target="../slideLayouts/slideLayout651.xml"/><Relationship Id="rId13" Type="http://schemas.openxmlformats.org/officeDocument/2006/relationships/theme" Target="../theme/theme6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59.xml"/><Relationship Id="rId1" Type="http://schemas.openxmlformats.org/officeDocument/2006/relationships/slideLayout" Target="../slideLayouts/slideLayout650.xml"/></Relationships>
</file>

<file path=ppt/slideMasters/_rels/slideMaster6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9.xml"/><Relationship Id="rId8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67.xml"/><Relationship Id="rId6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63.xml"/><Relationship Id="rId2" Type="http://schemas.openxmlformats.org/officeDocument/2006/relationships/slideLayout" Target="../slideLayouts/slideLayout662.xml"/><Relationship Id="rId13" Type="http://schemas.openxmlformats.org/officeDocument/2006/relationships/theme" Target="../theme/theme6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71.xml"/><Relationship Id="rId10" Type="http://schemas.openxmlformats.org/officeDocument/2006/relationships/slideLayout" Target="../slideLayouts/slideLayout670.xml"/><Relationship Id="rId1" Type="http://schemas.openxmlformats.org/officeDocument/2006/relationships/slideLayout" Target="../slideLayouts/slideLayout661.xml"/></Relationships>
</file>

<file path=ppt/slideMasters/_rels/slideMaster6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0.xml"/><Relationship Id="rId8" Type="http://schemas.openxmlformats.org/officeDocument/2006/relationships/slideLayout" Target="../slideLayouts/slideLayout679.xml"/><Relationship Id="rId7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77.xml"/><Relationship Id="rId5" Type="http://schemas.openxmlformats.org/officeDocument/2006/relationships/slideLayout" Target="../slideLayouts/slideLayout676.xml"/><Relationship Id="rId4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74.xml"/><Relationship Id="rId2" Type="http://schemas.openxmlformats.org/officeDocument/2006/relationships/slideLayout" Target="../slideLayouts/slideLayout673.xml"/><Relationship Id="rId13" Type="http://schemas.openxmlformats.org/officeDocument/2006/relationships/theme" Target="../theme/theme6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82.xml"/><Relationship Id="rId10" Type="http://schemas.openxmlformats.org/officeDocument/2006/relationships/slideLayout" Target="../slideLayouts/slideLayout681.xml"/><Relationship Id="rId1" Type="http://schemas.openxmlformats.org/officeDocument/2006/relationships/slideLayout" Target="../slideLayouts/slideLayout672.xml"/></Relationships>
</file>

<file path=ppt/slideMasters/_rels/slideMaster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1.xml"/><Relationship Id="rId8" Type="http://schemas.openxmlformats.org/officeDocument/2006/relationships/slideLayout" Target="../slideLayouts/slideLayout690.xml"/><Relationship Id="rId7" Type="http://schemas.openxmlformats.org/officeDocument/2006/relationships/slideLayout" Target="../slideLayouts/slideLayout689.xml"/><Relationship Id="rId6" Type="http://schemas.openxmlformats.org/officeDocument/2006/relationships/slideLayout" Target="../slideLayouts/slideLayout688.xml"/><Relationship Id="rId5" Type="http://schemas.openxmlformats.org/officeDocument/2006/relationships/slideLayout" Target="../slideLayouts/slideLayout687.xml"/><Relationship Id="rId4" Type="http://schemas.openxmlformats.org/officeDocument/2006/relationships/slideLayout" Target="../slideLayouts/slideLayout686.xml"/><Relationship Id="rId3" Type="http://schemas.openxmlformats.org/officeDocument/2006/relationships/slideLayout" Target="../slideLayouts/slideLayout685.xml"/><Relationship Id="rId2" Type="http://schemas.openxmlformats.org/officeDocument/2006/relationships/slideLayout" Target="../slideLayouts/slideLayout684.xml"/><Relationship Id="rId13" Type="http://schemas.openxmlformats.org/officeDocument/2006/relationships/theme" Target="../theme/theme6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93.xml"/><Relationship Id="rId10" Type="http://schemas.openxmlformats.org/officeDocument/2006/relationships/slideLayout" Target="../slideLayouts/slideLayout692.xml"/><Relationship Id="rId1" Type="http://schemas.openxmlformats.org/officeDocument/2006/relationships/slideLayout" Target="../slideLayouts/slideLayout683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2.xml"/><Relationship Id="rId8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0.xml"/><Relationship Id="rId6" Type="http://schemas.openxmlformats.org/officeDocument/2006/relationships/slideLayout" Target="../slideLayouts/slideLayout699.xml"/><Relationship Id="rId5" Type="http://schemas.openxmlformats.org/officeDocument/2006/relationships/slideLayout" Target="../slideLayouts/slideLayout698.xml"/><Relationship Id="rId4" Type="http://schemas.openxmlformats.org/officeDocument/2006/relationships/slideLayout" Target="../slideLayouts/slideLayout697.xml"/><Relationship Id="rId3" Type="http://schemas.openxmlformats.org/officeDocument/2006/relationships/slideLayout" Target="../slideLayouts/slideLayout696.xml"/><Relationship Id="rId2" Type="http://schemas.openxmlformats.org/officeDocument/2006/relationships/slideLayout" Target="../slideLayouts/slideLayout695.xml"/><Relationship Id="rId15" Type="http://schemas.openxmlformats.org/officeDocument/2006/relationships/theme" Target="../theme/theme64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04.xml"/><Relationship Id="rId10" Type="http://schemas.openxmlformats.org/officeDocument/2006/relationships/slideLayout" Target="../slideLayouts/slideLayout703.xml"/><Relationship Id="rId1" Type="http://schemas.openxmlformats.org/officeDocument/2006/relationships/slideLayout" Target="../slideLayouts/slideLayout694.xml"/></Relationships>
</file>

<file path=ppt/slideMasters/_rels/slideMaster6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6.xml"/><Relationship Id="rId15" Type="http://schemas.openxmlformats.org/officeDocument/2006/relationships/theme" Target="../theme/theme65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4.xml"/><Relationship Id="rId1" Type="http://schemas.openxmlformats.org/officeDocument/2006/relationships/slideLayout" Target="../slideLayouts/slideLayout705.xml"/></Relationships>
</file>

<file path=ppt/slideMasters/_rels/slideMaster6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4.xml"/><Relationship Id="rId8" Type="http://schemas.openxmlformats.org/officeDocument/2006/relationships/slideLayout" Target="../slideLayouts/slideLayout723.xml"/><Relationship Id="rId7" Type="http://schemas.openxmlformats.org/officeDocument/2006/relationships/slideLayout" Target="../slideLayouts/slideLayout722.xml"/><Relationship Id="rId6" Type="http://schemas.openxmlformats.org/officeDocument/2006/relationships/slideLayout" Target="../slideLayouts/slideLayout721.xml"/><Relationship Id="rId5" Type="http://schemas.openxmlformats.org/officeDocument/2006/relationships/slideLayout" Target="../slideLayouts/slideLayout720.xml"/><Relationship Id="rId4" Type="http://schemas.openxmlformats.org/officeDocument/2006/relationships/slideLayout" Target="../slideLayouts/slideLayout719.xml"/><Relationship Id="rId3" Type="http://schemas.openxmlformats.org/officeDocument/2006/relationships/slideLayout" Target="../slideLayouts/slideLayout718.xml"/><Relationship Id="rId2" Type="http://schemas.openxmlformats.org/officeDocument/2006/relationships/slideLayout" Target="../slideLayouts/slideLayout717.xml"/><Relationship Id="rId15" Type="http://schemas.openxmlformats.org/officeDocument/2006/relationships/theme" Target="../theme/theme66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26.xml"/><Relationship Id="rId10" Type="http://schemas.openxmlformats.org/officeDocument/2006/relationships/slideLayout" Target="../slideLayouts/slideLayout725.xml"/><Relationship Id="rId1" Type="http://schemas.openxmlformats.org/officeDocument/2006/relationships/slideLayout" Target="../slideLayouts/slideLayout716.xml"/></Relationships>
</file>

<file path=ppt/slideMasters/_rels/slideMaster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5.xml"/><Relationship Id="rId8" Type="http://schemas.openxmlformats.org/officeDocument/2006/relationships/slideLayout" Target="../slideLayouts/slideLayout734.xml"/><Relationship Id="rId7" Type="http://schemas.openxmlformats.org/officeDocument/2006/relationships/slideLayout" Target="../slideLayouts/slideLayout733.xml"/><Relationship Id="rId6" Type="http://schemas.openxmlformats.org/officeDocument/2006/relationships/slideLayout" Target="../slideLayouts/slideLayout732.xml"/><Relationship Id="rId5" Type="http://schemas.openxmlformats.org/officeDocument/2006/relationships/slideLayout" Target="../slideLayouts/slideLayout731.xml"/><Relationship Id="rId4" Type="http://schemas.openxmlformats.org/officeDocument/2006/relationships/slideLayout" Target="../slideLayouts/slideLayout730.xml"/><Relationship Id="rId3" Type="http://schemas.openxmlformats.org/officeDocument/2006/relationships/slideLayout" Target="../slideLayouts/slideLayout729.xml"/><Relationship Id="rId2" Type="http://schemas.openxmlformats.org/officeDocument/2006/relationships/slideLayout" Target="../slideLayouts/slideLayout728.xml"/><Relationship Id="rId15" Type="http://schemas.openxmlformats.org/officeDocument/2006/relationships/theme" Target="../theme/theme67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37.xml"/><Relationship Id="rId10" Type="http://schemas.openxmlformats.org/officeDocument/2006/relationships/slideLayout" Target="../slideLayouts/slideLayout736.xml"/><Relationship Id="rId1" Type="http://schemas.openxmlformats.org/officeDocument/2006/relationships/slideLayout" Target="../slideLayouts/slideLayout727.xml"/></Relationships>
</file>

<file path=ppt/slideMasters/_rels/slideMaster6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6.xml"/><Relationship Id="rId8" Type="http://schemas.openxmlformats.org/officeDocument/2006/relationships/slideLayout" Target="../slideLayouts/slideLayout745.xml"/><Relationship Id="rId7" Type="http://schemas.openxmlformats.org/officeDocument/2006/relationships/slideLayout" Target="../slideLayouts/slideLayout744.xml"/><Relationship Id="rId6" Type="http://schemas.openxmlformats.org/officeDocument/2006/relationships/slideLayout" Target="../slideLayouts/slideLayout743.xml"/><Relationship Id="rId5" Type="http://schemas.openxmlformats.org/officeDocument/2006/relationships/slideLayout" Target="../slideLayouts/slideLayout742.xml"/><Relationship Id="rId4" Type="http://schemas.openxmlformats.org/officeDocument/2006/relationships/slideLayout" Target="../slideLayouts/slideLayout741.xml"/><Relationship Id="rId3" Type="http://schemas.openxmlformats.org/officeDocument/2006/relationships/slideLayout" Target="../slideLayouts/slideLayout740.xml"/><Relationship Id="rId2" Type="http://schemas.openxmlformats.org/officeDocument/2006/relationships/slideLayout" Target="../slideLayouts/slideLayout739.xml"/><Relationship Id="rId13" Type="http://schemas.openxmlformats.org/officeDocument/2006/relationships/theme" Target="../theme/theme6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48.xml"/><Relationship Id="rId10" Type="http://schemas.openxmlformats.org/officeDocument/2006/relationships/slideLayout" Target="../slideLayouts/slideLayout747.xml"/><Relationship Id="rId1" Type="http://schemas.openxmlformats.org/officeDocument/2006/relationships/slideLayout" Target="../slideLayouts/slideLayout738.xml"/></Relationships>
</file>

<file path=ppt/slideMasters/_rels/slideMaster6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7.xml"/><Relationship Id="rId8" Type="http://schemas.openxmlformats.org/officeDocument/2006/relationships/slideLayout" Target="../slideLayouts/slideLayout756.xml"/><Relationship Id="rId7" Type="http://schemas.openxmlformats.org/officeDocument/2006/relationships/slideLayout" Target="../slideLayouts/slideLayout755.xml"/><Relationship Id="rId6" Type="http://schemas.openxmlformats.org/officeDocument/2006/relationships/slideLayout" Target="../slideLayouts/slideLayout754.xml"/><Relationship Id="rId5" Type="http://schemas.openxmlformats.org/officeDocument/2006/relationships/slideLayout" Target="../slideLayouts/slideLayout753.xml"/><Relationship Id="rId4" Type="http://schemas.openxmlformats.org/officeDocument/2006/relationships/slideLayout" Target="../slideLayouts/slideLayout752.xml"/><Relationship Id="rId3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50.xml"/><Relationship Id="rId13" Type="http://schemas.openxmlformats.org/officeDocument/2006/relationships/theme" Target="../theme/theme69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59.xml"/><Relationship Id="rId10" Type="http://schemas.openxmlformats.org/officeDocument/2006/relationships/slideLayout" Target="../slideLayouts/slideLayout758.xml"/><Relationship Id="rId1" Type="http://schemas.openxmlformats.org/officeDocument/2006/relationships/slideLayout" Target="../slideLayouts/slideLayout74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7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1.xml"/><Relationship Id="rId13" Type="http://schemas.openxmlformats.org/officeDocument/2006/relationships/theme" Target="../theme/theme70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69.xml"/><Relationship Id="rId1" Type="http://schemas.openxmlformats.org/officeDocument/2006/relationships/slideLayout" Target="../slideLayouts/slideLayout760.xml"/></Relationships>
</file>

<file path=ppt/slideMasters/_rels/slideMaster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79.xml"/><Relationship Id="rId8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77.xml"/><Relationship Id="rId6" Type="http://schemas.openxmlformats.org/officeDocument/2006/relationships/slideLayout" Target="../slideLayouts/slideLayout776.xml"/><Relationship Id="rId5" Type="http://schemas.openxmlformats.org/officeDocument/2006/relationships/slideLayout" Target="../slideLayouts/slideLayout775.xml"/><Relationship Id="rId4" Type="http://schemas.openxmlformats.org/officeDocument/2006/relationships/slideLayout" Target="../slideLayouts/slideLayout774.xml"/><Relationship Id="rId3" Type="http://schemas.openxmlformats.org/officeDocument/2006/relationships/slideLayout" Target="../slideLayouts/slideLayout773.xml"/><Relationship Id="rId2" Type="http://schemas.openxmlformats.org/officeDocument/2006/relationships/slideLayout" Target="../slideLayouts/slideLayout772.xml"/><Relationship Id="rId13" Type="http://schemas.openxmlformats.org/officeDocument/2006/relationships/theme" Target="../theme/theme7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81.xml"/><Relationship Id="rId10" Type="http://schemas.openxmlformats.org/officeDocument/2006/relationships/slideLayout" Target="../slideLayouts/slideLayout780.xml"/><Relationship Id="rId1" Type="http://schemas.openxmlformats.org/officeDocument/2006/relationships/slideLayout" Target="../slideLayouts/slideLayout771.xml"/></Relationships>
</file>

<file path=ppt/slideMasters/_rels/slideMaster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0.xml"/><Relationship Id="rId8" Type="http://schemas.openxmlformats.org/officeDocument/2006/relationships/slideLayout" Target="../slideLayouts/slideLayout789.xml"/><Relationship Id="rId7" Type="http://schemas.openxmlformats.org/officeDocument/2006/relationships/slideLayout" Target="../slideLayouts/slideLayout788.xml"/><Relationship Id="rId6" Type="http://schemas.openxmlformats.org/officeDocument/2006/relationships/slideLayout" Target="../slideLayouts/slideLayout787.xml"/><Relationship Id="rId5" Type="http://schemas.openxmlformats.org/officeDocument/2006/relationships/slideLayout" Target="../slideLayouts/slideLayout786.xml"/><Relationship Id="rId4" Type="http://schemas.openxmlformats.org/officeDocument/2006/relationships/slideLayout" Target="../slideLayouts/slideLayout785.xml"/><Relationship Id="rId3" Type="http://schemas.openxmlformats.org/officeDocument/2006/relationships/slideLayout" Target="../slideLayouts/slideLayout784.xml"/><Relationship Id="rId2" Type="http://schemas.openxmlformats.org/officeDocument/2006/relationships/slideLayout" Target="../slideLayouts/slideLayout783.xml"/><Relationship Id="rId13" Type="http://schemas.openxmlformats.org/officeDocument/2006/relationships/theme" Target="../theme/theme7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792.xml"/><Relationship Id="rId10" Type="http://schemas.openxmlformats.org/officeDocument/2006/relationships/slideLayout" Target="../slideLayouts/slideLayout791.xml"/><Relationship Id="rId1" Type="http://schemas.openxmlformats.org/officeDocument/2006/relationships/slideLayout" Target="../slideLayouts/slideLayout782.xml"/></Relationships>
</file>

<file path=ppt/slideMasters/_rels/slideMaster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1.xml"/><Relationship Id="rId8" Type="http://schemas.openxmlformats.org/officeDocument/2006/relationships/slideLayout" Target="../slideLayouts/slideLayout800.xml"/><Relationship Id="rId7" Type="http://schemas.openxmlformats.org/officeDocument/2006/relationships/slideLayout" Target="../slideLayouts/slideLayout799.xml"/><Relationship Id="rId6" Type="http://schemas.openxmlformats.org/officeDocument/2006/relationships/slideLayout" Target="../slideLayouts/slideLayout798.xml"/><Relationship Id="rId5" Type="http://schemas.openxmlformats.org/officeDocument/2006/relationships/slideLayout" Target="../slideLayouts/slideLayout797.xml"/><Relationship Id="rId4" Type="http://schemas.openxmlformats.org/officeDocument/2006/relationships/slideLayout" Target="../slideLayouts/slideLayout796.xml"/><Relationship Id="rId3" Type="http://schemas.openxmlformats.org/officeDocument/2006/relationships/slideLayout" Target="../slideLayouts/slideLayout795.xml"/><Relationship Id="rId2" Type="http://schemas.openxmlformats.org/officeDocument/2006/relationships/slideLayout" Target="../slideLayouts/slideLayout794.xml"/><Relationship Id="rId13" Type="http://schemas.openxmlformats.org/officeDocument/2006/relationships/theme" Target="../theme/theme7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03.xml"/><Relationship Id="rId10" Type="http://schemas.openxmlformats.org/officeDocument/2006/relationships/slideLayout" Target="../slideLayouts/slideLayout802.xml"/><Relationship Id="rId1" Type="http://schemas.openxmlformats.org/officeDocument/2006/relationships/slideLayout" Target="../slideLayouts/slideLayout793.xml"/></Relationships>
</file>

<file path=ppt/slideMasters/_rels/slideMaster7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2.xml"/><Relationship Id="rId8" Type="http://schemas.openxmlformats.org/officeDocument/2006/relationships/slideLayout" Target="../slideLayouts/slideLayout811.xml"/><Relationship Id="rId7" Type="http://schemas.openxmlformats.org/officeDocument/2006/relationships/slideLayout" Target="../slideLayouts/slideLayout810.xml"/><Relationship Id="rId6" Type="http://schemas.openxmlformats.org/officeDocument/2006/relationships/slideLayout" Target="../slideLayouts/slideLayout809.xml"/><Relationship Id="rId5" Type="http://schemas.openxmlformats.org/officeDocument/2006/relationships/slideLayout" Target="../slideLayouts/slideLayout808.xml"/><Relationship Id="rId4" Type="http://schemas.openxmlformats.org/officeDocument/2006/relationships/slideLayout" Target="../slideLayouts/slideLayout807.xml"/><Relationship Id="rId3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805.xml"/><Relationship Id="rId13" Type="http://schemas.openxmlformats.org/officeDocument/2006/relationships/theme" Target="../theme/theme7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14.xml"/><Relationship Id="rId10" Type="http://schemas.openxmlformats.org/officeDocument/2006/relationships/slideLayout" Target="../slideLayouts/slideLayout813.xml"/><Relationship Id="rId1" Type="http://schemas.openxmlformats.org/officeDocument/2006/relationships/slideLayout" Target="../slideLayouts/slideLayout804.xml"/></Relationships>
</file>

<file path=ppt/slideMasters/_rels/slideMaster7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3.xml"/><Relationship Id="rId8" Type="http://schemas.openxmlformats.org/officeDocument/2006/relationships/slideLayout" Target="../slideLayouts/slideLayout822.xml"/><Relationship Id="rId7" Type="http://schemas.openxmlformats.org/officeDocument/2006/relationships/slideLayout" Target="../slideLayouts/slideLayout821.xml"/><Relationship Id="rId6" Type="http://schemas.openxmlformats.org/officeDocument/2006/relationships/slideLayout" Target="../slideLayouts/slideLayout820.xml"/><Relationship Id="rId5" Type="http://schemas.openxmlformats.org/officeDocument/2006/relationships/slideLayout" Target="../slideLayouts/slideLayout819.xml"/><Relationship Id="rId4" Type="http://schemas.openxmlformats.org/officeDocument/2006/relationships/slideLayout" Target="../slideLayouts/slideLayout818.xml"/><Relationship Id="rId3" Type="http://schemas.openxmlformats.org/officeDocument/2006/relationships/slideLayout" Target="../slideLayouts/slideLayout817.xml"/><Relationship Id="rId2" Type="http://schemas.openxmlformats.org/officeDocument/2006/relationships/slideLayout" Target="../slideLayouts/slideLayout816.xml"/><Relationship Id="rId13" Type="http://schemas.openxmlformats.org/officeDocument/2006/relationships/theme" Target="../theme/theme7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25.xml"/><Relationship Id="rId10" Type="http://schemas.openxmlformats.org/officeDocument/2006/relationships/slideLayout" Target="../slideLayouts/slideLayout824.xml"/><Relationship Id="rId1" Type="http://schemas.openxmlformats.org/officeDocument/2006/relationships/slideLayout" Target="../slideLayouts/slideLayout815.xml"/></Relationships>
</file>

<file path=ppt/slideMasters/_rels/slideMaster7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7.xml"/><Relationship Id="rId13" Type="http://schemas.openxmlformats.org/officeDocument/2006/relationships/theme" Target="../theme/theme76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5.xml"/><Relationship Id="rId1" Type="http://schemas.openxmlformats.org/officeDocument/2006/relationships/slideLayout" Target="../slideLayouts/slideLayout826.xml"/></Relationships>
</file>

<file path=ppt/slideMasters/_rels/slideMaster7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5.xml"/><Relationship Id="rId8" Type="http://schemas.openxmlformats.org/officeDocument/2006/relationships/slideLayout" Target="../slideLayouts/slideLayout844.xml"/><Relationship Id="rId7" Type="http://schemas.openxmlformats.org/officeDocument/2006/relationships/slideLayout" Target="../slideLayouts/slideLayout843.xml"/><Relationship Id="rId6" Type="http://schemas.openxmlformats.org/officeDocument/2006/relationships/slideLayout" Target="../slideLayouts/slideLayout842.xml"/><Relationship Id="rId5" Type="http://schemas.openxmlformats.org/officeDocument/2006/relationships/slideLayout" Target="../slideLayouts/slideLayout841.xml"/><Relationship Id="rId4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39.xml"/><Relationship Id="rId2" Type="http://schemas.openxmlformats.org/officeDocument/2006/relationships/slideLayout" Target="../slideLayouts/slideLayout838.xml"/><Relationship Id="rId13" Type="http://schemas.openxmlformats.org/officeDocument/2006/relationships/theme" Target="../theme/theme7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47.xml"/><Relationship Id="rId10" Type="http://schemas.openxmlformats.org/officeDocument/2006/relationships/slideLayout" Target="../slideLayouts/slideLayout846.xml"/><Relationship Id="rId1" Type="http://schemas.openxmlformats.org/officeDocument/2006/relationships/slideLayout" Target="../slideLayouts/slideLayout837.xml"/></Relationships>
</file>

<file path=ppt/slideMasters/_rels/slideMaster7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6.xml"/><Relationship Id="rId8" Type="http://schemas.openxmlformats.org/officeDocument/2006/relationships/slideLayout" Target="../slideLayouts/slideLayout855.xml"/><Relationship Id="rId7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3.xml"/><Relationship Id="rId5" Type="http://schemas.openxmlformats.org/officeDocument/2006/relationships/slideLayout" Target="../slideLayouts/slideLayout852.xml"/><Relationship Id="rId4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50.xml"/><Relationship Id="rId2" Type="http://schemas.openxmlformats.org/officeDocument/2006/relationships/slideLayout" Target="../slideLayouts/slideLayout849.xml"/><Relationship Id="rId13" Type="http://schemas.openxmlformats.org/officeDocument/2006/relationships/theme" Target="../theme/theme78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58.xml"/><Relationship Id="rId10" Type="http://schemas.openxmlformats.org/officeDocument/2006/relationships/slideLayout" Target="../slideLayouts/slideLayout857.xml"/><Relationship Id="rId1" Type="http://schemas.openxmlformats.org/officeDocument/2006/relationships/slideLayout" Target="../slideLayouts/slideLayout84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4" Type="http://schemas.openxmlformats.org/officeDocument/2006/relationships/image" Target="../media/image4.png"/><Relationship Id="rId13" Type="http://schemas.openxmlformats.org/officeDocument/2006/relationships/image" Target="../media/image3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2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4785990-2126-2C42-A2C6-79FB040F64EB}" type="slidenum">
              <a:rPr lang="en-US" altLang="en-US"/>
            </a:fld>
            <a:endParaRPr lang="en-US" altLang="en-US"/>
          </a:p>
        </p:txBody>
      </p:sp>
      <p:pic>
        <p:nvPicPr>
          <p:cNvPr id="778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01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901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3A30656-73BB-6345-A3B8-E80A0761C290}" type="slidenum">
              <a:rPr lang="en-US" altLang="en-US"/>
            </a:fld>
            <a:endParaRPr lang="en-US" altLang="en-US"/>
          </a:p>
        </p:txBody>
      </p:sp>
      <p:pic>
        <p:nvPicPr>
          <p:cNvPr id="91143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3428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3316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034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33C57BE-2F46-5E45-B588-EA320F3B6959}" type="slidenum">
              <a:rPr lang="en-US" altLang="en-US"/>
            </a:fld>
            <a:endParaRPr lang="en-US" altLang="en-US"/>
          </a:p>
        </p:txBody>
      </p:sp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6740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1167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6631F0D-5FC1-B745-A205-C4E8C6414FA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1729D9B-F9C0-194C-ACDA-483B13436BF2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1EC0D7B-864D-B745-BDA4-23A9C83CAC72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4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5B8E07C-808E-444A-8AD2-302194EFEE4A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2E1D635-6E27-A046-82E8-73C1D282BFC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B33B0D6-F56A-CD40-A559-EBA3779DC24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A6BCAE5-2D75-3547-A8DB-BCCE62A2AB5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914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914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5D979D4-5C95-2A48-A0F9-99721B49A229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37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A9E185E-2FA0-BC41-B592-B5DABE99E317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160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9B2D3D5-BFAC-F24B-919D-DDCE65B414C1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283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283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CCB801F-F823-614A-81F9-8FF5A5E78F5D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406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06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349A96B-23EF-A44F-98C5-5B667C588492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529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529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714BAA5-EDB4-BA43-B89A-0E24775550C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1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65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5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8C1F390-5664-4D4B-841C-AF225A46E51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0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775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7751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88332E5-8D5B-D941-A792-0941D36B1F1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9477BEE-6C8B-6C4F-82E4-0F63D7A12E9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Arial" panose="020B0704020202020204" pitchFamily="3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Arial" panose="020B0704020202020204" pitchFamily="34" charset="0"/>
          <a:cs typeface="Arial" panose="020B0704020202020204" pitchFamily="3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Arial" panose="020B0704020202020204" pitchFamily="3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2897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8979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80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24C0F2A-86FB-2A45-9184-95D95FAFD40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08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0208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0208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208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17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012BA62-CF53-E34D-B429-8060150CAC1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143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1437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77C65C6-A5C9-A245-B3A0-EBD306C1C17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5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266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2666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666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08AC2A3-4D49-BE49-92EF-BC975B5CB18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4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389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389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B7B072D-C689-7149-B189-C7E114CADA0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3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5123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5123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4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43E8685-CE60-0F4F-A3E6-78D01668A8E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35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635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635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EDE7A7B-45D1-4D4E-9BFE-D54D575DE19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758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7581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581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60CC2DA-4F9E-2B4F-B517-10C61CDA3B5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809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38810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8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5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69AD1E9-4C18-B647-AAB2-432406264CE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38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4003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003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0392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FE62A36-C498-EB46-8AA4-CBB7EAB7A39C}" type="slidenum">
              <a:rPr lang="en-US" altLang="en-US"/>
            </a:fld>
            <a:endParaRPr lang="en-US" altLang="en-US"/>
          </a:p>
        </p:txBody>
      </p:sp>
      <p:sp>
        <p:nvSpPr>
          <p:cNvPr id="400394" name="Text Box 9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927C297-0D42-F24D-B531-265CE6CEFA5F}" type="slidenum">
              <a:rPr lang="en-US" altLang="en-US"/>
            </a:fld>
            <a:endParaRPr lang="en-US" altLang="en-US"/>
          </a:p>
        </p:txBody>
      </p:sp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126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1267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32D9C2C-1790-4D40-B968-C6A7040875B8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2496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2496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1F2AB4F-A057-D344-A7ED-4FB6BB625A86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372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372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017C60C-2A14-8B43-BF5B-EC71F1972A9C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495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495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D39317A-AF67-DC4E-9B5A-5235FB315EAC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618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618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B0284BE8-F5CF-824E-ACD8-3AE6F1765FF1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741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741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652F501-E01D-9643-B633-51878B0ECD87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864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864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EF6422A-42BD-F04C-BD59-1538FA4AC623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4986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986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3F15CB1-4E22-0744-927D-1532E27A575A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109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109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282DAF0-6F4C-4A48-B09B-05461720D65B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3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232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7486671-11A1-614D-A02A-621738D105F5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8916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5124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35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355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F0EC496-CE21-2F4B-A644-B54166AFE290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478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478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AB22084-3707-FA42-8CE5-2FC70EB016BC}" type="slidenum">
              <a:rPr lang="id-ID" altLang="en-US"/>
            </a:fld>
            <a:endParaRPr lang="id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601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01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9536093-5C66-8C4B-8EE5-F772B612B4AE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724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061A3575-949C-744E-96DA-70CB3E2BC30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847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0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E86886D-F046-9A4C-9666-02F3FDDF0D6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969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9F40AA3-F292-B949-84EC-5E6170DFFFD9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092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A2E1A5A3-8773-9743-AAC7-2D3C69F09072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215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57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4C507B6-4EA1-CD4E-A320-EB242DA0B17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338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386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F280153-1ED8-CB42-A493-4BFC0479269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14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C9A4797-FE4F-D342-BAB9-8D0D0B2E7AD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9CE2DCF5-0A40-6640-8C54-54BB58EC990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5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843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5DFAC614-EEBF-4840-9C6D-D4531667148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707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07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109C900-538D-B844-8CF0-09B8436E438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830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301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D666533A-8526-814C-87C2-0A55BB52A7C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9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530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DB892F8-C12D-1242-BC06-9CCB4DD799D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8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075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0759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7592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7593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1D23B95D-A03E-9848-8493-866DAC86DF8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8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7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6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198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198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9880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9881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B8CECC0-85C3-8842-9018-A021D8FB5836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216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2164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321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3216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2168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2169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759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5869AA1-A679-8D41-9AFE-7C4E512CD813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4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445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2" name="Text Box 3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  <p:sp>
        <p:nvSpPr>
          <p:cNvPr id="7444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444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4456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4457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861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39CA53E-B8BB-3A46-A640-772BD1B437B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567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674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B163E7C-11C9-6143-A1F1-0B0B7E293DF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9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9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2394CBB1-68D2-194D-8E7D-E671A6894CA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36EACDE2-3733-404B-B740-631071194891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81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13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0769A2F-4C85-7A40-A81E-5AB7C1377F5B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93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360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CF892570-89A0-524B-82F0-EF5D61A78AA0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05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589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68470AF4-200E-F147-90FB-86E8B42873E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18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818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8451688-BF66-8B41-B03B-A47DAC9C4EF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30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046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4653C7A-882C-204A-92CE-76AA596FBDBC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42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275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864C1596-28C5-2E43-A501-5EBF5F3AEC0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55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504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7FDE5F82-FDBB-D54C-B375-9E2314C7486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67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733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EB16222A-2C9E-7A43-A682-612958C50BC5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8796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FD227726-9591-7944-88CA-F14CE9A42E1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400">
          <a:solidFill>
            <a:srgbClr val="000000"/>
          </a:solidFill>
          <a:latin typeface="Calibri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56118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ea typeface="MS PGothic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Times New Roman" panose="02020803070505020304" charset="0"/>
                <a:cs typeface="Arial" panose="020B0704020202020204" pitchFamily="34" charset="0"/>
              </a:defRPr>
            </a:lvl1pPr>
          </a:lstStyle>
          <a:p>
            <a:pPr>
              <a:defRPr/>
            </a:pPr>
            <a:fld id="{48AC6BE6-DCD7-6249-A71C-D29FD75E4705}" type="slidenum">
              <a:rPr lang="en-US" altLang="en-US"/>
            </a:fld>
            <a:endParaRPr lang="en-US" altLang="en-US"/>
          </a:p>
        </p:txBody>
      </p:sp>
      <p:pic>
        <p:nvPicPr>
          <p:cNvPr id="64519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"/>
            <a:ext cx="990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57188"/>
            <a:ext cx="20097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8"/>
          <p:cNvSpPr txBox="1">
            <a:spLocks noChangeArrowheads="1"/>
          </p:cNvSpPr>
          <p:nvPr/>
        </p:nvSpPr>
        <p:spPr bwMode="auto">
          <a:xfrm>
            <a:off x="0" y="6334125"/>
            <a:ext cx="4214813" cy="523875"/>
          </a:xfrm>
          <a:prstGeom prst="rect">
            <a:avLst/>
          </a:prstGeom>
          <a:solidFill>
            <a:srgbClr val="32CD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endParaRPr lang="en-US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14813" y="6334125"/>
            <a:ext cx="4929187" cy="520700"/>
          </a:xfrm>
          <a:prstGeom prst="rect">
            <a:avLst/>
          </a:prstGeom>
          <a:solidFill>
            <a:srgbClr val="006400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id-ID" altLang="en-US" sz="2800" b="1">
                <a:solidFill>
                  <a:srgbClr val="4DF18F"/>
                </a:solidFill>
                <a:latin typeface="Times New Roman" panose="02020803070505020304" charset="0"/>
              </a:rPr>
              <a:t>PROFESIONAL – QUR</a:t>
            </a:r>
            <a:r>
              <a:rPr lang="ja-JP" altLang="en-US" sz="2800" b="1">
                <a:solidFill>
                  <a:srgbClr val="4DF18F"/>
                </a:solidFill>
              </a:rPr>
              <a:t>’</a:t>
            </a:r>
            <a:r>
              <a:rPr lang="id-ID" altLang="ja-JP" sz="2800" b="1">
                <a:solidFill>
                  <a:srgbClr val="4DF18F"/>
                </a:solidFill>
                <a:latin typeface="Times New Roman" panose="02020803070505020304" charset="0"/>
              </a:rPr>
              <a:t>ANI</a:t>
            </a:r>
            <a:endParaRPr lang="id-ID" altLang="en-US" sz="2800" b="1">
              <a:solidFill>
                <a:srgbClr val="4DF18F"/>
              </a:solidFill>
              <a:latin typeface="Times New Roman" panose="020208030705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4000" b="1">
          <a:solidFill>
            <a:srgbClr val="000000"/>
          </a:solidFill>
          <a:latin typeface="Arial Narrow" panose="020B0606020202030204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+mn-lt"/>
          <a:ea typeface="+mn-ea"/>
          <a:cs typeface="Verdana" panose="020B0604030504040204" charset="0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Verdana" panose="020B0604030504040204" charset="0"/>
          <a:cs typeface="Verdana" panose="020B0604030504040204" charset="0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+mn-lt"/>
          <a:ea typeface="+mn-ea"/>
          <a:cs typeface="Verdana" panose="020B0604030504040204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440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2971800"/>
            <a:ext cx="70088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title text format</a:t>
            </a:r>
            <a:endParaRPr lang="en-GB" altLang="en-US"/>
          </a:p>
        </p:txBody>
      </p:sp>
      <p:sp>
        <p:nvSpPr>
          <p:cNvPr id="76804" name="AutoShape 3"/>
          <p:cNvSpPr/>
          <p:nvPr/>
        </p:nvSpPr>
        <p:spPr bwMode="auto">
          <a:xfrm>
            <a:off x="5257800" y="5957888"/>
            <a:ext cx="3886200" cy="900112"/>
          </a:xfrm>
          <a:custGeom>
            <a:avLst/>
            <a:gdLst>
              <a:gd name="T0" fmla="*/ 349596075 w 21600"/>
              <a:gd name="T1" fmla="*/ 0 h 21600"/>
              <a:gd name="T2" fmla="*/ 699192150 w 21600"/>
              <a:gd name="T3" fmla="*/ 18754667 h 21600"/>
              <a:gd name="T4" fmla="*/ 349596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36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7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  <a:defRPr/>
            </a:pPr>
            <a:r>
              <a:rPr lang="en-US" altLang="en-US">
                <a:solidFill>
                  <a:srgbClr val="FFFFFF"/>
                </a:solidFill>
                <a:latin typeface="Apple Chancery" panose="03020702040506060504" pitchFamily="66" charset="-79"/>
              </a:rPr>
              <a:t>zoelist_2203@yahoo.co.id</a:t>
            </a:r>
            <a:endParaRPr lang="en-US" altLang="en-US">
              <a:solidFill>
                <a:srgbClr val="FFFFFF"/>
              </a:solidFill>
              <a:latin typeface="Apple Chancery" panose="03020702040506060504" pitchFamily="66" charset="-79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0" y="5957888"/>
            <a:ext cx="5257800" cy="900112"/>
          </a:xfrm>
          <a:custGeom>
            <a:avLst/>
            <a:gdLst>
              <a:gd name="T0" fmla="*/ 639918075 w 21600"/>
              <a:gd name="T1" fmla="*/ 0 h 21600"/>
              <a:gd name="T2" fmla="*/ 1279836150 w 21600"/>
              <a:gd name="T3" fmla="*/ 18754667 h 21600"/>
              <a:gd name="T4" fmla="*/ 639918075 w 21600"/>
              <a:gd name="T5" fmla="*/ 37509334 h 21600"/>
              <a:gd name="T6" fmla="*/ 0 w 21600"/>
              <a:gd name="T7" fmla="*/ 1875466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A79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803070505020304" charset="0"/>
              <a:buNone/>
              <a:defRPr/>
            </a:pPr>
            <a:endParaRPr lang="en-US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altLang="en-US"/>
              <a:t>Click to edit the outline text format</a:t>
            </a:r>
            <a:endParaRPr lang="en-GB" altLang="en-US"/>
          </a:p>
          <a:p>
            <a:pPr lvl="1"/>
            <a:r>
              <a:rPr lang="en-GB" altLang="en-US"/>
              <a:t>Second Outline Level</a:t>
            </a:r>
            <a:endParaRPr lang="en-GB" altLang="en-US"/>
          </a:p>
          <a:p>
            <a:pPr lvl="2"/>
            <a:r>
              <a:rPr lang="en-GB" altLang="en-US"/>
              <a:t>Third Outline Level</a:t>
            </a:r>
            <a:endParaRPr lang="en-GB" altLang="en-US"/>
          </a:p>
          <a:p>
            <a:pPr lvl="3"/>
            <a:r>
              <a:rPr lang="en-GB" altLang="en-US"/>
              <a:t>Fourth Outline Level</a:t>
            </a:r>
            <a:endParaRPr lang="en-GB" altLang="en-US"/>
          </a:p>
          <a:p>
            <a:pPr lvl="4"/>
            <a:r>
              <a:rPr lang="en-GB" altLang="en-US"/>
              <a:t>Fifth Outline Level</a:t>
            </a:r>
            <a:endParaRPr lang="en-GB" altLang="en-US"/>
          </a:p>
          <a:p>
            <a:pPr lvl="4"/>
            <a:r>
              <a:rPr lang="en-GB" altLang="en-US"/>
              <a:t>Sixth Outline Level</a:t>
            </a:r>
            <a:endParaRPr lang="en-GB" altLang="en-US"/>
          </a:p>
          <a:p>
            <a:pPr lvl="4"/>
            <a:r>
              <a:rPr lang="en-GB" altLang="en-US"/>
              <a:t>Seventh Outline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 b="1">
          <a:solidFill>
            <a:srgbClr val="000000"/>
          </a:solidFill>
          <a:latin typeface="Verdana" panose="020B0604030504040204" charset="0"/>
          <a:ea typeface="MS PGothic" charset="0"/>
          <a:cs typeface="Arial Unicode MS" panose="020B0604020202020204" charset="-122"/>
        </a:defRPr>
      </a:lvl9pPr>
    </p:titleStyle>
    <p:bodyStyle>
      <a:lvl1pPr marL="342900" indent="-342900" algn="l" defTabSz="457200" rtl="0" eaLnBrk="0" fontAlgn="base" hangingPunct="0">
        <a:spcBef>
          <a:spcPts val="225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8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4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803070505020304" charset="0"/>
        <a:defRPr sz="2000">
          <a:solidFill>
            <a:srgbClr val="000000"/>
          </a:solidFill>
          <a:latin typeface="Arial" panose="020B0704020202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47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7.xml"/><Relationship Id="rId2" Type="http://schemas.openxmlformats.org/officeDocument/2006/relationships/image" Target="../media/image7.png"/><Relationship Id="rId1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29" name="Rectangle 2"/>
          <p:cNvSpPr>
            <a:spLocks noChangeArrowheads="1"/>
          </p:cNvSpPr>
          <p:nvPr/>
        </p:nvSpPr>
        <p:spPr bwMode="auto">
          <a:xfrm>
            <a:off x="755650" y="3284538"/>
            <a:ext cx="7858125" cy="2214562"/>
          </a:xfrm>
          <a:prstGeom prst="rect">
            <a:avLst/>
          </a:prstGeom>
          <a:solidFill>
            <a:srgbClr val="FFFFFF">
              <a:alpha val="98822"/>
            </a:srgbClr>
          </a:solidFill>
          <a:ln w="25560" cap="sq">
            <a:solidFill>
              <a:srgbClr val="FFFFFF"/>
            </a:solidFill>
            <a:miter lim="800000"/>
          </a:ln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cs typeface="Arial" panose="020B0704020202020204" pitchFamily="34" charset="0"/>
              </a:rPr>
              <a:t>“</a:t>
            </a:r>
            <a:r>
              <a:rPr lang="en-US" altLang="ja-JP" sz="2800">
                <a:cs typeface="Arial" panose="020B0704020202020204" pitchFamily="34" charset="0"/>
              </a:rPr>
              <a:t>Aku ridho Allah SWT sebagai Tuhan ku, Islam sebagai agamaku, dan Nabi Muhammad sebagai Nabi dan Rasul, Ya Allah, tambahkanlah kepadaku ilmu dan berikanlah aku kefahaman</a:t>
            </a:r>
            <a:r>
              <a:rPr lang="en-US" altLang="en-US" sz="2800">
                <a:cs typeface="Arial" panose="020B0704020202020204" pitchFamily="34" charset="0"/>
              </a:rPr>
              <a:t>”</a:t>
            </a:r>
            <a:endParaRPr lang="en-US" altLang="en-US" sz="2800">
              <a:cs typeface="Arial" panose="020B0704020202020204" pitchFamily="34" charset="0"/>
            </a:endParaRPr>
          </a:p>
        </p:txBody>
      </p:sp>
      <p:pic>
        <p:nvPicPr>
          <p:cNvPr id="89293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65293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29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981075"/>
            <a:ext cx="31337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TextBox 1"/>
          <p:cNvSpPr txBox="1">
            <a:spLocks noChangeArrowheads="1"/>
          </p:cNvSpPr>
          <p:nvPr/>
        </p:nvSpPr>
        <p:spPr bwMode="auto">
          <a:xfrm>
            <a:off x="251520" y="3152039"/>
            <a:ext cx="8604448" cy="26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200"/>
              </a:spcAft>
              <a:buFont typeface="Arial" panose="020B07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Bagaimana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Pendapat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anda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terkait</a:t>
            </a:r>
            <a:r>
              <a:rPr lang="en-US" altLang="en-US" sz="2000" dirty="0">
                <a:solidFill>
                  <a:schemeClr val="tx1"/>
                </a:solidFill>
              </a:rPr>
              <a:t> Tata </a:t>
            </a:r>
            <a:r>
              <a:rPr lang="en-US" altLang="en-US" sz="2000" dirty="0" err="1">
                <a:solidFill>
                  <a:schemeClr val="tx1"/>
                </a:solidFill>
              </a:rPr>
              <a:t>Kelola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Logistik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terhadap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Penanggulangan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Bencana</a:t>
            </a:r>
            <a:r>
              <a:rPr lang="en-US" altLang="en-US" sz="2000" dirty="0">
                <a:solidFill>
                  <a:schemeClr val="tx1"/>
                </a:solidFill>
              </a:rPr>
              <a:t> Covid-19 di Indonesia?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200000"/>
              </a:lnSpc>
              <a:buFont typeface="Arial" panose="020B0704020202020204" pitchFamily="34" charset="0"/>
              <a:buChar char="•"/>
            </a:pPr>
            <a:r>
              <a:rPr lang="en-US" altLang="en-US" sz="2000" dirty="0" err="1">
                <a:solidFill>
                  <a:schemeClr val="tx1"/>
                </a:solidFill>
              </a:rPr>
              <a:t>Coba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anda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jelaskan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analisis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tahapan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manajemen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logistik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pada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bencana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tersebut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mulai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dari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nasional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provinsi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hingga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kabupaten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/</a:t>
            </a:r>
            <a:r>
              <a:rPr lang="en-ID" altLang="en-US" sz="2000" dirty="0" err="1">
                <a:solidFill>
                  <a:srgbClr val="000000"/>
                </a:solidFill>
                <a:latin typeface="Tahoma" panose="020B0604030504040204" pitchFamily="34" charset="0"/>
              </a:rPr>
              <a:t>kota</a:t>
            </a:r>
            <a:r>
              <a:rPr lang="en-ID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!</a:t>
            </a:r>
            <a:endParaRPr lang="en-ID" alt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2422629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Studi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Kasus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1920" y="92472"/>
            <a:ext cx="5191549" cy="2976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720850"/>
            <a:ext cx="8785225" cy="3246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chemeClr val="tx1"/>
                </a:solidFill>
              </a:rPr>
              <a:t>Referensi</a:t>
            </a:r>
            <a:r>
              <a:rPr lang="en-US" sz="2700" b="1" dirty="0">
                <a:solidFill>
                  <a:schemeClr val="tx1"/>
                </a:solidFill>
              </a:rPr>
              <a:t>:</a:t>
            </a:r>
            <a:endParaRPr lang="en-US" sz="27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 err="1">
                <a:solidFill>
                  <a:schemeClr val="tx1"/>
                </a:solidFill>
              </a:rPr>
              <a:t>Peraturan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Kepala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Badan</a:t>
            </a:r>
            <a:r>
              <a:rPr lang="en-US" sz="2200" dirty="0">
                <a:solidFill>
                  <a:schemeClr val="tx1"/>
                </a:solidFill>
              </a:rPr>
              <a:t> Nasional </a:t>
            </a:r>
            <a:r>
              <a:rPr lang="en-US" sz="2200" dirty="0" err="1">
                <a:solidFill>
                  <a:schemeClr val="tx1"/>
                </a:solidFill>
              </a:rPr>
              <a:t>Penanggulangan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Bencana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Nomor</a:t>
            </a:r>
            <a:r>
              <a:rPr lang="en-US" sz="2200" dirty="0">
                <a:solidFill>
                  <a:schemeClr val="tx1"/>
                </a:solidFill>
              </a:rPr>
              <a:t> 20 </a:t>
            </a:r>
            <a:r>
              <a:rPr lang="en-US" sz="2200" dirty="0" err="1">
                <a:solidFill>
                  <a:schemeClr val="tx1"/>
                </a:solidFill>
              </a:rPr>
              <a:t>Tahun</a:t>
            </a:r>
            <a:r>
              <a:rPr lang="en-US" sz="2200" dirty="0">
                <a:solidFill>
                  <a:schemeClr val="tx1"/>
                </a:solidFill>
              </a:rPr>
              <a:t> 2011 </a:t>
            </a:r>
            <a:r>
              <a:rPr lang="en-US" sz="2200" dirty="0" err="1">
                <a:solidFill>
                  <a:schemeClr val="tx1"/>
                </a:solidFill>
              </a:rPr>
              <a:t>Tentang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Pedoman</a:t>
            </a:r>
            <a:r>
              <a:rPr lang="en-US" sz="2200" dirty="0">
                <a:solidFill>
                  <a:schemeClr val="tx1"/>
                </a:solidFill>
              </a:rPr>
              <a:t> Monitoring Dan </a:t>
            </a:r>
            <a:r>
              <a:rPr lang="en-US" sz="2200" dirty="0" err="1">
                <a:solidFill>
                  <a:schemeClr val="tx1"/>
                </a:solidFill>
              </a:rPr>
              <a:t>Evaluasi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Manajemen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Logistik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Penanggulangan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Bencana</a:t>
            </a: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200" dirty="0" err="1">
                <a:solidFill>
                  <a:schemeClr val="tx1"/>
                </a:solidFill>
              </a:rPr>
              <a:t>Buku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Putih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Pengembangan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Kebijakan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Pelaksanaan</a:t>
            </a:r>
            <a:r>
              <a:rPr lang="en-US" sz="2200" dirty="0">
                <a:solidFill>
                  <a:schemeClr val="tx1"/>
                </a:solidFill>
              </a:rPr>
              <a:t> Tata </a:t>
            </a:r>
            <a:r>
              <a:rPr lang="en-US" sz="2200" dirty="0" err="1">
                <a:solidFill>
                  <a:schemeClr val="tx1"/>
                </a:solidFill>
              </a:rPr>
              <a:t>Kelola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Bantuan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Logistik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dalam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Penanggulangan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Bencana</a:t>
            </a:r>
            <a:r>
              <a:rPr lang="en-US" sz="2200" dirty="0">
                <a:solidFill>
                  <a:schemeClr val="tx1"/>
                </a:solidFill>
              </a:rPr>
              <a:t> di Indonesia </a:t>
            </a:r>
            <a:r>
              <a:rPr lang="en-US" sz="2200" dirty="0" err="1">
                <a:solidFill>
                  <a:schemeClr val="tx1"/>
                </a:solidFill>
              </a:rPr>
              <a:t>oleh</a:t>
            </a:r>
            <a:r>
              <a:rPr lang="en-US" sz="2200" dirty="0">
                <a:solidFill>
                  <a:schemeClr val="tx1"/>
                </a:solidFill>
              </a:rPr>
              <a:t> BNPB </a:t>
            </a:r>
            <a:r>
              <a:rPr lang="en-US" sz="2200" dirty="0" err="1">
                <a:solidFill>
                  <a:schemeClr val="tx1"/>
                </a:solidFill>
              </a:rPr>
              <a:t>dan</a:t>
            </a:r>
            <a:r>
              <a:rPr lang="en-US" sz="2200" dirty="0">
                <a:solidFill>
                  <a:schemeClr val="tx1"/>
                </a:solidFill>
              </a:rPr>
              <a:t> BPBD 2019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71550" y="1052513"/>
            <a:ext cx="7704138" cy="47529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ar-AE" altLang="en-US" sz="2500" b="1">
                <a:latin typeface="Arial" panose="020B0704020202020204" pitchFamily="34" charset="0"/>
              </a:rPr>
              <a:t>بِسْمِ اللَّهِ الرَّحْمَنِ الرَّحِيمِ</a:t>
            </a:r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/>
            <a:endParaRPr lang="ar-AE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200000"/>
              </a:lnSpc>
              <a:buFontTx/>
              <a:buNone/>
            </a:pPr>
            <a:r>
              <a:rPr lang="ar-AE" altLang="en-US" sz="2500">
                <a:latin typeface="Arial" panose="020B0704020202020204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id-ID" altLang="en-US" sz="2500">
              <a:latin typeface="Arial" panose="020B0704020202020204" pitchFamily="34" charset="0"/>
            </a:endParaRPr>
          </a:p>
          <a:p>
            <a:pPr algn="ctr" eaLnBrk="1" hangingPunct="1"/>
            <a:endParaRPr lang="id-ID" altLang="en-US" sz="25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Ya Alloh Tunjukkanlah kepada kami kebenaran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sehinggga kami dapat mengikutinya dan tunjukkanlah </a:t>
            </a:r>
            <a:endParaRPr lang="id-ID" altLang="en-US" sz="2000" b="1">
              <a:latin typeface="Arial" panose="020B0704020202020204" pitchFamily="34" charset="0"/>
            </a:endParaRPr>
          </a:p>
          <a:p>
            <a:pPr algn="ctr" eaLnBrk="1" hangingPunct="1">
              <a:lnSpc>
                <a:spcPct val="130000"/>
              </a:lnSpc>
              <a:buFontTx/>
              <a:buNone/>
            </a:pPr>
            <a:r>
              <a:rPr lang="id-ID" altLang="en-US" sz="2000" b="1">
                <a:latin typeface="Arial" panose="020B0704020202020204" pitchFamily="34" charset="0"/>
              </a:rPr>
              <a:t>kepada kami kejelekan sehingga kami dapat menjauhinya</a:t>
            </a:r>
            <a:endParaRPr lang="id-ID" altLang="en-US" sz="2000">
              <a:latin typeface="Arial" panose="020B0704020202020204" pitchFamily="34" charset="0"/>
            </a:endParaRPr>
          </a:p>
          <a:p>
            <a:pPr eaLnBrk="1" hangingPunct="1"/>
            <a:endParaRPr lang="id-ID" altLang="en-US">
              <a:latin typeface="Arial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7" name="Title 1"/>
          <p:cNvSpPr txBox="1"/>
          <p:nvPr/>
        </p:nvSpPr>
        <p:spPr bwMode="auto">
          <a:xfrm>
            <a:off x="122238" y="2149475"/>
            <a:ext cx="8929687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Manajemen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Logistik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endParaRPr lang="en-US" altLang="en-US" sz="4400" b="1" dirty="0">
              <a:solidFill>
                <a:srgbClr val="000000"/>
              </a:solidFill>
              <a:latin typeface="Calibri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803070505020304" charset="0"/>
              <a:buNone/>
            </a:pP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Penanggulangan</a:t>
            </a:r>
            <a:r>
              <a:rPr lang="en-US" alt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Calibri" charset="0"/>
              </a:rPr>
              <a:t>Bencana</a:t>
            </a:r>
            <a:endParaRPr lang="en-US" altLang="en-US" sz="4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708025" y="5084763"/>
            <a:ext cx="7751763" cy="106680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803070505020304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Muhammad </a:t>
            </a:r>
            <a:r>
              <a:rPr lang="en-US" dirty="0" err="1">
                <a:solidFill>
                  <a:schemeClr val="tx1"/>
                </a:solidFill>
              </a:rPr>
              <a:t>Salisul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Khakim</a:t>
            </a:r>
            <a:r>
              <a:rPr lang="en-US" dirty="0">
                <a:solidFill>
                  <a:schemeClr val="tx1"/>
                </a:solidFill>
              </a:rPr>
              <a:t>, S.IP.,</a:t>
            </a:r>
            <a:r>
              <a:rPr lang="en-US" dirty="0" err="1">
                <a:solidFill>
                  <a:schemeClr val="tx1"/>
                </a:solidFill>
              </a:rPr>
              <a:t>M.Sc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Universitas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Aisyiyah</a:t>
            </a:r>
            <a:r>
              <a:rPr lang="en-US" dirty="0">
                <a:solidFill>
                  <a:schemeClr val="tx1"/>
                </a:solidFill>
              </a:rPr>
              <a:t> Yogyakarta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704020202020204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2020/2021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1" name="Rectangle 2"/>
          <p:cNvSpPr>
            <a:spLocks noChangeArrowheads="1"/>
          </p:cNvSpPr>
          <p:nvPr/>
        </p:nvSpPr>
        <p:spPr bwMode="auto">
          <a:xfrm>
            <a:off x="179388" y="3752850"/>
            <a:ext cx="89296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ID" altLang="en-US" sz="2200" b="1">
                <a:solidFill>
                  <a:srgbClr val="000000"/>
                </a:solidFill>
                <a:latin typeface="Tahoma" panose="020B0604030504040204" pitchFamily="34" charset="0"/>
              </a:rPr>
              <a:t>Manajemen logistik</a:t>
            </a:r>
            <a:endParaRPr lang="en-ID" altLang="en-US" sz="22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ID" altLang="en-US" sz="2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ID" altLang="en-US" sz="2200">
                <a:solidFill>
                  <a:srgbClr val="000000"/>
                </a:solidFill>
                <a:latin typeface="Tahoma" panose="020B0604030504040204" pitchFamily="34" charset="0"/>
              </a:rPr>
              <a:t>adalah proses pengelolaan logistik Penanggulangan Bencana yang meliputi perencanaan/inventarisasi kebutuhan, pengadaan dan/atau penerimaan, pergudangan dan/atau penyimpanan, pendistribusian, pengangkutan, penerimaan di tujuan dan penghapusan.</a:t>
            </a:r>
            <a:endParaRPr lang="en-ID" altLang="en-US" sz="2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896002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55" y="514350"/>
            <a:ext cx="60293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49" name="Rectangle 2"/>
          <p:cNvSpPr>
            <a:spLocks noChangeArrowheads="1"/>
          </p:cNvSpPr>
          <p:nvPr/>
        </p:nvSpPr>
        <p:spPr bwMode="auto">
          <a:xfrm>
            <a:off x="323850" y="3356928"/>
            <a:ext cx="8640763" cy="27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2100" b="1">
                <a:solidFill>
                  <a:schemeClr val="tx1"/>
                </a:solidFill>
              </a:rPr>
              <a:t>Logistik</a:t>
            </a:r>
            <a:endParaRPr lang="en-US" altLang="en-US" sz="2100" b="1">
              <a:solidFill>
                <a:schemeClr val="tx1"/>
              </a:solidFill>
            </a:endParaRPr>
          </a:p>
          <a:p>
            <a:pPr algn="just"/>
            <a:endParaRPr lang="en-US" altLang="en-US" sz="2100" b="1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altLang="en-US" sz="2100">
                <a:solidFill>
                  <a:schemeClr val="tx1"/>
                </a:solidFill>
              </a:rPr>
              <a:t>adalah segala sesuatu yang berwujud dan dapat digunakan untuk memenuhi kebutuhan dasar hidup manusia yang terdiri atas sandang, pangan dan hunian sementara atau turunannya yang habis dipakai atau dikonsumsi.</a:t>
            </a:r>
            <a:endParaRPr lang="en-US" altLang="en-US" sz="2100">
              <a:solidFill>
                <a:schemeClr val="tx1"/>
              </a:solidFill>
            </a:endParaRPr>
          </a:p>
          <a:p>
            <a:pPr algn="just"/>
            <a:r>
              <a:rPr lang="en-US" altLang="en-US" sz="2100">
                <a:solidFill>
                  <a:schemeClr val="tx1"/>
                </a:solidFill>
              </a:rPr>
              <a:t>=&gt; seperti sembilan bahan pokok, obat, pakaian dan kelengkapannya, air, tenda, baju tidur dan sebagainya.</a:t>
            </a:r>
            <a:endParaRPr lang="en-US" altLang="en-US" sz="2100">
              <a:solidFill>
                <a:schemeClr val="tx1"/>
              </a:solidFill>
            </a:endParaRPr>
          </a:p>
        </p:txBody>
      </p:sp>
      <p:pic>
        <p:nvPicPr>
          <p:cNvPr id="89805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-26988"/>
            <a:ext cx="5710238" cy="38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7" name="Picture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b="11182"/>
          <a:stretch>
            <a:fillRect/>
          </a:stretch>
        </p:blipFill>
        <p:spPr bwMode="auto">
          <a:xfrm>
            <a:off x="0" y="3493453"/>
            <a:ext cx="9144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0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015"/>
            <a:ext cx="9144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9" name="Rectangle 4"/>
          <p:cNvSpPr>
            <a:spLocks noChangeArrowheads="1"/>
          </p:cNvSpPr>
          <p:nvPr/>
        </p:nvSpPr>
        <p:spPr bwMode="auto">
          <a:xfrm>
            <a:off x="3995738" y="431800"/>
            <a:ext cx="472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Tahapan</a:t>
            </a:r>
            <a:r>
              <a:rPr lang="en-ID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Manajemen</a:t>
            </a:r>
            <a:r>
              <a:rPr lang="en-ID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Logistik</a:t>
            </a:r>
            <a:endParaRPr lang="en-ID" altLang="en-US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30743"/>
            <a:ext cx="9144000" cy="39001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AutoNum type="arabicPeriod"/>
              <a:defRPr/>
            </a:pPr>
            <a:r>
              <a:rPr lang="en-ID" sz="1900" b="1" dirty="0" err="1">
                <a:solidFill>
                  <a:schemeClr val="tx1"/>
                </a:solidFill>
                <a:cs typeface="Arial" panose="020B0704020202020204" pitchFamily="34" charset="0"/>
              </a:rPr>
              <a:t>Perencanaan</a:t>
            </a:r>
            <a:r>
              <a:rPr lang="en-ID" sz="1900" b="1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1900" b="1" dirty="0" err="1">
                <a:solidFill>
                  <a:schemeClr val="tx1"/>
                </a:solidFill>
                <a:cs typeface="Arial" panose="020B0704020202020204" pitchFamily="34" charset="0"/>
              </a:rPr>
              <a:t>Inventarisasi</a:t>
            </a:r>
            <a:r>
              <a:rPr lang="en-ID" sz="1900" b="1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b="1" dirty="0" err="1">
                <a:solidFill>
                  <a:schemeClr val="tx1"/>
                </a:solidFill>
                <a:cs typeface="Arial" panose="020B0704020202020204" pitchFamily="34" charset="0"/>
              </a:rPr>
              <a:t>Kebutuhan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	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a.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Kesiapsiagaan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739140">
              <a:lnSpc>
                <a:spcPct val="100000"/>
              </a:lnSpc>
              <a:defRPr/>
            </a:pP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-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Pemetaan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pendataan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ketersediaan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nasional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provinsi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kabupaten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kota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739140">
              <a:lnSpc>
                <a:spcPct val="100000"/>
              </a:lnSpc>
              <a:defRPr/>
            </a:pP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-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Kebutuhan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minimal per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wilayah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739140">
              <a:lnSpc>
                <a:spcPct val="100000"/>
              </a:lnSpc>
              <a:defRPr/>
            </a:pP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-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Rencana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mobilisasi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untuk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mengisi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kekurangan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pada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suatu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wilayah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	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b.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Tanggap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darurat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922655" indent="-284480">
              <a:lnSpc>
                <a:spcPct val="100000"/>
              </a:lnSpc>
              <a:buFont typeface="Arial" panose="020B0704020202020204" pitchFamily="34" charset="0"/>
              <a:buChar char="•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Jumlah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korban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jiwa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masyarakat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terdampak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922655" indent="-284480">
              <a:lnSpc>
                <a:spcPct val="100000"/>
              </a:lnSpc>
              <a:buFont typeface="Arial" panose="020B0704020202020204" pitchFamily="34" charset="0"/>
              <a:buChar char="•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Jenis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jumlah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kebutuhan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922655" indent="-284480">
              <a:lnSpc>
                <a:spcPct val="100000"/>
              </a:lnSpc>
              <a:buFont typeface="Arial" panose="020B0704020202020204" pitchFamily="34" charset="0"/>
              <a:buChar char="•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Kondisi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distribusi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bantuan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waktu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pendistribusian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sp>
        <p:nvSpPr>
          <p:cNvPr id="900099" name="Rectangle 4"/>
          <p:cNvSpPr>
            <a:spLocks noChangeArrowheads="1"/>
          </p:cNvSpPr>
          <p:nvPr/>
        </p:nvSpPr>
        <p:spPr bwMode="auto">
          <a:xfrm>
            <a:off x="3995738" y="431800"/>
            <a:ext cx="4722812" cy="46196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Tahapan</a:t>
            </a:r>
            <a:r>
              <a:rPr lang="en-ID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Manajemen</a:t>
            </a:r>
            <a:r>
              <a:rPr lang="en-ID" altLang="en-US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ID" altLang="en-US" b="1" dirty="0" err="1">
                <a:solidFill>
                  <a:srgbClr val="000000"/>
                </a:solidFill>
                <a:latin typeface="Tahoma" panose="020B0604030504040204" pitchFamily="34" charset="0"/>
              </a:rPr>
              <a:t>Logistik</a:t>
            </a:r>
            <a:endParaRPr lang="en-ID" altLang="en-US" b="1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5" name="Rectangle 1"/>
          <p:cNvSpPr>
            <a:spLocks noChangeArrowheads="1"/>
          </p:cNvSpPr>
          <p:nvPr/>
        </p:nvSpPr>
        <p:spPr bwMode="auto">
          <a:xfrm>
            <a:off x="72708" y="1338898"/>
            <a:ext cx="8891587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ID" altLang="en-US" sz="1700" b="1">
                <a:solidFill>
                  <a:schemeClr val="tx1"/>
                </a:solidFill>
                <a:cs typeface="Arial" panose="020B0704020202020204" pitchFamily="34" charset="0"/>
              </a:rPr>
              <a:t>2. Pengadaan dan Penerimaan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5527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Pengadaan bertujuan: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5527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Merencanakan pengadaan berdasar rencana dan inventarisasi wilayah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5527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Membuat permintaan pengadaan logistik kepada Panitia pengadaan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</a:pP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     Penerimaan bertujuan :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6416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Mengetahui jenis logistik yang diterima dari berbagai smber.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6416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Untuk mencocokkan antara kebutuhan dengan ketersediaan logistik. </a:t>
            </a:r>
            <a:b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</a:b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Menginformasikan logistik sesuai skala prioritas kebutuhan.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264160">
              <a:lnSpc>
                <a:spcPct val="100000"/>
              </a:lnSpc>
            </a:pPr>
            <a:r>
              <a:rPr lang="en-ID" altLang="en-US" sz="1700">
                <a:solidFill>
                  <a:schemeClr val="tx1"/>
                </a:solidFill>
                <a:cs typeface="Arial" panose="020B0704020202020204" pitchFamily="34" charset="0"/>
              </a:rPr>
              <a:t>- Upaya pengendalian dan pengawasan penggunaan logistik. </a:t>
            </a:r>
            <a:endParaRPr lang="en-ID" altLang="en-US" sz="170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23" y="4450715"/>
            <a:ext cx="8893175" cy="1814830"/>
          </a:xfrm>
          <a:prstGeom prst="rect">
            <a:avLst/>
          </a:prstGeom>
        </p:spPr>
        <p:txBody>
          <a:bodyPr>
            <a:spAutoFit/>
          </a:bodyPr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ID" sz="1700" b="1" dirty="0">
                <a:solidFill>
                  <a:schemeClr val="tx1"/>
                </a:solidFill>
                <a:cs typeface="Arial" panose="020B0704020202020204" pitchFamily="34" charset="0"/>
              </a:rPr>
              <a:t>3. </a:t>
            </a:r>
            <a:r>
              <a:rPr lang="en-ID" sz="1700" b="1" dirty="0" err="1">
                <a:solidFill>
                  <a:schemeClr val="tx1"/>
                </a:solidFill>
                <a:cs typeface="Arial" panose="020B0704020202020204" pitchFamily="34" charset="0"/>
              </a:rPr>
              <a:t>Pergudangan</a:t>
            </a:r>
            <a:endParaRPr lang="en-ID" sz="17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76885" indent="-130810">
              <a:lnSpc>
                <a:spcPct val="100000"/>
              </a:lnSpc>
              <a:buFontTx/>
              <a:buChar char="-"/>
              <a:defRPr/>
            </a:pP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Melindungi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dari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kerusakan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kehilangan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berkurangnya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standar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mutu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endParaRPr lang="en-ID" sz="17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76885" indent="-130810">
              <a:lnSpc>
                <a:spcPct val="100000"/>
              </a:lnSpc>
              <a:buFontTx/>
              <a:buChar char="-"/>
              <a:defRPr/>
            </a:pP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Memudahkan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pendistribusian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dengan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menggunakan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sistem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“first- in/expired first-out” (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pertama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masuk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adalah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pertama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harus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keluar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juga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memperhatikan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umur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tersebut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). </a:t>
            </a:r>
            <a:endParaRPr lang="en-ID" sz="17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76885" indent="-130810">
              <a:lnSpc>
                <a:spcPct val="100000"/>
              </a:lnSpc>
              <a:buFontTx/>
              <a:buChar char="-"/>
              <a:defRPr/>
            </a:pP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Mengetahui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menjamin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ketersediaan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pada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setiap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700" dirty="0" err="1">
                <a:solidFill>
                  <a:schemeClr val="tx1"/>
                </a:solidFill>
                <a:cs typeface="Arial" panose="020B0704020202020204" pitchFamily="34" charset="0"/>
              </a:rPr>
              <a:t>waktu</a:t>
            </a:r>
            <a:r>
              <a:rPr lang="en-ID" sz="17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700" dirty="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pic>
        <p:nvPicPr>
          <p:cNvPr id="3" name="Picture 2" descr="2107c2b2-f05a-405e-8073-b162d50bd6a7_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3595" y="127000"/>
            <a:ext cx="3132455" cy="17633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73" y="1861820"/>
            <a:ext cx="8893175" cy="19996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ID" sz="1900" b="1" dirty="0">
                <a:solidFill>
                  <a:schemeClr val="tx1"/>
                </a:solidFill>
                <a:cs typeface="Arial" panose="020B0704020202020204" pitchFamily="34" charset="0"/>
              </a:rPr>
              <a:t>4. </a:t>
            </a:r>
            <a:r>
              <a:rPr lang="en-ID" sz="1900" b="1" dirty="0" err="1">
                <a:solidFill>
                  <a:schemeClr val="tx1"/>
                </a:solidFill>
                <a:cs typeface="Arial" panose="020B0704020202020204" pitchFamily="34" charset="0"/>
              </a:rPr>
              <a:t>Pendistribusian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sasaran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penerima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bantuan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dengan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tepat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jenis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jumlah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bantuan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harus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disampaikan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waktu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pendistribusian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kualitas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akan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didistribusikan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tempat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pendistribusian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tepat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sesuai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kebutuhan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7780" y="3945890"/>
            <a:ext cx="9036685" cy="1983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ID" sz="1900" b="1" dirty="0">
                <a:solidFill>
                  <a:schemeClr val="tx1"/>
                </a:solidFill>
                <a:cs typeface="Arial" panose="020B0704020202020204" pitchFamily="34" charset="0"/>
              </a:rPr>
              <a:t>5. </a:t>
            </a:r>
            <a:r>
              <a:rPr lang="en-ID" sz="1900" b="1" dirty="0" err="1">
                <a:solidFill>
                  <a:schemeClr val="tx1"/>
                </a:solidFill>
                <a:cs typeface="Arial" panose="020B0704020202020204" pitchFamily="34" charset="0"/>
              </a:rPr>
              <a:t>Pengangkutan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19735" indent="-26289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Mengangkut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memindahkan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dari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gudang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penyimpanan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BNPB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tujuan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penerima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dalam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hal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ini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BPBD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Provinsi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Kabupaten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/Kota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atau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Posko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dilokasi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bencana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19735" indent="-262890">
              <a:lnSpc>
                <a:spcPct val="100000"/>
              </a:lnSpc>
              <a:buFontTx/>
              <a:buChar char="-"/>
              <a:defRPr/>
            </a:pP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Menjamin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keamanan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keselamatan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keutuhan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dari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gudang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ke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800" dirty="0" err="1">
                <a:solidFill>
                  <a:schemeClr val="tx1"/>
                </a:solidFill>
                <a:cs typeface="Arial" panose="020B0704020202020204" pitchFamily="34" charset="0"/>
              </a:rPr>
              <a:t>tujuan</a:t>
            </a:r>
            <a:r>
              <a:rPr lang="en-ID" sz="1800" dirty="0">
                <a:solidFill>
                  <a:schemeClr val="tx1"/>
                </a:solidFill>
                <a:cs typeface="Arial" panose="020B0704020202020204" pitchFamily="34" charset="0"/>
              </a:rPr>
              <a:t>. </a:t>
            </a:r>
            <a:endParaRPr lang="en-ID" sz="18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419735" indent="-262890">
              <a:lnSpc>
                <a:spcPct val="10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Mempercepat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penyampaian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logistik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melalui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pemilihan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moda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transportasi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tepat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pic>
        <p:nvPicPr>
          <p:cNvPr id="4" name="Picture 3" descr="maxresdefault-3"/>
          <p:cNvPicPr>
            <a:picLocks noChangeAspect="1"/>
          </p:cNvPicPr>
          <p:nvPr/>
        </p:nvPicPr>
        <p:blipFill>
          <a:blip r:embed="rId1"/>
          <a:srcRect l="11717" t="9081" r="14072" b="9934"/>
          <a:stretch>
            <a:fillRect/>
          </a:stretch>
        </p:blipFill>
        <p:spPr>
          <a:xfrm>
            <a:off x="5452110" y="30480"/>
            <a:ext cx="3674110" cy="22548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2123440"/>
            <a:ext cx="8964613" cy="3462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6.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Penerimaan</a:t>
            </a: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 di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tujuan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179705" indent="-179705">
              <a:lnSpc>
                <a:spcPct val="150000"/>
              </a:lnSpc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jumlah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jenis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waktu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kondisi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diterima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sesuai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dengan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permintaan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/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kebutuhan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en-ID" sz="2000" b="1" dirty="0">
                <a:solidFill>
                  <a:schemeClr val="tx1"/>
                </a:solidFill>
                <a:cs typeface="Arial" panose="020B0704020202020204" pitchFamily="34" charset="0"/>
              </a:rPr>
              <a:t>7. </a:t>
            </a:r>
            <a:r>
              <a:rPr lang="en-ID" sz="2000" b="1" dirty="0" err="1">
                <a:solidFill>
                  <a:schemeClr val="tx1"/>
                </a:solidFill>
                <a:cs typeface="Arial" panose="020B0704020202020204" pitchFamily="34" charset="0"/>
              </a:rPr>
              <a:t>Penghapusan</a:t>
            </a:r>
            <a:endParaRPr lang="en-ID" sz="2000" b="1" dirty="0">
              <a:solidFill>
                <a:schemeClr val="tx1"/>
              </a:solidFill>
              <a:cs typeface="Arial" panose="020B07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Tx/>
              <a:buChar char="-"/>
              <a:defRPr/>
            </a:pP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rusak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tidak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layak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pakai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kadaluarsa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dihapuskan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,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serta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memastikan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barang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yang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hilang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 </a:t>
            </a:r>
            <a:r>
              <a:rPr lang="en-ID" sz="1900" dirty="0" err="1">
                <a:solidFill>
                  <a:schemeClr val="tx1"/>
                </a:solidFill>
                <a:cs typeface="Arial" panose="020B0704020202020204" pitchFamily="34" charset="0"/>
              </a:rPr>
              <a:t>dihapuskan</a:t>
            </a:r>
            <a:r>
              <a:rPr lang="en-ID" sz="1900" dirty="0">
                <a:solidFill>
                  <a:schemeClr val="tx1"/>
                </a:solidFill>
                <a:cs typeface="Arial" panose="020B0704020202020204" pitchFamily="34" charset="0"/>
              </a:rPr>
              <a:t>.</a:t>
            </a:r>
            <a:endParaRPr lang="en-ID" sz="1900" dirty="0">
              <a:solidFill>
                <a:schemeClr val="tx1"/>
              </a:solidFill>
              <a:cs typeface="Arial" panose="020B0704020202020204" pitchFamily="34" charset="0"/>
            </a:endParaRPr>
          </a:p>
        </p:txBody>
      </p:sp>
      <p:pic>
        <p:nvPicPr>
          <p:cNvPr id="3" name="Picture 2" descr="imag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1690" y="149860"/>
            <a:ext cx="3071495" cy="2000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5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5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4.xml><?xml version="1.0" encoding="utf-8"?>
<a:theme xmlns:a="http://schemas.openxmlformats.org/drawingml/2006/main" name="5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5.xml><?xml version="1.0" encoding="utf-8"?>
<a:theme xmlns:a="http://schemas.openxmlformats.org/drawingml/2006/main" name="5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6.xml><?xml version="1.0" encoding="utf-8"?>
<a:theme xmlns:a="http://schemas.openxmlformats.org/drawingml/2006/main" name="5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7.xml><?xml version="1.0" encoding="utf-8"?>
<a:theme xmlns:a="http://schemas.openxmlformats.org/drawingml/2006/main" name="5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8.xml><?xml version="1.0" encoding="utf-8"?>
<a:theme xmlns:a="http://schemas.openxmlformats.org/drawingml/2006/main" name="5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9.xml><?xml version="1.0" encoding="utf-8"?>
<a:theme xmlns:a="http://schemas.openxmlformats.org/drawingml/2006/main" name="5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0.xml><?xml version="1.0" encoding="utf-8"?>
<a:theme xmlns:a="http://schemas.openxmlformats.org/drawingml/2006/main" name="5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1.xml><?xml version="1.0" encoding="utf-8"?>
<a:theme xmlns:a="http://schemas.openxmlformats.org/drawingml/2006/main" name="6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2.xml><?xml version="1.0" encoding="utf-8"?>
<a:theme xmlns:a="http://schemas.openxmlformats.org/drawingml/2006/main" name="6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3.xml><?xml version="1.0" encoding="utf-8"?>
<a:theme xmlns:a="http://schemas.openxmlformats.org/drawingml/2006/main" name="6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6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6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6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6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8.xml><?xml version="1.0" encoding="utf-8"?>
<a:theme xmlns:a="http://schemas.openxmlformats.org/drawingml/2006/main" name="6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9.xml><?xml version="1.0" encoding="utf-8"?>
<a:theme xmlns:a="http://schemas.openxmlformats.org/drawingml/2006/main" name="6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0.xml><?xml version="1.0" encoding="utf-8"?>
<a:theme xmlns:a="http://schemas.openxmlformats.org/drawingml/2006/main" name="6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1.xml><?xml version="1.0" encoding="utf-8"?>
<a:theme xmlns:a="http://schemas.openxmlformats.org/drawingml/2006/main" name="7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2.xml><?xml version="1.0" encoding="utf-8"?>
<a:theme xmlns:a="http://schemas.openxmlformats.org/drawingml/2006/main" name="7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3.xml><?xml version="1.0" encoding="utf-8"?>
<a:theme xmlns:a="http://schemas.openxmlformats.org/drawingml/2006/main" name="7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4.xml><?xml version="1.0" encoding="utf-8"?>
<a:theme xmlns:a="http://schemas.openxmlformats.org/drawingml/2006/main" name="7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5.xml><?xml version="1.0" encoding="utf-8"?>
<a:theme xmlns:a="http://schemas.openxmlformats.org/drawingml/2006/main" name="7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6.xml><?xml version="1.0" encoding="utf-8"?>
<a:theme xmlns:a="http://schemas.openxmlformats.org/drawingml/2006/main" name="7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7.xml><?xml version="1.0" encoding="utf-8"?>
<a:theme xmlns:a="http://schemas.openxmlformats.org/drawingml/2006/main" name="7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8.xml><?xml version="1.0" encoding="utf-8"?>
<a:theme xmlns:a="http://schemas.openxmlformats.org/drawingml/2006/main" name="7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 Narrow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Arial Unicode MS"/>
      </a:majorFont>
      <a:minorFont>
        <a:latin typeface="Verdana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803070505020304" charset="0"/>
          <a:buNone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anose="020B0704020202020204" pitchFamily="34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3867</Words>
  <Application>WPS Spreadsheets</Application>
  <PresentationFormat>On-screen Show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78</vt:i4>
      </vt:variant>
      <vt:variant>
        <vt:lpstr>幻灯片标题</vt:lpstr>
      </vt:variant>
      <vt:variant>
        <vt:i4>12</vt:i4>
      </vt:variant>
    </vt:vector>
  </HeadingPairs>
  <TitlesOfParts>
    <vt:vector size="108" baseType="lpstr">
      <vt:lpstr>Arial</vt:lpstr>
      <vt:lpstr>SimSun</vt:lpstr>
      <vt:lpstr>Wingdings</vt:lpstr>
      <vt:lpstr>MS PGothic</vt:lpstr>
      <vt:lpstr>Hiragino Maru Gothic ProN</vt:lpstr>
      <vt:lpstr>Times New Roman</vt:lpstr>
      <vt:lpstr>MS PGothic</vt:lpstr>
      <vt:lpstr>Apple Chancery</vt:lpstr>
      <vt:lpstr>Verdana</vt:lpstr>
      <vt:lpstr>Arial Unicode MS</vt:lpstr>
      <vt:lpstr>Calibri</vt:lpstr>
      <vt:lpstr>Arial Narrow</vt:lpstr>
      <vt:lpstr>Arial Unicode MS</vt:lpstr>
      <vt:lpstr>Tahoma</vt:lpstr>
      <vt:lpstr>微软雅黑</vt:lpstr>
      <vt:lpstr>汉仪旗黑</vt:lpstr>
      <vt:lpstr>宋体-简</vt:lpstr>
      <vt:lpstr>MS PGothic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51_Office Theme</vt:lpstr>
      <vt:lpstr>52_Office Theme</vt:lpstr>
      <vt:lpstr>53_Office Theme</vt:lpstr>
      <vt:lpstr>54_Office Theme</vt:lpstr>
      <vt:lpstr>55_Office Theme</vt:lpstr>
      <vt:lpstr>56_Office Theme</vt:lpstr>
      <vt:lpstr>57_Office Theme</vt:lpstr>
      <vt:lpstr>58_Office Theme</vt:lpstr>
      <vt:lpstr>59_Office Theme</vt:lpstr>
      <vt:lpstr>60_Office Theme</vt:lpstr>
      <vt:lpstr>61_Office Theme</vt:lpstr>
      <vt:lpstr>62_Office Theme</vt:lpstr>
      <vt:lpstr>63_Office Theme</vt:lpstr>
      <vt:lpstr>64_Office Theme</vt:lpstr>
      <vt:lpstr>65_Office Theme</vt:lpstr>
      <vt:lpstr>66_Office Theme</vt:lpstr>
      <vt:lpstr>67_Office Theme</vt:lpstr>
      <vt:lpstr>68_Office Theme</vt:lpstr>
      <vt:lpstr>69_Office Theme</vt:lpstr>
      <vt:lpstr>70_Office Theme</vt:lpstr>
      <vt:lpstr>71_Office Theme</vt:lpstr>
      <vt:lpstr>72_Office Theme</vt:lpstr>
      <vt:lpstr>73_Office Theme</vt:lpstr>
      <vt:lpstr>74_Office Theme</vt:lpstr>
      <vt:lpstr>75_Office Theme</vt:lpstr>
      <vt:lpstr>76_Office Theme</vt:lpstr>
      <vt:lpstr>77_Office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Health Management Tools</dc:title>
  <dc:creator>Unknown User</dc:creator>
  <cp:lastModifiedBy>macbook</cp:lastModifiedBy>
  <cp:revision>1937</cp:revision>
  <cp:lastPrinted>2021-03-25T05:07:10Z</cp:lastPrinted>
  <dcterms:created xsi:type="dcterms:W3CDTF">2021-03-25T05:07:10Z</dcterms:created>
  <dcterms:modified xsi:type="dcterms:W3CDTF">2021-03-25T05:07:10Z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1033-3.1.1.5096</vt:lpwstr>
  </property>
</Properties>
</file>