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BCF92-D302-40D8-8AAA-5196127F748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D"/>
          </a:p>
        </p:txBody>
      </p:sp>
      <p:sp>
        <p:nvSpPr>
          <p:cNvPr id="3" name="Subtitle 2">
            <a:extLst>
              <a:ext uri="{FF2B5EF4-FFF2-40B4-BE49-F238E27FC236}">
                <a16:creationId xmlns:a16="http://schemas.microsoft.com/office/drawing/2014/main" id="{D8EDF1DC-7918-4BA8-B827-C9FD008CD8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D"/>
          </a:p>
        </p:txBody>
      </p:sp>
      <p:sp>
        <p:nvSpPr>
          <p:cNvPr id="4" name="Date Placeholder 3">
            <a:extLst>
              <a:ext uri="{FF2B5EF4-FFF2-40B4-BE49-F238E27FC236}">
                <a16:creationId xmlns:a16="http://schemas.microsoft.com/office/drawing/2014/main" id="{2A8AAA4F-04AA-487F-A383-EEB6DDE1DE43}"/>
              </a:ext>
            </a:extLst>
          </p:cNvPr>
          <p:cNvSpPr>
            <a:spLocks noGrp="1"/>
          </p:cNvSpPr>
          <p:nvPr>
            <p:ph type="dt" sz="half" idx="10"/>
          </p:nvPr>
        </p:nvSpPr>
        <p:spPr/>
        <p:txBody>
          <a:bodyPr/>
          <a:lstStyle/>
          <a:p>
            <a:fld id="{CC46FB6F-9B01-4607-B065-F86F14C118D2}" type="datetimeFigureOut">
              <a:rPr lang="en-ID" smtClean="0"/>
              <a:t>05/11/2020</a:t>
            </a:fld>
            <a:endParaRPr lang="en-ID"/>
          </a:p>
        </p:txBody>
      </p:sp>
      <p:sp>
        <p:nvSpPr>
          <p:cNvPr id="5" name="Footer Placeholder 4">
            <a:extLst>
              <a:ext uri="{FF2B5EF4-FFF2-40B4-BE49-F238E27FC236}">
                <a16:creationId xmlns:a16="http://schemas.microsoft.com/office/drawing/2014/main" id="{1FAB3424-5024-4952-8F2D-99CD5B76DBF1}"/>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28195BC1-0547-4529-9112-4F97A4E97839}"/>
              </a:ext>
            </a:extLst>
          </p:cNvPr>
          <p:cNvSpPr>
            <a:spLocks noGrp="1"/>
          </p:cNvSpPr>
          <p:nvPr>
            <p:ph type="sldNum" sz="quarter" idx="12"/>
          </p:nvPr>
        </p:nvSpPr>
        <p:spPr/>
        <p:txBody>
          <a:bodyPr/>
          <a:lstStyle/>
          <a:p>
            <a:fld id="{71A4E70F-1E1E-4C03-A2F7-B41A4C50A0EB}" type="slidenum">
              <a:rPr lang="en-ID" smtClean="0"/>
              <a:t>‹#›</a:t>
            </a:fld>
            <a:endParaRPr lang="en-ID"/>
          </a:p>
        </p:txBody>
      </p:sp>
    </p:spTree>
    <p:extLst>
      <p:ext uri="{BB962C8B-B14F-4D97-AF65-F5344CB8AC3E}">
        <p14:creationId xmlns:p14="http://schemas.microsoft.com/office/powerpoint/2010/main" val="1673585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21191-66D3-491D-95E7-5AF86EBC582F}"/>
              </a:ext>
            </a:extLst>
          </p:cNvPr>
          <p:cNvSpPr>
            <a:spLocks noGrp="1"/>
          </p:cNvSpPr>
          <p:nvPr>
            <p:ph type="title"/>
          </p:nvPr>
        </p:nvSpPr>
        <p:spPr/>
        <p:txBody>
          <a:bodyPr/>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D3A7185A-2A2F-4239-8A82-A6C36DA0EB9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BE11619E-9739-4159-83B2-9C556BC1DC4D}"/>
              </a:ext>
            </a:extLst>
          </p:cNvPr>
          <p:cNvSpPr>
            <a:spLocks noGrp="1"/>
          </p:cNvSpPr>
          <p:nvPr>
            <p:ph type="dt" sz="half" idx="10"/>
          </p:nvPr>
        </p:nvSpPr>
        <p:spPr/>
        <p:txBody>
          <a:bodyPr/>
          <a:lstStyle/>
          <a:p>
            <a:fld id="{CC46FB6F-9B01-4607-B065-F86F14C118D2}" type="datetimeFigureOut">
              <a:rPr lang="en-ID" smtClean="0"/>
              <a:t>05/11/2020</a:t>
            </a:fld>
            <a:endParaRPr lang="en-ID"/>
          </a:p>
        </p:txBody>
      </p:sp>
      <p:sp>
        <p:nvSpPr>
          <p:cNvPr id="5" name="Footer Placeholder 4">
            <a:extLst>
              <a:ext uri="{FF2B5EF4-FFF2-40B4-BE49-F238E27FC236}">
                <a16:creationId xmlns:a16="http://schemas.microsoft.com/office/drawing/2014/main" id="{E082FB95-56A2-4B34-996B-20F3DD682514}"/>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53359938-E970-4308-A43F-8BB22335A5EB}"/>
              </a:ext>
            </a:extLst>
          </p:cNvPr>
          <p:cNvSpPr>
            <a:spLocks noGrp="1"/>
          </p:cNvSpPr>
          <p:nvPr>
            <p:ph type="sldNum" sz="quarter" idx="12"/>
          </p:nvPr>
        </p:nvSpPr>
        <p:spPr/>
        <p:txBody>
          <a:bodyPr/>
          <a:lstStyle/>
          <a:p>
            <a:fld id="{71A4E70F-1E1E-4C03-A2F7-B41A4C50A0EB}" type="slidenum">
              <a:rPr lang="en-ID" smtClean="0"/>
              <a:t>‹#›</a:t>
            </a:fld>
            <a:endParaRPr lang="en-ID"/>
          </a:p>
        </p:txBody>
      </p:sp>
    </p:spTree>
    <p:extLst>
      <p:ext uri="{BB962C8B-B14F-4D97-AF65-F5344CB8AC3E}">
        <p14:creationId xmlns:p14="http://schemas.microsoft.com/office/powerpoint/2010/main" val="910164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EF5991-2978-477A-B2D9-CBDCFF10A42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1003863B-97D2-47AE-BF1D-04B30EFE485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BE65FBDE-401E-4412-91E5-01A822E62179}"/>
              </a:ext>
            </a:extLst>
          </p:cNvPr>
          <p:cNvSpPr>
            <a:spLocks noGrp="1"/>
          </p:cNvSpPr>
          <p:nvPr>
            <p:ph type="dt" sz="half" idx="10"/>
          </p:nvPr>
        </p:nvSpPr>
        <p:spPr/>
        <p:txBody>
          <a:bodyPr/>
          <a:lstStyle/>
          <a:p>
            <a:fld id="{CC46FB6F-9B01-4607-B065-F86F14C118D2}" type="datetimeFigureOut">
              <a:rPr lang="en-ID" smtClean="0"/>
              <a:t>05/11/2020</a:t>
            </a:fld>
            <a:endParaRPr lang="en-ID"/>
          </a:p>
        </p:txBody>
      </p:sp>
      <p:sp>
        <p:nvSpPr>
          <p:cNvPr id="5" name="Footer Placeholder 4">
            <a:extLst>
              <a:ext uri="{FF2B5EF4-FFF2-40B4-BE49-F238E27FC236}">
                <a16:creationId xmlns:a16="http://schemas.microsoft.com/office/drawing/2014/main" id="{7FC48EBB-16B8-4323-9834-B6A6258CEFD3}"/>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820E39B6-66F3-4857-98EA-8ECC5EDAA66F}"/>
              </a:ext>
            </a:extLst>
          </p:cNvPr>
          <p:cNvSpPr>
            <a:spLocks noGrp="1"/>
          </p:cNvSpPr>
          <p:nvPr>
            <p:ph type="sldNum" sz="quarter" idx="12"/>
          </p:nvPr>
        </p:nvSpPr>
        <p:spPr/>
        <p:txBody>
          <a:bodyPr/>
          <a:lstStyle/>
          <a:p>
            <a:fld id="{71A4E70F-1E1E-4C03-A2F7-B41A4C50A0EB}" type="slidenum">
              <a:rPr lang="en-ID" smtClean="0"/>
              <a:t>‹#›</a:t>
            </a:fld>
            <a:endParaRPr lang="en-ID"/>
          </a:p>
        </p:txBody>
      </p:sp>
    </p:spTree>
    <p:extLst>
      <p:ext uri="{BB962C8B-B14F-4D97-AF65-F5344CB8AC3E}">
        <p14:creationId xmlns:p14="http://schemas.microsoft.com/office/powerpoint/2010/main" val="3431977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CCBF67-7167-4828-8A55-CEC8DE6A9127}"/>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DB49B73A-340D-4585-BF3E-97D8426838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5F64D6BD-DC16-414B-9A4A-14CC16E52388}"/>
              </a:ext>
            </a:extLst>
          </p:cNvPr>
          <p:cNvSpPr>
            <a:spLocks noGrp="1"/>
          </p:cNvSpPr>
          <p:nvPr>
            <p:ph type="dt" sz="half" idx="10"/>
          </p:nvPr>
        </p:nvSpPr>
        <p:spPr/>
        <p:txBody>
          <a:bodyPr/>
          <a:lstStyle/>
          <a:p>
            <a:fld id="{CC46FB6F-9B01-4607-B065-F86F14C118D2}" type="datetimeFigureOut">
              <a:rPr lang="en-ID" smtClean="0"/>
              <a:t>05/11/2020</a:t>
            </a:fld>
            <a:endParaRPr lang="en-ID"/>
          </a:p>
        </p:txBody>
      </p:sp>
      <p:sp>
        <p:nvSpPr>
          <p:cNvPr id="5" name="Footer Placeholder 4">
            <a:extLst>
              <a:ext uri="{FF2B5EF4-FFF2-40B4-BE49-F238E27FC236}">
                <a16:creationId xmlns:a16="http://schemas.microsoft.com/office/drawing/2014/main" id="{B1F3161D-18E7-4498-B3F6-8B0E5840EB28}"/>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A2059E44-FE66-45C2-94E3-D0E0017129EF}"/>
              </a:ext>
            </a:extLst>
          </p:cNvPr>
          <p:cNvSpPr>
            <a:spLocks noGrp="1"/>
          </p:cNvSpPr>
          <p:nvPr>
            <p:ph type="sldNum" sz="quarter" idx="12"/>
          </p:nvPr>
        </p:nvSpPr>
        <p:spPr/>
        <p:txBody>
          <a:bodyPr/>
          <a:lstStyle/>
          <a:p>
            <a:fld id="{71A4E70F-1E1E-4C03-A2F7-B41A4C50A0EB}" type="slidenum">
              <a:rPr lang="en-ID" smtClean="0"/>
              <a:t>‹#›</a:t>
            </a:fld>
            <a:endParaRPr lang="en-ID"/>
          </a:p>
        </p:txBody>
      </p:sp>
    </p:spTree>
    <p:extLst>
      <p:ext uri="{BB962C8B-B14F-4D97-AF65-F5344CB8AC3E}">
        <p14:creationId xmlns:p14="http://schemas.microsoft.com/office/powerpoint/2010/main" val="831125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1955C4-DCD7-4636-823F-D0EF9A80BB3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D"/>
          </a:p>
        </p:txBody>
      </p:sp>
      <p:sp>
        <p:nvSpPr>
          <p:cNvPr id="3" name="Text Placeholder 2">
            <a:extLst>
              <a:ext uri="{FF2B5EF4-FFF2-40B4-BE49-F238E27FC236}">
                <a16:creationId xmlns:a16="http://schemas.microsoft.com/office/drawing/2014/main" id="{0B8F0832-A065-4E63-A85C-4BE8B54A3D7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6FB4B64-CC0B-4E8E-BF02-1596E7DC973B}"/>
              </a:ext>
            </a:extLst>
          </p:cNvPr>
          <p:cNvSpPr>
            <a:spLocks noGrp="1"/>
          </p:cNvSpPr>
          <p:nvPr>
            <p:ph type="dt" sz="half" idx="10"/>
          </p:nvPr>
        </p:nvSpPr>
        <p:spPr/>
        <p:txBody>
          <a:bodyPr/>
          <a:lstStyle/>
          <a:p>
            <a:fld id="{CC46FB6F-9B01-4607-B065-F86F14C118D2}" type="datetimeFigureOut">
              <a:rPr lang="en-ID" smtClean="0"/>
              <a:t>05/11/2020</a:t>
            </a:fld>
            <a:endParaRPr lang="en-ID"/>
          </a:p>
        </p:txBody>
      </p:sp>
      <p:sp>
        <p:nvSpPr>
          <p:cNvPr id="5" name="Footer Placeholder 4">
            <a:extLst>
              <a:ext uri="{FF2B5EF4-FFF2-40B4-BE49-F238E27FC236}">
                <a16:creationId xmlns:a16="http://schemas.microsoft.com/office/drawing/2014/main" id="{4413B8A2-5490-42D5-AD90-2BEE48F504DD}"/>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CD2F21EB-450E-429C-A0DF-C065D8060CA4}"/>
              </a:ext>
            </a:extLst>
          </p:cNvPr>
          <p:cNvSpPr>
            <a:spLocks noGrp="1"/>
          </p:cNvSpPr>
          <p:nvPr>
            <p:ph type="sldNum" sz="quarter" idx="12"/>
          </p:nvPr>
        </p:nvSpPr>
        <p:spPr/>
        <p:txBody>
          <a:bodyPr/>
          <a:lstStyle/>
          <a:p>
            <a:fld id="{71A4E70F-1E1E-4C03-A2F7-B41A4C50A0EB}" type="slidenum">
              <a:rPr lang="en-ID" smtClean="0"/>
              <a:t>‹#›</a:t>
            </a:fld>
            <a:endParaRPr lang="en-ID"/>
          </a:p>
        </p:txBody>
      </p:sp>
    </p:spTree>
    <p:extLst>
      <p:ext uri="{BB962C8B-B14F-4D97-AF65-F5344CB8AC3E}">
        <p14:creationId xmlns:p14="http://schemas.microsoft.com/office/powerpoint/2010/main" val="1917468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09D2A-59E9-4ADD-9D8B-973995B03976}"/>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7DCCCAE8-E107-4A47-82FB-4634BBD9382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Content Placeholder 3">
            <a:extLst>
              <a:ext uri="{FF2B5EF4-FFF2-40B4-BE49-F238E27FC236}">
                <a16:creationId xmlns:a16="http://schemas.microsoft.com/office/drawing/2014/main" id="{4B040BC6-C6D1-4434-A21E-19ABB5E45F2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Date Placeholder 4">
            <a:extLst>
              <a:ext uri="{FF2B5EF4-FFF2-40B4-BE49-F238E27FC236}">
                <a16:creationId xmlns:a16="http://schemas.microsoft.com/office/drawing/2014/main" id="{15B28E51-9B8B-4B85-BBA3-2825D0F9E76F}"/>
              </a:ext>
            </a:extLst>
          </p:cNvPr>
          <p:cNvSpPr>
            <a:spLocks noGrp="1"/>
          </p:cNvSpPr>
          <p:nvPr>
            <p:ph type="dt" sz="half" idx="10"/>
          </p:nvPr>
        </p:nvSpPr>
        <p:spPr/>
        <p:txBody>
          <a:bodyPr/>
          <a:lstStyle/>
          <a:p>
            <a:fld id="{CC46FB6F-9B01-4607-B065-F86F14C118D2}" type="datetimeFigureOut">
              <a:rPr lang="en-ID" smtClean="0"/>
              <a:t>05/11/2020</a:t>
            </a:fld>
            <a:endParaRPr lang="en-ID"/>
          </a:p>
        </p:txBody>
      </p:sp>
      <p:sp>
        <p:nvSpPr>
          <p:cNvPr id="6" name="Footer Placeholder 5">
            <a:extLst>
              <a:ext uri="{FF2B5EF4-FFF2-40B4-BE49-F238E27FC236}">
                <a16:creationId xmlns:a16="http://schemas.microsoft.com/office/drawing/2014/main" id="{FA0AB37B-1519-4CB8-B14C-F83825266677}"/>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03FF97C9-4525-47CA-A772-8A018F4F964F}"/>
              </a:ext>
            </a:extLst>
          </p:cNvPr>
          <p:cNvSpPr>
            <a:spLocks noGrp="1"/>
          </p:cNvSpPr>
          <p:nvPr>
            <p:ph type="sldNum" sz="quarter" idx="12"/>
          </p:nvPr>
        </p:nvSpPr>
        <p:spPr/>
        <p:txBody>
          <a:bodyPr/>
          <a:lstStyle/>
          <a:p>
            <a:fld id="{71A4E70F-1E1E-4C03-A2F7-B41A4C50A0EB}" type="slidenum">
              <a:rPr lang="en-ID" smtClean="0"/>
              <a:t>‹#›</a:t>
            </a:fld>
            <a:endParaRPr lang="en-ID"/>
          </a:p>
        </p:txBody>
      </p:sp>
    </p:spTree>
    <p:extLst>
      <p:ext uri="{BB962C8B-B14F-4D97-AF65-F5344CB8AC3E}">
        <p14:creationId xmlns:p14="http://schemas.microsoft.com/office/powerpoint/2010/main" val="778804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A0C4E-AE17-4064-8622-ED40178387D7}"/>
              </a:ext>
            </a:extLst>
          </p:cNvPr>
          <p:cNvSpPr>
            <a:spLocks noGrp="1"/>
          </p:cNvSpPr>
          <p:nvPr>
            <p:ph type="title"/>
          </p:nvPr>
        </p:nvSpPr>
        <p:spPr>
          <a:xfrm>
            <a:off x="839788" y="365125"/>
            <a:ext cx="10515600" cy="1325563"/>
          </a:xfrm>
        </p:spPr>
        <p:txBody>
          <a:bodyPr/>
          <a:lstStyle/>
          <a:p>
            <a:r>
              <a:rPr lang="en-US"/>
              <a:t>Click to edit Master title style</a:t>
            </a:r>
            <a:endParaRPr lang="en-ID"/>
          </a:p>
        </p:txBody>
      </p:sp>
      <p:sp>
        <p:nvSpPr>
          <p:cNvPr id="3" name="Text Placeholder 2">
            <a:extLst>
              <a:ext uri="{FF2B5EF4-FFF2-40B4-BE49-F238E27FC236}">
                <a16:creationId xmlns:a16="http://schemas.microsoft.com/office/drawing/2014/main" id="{4BA861E9-E550-4224-A312-9E992E15E89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D2D7120-457E-4A94-AA2F-6916013E3D9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Text Placeholder 4">
            <a:extLst>
              <a:ext uri="{FF2B5EF4-FFF2-40B4-BE49-F238E27FC236}">
                <a16:creationId xmlns:a16="http://schemas.microsoft.com/office/drawing/2014/main" id="{1750A36D-0A7E-4D6A-8175-2334AB5988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0066516-76D3-43EF-BFC5-2528B96AF6D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7" name="Date Placeholder 6">
            <a:extLst>
              <a:ext uri="{FF2B5EF4-FFF2-40B4-BE49-F238E27FC236}">
                <a16:creationId xmlns:a16="http://schemas.microsoft.com/office/drawing/2014/main" id="{3E038C98-2D8E-4805-8B22-AC3FB1D947F1}"/>
              </a:ext>
            </a:extLst>
          </p:cNvPr>
          <p:cNvSpPr>
            <a:spLocks noGrp="1"/>
          </p:cNvSpPr>
          <p:nvPr>
            <p:ph type="dt" sz="half" idx="10"/>
          </p:nvPr>
        </p:nvSpPr>
        <p:spPr/>
        <p:txBody>
          <a:bodyPr/>
          <a:lstStyle/>
          <a:p>
            <a:fld id="{CC46FB6F-9B01-4607-B065-F86F14C118D2}" type="datetimeFigureOut">
              <a:rPr lang="en-ID" smtClean="0"/>
              <a:t>05/11/2020</a:t>
            </a:fld>
            <a:endParaRPr lang="en-ID"/>
          </a:p>
        </p:txBody>
      </p:sp>
      <p:sp>
        <p:nvSpPr>
          <p:cNvPr id="8" name="Footer Placeholder 7">
            <a:extLst>
              <a:ext uri="{FF2B5EF4-FFF2-40B4-BE49-F238E27FC236}">
                <a16:creationId xmlns:a16="http://schemas.microsoft.com/office/drawing/2014/main" id="{EB300A5D-981F-47D5-8B41-63BF3B3A25FD}"/>
              </a:ext>
            </a:extLst>
          </p:cNvPr>
          <p:cNvSpPr>
            <a:spLocks noGrp="1"/>
          </p:cNvSpPr>
          <p:nvPr>
            <p:ph type="ftr" sz="quarter" idx="11"/>
          </p:nvPr>
        </p:nvSpPr>
        <p:spPr/>
        <p:txBody>
          <a:bodyPr/>
          <a:lstStyle/>
          <a:p>
            <a:endParaRPr lang="en-ID"/>
          </a:p>
        </p:txBody>
      </p:sp>
      <p:sp>
        <p:nvSpPr>
          <p:cNvPr id="9" name="Slide Number Placeholder 8">
            <a:extLst>
              <a:ext uri="{FF2B5EF4-FFF2-40B4-BE49-F238E27FC236}">
                <a16:creationId xmlns:a16="http://schemas.microsoft.com/office/drawing/2014/main" id="{47D7D8DF-6819-47EB-8BA4-EC11E337EF47}"/>
              </a:ext>
            </a:extLst>
          </p:cNvPr>
          <p:cNvSpPr>
            <a:spLocks noGrp="1"/>
          </p:cNvSpPr>
          <p:nvPr>
            <p:ph type="sldNum" sz="quarter" idx="12"/>
          </p:nvPr>
        </p:nvSpPr>
        <p:spPr/>
        <p:txBody>
          <a:bodyPr/>
          <a:lstStyle/>
          <a:p>
            <a:fld id="{71A4E70F-1E1E-4C03-A2F7-B41A4C50A0EB}" type="slidenum">
              <a:rPr lang="en-ID" smtClean="0"/>
              <a:t>‹#›</a:t>
            </a:fld>
            <a:endParaRPr lang="en-ID"/>
          </a:p>
        </p:txBody>
      </p:sp>
    </p:spTree>
    <p:extLst>
      <p:ext uri="{BB962C8B-B14F-4D97-AF65-F5344CB8AC3E}">
        <p14:creationId xmlns:p14="http://schemas.microsoft.com/office/powerpoint/2010/main" val="598292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A858A-7E3F-43FB-9034-36A023F3771F}"/>
              </a:ext>
            </a:extLst>
          </p:cNvPr>
          <p:cNvSpPr>
            <a:spLocks noGrp="1"/>
          </p:cNvSpPr>
          <p:nvPr>
            <p:ph type="title"/>
          </p:nvPr>
        </p:nvSpPr>
        <p:spPr/>
        <p:txBody>
          <a:bodyPr/>
          <a:lstStyle/>
          <a:p>
            <a:r>
              <a:rPr lang="en-US"/>
              <a:t>Click to edit Master title style</a:t>
            </a:r>
            <a:endParaRPr lang="en-ID"/>
          </a:p>
        </p:txBody>
      </p:sp>
      <p:sp>
        <p:nvSpPr>
          <p:cNvPr id="3" name="Date Placeholder 2">
            <a:extLst>
              <a:ext uri="{FF2B5EF4-FFF2-40B4-BE49-F238E27FC236}">
                <a16:creationId xmlns:a16="http://schemas.microsoft.com/office/drawing/2014/main" id="{DA448ED2-CE22-4758-B187-F3A83504E116}"/>
              </a:ext>
            </a:extLst>
          </p:cNvPr>
          <p:cNvSpPr>
            <a:spLocks noGrp="1"/>
          </p:cNvSpPr>
          <p:nvPr>
            <p:ph type="dt" sz="half" idx="10"/>
          </p:nvPr>
        </p:nvSpPr>
        <p:spPr/>
        <p:txBody>
          <a:bodyPr/>
          <a:lstStyle/>
          <a:p>
            <a:fld id="{CC46FB6F-9B01-4607-B065-F86F14C118D2}" type="datetimeFigureOut">
              <a:rPr lang="en-ID" smtClean="0"/>
              <a:t>05/11/2020</a:t>
            </a:fld>
            <a:endParaRPr lang="en-ID"/>
          </a:p>
        </p:txBody>
      </p:sp>
      <p:sp>
        <p:nvSpPr>
          <p:cNvPr id="4" name="Footer Placeholder 3">
            <a:extLst>
              <a:ext uri="{FF2B5EF4-FFF2-40B4-BE49-F238E27FC236}">
                <a16:creationId xmlns:a16="http://schemas.microsoft.com/office/drawing/2014/main" id="{0F30D827-C52F-494E-BB90-406EE944A0D0}"/>
              </a:ext>
            </a:extLst>
          </p:cNvPr>
          <p:cNvSpPr>
            <a:spLocks noGrp="1"/>
          </p:cNvSpPr>
          <p:nvPr>
            <p:ph type="ftr" sz="quarter" idx="11"/>
          </p:nvPr>
        </p:nvSpPr>
        <p:spPr/>
        <p:txBody>
          <a:bodyPr/>
          <a:lstStyle/>
          <a:p>
            <a:endParaRPr lang="en-ID"/>
          </a:p>
        </p:txBody>
      </p:sp>
      <p:sp>
        <p:nvSpPr>
          <p:cNvPr id="5" name="Slide Number Placeholder 4">
            <a:extLst>
              <a:ext uri="{FF2B5EF4-FFF2-40B4-BE49-F238E27FC236}">
                <a16:creationId xmlns:a16="http://schemas.microsoft.com/office/drawing/2014/main" id="{32E3F512-8376-41C8-8A3F-5C4526BEBECA}"/>
              </a:ext>
            </a:extLst>
          </p:cNvPr>
          <p:cNvSpPr>
            <a:spLocks noGrp="1"/>
          </p:cNvSpPr>
          <p:nvPr>
            <p:ph type="sldNum" sz="quarter" idx="12"/>
          </p:nvPr>
        </p:nvSpPr>
        <p:spPr/>
        <p:txBody>
          <a:bodyPr/>
          <a:lstStyle/>
          <a:p>
            <a:fld id="{71A4E70F-1E1E-4C03-A2F7-B41A4C50A0EB}" type="slidenum">
              <a:rPr lang="en-ID" smtClean="0"/>
              <a:t>‹#›</a:t>
            </a:fld>
            <a:endParaRPr lang="en-ID"/>
          </a:p>
        </p:txBody>
      </p:sp>
    </p:spTree>
    <p:extLst>
      <p:ext uri="{BB962C8B-B14F-4D97-AF65-F5344CB8AC3E}">
        <p14:creationId xmlns:p14="http://schemas.microsoft.com/office/powerpoint/2010/main" val="24815699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6165176-3A81-4B3B-848C-C42955102076}"/>
              </a:ext>
            </a:extLst>
          </p:cNvPr>
          <p:cNvSpPr>
            <a:spLocks noGrp="1"/>
          </p:cNvSpPr>
          <p:nvPr>
            <p:ph type="dt" sz="half" idx="10"/>
          </p:nvPr>
        </p:nvSpPr>
        <p:spPr/>
        <p:txBody>
          <a:bodyPr/>
          <a:lstStyle/>
          <a:p>
            <a:fld id="{CC46FB6F-9B01-4607-B065-F86F14C118D2}" type="datetimeFigureOut">
              <a:rPr lang="en-ID" smtClean="0"/>
              <a:t>05/11/2020</a:t>
            </a:fld>
            <a:endParaRPr lang="en-ID"/>
          </a:p>
        </p:txBody>
      </p:sp>
      <p:sp>
        <p:nvSpPr>
          <p:cNvPr id="3" name="Footer Placeholder 2">
            <a:extLst>
              <a:ext uri="{FF2B5EF4-FFF2-40B4-BE49-F238E27FC236}">
                <a16:creationId xmlns:a16="http://schemas.microsoft.com/office/drawing/2014/main" id="{B8AE7732-4DE8-432D-BECC-7E7683E62006}"/>
              </a:ext>
            </a:extLst>
          </p:cNvPr>
          <p:cNvSpPr>
            <a:spLocks noGrp="1"/>
          </p:cNvSpPr>
          <p:nvPr>
            <p:ph type="ftr" sz="quarter" idx="11"/>
          </p:nvPr>
        </p:nvSpPr>
        <p:spPr/>
        <p:txBody>
          <a:bodyPr/>
          <a:lstStyle/>
          <a:p>
            <a:endParaRPr lang="en-ID"/>
          </a:p>
        </p:txBody>
      </p:sp>
      <p:sp>
        <p:nvSpPr>
          <p:cNvPr id="4" name="Slide Number Placeholder 3">
            <a:extLst>
              <a:ext uri="{FF2B5EF4-FFF2-40B4-BE49-F238E27FC236}">
                <a16:creationId xmlns:a16="http://schemas.microsoft.com/office/drawing/2014/main" id="{40002374-732A-4322-A71D-46F440FD2876}"/>
              </a:ext>
            </a:extLst>
          </p:cNvPr>
          <p:cNvSpPr>
            <a:spLocks noGrp="1"/>
          </p:cNvSpPr>
          <p:nvPr>
            <p:ph type="sldNum" sz="quarter" idx="12"/>
          </p:nvPr>
        </p:nvSpPr>
        <p:spPr/>
        <p:txBody>
          <a:bodyPr/>
          <a:lstStyle/>
          <a:p>
            <a:fld id="{71A4E70F-1E1E-4C03-A2F7-B41A4C50A0EB}" type="slidenum">
              <a:rPr lang="en-ID" smtClean="0"/>
              <a:t>‹#›</a:t>
            </a:fld>
            <a:endParaRPr lang="en-ID"/>
          </a:p>
        </p:txBody>
      </p:sp>
    </p:spTree>
    <p:extLst>
      <p:ext uri="{BB962C8B-B14F-4D97-AF65-F5344CB8AC3E}">
        <p14:creationId xmlns:p14="http://schemas.microsoft.com/office/powerpoint/2010/main" val="4259947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116B4-F8C6-49CE-B1E9-F4B3F06F98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Content Placeholder 2">
            <a:extLst>
              <a:ext uri="{FF2B5EF4-FFF2-40B4-BE49-F238E27FC236}">
                <a16:creationId xmlns:a16="http://schemas.microsoft.com/office/drawing/2014/main" id="{964D6AF9-9878-4A82-8870-844390D8CB3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Text Placeholder 3">
            <a:extLst>
              <a:ext uri="{FF2B5EF4-FFF2-40B4-BE49-F238E27FC236}">
                <a16:creationId xmlns:a16="http://schemas.microsoft.com/office/drawing/2014/main" id="{669A86E0-1DB0-48A3-8B8D-4F4F4D022D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B4E811-5D3B-4E59-B82B-F92E07345960}"/>
              </a:ext>
            </a:extLst>
          </p:cNvPr>
          <p:cNvSpPr>
            <a:spLocks noGrp="1"/>
          </p:cNvSpPr>
          <p:nvPr>
            <p:ph type="dt" sz="half" idx="10"/>
          </p:nvPr>
        </p:nvSpPr>
        <p:spPr/>
        <p:txBody>
          <a:bodyPr/>
          <a:lstStyle/>
          <a:p>
            <a:fld id="{CC46FB6F-9B01-4607-B065-F86F14C118D2}" type="datetimeFigureOut">
              <a:rPr lang="en-ID" smtClean="0"/>
              <a:t>05/11/2020</a:t>
            </a:fld>
            <a:endParaRPr lang="en-ID"/>
          </a:p>
        </p:txBody>
      </p:sp>
      <p:sp>
        <p:nvSpPr>
          <p:cNvPr id="6" name="Footer Placeholder 5">
            <a:extLst>
              <a:ext uri="{FF2B5EF4-FFF2-40B4-BE49-F238E27FC236}">
                <a16:creationId xmlns:a16="http://schemas.microsoft.com/office/drawing/2014/main" id="{2BA7EBDA-6D09-41A7-BFA5-8C7B9A90C1E6}"/>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17DE0306-AFF8-41CB-94CF-48919B6C3753}"/>
              </a:ext>
            </a:extLst>
          </p:cNvPr>
          <p:cNvSpPr>
            <a:spLocks noGrp="1"/>
          </p:cNvSpPr>
          <p:nvPr>
            <p:ph type="sldNum" sz="quarter" idx="12"/>
          </p:nvPr>
        </p:nvSpPr>
        <p:spPr/>
        <p:txBody>
          <a:bodyPr/>
          <a:lstStyle/>
          <a:p>
            <a:fld id="{71A4E70F-1E1E-4C03-A2F7-B41A4C50A0EB}" type="slidenum">
              <a:rPr lang="en-ID" smtClean="0"/>
              <a:t>‹#›</a:t>
            </a:fld>
            <a:endParaRPr lang="en-ID"/>
          </a:p>
        </p:txBody>
      </p:sp>
    </p:spTree>
    <p:extLst>
      <p:ext uri="{BB962C8B-B14F-4D97-AF65-F5344CB8AC3E}">
        <p14:creationId xmlns:p14="http://schemas.microsoft.com/office/powerpoint/2010/main" val="4187905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1BC24-670D-4CC4-A6D1-87806E87A6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Picture Placeholder 2">
            <a:extLst>
              <a:ext uri="{FF2B5EF4-FFF2-40B4-BE49-F238E27FC236}">
                <a16:creationId xmlns:a16="http://schemas.microsoft.com/office/drawing/2014/main" id="{7CFD5805-733B-4851-A61D-565B701CFE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D"/>
          </a:p>
        </p:txBody>
      </p:sp>
      <p:sp>
        <p:nvSpPr>
          <p:cNvPr id="4" name="Text Placeholder 3">
            <a:extLst>
              <a:ext uri="{FF2B5EF4-FFF2-40B4-BE49-F238E27FC236}">
                <a16:creationId xmlns:a16="http://schemas.microsoft.com/office/drawing/2014/main" id="{17ABBD0A-BD74-41C6-B689-C99792CAFF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9EDB229-FB54-4CB8-9B6D-38935AFCECB5}"/>
              </a:ext>
            </a:extLst>
          </p:cNvPr>
          <p:cNvSpPr>
            <a:spLocks noGrp="1"/>
          </p:cNvSpPr>
          <p:nvPr>
            <p:ph type="dt" sz="half" idx="10"/>
          </p:nvPr>
        </p:nvSpPr>
        <p:spPr/>
        <p:txBody>
          <a:bodyPr/>
          <a:lstStyle/>
          <a:p>
            <a:fld id="{CC46FB6F-9B01-4607-B065-F86F14C118D2}" type="datetimeFigureOut">
              <a:rPr lang="en-ID" smtClean="0"/>
              <a:t>05/11/2020</a:t>
            </a:fld>
            <a:endParaRPr lang="en-ID"/>
          </a:p>
        </p:txBody>
      </p:sp>
      <p:sp>
        <p:nvSpPr>
          <p:cNvPr id="6" name="Footer Placeholder 5">
            <a:extLst>
              <a:ext uri="{FF2B5EF4-FFF2-40B4-BE49-F238E27FC236}">
                <a16:creationId xmlns:a16="http://schemas.microsoft.com/office/drawing/2014/main" id="{D89919B2-BEC6-4BDA-AC01-E79B41025304}"/>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9A568964-609A-4E1F-8D58-38ECEBE27A96}"/>
              </a:ext>
            </a:extLst>
          </p:cNvPr>
          <p:cNvSpPr>
            <a:spLocks noGrp="1"/>
          </p:cNvSpPr>
          <p:nvPr>
            <p:ph type="sldNum" sz="quarter" idx="12"/>
          </p:nvPr>
        </p:nvSpPr>
        <p:spPr/>
        <p:txBody>
          <a:bodyPr/>
          <a:lstStyle/>
          <a:p>
            <a:fld id="{71A4E70F-1E1E-4C03-A2F7-B41A4C50A0EB}" type="slidenum">
              <a:rPr lang="en-ID" smtClean="0"/>
              <a:t>‹#›</a:t>
            </a:fld>
            <a:endParaRPr lang="en-ID"/>
          </a:p>
        </p:txBody>
      </p:sp>
    </p:spTree>
    <p:extLst>
      <p:ext uri="{BB962C8B-B14F-4D97-AF65-F5344CB8AC3E}">
        <p14:creationId xmlns:p14="http://schemas.microsoft.com/office/powerpoint/2010/main" val="42454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229F34-CA80-4D7F-AED7-753AA92709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D"/>
          </a:p>
        </p:txBody>
      </p:sp>
      <p:sp>
        <p:nvSpPr>
          <p:cNvPr id="3" name="Text Placeholder 2">
            <a:extLst>
              <a:ext uri="{FF2B5EF4-FFF2-40B4-BE49-F238E27FC236}">
                <a16:creationId xmlns:a16="http://schemas.microsoft.com/office/drawing/2014/main" id="{1AA9163D-C6D6-4CF8-9DF0-FA76E751E1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0D339120-694C-4BEB-AB7C-FB5723BE322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46FB6F-9B01-4607-B065-F86F14C118D2}" type="datetimeFigureOut">
              <a:rPr lang="en-ID" smtClean="0"/>
              <a:t>05/11/2020</a:t>
            </a:fld>
            <a:endParaRPr lang="en-ID"/>
          </a:p>
        </p:txBody>
      </p:sp>
      <p:sp>
        <p:nvSpPr>
          <p:cNvPr id="5" name="Footer Placeholder 4">
            <a:extLst>
              <a:ext uri="{FF2B5EF4-FFF2-40B4-BE49-F238E27FC236}">
                <a16:creationId xmlns:a16="http://schemas.microsoft.com/office/drawing/2014/main" id="{D5E9294C-A08E-4345-9A37-E0D8E5C478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D"/>
          </a:p>
        </p:txBody>
      </p:sp>
      <p:sp>
        <p:nvSpPr>
          <p:cNvPr id="6" name="Slide Number Placeholder 5">
            <a:extLst>
              <a:ext uri="{FF2B5EF4-FFF2-40B4-BE49-F238E27FC236}">
                <a16:creationId xmlns:a16="http://schemas.microsoft.com/office/drawing/2014/main" id="{5B009AA0-707A-4740-8819-48A56B7ABF0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A4E70F-1E1E-4C03-A2F7-B41A4C50A0EB}" type="slidenum">
              <a:rPr lang="en-ID" smtClean="0"/>
              <a:t>‹#›</a:t>
            </a:fld>
            <a:endParaRPr lang="en-ID"/>
          </a:p>
        </p:txBody>
      </p:sp>
    </p:spTree>
    <p:extLst>
      <p:ext uri="{BB962C8B-B14F-4D97-AF65-F5344CB8AC3E}">
        <p14:creationId xmlns:p14="http://schemas.microsoft.com/office/powerpoint/2010/main" val="37474250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0A18D-A843-4008-A019-708AA8173B96}"/>
              </a:ext>
            </a:extLst>
          </p:cNvPr>
          <p:cNvSpPr>
            <a:spLocks noGrp="1"/>
          </p:cNvSpPr>
          <p:nvPr>
            <p:ph type="ctrTitle"/>
          </p:nvPr>
        </p:nvSpPr>
        <p:spPr/>
        <p:txBody>
          <a:bodyPr/>
          <a:lstStyle/>
          <a:p>
            <a:r>
              <a:rPr lang="en-ID" dirty="0"/>
              <a:t>Be Careful of Present Participles</a:t>
            </a:r>
          </a:p>
        </p:txBody>
      </p:sp>
      <p:sp>
        <p:nvSpPr>
          <p:cNvPr id="3" name="Subtitle 2">
            <a:extLst>
              <a:ext uri="{FF2B5EF4-FFF2-40B4-BE49-F238E27FC236}">
                <a16:creationId xmlns:a16="http://schemas.microsoft.com/office/drawing/2014/main" id="{2ECD154B-86FA-4111-B4B3-BEAF119FD84D}"/>
              </a:ext>
            </a:extLst>
          </p:cNvPr>
          <p:cNvSpPr>
            <a:spLocks noGrp="1"/>
          </p:cNvSpPr>
          <p:nvPr>
            <p:ph type="subTitle" idx="1"/>
          </p:nvPr>
        </p:nvSpPr>
        <p:spPr/>
        <p:txBody>
          <a:bodyPr/>
          <a:lstStyle/>
          <a:p>
            <a:r>
              <a:rPr lang="en-ID" dirty="0"/>
              <a:t>David S Aditya</a:t>
            </a:r>
          </a:p>
        </p:txBody>
      </p:sp>
    </p:spTree>
    <p:extLst>
      <p:ext uri="{BB962C8B-B14F-4D97-AF65-F5344CB8AC3E}">
        <p14:creationId xmlns:p14="http://schemas.microsoft.com/office/powerpoint/2010/main" val="17022641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78799-1A0C-4728-A4F6-22DB07D34FDA}"/>
              </a:ext>
            </a:extLst>
          </p:cNvPr>
          <p:cNvSpPr>
            <a:spLocks noGrp="1"/>
          </p:cNvSpPr>
          <p:nvPr>
            <p:ph type="title"/>
          </p:nvPr>
        </p:nvSpPr>
        <p:spPr/>
        <p:txBody>
          <a:bodyPr/>
          <a:lstStyle/>
          <a:p>
            <a:r>
              <a:rPr lang="en-US" dirty="0"/>
              <a:t>BE CAREFUL OF PRESENT PARTICIPLES</a:t>
            </a:r>
            <a:endParaRPr lang="en-ID" dirty="0"/>
          </a:p>
        </p:txBody>
      </p:sp>
      <p:sp>
        <p:nvSpPr>
          <p:cNvPr id="3" name="Content Placeholder 2">
            <a:extLst>
              <a:ext uri="{FF2B5EF4-FFF2-40B4-BE49-F238E27FC236}">
                <a16:creationId xmlns:a16="http://schemas.microsoft.com/office/drawing/2014/main" id="{F38A3C7C-A3F5-4746-B8B6-5C062A4F781F}"/>
              </a:ext>
            </a:extLst>
          </p:cNvPr>
          <p:cNvSpPr>
            <a:spLocks noGrp="1"/>
          </p:cNvSpPr>
          <p:nvPr>
            <p:ph idx="1"/>
          </p:nvPr>
        </p:nvSpPr>
        <p:spPr/>
        <p:txBody>
          <a:bodyPr/>
          <a:lstStyle/>
          <a:p>
            <a:r>
              <a:rPr lang="en-US" dirty="0"/>
              <a:t>A present participle is the -</a:t>
            </a:r>
            <a:r>
              <a:rPr lang="en-US" dirty="0" err="1"/>
              <a:t>ing</a:t>
            </a:r>
            <a:r>
              <a:rPr lang="en-US" dirty="0"/>
              <a:t> form of the verb (talking, playing). In the Structure section of the TOEFL test a present participle can cause confusion because it can be either a part of the verb or an adjective. It is part of the verb when it is preceded by some form of the verb be.</a:t>
            </a:r>
          </a:p>
          <a:p>
            <a:pPr marL="0" indent="0" algn="ctr">
              <a:buNone/>
            </a:pPr>
            <a:r>
              <a:rPr lang="en-US" i="1" dirty="0"/>
              <a:t>The man </a:t>
            </a:r>
            <a:r>
              <a:rPr lang="en-US" i="1" u="sng" dirty="0"/>
              <a:t>is talking </a:t>
            </a:r>
            <a:r>
              <a:rPr lang="en-US" i="1" dirty="0"/>
              <a:t>to his friend.</a:t>
            </a:r>
          </a:p>
          <a:p>
            <a:pPr marL="0" indent="0">
              <a:buNone/>
            </a:pPr>
            <a:r>
              <a:rPr lang="en-US" dirty="0"/>
              <a:t>					VERB</a:t>
            </a:r>
          </a:p>
          <a:p>
            <a:r>
              <a:rPr lang="en-US" dirty="0"/>
              <a:t>In this sentence talking is part of the verb because it is accompanied by is.</a:t>
            </a:r>
          </a:p>
          <a:p>
            <a:endParaRPr lang="en-ID" dirty="0"/>
          </a:p>
        </p:txBody>
      </p:sp>
    </p:spTree>
    <p:extLst>
      <p:ext uri="{BB962C8B-B14F-4D97-AF65-F5344CB8AC3E}">
        <p14:creationId xmlns:p14="http://schemas.microsoft.com/office/powerpoint/2010/main" val="3492944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D675F-2AA3-4786-8E37-F2DC3BE056A8}"/>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BACBE71E-DEEA-4D8C-B0A5-143C58B1E218}"/>
              </a:ext>
            </a:extLst>
          </p:cNvPr>
          <p:cNvSpPr>
            <a:spLocks noGrp="1"/>
          </p:cNvSpPr>
          <p:nvPr>
            <p:ph idx="1"/>
          </p:nvPr>
        </p:nvSpPr>
        <p:spPr/>
        <p:txBody>
          <a:bodyPr>
            <a:normAutofit/>
          </a:bodyPr>
          <a:lstStyle/>
          <a:p>
            <a:r>
              <a:rPr lang="en-US" dirty="0"/>
              <a:t>A present participle is an adjective when it is not accompanied by some form of the verb be.</a:t>
            </a:r>
          </a:p>
          <a:p>
            <a:pPr marL="0" indent="0" algn="ctr">
              <a:buNone/>
            </a:pPr>
            <a:r>
              <a:rPr lang="en-US" i="1" dirty="0"/>
              <a:t>The man talking to his friend has a beard.</a:t>
            </a:r>
          </a:p>
          <a:p>
            <a:pPr marL="0" indent="0">
              <a:buNone/>
            </a:pPr>
            <a:r>
              <a:rPr lang="en-US" dirty="0"/>
              <a:t>		                  ADJECTIVE</a:t>
            </a:r>
          </a:p>
          <a:p>
            <a:r>
              <a:rPr lang="en-US" dirty="0"/>
              <a:t>In this sentence talking is an adjective and not part of the verb because it is not accompanied by some form of be. The verb in this sentence is has.</a:t>
            </a:r>
          </a:p>
          <a:p>
            <a:r>
              <a:rPr lang="en-US" dirty="0"/>
              <a:t>The following example shows how a present participle can be confused with the verb in the Structure section of the TOEFL test.</a:t>
            </a:r>
          </a:p>
          <a:p>
            <a:endParaRPr lang="en-ID" dirty="0"/>
          </a:p>
        </p:txBody>
      </p:sp>
    </p:spTree>
    <p:extLst>
      <p:ext uri="{BB962C8B-B14F-4D97-AF65-F5344CB8AC3E}">
        <p14:creationId xmlns:p14="http://schemas.microsoft.com/office/powerpoint/2010/main" val="3709299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3E3FB-22DC-45BF-A3FA-92C654956AB8}"/>
              </a:ext>
            </a:extLst>
          </p:cNvPr>
          <p:cNvSpPr>
            <a:spLocks noGrp="1"/>
          </p:cNvSpPr>
          <p:nvPr>
            <p:ph type="title"/>
          </p:nvPr>
        </p:nvSpPr>
        <p:spPr/>
        <p:txBody>
          <a:bodyPr/>
          <a:lstStyle/>
          <a:p>
            <a:r>
              <a:rPr lang="en-US" dirty="0"/>
              <a:t>Example</a:t>
            </a:r>
            <a:br>
              <a:rPr lang="en-US" dirty="0"/>
            </a:br>
            <a:endParaRPr lang="en-ID" dirty="0"/>
          </a:p>
        </p:txBody>
      </p:sp>
      <p:sp>
        <p:nvSpPr>
          <p:cNvPr id="3" name="Content Placeholder 2">
            <a:extLst>
              <a:ext uri="{FF2B5EF4-FFF2-40B4-BE49-F238E27FC236}">
                <a16:creationId xmlns:a16="http://schemas.microsoft.com/office/drawing/2014/main" id="{F1A9CDB0-70F9-43C2-938A-DEBCD2CD55DD}"/>
              </a:ext>
            </a:extLst>
          </p:cNvPr>
          <p:cNvSpPr>
            <a:spLocks noGrp="1"/>
          </p:cNvSpPr>
          <p:nvPr>
            <p:ph idx="1"/>
          </p:nvPr>
        </p:nvSpPr>
        <p:spPr/>
        <p:txBody>
          <a:bodyPr/>
          <a:lstStyle/>
          <a:p>
            <a:pPr marL="0" indent="0">
              <a:buNone/>
            </a:pPr>
            <a:r>
              <a:rPr lang="en-US" dirty="0"/>
              <a:t>1. The child ______ playing in the yard is my son.</a:t>
            </a:r>
          </a:p>
          <a:p>
            <a:pPr marL="0" indent="0">
              <a:buNone/>
            </a:pPr>
            <a:r>
              <a:rPr lang="en-US" dirty="0"/>
              <a:t>(A)  now</a:t>
            </a:r>
          </a:p>
          <a:p>
            <a:pPr marL="0" indent="0">
              <a:buNone/>
            </a:pPr>
            <a:r>
              <a:rPr lang="en-US" dirty="0"/>
              <a:t>(B)  is</a:t>
            </a:r>
          </a:p>
          <a:p>
            <a:pPr marL="514350" indent="-514350">
              <a:buAutoNum type="alphaUcParenBoth" startAt="3"/>
            </a:pPr>
            <a:r>
              <a:rPr lang="en-US" dirty="0"/>
              <a:t> He</a:t>
            </a:r>
          </a:p>
          <a:p>
            <a:pPr marL="514350" indent="-514350">
              <a:buAutoNum type="alphaUcParenBoth" startAt="3"/>
            </a:pPr>
            <a:r>
              <a:rPr lang="en-US" dirty="0"/>
              <a:t> was</a:t>
            </a:r>
          </a:p>
          <a:p>
            <a:endParaRPr lang="en-ID" dirty="0"/>
          </a:p>
        </p:txBody>
      </p:sp>
    </p:spTree>
    <p:extLst>
      <p:ext uri="{BB962C8B-B14F-4D97-AF65-F5344CB8AC3E}">
        <p14:creationId xmlns:p14="http://schemas.microsoft.com/office/powerpoint/2010/main" val="3878984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3F8A14-0792-4179-884C-9751893CAB16}"/>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B11592F5-2D92-48BB-A809-F0035F9496AB}"/>
              </a:ext>
            </a:extLst>
          </p:cNvPr>
          <p:cNvSpPr>
            <a:spLocks noGrp="1"/>
          </p:cNvSpPr>
          <p:nvPr>
            <p:ph idx="1"/>
          </p:nvPr>
        </p:nvSpPr>
        <p:spPr/>
        <p:txBody>
          <a:bodyPr/>
          <a:lstStyle/>
          <a:p>
            <a:r>
              <a:rPr lang="en-US" dirty="0"/>
              <a:t>In this example, if you look at only the first words of the sentence, it appears that child is the subject and playing is part of the verb. If you think that playing is part of the verb, you might choose answer (B), is, or answer (D), was, to complete the verb. However, these two answers are incorrect because playing is not part of the verb. You should recognize that playing is a participial adjective rather than a verb because there is another verb in the sentence (is). In this sentence there is a complete subject (child) and a complete verb (is), so this sentence does not need another subject or verb. The best answer here is (A).</a:t>
            </a:r>
            <a:endParaRPr lang="en-ID" dirty="0"/>
          </a:p>
        </p:txBody>
      </p:sp>
    </p:spTree>
    <p:extLst>
      <p:ext uri="{BB962C8B-B14F-4D97-AF65-F5344CB8AC3E}">
        <p14:creationId xmlns:p14="http://schemas.microsoft.com/office/powerpoint/2010/main" val="2079284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58E6E-A4D4-450C-8D1B-0D993C38DF68}"/>
              </a:ext>
            </a:extLst>
          </p:cNvPr>
          <p:cNvSpPr>
            <a:spLocks noGrp="1"/>
          </p:cNvSpPr>
          <p:nvPr>
            <p:ph type="title"/>
          </p:nvPr>
        </p:nvSpPr>
        <p:spPr/>
        <p:txBody>
          <a:bodyPr/>
          <a:lstStyle/>
          <a:p>
            <a:r>
              <a:rPr lang="en-US" dirty="0"/>
              <a:t>PRESENT PARTICIPLES</a:t>
            </a:r>
            <a:br>
              <a:rPr lang="en-US" dirty="0"/>
            </a:br>
            <a:endParaRPr lang="en-ID" dirty="0"/>
          </a:p>
        </p:txBody>
      </p:sp>
      <p:sp>
        <p:nvSpPr>
          <p:cNvPr id="3" name="Content Placeholder 2">
            <a:extLst>
              <a:ext uri="{FF2B5EF4-FFF2-40B4-BE49-F238E27FC236}">
                <a16:creationId xmlns:a16="http://schemas.microsoft.com/office/drawing/2014/main" id="{ED2895AA-4CF6-47DB-8165-D9C1AB0228AE}"/>
              </a:ext>
            </a:extLst>
          </p:cNvPr>
          <p:cNvSpPr>
            <a:spLocks noGrp="1"/>
          </p:cNvSpPr>
          <p:nvPr>
            <p:ph idx="1"/>
          </p:nvPr>
        </p:nvSpPr>
        <p:spPr/>
        <p:txBody>
          <a:bodyPr/>
          <a:lstStyle/>
          <a:p>
            <a:r>
              <a:rPr lang="en-US" dirty="0"/>
              <a:t>A present participle is the -</a:t>
            </a:r>
            <a:r>
              <a:rPr lang="en-US" dirty="0" err="1"/>
              <a:t>ing</a:t>
            </a:r>
            <a:r>
              <a:rPr lang="en-US" dirty="0"/>
              <a:t> form of the verb. The present participle can be (I) part of the verb or (2) an adjective. It is part of the verb when it is accompanied by some form of the verb be. It is an adjective when it is not accompanied by some form of the verb be.</a:t>
            </a:r>
          </a:p>
          <a:p>
            <a:pPr marL="0" indent="0">
              <a:buNone/>
            </a:pPr>
            <a:r>
              <a:rPr lang="en-US" dirty="0"/>
              <a:t>	1. The boy is standing in the corner.</a:t>
            </a:r>
          </a:p>
          <a:p>
            <a:pPr marL="0" indent="0">
              <a:buNone/>
            </a:pPr>
            <a:r>
              <a:rPr lang="en-US" dirty="0"/>
              <a:t>	2. The boy standing in the corner was naughty.</a:t>
            </a:r>
          </a:p>
          <a:p>
            <a:endParaRPr lang="en-ID" dirty="0"/>
          </a:p>
        </p:txBody>
      </p:sp>
    </p:spTree>
    <p:extLst>
      <p:ext uri="{BB962C8B-B14F-4D97-AF65-F5344CB8AC3E}">
        <p14:creationId xmlns:p14="http://schemas.microsoft.com/office/powerpoint/2010/main" val="33465860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452</Words>
  <Application>Microsoft Office PowerPoint</Application>
  <PresentationFormat>Widescreen</PresentationFormat>
  <Paragraphs>23</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Be Careful of Present Participles</vt:lpstr>
      <vt:lpstr>BE CAREFUL OF PRESENT PARTICIPLES</vt:lpstr>
      <vt:lpstr>PowerPoint Presentation</vt:lpstr>
      <vt:lpstr>Example </vt:lpstr>
      <vt:lpstr>PowerPoint Presentation</vt:lpstr>
      <vt:lpstr>PRESENT PARTICIPLES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 Careful of Present Participles</dc:title>
  <dc:creator>David</dc:creator>
  <cp:lastModifiedBy>David</cp:lastModifiedBy>
  <cp:revision>1</cp:revision>
  <dcterms:created xsi:type="dcterms:W3CDTF">2020-11-05T05:26:52Z</dcterms:created>
  <dcterms:modified xsi:type="dcterms:W3CDTF">2020-11-05T05:33:40Z</dcterms:modified>
</cp:coreProperties>
</file>