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  <p:sldMasterId id="2147483900" r:id="rId23"/>
    <p:sldMasterId id="2147483912" r:id="rId24"/>
    <p:sldMasterId id="2147483924" r:id="rId25"/>
    <p:sldMasterId id="2147483936" r:id="rId26"/>
    <p:sldMasterId id="2147483948" r:id="rId27"/>
    <p:sldMasterId id="2147483960" r:id="rId28"/>
    <p:sldMasterId id="2147483972" r:id="rId29"/>
    <p:sldMasterId id="2147483984" r:id="rId30"/>
    <p:sldMasterId id="2147483996" r:id="rId31"/>
    <p:sldMasterId id="2147484008" r:id="rId32"/>
    <p:sldMasterId id="2147484020" r:id="rId33"/>
    <p:sldMasterId id="2147484032" r:id="rId34"/>
    <p:sldMasterId id="2147484044" r:id="rId35"/>
    <p:sldMasterId id="2147484056" r:id="rId36"/>
    <p:sldMasterId id="2147484068" r:id="rId37"/>
    <p:sldMasterId id="2147484080" r:id="rId38"/>
    <p:sldMasterId id="2147484092" r:id="rId39"/>
    <p:sldMasterId id="2147484104" r:id="rId40"/>
    <p:sldMasterId id="2147484116" r:id="rId41"/>
    <p:sldMasterId id="2147484128" r:id="rId42"/>
    <p:sldMasterId id="2147484140" r:id="rId43"/>
    <p:sldMasterId id="2147484152" r:id="rId44"/>
    <p:sldMasterId id="2147484164" r:id="rId45"/>
    <p:sldMasterId id="2147484176" r:id="rId46"/>
    <p:sldMasterId id="2147484188" r:id="rId47"/>
    <p:sldMasterId id="2147484200" r:id="rId48"/>
    <p:sldMasterId id="2147484212" r:id="rId49"/>
    <p:sldMasterId id="2147484224" r:id="rId50"/>
    <p:sldMasterId id="2147484236" r:id="rId51"/>
    <p:sldMasterId id="2147484248" r:id="rId52"/>
    <p:sldMasterId id="2147484260" r:id="rId53"/>
    <p:sldMasterId id="2147484272" r:id="rId54"/>
    <p:sldMasterId id="2147484284" r:id="rId55"/>
    <p:sldMasterId id="2147484296" r:id="rId56"/>
    <p:sldMasterId id="2147484308" r:id="rId57"/>
    <p:sldMasterId id="2147484320" r:id="rId58"/>
    <p:sldMasterId id="2147484332" r:id="rId59"/>
    <p:sldMasterId id="2147484344" r:id="rId60"/>
    <p:sldMasterId id="2147484356" r:id="rId61"/>
    <p:sldMasterId id="2147484368" r:id="rId62"/>
    <p:sldMasterId id="2147484380" r:id="rId63"/>
    <p:sldMasterId id="2147484392" r:id="rId64"/>
    <p:sldMasterId id="2147484404" r:id="rId65"/>
    <p:sldMasterId id="2147484416" r:id="rId66"/>
    <p:sldMasterId id="2147484428" r:id="rId67"/>
    <p:sldMasterId id="2147484440" r:id="rId68"/>
    <p:sldMasterId id="2147484452" r:id="rId69"/>
    <p:sldMasterId id="2147484464" r:id="rId70"/>
    <p:sldMasterId id="2147484476" r:id="rId71"/>
    <p:sldMasterId id="2147484488" r:id="rId72"/>
    <p:sldMasterId id="2147484500" r:id="rId73"/>
    <p:sldMasterId id="2147484512" r:id="rId74"/>
    <p:sldMasterId id="2147484524" r:id="rId75"/>
    <p:sldMasterId id="2147484536" r:id="rId76"/>
    <p:sldMasterId id="2147484548" r:id="rId77"/>
    <p:sldMasterId id="2147484560" r:id="rId78"/>
    <p:sldMasterId id="2147484572" r:id="rId79"/>
  </p:sldMasterIdLst>
  <p:notesMasterIdLst>
    <p:notesMasterId r:id="rId81"/>
  </p:notesMasterIdLst>
  <p:sldIdLst>
    <p:sldId id="256" r:id="rId80"/>
    <p:sldId id="302" r:id="rId82"/>
    <p:sldId id="303" r:id="rId83"/>
    <p:sldId id="304" r:id="rId84"/>
    <p:sldId id="305" r:id="rId85"/>
    <p:sldId id="313" r:id="rId86"/>
    <p:sldId id="311" r:id="rId87"/>
    <p:sldId id="312" r:id="rId88"/>
    <p:sldId id="306" r:id="rId89"/>
    <p:sldId id="307" r:id="rId90"/>
    <p:sldId id="308" r:id="rId91"/>
    <p:sldId id="309" r:id="rId92"/>
    <p:sldId id="310" r:id="rId93"/>
    <p:sldId id="301" r:id="rId94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692"/>
  </p:normalViewPr>
  <p:slideViewPr>
    <p:cSldViewPr>
      <p:cViewPr varScale="1">
        <p:scale>
          <a:sx n="62" d="100"/>
          <a:sy n="62" d="100"/>
        </p:scale>
        <p:origin x="132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7" Type="http://schemas.openxmlformats.org/officeDocument/2006/relationships/tableStyles" Target="tableStyles.xml"/><Relationship Id="rId96" Type="http://schemas.openxmlformats.org/officeDocument/2006/relationships/viewProps" Target="viewProps.xml"/><Relationship Id="rId95" Type="http://schemas.openxmlformats.org/officeDocument/2006/relationships/presProps" Target="presProps.xml"/><Relationship Id="rId94" Type="http://schemas.openxmlformats.org/officeDocument/2006/relationships/slide" Target="slides/slide14.xml"/><Relationship Id="rId93" Type="http://schemas.openxmlformats.org/officeDocument/2006/relationships/slide" Target="slides/slide13.xml"/><Relationship Id="rId92" Type="http://schemas.openxmlformats.org/officeDocument/2006/relationships/slide" Target="slides/slide12.xml"/><Relationship Id="rId91" Type="http://schemas.openxmlformats.org/officeDocument/2006/relationships/slide" Target="slides/slide11.xml"/><Relationship Id="rId90" Type="http://schemas.openxmlformats.org/officeDocument/2006/relationships/slide" Target="slides/slide10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9.xml"/><Relationship Id="rId88" Type="http://schemas.openxmlformats.org/officeDocument/2006/relationships/slide" Target="slides/slide8.xml"/><Relationship Id="rId87" Type="http://schemas.openxmlformats.org/officeDocument/2006/relationships/slide" Target="slides/slide7.xml"/><Relationship Id="rId86" Type="http://schemas.openxmlformats.org/officeDocument/2006/relationships/slide" Target="slides/slide6.xml"/><Relationship Id="rId85" Type="http://schemas.openxmlformats.org/officeDocument/2006/relationships/slide" Target="slides/slide5.xml"/><Relationship Id="rId84" Type="http://schemas.openxmlformats.org/officeDocument/2006/relationships/slide" Target="slides/slide4.xml"/><Relationship Id="rId83" Type="http://schemas.openxmlformats.org/officeDocument/2006/relationships/slide" Target="slides/slide3.xml"/><Relationship Id="rId82" Type="http://schemas.openxmlformats.org/officeDocument/2006/relationships/slide" Target="slides/slide2.xml"/><Relationship Id="rId81" Type="http://schemas.openxmlformats.org/officeDocument/2006/relationships/notesMaster" Target="notesMasters/notesMaster1.xml"/><Relationship Id="rId80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8" name="Rectangl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9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10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1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noProof="0"/>
          </a:p>
        </p:txBody>
      </p:sp>
      <p:sp>
        <p:nvSpPr>
          <p:cNvPr id="891913" name="Text Box 8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 smtClean="0">
                <a:solidFill>
                  <a:srgbClr val="000000"/>
                </a:solidFill>
                <a:latin typeface="Times New Roman" panose="02020803070505020304" charset="0"/>
              </a:defRPr>
            </a:lvl1pPr>
          </a:lstStyle>
          <a:p>
            <a:pPr>
              <a:defRPr/>
            </a:pPr>
            <a:fld id="{C30750DB-95FD-DC4C-97BA-A957C18C48F4}" type="slidenum">
              <a:rPr lang="de-DE" altLang="en-US"/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9B1FA5-18F2-5942-A224-465F674FE1D3}" type="slidenum">
              <a:rPr lang="de-DE" altLang="en-US">
                <a:ea typeface="Arial Unicode MS" panose="020B0604020202020204" pitchFamily="34" charset="-128"/>
                <a:cs typeface="Arial Unicode MS" panose="020B0604020202020204" pitchFamily="34" charset="-128"/>
              </a:rPr>
            </a:fld>
            <a:endParaRPr lang="de-DE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9395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E936-FD53-3E47-B946-466D255CE6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7B5A-691E-D344-B578-4CADF024A82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8E22-617A-324E-9B48-2258F33D96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0B36-A053-134C-B9A8-A07436AC77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9250-BFF3-E544-9F93-B8616F9E46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D084-75DC-C945-B808-67EFB88AD15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F0C1-372A-F04F-A011-05AA49337C7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CDF4-EA4B-EC49-A365-6D5F5D806C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5DFD-EE33-9A41-838E-B0C7CAC969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1337-B3A7-464F-BA0C-3DC5D58A70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1CB8-17FA-5948-A419-A439372603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44EB-DC37-9649-A111-EB6BEEB61D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C1E5-DED4-F648-946A-EF365C169A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D8C1-EA26-0B4A-A368-8A985324229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6A10-5BB3-A549-8409-F0A65A44A3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2846-2863-F548-8484-A467F90E7D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1C7D-581E-454B-8C92-283B5E625D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5F98-9C85-1E43-89C3-CF08896831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4B29-FCA3-0C49-AD9E-E968689D63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8136-BE0E-024C-A1D0-13515C3F03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2ACD-76D0-0C41-922A-99FF59D06E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5B31-B886-D546-A383-D8E85AA47AC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6DA-2711-CF45-9120-774C6C8402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DFD1-B687-214D-B306-A097AC8703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FABA-84C9-184B-A42C-F80788A7B2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6842-7D93-874F-9D5D-26F5C040BD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1E58-E0B7-694F-8EB6-E15D2F5435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1AA2-12F5-274D-B997-68754D1A19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8273F-9DEA-A04D-886F-F6402352B6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FCCE-5AB4-F942-9AC5-E2F5AC817D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926D-D63F-7340-96A1-75A5D4E2BE6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1A5E2-5470-2F42-B76F-A39623A100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D0AE-BD09-2546-88DB-4C3022F952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D849-B9C9-084D-908B-0E35600AE4C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F457-49A0-F545-ADB1-3FFEE6B781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711A-CE8A-9A48-9C21-8354E99F17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D96AA-BD74-4C47-A7AC-2BA23C04F0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6F6E-13AE-984C-A5AA-F584ECD123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8D98-DBF6-7E4C-82F6-4769C8CF82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F336F-63DE-2B43-A80A-32434E4E81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5894-6615-1446-B834-54A9CC3BCC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BAA5-90AA-F140-B938-A8B9821F5D6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512F-561A-2640-8B61-EA6EBE2E6D6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9976-151F-EB45-80C7-AA4E93A280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472B-F44F-1F4D-8581-3C634DB56A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E64B-5CE9-044C-98FE-8D08409C53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F30A-32CF-CC45-8D10-2AFB16513A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8F9C-3044-6143-B49C-CC5F189874E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CF20-8065-9049-BB8D-A554807C8A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D35C-55AE-D742-BCA0-F2780E8340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F3E-1B99-A94B-9093-C3FA31222F7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7788-CED0-FA49-8951-36B6FBCEB96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5017-5A31-9747-81F1-2A322BC053F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2F9A-81E1-5F44-99DA-A90D344F51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28BE-E2D2-9248-8DE8-E4B6560201F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37F5-D6B9-014E-B3D6-A3F4AA17969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D3A6-C224-0B45-AFDC-D5E42B78222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D15C-B479-AF4F-A864-F7B7A47FB70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DC9F-1633-D44C-96F4-36C3B00F23D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4F19-E52D-B948-B5D0-4612C739872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0D03-892D-1C47-A360-FA5D5A67D8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B244-A256-7B47-8B83-88D38DAA948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5435-FF10-AE42-8044-634096E58B1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F6AD-AD3A-8948-A790-7BEF13CD3E6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3EF7-31D2-2740-BF2F-4815244ECF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F2B6-DBC7-B946-AAED-7BC2C992C67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AB76-02C0-D64B-B0C3-C489672533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190A-BA45-7B47-9DC7-EADCD990ACE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C437-ACCB-8D4F-8661-4A613F0679C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0149-D8B3-B647-B391-5967A43A375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D3D2-7374-5E44-80EC-7F524FC4BFA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3BE5-C5D8-FE44-AB06-F81D830231B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6A54-3351-E744-BE60-032A362B96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BA3A-5791-594E-AE75-64AB5F9E93B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F5F6-8D4E-0D43-BFC0-A15968C0C2E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646B-B1AB-984E-9883-8DEC93D85D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B883-A0F1-CD48-8251-D8F24725F99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F7E9-E3D8-8F47-9ED5-A63AC3DE605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2F2-3A10-3741-AF83-D3279096363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49CF-7C65-8046-A226-CEF6ABAE038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1A67-C457-D34C-8179-DD1DA6981B4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3E7E7-388B-6849-BBCE-2BF8F876F24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55EB-0B46-D84F-BABA-8CD05FB5E43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0EAE-AFFA-5E48-B80E-EC08C8E4434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75DC-C14A-6741-BE25-AF75516F931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4C40-FEB2-DE40-AA71-9851E3B0293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B803-629D-7D4F-A0BD-F2D2C9EA0B7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B32B-F824-6946-ACAC-BF53C391570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BBB9-3A7B-7B46-B1A9-00154EEC973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3518-E462-8E46-AE3A-D399BC60FF4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09C6-3D33-8744-B950-697333221D6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5A40-09C5-9645-B09D-D721E1F1341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F226-5625-7640-97C2-E83EAFC826B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CC5E-4F0D-574D-A5B7-B15AE7AB93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52BF-CCE3-774D-AD4F-3D5E650E0E3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5782-2DEB-F249-9681-118C5C8FAF8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721A-991B-5E41-A2B2-3C432DDBD78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24BA-07D7-E341-8A3F-4766E95DEF7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7A91-F4BF-F64F-B33F-592341E6CC7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254F-834D-8B4B-A3A4-433098D96EA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135B-3DD3-234A-9BAD-DCE3BC9E873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21E6-7C74-4B4A-8E60-19A1A08B236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8E3C-55C4-8C41-9BAF-6600D8869AC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0E92-EB53-004C-9D7A-77C23003DF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8C9F-E772-DD43-943E-6608FE4806E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5C80-402A-3345-B3C8-2A4F5115CCE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958F-4CF2-E940-B3D3-32C9B73F02A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9AE2-D429-C840-A655-EB675DBE05E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EA2E-4647-E345-AD8C-3B6056B004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488F-3741-7E4A-9CD5-972738F61E4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11ED-3501-DF43-B3B6-1CBB4971299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22E6-CA30-F74F-999D-9085925E4DB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CCA0-36D5-9D45-A55D-7FF7A3B9FEE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C80B-3676-CC4F-ADF4-0A04E2322AD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147C-EBAF-374A-AE70-2F2408A49C3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5BB3-5030-A04C-9F23-E05F56A18B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5553-B3A9-7449-A106-89E308420EF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8ACC-5280-E64D-B463-2CC38E1FA71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31F4-068D-7D4A-8916-8AFB94412B3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C800-4D5D-CB44-95BE-6899D368FB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982B-3358-6841-92BB-08459B285F7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68A3-9100-1540-8659-81B508D1AB9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A242-B2C4-4042-9826-DA69AB11E35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AF2D-7CA1-E949-A9E3-AAF5E563545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BAB0-E325-F545-B86D-63836DE02DB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CDA4-4728-564C-B1D6-58EACF76387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49CC-F14E-3543-B9E0-C4CAFB0DB8B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BB32-5FF1-8543-8E19-12D1EF97FA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FCF1-3D65-F94F-B58E-C3ED6C6F7A4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F1CD-5EC6-3843-AFBC-BC914AFF6E2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FCA4-57D0-5F4E-8232-AE7EC0B302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3478-7300-9146-8880-2EB7AFD9771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AE21-003F-D34B-8DD4-BC9365E16C0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E134-C12B-964C-9D10-C63795484D5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5F39-25FD-A642-A72F-280C9EBF6FA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7431-ACBC-5D40-A1B0-3F846376081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E6B1-076F-4444-8016-D7B1DC3DAB9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A186B-215C-EF4D-9A6C-74D2D359678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3CAF-0931-C74F-A185-5BFA94068C8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1803-0645-AD45-8BFC-D1C0DC584E6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9D96-C863-AA45-88EA-CB249709848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202F-D060-AF43-BD13-434A03EEB58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B284-CAF0-B74C-9E2F-2FBCD39C887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710A-0007-164E-A665-C949FD04FF1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E4FA-4997-A04B-91B6-6D87A805BD2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1352-8DB4-4A47-9315-4F1EEDCD894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7CAE-4AFA-A64F-BFDA-9DB65119C39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0EE1-6868-3D40-810A-28E648D7BC0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D2D7-EBFB-AC46-A292-D1624B19C3A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3CBB5-CE06-9A41-B4BA-7728F3026F3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CEE2-30E2-134A-A073-815D19F1AB6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50F88-2FFD-CF4D-AF1C-365BD8CDDD8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5B6B-49EA-854D-BA13-ED5A0E6F32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EBFA-1AF8-F947-95B6-A45E1721754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6836-DDED-384C-A83A-CE44AD9B0E6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2412-E050-BF4F-AD2F-E6D0A402E7D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C4C3-23EB-894D-A935-394A98BEEB4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AB47-00A5-9B42-9FC8-C8EA5FC029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7BE2-BAC2-A742-AECF-501D91D0565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489C-361D-2F43-8936-E91401ABF6C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6471-8E6F-E046-85EB-B1C9C04985E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74CB-DE81-AF44-9675-DAD332F2E07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5001-12FD-5D42-8DF0-9A1F30BF99B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614A-2B72-7248-B8BA-868F0458A9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C2BF-5642-B24A-BF2A-EC96BA0BBA6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9E707-CC9A-974B-9436-28810C53D5E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8D6C6-7DA4-9342-8BB1-740337439FD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DD13-5FF0-834E-8E14-2AF86B1317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73BD-1E55-F349-8A3C-4E563F86A3B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2DA2-A535-2543-B510-2012CCBB05A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D07B-FD5C-4D41-B990-D180DB1616C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1C07-A39F-DC45-9D47-7650F845995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835E-A620-024D-95F3-286DFB7DF5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D481-1E9E-ED4D-BBBD-1FF06C0135F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FFD3-3562-7E42-A6ED-1D1A6A19F8A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7E15-944B-7B4C-9B17-B156BE288B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6A57-9D84-7D4F-B7EE-CE48DF5C22F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9AC7-8C4E-6E4C-81DC-BBD65A288AA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BE96-DF22-7547-8EB1-900BE1E4D8B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F769-67A5-DE4B-9050-E4E5DCB5544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15A7E-8037-8143-9586-66114294873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F917-38EE-CF43-B4EF-975FBF12B00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E295-14A2-4346-B577-05A889101E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B9E6-3333-9348-A7A7-F92A87CEF3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911B-8A62-344E-B3E3-8D2078FA60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A981-4147-F349-B174-DCAD61F3C8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9D2D-AA75-6240-9B57-D9F7D82E86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E565-A26E-4C42-8ED4-AA024568C1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8EC8-91E6-424D-90D4-28919B4080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424C-1820-FD43-BD18-044B66F9969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FCA3-10D6-C24D-88BE-000D472DA1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CD07-18CD-7342-8B91-C0C04C5172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DC31-FF53-0B4D-A6C4-C92422F776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4426-649F-2D41-A87F-AB92C51923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8392-ADCF-8E47-9E51-4D8BC0766D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7018-5719-2540-8CE3-A32D16E176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D4C9-DFEA-7B45-B580-BC86A5D3A5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91E7-2A03-FA47-96C1-53C1817B91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BB1B-AEB3-8C48-A9B4-B1A22D95D6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7E4F-E5B7-F94A-9632-0574FA4503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1DB2-7B77-FA4A-BE82-69B343AD719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8216-0D3E-9F46-A6EE-2170FD6B7A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A265-3064-1D4D-A8DD-4381711C3C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DB50-78F5-A249-8CE8-7ACAC6D3FE8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B88B-3BE3-5947-B32E-4662F505D7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D814-0C57-2242-8FB9-962C39D7F6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5376-6F66-4849-BCEF-46891378AA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FCF3-0DA2-5C46-B1CA-3098C1C67B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47FC-E706-8940-86A5-65FF94E93F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8EC9-0903-2641-9C33-B23C2B0B1E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5B39-43FB-774D-B743-DB2F0E1BC1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708B-D993-1744-BA7F-6E8914DDC6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0C13-F3C0-7445-A73F-8C6B83ABF6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E8C3-A754-5D4F-92F7-386779A44F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B3D3-E6AE-954B-AC7D-C8B482FA82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E67B-86FF-B04D-BA0B-E703496F3BB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124B-76CB-BA4D-B29E-17C5AEAD65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2ADE-434E-DA4C-9C4D-7CB4B015AA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6394-3E9B-724E-9A21-4F7582DD10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4588-A473-6B41-80B7-09F10964818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06C1-46F3-7D4E-85E5-519DDF4762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3EDB-A9BE-5146-A5D2-7479C5DFDF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726F-7A17-4640-8910-DE35191259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3-E324-A940-BAE0-9770AD3110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C0CC-0F29-0A46-816E-A0F05386A2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ED75-CE33-7D4F-BE26-69A325A8D7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27B6-641C-EE41-8A16-A45017EB952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21E9-6D58-0D4A-8368-18ABC6EF1A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6F5E-FE0A-9C4E-827F-AAA57756EC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AF1B-3F16-F948-B03C-262462DA9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9503-754D-FD46-A5ED-E542C922A4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D51D-C889-EE48-922B-68C9297B7C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85D2-A293-2E47-8860-D585F37A06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4928-9577-EB48-B6C8-E4275E0EB8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1EC2-FA38-A641-B226-C1050ECD64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1FAF-AFFD-F74A-A067-F8FC8BB29B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510BA-8C66-F14F-A3EB-9BADEA3DFE9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2B4E-C5B0-AF41-B57C-A560D4F4E6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94E4-DAA0-B248-9D1D-2A884A59323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86A9-DA9A-684E-A1F0-2A4A540D04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8A41-60B0-9141-836B-1DC41C3FDA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2FC1-4FC9-E74D-BB38-7969F587D7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B4FC-787C-0F4A-A442-D351BED8D9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9B93-B5A5-5447-88D8-1CE8C607CB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07D6-46AD-0E43-8FB9-2E4DD16E939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6623-7263-A349-BF17-DCF34FC610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E4F-04F6-934D-8938-0003CA54B2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5C1B-453A-CB4A-8E64-066E29EA2F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9D99-4379-4C46-82AB-A1D133DC907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80BA-F597-6345-9A21-69CD978D4A2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7073-3909-DE4F-9171-9737CB79F20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29B0-51E8-5C41-ABD1-7FA02F33C2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C8EF-6EEF-CD4D-9F02-50CA97CF5F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37EF-432C-A744-B833-A3F58164A4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F488-1350-584D-BB13-DCD2502E80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B35B-3C14-5547-9357-689B694BD1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1356-F925-294A-917D-7233E4EF18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ECFE-C7F8-D54C-BF59-19CBFAF93A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A14-93BC-024C-81A3-82713D0408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637B-8775-1F45-9D0C-AC25621FEC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0070-6A6B-7042-BFF0-823C9180D3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FCC4-9155-B547-9882-CDEFCC76F6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01932-F8F4-5B43-AF62-8829F801A8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2559-F4C7-E24E-95C2-EAF8A4CE7B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BFB4-537B-C445-90C0-1751B1F88B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A7E0-C9BE-C946-8586-5B9FCFE08A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DAA2-7F61-7941-BDF7-682844A764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2318-C24E-FE4F-B7C4-39B6D6919E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710C-36A6-9F40-B9CB-496A4773CB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F414-4B10-6D44-89D2-5CFB77E8FFA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C843-BDAA-5D43-93D0-7E11889EB2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B582-8675-8E44-B7A7-4145038393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435-D4EE-BB48-A5E4-25477C09DD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5808-F8AF-1E4E-9440-FF9F81CFE7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47F3-F38D-4444-BA18-AB5A08EBBC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07DC-1AE4-EC42-B630-1938C39D54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8CFC-0D20-454B-9267-B2239E38EA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E1A8-6981-3F45-AADF-C1C66293C9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0BA2-5F21-7E43-80EA-684D785A7C5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C9DD-E768-F64B-B02A-54FD71636F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6282B-DC22-C64D-94D1-39CEBFCD2F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C0C4-F5F5-8E4C-95D4-A214A59807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E6E2-B169-1E47-9AC2-7B3D42FBC5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CFE4-806B-134D-B6E2-A44B7BAC17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63E6-A6B3-5041-BAC9-87A0D70477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F0BA-DA94-9D41-A023-BB4F2967A3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6893-57D6-354D-9F11-D8BE48D2CA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3F8B-6B57-A144-AC1F-0F6F5E200C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026C-1C64-4943-8F21-0AA7DCB034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C8B65-C9AE-C54A-8016-F71DD8E3E6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8ECB-2E0B-4945-925C-D6CED1A257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097D-2440-0741-A869-43AFD75FA2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B093-92B5-6042-A191-381817F6D7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2652-A933-1345-9408-EF6977A41C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E3E9-F7C3-1E42-8FB3-3620664D28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571D-E6E7-714D-BF41-B1F62AA41D2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DDE3-133B-BE45-B996-21366E59C9A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D639-D2A9-B64E-999F-2F295E8A21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285F-DA13-1946-A461-78A7A11EBA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D8B0-CFB0-EC42-811D-41279256306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ADC2-A220-634C-81E4-17853236E31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1CCD-8709-3C4E-8B4A-7E7CF3161A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150A-B240-EF44-A86A-353DB8729DB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5170-B319-4447-8E6B-FB5FDD444E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7E8F-558B-034E-BDFE-7C51E464B9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4E5C-48A9-CB4C-BCD3-FACC3316179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236C-229B-1D4C-BC8E-66FEBEAAAF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2475-0292-984E-B853-6F4B4DCAC39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3E31-E49E-5F4B-83E5-5A857DEF0D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5173-B029-5842-9383-E4A68C4FF08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D78A-03A3-5643-82BD-D71591AF6D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63EE-F9D5-B344-B108-45FD67A26C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E3ECD-9DDF-4E4B-B874-772FA0F145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0BF1-4163-2E43-9F52-830F97685A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4948-6453-464D-89EC-CA68C45B4E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5876-86ED-8A4B-BA6F-C3D994D964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6022-8242-4548-AC50-1FEB5DD328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8EC9-249E-4E4B-98B5-153FFDFC04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8124-1436-AB41-BD37-0995B247D3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6CF8-2B03-8446-A2A7-59EDAB0CB3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97C4-986E-EE42-A269-4DDD7C6F12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B8BA-1F8E-F842-9FC3-987B56AF83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77BE-3A64-DA4D-A599-06C2947CF4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93CC-5A48-D245-8E4E-DA270EB57A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7E68-C28F-444F-80A3-DD5B2A623E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7044-3BCB-E143-BBD3-4C8AA461F9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0EA5-207B-7645-9D2B-32EA8A88E5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3FEC-E09C-094E-9399-9071E4380F1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8D20-036A-2242-915F-9244589D31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0418-F1F5-F24C-8A83-6F70C6F93B6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BFE5-D9A3-5E42-860B-975B2D60564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F450-FA98-4045-845F-0AC2CFE33EC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8AF6-2BFF-C842-80BB-98C48E099F0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E691-0B67-E64C-B912-35CE960B4FC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88EB-5C60-6845-AE9B-48ADC34054C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9C3B-AB9D-804E-B37C-4083F3657AC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DBF5-63D2-8343-9C64-EB598FB82D2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0B6-FCA6-2C44-B970-C3677D52DD9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CB47-E837-DE41-AF21-31D67CB6007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B659-D923-7C46-934A-588EBD3A801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BA52-8A2E-8D45-9E1E-D03A08DC851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8DE1-620B-F842-AF81-677781C6307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922C-2F3C-1149-AB77-49907142731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6C90-D18A-EE45-AAD9-5CE01F0D1C3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985A-8E79-0643-92A3-72B6687CB4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1E2D-7B57-B142-82E1-A3C7E3B6EDE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C6EF-C0A2-F04B-9551-76BA48DCBAA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468A-156B-BE4D-B80A-EDF2DA1E7C3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5850-6D39-2440-910D-83484BECBD2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CBEA-80B9-AF49-ACCC-FAAB04766F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7182-276C-D94D-92D7-90AD46F3A3A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0989-697C-4846-87EC-7A93970EEF5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A7EC-147C-9344-9C06-94D180677CD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B0EB-84AA-4C40-9A81-0667CE216A6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9587-5DAD-D047-9877-049294ECEC1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44A5-AD7A-F24A-9F0D-BFE84205F11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368C-1AED-B348-AA96-6A453FB4BF3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D71B-1838-2343-9F6C-3C21D787B7B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60B7-C864-5542-870A-B70CCE17219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2BDE-52AC-0E44-997C-0C3F101E91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3F8A-F8C6-704D-802D-B7244055BDB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D064-3ECE-564E-98EC-F578139141B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C817-191C-A34D-BC99-115F04129E7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AC30-D122-FC4B-8206-A17F60AE2D7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9366-C281-664C-AD32-6D3CF58FC0C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0B57-67CF-F444-90EF-77193384CD5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558F-7F1A-2948-93A0-B1FDE38EF92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B1288-4252-A740-BEC1-2300DD25784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7B8E-D0D2-0C4F-9ECC-23D202D2CA3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8BCB-AEB8-1A4E-8A32-B2D76FF51AA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B213-DD68-7A4E-BCF9-AD94616E2CA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F936-60EC-B74D-9A1F-3EDB41831F1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0034-64D6-D243-8F91-B63F77DFC81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81D4-6ED5-074C-9C73-202A1CD61B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FF588-EDA6-DB4A-9FCA-59CC56F9273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C678-0541-7346-BEE1-BC8EDFF800A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5C9D-DD8C-174D-A3B5-6F5BFCB8A3C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E537-267E-9543-84D8-1EBDEF435E4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9225-69E9-2F40-BA71-9AD47533E38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F281-08EE-5D42-8AD3-5852E96A941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8419-4E5D-9849-A12A-1404D33F349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641A-CCCE-8441-818C-C50A128EB93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7368-EF81-F546-B7A7-D69771E4E63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D841-2B22-634D-863E-B0C4C4BE96A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A2B6-AF88-C148-8E80-C9A56733A48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8792-9BD9-5B4C-A389-699D36FE5EF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F553-D64F-574C-A69C-775F01BFF2B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61D4-A2DE-0646-BE73-270D63EC664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F182-A578-B640-9EBD-8D0408D4094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C332-3132-6C40-BD58-031C33F0ADD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7C78-4CEF-4D45-A043-843B18E4203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BA00-38BF-AD4A-9F88-6B9B29264D2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ABF3A-F3D4-D340-9733-2689E745072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97C8-C431-664C-9500-B81FD4CDA50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977B-60D8-5D4A-8383-90BBC8FC16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3893-706A-724F-87F9-AAC69100080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4E8C-701E-F046-9F8A-0ACF970F211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A891-F846-DA4F-9274-1ACD6D22091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A62C-88BC-384F-A454-A2E559A43E7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899F-AD95-0B42-B20F-BA36720094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89F8-BD83-6D4C-A3D8-2660136E569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21BE-1595-D44C-892B-B30E4BACAB8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DCCD-CD28-5E46-A606-2E4C0535BE2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4E0C-57A9-CB48-AE36-17482A7FD1F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1FF9-5251-824E-B7B2-10ACCCA0440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9005-1F8F-1D4E-BE37-3D9F8A47406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541D-AE58-6340-A2E3-23ECCA06171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9576-4575-B94D-A535-930369793C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57C9-8385-3D48-87B2-981547C5288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4243-F8D7-F749-8A23-B06CAFD3E9B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5156-00D4-1F48-AE71-5761E5BF725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25A5-DE2F-B54A-BC21-74DDEFE573B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2E6C-99D5-204E-9A2F-B3E90F33DF2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B39D-EE6B-D040-BE34-45A8C09DB7C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D5C1-8130-4C4D-A33C-853C9094246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404-4A96-AE4E-9262-C06F8ECD698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7DF4-574F-F44B-A0B1-7DAA7CCA98F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19B-B667-5B4C-A7B4-A8D2599CA96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CDD4-FAD2-6B4B-96C5-8AA6854473E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37C5-EC21-134B-9611-303F5DC6EE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9D19-F1EA-E547-98C3-72A5055AE6F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7DBA-2CEA-BA42-B4F0-882BA17113E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72F0-A233-5044-8E54-F071A9D6C21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59F7-25A8-004B-91F2-3B0B810D36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74E5-604D-3B41-B823-F73E2DC133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EB26-7A66-2D4F-8DA5-46C8A7A63B6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6577-1545-A948-A4C9-75634AEEC53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84BB-F418-E541-B7D7-AF8277D3CCD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7E32-B95B-A642-8FE6-2F29449D1EC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0F3E-5AC1-344A-9192-64E50FF1192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F973-1AE3-3742-A972-B54CBFFE92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7F7A-D045-AC48-AD74-764E2CD1218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41F0-32CC-674B-AB03-4D37E4A24FC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CAE4-CCB4-D64F-9573-66F15D61BCE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8839-1706-574F-A6ED-205DD1197D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117A-8428-D84B-90A7-98623B36F96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7BC1-D511-EE4D-BC84-6A6E7C2B2D1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077D-9F13-134F-8A45-D33E3B21E6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3B78-D5E0-914B-A54B-E5A61D84ACE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323B-C482-DC4D-86E6-2877B3CF1E1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9224-E07D-C941-8BD8-DC911348A55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5739-6D6B-8C44-8172-683235CA4C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E772-C247-EA40-860C-F8F1EA9950F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9CDB-35BF-8240-8CFA-5B4851AE7EA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548D-E4DE-9643-9E94-5C3989AFF55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C0D8-BE8D-0B41-AE72-1E9793D9DCD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B785-C0B9-AB47-B748-5A4AD68454D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56A4-60DF-6840-BDE4-14546A3BAD3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9CEA-1654-1142-8F5A-5609EFB27F5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389D-3A93-0E49-AD9F-7C81D125B97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AE8D-5FBA-F94A-A4C3-BE47DF42D38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9000-60F7-8842-939E-068941CE844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2195-4573-5449-929E-021D166456C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B355-CE3B-2F46-B123-FA15F7CF3C0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BC04-2BB9-C84F-B6D7-44205370914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1437-5351-3247-9DC0-C2043682894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4033-9367-4C47-A6F0-043EE3ECB74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9D54-DF62-134F-8581-A93A51F0594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5446-5967-9945-AADA-66528FC99B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4A1A-1208-2145-B3CF-E7AA4F5D172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5398D-5228-4447-88AB-C7AEEB7B28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4A3A-BE2B-B64B-97A8-F444FF64BA9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5915-3F47-C34C-8E11-B35C2E92F02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5E11-6896-2047-B9AB-124DA2A2B6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17E5-3EA8-BF40-BD62-2A83669BE1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FF16-81BA-B647-A1FA-1ABFD9EBD1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9543-FA01-F446-89A8-E2B7490126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1BDE-6971-1144-9817-7C4EEB21EC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70E8-74D7-B04B-B9CB-E4A6D1C905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7266-9ED5-B844-A347-F7C21A0754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74AE-39FE-9949-9C96-1B760CCDD1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DEF6-E738-5643-9A87-E62B1C46BB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B58E-DE79-BC43-8FAF-A158BDE488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F033-BC8A-7149-A367-0DEA49B5CE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2350-D9B3-4D48-8BDE-3F1C231160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2E04-0960-2142-9708-5692A20102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8F08-AB92-EC4F-A846-44121730EC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B6AC-7A30-3343-AAF0-ADF8F7307B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1730-E434-D645-94FF-DD440EB7D2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3577-9A28-4E42-B21B-E70ED9DC0A3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6A40-51E6-364F-A075-46ECEDD93B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3F9B-7595-6642-A595-E9532873AA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F960-DFA3-3A40-8FF9-11F7EDCABF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9BD0-3138-694D-92A2-B5D92BF9F5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C1B6-F9AE-E94F-9F56-57CA70874D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32B3-F473-DE4B-9267-AC1A05F0924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D7F1-3012-CA4C-9F71-73B365C1BE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24DC-3305-9F49-9339-6B869686CA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FF36-7126-F54B-9E2A-098D469416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94FB-D103-FC48-B68C-176BD9F279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6F8D-C415-6349-8319-2999152E4C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A2101-4221-AA4A-8A3A-622381BBB1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8E63-94EF-0341-9D2F-89E4BE314A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270F-C606-CA40-84F0-351BB01543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AA61-176F-2F42-857B-AF4ECFC931D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80288-2477-4C46-86C9-8B44DA389E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514D-7D9E-274C-95B3-E7E98B0C1FC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300B-24AD-9144-AA96-E31638BF15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10E2-DF7F-D047-B826-748D1D2CD8D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24C8-2A5A-E644-B79B-F49445A1403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53F1-9052-5D4D-A81E-58EF90F7BB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1BC8-B174-A946-A84B-0CDE5A7F54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032F-E1FD-854A-AB0E-5BF5613927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452A-5D76-E04D-AE40-0C09A9B7F92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F062-8FF4-B44E-9923-ED6533A1A1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4ED-037C-1C43-B58B-1F2E9306A3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1E19-472A-3C42-94C0-46C114393F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2329-6F09-0641-9B75-3D6AA2E1C8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CAFD2-F7CC-F141-A0F9-F4CAD5FBD1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090D-39C9-694C-89E9-B2FE629DE6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3319-7C8A-5947-9699-516FEFA0E65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2CDE-6619-A64C-83BF-48ED4DBE31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BFCA-DE29-0B46-8B26-E52519172A7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AFAD-1BB4-5845-866A-BC4384CF07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C34C-E938-194F-9792-CA442D3367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9622-D88A-1749-89A1-883EBD1BAD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3B08-F769-0248-A0E0-6CA8978B7D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170E-699E-B143-8FE7-D4D70EA115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6886A-6E91-794A-A69E-BBF4EE681F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0628-87EA-DF4D-84DD-FACD7C9B41D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0459-4437-C143-B694-226CB7175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4738-AE5E-EB40-9222-45AE1641D7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1296-4CAD-7243-8D1D-78B5A6B81DC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3DF8-1F69-2C47-8427-783E2E08832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3762-0529-D24A-BC20-A5E9FFF26D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2B23-13CA-7349-AFA3-1C691E95DB9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A6E1-4C98-CA46-80A4-470DDC9A5DD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FB72-1547-BF46-939F-108E275321C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BBA5-5F5D-A84B-8178-E5A18EC5B0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A73C-C391-FC4B-9EBB-54B6C09CDA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F5D0-3050-5245-BB6F-E46AA8EA7E1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8AB7-E80A-DD42-87CA-C5A9D6ADE9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3FB5-0FAB-3344-B0CF-5BEE12AFB00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BCBF-B0B7-2447-902B-32E215E233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F5CA-E41D-F848-ACA4-8CDEDFC072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1198-F23A-DA43-88C4-29FCBDBC98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2D79-B516-AA44-89CC-A71EC2F36C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174B-78A7-B74A-AD2D-FD06AC5CC4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B429-A08E-AE4B-9607-1036FD1899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FFB91-0DA2-B049-9D94-231E13A15EA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F5E8E-523A-5542-8EAF-9459780AB3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BAB8-0418-8D43-849B-6D63D2BA0C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6380-20EC-D14D-B854-DF6B6B7092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CB28-D31E-EA4B-B86F-898F44EBA4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E864-FF95-6744-8D3A-0C89AAEFB2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33AA-74EB-FF4D-9FDD-C0A2186B1F1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5FC6-572A-B745-9D0B-D02DF43720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2714-C485-D340-BB1A-B9CA29F9D0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2356-E0A1-0B40-821D-42D2934581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CB2F-9C11-AF49-B228-31296F1BBA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42AE-B2BE-9540-9BCD-90C20CB3AB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A296-B91E-1A42-A675-28D3FE8654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7ACDC-2475-AA4F-BBF0-4C1E49C98B8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3F56-913B-434E-BCEB-39D6F1452A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5EF0-9901-1C44-A57B-FF8E5845B1E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7971-E26D-1543-BFF2-EE3B8979EC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BD02-FD53-9F45-A219-CC62C025E89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8C60-9893-1546-8989-DAEAC049B9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BBE9-2B25-7242-B61F-B90DAF11AA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E401-EAEA-9E43-ABCC-7FC7FC0CA28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7A1F-6A18-F448-AA57-B3C18A019A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3257-1D87-3E4E-9850-9B96617DD0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3AD9-2E8F-0E44-846C-B50CB12906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3A77-23A4-EE44-954C-D2FAA479911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BAE0-0930-7045-B219-7D987E6750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2A5F-677B-294A-8674-13EA8DF9A5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4E87-065A-3D42-BC51-D287F8F590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ACB3-5A38-C546-AF2C-A8FB654D07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4AD9-8719-4242-AA4F-FFAC68FF472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F99B-585F-EE4B-B6A3-7555FF1CF3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5220-8F7F-3542-9333-1545523B897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881A-A683-2E40-8079-0B43600C71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A3C8-85EA-2341-A41D-CD609C0E68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F4F1-64D5-4945-BD05-5F45820144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6750-4205-CE46-852C-A9980D114D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E44B-C674-F44F-B70B-3EE95E3855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D2DE-A590-8044-A8C6-7F65C600BB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C405-0A90-1842-9984-529CA21E72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05D6-62B5-8944-A62D-093D2FC525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D66F-7305-364A-A052-7F5EF603CB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23F3-49E5-3E48-9EB1-4070F92E12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9194-A1B4-5343-BDAE-DF1F557D1A4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51FB-953A-8E42-AB69-32E95ADDBE7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9CCE-81F1-ED41-A984-FE540EA8FFC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9AC0-DDFA-3842-A54B-6986097020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D9B8-E5FC-9940-9505-B4A3164C60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7A4D-05E7-A74A-84A5-1F8EF43792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B6DF-6E5C-2242-AE79-F88CD32808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D3C9-5835-594C-9BDD-77A36365C8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8477-8BB1-8B4B-925A-2609F630A7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B25F-DE25-6F46-87B7-B5BE34A2259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4EB4-EC91-9A4C-A31A-B61997CB3A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4D99-DC5E-6A47-B220-ADC852C4C65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C278-CBC8-4743-A507-8FC41DC919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71FA-05DF-394C-9272-8B5958045DC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E256-402C-0543-9C23-EA4ED973492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C258-2B27-E44B-9B47-299E888B4C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AC98-9028-444F-81A4-05D5942CE8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4CBC-F276-4B42-959F-503FF3D9CF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35D1-E6B8-B641-BE1D-C253232535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8254-4B69-4E4C-BDE6-CC21864345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BFBA-2A40-BA49-A0AC-C0B0A59AF6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2EA4-476E-9E4B-8701-978B6FD0CE8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8BE8-3AE6-4C49-BE76-50D5B3A30E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5CDD-7742-8F48-9CF3-8F57568C80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602A-C290-E147-A9C0-60A2C9112E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AD33-681E-FA41-ACFA-FBCB937415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7BA6-0797-FE47-8C36-57FDDF8FF2F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13C4-70D6-774A-BE46-9388F3660D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2C8A-F9FF-0946-8867-B0BEE88EFD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5669-3B4C-ED45-AB9D-5DE2F03CEF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84B8-6605-8D4F-8B89-4C76E59DF6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49D3-5907-174F-81AF-EF93A2EDACD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0543-E70A-B142-9EA6-8B2DA51F54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2267C-B77B-E040-8104-1E4964ED4B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2757-AA47-E84A-8B62-0481163E9A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6D08-F7C5-4F4A-8D8A-3222E006A4D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06FE-5FA4-734A-AF4E-CF01CF70F5F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FF24-DB3E-9B42-922E-6541CD48FC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F6FC-5F70-7840-BEA5-B4BDB3A1A9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9A8A-8787-8140-BA32-C11925A72F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03AB-5745-4346-8FB6-6357E97ACCC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F91B-3F0E-534C-8940-F6E1BD9FF7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A419-3425-E44E-AC92-30771D7145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891B-E92E-B34F-80A2-3EC2FCFACE4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4A79-67AE-A847-BEDD-59ECA35A07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BFFC-EE1C-6F4F-8FA0-80497A0E5A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E035-D449-5C41-A103-5251DA0B7A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E940-20BB-E24D-B45D-1BF6C475D7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4403-6182-434C-BD59-873E1190D7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80C3-9D1A-844B-8DB2-5F12FFEB780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8A7D-C07F-884D-A516-5B70502CCA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84DE-AEFF-9C4B-8909-4B8EC2FA0F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B150-3B0C-4C40-BB10-60B30885747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AA99-285E-4043-81FE-03B197BE0F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37D8-69C7-0747-BECC-C8074D0BC7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E322-A5AC-784F-A49A-C068DAA056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C2BE-0487-8944-9448-513E125BB97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E560-0693-6D40-B8C3-BDC19C52C2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89D6-CAD9-F442-84E7-500BB1E5D6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8733-86CE-AA49-8054-2481F406AF6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18C0-C201-3641-86AF-014F641E4AE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7044-2803-2F49-88E8-5CA14F9FAA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E4-ABD9-8B4F-A81F-0166B66239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F6D6-4AE8-0A45-B810-2A78F3B080E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8B91-83E3-8146-B563-81F1F636EC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55F7-0AFB-5548-9F3F-3182A75FD3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66DC-40DE-6F43-A4C4-B594BC228F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631A5-3ACF-034F-8CCF-97209C9EA7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0D24-3630-7B45-92ED-1E736138C9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0341-E535-5545-8511-06C51377AD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8B1B-2F7A-6C46-839C-368B29D3B4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0B1E-AC5A-A844-B32C-E36502C478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E222-D947-4746-A675-9878DB16B8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D580-2228-E14E-9379-5A5C49948E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3D11-0221-4948-BB68-3D5239B423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025F-CDFF-A942-A52B-01159FF116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0B1C-8BE6-4742-BADB-5B71994744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4C13-3A37-F54F-846A-10856853A8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43C9-BDCF-E242-87E3-5E2D505DCF2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B00E-7E22-FE40-BFCD-AB5AA39B6A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2BDA-5727-E844-9861-A91514258C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97D6-E8D3-C74A-B5EF-2C5A02654E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CEAC-5F57-074F-AF49-61124DE609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796D-D9AD-1F45-B074-FF5E9CF26D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C835-3A5D-3643-B877-91DD244E86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DCF8-346F-1B4E-B5A1-2B20E2DBCE2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F248-0579-D84B-BDAE-2397A9CFA35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ABAF-59BE-8842-AAAB-4F17EA5B9D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16F7-A226-5F4D-9678-BD99B83F0C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6347-020D-3348-807A-B4F383E824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1E04-A924-F847-B06C-D59C022976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189D-84F4-1042-AF3D-423A3A01441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D854-224A-4047-9E48-EA21B18295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AA530-72B7-794B-9E4B-DFC3A8F457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8646-8BC4-F943-9E4C-942C856685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43789-F99F-5B40-82CE-51875F9BF5D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108D-EB66-2441-9252-183E2AAB68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DF6B-3FF9-6744-BF18-6D3C9014FD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0EF4-EDD8-4543-AF62-12ED68118A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E0F1-7593-3941-AD8C-ADC9ECE581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3FF-D9E3-2C4A-8244-6ECAA0E9C2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AA8B-A448-1D4D-AD7C-1E6EC7D0B9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00D8-78EA-8F4F-9233-4B1C8960A7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7D68-4870-F446-B073-6880D73D6E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7C60-A72C-EB45-8AE8-20F3C89255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9886-D726-8949-9D80-9AA8F1737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CC88-2E4F-E448-8D9E-A04E7D38C9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2381-B622-8540-A91F-C660ED3168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9C9E-52C1-3347-9D2D-148BC7E6F4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2F0D-C695-CA43-99BE-0BF6493B40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A881-C408-1D45-9322-A2A535E77E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98AC-F653-2449-807E-DB1F75987D5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04F8-2E27-FA4C-BE61-11C7C07E95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61BF-E121-034E-8E24-F0E5F7AB3F4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E986-F2CF-1C4B-9EAC-C0E4F9065F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F886-5D24-1049-95A9-8CB62E08A5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9E92-8131-D243-86D4-DA1A90F7DE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6E76-4AB5-314E-9786-83A6D972FC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F0C7-33E6-034B-B09A-37750E4E144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B95C-7EEC-F547-879C-57184A769D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50C3-DBAA-D346-8721-1B208CFF5C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7C83-87D2-9E47-9148-0DB0A724AE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10FA-DB24-3D43-89A2-27C4B46374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96D3-9120-7248-A290-B4042FB8C40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1862-31AC-9A4D-8237-6EF1EAA586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3C71-9172-924F-813F-572ED05781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5B44-7E46-B241-A7C9-669CD0B84F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0D4E-1667-B544-B436-C4B3EAEEE8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A415-0A40-8541-B571-346FE81882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8E02-9566-6446-8470-6CC3D7BEED8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3820-F828-5844-8EC6-4C71D2505E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4A4E-B23A-7F43-93DD-6D0F6D6B39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C23A-61FA-E642-B822-FD537C6C45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CC2C-79E4-E44C-A154-6F923643A0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43E8-FCAE-0C4D-A58F-7FD50CB3D9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5A05-28E5-1F4F-A1EA-072E871DF3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B6689-4E3C-5B42-80E3-2AF363DF98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B779-B2DE-F34C-9F35-60EEF1CAD9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0729-749D-534A-948D-07CDA2ED52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FD19-8184-C84A-86CB-25C8640070B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CEBC-7180-BD4B-9570-603816CD23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3460-2008-3743-A843-0FEBAD2B47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695C-CA35-3D43-9DB6-E635746F89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81AA-1C0F-504B-8479-D6914FF048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1CC0-31B0-B240-84CF-0812761EE9A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569A-4DA3-B54C-8A3B-14EB0177BA0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45B6-3B39-6D42-B47D-7C49FFD2C2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E78F-DEC6-954D-8AD3-989063FC66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7FE-9954-A541-9AA2-CFCC8ED1A7B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DBFB-BD72-F14C-B506-3B416A2165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AF3C-1CE5-5644-B2F9-A9CF769196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420E-D49A-574F-B9E9-41141FCF0B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CC09-0549-7344-BEC7-8E2C627A70F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DE2F-2C1D-7143-91C1-20F082A16B8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6A25-7214-874B-9B18-97A10EDC936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7DFA-C8E1-724A-8DD6-4698D62C0EE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B24F-DA80-9E40-ACAE-939F7FB326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2A8AE-1FE0-E144-9DE3-E09CB67AE15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4690-7622-7041-A450-25A626A5165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F7CE-E753-DF40-8BCD-79079229BB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4D86-68F8-C540-AB61-155D904DC2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0C3F-E7F9-BF42-8CB2-CCB3EEE831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52DB1-17A6-8E47-8732-F93573B3F2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462DB-D860-F841-BD21-9C7814DCB6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5FCB-CD4D-1242-8EAD-5F68D89B2FC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83AA-88CC-0346-BEF5-7713FE4FEE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5DB4-1675-F440-9E16-EF8C30C6C21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E750-5404-CE4F-8235-D17D90836C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F8C6-A6BA-DB45-BE63-85FFF6CFEB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F831-2CDC-7C47-9109-FCF05B02D1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A822-EAF4-5341-BF6B-012C4C8C53E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0440-35BA-5C49-AF51-EFBB129B75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5727-2CB7-9846-BCC0-017EA6CAF2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63A0-4DB3-E145-929A-734F46B13C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E933-0D63-A944-A611-F2C03A7D1B3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1AFC-BC35-784C-8D12-B86C213E28C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0CB9-C397-9A47-BFF0-C72439586F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04B8-1C6A-D440-890D-7C437F28C8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A6E3-CFF8-0749-88BE-5994111535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41A3-7665-E24B-9944-FE292C97F6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4DE8-258B-464A-B12B-5CEC7FA883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967C-6CE2-6F45-ADEE-BC52F09FA5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0E282-4C0D-BF4E-8286-9D55EE84EB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4892-23A6-E244-9DBF-7741434F85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CE44-3124-6643-92C7-BA7AC9F37C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B96D-8F35-4948-AE80-AA40CF9D60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A005-942E-D246-8CA6-56E5B90080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773E-CE91-FA4E-83BC-FD9448FFE72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1E3B-D9C8-2545-9760-52C076B181C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820C-3B03-3046-AF44-B1D91E3195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3FD7-B8A0-9040-B3F1-9D381CE1CD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8A5B-B741-B34A-A0E5-E89D0F1111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1BF0-281C-C942-8DC8-ABD5728552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E029-129D-B041-A02C-B82DCD68D3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BC48-BFF8-734F-8729-775DCA8BF84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1FA2-032F-914C-9193-E3414FF5AD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FC17-560A-AB4B-AE9D-51E3CE0375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491F-8F98-0140-A7A0-4FD7112F09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5E68-60CB-0547-9BFD-6390B59D6C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2F05-8D5D-5C42-8F43-65EAEEF15C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D760-64A3-EE43-B7EC-B29CD9B9BA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9955-B570-0E4E-98B9-4182CF7DDB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8C01-83F8-594D-9C1C-74205C71C9D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22D9-7953-0C4C-93EA-DDE0B3EB808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F35E-E2DA-2C4E-8189-67808AC56E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9C7D-5A1B-4C46-AD25-7EC3A4A9426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F856-7DDF-3F49-8D68-75A4B39D4B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38B2-26E3-7241-9AF2-C9600329A2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0E59-F711-4B45-8002-292CEBF8C2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6B53-21BA-624F-8222-97B5B8ADB3B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8B9E-40E7-8A4F-B7F1-6ACAE6C5A1A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5" Type="http://schemas.openxmlformats.org/officeDocument/2006/relationships/theme" Target="../theme/theme10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4" Type="http://schemas.openxmlformats.org/officeDocument/2006/relationships/theme" Target="../theme/theme1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5" Type="http://schemas.openxmlformats.org/officeDocument/2006/relationships/theme" Target="../theme/theme12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4" Type="http://schemas.openxmlformats.org/officeDocument/2006/relationships/theme" Target="../theme/theme13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5" Type="http://schemas.openxmlformats.org/officeDocument/2006/relationships/theme" Target="../theme/theme1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4" Type="http://schemas.openxmlformats.org/officeDocument/2006/relationships/theme" Target="../theme/theme15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3" Type="http://schemas.openxmlformats.org/officeDocument/2006/relationships/theme" Target="../theme/theme1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3" Type="http://schemas.openxmlformats.org/officeDocument/2006/relationships/theme" Target="../theme/theme1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3" Type="http://schemas.openxmlformats.org/officeDocument/2006/relationships/theme" Target="../theme/theme1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3" Type="http://schemas.openxmlformats.org/officeDocument/2006/relationships/theme" Target="../theme/theme1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3" Type="http://schemas.openxmlformats.org/officeDocument/2006/relationships/theme" Target="../theme/theme2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3" Type="http://schemas.openxmlformats.org/officeDocument/2006/relationships/theme" Target="../theme/theme2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3.xml"/><Relationship Id="rId13" Type="http://schemas.openxmlformats.org/officeDocument/2006/relationships/theme" Target="../theme/theme2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4.xml"/><Relationship Id="rId13" Type="http://schemas.openxmlformats.org/officeDocument/2006/relationships/theme" Target="../theme/theme2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5.xml"/><Relationship Id="rId13" Type="http://schemas.openxmlformats.org/officeDocument/2006/relationships/theme" Target="../theme/theme2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6.xml"/><Relationship Id="rId13" Type="http://schemas.openxmlformats.org/officeDocument/2006/relationships/theme" Target="../theme/theme2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3" Type="http://schemas.openxmlformats.org/officeDocument/2006/relationships/theme" Target="../theme/theme2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88.xml"/><Relationship Id="rId13" Type="http://schemas.openxmlformats.org/officeDocument/2006/relationships/theme" Target="../theme/theme2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7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9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98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10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1.xml"/><Relationship Id="rId15" Type="http://schemas.openxmlformats.org/officeDocument/2006/relationships/theme" Target="../theme/theme30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32.xml"/><Relationship Id="rId15" Type="http://schemas.openxmlformats.org/officeDocument/2006/relationships/theme" Target="../theme/theme31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0.xml"/><Relationship Id="rId8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3.xml"/><Relationship Id="rId15" Type="http://schemas.openxmlformats.org/officeDocument/2006/relationships/theme" Target="../theme/theme32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1.xml"/><Relationship Id="rId8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4.xml"/><Relationship Id="rId15" Type="http://schemas.openxmlformats.org/officeDocument/2006/relationships/theme" Target="../theme/theme33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5.xml"/><Relationship Id="rId15" Type="http://schemas.openxmlformats.org/officeDocument/2006/relationships/theme" Target="../theme/theme3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6.xml"/><Relationship Id="rId15" Type="http://schemas.openxmlformats.org/officeDocument/2006/relationships/theme" Target="../theme/theme35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4.xml"/><Relationship Id="rId8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7.xml"/><Relationship Id="rId15" Type="http://schemas.openxmlformats.org/officeDocument/2006/relationships/theme" Target="../theme/theme36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98.xml"/><Relationship Id="rId15" Type="http://schemas.openxmlformats.org/officeDocument/2006/relationships/theme" Target="../theme/theme37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6.xml"/><Relationship Id="rId8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9.xml"/><Relationship Id="rId15" Type="http://schemas.openxmlformats.org/officeDocument/2006/relationships/theme" Target="../theme/theme3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7.xml"/><Relationship Id="rId8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20.xml"/><Relationship Id="rId15" Type="http://schemas.openxmlformats.org/officeDocument/2006/relationships/theme" Target="../theme/theme39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8.xml"/><Relationship Id="rId8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31.xml"/><Relationship Id="rId13" Type="http://schemas.openxmlformats.org/officeDocument/2006/relationships/theme" Target="../theme/theme4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9.xml"/><Relationship Id="rId8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42.xml"/><Relationship Id="rId13" Type="http://schemas.openxmlformats.org/officeDocument/2006/relationships/theme" Target="../theme/theme4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1.xml"/></Relationships>
</file>

<file path=ppt/slideMasters/_rels/slideMaster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0.xml"/><Relationship Id="rId8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53.xml"/><Relationship Id="rId13" Type="http://schemas.openxmlformats.org/officeDocument/2006/relationships/theme" Target="../theme/theme4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52.xml"/></Relationships>
</file>

<file path=ppt/slideMasters/_rels/slideMaster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65.xml"/><Relationship Id="rId2" Type="http://schemas.openxmlformats.org/officeDocument/2006/relationships/slideLayout" Target="../slideLayouts/slideLayout464.xml"/><Relationship Id="rId13" Type="http://schemas.openxmlformats.org/officeDocument/2006/relationships/theme" Target="../theme/theme4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2.xml"/><Relationship Id="rId8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7.xml"/><Relationship Id="rId3" Type="http://schemas.openxmlformats.org/officeDocument/2006/relationships/slideLayout" Target="../slideLayouts/slideLayout476.xml"/><Relationship Id="rId2" Type="http://schemas.openxmlformats.org/officeDocument/2006/relationships/slideLayout" Target="../slideLayouts/slideLayout475.xml"/><Relationship Id="rId13" Type="http://schemas.openxmlformats.org/officeDocument/2006/relationships/theme" Target="../theme/theme4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3.xml"/><Relationship Id="rId8" Type="http://schemas.openxmlformats.org/officeDocument/2006/relationships/slideLayout" Target="../slideLayouts/slideLayout492.xml"/><Relationship Id="rId7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86.xml"/><Relationship Id="rId13" Type="http://schemas.openxmlformats.org/officeDocument/2006/relationships/theme" Target="../theme/theme4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85.xml"/></Relationships>
</file>

<file path=ppt/slideMasters/_rels/slideMaster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4.xml"/><Relationship Id="rId8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9.xml"/><Relationship Id="rId3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97.xml"/><Relationship Id="rId13" Type="http://schemas.openxmlformats.org/officeDocument/2006/relationships/theme" Target="../theme/theme4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496.xml"/></Relationships>
</file>

<file path=ppt/slideMasters/_rels/slideMaster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5.xml"/><Relationship Id="rId8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13.xml"/><Relationship Id="rId6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10.xml"/><Relationship Id="rId3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508.xml"/><Relationship Id="rId13" Type="http://schemas.openxmlformats.org/officeDocument/2006/relationships/theme" Target="../theme/theme4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07.xml"/></Relationships>
</file>

<file path=ppt/slideMasters/_rels/slideMaster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19.xml"/><Relationship Id="rId13" Type="http://schemas.openxmlformats.org/officeDocument/2006/relationships/theme" Target="../theme/theme4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518.xml"/></Relationships>
</file>

<file path=ppt/slideMasters/_rels/slideMaster4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7.xml"/><Relationship Id="rId8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32.xml"/><Relationship Id="rId3" Type="http://schemas.openxmlformats.org/officeDocument/2006/relationships/slideLayout" Target="../slideLayouts/slideLayout531.xml"/><Relationship Id="rId2" Type="http://schemas.openxmlformats.org/officeDocument/2006/relationships/slideLayout" Target="../slideLayouts/slideLayout530.xml"/><Relationship Id="rId13" Type="http://schemas.openxmlformats.org/officeDocument/2006/relationships/theme" Target="../theme/theme4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39.xml"/><Relationship Id="rId10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8.xml"/><Relationship Id="rId8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41.xml"/><Relationship Id="rId13" Type="http://schemas.openxmlformats.org/officeDocument/2006/relationships/theme" Target="../theme/theme5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40.xml"/></Relationships>
</file>

<file path=ppt/slideMasters/_rels/slideMaster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9.xml"/><Relationship Id="rId8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53.xml"/><Relationship Id="rId2" Type="http://schemas.openxmlformats.org/officeDocument/2006/relationships/slideLayout" Target="../slideLayouts/slideLayout552.xml"/><Relationship Id="rId13" Type="http://schemas.openxmlformats.org/officeDocument/2006/relationships/theme" Target="../theme/theme5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0.xml"/><Relationship Id="rId1" Type="http://schemas.openxmlformats.org/officeDocument/2006/relationships/slideLayout" Target="../slideLayouts/slideLayout551.xml"/></Relationships>
</file>

<file path=ppt/slideMasters/_rels/slideMaster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0.xml"/><Relationship Id="rId8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5.xml"/><Relationship Id="rId3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63.xml"/><Relationship Id="rId13" Type="http://schemas.openxmlformats.org/officeDocument/2006/relationships/theme" Target="../theme/theme5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62.xml"/></Relationships>
</file>

<file path=ppt/slideMasters/_rels/slideMaster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1.xml"/><Relationship Id="rId8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79.xml"/><Relationship Id="rId6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75.xml"/><Relationship Id="rId2" Type="http://schemas.openxmlformats.org/officeDocument/2006/relationships/slideLayout" Target="../slideLayouts/slideLayout574.xml"/><Relationship Id="rId13" Type="http://schemas.openxmlformats.org/officeDocument/2006/relationships/theme" Target="../theme/theme5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73.xml"/></Relationships>
</file>

<file path=ppt/slideMasters/_rels/slideMaster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2.xml"/><Relationship Id="rId8" Type="http://schemas.openxmlformats.org/officeDocument/2006/relationships/slideLayout" Target="../slideLayouts/slideLayout591.xml"/><Relationship Id="rId7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7.xml"/><Relationship Id="rId3" Type="http://schemas.openxmlformats.org/officeDocument/2006/relationships/slideLayout" Target="../slideLayouts/slideLayout586.xml"/><Relationship Id="rId2" Type="http://schemas.openxmlformats.org/officeDocument/2006/relationships/slideLayout" Target="../slideLayouts/slideLayout585.xml"/><Relationship Id="rId13" Type="http://schemas.openxmlformats.org/officeDocument/2006/relationships/theme" Target="../theme/theme5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3.xml"/><Relationship Id="rId1" Type="http://schemas.openxmlformats.org/officeDocument/2006/relationships/slideLayout" Target="../slideLayouts/slideLayout584.xml"/></Relationships>
</file>

<file path=ppt/slideMasters/_rels/slideMaster5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3.xml"/><Relationship Id="rId8" Type="http://schemas.openxmlformats.org/officeDocument/2006/relationships/slideLayout" Target="../slideLayouts/slideLayout602.xml"/><Relationship Id="rId7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8.xml"/><Relationship Id="rId3" Type="http://schemas.openxmlformats.org/officeDocument/2006/relationships/slideLayout" Target="../slideLayouts/slideLayout597.xml"/><Relationship Id="rId2" Type="http://schemas.openxmlformats.org/officeDocument/2006/relationships/slideLayout" Target="../slideLayouts/slideLayout596.xml"/><Relationship Id="rId13" Type="http://schemas.openxmlformats.org/officeDocument/2006/relationships/theme" Target="../theme/theme5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04.xml"/><Relationship Id="rId1" Type="http://schemas.openxmlformats.org/officeDocument/2006/relationships/slideLayout" Target="../slideLayouts/slideLayout595.xml"/></Relationships>
</file>

<file path=ppt/slideMasters/_rels/slideMaster5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4.xml"/><Relationship Id="rId8" Type="http://schemas.openxmlformats.org/officeDocument/2006/relationships/slideLayout" Target="../slideLayouts/slideLayout613.xml"/><Relationship Id="rId7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1.xml"/><Relationship Id="rId5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9.xml"/><Relationship Id="rId3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607.xml"/><Relationship Id="rId13" Type="http://schemas.openxmlformats.org/officeDocument/2006/relationships/theme" Target="../theme/theme5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606.xml"/></Relationships>
</file>

<file path=ppt/slideMasters/_rels/slideMaster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5.xml"/><Relationship Id="rId8" Type="http://schemas.openxmlformats.org/officeDocument/2006/relationships/slideLayout" Target="../slideLayouts/slideLayout624.xml"/><Relationship Id="rId7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20.xml"/><Relationship Id="rId3" Type="http://schemas.openxmlformats.org/officeDocument/2006/relationships/slideLayout" Target="../slideLayouts/slideLayout619.xml"/><Relationship Id="rId2" Type="http://schemas.openxmlformats.org/officeDocument/2006/relationships/slideLayout" Target="../slideLayouts/slideLayout618.xml"/><Relationship Id="rId13" Type="http://schemas.openxmlformats.org/officeDocument/2006/relationships/theme" Target="../theme/theme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27.xml"/><Relationship Id="rId10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17.xml"/></Relationships>
</file>

<file path=ppt/slideMasters/_rels/slideMaster5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29.xml"/><Relationship Id="rId13" Type="http://schemas.openxmlformats.org/officeDocument/2006/relationships/theme" Target="../theme/theme5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28.xml"/></Relationships>
</file>

<file path=ppt/slideMasters/_rels/slideMaster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7.xml"/><Relationship Id="rId8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42.xml"/><Relationship Id="rId3" Type="http://schemas.openxmlformats.org/officeDocument/2006/relationships/slideLayout" Target="../slideLayouts/slideLayout641.xml"/><Relationship Id="rId2" Type="http://schemas.openxmlformats.org/officeDocument/2006/relationships/slideLayout" Target="../slideLayouts/slideLayout640.xml"/><Relationship Id="rId13" Type="http://schemas.openxmlformats.org/officeDocument/2006/relationships/theme" Target="../theme/theme5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6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8.xml"/><Relationship Id="rId8" Type="http://schemas.openxmlformats.org/officeDocument/2006/relationships/slideLayout" Target="../slideLayouts/slideLayout657.xml"/><Relationship Id="rId7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55.xml"/><Relationship Id="rId5" Type="http://schemas.openxmlformats.org/officeDocument/2006/relationships/slideLayout" Target="../slideLayouts/slideLayout654.xml"/><Relationship Id="rId4" Type="http://schemas.openxmlformats.org/officeDocument/2006/relationships/slideLayout" Target="../slideLayouts/slideLayout653.xml"/><Relationship Id="rId3" Type="http://schemas.openxmlformats.org/officeDocument/2006/relationships/slideLayout" Target="../slideLayouts/slideLayout652.xml"/><Relationship Id="rId2" Type="http://schemas.openxmlformats.org/officeDocument/2006/relationships/slideLayout" Target="../slideLayouts/slideLayout651.xml"/><Relationship Id="rId13" Type="http://schemas.openxmlformats.org/officeDocument/2006/relationships/theme" Target="../theme/theme6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59.xml"/><Relationship Id="rId1" Type="http://schemas.openxmlformats.org/officeDocument/2006/relationships/slideLayout" Target="../slideLayouts/slideLayout650.xml"/></Relationships>
</file>

<file path=ppt/slideMasters/_rels/slideMaster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9.xml"/><Relationship Id="rId8" Type="http://schemas.openxmlformats.org/officeDocument/2006/relationships/slideLayout" Target="../slideLayouts/slideLayout668.xml"/><Relationship Id="rId7" Type="http://schemas.openxmlformats.org/officeDocument/2006/relationships/slideLayout" Target="../slideLayouts/slideLayout667.xml"/><Relationship Id="rId6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63.xml"/><Relationship Id="rId2" Type="http://schemas.openxmlformats.org/officeDocument/2006/relationships/slideLayout" Target="../slideLayouts/slideLayout662.xml"/><Relationship Id="rId13" Type="http://schemas.openxmlformats.org/officeDocument/2006/relationships/theme" Target="../theme/theme6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71.xml"/><Relationship Id="rId10" Type="http://schemas.openxmlformats.org/officeDocument/2006/relationships/slideLayout" Target="../slideLayouts/slideLayout670.xml"/><Relationship Id="rId1" Type="http://schemas.openxmlformats.org/officeDocument/2006/relationships/slideLayout" Target="../slideLayouts/slideLayout661.xml"/></Relationships>
</file>

<file path=ppt/slideMasters/_rels/slideMaster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0.xml"/><Relationship Id="rId8" Type="http://schemas.openxmlformats.org/officeDocument/2006/relationships/slideLayout" Target="../slideLayouts/slideLayout679.xml"/><Relationship Id="rId7" Type="http://schemas.openxmlformats.org/officeDocument/2006/relationships/slideLayout" Target="../slideLayouts/slideLayout678.xml"/><Relationship Id="rId6" Type="http://schemas.openxmlformats.org/officeDocument/2006/relationships/slideLayout" Target="../slideLayouts/slideLayout677.xml"/><Relationship Id="rId5" Type="http://schemas.openxmlformats.org/officeDocument/2006/relationships/slideLayout" Target="../slideLayouts/slideLayout676.xml"/><Relationship Id="rId4" Type="http://schemas.openxmlformats.org/officeDocument/2006/relationships/slideLayout" Target="../slideLayouts/slideLayout675.xml"/><Relationship Id="rId3" Type="http://schemas.openxmlformats.org/officeDocument/2006/relationships/slideLayout" Target="../slideLayouts/slideLayout674.xml"/><Relationship Id="rId2" Type="http://schemas.openxmlformats.org/officeDocument/2006/relationships/slideLayout" Target="../slideLayouts/slideLayout673.xml"/><Relationship Id="rId13" Type="http://schemas.openxmlformats.org/officeDocument/2006/relationships/theme" Target="../theme/theme6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82.xml"/><Relationship Id="rId10" Type="http://schemas.openxmlformats.org/officeDocument/2006/relationships/slideLayout" Target="../slideLayouts/slideLayout681.xml"/><Relationship Id="rId1" Type="http://schemas.openxmlformats.org/officeDocument/2006/relationships/slideLayout" Target="../slideLayouts/slideLayout672.xml"/></Relationships>
</file>

<file path=ppt/slideMasters/_rels/slideMaster6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1.xml"/><Relationship Id="rId8" Type="http://schemas.openxmlformats.org/officeDocument/2006/relationships/slideLayout" Target="../slideLayouts/slideLayout690.xml"/><Relationship Id="rId7" Type="http://schemas.openxmlformats.org/officeDocument/2006/relationships/slideLayout" Target="../slideLayouts/slideLayout689.xml"/><Relationship Id="rId6" Type="http://schemas.openxmlformats.org/officeDocument/2006/relationships/slideLayout" Target="../slideLayouts/slideLayout688.xml"/><Relationship Id="rId5" Type="http://schemas.openxmlformats.org/officeDocument/2006/relationships/slideLayout" Target="../slideLayouts/slideLayout687.xml"/><Relationship Id="rId4" Type="http://schemas.openxmlformats.org/officeDocument/2006/relationships/slideLayout" Target="../slideLayouts/slideLayout686.xml"/><Relationship Id="rId3" Type="http://schemas.openxmlformats.org/officeDocument/2006/relationships/slideLayout" Target="../slideLayouts/slideLayout685.xml"/><Relationship Id="rId2" Type="http://schemas.openxmlformats.org/officeDocument/2006/relationships/slideLayout" Target="../slideLayouts/slideLayout684.xml"/><Relationship Id="rId13" Type="http://schemas.openxmlformats.org/officeDocument/2006/relationships/theme" Target="../theme/theme6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93.xml"/><Relationship Id="rId10" Type="http://schemas.openxmlformats.org/officeDocument/2006/relationships/slideLayout" Target="../slideLayouts/slideLayout692.xml"/><Relationship Id="rId1" Type="http://schemas.openxmlformats.org/officeDocument/2006/relationships/slideLayout" Target="../slideLayouts/slideLayout683.xml"/></Relationships>
</file>

<file path=ppt/slideMasters/_rels/slideMaster6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2.xml"/><Relationship Id="rId8" Type="http://schemas.openxmlformats.org/officeDocument/2006/relationships/slideLayout" Target="../slideLayouts/slideLayout701.xml"/><Relationship Id="rId7" Type="http://schemas.openxmlformats.org/officeDocument/2006/relationships/slideLayout" Target="../slideLayouts/slideLayout700.xml"/><Relationship Id="rId6" Type="http://schemas.openxmlformats.org/officeDocument/2006/relationships/slideLayout" Target="../slideLayouts/slideLayout699.xml"/><Relationship Id="rId5" Type="http://schemas.openxmlformats.org/officeDocument/2006/relationships/slideLayout" Target="../slideLayouts/slideLayout698.xml"/><Relationship Id="rId4" Type="http://schemas.openxmlformats.org/officeDocument/2006/relationships/slideLayout" Target="../slideLayouts/slideLayout697.xml"/><Relationship Id="rId3" Type="http://schemas.openxmlformats.org/officeDocument/2006/relationships/slideLayout" Target="../slideLayouts/slideLayout696.xml"/><Relationship Id="rId2" Type="http://schemas.openxmlformats.org/officeDocument/2006/relationships/slideLayout" Target="../slideLayouts/slideLayout695.xml"/><Relationship Id="rId15" Type="http://schemas.openxmlformats.org/officeDocument/2006/relationships/theme" Target="../theme/theme6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04.xml"/><Relationship Id="rId10" Type="http://schemas.openxmlformats.org/officeDocument/2006/relationships/slideLayout" Target="../slideLayouts/slideLayout703.xml"/><Relationship Id="rId1" Type="http://schemas.openxmlformats.org/officeDocument/2006/relationships/slideLayout" Target="../slideLayouts/slideLayout694.xml"/></Relationships>
</file>

<file path=ppt/slideMasters/_rels/slideMaster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706.xml"/><Relationship Id="rId15" Type="http://schemas.openxmlformats.org/officeDocument/2006/relationships/theme" Target="../theme/theme65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4.xml"/><Relationship Id="rId1" Type="http://schemas.openxmlformats.org/officeDocument/2006/relationships/slideLayout" Target="../slideLayouts/slideLayout705.xml"/></Relationships>
</file>

<file path=ppt/slideMasters/_rels/slideMaster6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4.xml"/><Relationship Id="rId8" Type="http://schemas.openxmlformats.org/officeDocument/2006/relationships/slideLayout" Target="../slideLayouts/slideLayout723.xml"/><Relationship Id="rId7" Type="http://schemas.openxmlformats.org/officeDocument/2006/relationships/slideLayout" Target="../slideLayouts/slideLayout722.xml"/><Relationship Id="rId6" Type="http://schemas.openxmlformats.org/officeDocument/2006/relationships/slideLayout" Target="../slideLayouts/slideLayout721.xml"/><Relationship Id="rId5" Type="http://schemas.openxmlformats.org/officeDocument/2006/relationships/slideLayout" Target="../slideLayouts/slideLayout720.xml"/><Relationship Id="rId4" Type="http://schemas.openxmlformats.org/officeDocument/2006/relationships/slideLayout" Target="../slideLayouts/slideLayout719.xml"/><Relationship Id="rId3" Type="http://schemas.openxmlformats.org/officeDocument/2006/relationships/slideLayout" Target="../slideLayouts/slideLayout718.xml"/><Relationship Id="rId2" Type="http://schemas.openxmlformats.org/officeDocument/2006/relationships/slideLayout" Target="../slideLayouts/slideLayout717.xml"/><Relationship Id="rId15" Type="http://schemas.openxmlformats.org/officeDocument/2006/relationships/theme" Target="../theme/theme66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26.xml"/><Relationship Id="rId10" Type="http://schemas.openxmlformats.org/officeDocument/2006/relationships/slideLayout" Target="../slideLayouts/slideLayout725.xml"/><Relationship Id="rId1" Type="http://schemas.openxmlformats.org/officeDocument/2006/relationships/slideLayout" Target="../slideLayouts/slideLayout716.xml"/></Relationships>
</file>

<file path=ppt/slideMasters/_rels/slideMaster6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5.xml"/><Relationship Id="rId8" Type="http://schemas.openxmlformats.org/officeDocument/2006/relationships/slideLayout" Target="../slideLayouts/slideLayout734.xml"/><Relationship Id="rId7" Type="http://schemas.openxmlformats.org/officeDocument/2006/relationships/slideLayout" Target="../slideLayouts/slideLayout733.xml"/><Relationship Id="rId6" Type="http://schemas.openxmlformats.org/officeDocument/2006/relationships/slideLayout" Target="../slideLayouts/slideLayout732.xml"/><Relationship Id="rId5" Type="http://schemas.openxmlformats.org/officeDocument/2006/relationships/slideLayout" Target="../slideLayouts/slideLayout731.xml"/><Relationship Id="rId4" Type="http://schemas.openxmlformats.org/officeDocument/2006/relationships/slideLayout" Target="../slideLayouts/slideLayout730.xml"/><Relationship Id="rId3" Type="http://schemas.openxmlformats.org/officeDocument/2006/relationships/slideLayout" Target="../slideLayouts/slideLayout729.xml"/><Relationship Id="rId2" Type="http://schemas.openxmlformats.org/officeDocument/2006/relationships/slideLayout" Target="../slideLayouts/slideLayout728.xml"/><Relationship Id="rId15" Type="http://schemas.openxmlformats.org/officeDocument/2006/relationships/theme" Target="../theme/theme67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37.xml"/><Relationship Id="rId10" Type="http://schemas.openxmlformats.org/officeDocument/2006/relationships/slideLayout" Target="../slideLayouts/slideLayout736.xml"/><Relationship Id="rId1" Type="http://schemas.openxmlformats.org/officeDocument/2006/relationships/slideLayout" Target="../slideLayouts/slideLayout727.xml"/></Relationships>
</file>

<file path=ppt/slideMasters/_rels/slideMaster6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6.xml"/><Relationship Id="rId8" Type="http://schemas.openxmlformats.org/officeDocument/2006/relationships/slideLayout" Target="../slideLayouts/slideLayout745.xml"/><Relationship Id="rId7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3.xml"/><Relationship Id="rId5" Type="http://schemas.openxmlformats.org/officeDocument/2006/relationships/slideLayout" Target="../slideLayouts/slideLayout742.xml"/><Relationship Id="rId4" Type="http://schemas.openxmlformats.org/officeDocument/2006/relationships/slideLayout" Target="../slideLayouts/slideLayout741.xml"/><Relationship Id="rId3" Type="http://schemas.openxmlformats.org/officeDocument/2006/relationships/slideLayout" Target="../slideLayouts/slideLayout740.xml"/><Relationship Id="rId2" Type="http://schemas.openxmlformats.org/officeDocument/2006/relationships/slideLayout" Target="../slideLayouts/slideLayout739.xml"/><Relationship Id="rId13" Type="http://schemas.openxmlformats.org/officeDocument/2006/relationships/theme" Target="../theme/theme6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48.xml"/><Relationship Id="rId10" Type="http://schemas.openxmlformats.org/officeDocument/2006/relationships/slideLayout" Target="../slideLayouts/slideLayout747.xml"/><Relationship Id="rId1" Type="http://schemas.openxmlformats.org/officeDocument/2006/relationships/slideLayout" Target="../slideLayouts/slideLayout738.xml"/></Relationships>
</file>

<file path=ppt/slideMasters/_rels/slideMaster6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7.xml"/><Relationship Id="rId8" Type="http://schemas.openxmlformats.org/officeDocument/2006/relationships/slideLayout" Target="../slideLayouts/slideLayout756.xml"/><Relationship Id="rId7" Type="http://schemas.openxmlformats.org/officeDocument/2006/relationships/slideLayout" Target="../slideLayouts/slideLayout755.xml"/><Relationship Id="rId6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52.xml"/><Relationship Id="rId3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50.xml"/><Relationship Id="rId13" Type="http://schemas.openxmlformats.org/officeDocument/2006/relationships/theme" Target="../theme/theme6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59.xml"/><Relationship Id="rId10" Type="http://schemas.openxmlformats.org/officeDocument/2006/relationships/slideLayout" Target="../slideLayouts/slideLayout758.xml"/><Relationship Id="rId1" Type="http://schemas.openxmlformats.org/officeDocument/2006/relationships/slideLayout" Target="../slideLayouts/slideLayout7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7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1.xml"/><Relationship Id="rId13" Type="http://schemas.openxmlformats.org/officeDocument/2006/relationships/theme" Target="../theme/theme7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69.xml"/><Relationship Id="rId1" Type="http://schemas.openxmlformats.org/officeDocument/2006/relationships/slideLayout" Target="../slideLayouts/slideLayout760.xml"/></Relationships>
</file>

<file path=ppt/slideMasters/_rels/slideMaster7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9.xml"/><Relationship Id="rId8" Type="http://schemas.openxmlformats.org/officeDocument/2006/relationships/slideLayout" Target="../slideLayouts/slideLayout778.xml"/><Relationship Id="rId7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76.xml"/><Relationship Id="rId5" Type="http://schemas.openxmlformats.org/officeDocument/2006/relationships/slideLayout" Target="../slideLayouts/slideLayout775.xml"/><Relationship Id="rId4" Type="http://schemas.openxmlformats.org/officeDocument/2006/relationships/slideLayout" Target="../slideLayouts/slideLayout774.xml"/><Relationship Id="rId3" Type="http://schemas.openxmlformats.org/officeDocument/2006/relationships/slideLayout" Target="../slideLayouts/slideLayout773.xml"/><Relationship Id="rId2" Type="http://schemas.openxmlformats.org/officeDocument/2006/relationships/slideLayout" Target="../slideLayouts/slideLayout772.xml"/><Relationship Id="rId13" Type="http://schemas.openxmlformats.org/officeDocument/2006/relationships/theme" Target="../theme/theme7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81.xml"/><Relationship Id="rId10" Type="http://schemas.openxmlformats.org/officeDocument/2006/relationships/slideLayout" Target="../slideLayouts/slideLayout780.xml"/><Relationship Id="rId1" Type="http://schemas.openxmlformats.org/officeDocument/2006/relationships/slideLayout" Target="../slideLayouts/slideLayout771.xml"/></Relationships>
</file>

<file path=ppt/slideMasters/_rels/slideMaster7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0.xml"/><Relationship Id="rId8" Type="http://schemas.openxmlformats.org/officeDocument/2006/relationships/slideLayout" Target="../slideLayouts/slideLayout789.xml"/><Relationship Id="rId7" Type="http://schemas.openxmlformats.org/officeDocument/2006/relationships/slideLayout" Target="../slideLayouts/slideLayout788.xml"/><Relationship Id="rId6" Type="http://schemas.openxmlformats.org/officeDocument/2006/relationships/slideLayout" Target="../slideLayouts/slideLayout787.xml"/><Relationship Id="rId5" Type="http://schemas.openxmlformats.org/officeDocument/2006/relationships/slideLayout" Target="../slideLayouts/slideLayout786.xml"/><Relationship Id="rId4" Type="http://schemas.openxmlformats.org/officeDocument/2006/relationships/slideLayout" Target="../slideLayouts/slideLayout785.xml"/><Relationship Id="rId3" Type="http://schemas.openxmlformats.org/officeDocument/2006/relationships/slideLayout" Target="../slideLayouts/slideLayout784.xml"/><Relationship Id="rId2" Type="http://schemas.openxmlformats.org/officeDocument/2006/relationships/slideLayout" Target="../slideLayouts/slideLayout783.xml"/><Relationship Id="rId13" Type="http://schemas.openxmlformats.org/officeDocument/2006/relationships/theme" Target="../theme/theme7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92.xml"/><Relationship Id="rId10" Type="http://schemas.openxmlformats.org/officeDocument/2006/relationships/slideLayout" Target="../slideLayouts/slideLayout791.xml"/><Relationship Id="rId1" Type="http://schemas.openxmlformats.org/officeDocument/2006/relationships/slideLayout" Target="../slideLayouts/slideLayout782.xml"/></Relationships>
</file>

<file path=ppt/slideMasters/_rels/slideMaster7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1.xml"/><Relationship Id="rId8" Type="http://schemas.openxmlformats.org/officeDocument/2006/relationships/slideLayout" Target="../slideLayouts/slideLayout800.xml"/><Relationship Id="rId7" Type="http://schemas.openxmlformats.org/officeDocument/2006/relationships/slideLayout" Target="../slideLayouts/slideLayout799.xml"/><Relationship Id="rId6" Type="http://schemas.openxmlformats.org/officeDocument/2006/relationships/slideLayout" Target="../slideLayouts/slideLayout798.xml"/><Relationship Id="rId5" Type="http://schemas.openxmlformats.org/officeDocument/2006/relationships/slideLayout" Target="../slideLayouts/slideLayout797.xml"/><Relationship Id="rId4" Type="http://schemas.openxmlformats.org/officeDocument/2006/relationships/slideLayout" Target="../slideLayouts/slideLayout796.xml"/><Relationship Id="rId3" Type="http://schemas.openxmlformats.org/officeDocument/2006/relationships/slideLayout" Target="../slideLayouts/slideLayout795.xml"/><Relationship Id="rId2" Type="http://schemas.openxmlformats.org/officeDocument/2006/relationships/slideLayout" Target="../slideLayouts/slideLayout794.xml"/><Relationship Id="rId13" Type="http://schemas.openxmlformats.org/officeDocument/2006/relationships/theme" Target="../theme/theme7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03.xml"/><Relationship Id="rId10" Type="http://schemas.openxmlformats.org/officeDocument/2006/relationships/slideLayout" Target="../slideLayouts/slideLayout802.xml"/><Relationship Id="rId1" Type="http://schemas.openxmlformats.org/officeDocument/2006/relationships/slideLayout" Target="../slideLayouts/slideLayout793.xml"/></Relationships>
</file>

<file path=ppt/slideMasters/_rels/slideMaster7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2.xml"/><Relationship Id="rId8" Type="http://schemas.openxmlformats.org/officeDocument/2006/relationships/slideLayout" Target="../slideLayouts/slideLayout811.xml"/><Relationship Id="rId7" Type="http://schemas.openxmlformats.org/officeDocument/2006/relationships/slideLayout" Target="../slideLayouts/slideLayout810.xml"/><Relationship Id="rId6" Type="http://schemas.openxmlformats.org/officeDocument/2006/relationships/slideLayout" Target="../slideLayouts/slideLayout809.xml"/><Relationship Id="rId5" Type="http://schemas.openxmlformats.org/officeDocument/2006/relationships/slideLayout" Target="../slideLayouts/slideLayout808.xml"/><Relationship Id="rId4" Type="http://schemas.openxmlformats.org/officeDocument/2006/relationships/slideLayout" Target="../slideLayouts/slideLayout807.xml"/><Relationship Id="rId3" Type="http://schemas.openxmlformats.org/officeDocument/2006/relationships/slideLayout" Target="../slideLayouts/slideLayout806.xml"/><Relationship Id="rId2" Type="http://schemas.openxmlformats.org/officeDocument/2006/relationships/slideLayout" Target="../slideLayouts/slideLayout805.xml"/><Relationship Id="rId13" Type="http://schemas.openxmlformats.org/officeDocument/2006/relationships/theme" Target="../theme/theme7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14.xml"/><Relationship Id="rId10" Type="http://schemas.openxmlformats.org/officeDocument/2006/relationships/slideLayout" Target="../slideLayouts/slideLayout813.xml"/><Relationship Id="rId1" Type="http://schemas.openxmlformats.org/officeDocument/2006/relationships/slideLayout" Target="../slideLayouts/slideLayout804.xml"/></Relationships>
</file>

<file path=ppt/slideMasters/_rels/slideMaster7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3.xml"/><Relationship Id="rId8" Type="http://schemas.openxmlformats.org/officeDocument/2006/relationships/slideLayout" Target="../slideLayouts/slideLayout822.xml"/><Relationship Id="rId7" Type="http://schemas.openxmlformats.org/officeDocument/2006/relationships/slideLayout" Target="../slideLayouts/slideLayout821.xml"/><Relationship Id="rId6" Type="http://schemas.openxmlformats.org/officeDocument/2006/relationships/slideLayout" Target="../slideLayouts/slideLayout820.xml"/><Relationship Id="rId5" Type="http://schemas.openxmlformats.org/officeDocument/2006/relationships/slideLayout" Target="../slideLayouts/slideLayout819.xml"/><Relationship Id="rId4" Type="http://schemas.openxmlformats.org/officeDocument/2006/relationships/slideLayout" Target="../slideLayouts/slideLayout818.xml"/><Relationship Id="rId3" Type="http://schemas.openxmlformats.org/officeDocument/2006/relationships/slideLayout" Target="../slideLayouts/slideLayout817.xml"/><Relationship Id="rId2" Type="http://schemas.openxmlformats.org/officeDocument/2006/relationships/slideLayout" Target="../slideLayouts/slideLayout816.xml"/><Relationship Id="rId13" Type="http://schemas.openxmlformats.org/officeDocument/2006/relationships/theme" Target="../theme/theme7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25.xml"/><Relationship Id="rId10" Type="http://schemas.openxmlformats.org/officeDocument/2006/relationships/slideLayout" Target="../slideLayouts/slideLayout824.xml"/><Relationship Id="rId1" Type="http://schemas.openxmlformats.org/officeDocument/2006/relationships/slideLayout" Target="../slideLayouts/slideLayout815.xml"/></Relationships>
</file>

<file path=ppt/slideMasters/_rels/slideMaster7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4.xml"/><Relationship Id="rId8" Type="http://schemas.openxmlformats.org/officeDocument/2006/relationships/slideLayout" Target="../slideLayouts/slideLayout833.xml"/><Relationship Id="rId7" Type="http://schemas.openxmlformats.org/officeDocument/2006/relationships/slideLayout" Target="../slideLayouts/slideLayout832.xml"/><Relationship Id="rId6" Type="http://schemas.openxmlformats.org/officeDocument/2006/relationships/slideLayout" Target="../slideLayouts/slideLayout831.xml"/><Relationship Id="rId5" Type="http://schemas.openxmlformats.org/officeDocument/2006/relationships/slideLayout" Target="../slideLayouts/slideLayout830.xml"/><Relationship Id="rId4" Type="http://schemas.openxmlformats.org/officeDocument/2006/relationships/slideLayout" Target="../slideLayouts/slideLayout829.xml"/><Relationship Id="rId3" Type="http://schemas.openxmlformats.org/officeDocument/2006/relationships/slideLayout" Target="../slideLayouts/slideLayout828.xml"/><Relationship Id="rId2" Type="http://schemas.openxmlformats.org/officeDocument/2006/relationships/slideLayout" Target="../slideLayouts/slideLayout827.xml"/><Relationship Id="rId13" Type="http://schemas.openxmlformats.org/officeDocument/2006/relationships/theme" Target="../theme/theme7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36.xml"/><Relationship Id="rId10" Type="http://schemas.openxmlformats.org/officeDocument/2006/relationships/slideLayout" Target="../slideLayouts/slideLayout835.xml"/><Relationship Id="rId1" Type="http://schemas.openxmlformats.org/officeDocument/2006/relationships/slideLayout" Target="../slideLayouts/slideLayout826.xml"/></Relationships>
</file>

<file path=ppt/slideMasters/_rels/slideMaster7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5.xml"/><Relationship Id="rId8" Type="http://schemas.openxmlformats.org/officeDocument/2006/relationships/slideLayout" Target="../slideLayouts/slideLayout844.xml"/><Relationship Id="rId7" Type="http://schemas.openxmlformats.org/officeDocument/2006/relationships/slideLayout" Target="../slideLayouts/slideLayout843.xml"/><Relationship Id="rId6" Type="http://schemas.openxmlformats.org/officeDocument/2006/relationships/slideLayout" Target="../slideLayouts/slideLayout842.xml"/><Relationship Id="rId5" Type="http://schemas.openxmlformats.org/officeDocument/2006/relationships/slideLayout" Target="../slideLayouts/slideLayout841.xml"/><Relationship Id="rId4" Type="http://schemas.openxmlformats.org/officeDocument/2006/relationships/slideLayout" Target="../slideLayouts/slideLayout840.xml"/><Relationship Id="rId3" Type="http://schemas.openxmlformats.org/officeDocument/2006/relationships/slideLayout" Target="../slideLayouts/slideLayout839.xml"/><Relationship Id="rId2" Type="http://schemas.openxmlformats.org/officeDocument/2006/relationships/slideLayout" Target="../slideLayouts/slideLayout838.xml"/><Relationship Id="rId13" Type="http://schemas.openxmlformats.org/officeDocument/2006/relationships/theme" Target="../theme/theme7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47.xml"/><Relationship Id="rId10" Type="http://schemas.openxmlformats.org/officeDocument/2006/relationships/slideLayout" Target="../slideLayouts/slideLayout846.xml"/><Relationship Id="rId1" Type="http://schemas.openxmlformats.org/officeDocument/2006/relationships/slideLayout" Target="../slideLayouts/slideLayout837.xml"/></Relationships>
</file>

<file path=ppt/slideMasters/_rels/slideMaster7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6.xml"/><Relationship Id="rId8" Type="http://schemas.openxmlformats.org/officeDocument/2006/relationships/slideLayout" Target="../slideLayouts/slideLayout855.xml"/><Relationship Id="rId7" Type="http://schemas.openxmlformats.org/officeDocument/2006/relationships/slideLayout" Target="../slideLayouts/slideLayout854.xml"/><Relationship Id="rId6" Type="http://schemas.openxmlformats.org/officeDocument/2006/relationships/slideLayout" Target="../slideLayouts/slideLayout853.xml"/><Relationship Id="rId5" Type="http://schemas.openxmlformats.org/officeDocument/2006/relationships/slideLayout" Target="../slideLayouts/slideLayout852.xml"/><Relationship Id="rId4" Type="http://schemas.openxmlformats.org/officeDocument/2006/relationships/slideLayout" Target="../slideLayouts/slideLayout851.xml"/><Relationship Id="rId3" Type="http://schemas.openxmlformats.org/officeDocument/2006/relationships/slideLayout" Target="../slideLayouts/slideLayout850.xml"/><Relationship Id="rId2" Type="http://schemas.openxmlformats.org/officeDocument/2006/relationships/slideLayout" Target="../slideLayouts/slideLayout849.xml"/><Relationship Id="rId13" Type="http://schemas.openxmlformats.org/officeDocument/2006/relationships/theme" Target="../theme/theme7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58.xml"/><Relationship Id="rId10" Type="http://schemas.openxmlformats.org/officeDocument/2006/relationships/slideLayout" Target="../slideLayouts/slideLayout857.xml"/><Relationship Id="rId1" Type="http://schemas.openxmlformats.org/officeDocument/2006/relationships/slideLayout" Target="../slideLayouts/slideLayout84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9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28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2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56EA4AE-103E-3849-9793-3221DAE64F8A}" type="slidenum">
              <a:rPr lang="en-US" altLang="en-US"/>
            </a:fld>
            <a:endParaRPr lang="en-US" altLang="en-US"/>
          </a:p>
        </p:txBody>
      </p:sp>
      <p:pic>
        <p:nvPicPr>
          <p:cNvPr id="77831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90116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901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76B5129-A11F-0841-A801-F6F6C6AC0EFE}" type="slidenum">
              <a:rPr lang="en-US" altLang="en-US"/>
            </a:fld>
            <a:endParaRPr lang="en-US" altLang="en-US"/>
          </a:p>
        </p:txBody>
      </p:sp>
      <p:pic>
        <p:nvPicPr>
          <p:cNvPr id="91143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3428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034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C73D9D6-0374-054C-90E3-D6EADA572D0F}" type="slidenum">
              <a:rPr lang="en-US" altLang="en-US"/>
            </a:fld>
            <a:endParaRPr lang="en-US" altLang="en-US"/>
          </a:p>
        </p:txBody>
      </p:sp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16740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167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ACB994F-CBA9-DA4E-85B0-9E49B99E6A0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8FE6881-97AF-4544-B524-0E3E71C9AEE1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80B60B1-5C27-DA4D-BCE9-CBE08ADF7D1F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4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EC19B5F-D45B-2145-868B-96DA6C9FECFE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834DE8D-FA87-BA42-9636-DC75D716473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69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165FD9D-7F93-1E4F-AA51-99624CC1CBB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792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5BE5286-B70F-6C41-B3C7-64B1686E8A2C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914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A75F453-52B2-4440-8337-559A2EBEBED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37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97BE0C1-875A-254B-9FFE-0AC92737D223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160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E259BB8-8DB6-6041-B871-271E847254F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83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B52AAA3-09F4-9041-87E4-32B313FFEE3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406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406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4ABF5E0-F54D-7242-B344-E7777CC2EB9A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529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529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8C22A7D-57A8-374B-A8FC-967A7170A5D9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1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6522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652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6B8E21B-1E17-6045-BE5A-00218FBC0BD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0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775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7751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1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2AB0115-6DD5-3B42-9105-EE141D600C1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 smtClean="0">
                <a:solidFill>
                  <a:srgbClr val="000000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581E501-3693-C349-9597-27805EC4408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5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897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897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0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20CD4CA-0B75-634B-B423-46E6B639C18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83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0208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0208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69A97E1-5115-314D-A845-FE7A3F31225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7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143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143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68149C59-4541-C948-B1BF-746B79C1911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5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266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2666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6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4A13139-D0F7-B543-8025-D7892A15130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4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389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389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1CC7CD3-66F0-6E46-AC4A-70D002CB209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35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5123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5123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4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BC9E7B0-9EEF-C542-9EB4-1E7EBC7D70B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3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635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635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65E8DA92-D627-4D4E-9887-750F9736A26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1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758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7581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581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41A5814-74CA-7146-AED3-ED5251D5D49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09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88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88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B12772E-396D-2741-95CF-8FD55B83CC7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38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4003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0039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0392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16BFF9A-CCDD-8342-9C03-F7D954B5B197}" type="slidenum">
              <a:rPr lang="en-US" altLang="en-US"/>
            </a:fld>
            <a:endParaRPr lang="en-US" altLang="en-US"/>
          </a:p>
        </p:txBody>
      </p:sp>
      <p:sp>
        <p:nvSpPr>
          <p:cNvPr id="400394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76C3ECA-653B-1445-BEAB-6832D083BE10}" type="slidenum">
              <a:rPr lang="en-US" altLang="en-US"/>
            </a:fld>
            <a:endParaRPr lang="en-US" altLang="en-US"/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12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126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3014DCA-B213-EE46-9231-C85DCE01273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24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249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DABB548-B77E-C34B-867D-592EF6C401B3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372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372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5042F75-C3CD-AA4A-960C-0F0A8F49621F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495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495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8161EF0-9022-F64C-AEC8-1B080046E1AD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618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618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6C6AD3EC-5AAD-D547-837A-6847FD1947B7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741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741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E1DA05D-6EA6-854C-B634-08EDD00E2BBE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864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864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4C77787-DC5F-E347-982A-4C8E32CA4C2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986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986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EDA0969-A929-4644-91CE-D1A609CEB72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109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109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217146C-BDAC-9342-92A6-2ADE9A82128E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23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232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CF325EA-E86C-6F4C-8E73-B6C1CC87B2D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8916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35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355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918FAD0-AAB5-2441-857A-A5CC5894A009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47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478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1E84994-868E-DD46-A8EC-0A5DE6FC5A9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601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01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E22A215-C589-124A-8E04-8A0931F9FC2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724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24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37574D1-70F7-D64C-87E6-AB3773F9A34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847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70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A639185-459D-3C4E-9839-8385F4C4F1B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969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E21A837-4644-BF49-9789-BB23A4A4A57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09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950AFD8-D270-A14E-905C-8D44140BE41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215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15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7D0B645-6387-D947-856F-20BF4E25FF2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338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386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4E99919-4F29-634E-9515-203530F7B66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4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B1031E3-9FEE-8142-868E-EDD0F85B4D5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84FBBE9-DB40-0F4D-9900-981F931172B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5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843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2045EFD-D2BB-FA44-9631-32346089836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7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07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50F491E-51B6-A146-A710-74F736CE2DD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830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301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3BC98B7-0768-464E-BAE2-BBCBEEF7CCD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9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53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8425780-065D-FF40-9B03-1FFAEC70D53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8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075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0759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07592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0759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DADD305-26E6-5A45-A30F-71F5A17911A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7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75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7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198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198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9880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988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21FF25A-FD8D-7C4F-96E1-E44AC68DB00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2163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321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3216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32168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3216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7EEE015-F311-1F4A-A4D8-98DF16E06CF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45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45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444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444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44456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4445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88B05BE-FE9C-CB4F-9745-6FCA8C23F4B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567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67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18195AA-3165-7E47-BF59-FDC8B63410B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69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9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1BCC925-7E84-5F45-81CB-0C15A19CDB5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3BE80E1-BBC9-E044-A2F7-F813C47B2A2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81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13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2930A2E-67BB-5446-BE0E-5FE4F0E31DA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93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36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E9D9DE1-D4DF-744B-A267-008A83A4221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05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58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09D52EE-36E5-864D-873C-8F0735EB144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18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81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CA14860-7A79-5943-BC93-B7E8B94E9F8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30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04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472EC26-F251-9E48-8AAB-E108CA7F8D5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42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27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94273A0-A5D1-134B-8297-3D44BB3CBBC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55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50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EDCBD5D-BFED-674C-BAF4-D46BD25DC44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67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73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E0F4A91-E616-004F-AABB-BC645E2102A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79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8666810-B09B-7B4E-BBD1-2CC62D47B90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7BBA001-E612-4345-BFD2-A95E77F47DA2}" type="slidenum">
              <a:rPr lang="en-US" altLang="en-US"/>
            </a:fld>
            <a:endParaRPr lang="en-US" altLang="en-US"/>
          </a:p>
        </p:txBody>
      </p:sp>
      <p:pic>
        <p:nvPicPr>
          <p:cNvPr id="64519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6804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768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4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ChangeArrowheads="1"/>
          </p:cNvSpPr>
          <p:nvPr/>
        </p:nvSpPr>
        <p:spPr bwMode="auto">
          <a:xfrm>
            <a:off x="755650" y="3284538"/>
            <a:ext cx="7858125" cy="2214562"/>
          </a:xfrm>
          <a:prstGeom prst="rect">
            <a:avLst/>
          </a:prstGeom>
          <a:solidFill>
            <a:srgbClr val="FFFFFF">
              <a:alpha val="98822"/>
            </a:srgbClr>
          </a:solidFill>
          <a:ln w="25560" cap="sq">
            <a:solidFill>
              <a:srgbClr val="FFFFFF"/>
            </a:solidFill>
            <a:miter lim="800000"/>
          </a:ln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cs typeface="Arial" panose="020B0704020202020204" pitchFamily="34" charset="0"/>
              </a:rPr>
              <a:t>“</a:t>
            </a:r>
            <a:r>
              <a:rPr lang="en-US" altLang="ja-JP" sz="2800">
                <a:cs typeface="Arial" panose="020B0704020202020204" pitchFamily="34" charset="0"/>
              </a:rPr>
              <a:t>Aku ridho Allah SWT sebagai Tuhan ku, Islam sebagai agamaku, dan Nabi Muhammad sebagai Nabi dan Rasul, Ya Allah, tambahkanlah kepadaku ilmu dan berikanlah aku kefahaman</a:t>
            </a:r>
            <a:r>
              <a:rPr lang="en-US" altLang="en-US" sz="2800">
                <a:cs typeface="Arial" panose="020B0704020202020204" pitchFamily="34" charset="0"/>
              </a:rPr>
              <a:t>”</a:t>
            </a:r>
            <a:endParaRPr lang="en-US" altLang="en-US" sz="2800">
              <a:cs typeface="Arial" panose="020B0704020202020204" pitchFamily="34" charset="0"/>
            </a:endParaRPr>
          </a:p>
        </p:txBody>
      </p:sp>
      <p:pic>
        <p:nvPicPr>
          <p:cNvPr id="892930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476375" y="1628775"/>
            <a:ext cx="65293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93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981075"/>
            <a:ext cx="3133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260648"/>
            <a:ext cx="5022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err="1">
                <a:solidFill>
                  <a:schemeClr val="tx1"/>
                </a:solidFill>
              </a:rPr>
              <a:t>Kegiatan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Pengembangan</a:t>
            </a:r>
            <a:r>
              <a:rPr lang="en-US" sz="2200" b="1" dirty="0">
                <a:solidFill>
                  <a:schemeClr val="tx1"/>
                </a:solidFill>
              </a:rPr>
              <a:t> Masyarakat </a:t>
            </a:r>
            <a:r>
              <a:rPr lang="en-US" sz="2200" b="1" dirty="0" err="1">
                <a:solidFill>
                  <a:schemeClr val="tx1"/>
                </a:solidFill>
              </a:rPr>
              <a:t>Tangguh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Bencana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1.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Pengkajian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Risiko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yaitu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penilaian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atau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pengkajian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ancaman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kerentanan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kapasitas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kemampuan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 Ada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beberapa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perangkat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dapat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digunakan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melakukan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pengkajian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risiko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seperti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misalkan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HVCA (</a:t>
            </a:r>
            <a:r>
              <a:rPr lang="en-ID" sz="2000" i="1" dirty="0">
                <a:solidFill>
                  <a:schemeClr val="tx1"/>
                </a:solidFill>
                <a:cs typeface="Arial" panose="020B0704020202020204" pitchFamily="34" charset="0"/>
              </a:rPr>
              <a:t>Hazard, Vulnerability and Capacity Assessment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),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dikembangkan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oleh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Palang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Merah Indonesia.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algn="just"/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2.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Penanggulangan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Bencana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Kontinjensi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Merupakan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strategis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mobilisasi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sumber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daya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berbagai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pemangku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kepentingan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maupun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non-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lingkup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kelurahan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Kontinjensi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adalah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disusun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menghadapi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suatu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situasi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krisis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diperkirakan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segera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terjadi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tetapi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dapat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pula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tidak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terjadi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57200" indent="-457200" algn="just">
              <a:buAutoNum type="alphaUcPeriod"/>
            </a:pPr>
            <a:endParaRPr lang="en-ID" sz="2000" dirty="0">
              <a:solidFill>
                <a:schemeClr val="tx1"/>
              </a:solidFill>
              <a:effectLst/>
              <a:cs typeface="Arial" panose="020B07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260648"/>
            <a:ext cx="5022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err="1">
                <a:solidFill>
                  <a:schemeClr val="tx1"/>
                </a:solidFill>
              </a:rPr>
              <a:t>Kegiatan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Pengembangan</a:t>
            </a:r>
            <a:r>
              <a:rPr lang="en-US" sz="2200" b="1" dirty="0">
                <a:solidFill>
                  <a:schemeClr val="tx1"/>
                </a:solidFill>
              </a:rPr>
              <a:t> Masyarakat </a:t>
            </a:r>
            <a:r>
              <a:rPr lang="en-US" sz="2200" b="1" dirty="0" err="1">
                <a:solidFill>
                  <a:schemeClr val="tx1"/>
                </a:solidFill>
              </a:rPr>
              <a:t>Tangguh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Bencana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3.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Membentuk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Forum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Pengurangan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Risiko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Bencana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Perlu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dijamin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agar forum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memiliki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kelompok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kerja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kompak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efektif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dapat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dipercaya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kreatif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serta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penting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menghadirkan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menyuarakan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kepentingan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kelompok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rentan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mereka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terpinggirkan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proses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pengambilan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keputusan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4.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Peningkatan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Kapasitas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Warga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Aparat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Peningkatan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kapasitas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isu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PRB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meliputi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pelatihan-pelatihan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Pemetaan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Ancaman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HVCA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atau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Penilaian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Ancaman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Kerantanan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Kapasitas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PMI,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metode-metode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PRA (Participatory Rural Appraisal)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atau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Penilaian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Pedesaan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Partisipatif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metode-metode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serupa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lainnya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dibutuhkan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57200" indent="-457200" algn="just">
              <a:buAutoNum type="alphaUcPeriod"/>
            </a:pPr>
            <a:endParaRPr lang="en-ID" sz="2000" dirty="0">
              <a:solidFill>
                <a:schemeClr val="tx1"/>
              </a:solidFill>
              <a:effectLst/>
              <a:cs typeface="Arial" panose="020B07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260648"/>
            <a:ext cx="5022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err="1">
                <a:solidFill>
                  <a:schemeClr val="tx1"/>
                </a:solidFill>
              </a:rPr>
              <a:t>Kegiatan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Pengembangan</a:t>
            </a:r>
            <a:r>
              <a:rPr lang="en-US" sz="2200" b="1" dirty="0">
                <a:solidFill>
                  <a:schemeClr val="tx1"/>
                </a:solidFill>
              </a:rPr>
              <a:t> Masyarakat </a:t>
            </a:r>
            <a:r>
              <a:rPr lang="en-US" sz="2200" b="1" dirty="0" err="1">
                <a:solidFill>
                  <a:schemeClr val="tx1"/>
                </a:solidFill>
              </a:rPr>
              <a:t>Tangguh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Bencana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5.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Pemaduan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PRB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ke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Pembangunan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Selain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menyusun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RPB Des/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Kel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Forum PRB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diharapkan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juga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mendorong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masuknya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aspek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-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aspek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RPB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Pembangunan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Jangka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Menengah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(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RPJMDes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),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sehingga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RPJMDes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juga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mengandung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pendekatan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pengurangan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risiko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bencana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6.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Pelaksanaan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PRB di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Kelurahan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Penanggulangan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Bencana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Kontinjensi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Kelurahan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perlu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diimplementasikan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oleh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seluruh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warga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itu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dibutuhkan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pendanaan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alokasi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sumber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daya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memadai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algn="just"/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7.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Pemantauan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Evaluasi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Pelaporan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Program 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mengamati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apakah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kegiatan-kegiatan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program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telah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dilaksanakan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sesuai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perencanaan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Pada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akhir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program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dilakukan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evaluasi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akhir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mencari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hikmah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pembelajaran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(lessons learned)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dari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pelaksanaan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program.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57200" indent="-457200" algn="just">
              <a:buAutoNum type="alphaUcPeriod"/>
            </a:pP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algn="just"/>
            <a:endParaRPr lang="en-ID" sz="2000" dirty="0">
              <a:solidFill>
                <a:schemeClr val="tx1"/>
              </a:solidFill>
              <a:effectLst/>
              <a:cs typeface="Arial" panose="020B07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904" y="260648"/>
            <a:ext cx="5022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 err="1">
                <a:solidFill>
                  <a:schemeClr val="tx1"/>
                </a:solidFill>
              </a:rPr>
              <a:t>Kegiatan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Pengembangan</a:t>
            </a:r>
            <a:r>
              <a:rPr lang="en-US" sz="2200" b="1" dirty="0">
                <a:solidFill>
                  <a:schemeClr val="tx1"/>
                </a:solidFill>
              </a:rPr>
              <a:t> Masyarakat </a:t>
            </a:r>
            <a:r>
              <a:rPr lang="en-US" sz="2200" b="1" dirty="0" err="1">
                <a:solidFill>
                  <a:schemeClr val="tx1"/>
                </a:solidFill>
              </a:rPr>
              <a:t>Tangguh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Bencana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751325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5.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Pemaduan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PRB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ke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Pembangunan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Selain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menyusun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RPB Des/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Kel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, Forum PRB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diharapkan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juga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mendorong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masuknya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aspek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-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aspek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RPB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Pembangunan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Jangka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Menengah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(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RPJMDes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),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sehingga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RPJMDes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juga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mengandung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pendekatan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pengurangan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risiko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bencana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algn="just"/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6.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Pelaksanaan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PRB di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Kelurahan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71780" algn="just"/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Penanggulangan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Bencana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Kontinjensi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Kelurahan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perlu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diimplementasikan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oleh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seluruh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warga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itu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dibutuhkan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pendanaan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alokasi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sumber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daya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cs typeface="Arial" panose="020B0704020202020204" pitchFamily="34" charset="0"/>
              </a:rPr>
              <a:t>memadai</a:t>
            </a:r>
            <a:r>
              <a:rPr lang="en-ID" sz="20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20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57200" indent="-457200" algn="just">
              <a:buAutoNum type="alphaUcPeriod"/>
            </a:pPr>
            <a:endParaRPr lang="en-ID" sz="2000" dirty="0">
              <a:solidFill>
                <a:schemeClr val="tx1"/>
              </a:solidFill>
              <a:effectLst/>
              <a:cs typeface="Arial" panose="020B07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71550" y="1052513"/>
            <a:ext cx="7704138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ar-AE" altLang="en-US" sz="2500" b="1">
                <a:latin typeface="Arial" panose="020B0704020202020204" pitchFamily="34" charset="0"/>
              </a:rPr>
              <a:t>بِسْمِ اللَّهِ الرَّحْمَنِ الرَّحِيمِ</a:t>
            </a:r>
            <a:endParaRPr lang="id-ID" altLang="en-US" sz="2500" b="1">
              <a:latin typeface="Arial" panose="020B0704020202020204" pitchFamily="34" charset="0"/>
            </a:endParaRPr>
          </a:p>
          <a:p>
            <a:pPr algn="ctr" eaLnBrk="1" hangingPunct="1"/>
            <a:endParaRPr lang="ar-AE" altLang="en-US" sz="25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200000"/>
              </a:lnSpc>
              <a:buFontTx/>
              <a:buNone/>
            </a:pPr>
            <a:r>
              <a:rPr lang="ar-AE" altLang="en-US" sz="2500">
                <a:latin typeface="Arial" panose="020B0704020202020204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id-ID" altLang="en-US" sz="2500">
              <a:latin typeface="Arial" panose="020B0704020202020204" pitchFamily="34" charset="0"/>
            </a:endParaRPr>
          </a:p>
          <a:p>
            <a:pPr algn="ctr" eaLnBrk="1" hangingPunct="1"/>
            <a:endParaRPr lang="id-ID" altLang="en-US" sz="25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Ya Alloh Tunjukkanlah kepada kami kebenaran </a:t>
            </a:r>
            <a:endParaRPr lang="id-ID" altLang="en-US" sz="20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sehinggga kami dapat mengikutinya dan tunjukkanlah </a:t>
            </a:r>
            <a:endParaRPr lang="id-ID" altLang="en-US" sz="20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kepada kami kejelekan sehingga kami dapat menjauhinya</a:t>
            </a:r>
            <a:endParaRPr lang="id-ID" altLang="en-US" sz="2000">
              <a:latin typeface="Arial" panose="020B0704020202020204" pitchFamily="34" charset="0"/>
            </a:endParaRPr>
          </a:p>
          <a:p>
            <a:pPr eaLnBrk="1" hangingPunct="1"/>
            <a:endParaRPr lang="id-ID" altLang="en-US">
              <a:latin typeface="Arial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Title 1"/>
          <p:cNvSpPr txBox="1"/>
          <p:nvPr/>
        </p:nvSpPr>
        <p:spPr bwMode="auto">
          <a:xfrm>
            <a:off x="119062" y="2005831"/>
            <a:ext cx="89296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r>
              <a:rPr lang="es-ES" altLang="en-US" sz="4400" b="1" dirty="0" err="1">
                <a:solidFill>
                  <a:srgbClr val="000000"/>
                </a:solidFill>
                <a:latin typeface="Calibri" charset="0"/>
              </a:rPr>
              <a:t>Membangun</a:t>
            </a:r>
            <a:r>
              <a:rPr lang="es-E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altLang="en-US" sz="4400" b="1" dirty="0" err="1">
                <a:solidFill>
                  <a:srgbClr val="000000"/>
                </a:solidFill>
                <a:latin typeface="Calibri" charset="0"/>
              </a:rPr>
              <a:t>Masyarakat</a:t>
            </a:r>
            <a:r>
              <a:rPr lang="es-E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endParaRPr lang="es-ES" altLang="en-US" sz="4400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r>
              <a:rPr lang="es-ES" altLang="en-US" sz="4400" b="1" dirty="0" err="1">
                <a:solidFill>
                  <a:srgbClr val="000000"/>
                </a:solidFill>
                <a:latin typeface="Calibri" charset="0"/>
              </a:rPr>
              <a:t>Sadar</a:t>
            </a:r>
            <a:r>
              <a:rPr lang="es-ES" altLang="en-US" sz="4400" b="1" dirty="0">
                <a:solidFill>
                  <a:srgbClr val="000000"/>
                </a:solidFill>
                <a:latin typeface="Calibri" charset="0"/>
              </a:rPr>
              <a:t> dan </a:t>
            </a:r>
            <a:r>
              <a:rPr lang="es-ES" altLang="en-US" sz="4400" b="1" dirty="0" err="1">
                <a:solidFill>
                  <a:srgbClr val="000000"/>
                </a:solidFill>
                <a:latin typeface="Calibri" charset="0"/>
              </a:rPr>
              <a:t>Tangguh</a:t>
            </a:r>
            <a:r>
              <a:rPr lang="es-E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s-ES" altLang="en-US" sz="4400" b="1" dirty="0" err="1">
                <a:solidFill>
                  <a:srgbClr val="000000"/>
                </a:solidFill>
                <a:latin typeface="Calibri" charset="0"/>
              </a:rPr>
              <a:t>Bencana</a:t>
            </a:r>
            <a:endParaRPr lang="en-US" altLang="en-US" sz="4400" b="1" u="sng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708025" y="4653136"/>
            <a:ext cx="7751763" cy="10668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Muhammad </a:t>
            </a:r>
            <a:r>
              <a:rPr lang="en-US" dirty="0" err="1">
                <a:solidFill>
                  <a:schemeClr val="tx1"/>
                </a:solidFill>
              </a:rPr>
              <a:t>Salisul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Khakim</a:t>
            </a:r>
            <a:r>
              <a:rPr lang="en-US" dirty="0">
                <a:solidFill>
                  <a:schemeClr val="tx1"/>
                </a:solidFill>
              </a:rPr>
              <a:t>, S.IP.,</a:t>
            </a:r>
            <a:r>
              <a:rPr lang="en-US" dirty="0" err="1">
                <a:solidFill>
                  <a:schemeClr val="tx1"/>
                </a:solidFill>
              </a:rPr>
              <a:t>M.Sc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 err="1">
                <a:solidFill>
                  <a:schemeClr val="tx1"/>
                </a:solidFill>
              </a:rPr>
              <a:t>Universitas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Aisyiyah</a:t>
            </a:r>
            <a:r>
              <a:rPr lang="en-US" dirty="0">
                <a:solidFill>
                  <a:schemeClr val="tx1"/>
                </a:solidFill>
              </a:rPr>
              <a:t> Yogyakarta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2020/2021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323528" y="4149080"/>
            <a:ext cx="8425185" cy="236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ID" sz="2200" dirty="0">
              <a:solidFill>
                <a:schemeClr val="tx1"/>
              </a:solidFill>
            </a:endParaRPr>
          </a:p>
          <a:p>
            <a:pPr algn="just"/>
            <a:r>
              <a:rPr lang="en-ID" sz="2200" dirty="0" err="1">
                <a:solidFill>
                  <a:schemeClr val="tx1"/>
                </a:solidFill>
              </a:rPr>
              <a:t>Dalam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upaya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membangun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masyarakat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atau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komunitas</a:t>
            </a:r>
            <a:r>
              <a:rPr lang="en-ID" sz="2200" dirty="0">
                <a:solidFill>
                  <a:schemeClr val="tx1"/>
                </a:solidFill>
              </a:rPr>
              <a:t> yang </a:t>
            </a:r>
            <a:r>
              <a:rPr lang="en-ID" sz="2200" dirty="0" err="1">
                <a:solidFill>
                  <a:schemeClr val="tx1"/>
                </a:solidFill>
              </a:rPr>
              <a:t>sadar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bencana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ini</a:t>
            </a:r>
            <a:r>
              <a:rPr lang="en-ID" sz="2200" dirty="0">
                <a:solidFill>
                  <a:schemeClr val="tx1"/>
                </a:solidFill>
              </a:rPr>
              <a:t>, </a:t>
            </a:r>
            <a:r>
              <a:rPr lang="en-ID" sz="2200" dirty="0" err="1">
                <a:solidFill>
                  <a:schemeClr val="tx1"/>
                </a:solidFill>
              </a:rPr>
              <a:t>pendidikan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kebencanaan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menjadi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pintu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masuk</a:t>
            </a:r>
            <a:r>
              <a:rPr lang="en-ID" sz="2200" dirty="0">
                <a:solidFill>
                  <a:schemeClr val="tx1"/>
                </a:solidFill>
              </a:rPr>
              <a:t> yang </a:t>
            </a:r>
            <a:r>
              <a:rPr lang="en-ID" sz="2200" dirty="0" err="1">
                <a:solidFill>
                  <a:schemeClr val="tx1"/>
                </a:solidFill>
              </a:rPr>
              <a:t>cukup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penting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dan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strategis</a:t>
            </a:r>
            <a:r>
              <a:rPr lang="en-ID" sz="2200" dirty="0">
                <a:solidFill>
                  <a:schemeClr val="tx1"/>
                </a:solidFill>
              </a:rPr>
              <a:t>. </a:t>
            </a:r>
            <a:endParaRPr lang="en-ID" sz="2200" dirty="0">
              <a:solidFill>
                <a:schemeClr val="tx1"/>
              </a:solidFill>
            </a:endParaRPr>
          </a:p>
          <a:p>
            <a:pPr algn="just"/>
            <a:endParaRPr lang="en-ID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436096" y="829819"/>
            <a:ext cx="3528392" cy="3391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628800"/>
            <a:ext cx="464941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200" dirty="0" err="1">
                <a:solidFill>
                  <a:schemeClr val="tx1"/>
                </a:solidFill>
              </a:rPr>
              <a:t>Selain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adanya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payung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hukum</a:t>
            </a:r>
            <a:r>
              <a:rPr lang="en-ID" sz="2200" dirty="0">
                <a:solidFill>
                  <a:schemeClr val="tx1"/>
                </a:solidFill>
              </a:rPr>
              <a:t> yang </a:t>
            </a:r>
            <a:r>
              <a:rPr lang="en-ID" sz="2200" dirty="0" err="1">
                <a:solidFill>
                  <a:schemeClr val="tx1"/>
                </a:solidFill>
              </a:rPr>
              <a:t>kuat</a:t>
            </a:r>
            <a:r>
              <a:rPr lang="en-ID" sz="2200" dirty="0">
                <a:solidFill>
                  <a:schemeClr val="tx1"/>
                </a:solidFill>
              </a:rPr>
              <a:t>, </a:t>
            </a:r>
            <a:r>
              <a:rPr lang="en-ID" sz="2200" dirty="0" err="1">
                <a:solidFill>
                  <a:schemeClr val="tx1"/>
                </a:solidFill>
              </a:rPr>
              <a:t>hal</a:t>
            </a:r>
            <a:r>
              <a:rPr lang="en-ID" sz="2200" dirty="0">
                <a:solidFill>
                  <a:schemeClr val="tx1"/>
                </a:solidFill>
              </a:rPr>
              <a:t> lain yang </a:t>
            </a:r>
            <a:r>
              <a:rPr lang="en-ID" sz="2200" dirty="0" err="1">
                <a:solidFill>
                  <a:schemeClr val="tx1"/>
                </a:solidFill>
              </a:rPr>
              <a:t>diperlukan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untuk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mendukung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suksesnya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pengurangan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risiko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bencana</a:t>
            </a:r>
            <a:r>
              <a:rPr lang="en-ID" sz="2200" dirty="0">
                <a:solidFill>
                  <a:schemeClr val="tx1"/>
                </a:solidFill>
              </a:rPr>
              <a:t> di Indonesia </a:t>
            </a:r>
            <a:r>
              <a:rPr lang="en-ID" sz="2200" dirty="0" err="1">
                <a:solidFill>
                  <a:schemeClr val="tx1"/>
                </a:solidFill>
              </a:rPr>
              <a:t>adalah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adanya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masyarakat</a:t>
            </a:r>
            <a:r>
              <a:rPr lang="en-ID" sz="2200" dirty="0">
                <a:solidFill>
                  <a:schemeClr val="tx1"/>
                </a:solidFill>
              </a:rPr>
              <a:t> yang </a:t>
            </a:r>
            <a:r>
              <a:rPr lang="en-ID" b="1" dirty="0" err="1">
                <a:solidFill>
                  <a:schemeClr val="tx1"/>
                </a:solidFill>
              </a:rPr>
              <a:t>sadar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bencana</a:t>
            </a:r>
            <a:r>
              <a:rPr lang="en-ID" sz="2200" dirty="0">
                <a:solidFill>
                  <a:schemeClr val="tx1"/>
                </a:solidFill>
              </a:rPr>
              <a:t>. </a:t>
            </a:r>
            <a:endParaRPr lang="en-ID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Subtitle 2"/>
          <p:cNvSpPr txBox="1"/>
          <p:nvPr/>
        </p:nvSpPr>
        <p:spPr bwMode="auto">
          <a:xfrm>
            <a:off x="395536" y="3956902"/>
            <a:ext cx="8501611" cy="256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solidFill>
                  <a:schemeClr val="tx1"/>
                </a:solidFill>
              </a:rPr>
              <a:t>Diterapkannya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strategi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menjamin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terlaksananya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pemberdayaan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secara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sinergi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beroritentasi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kepada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penurunan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risiko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kearifan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lokal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kemandirian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daerah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2000" dirty="0" err="1">
                <a:solidFill>
                  <a:schemeClr val="tx1"/>
                </a:solidFill>
              </a:rPr>
              <a:t>Meningkatnya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kemitraan</a:t>
            </a:r>
            <a:r>
              <a:rPr lang="en-ID" sz="2000" dirty="0">
                <a:solidFill>
                  <a:schemeClr val="tx1"/>
                </a:solidFill>
              </a:rPr>
              <a:t> multi-</a:t>
            </a:r>
            <a:r>
              <a:rPr lang="en-ID" sz="2000" dirty="0" err="1">
                <a:solidFill>
                  <a:schemeClr val="tx1"/>
                </a:solidFill>
              </a:rPr>
              <a:t>pihak</a:t>
            </a:r>
            <a:r>
              <a:rPr lang="en-ID" sz="2000" dirty="0">
                <a:solidFill>
                  <a:schemeClr val="tx1"/>
                </a:solidFill>
              </a:rPr>
              <a:t> (</a:t>
            </a:r>
            <a:r>
              <a:rPr lang="en-ID" sz="2000" dirty="0" err="1">
                <a:solidFill>
                  <a:schemeClr val="tx1"/>
                </a:solidFill>
              </a:rPr>
              <a:t>pemerintah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lembaga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usaha</a:t>
            </a:r>
            <a:r>
              <a:rPr lang="en-ID" sz="2000" dirty="0">
                <a:solidFill>
                  <a:schemeClr val="tx1"/>
                </a:solidFill>
              </a:rPr>
              <a:t>, media, </a:t>
            </a:r>
            <a:r>
              <a:rPr lang="en-ID" sz="2000" dirty="0" err="1">
                <a:solidFill>
                  <a:schemeClr val="tx1"/>
                </a:solidFill>
              </a:rPr>
              <a:t>perguruan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tinggi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sipil</a:t>
            </a:r>
            <a:r>
              <a:rPr lang="en-ID" sz="2000" dirty="0">
                <a:solidFill>
                  <a:schemeClr val="tx1"/>
                </a:solidFill>
              </a:rPr>
              <a:t>)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penyelenggaraan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penanggulangan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  <a:endParaRPr lang="en-ID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3" y="1276305"/>
            <a:ext cx="4680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Program </a:t>
            </a:r>
            <a:r>
              <a:rPr lang="en-US" sz="2200" dirty="0" err="1">
                <a:solidFill>
                  <a:schemeClr val="tx1"/>
                </a:solidFill>
              </a:rPr>
              <a:t>Penanggulangan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Bencana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untuk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membangun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kesadaran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ketangguhan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masyarakat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terhadap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bencana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diantaranya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adalah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Peningkatan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kemitraan</a:t>
            </a:r>
            <a:r>
              <a:rPr lang="en-ID" sz="2200" dirty="0">
                <a:solidFill>
                  <a:schemeClr val="tx1"/>
                </a:solidFill>
              </a:rPr>
              <a:t> multi </a:t>
            </a:r>
            <a:r>
              <a:rPr lang="en-ID" sz="2200" dirty="0" err="1">
                <a:solidFill>
                  <a:schemeClr val="tx1"/>
                </a:solidFill>
              </a:rPr>
              <a:t>pihak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dalam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penanggulangan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bencana</a:t>
            </a:r>
            <a:r>
              <a:rPr lang="en-ID" sz="2200" dirty="0">
                <a:solidFill>
                  <a:schemeClr val="tx1"/>
                </a:solidFill>
              </a:rPr>
              <a:t>, </a:t>
            </a:r>
            <a:r>
              <a:rPr lang="en-ID" sz="2200" dirty="0" err="1">
                <a:solidFill>
                  <a:schemeClr val="tx1"/>
                </a:solidFill>
              </a:rPr>
              <a:t>dengan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dirty="0" err="1">
                <a:solidFill>
                  <a:schemeClr val="tx1"/>
                </a:solidFill>
              </a:rPr>
              <a:t>sasaran</a:t>
            </a:r>
            <a:r>
              <a:rPr lang="en-ID" sz="2200" dirty="0">
                <a:solidFill>
                  <a:schemeClr val="tx1"/>
                </a:solidFill>
              </a:rPr>
              <a:t>:</a:t>
            </a:r>
            <a:endParaRPr lang="en-ID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443235" y="1276305"/>
            <a:ext cx="3360983" cy="251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6240" y="1830303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Pengembangan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strategi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pemberdayaan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besertanya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implementasinya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ketangguhan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bencana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memperhatikan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kearifan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lokal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adaptif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terhadap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perubahan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iklim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, gender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kelompok</a:t>
            </a:r>
            <a:r>
              <a:rPr lang="en-ID" sz="2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Helvetica" pitchFamily="2" charset="0"/>
              </a:rPr>
              <a:t>rentan</a:t>
            </a:r>
            <a:endParaRPr lang="en-ID" sz="2000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774" y="4462080"/>
            <a:ext cx="36961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000" dirty="0" err="1">
                <a:solidFill>
                  <a:schemeClr val="tx1"/>
                </a:solidFill>
              </a:rPr>
              <a:t>Penguatan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kemitraan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kemandirian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keberlanjutan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penyelenggaraan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penanggulangan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8961" y="4437112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000" dirty="0" err="1">
                <a:solidFill>
                  <a:schemeClr val="tx1"/>
                </a:solidFill>
              </a:rPr>
              <a:t>Penguatan</a:t>
            </a:r>
            <a:r>
              <a:rPr lang="en-ID" sz="2000" dirty="0">
                <a:solidFill>
                  <a:schemeClr val="tx1"/>
                </a:solidFill>
              </a:rPr>
              <a:t> Forum PRB </a:t>
            </a:r>
            <a:r>
              <a:rPr lang="en-ID" sz="2000" dirty="0" err="1">
                <a:solidFill>
                  <a:schemeClr val="tx1"/>
                </a:solidFill>
              </a:rPr>
              <a:t>Nasional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daerah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tematik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media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saling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berbagi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penyelenggaraan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penanggulangan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830303"/>
            <a:ext cx="436944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000" dirty="0" err="1">
                <a:solidFill>
                  <a:schemeClr val="tx1"/>
                </a:solidFill>
              </a:rPr>
              <a:t>Pendayagunaan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penguatan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lembaga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pendidikan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asosiasi-asosiasi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ahli</a:t>
            </a:r>
            <a:r>
              <a:rPr lang="en-ID" sz="2000" dirty="0">
                <a:solidFill>
                  <a:schemeClr val="tx1"/>
                </a:solidFill>
              </a:rPr>
              <a:t> di </a:t>
            </a:r>
            <a:r>
              <a:rPr lang="en-ID" sz="2000" dirty="0" err="1">
                <a:solidFill>
                  <a:schemeClr val="tx1"/>
                </a:solidFill>
              </a:rPr>
              <a:t>bidang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bencana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media </a:t>
            </a:r>
            <a:r>
              <a:rPr lang="en-ID" sz="2000" dirty="0" err="1">
                <a:solidFill>
                  <a:schemeClr val="tx1"/>
                </a:solidFill>
              </a:rPr>
              <a:t>pendidikan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pembangunan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200" b="1" dirty="0" err="1">
                <a:solidFill>
                  <a:schemeClr val="tx1"/>
                </a:solidFill>
              </a:rPr>
              <a:t>budaya</a:t>
            </a:r>
            <a:r>
              <a:rPr lang="en-ID" sz="2200" dirty="0">
                <a:solidFill>
                  <a:schemeClr val="tx1"/>
                </a:solidFill>
              </a:rPr>
              <a:t> </a:t>
            </a:r>
            <a:r>
              <a:rPr lang="en-ID" sz="2200" b="1" dirty="0" err="1">
                <a:solidFill>
                  <a:schemeClr val="tx1"/>
                </a:solidFill>
              </a:rPr>
              <a:t>sadar</a:t>
            </a:r>
            <a:r>
              <a:rPr lang="en-ID" sz="2200" b="1" dirty="0">
                <a:solidFill>
                  <a:schemeClr val="tx1"/>
                </a:solidFill>
              </a:rPr>
              <a:t> </a:t>
            </a:r>
            <a:r>
              <a:rPr lang="en-ID" sz="2200" b="1" dirty="0" err="1">
                <a:solidFill>
                  <a:schemeClr val="tx1"/>
                </a:solidFill>
              </a:rPr>
              <a:t>bencana</a:t>
            </a:r>
            <a:r>
              <a:rPr lang="en-ID" sz="2200" b="1" dirty="0">
                <a:solidFill>
                  <a:schemeClr val="tx1"/>
                </a:solidFill>
              </a:rPr>
              <a:t> </a:t>
            </a:r>
            <a:r>
              <a:rPr lang="en-ID" sz="2200" dirty="0">
                <a:solidFill>
                  <a:schemeClr val="tx1"/>
                </a:solidFill>
              </a:rPr>
              <a:t>(</a:t>
            </a:r>
            <a:r>
              <a:rPr lang="en-ID" sz="2200" b="1" dirty="0">
                <a:solidFill>
                  <a:schemeClr val="tx1"/>
                </a:solidFill>
              </a:rPr>
              <a:t>safety culture</a:t>
            </a:r>
            <a:r>
              <a:rPr lang="en-ID" sz="2200" dirty="0">
                <a:solidFill>
                  <a:schemeClr val="tx1"/>
                </a:solidFill>
              </a:rPr>
              <a:t>)</a:t>
            </a:r>
            <a:endParaRPr lang="en-ID" sz="2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545" y="221739"/>
            <a:ext cx="373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solidFill>
                  <a:schemeClr val="tx1"/>
                </a:solidFill>
              </a:rPr>
              <a:t>Rekncana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Aksi</a:t>
            </a:r>
            <a:r>
              <a:rPr lang="en-US" b="1" dirty="0">
                <a:solidFill>
                  <a:schemeClr val="tx1"/>
                </a:solidFill>
              </a:rPr>
              <a:t> Nasional</a:t>
            </a:r>
            <a:endParaRPr lang="en-US" b="1" dirty="0">
              <a:solidFill>
                <a:schemeClr val="tx1"/>
              </a:solidFill>
            </a:endParaRP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2015 – 2019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724128" y="188640"/>
            <a:ext cx="3057057" cy="2027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772816"/>
            <a:ext cx="81369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D" sz="2200" b="1" dirty="0" err="1">
                <a:solidFill>
                  <a:srgbClr val="000000"/>
                </a:solidFill>
                <a:latin typeface="Times New Roman" panose="02020803070505020304" charset="0"/>
              </a:rPr>
              <a:t>Desa</a:t>
            </a:r>
            <a:r>
              <a:rPr lang="en-ID" sz="2200" b="1" dirty="0">
                <a:solidFill>
                  <a:srgbClr val="000000"/>
                </a:solidFill>
                <a:latin typeface="Times New Roman" panose="02020803070505020304" charset="0"/>
              </a:rPr>
              <a:t>/</a:t>
            </a:r>
            <a:r>
              <a:rPr lang="en-ID" sz="2200" b="1" dirty="0" err="1">
                <a:solidFill>
                  <a:srgbClr val="000000"/>
                </a:solidFill>
                <a:latin typeface="Times New Roman" panose="02020803070505020304" charset="0"/>
              </a:rPr>
              <a:t>Kelurahan</a:t>
            </a:r>
            <a:r>
              <a:rPr lang="en-ID" sz="2200" b="1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b="1" dirty="0" err="1">
                <a:solidFill>
                  <a:srgbClr val="000000"/>
                </a:solidFill>
                <a:latin typeface="Times New Roman" panose="02020803070505020304" charset="0"/>
              </a:rPr>
              <a:t>Tangguh</a:t>
            </a:r>
            <a:r>
              <a:rPr lang="en-ID" sz="2200" b="1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b="1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endParaRPr lang="en-ID" sz="2200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>
              <a:spcAft>
                <a:spcPts val="600"/>
              </a:spcAft>
            </a:pPr>
            <a:endParaRPr lang="en-ID" sz="2200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Merupakan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wilayah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masyarakat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yang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memiliki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kemampuan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mandiri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beradaptasi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menghadapi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ancaman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serta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memulihkan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diri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dengan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segera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dari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.</a:t>
            </a:r>
            <a:endParaRPr lang="en-ID" sz="2200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endParaRPr lang="en-ID" sz="2200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Masyarakat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memiliki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kemampuan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mengenali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ancaman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di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wilayahnya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mampu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mengorganisir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sumber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daya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masyarakat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untuk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mengurangi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kerentanan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sekaligus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meningkatkan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kapasitas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demi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mengurangi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risiko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melalui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perencanaan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pembangunan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yang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mengandung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upaya-upaya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pencegahan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kesiapsiagaan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pengurangan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risiko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peningkatan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kapasitas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untuk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pemulihan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pasca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keadaan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200" dirty="0" err="1">
                <a:solidFill>
                  <a:srgbClr val="000000"/>
                </a:solidFill>
                <a:latin typeface="Times New Roman" panose="02020803070505020304" charset="0"/>
              </a:rPr>
              <a:t>darurat</a:t>
            </a:r>
            <a:r>
              <a:rPr lang="en-ID" sz="2200" dirty="0">
                <a:solidFill>
                  <a:srgbClr val="000000"/>
                </a:solidFill>
                <a:latin typeface="Times New Roman" panose="02020803070505020304" charset="0"/>
              </a:rPr>
              <a:t>.</a:t>
            </a:r>
            <a:endParaRPr lang="en-ID" sz="2200" dirty="0">
              <a:solidFill>
                <a:srgbClr val="000000"/>
              </a:solidFill>
              <a:effectLst/>
              <a:latin typeface="Times New Roman" panose="020208030705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40646"/>
            <a:ext cx="86409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Pelibatan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seluruh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lapisan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terutama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mereka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yang paling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rentan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secara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fisik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ekonomi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lingkungan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sosial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keyakinan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termasuk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perhatian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khusus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pada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upaya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pengarusutamaan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gender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ke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program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Tekanan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khusus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pada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penggunaan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pemanfaatan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sumber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daya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mandiri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setempat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fasilitasi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eksternal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seminimum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mungkin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Membangun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sinergi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program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seluruh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pelaku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(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kementerian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lembaga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negara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organisasi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sosial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lembaga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usaha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perguruan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tinggi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)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memberdayakan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kelurahan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004048" y="4005065"/>
            <a:ext cx="4250184" cy="2834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4363" y="214740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600"/>
              </a:spcAft>
            </a:pPr>
            <a:r>
              <a:rPr lang="en-ID" b="1" dirty="0" err="1">
                <a:solidFill>
                  <a:schemeClr val="tx1"/>
                </a:solidFill>
                <a:latin typeface="Times New Roman" panose="02020803070505020304" charset="0"/>
              </a:rPr>
              <a:t>Strategi-strategi</a:t>
            </a:r>
            <a:r>
              <a:rPr lang="en-ID" b="1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endParaRPr lang="en-ID" b="1" dirty="0">
              <a:solidFill>
                <a:schemeClr val="tx1"/>
              </a:solidFill>
              <a:latin typeface="Times New Roman" panose="02020803070505020304" charset="0"/>
            </a:endParaRPr>
          </a:p>
          <a:p>
            <a:pPr algn="r">
              <a:spcAft>
                <a:spcPts val="600"/>
              </a:spcAft>
            </a:pPr>
            <a:r>
              <a:rPr lang="en-ID" b="1" dirty="0">
                <a:solidFill>
                  <a:schemeClr val="tx1"/>
                </a:solidFill>
                <a:latin typeface="Times New Roman" panose="02020803070505020304" charset="0"/>
              </a:rPr>
              <a:t>Masyarakat </a:t>
            </a:r>
            <a:r>
              <a:rPr lang="en-ID" b="1" dirty="0" err="1">
                <a:solidFill>
                  <a:schemeClr val="tx1"/>
                </a:solidFill>
                <a:latin typeface="Times New Roman" panose="02020803070505020304" charset="0"/>
              </a:rPr>
              <a:t>Tangguh</a:t>
            </a:r>
            <a:r>
              <a:rPr lang="en-ID" b="1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Times New Roman" panose="02020803070505020304" charset="0"/>
              </a:rPr>
              <a:t>Bencana</a:t>
            </a:r>
            <a:endParaRPr lang="en-ID" dirty="0">
              <a:solidFill>
                <a:schemeClr val="tx1"/>
              </a:solidFill>
              <a:latin typeface="Times New Roman" panose="020208030705050203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016" y="4082296"/>
            <a:ext cx="507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Dukungan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bentuk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komitmen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kebijakan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sumber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daya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bantuan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teknis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dari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pusat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provinsi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kabupaten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kota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sesuai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kebutuhan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bila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dikehendaki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</a:rPr>
              <a:t>masyarakat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055926"/>
            <a:ext cx="892104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182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Peningkatan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pengetahuan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kesadaran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akan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potensi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ancaman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di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kelurahan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mereka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akan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kerentanan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warga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  <a:cs typeface="Times New Roman" panose="02020803070505020304" charset="0"/>
            </a:endParaRPr>
          </a:p>
          <a:p>
            <a:pPr marL="59182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Pengurangan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kerentanan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mengurangi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risiko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bencana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  <a:cs typeface="Times New Roman" panose="02020803070505020304" charset="0"/>
            </a:endParaRPr>
          </a:p>
          <a:p>
            <a:pPr marL="59182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Peningkatan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kapasitas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masyarakat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mengurangi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beradaptasi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risiko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bencana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  <a:cs typeface="Times New Roman" panose="02020803070505020304" charset="0"/>
            </a:endParaRPr>
          </a:p>
          <a:p>
            <a:pPr marL="59182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Penerapan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keseluruhan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rangkaian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manajemen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risiko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mulai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dari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identifikasi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pengkajian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penilaian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pencegahan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mitigasi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pengurangan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transfer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risiko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  <a:cs typeface="Times New Roman" panose="020208030705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60032" y="3861048"/>
            <a:ext cx="4250184" cy="2978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512" y="3501008"/>
            <a:ext cx="51845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1820" indent="-457200">
              <a:spcAft>
                <a:spcPts val="600"/>
              </a:spcAft>
              <a:buFont typeface="+mj-lt"/>
              <a:buAutoNum type="arabicPeriod" startAt="9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Pemaduan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upaya-upaya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pengurangan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risiko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bencana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pembangunan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demi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keberlanjutan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  <a:cs typeface="Times New Roman" panose="02020803070505020304" charset="0"/>
            </a:endParaRPr>
          </a:p>
          <a:p>
            <a:pPr marL="591820" indent="-457200">
              <a:spcAft>
                <a:spcPts val="600"/>
              </a:spcAft>
              <a:buFont typeface="+mj-lt"/>
              <a:buAutoNum type="arabicPeriod" startAt="9"/>
            </a:pP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Pengarusutamaan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pengurangan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risiko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bencana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perencanaan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program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kegiatan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lembaga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institusi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sosial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desa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kelurahan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sehingga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PRB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menjiwai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seluruh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kegiatan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di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tingkat</a:t>
            </a:r>
            <a:r>
              <a:rPr lang="en-ID" sz="2000" dirty="0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803070505020304" charset="0"/>
                <a:cs typeface="Times New Roman" panose="02020803070505020304" charset="0"/>
              </a:rPr>
              <a:t>masyarakat</a:t>
            </a:r>
            <a:endParaRPr lang="en-ID" sz="2000" dirty="0">
              <a:solidFill>
                <a:schemeClr val="tx1"/>
              </a:solidFill>
              <a:latin typeface="Times New Roman" panose="02020803070505020304" charset="0"/>
              <a:cs typeface="Times New Roman" panose="02020803070505020304" charset="0"/>
            </a:endParaRPr>
          </a:p>
          <a:p>
            <a:pPr marL="591820" indent="-457200">
              <a:spcAft>
                <a:spcPts val="600"/>
              </a:spcAft>
              <a:buFont typeface="+mj-lt"/>
              <a:buAutoNum type="arabicPeriod" startAt="9"/>
            </a:pPr>
            <a:endParaRPr lang="en-ID" sz="2000" dirty="0">
              <a:solidFill>
                <a:schemeClr val="tx1"/>
              </a:solidFill>
              <a:latin typeface="Times New Roman" panose="02020803070505020304" charset="0"/>
              <a:cs typeface="Times New Roman" panose="020208030705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96752"/>
            <a:ext cx="85689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ID" sz="2000" b="1" dirty="0" err="1">
                <a:solidFill>
                  <a:srgbClr val="000000"/>
                </a:solidFill>
                <a:latin typeface="Times New Roman" panose="02020803070505020304" charset="0"/>
              </a:rPr>
              <a:t>Tujuan</a:t>
            </a:r>
            <a:r>
              <a:rPr lang="en-ID" sz="2000" b="1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803070505020304" charset="0"/>
              </a:rPr>
              <a:t>khusus</a:t>
            </a:r>
            <a:r>
              <a:rPr lang="en-ID" sz="2000" b="1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endParaRPr lang="en-ID" sz="2000" b="1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 algn="just">
              <a:spcAft>
                <a:spcPts val="0"/>
              </a:spcAft>
            </a:pPr>
            <a:r>
              <a:rPr lang="en-ID" sz="2000" b="1" dirty="0" err="1">
                <a:solidFill>
                  <a:srgbClr val="000000"/>
                </a:solidFill>
                <a:latin typeface="Times New Roman" panose="02020803070505020304" charset="0"/>
              </a:rPr>
              <a:t>Pengembangan</a:t>
            </a:r>
            <a:r>
              <a:rPr lang="en-ID" sz="2000" b="1" dirty="0">
                <a:solidFill>
                  <a:srgbClr val="000000"/>
                </a:solidFill>
                <a:latin typeface="Times New Roman" panose="02020803070505020304" charset="0"/>
              </a:rPr>
              <a:t> Masyarakat (di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803070505020304" charset="0"/>
              </a:rPr>
              <a:t>Desa</a:t>
            </a:r>
            <a:r>
              <a:rPr lang="en-ID" sz="2000" b="1" dirty="0">
                <a:solidFill>
                  <a:srgbClr val="000000"/>
                </a:solidFill>
                <a:latin typeface="Times New Roman" panose="02020803070505020304" charset="0"/>
              </a:rPr>
              <a:t>/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803070505020304" charset="0"/>
              </a:rPr>
              <a:t>Kelurahan</a:t>
            </a:r>
            <a:r>
              <a:rPr lang="en-ID" sz="2000" b="1" dirty="0">
                <a:solidFill>
                  <a:srgbClr val="000000"/>
                </a:solidFill>
                <a:latin typeface="Times New Roman" panose="02020803070505020304" charset="0"/>
              </a:rPr>
              <a:t>) </a:t>
            </a:r>
            <a:endParaRPr lang="en-ID" sz="2000" b="1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 algn="just">
              <a:spcAft>
                <a:spcPts val="0"/>
              </a:spcAft>
            </a:pPr>
            <a:r>
              <a:rPr lang="en-ID" sz="2000" b="1" dirty="0" err="1">
                <a:solidFill>
                  <a:srgbClr val="000000"/>
                </a:solidFill>
                <a:latin typeface="Times New Roman" panose="02020803070505020304" charset="0"/>
              </a:rPr>
              <a:t>Tangguh</a:t>
            </a:r>
            <a:r>
              <a:rPr lang="en-ID" sz="2000" b="1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000" b="1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latin typeface="Times New Roman" panose="02020803070505020304" charset="0"/>
              </a:rPr>
              <a:t>adalah</a:t>
            </a:r>
            <a:r>
              <a:rPr lang="en-ID" sz="2000" b="1" dirty="0">
                <a:solidFill>
                  <a:srgbClr val="000000"/>
                </a:solidFill>
                <a:latin typeface="Times New Roman" panose="02020803070505020304" charset="0"/>
              </a:rPr>
              <a:t>:</a:t>
            </a:r>
            <a:endParaRPr lang="en-ID" sz="2000" b="1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 algn="just">
              <a:spcAft>
                <a:spcPts val="600"/>
              </a:spcAft>
            </a:pPr>
            <a:endParaRPr lang="en-ID" sz="2000" b="1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Melindungi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masyarakat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tinggal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di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kawasan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rawan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bahaya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dampak-dampak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merugikan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;</a:t>
            </a:r>
            <a:endParaRPr lang="en-ID" sz="2000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Meningkatkan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peran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serta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masyarakat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khususnya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kelompok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rentan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pengelolaan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sumber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daya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rangka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mengurangi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risiko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;</a:t>
            </a:r>
            <a:endParaRPr lang="en-ID" sz="2000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Meningkatkan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kapasitas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kelembagaan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masyarakat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pengelolaan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sumber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daya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pemeliharaan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kearifan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lokal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bagi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pengurangan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risiko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;</a:t>
            </a:r>
            <a:endParaRPr lang="en-ID" sz="2000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Meningkatkan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kapasitas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pemerintah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memberikan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dukungan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sumber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daya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teknis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bagi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pengurangan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risiko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bencana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;</a:t>
            </a:r>
            <a:endParaRPr lang="en-ID" sz="2000" dirty="0">
              <a:solidFill>
                <a:srgbClr val="000000"/>
              </a:solidFill>
              <a:latin typeface="Times New Roman" panose="0202080307050502030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Meningkatkan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kerjasama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antara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para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pemangku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kepentingan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PRB,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pihak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pemerintah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daerah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sektor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swasta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perguruan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tinggi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, LSM,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organisasi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masyarakat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dan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kelompok-kelompok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lainnya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latin typeface="Times New Roman" panose="02020803070505020304" charset="0"/>
              </a:rPr>
              <a:t>peduli</a:t>
            </a:r>
            <a:r>
              <a:rPr lang="en-ID" sz="2000" dirty="0">
                <a:solidFill>
                  <a:srgbClr val="000000"/>
                </a:solidFill>
                <a:latin typeface="Times New Roman" panose="02020803070505020304" charset="0"/>
              </a:rPr>
              <a:t>.</a:t>
            </a:r>
            <a:endParaRPr lang="en-ID" sz="2000" dirty="0">
              <a:solidFill>
                <a:srgbClr val="000000"/>
              </a:solidFill>
              <a:effectLst/>
              <a:latin typeface="Times New Roman" panose="020208030705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6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6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6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6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6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7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7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7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7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7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7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7567</Words>
  <Application>WPS Presentation</Application>
  <PresentationFormat>On-screen Show (4:3)</PresentationFormat>
  <Paragraphs>116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78</vt:i4>
      </vt:variant>
      <vt:variant>
        <vt:lpstr>幻灯片标题</vt:lpstr>
      </vt:variant>
      <vt:variant>
        <vt:i4>14</vt:i4>
      </vt:variant>
    </vt:vector>
  </HeadingPairs>
  <TitlesOfParts>
    <vt:vector size="111" baseType="lpstr">
      <vt:lpstr>Arial</vt:lpstr>
      <vt:lpstr>SimSun</vt:lpstr>
      <vt:lpstr>Wingdings</vt:lpstr>
      <vt:lpstr>MS PGothic</vt:lpstr>
      <vt:lpstr>Hiragino Maru Gothic ProN</vt:lpstr>
      <vt:lpstr>Times New Roman</vt:lpstr>
      <vt:lpstr>MS PGothic</vt:lpstr>
      <vt:lpstr>Apple Chancery</vt:lpstr>
      <vt:lpstr>Verdana</vt:lpstr>
      <vt:lpstr>Arial Unicode MS</vt:lpstr>
      <vt:lpstr>Calibri</vt:lpstr>
      <vt:lpstr>Arial Narrow</vt:lpstr>
      <vt:lpstr>Arial Unicode MS</vt:lpstr>
      <vt:lpstr>Helvetica</vt:lpstr>
      <vt:lpstr>苹方-简</vt:lpstr>
      <vt:lpstr>Wingdings</vt:lpstr>
      <vt:lpstr>宋体-简</vt:lpstr>
      <vt:lpstr>微软雅黑</vt:lpstr>
      <vt:lpstr>汉仪旗黑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77_Office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Health Management Tools</dc:title>
  <dc:creator>Unknown User</dc:creator>
  <cp:lastModifiedBy>macbook</cp:lastModifiedBy>
  <cp:revision>1943</cp:revision>
  <cp:lastPrinted>2021-03-24T23:29:21Z</cp:lastPrinted>
  <dcterms:created xsi:type="dcterms:W3CDTF">2021-03-24T23:29:21Z</dcterms:created>
  <dcterms:modified xsi:type="dcterms:W3CDTF">2021-03-24T23:29:21Z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1033-3.1.1.5096</vt:lpwstr>
  </property>
</Properties>
</file>