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79" r:id="rId4"/>
  </p:sldMasterIdLst>
  <p:notesMasterIdLst>
    <p:notesMasterId r:id="rId24"/>
  </p:notesMasterIdLst>
  <p:sldIdLst>
    <p:sldId id="271" r:id="rId5"/>
    <p:sldId id="438" r:id="rId6"/>
    <p:sldId id="446" r:id="rId7"/>
    <p:sldId id="440" r:id="rId8"/>
    <p:sldId id="441" r:id="rId9"/>
    <p:sldId id="443" r:id="rId10"/>
    <p:sldId id="439" r:id="rId11"/>
    <p:sldId id="448" r:id="rId12"/>
    <p:sldId id="429" r:id="rId13"/>
    <p:sldId id="430" r:id="rId14"/>
    <p:sldId id="451" r:id="rId15"/>
    <p:sldId id="452" r:id="rId16"/>
    <p:sldId id="447" r:id="rId17"/>
    <p:sldId id="417" r:id="rId18"/>
    <p:sldId id="444" r:id="rId19"/>
    <p:sldId id="285" r:id="rId20"/>
    <p:sldId id="449" r:id="rId21"/>
    <p:sldId id="450" r:id="rId22"/>
    <p:sldId id="4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showGuides="1">
      <p:cViewPr varScale="1">
        <p:scale>
          <a:sx n="71" d="100"/>
          <a:sy n="71" d="100"/>
        </p:scale>
        <p:origin x="6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076CB-DDEB-4D1C-9DFF-93DE96D84A73}" type="doc">
      <dgm:prSet loTypeId="urn:microsoft.com/office/officeart/2005/8/layout/hProcess9" loCatId="process" qsTypeId="urn:microsoft.com/office/officeart/2005/8/quickstyle/3d2" qsCatId="3D" csTypeId="urn:microsoft.com/office/officeart/2005/8/colors/accent1_2" csCatId="accent1" phldr="1"/>
      <dgm:spPr/>
    </dgm:pt>
    <dgm:pt modelId="{8D8117DC-0BDD-4C7F-943B-DA3C1768C32C}">
      <dgm:prSet phldrT="[Text]" custT="1"/>
      <dgm:spPr/>
      <dgm:t>
        <a:bodyPr/>
        <a:lstStyle/>
        <a:p>
          <a:r>
            <a:rPr lang="id-ID" sz="1600" b="1" smtClean="0"/>
            <a:t>KEPT.MENKUM HAM NO AHU- 0000150.AH.01.08.TAHUN 2019, PERUBAHAN BADAN HUKUM IPAI</a:t>
          </a:r>
          <a:endParaRPr lang="id-ID" sz="1600" dirty="0"/>
        </a:p>
      </dgm:t>
    </dgm:pt>
    <dgm:pt modelId="{15A74C92-EA42-4F4D-BF8C-7A4C5EC883E6}" type="parTrans" cxnId="{6D9FE17F-CFD8-423A-9B11-148D731DE8ED}">
      <dgm:prSet/>
      <dgm:spPr/>
      <dgm:t>
        <a:bodyPr/>
        <a:lstStyle/>
        <a:p>
          <a:endParaRPr lang="id-ID" sz="1600"/>
        </a:p>
      </dgm:t>
    </dgm:pt>
    <dgm:pt modelId="{F04CEEBF-4E4A-414B-82C7-23929282142C}" type="sibTrans" cxnId="{6D9FE17F-CFD8-423A-9B11-148D731DE8ED}">
      <dgm:prSet/>
      <dgm:spPr/>
      <dgm:t>
        <a:bodyPr/>
        <a:lstStyle/>
        <a:p>
          <a:endParaRPr lang="id-ID" sz="1600"/>
        </a:p>
      </dgm:t>
    </dgm:pt>
    <dgm:pt modelId="{A9AB6781-6693-404F-AB4C-1B2FE6B926BE}">
      <dgm:prSet phldrT="[Text]" custT="1"/>
      <dgm:spPr/>
      <dgm:t>
        <a:bodyPr/>
        <a:lstStyle/>
        <a:p>
          <a:r>
            <a:rPr lang="id-ID" sz="1600" dirty="0" smtClean="0"/>
            <a:t>Ikatan Perawat Anestesi Indonesia berganti nama menjadi IKATAN PENATA ANESTESI INDONESI, selanjutnya disingkat IPAI</a:t>
          </a:r>
          <a:endParaRPr lang="id-ID" sz="1600" dirty="0"/>
        </a:p>
      </dgm:t>
    </dgm:pt>
    <dgm:pt modelId="{E43A6CCE-C45E-456D-819E-AFDB4CA222FC}" type="parTrans" cxnId="{33FA04A5-A110-443C-AC8B-8D3E0710E631}">
      <dgm:prSet/>
      <dgm:spPr/>
      <dgm:t>
        <a:bodyPr/>
        <a:lstStyle/>
        <a:p>
          <a:endParaRPr lang="id-ID" sz="1600"/>
        </a:p>
      </dgm:t>
    </dgm:pt>
    <dgm:pt modelId="{02C4C48E-FB0E-4D87-BDBA-2A36C89BD178}" type="sibTrans" cxnId="{33FA04A5-A110-443C-AC8B-8D3E0710E631}">
      <dgm:prSet/>
      <dgm:spPr/>
      <dgm:t>
        <a:bodyPr/>
        <a:lstStyle/>
        <a:p>
          <a:endParaRPr lang="id-ID" sz="1600"/>
        </a:p>
      </dgm:t>
    </dgm:pt>
    <dgm:pt modelId="{D57151B6-CD66-4007-BC12-234D131DACB1}">
      <dgm:prSet phldrT="[Text]" custT="1"/>
      <dgm:spPr/>
      <dgm:t>
        <a:bodyPr/>
        <a:lstStyle/>
        <a:p>
          <a:r>
            <a:rPr lang="id-ID" sz="1600" dirty="0" smtClean="0"/>
            <a:t>Terdiri dari  lulusan</a:t>
          </a:r>
        </a:p>
        <a:p>
          <a:r>
            <a:rPr lang="id-ID" sz="1600" dirty="0" smtClean="0"/>
            <a:t>1. Aknes</a:t>
          </a:r>
        </a:p>
        <a:p>
          <a:r>
            <a:rPr lang="id-ID" sz="1600" dirty="0" smtClean="0"/>
            <a:t>2. Akpernes</a:t>
          </a:r>
        </a:p>
        <a:p>
          <a:r>
            <a:rPr lang="id-ID" sz="1600" dirty="0" smtClean="0"/>
            <a:t>3. D3 Kep. Anestesi</a:t>
          </a:r>
        </a:p>
        <a:p>
          <a:r>
            <a:rPr lang="id-ID" sz="1600" dirty="0" smtClean="0"/>
            <a:t>4. Perawat D3 dan Ners  + sertifikat pelatihan anestesi</a:t>
          </a:r>
        </a:p>
        <a:p>
          <a:r>
            <a:rPr lang="id-ID" sz="1600" dirty="0" smtClean="0"/>
            <a:t>5. D4 Kep. Anestesi</a:t>
          </a:r>
        </a:p>
        <a:p>
          <a:endParaRPr lang="id-ID" sz="1600" dirty="0"/>
        </a:p>
      </dgm:t>
    </dgm:pt>
    <dgm:pt modelId="{E757A3E8-30A5-49E3-B1E8-81BDEB4371FA}" type="parTrans" cxnId="{6E9E94EF-F6D8-4477-A128-22140BBA2F66}">
      <dgm:prSet/>
      <dgm:spPr/>
      <dgm:t>
        <a:bodyPr/>
        <a:lstStyle/>
        <a:p>
          <a:endParaRPr lang="id-ID" sz="1600"/>
        </a:p>
      </dgm:t>
    </dgm:pt>
    <dgm:pt modelId="{2397478F-7D04-45D4-A6D8-0DC7F5F7763B}" type="sibTrans" cxnId="{6E9E94EF-F6D8-4477-A128-22140BBA2F66}">
      <dgm:prSet/>
      <dgm:spPr/>
      <dgm:t>
        <a:bodyPr/>
        <a:lstStyle/>
        <a:p>
          <a:endParaRPr lang="id-ID" sz="1600"/>
        </a:p>
      </dgm:t>
    </dgm:pt>
    <dgm:pt modelId="{817D2401-F3D1-440B-8889-15F7E6A90163}">
      <dgm:prSet custT="1"/>
      <dgm:spPr/>
      <dgm:t>
        <a:bodyPr/>
        <a:lstStyle/>
        <a:p>
          <a:r>
            <a:rPr lang="id-ID" sz="1600" dirty="0" smtClean="0"/>
            <a:t>IPAI merupakan satu satunya organisasi  profesi yang menghimpun penata anestesi</a:t>
          </a:r>
          <a:endParaRPr lang="id-ID" sz="1600" dirty="0"/>
        </a:p>
      </dgm:t>
    </dgm:pt>
    <dgm:pt modelId="{23D40756-46B5-43D9-BD25-0653B29D6758}" type="parTrans" cxnId="{721BC5BF-7283-4F4F-B1B1-C104C31E6AF5}">
      <dgm:prSet/>
      <dgm:spPr/>
      <dgm:t>
        <a:bodyPr/>
        <a:lstStyle/>
        <a:p>
          <a:endParaRPr lang="id-ID" sz="1600"/>
        </a:p>
      </dgm:t>
    </dgm:pt>
    <dgm:pt modelId="{E30716BF-E84C-4ECF-8BE9-B2B046261BF6}" type="sibTrans" cxnId="{721BC5BF-7283-4F4F-B1B1-C104C31E6AF5}">
      <dgm:prSet/>
      <dgm:spPr/>
      <dgm:t>
        <a:bodyPr/>
        <a:lstStyle/>
        <a:p>
          <a:endParaRPr lang="id-ID" sz="1600"/>
        </a:p>
      </dgm:t>
    </dgm:pt>
    <dgm:pt modelId="{1B5F24F6-0F8B-43D7-94EF-2410E671C5D5}" type="pres">
      <dgm:prSet presAssocID="{E4F076CB-DDEB-4D1C-9DFF-93DE96D84A73}" presName="CompostProcess" presStyleCnt="0">
        <dgm:presLayoutVars>
          <dgm:dir/>
          <dgm:resizeHandles val="exact"/>
        </dgm:presLayoutVars>
      </dgm:prSet>
      <dgm:spPr/>
    </dgm:pt>
    <dgm:pt modelId="{AEBBE775-0AB3-4092-9EB8-DEEB8D79EC2B}" type="pres">
      <dgm:prSet presAssocID="{E4F076CB-DDEB-4D1C-9DFF-93DE96D84A73}" presName="arrow" presStyleLbl="bgShp" presStyleIdx="0" presStyleCnt="1"/>
      <dgm:spPr/>
    </dgm:pt>
    <dgm:pt modelId="{BDF0152D-7524-44BA-981E-A8FC3EB16D07}" type="pres">
      <dgm:prSet presAssocID="{E4F076CB-DDEB-4D1C-9DFF-93DE96D84A73}" presName="linearProcess" presStyleCnt="0"/>
      <dgm:spPr/>
    </dgm:pt>
    <dgm:pt modelId="{65E169DE-3D35-4F81-A6D3-CAF7401BCD00}" type="pres">
      <dgm:prSet presAssocID="{8D8117DC-0BDD-4C7F-943B-DA3C1768C32C}" presName="textNode" presStyleLbl="node1" presStyleIdx="0" presStyleCnt="4">
        <dgm:presLayoutVars>
          <dgm:bulletEnabled val="1"/>
        </dgm:presLayoutVars>
      </dgm:prSet>
      <dgm:spPr/>
      <dgm:t>
        <a:bodyPr/>
        <a:lstStyle/>
        <a:p>
          <a:endParaRPr lang="id-ID"/>
        </a:p>
      </dgm:t>
    </dgm:pt>
    <dgm:pt modelId="{5552914B-0116-4CD9-848D-4E916434695B}" type="pres">
      <dgm:prSet presAssocID="{F04CEEBF-4E4A-414B-82C7-23929282142C}" presName="sibTrans" presStyleCnt="0"/>
      <dgm:spPr/>
    </dgm:pt>
    <dgm:pt modelId="{3DB5620A-16BB-4AFD-9D82-A32FC15100F7}" type="pres">
      <dgm:prSet presAssocID="{A9AB6781-6693-404F-AB4C-1B2FE6B926BE}" presName="textNode" presStyleLbl="node1" presStyleIdx="1" presStyleCnt="4">
        <dgm:presLayoutVars>
          <dgm:bulletEnabled val="1"/>
        </dgm:presLayoutVars>
      </dgm:prSet>
      <dgm:spPr/>
      <dgm:t>
        <a:bodyPr/>
        <a:lstStyle/>
        <a:p>
          <a:endParaRPr lang="id-ID"/>
        </a:p>
      </dgm:t>
    </dgm:pt>
    <dgm:pt modelId="{4119C89E-7E5B-4D45-B5BE-D19C6528D97D}" type="pres">
      <dgm:prSet presAssocID="{02C4C48E-FB0E-4D87-BDBA-2A36C89BD178}" presName="sibTrans" presStyleCnt="0"/>
      <dgm:spPr/>
    </dgm:pt>
    <dgm:pt modelId="{6C16DD14-2196-4294-B037-E54C32EBAA64}" type="pres">
      <dgm:prSet presAssocID="{817D2401-F3D1-440B-8889-15F7E6A90163}" presName="textNode" presStyleLbl="node1" presStyleIdx="2" presStyleCnt="4">
        <dgm:presLayoutVars>
          <dgm:bulletEnabled val="1"/>
        </dgm:presLayoutVars>
      </dgm:prSet>
      <dgm:spPr/>
      <dgm:t>
        <a:bodyPr/>
        <a:lstStyle/>
        <a:p>
          <a:endParaRPr lang="id-ID"/>
        </a:p>
      </dgm:t>
    </dgm:pt>
    <dgm:pt modelId="{47A702D7-77FB-4DAC-9685-EF69EF7142BA}" type="pres">
      <dgm:prSet presAssocID="{E30716BF-E84C-4ECF-8BE9-B2B046261BF6}" presName="sibTrans" presStyleCnt="0"/>
      <dgm:spPr/>
    </dgm:pt>
    <dgm:pt modelId="{2C0A80EA-5B76-4DA1-A4D6-E661A189BEA2}" type="pres">
      <dgm:prSet presAssocID="{D57151B6-CD66-4007-BC12-234D131DACB1}" presName="textNode" presStyleLbl="node1" presStyleIdx="3" presStyleCnt="4" custScaleY="191890">
        <dgm:presLayoutVars>
          <dgm:bulletEnabled val="1"/>
        </dgm:presLayoutVars>
      </dgm:prSet>
      <dgm:spPr/>
      <dgm:t>
        <a:bodyPr/>
        <a:lstStyle/>
        <a:p>
          <a:endParaRPr lang="id-ID"/>
        </a:p>
      </dgm:t>
    </dgm:pt>
  </dgm:ptLst>
  <dgm:cxnLst>
    <dgm:cxn modelId="{8D752D15-E44D-4E37-802E-61A5F4B9D2B2}" type="presOf" srcId="{E4F076CB-DDEB-4D1C-9DFF-93DE96D84A73}" destId="{1B5F24F6-0F8B-43D7-94EF-2410E671C5D5}" srcOrd="0" destOrd="0" presId="urn:microsoft.com/office/officeart/2005/8/layout/hProcess9"/>
    <dgm:cxn modelId="{AE4FF716-3731-4E38-816F-4B0CC516C574}" type="presOf" srcId="{A9AB6781-6693-404F-AB4C-1B2FE6B926BE}" destId="{3DB5620A-16BB-4AFD-9D82-A32FC15100F7}" srcOrd="0" destOrd="0" presId="urn:microsoft.com/office/officeart/2005/8/layout/hProcess9"/>
    <dgm:cxn modelId="{90C624FC-84F2-4913-9110-6062DC2CD2DC}" type="presOf" srcId="{817D2401-F3D1-440B-8889-15F7E6A90163}" destId="{6C16DD14-2196-4294-B037-E54C32EBAA64}" srcOrd="0" destOrd="0" presId="urn:microsoft.com/office/officeart/2005/8/layout/hProcess9"/>
    <dgm:cxn modelId="{721BC5BF-7283-4F4F-B1B1-C104C31E6AF5}" srcId="{E4F076CB-DDEB-4D1C-9DFF-93DE96D84A73}" destId="{817D2401-F3D1-440B-8889-15F7E6A90163}" srcOrd="2" destOrd="0" parTransId="{23D40756-46B5-43D9-BD25-0653B29D6758}" sibTransId="{E30716BF-E84C-4ECF-8BE9-B2B046261BF6}"/>
    <dgm:cxn modelId="{33FA04A5-A110-443C-AC8B-8D3E0710E631}" srcId="{E4F076CB-DDEB-4D1C-9DFF-93DE96D84A73}" destId="{A9AB6781-6693-404F-AB4C-1B2FE6B926BE}" srcOrd="1" destOrd="0" parTransId="{E43A6CCE-C45E-456D-819E-AFDB4CA222FC}" sibTransId="{02C4C48E-FB0E-4D87-BDBA-2A36C89BD178}"/>
    <dgm:cxn modelId="{6E9E94EF-F6D8-4477-A128-22140BBA2F66}" srcId="{E4F076CB-DDEB-4D1C-9DFF-93DE96D84A73}" destId="{D57151B6-CD66-4007-BC12-234D131DACB1}" srcOrd="3" destOrd="0" parTransId="{E757A3E8-30A5-49E3-B1E8-81BDEB4371FA}" sibTransId="{2397478F-7D04-45D4-A6D8-0DC7F5F7763B}"/>
    <dgm:cxn modelId="{6D9FE17F-CFD8-423A-9B11-148D731DE8ED}" srcId="{E4F076CB-DDEB-4D1C-9DFF-93DE96D84A73}" destId="{8D8117DC-0BDD-4C7F-943B-DA3C1768C32C}" srcOrd="0" destOrd="0" parTransId="{15A74C92-EA42-4F4D-BF8C-7A4C5EC883E6}" sibTransId="{F04CEEBF-4E4A-414B-82C7-23929282142C}"/>
    <dgm:cxn modelId="{4DE4B9B2-F61D-4520-B1EE-CA71E1D770B7}" type="presOf" srcId="{D57151B6-CD66-4007-BC12-234D131DACB1}" destId="{2C0A80EA-5B76-4DA1-A4D6-E661A189BEA2}" srcOrd="0" destOrd="0" presId="urn:microsoft.com/office/officeart/2005/8/layout/hProcess9"/>
    <dgm:cxn modelId="{BC640539-C5C9-4B0F-8354-786C7BADAB50}" type="presOf" srcId="{8D8117DC-0BDD-4C7F-943B-DA3C1768C32C}" destId="{65E169DE-3D35-4F81-A6D3-CAF7401BCD00}" srcOrd="0" destOrd="0" presId="urn:microsoft.com/office/officeart/2005/8/layout/hProcess9"/>
    <dgm:cxn modelId="{6AED2BC7-4F3A-4DAC-9FD8-25D4541A142A}" type="presParOf" srcId="{1B5F24F6-0F8B-43D7-94EF-2410E671C5D5}" destId="{AEBBE775-0AB3-4092-9EB8-DEEB8D79EC2B}" srcOrd="0" destOrd="0" presId="urn:microsoft.com/office/officeart/2005/8/layout/hProcess9"/>
    <dgm:cxn modelId="{5C74B7B7-2D84-4EEF-8668-FE558055350C}" type="presParOf" srcId="{1B5F24F6-0F8B-43D7-94EF-2410E671C5D5}" destId="{BDF0152D-7524-44BA-981E-A8FC3EB16D07}" srcOrd="1" destOrd="0" presId="urn:microsoft.com/office/officeart/2005/8/layout/hProcess9"/>
    <dgm:cxn modelId="{0C31075D-D1AE-4535-AF41-A581DF2725B7}" type="presParOf" srcId="{BDF0152D-7524-44BA-981E-A8FC3EB16D07}" destId="{65E169DE-3D35-4F81-A6D3-CAF7401BCD00}" srcOrd="0" destOrd="0" presId="urn:microsoft.com/office/officeart/2005/8/layout/hProcess9"/>
    <dgm:cxn modelId="{EA359477-F906-4DC6-AB26-E0EC52EAA7A4}" type="presParOf" srcId="{BDF0152D-7524-44BA-981E-A8FC3EB16D07}" destId="{5552914B-0116-4CD9-848D-4E916434695B}" srcOrd="1" destOrd="0" presId="urn:microsoft.com/office/officeart/2005/8/layout/hProcess9"/>
    <dgm:cxn modelId="{6D0A09D1-6851-4549-8B03-2B61D308371E}" type="presParOf" srcId="{BDF0152D-7524-44BA-981E-A8FC3EB16D07}" destId="{3DB5620A-16BB-4AFD-9D82-A32FC15100F7}" srcOrd="2" destOrd="0" presId="urn:microsoft.com/office/officeart/2005/8/layout/hProcess9"/>
    <dgm:cxn modelId="{5B119F8F-3B0C-4D02-8247-36028620D1CB}" type="presParOf" srcId="{BDF0152D-7524-44BA-981E-A8FC3EB16D07}" destId="{4119C89E-7E5B-4D45-B5BE-D19C6528D97D}" srcOrd="3" destOrd="0" presId="urn:microsoft.com/office/officeart/2005/8/layout/hProcess9"/>
    <dgm:cxn modelId="{A123BA8D-76EC-4060-8281-0728F223B732}" type="presParOf" srcId="{BDF0152D-7524-44BA-981E-A8FC3EB16D07}" destId="{6C16DD14-2196-4294-B037-E54C32EBAA64}" srcOrd="4" destOrd="0" presId="urn:microsoft.com/office/officeart/2005/8/layout/hProcess9"/>
    <dgm:cxn modelId="{8AB2DA60-2D23-4B6C-8254-4B224DCB5AC9}" type="presParOf" srcId="{BDF0152D-7524-44BA-981E-A8FC3EB16D07}" destId="{47A702D7-77FB-4DAC-9685-EF69EF7142BA}" srcOrd="5" destOrd="0" presId="urn:microsoft.com/office/officeart/2005/8/layout/hProcess9"/>
    <dgm:cxn modelId="{82044BB3-C0C3-4311-B92A-C1D7690724E6}" type="presParOf" srcId="{BDF0152D-7524-44BA-981E-A8FC3EB16D07}" destId="{2C0A80EA-5B76-4DA1-A4D6-E661A189BEA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C0BD0-109E-4720-9543-2BD2733957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d-ID"/>
        </a:p>
      </dgm:t>
    </dgm:pt>
    <dgm:pt modelId="{73E8031B-0A0F-4B1F-9E4A-27474E87C028}">
      <dgm:prSet phldrT="[Text]">
        <dgm:style>
          <a:lnRef idx="2">
            <a:schemeClr val="dk1"/>
          </a:lnRef>
          <a:fillRef idx="1">
            <a:schemeClr val="lt1"/>
          </a:fillRef>
          <a:effectRef idx="0">
            <a:schemeClr val="dk1"/>
          </a:effectRef>
          <a:fontRef idx="minor">
            <a:schemeClr val="dk1"/>
          </a:fontRef>
        </dgm:style>
      </dgm:prSet>
      <dgm:spPr/>
      <dgm:t>
        <a:bodyPr/>
        <a:lstStyle/>
        <a:p>
          <a:r>
            <a:rPr lang="id-ID" dirty="0" smtClean="0"/>
            <a:t>Pasal 11 (Ayat) 4</a:t>
          </a:r>
          <a:endParaRPr lang="id-ID" dirty="0"/>
        </a:p>
      </dgm:t>
    </dgm:pt>
    <dgm:pt modelId="{D3D4A2E3-2065-4D48-A6D5-A655F0565593}" type="parTrans" cxnId="{E5FF8EB9-9383-47E9-87CF-4F17553264C8}">
      <dgm:prSet/>
      <dgm:spPr/>
      <dgm:t>
        <a:bodyPr/>
        <a:lstStyle/>
        <a:p>
          <a:endParaRPr lang="id-ID"/>
        </a:p>
      </dgm:t>
    </dgm:pt>
    <dgm:pt modelId="{F34B5C1A-3C04-4129-8A28-56A816C221D9}" type="sibTrans" cxnId="{E5FF8EB9-9383-47E9-87CF-4F17553264C8}">
      <dgm:prSet/>
      <dgm:spPr/>
      <dgm:t>
        <a:bodyPr/>
        <a:lstStyle/>
        <a:p>
          <a:endParaRPr lang="id-ID"/>
        </a:p>
      </dgm:t>
    </dgm:pt>
    <dgm:pt modelId="{AA4747B6-5092-4B8E-9862-6C782BEE12D7}">
      <dgm:prSet phldrT="[Text]"/>
      <dgm:spPr/>
      <dgm:t>
        <a:bodyPr/>
        <a:lstStyle/>
        <a:p>
          <a:pPr algn="just"/>
          <a:r>
            <a:rPr lang="id-ID" b="1" dirty="0" smtClean="0"/>
            <a:t>Jenis Tenaga Kesehatan yang termasuk dalam kelompok tenaga keperawatan sebagaimana dimaksud  pada ayat (1) huruf c terdiri atas</a:t>
          </a:r>
          <a:r>
            <a:rPr lang="id-ID" b="1" dirty="0" smtClean="0">
              <a:solidFill>
                <a:srgbClr val="FF0000"/>
              </a:solidFill>
            </a:rPr>
            <a:t> </a:t>
          </a:r>
          <a:r>
            <a:rPr lang="id-ID" b="1" i="1" u="sng" dirty="0" smtClean="0">
              <a:solidFill>
                <a:srgbClr val="FF0000"/>
              </a:solidFill>
            </a:rPr>
            <a:t>berbagai</a:t>
          </a:r>
          <a:r>
            <a:rPr lang="id-ID" b="1" dirty="0" smtClean="0">
              <a:solidFill>
                <a:srgbClr val="FF0000"/>
              </a:solidFill>
            </a:rPr>
            <a:t> </a:t>
          </a:r>
          <a:r>
            <a:rPr lang="id-ID" b="1" dirty="0" smtClean="0"/>
            <a:t>jenis perawat.</a:t>
          </a:r>
          <a:endParaRPr lang="id-ID" b="1" dirty="0"/>
        </a:p>
      </dgm:t>
    </dgm:pt>
    <dgm:pt modelId="{7A453A75-B97D-4A2F-91C2-ACCC37639080}" type="parTrans" cxnId="{65E0AC36-42C6-4FBC-BE6E-9C77AFC0A8AB}">
      <dgm:prSet/>
      <dgm:spPr/>
      <dgm:t>
        <a:bodyPr/>
        <a:lstStyle/>
        <a:p>
          <a:endParaRPr lang="id-ID"/>
        </a:p>
      </dgm:t>
    </dgm:pt>
    <dgm:pt modelId="{74C8B7FE-3616-4709-B879-2B7EC8B19C3E}" type="sibTrans" cxnId="{65E0AC36-42C6-4FBC-BE6E-9C77AFC0A8AB}">
      <dgm:prSet/>
      <dgm:spPr/>
      <dgm:t>
        <a:bodyPr/>
        <a:lstStyle/>
        <a:p>
          <a:endParaRPr lang="id-ID"/>
        </a:p>
      </dgm:t>
    </dgm:pt>
    <dgm:pt modelId="{A6EAB757-D137-4304-89D7-453A73DC2A81}">
      <dgm:prSet phldrT="[Text]" custT="1"/>
      <dgm:spPr/>
      <dgm:t>
        <a:bodyPr/>
        <a:lstStyle/>
        <a:p>
          <a:pPr algn="just"/>
          <a:r>
            <a:rPr lang="nn-NO" sz="1500" dirty="0" smtClean="0">
              <a:latin typeface="Tahoma" pitchFamily="34" charset="0"/>
              <a:ea typeface="Tahoma" pitchFamily="34" charset="0"/>
              <a:cs typeface="Tahoma" pitchFamily="34" charset="0"/>
            </a:rPr>
            <a:t>kelompok tenaga keteknisian medis sebagaimana</a:t>
          </a:r>
          <a:r>
            <a:rPr lang="id-ID" sz="1500" dirty="0" smtClean="0">
              <a:latin typeface="Tahoma" pitchFamily="34" charset="0"/>
              <a:ea typeface="Tahoma" pitchFamily="34" charset="0"/>
              <a:cs typeface="Tahoma" pitchFamily="34" charset="0"/>
            </a:rPr>
            <a:t> dimaksud pada ayat (1) huruf </a:t>
          </a:r>
          <a:r>
            <a:rPr lang="id-ID" sz="1500" b="1" dirty="0" smtClean="0">
              <a:latin typeface="Tahoma" pitchFamily="34" charset="0"/>
              <a:ea typeface="Tahoma" pitchFamily="34" charset="0"/>
              <a:cs typeface="Tahoma" pitchFamily="34" charset="0"/>
            </a:rPr>
            <a:t>j</a:t>
          </a:r>
          <a:r>
            <a:rPr lang="id-ID" sz="1500" dirty="0" smtClean="0">
              <a:latin typeface="Tahoma" pitchFamily="34" charset="0"/>
              <a:ea typeface="Tahoma" pitchFamily="34" charset="0"/>
              <a:cs typeface="Tahoma" pitchFamily="34" charset="0"/>
            </a:rPr>
            <a:t> terdiri atas </a:t>
          </a:r>
          <a:r>
            <a:rPr lang="id-ID" sz="1500" b="1" dirty="0" smtClean="0">
              <a:latin typeface="Tahoma" pitchFamily="34" charset="0"/>
              <a:ea typeface="Tahoma" pitchFamily="34" charset="0"/>
              <a:cs typeface="Tahoma" pitchFamily="34" charset="0"/>
            </a:rPr>
            <a:t>perekam medis dan informasi kesehatan, teknik kardiovaskuler, teknisi pelayanan darah, refraksionis optisien/optometris, teknisi gigi, </a:t>
          </a:r>
          <a:r>
            <a:rPr lang="id-ID" sz="1500" b="1" i="1" u="sng" dirty="0" smtClean="0">
              <a:latin typeface="Tahoma" pitchFamily="34" charset="0"/>
              <a:ea typeface="Tahoma" pitchFamily="34" charset="0"/>
              <a:cs typeface="Tahoma" pitchFamily="34" charset="0"/>
            </a:rPr>
            <a:t>penata anestesi</a:t>
          </a:r>
          <a:r>
            <a:rPr lang="id-ID" sz="1500" b="1" dirty="0" smtClean="0">
              <a:latin typeface="Tahoma" pitchFamily="34" charset="0"/>
              <a:ea typeface="Tahoma" pitchFamily="34" charset="0"/>
              <a:cs typeface="Tahoma" pitchFamily="34" charset="0"/>
            </a:rPr>
            <a:t>, terapis gigi dan mulut, dan audiologis.</a:t>
          </a:r>
          <a:endParaRPr lang="id-ID" sz="1500" b="1" dirty="0">
            <a:latin typeface="Tahoma" pitchFamily="34" charset="0"/>
            <a:ea typeface="Tahoma" pitchFamily="34" charset="0"/>
            <a:cs typeface="Tahoma" pitchFamily="34" charset="0"/>
          </a:endParaRPr>
        </a:p>
      </dgm:t>
    </dgm:pt>
    <dgm:pt modelId="{BB5F5D2B-12DD-45DA-A490-D4FF26143338}" type="parTrans" cxnId="{CC03CF48-6D22-4A7D-8006-A55FAE6C8AC4}">
      <dgm:prSet/>
      <dgm:spPr/>
      <dgm:t>
        <a:bodyPr/>
        <a:lstStyle/>
        <a:p>
          <a:endParaRPr lang="id-ID"/>
        </a:p>
      </dgm:t>
    </dgm:pt>
    <dgm:pt modelId="{A4BDEB99-47D3-4F04-A8C4-AA2FA0DD0D08}" type="sibTrans" cxnId="{CC03CF48-6D22-4A7D-8006-A55FAE6C8AC4}">
      <dgm:prSet/>
      <dgm:spPr/>
      <dgm:t>
        <a:bodyPr/>
        <a:lstStyle/>
        <a:p>
          <a:endParaRPr lang="id-ID"/>
        </a:p>
      </dgm:t>
    </dgm:pt>
    <dgm:pt modelId="{11D6C506-F295-4103-990D-F8254D5D216D}">
      <dgm:prSet phldrT="[Text]">
        <dgm:style>
          <a:lnRef idx="2">
            <a:schemeClr val="dk1"/>
          </a:lnRef>
          <a:fillRef idx="1">
            <a:schemeClr val="lt1"/>
          </a:fillRef>
          <a:effectRef idx="0">
            <a:schemeClr val="dk1"/>
          </a:effectRef>
          <a:fontRef idx="minor">
            <a:schemeClr val="dk1"/>
          </a:fontRef>
        </dgm:style>
      </dgm:prSet>
      <dgm:spPr/>
      <dgm:t>
        <a:bodyPr/>
        <a:lstStyle/>
        <a:p>
          <a:r>
            <a:rPr lang="id-ID" dirty="0" smtClean="0"/>
            <a:t>(penjelasan) Pasal 4 (Ayat) 4</a:t>
          </a:r>
          <a:endParaRPr lang="id-ID" dirty="0"/>
        </a:p>
      </dgm:t>
    </dgm:pt>
    <dgm:pt modelId="{DCDED9A7-2542-48EE-A2F9-2329EFEE1EC8}" type="parTrans" cxnId="{55B56A41-29D3-4280-AD52-11A58FB466B6}">
      <dgm:prSet/>
      <dgm:spPr/>
      <dgm:t>
        <a:bodyPr/>
        <a:lstStyle/>
        <a:p>
          <a:endParaRPr lang="id-ID"/>
        </a:p>
      </dgm:t>
    </dgm:pt>
    <dgm:pt modelId="{2A128B34-2980-4FC0-9DA0-EE74CA445256}" type="sibTrans" cxnId="{55B56A41-29D3-4280-AD52-11A58FB466B6}">
      <dgm:prSet/>
      <dgm:spPr/>
      <dgm:t>
        <a:bodyPr/>
        <a:lstStyle/>
        <a:p>
          <a:endParaRPr lang="id-ID"/>
        </a:p>
      </dgm:t>
    </dgm:pt>
    <dgm:pt modelId="{F373E690-94DD-409B-ABF6-978105672D15}">
      <dgm:prSet phldrT="[Text]" custT="1">
        <dgm:style>
          <a:lnRef idx="2">
            <a:schemeClr val="accent1"/>
          </a:lnRef>
          <a:fillRef idx="1">
            <a:schemeClr val="lt1"/>
          </a:fillRef>
          <a:effectRef idx="0">
            <a:schemeClr val="accent1"/>
          </a:effectRef>
          <a:fontRef idx="minor">
            <a:schemeClr val="dk1"/>
          </a:fontRef>
        </dgm:style>
      </dgm:prSet>
      <dgm:spPr>
        <a:ln/>
      </dgm:spPr>
      <dgm:t>
        <a:bodyPr/>
        <a:lstStyle/>
        <a:p>
          <a:pPr algn="just"/>
          <a:r>
            <a:rPr lang="id-ID" sz="1600" b="1" dirty="0" smtClean="0">
              <a:latin typeface="Tahoma" pitchFamily="34" charset="0"/>
              <a:ea typeface="Tahoma" pitchFamily="34" charset="0"/>
              <a:cs typeface="Tahoma" pitchFamily="34" charset="0"/>
            </a:rPr>
            <a:t>Jenis perawat </a:t>
          </a:r>
          <a:r>
            <a:rPr lang="id-ID" sz="1600" b="1" i="1" u="sng" dirty="0" smtClean="0">
              <a:solidFill>
                <a:srgbClr val="FF0000"/>
              </a:solidFill>
              <a:latin typeface="Tahoma" pitchFamily="34" charset="0"/>
              <a:ea typeface="Tahoma" pitchFamily="34" charset="0"/>
              <a:cs typeface="Tahoma" pitchFamily="34" charset="0"/>
            </a:rPr>
            <a:t>antara lain </a:t>
          </a:r>
          <a:r>
            <a:rPr lang="id-ID" sz="1600" b="1" dirty="0" smtClean="0">
              <a:solidFill>
                <a:srgbClr val="0070C0"/>
              </a:solidFill>
              <a:latin typeface="Tahoma" pitchFamily="34" charset="0"/>
              <a:ea typeface="Tahoma" pitchFamily="34" charset="0"/>
              <a:cs typeface="Tahoma" pitchFamily="34" charset="0"/>
            </a:rPr>
            <a:t>perawat kesehatan masyarakat, perawat kesehatan anak, perawat maternitas, perawat medikal bedah, perawat geriatri,</a:t>
          </a:r>
          <a:r>
            <a:rPr lang="id-ID" sz="1600" b="1" dirty="0" smtClean="0">
              <a:latin typeface="Tahoma" pitchFamily="34" charset="0"/>
              <a:ea typeface="Tahoma" pitchFamily="34" charset="0"/>
              <a:cs typeface="Tahoma" pitchFamily="34" charset="0"/>
            </a:rPr>
            <a:t> </a:t>
          </a:r>
          <a:r>
            <a:rPr lang="id-ID" sz="1600" b="1" i="1" u="sng" dirty="0" smtClean="0">
              <a:solidFill>
                <a:srgbClr val="FF0000"/>
              </a:solidFill>
              <a:latin typeface="Tahoma" pitchFamily="34" charset="0"/>
              <a:ea typeface="Tahoma" pitchFamily="34" charset="0"/>
              <a:cs typeface="Tahoma" pitchFamily="34" charset="0"/>
            </a:rPr>
            <a:t>dan</a:t>
          </a:r>
          <a:r>
            <a:rPr lang="id-ID" sz="1600" b="1" dirty="0" smtClean="0">
              <a:latin typeface="Tahoma" pitchFamily="34" charset="0"/>
              <a:ea typeface="Tahoma" pitchFamily="34" charset="0"/>
              <a:cs typeface="Tahoma" pitchFamily="34" charset="0"/>
            </a:rPr>
            <a:t> </a:t>
          </a:r>
          <a:r>
            <a:rPr lang="id-ID" sz="1600" b="1" dirty="0" smtClean="0">
              <a:solidFill>
                <a:srgbClr val="0070C0"/>
              </a:solidFill>
              <a:latin typeface="Tahoma" pitchFamily="34" charset="0"/>
              <a:ea typeface="Tahoma" pitchFamily="34" charset="0"/>
              <a:cs typeface="Tahoma" pitchFamily="34" charset="0"/>
            </a:rPr>
            <a:t>perawat kesehatan jiwa.</a:t>
          </a:r>
          <a:endParaRPr lang="id-ID" sz="1600" b="1" dirty="0">
            <a:solidFill>
              <a:srgbClr val="0070C0"/>
            </a:solidFill>
            <a:latin typeface="Tahoma" pitchFamily="34" charset="0"/>
            <a:ea typeface="Tahoma" pitchFamily="34" charset="0"/>
            <a:cs typeface="Tahoma" pitchFamily="34" charset="0"/>
          </a:endParaRPr>
        </a:p>
      </dgm:t>
    </dgm:pt>
    <dgm:pt modelId="{714DBB88-F733-4100-87DD-88B2C19AC69C}" type="parTrans" cxnId="{769048D4-492D-4DDE-B25F-A56546F9057F}">
      <dgm:prSet/>
      <dgm:spPr/>
      <dgm:t>
        <a:bodyPr/>
        <a:lstStyle/>
        <a:p>
          <a:endParaRPr lang="id-ID"/>
        </a:p>
      </dgm:t>
    </dgm:pt>
    <dgm:pt modelId="{C7292572-735B-4C73-9E08-8BC396A7A850}" type="sibTrans" cxnId="{769048D4-492D-4DDE-B25F-A56546F9057F}">
      <dgm:prSet/>
      <dgm:spPr/>
      <dgm:t>
        <a:bodyPr/>
        <a:lstStyle/>
        <a:p>
          <a:endParaRPr lang="id-ID"/>
        </a:p>
      </dgm:t>
    </dgm:pt>
    <dgm:pt modelId="{109F2E9B-C6CF-4FA4-8403-A8D9F3E56A6C}" type="pres">
      <dgm:prSet presAssocID="{31EC0BD0-109E-4720-9543-2BD273395745}" presName="diagram" presStyleCnt="0">
        <dgm:presLayoutVars>
          <dgm:chPref val="1"/>
          <dgm:dir/>
          <dgm:animOne val="branch"/>
          <dgm:animLvl val="lvl"/>
          <dgm:resizeHandles/>
        </dgm:presLayoutVars>
      </dgm:prSet>
      <dgm:spPr/>
      <dgm:t>
        <a:bodyPr/>
        <a:lstStyle/>
        <a:p>
          <a:endParaRPr lang="id-ID"/>
        </a:p>
      </dgm:t>
    </dgm:pt>
    <dgm:pt modelId="{6E2A8ED1-526C-41D6-861B-161BF251BC2E}" type="pres">
      <dgm:prSet presAssocID="{73E8031B-0A0F-4B1F-9E4A-27474E87C028}" presName="root" presStyleCnt="0"/>
      <dgm:spPr/>
    </dgm:pt>
    <dgm:pt modelId="{EB67023B-7028-42D9-866F-174125F11ACB}" type="pres">
      <dgm:prSet presAssocID="{73E8031B-0A0F-4B1F-9E4A-27474E87C028}" presName="rootComposite" presStyleCnt="0"/>
      <dgm:spPr/>
    </dgm:pt>
    <dgm:pt modelId="{4E33079D-A487-4383-8D70-BF50FFDC1E17}" type="pres">
      <dgm:prSet presAssocID="{73E8031B-0A0F-4B1F-9E4A-27474E87C028}" presName="rootText" presStyleLbl="node1" presStyleIdx="0" presStyleCnt="2" custScaleY="22730" custLinFactNeighborX="1755" custLinFactNeighborY="8385"/>
      <dgm:spPr/>
      <dgm:t>
        <a:bodyPr/>
        <a:lstStyle/>
        <a:p>
          <a:endParaRPr lang="id-ID"/>
        </a:p>
      </dgm:t>
    </dgm:pt>
    <dgm:pt modelId="{F97A57BB-7658-455A-8AFD-0F3F644FABA4}" type="pres">
      <dgm:prSet presAssocID="{73E8031B-0A0F-4B1F-9E4A-27474E87C028}" presName="rootConnector" presStyleLbl="node1" presStyleIdx="0" presStyleCnt="2"/>
      <dgm:spPr/>
      <dgm:t>
        <a:bodyPr/>
        <a:lstStyle/>
        <a:p>
          <a:endParaRPr lang="id-ID"/>
        </a:p>
      </dgm:t>
    </dgm:pt>
    <dgm:pt modelId="{610945DB-F907-409B-8919-C76DE2549CDA}" type="pres">
      <dgm:prSet presAssocID="{73E8031B-0A0F-4B1F-9E4A-27474E87C028}" presName="childShape" presStyleCnt="0"/>
      <dgm:spPr/>
    </dgm:pt>
    <dgm:pt modelId="{0099C12A-8116-4D45-B4EE-604217657A1E}" type="pres">
      <dgm:prSet presAssocID="{7A453A75-B97D-4A2F-91C2-ACCC37639080}" presName="Name13" presStyleLbl="parChTrans1D2" presStyleIdx="0" presStyleCnt="3"/>
      <dgm:spPr/>
      <dgm:t>
        <a:bodyPr/>
        <a:lstStyle/>
        <a:p>
          <a:endParaRPr lang="id-ID"/>
        </a:p>
      </dgm:t>
    </dgm:pt>
    <dgm:pt modelId="{0A2503EA-3AA7-4E04-98C6-5C66335272A3}" type="pres">
      <dgm:prSet presAssocID="{AA4747B6-5092-4B8E-9862-6C782BEE12D7}" presName="childText" presStyleLbl="bgAcc1" presStyleIdx="0" presStyleCnt="3" custScaleY="77249" custLinFactNeighborX="1484" custLinFactNeighborY="-4902">
        <dgm:presLayoutVars>
          <dgm:bulletEnabled val="1"/>
        </dgm:presLayoutVars>
      </dgm:prSet>
      <dgm:spPr/>
      <dgm:t>
        <a:bodyPr/>
        <a:lstStyle/>
        <a:p>
          <a:endParaRPr lang="id-ID"/>
        </a:p>
      </dgm:t>
    </dgm:pt>
    <dgm:pt modelId="{531C075D-D503-4C6F-844C-37EF03CD5C86}" type="pres">
      <dgm:prSet presAssocID="{BB5F5D2B-12DD-45DA-A490-D4FF26143338}" presName="Name13" presStyleLbl="parChTrans1D2" presStyleIdx="1" presStyleCnt="3"/>
      <dgm:spPr/>
      <dgm:t>
        <a:bodyPr/>
        <a:lstStyle/>
        <a:p>
          <a:endParaRPr lang="id-ID"/>
        </a:p>
      </dgm:t>
    </dgm:pt>
    <dgm:pt modelId="{8D5C512C-F5B0-4C46-A394-CD04A5AB22AF}" type="pres">
      <dgm:prSet presAssocID="{A6EAB757-D137-4304-89D7-453A73DC2A81}" presName="childText" presStyleLbl="bgAcc1" presStyleIdx="1" presStyleCnt="3" custScaleX="115763" custScaleY="147648" custLinFactNeighborX="-3043" custLinFactNeighborY="2760">
        <dgm:presLayoutVars>
          <dgm:bulletEnabled val="1"/>
        </dgm:presLayoutVars>
      </dgm:prSet>
      <dgm:spPr/>
      <dgm:t>
        <a:bodyPr/>
        <a:lstStyle/>
        <a:p>
          <a:endParaRPr lang="id-ID"/>
        </a:p>
      </dgm:t>
    </dgm:pt>
    <dgm:pt modelId="{B57E333B-E4A6-45AF-89CB-8714E4E3886F}" type="pres">
      <dgm:prSet presAssocID="{11D6C506-F295-4103-990D-F8254D5D216D}" presName="root" presStyleCnt="0"/>
      <dgm:spPr/>
    </dgm:pt>
    <dgm:pt modelId="{7F60F562-E990-4DE5-A266-C3BA1F8A5167}" type="pres">
      <dgm:prSet presAssocID="{11D6C506-F295-4103-990D-F8254D5D216D}" presName="rootComposite" presStyleCnt="0"/>
      <dgm:spPr/>
    </dgm:pt>
    <dgm:pt modelId="{5EAFF2BA-EEC2-4906-85A8-B24D691B9B87}" type="pres">
      <dgm:prSet presAssocID="{11D6C506-F295-4103-990D-F8254D5D216D}" presName="rootText" presStyleLbl="node1" presStyleIdx="1" presStyleCnt="2" custScaleX="87029" custScaleY="18932" custLinFactNeighborX="2714" custLinFactNeighborY="7984"/>
      <dgm:spPr/>
      <dgm:t>
        <a:bodyPr/>
        <a:lstStyle/>
        <a:p>
          <a:endParaRPr lang="id-ID"/>
        </a:p>
      </dgm:t>
    </dgm:pt>
    <dgm:pt modelId="{11834AA6-3DCC-437D-9CF6-339A8C61B023}" type="pres">
      <dgm:prSet presAssocID="{11D6C506-F295-4103-990D-F8254D5D216D}" presName="rootConnector" presStyleLbl="node1" presStyleIdx="1" presStyleCnt="2"/>
      <dgm:spPr/>
      <dgm:t>
        <a:bodyPr/>
        <a:lstStyle/>
        <a:p>
          <a:endParaRPr lang="id-ID"/>
        </a:p>
      </dgm:t>
    </dgm:pt>
    <dgm:pt modelId="{2A2ACFB6-3624-4105-A591-920AD658CAFB}" type="pres">
      <dgm:prSet presAssocID="{11D6C506-F295-4103-990D-F8254D5D216D}" presName="childShape" presStyleCnt="0"/>
      <dgm:spPr/>
    </dgm:pt>
    <dgm:pt modelId="{6048C0DE-12CC-4C37-B5FA-CCD39721B256}" type="pres">
      <dgm:prSet presAssocID="{714DBB88-F733-4100-87DD-88B2C19AC69C}" presName="Name13" presStyleLbl="parChTrans1D2" presStyleIdx="2" presStyleCnt="3"/>
      <dgm:spPr/>
      <dgm:t>
        <a:bodyPr/>
        <a:lstStyle/>
        <a:p>
          <a:endParaRPr lang="id-ID"/>
        </a:p>
      </dgm:t>
    </dgm:pt>
    <dgm:pt modelId="{A3DE4C27-CB5A-4FC2-BBD0-0A1A158FBDC8}" type="pres">
      <dgm:prSet presAssocID="{F373E690-94DD-409B-ABF6-978105672D15}" presName="childText" presStyleLbl="bgAcc1" presStyleIdx="2" presStyleCnt="3" custScaleY="100300" custLinFactNeighborX="1176" custLinFactNeighborY="-4100">
        <dgm:presLayoutVars>
          <dgm:bulletEnabled val="1"/>
        </dgm:presLayoutVars>
      </dgm:prSet>
      <dgm:spPr/>
      <dgm:t>
        <a:bodyPr/>
        <a:lstStyle/>
        <a:p>
          <a:endParaRPr lang="id-ID"/>
        </a:p>
      </dgm:t>
    </dgm:pt>
  </dgm:ptLst>
  <dgm:cxnLst>
    <dgm:cxn modelId="{769048D4-492D-4DDE-B25F-A56546F9057F}" srcId="{11D6C506-F295-4103-990D-F8254D5D216D}" destId="{F373E690-94DD-409B-ABF6-978105672D15}" srcOrd="0" destOrd="0" parTransId="{714DBB88-F733-4100-87DD-88B2C19AC69C}" sibTransId="{C7292572-735B-4C73-9E08-8BC396A7A850}"/>
    <dgm:cxn modelId="{CABE700D-BDF9-4A22-833E-2FD0154E3AEF}" type="presOf" srcId="{7A453A75-B97D-4A2F-91C2-ACCC37639080}" destId="{0099C12A-8116-4D45-B4EE-604217657A1E}" srcOrd="0" destOrd="0" presId="urn:microsoft.com/office/officeart/2005/8/layout/hierarchy3"/>
    <dgm:cxn modelId="{4CE8C4A7-BCDA-4AE0-AE14-1C061DC5B300}" type="presOf" srcId="{73E8031B-0A0F-4B1F-9E4A-27474E87C028}" destId="{F97A57BB-7658-455A-8AFD-0F3F644FABA4}" srcOrd="1" destOrd="0" presId="urn:microsoft.com/office/officeart/2005/8/layout/hierarchy3"/>
    <dgm:cxn modelId="{D8B16299-88AD-4AC5-B70F-82F3D52AA060}" type="presOf" srcId="{BB5F5D2B-12DD-45DA-A490-D4FF26143338}" destId="{531C075D-D503-4C6F-844C-37EF03CD5C86}" srcOrd="0" destOrd="0" presId="urn:microsoft.com/office/officeart/2005/8/layout/hierarchy3"/>
    <dgm:cxn modelId="{65E0AC36-42C6-4FBC-BE6E-9C77AFC0A8AB}" srcId="{73E8031B-0A0F-4B1F-9E4A-27474E87C028}" destId="{AA4747B6-5092-4B8E-9862-6C782BEE12D7}" srcOrd="0" destOrd="0" parTransId="{7A453A75-B97D-4A2F-91C2-ACCC37639080}" sibTransId="{74C8B7FE-3616-4709-B879-2B7EC8B19C3E}"/>
    <dgm:cxn modelId="{92D381FD-993A-4CE4-A9F6-8ACC2EF771A5}" type="presOf" srcId="{A6EAB757-D137-4304-89D7-453A73DC2A81}" destId="{8D5C512C-F5B0-4C46-A394-CD04A5AB22AF}" srcOrd="0" destOrd="0" presId="urn:microsoft.com/office/officeart/2005/8/layout/hierarchy3"/>
    <dgm:cxn modelId="{CC03CF48-6D22-4A7D-8006-A55FAE6C8AC4}" srcId="{73E8031B-0A0F-4B1F-9E4A-27474E87C028}" destId="{A6EAB757-D137-4304-89D7-453A73DC2A81}" srcOrd="1" destOrd="0" parTransId="{BB5F5D2B-12DD-45DA-A490-D4FF26143338}" sibTransId="{A4BDEB99-47D3-4F04-A8C4-AA2FA0DD0D08}"/>
    <dgm:cxn modelId="{F3CA3EF4-6E71-4B68-991E-B3FEF0D0BDCC}" type="presOf" srcId="{11D6C506-F295-4103-990D-F8254D5D216D}" destId="{5EAFF2BA-EEC2-4906-85A8-B24D691B9B87}" srcOrd="0" destOrd="0" presId="urn:microsoft.com/office/officeart/2005/8/layout/hierarchy3"/>
    <dgm:cxn modelId="{816C9F50-1A1B-405F-961E-25BE7E758E7E}" type="presOf" srcId="{AA4747B6-5092-4B8E-9862-6C782BEE12D7}" destId="{0A2503EA-3AA7-4E04-98C6-5C66335272A3}" srcOrd="0" destOrd="0" presId="urn:microsoft.com/office/officeart/2005/8/layout/hierarchy3"/>
    <dgm:cxn modelId="{44DDFC0F-C062-4801-B0A5-A940239C32C4}" type="presOf" srcId="{73E8031B-0A0F-4B1F-9E4A-27474E87C028}" destId="{4E33079D-A487-4383-8D70-BF50FFDC1E17}" srcOrd="0" destOrd="0" presId="urn:microsoft.com/office/officeart/2005/8/layout/hierarchy3"/>
    <dgm:cxn modelId="{4123F8AB-5C6F-4420-82A4-0A4ED1D80BCB}" type="presOf" srcId="{11D6C506-F295-4103-990D-F8254D5D216D}" destId="{11834AA6-3DCC-437D-9CF6-339A8C61B023}" srcOrd="1" destOrd="0" presId="urn:microsoft.com/office/officeart/2005/8/layout/hierarchy3"/>
    <dgm:cxn modelId="{55B56A41-29D3-4280-AD52-11A58FB466B6}" srcId="{31EC0BD0-109E-4720-9543-2BD273395745}" destId="{11D6C506-F295-4103-990D-F8254D5D216D}" srcOrd="1" destOrd="0" parTransId="{DCDED9A7-2542-48EE-A2F9-2329EFEE1EC8}" sibTransId="{2A128B34-2980-4FC0-9DA0-EE74CA445256}"/>
    <dgm:cxn modelId="{8250B7A9-5248-4B6F-9694-89381CD35F4F}" type="presOf" srcId="{714DBB88-F733-4100-87DD-88B2C19AC69C}" destId="{6048C0DE-12CC-4C37-B5FA-CCD39721B256}" srcOrd="0" destOrd="0" presId="urn:microsoft.com/office/officeart/2005/8/layout/hierarchy3"/>
    <dgm:cxn modelId="{E5FF8EB9-9383-47E9-87CF-4F17553264C8}" srcId="{31EC0BD0-109E-4720-9543-2BD273395745}" destId="{73E8031B-0A0F-4B1F-9E4A-27474E87C028}" srcOrd="0" destOrd="0" parTransId="{D3D4A2E3-2065-4D48-A6D5-A655F0565593}" sibTransId="{F34B5C1A-3C04-4129-8A28-56A816C221D9}"/>
    <dgm:cxn modelId="{25912A61-540E-4C99-9C7B-B773A6BFB53A}" type="presOf" srcId="{31EC0BD0-109E-4720-9543-2BD273395745}" destId="{109F2E9B-C6CF-4FA4-8403-A8D9F3E56A6C}" srcOrd="0" destOrd="0" presId="urn:microsoft.com/office/officeart/2005/8/layout/hierarchy3"/>
    <dgm:cxn modelId="{B79D2E17-C9F4-4CEF-A6F4-31E55367B6F8}" type="presOf" srcId="{F373E690-94DD-409B-ABF6-978105672D15}" destId="{A3DE4C27-CB5A-4FC2-BBD0-0A1A158FBDC8}" srcOrd="0" destOrd="0" presId="urn:microsoft.com/office/officeart/2005/8/layout/hierarchy3"/>
    <dgm:cxn modelId="{12D22909-A13C-42FC-BAB2-34D05A3174E4}" type="presParOf" srcId="{109F2E9B-C6CF-4FA4-8403-A8D9F3E56A6C}" destId="{6E2A8ED1-526C-41D6-861B-161BF251BC2E}" srcOrd="0" destOrd="0" presId="urn:microsoft.com/office/officeart/2005/8/layout/hierarchy3"/>
    <dgm:cxn modelId="{B83116EA-5278-4208-B8A1-0DD7DB5140BC}" type="presParOf" srcId="{6E2A8ED1-526C-41D6-861B-161BF251BC2E}" destId="{EB67023B-7028-42D9-866F-174125F11ACB}" srcOrd="0" destOrd="0" presId="urn:microsoft.com/office/officeart/2005/8/layout/hierarchy3"/>
    <dgm:cxn modelId="{652D2057-902D-478C-9F78-B62DCB041B55}" type="presParOf" srcId="{EB67023B-7028-42D9-866F-174125F11ACB}" destId="{4E33079D-A487-4383-8D70-BF50FFDC1E17}" srcOrd="0" destOrd="0" presId="urn:microsoft.com/office/officeart/2005/8/layout/hierarchy3"/>
    <dgm:cxn modelId="{0BC65136-48CF-4BDF-9EE3-DEE9BBE9B526}" type="presParOf" srcId="{EB67023B-7028-42D9-866F-174125F11ACB}" destId="{F97A57BB-7658-455A-8AFD-0F3F644FABA4}" srcOrd="1" destOrd="0" presId="urn:microsoft.com/office/officeart/2005/8/layout/hierarchy3"/>
    <dgm:cxn modelId="{909E16AC-F47A-45C2-80F0-2960F22393C8}" type="presParOf" srcId="{6E2A8ED1-526C-41D6-861B-161BF251BC2E}" destId="{610945DB-F907-409B-8919-C76DE2549CDA}" srcOrd="1" destOrd="0" presId="urn:microsoft.com/office/officeart/2005/8/layout/hierarchy3"/>
    <dgm:cxn modelId="{F6FC873E-77C3-467D-B413-A0CD7AAA339D}" type="presParOf" srcId="{610945DB-F907-409B-8919-C76DE2549CDA}" destId="{0099C12A-8116-4D45-B4EE-604217657A1E}" srcOrd="0" destOrd="0" presId="urn:microsoft.com/office/officeart/2005/8/layout/hierarchy3"/>
    <dgm:cxn modelId="{CB05A17A-DB5D-45EA-8E85-8064208348C7}" type="presParOf" srcId="{610945DB-F907-409B-8919-C76DE2549CDA}" destId="{0A2503EA-3AA7-4E04-98C6-5C66335272A3}" srcOrd="1" destOrd="0" presId="urn:microsoft.com/office/officeart/2005/8/layout/hierarchy3"/>
    <dgm:cxn modelId="{9C0FF3E1-7BBB-4236-A7F0-DB73C260F566}" type="presParOf" srcId="{610945DB-F907-409B-8919-C76DE2549CDA}" destId="{531C075D-D503-4C6F-844C-37EF03CD5C86}" srcOrd="2" destOrd="0" presId="urn:microsoft.com/office/officeart/2005/8/layout/hierarchy3"/>
    <dgm:cxn modelId="{21BEB026-D046-49F9-9708-B2F6D344D466}" type="presParOf" srcId="{610945DB-F907-409B-8919-C76DE2549CDA}" destId="{8D5C512C-F5B0-4C46-A394-CD04A5AB22AF}" srcOrd="3" destOrd="0" presId="urn:microsoft.com/office/officeart/2005/8/layout/hierarchy3"/>
    <dgm:cxn modelId="{E8D50638-D8EF-40A0-B375-F514ECC3926D}" type="presParOf" srcId="{109F2E9B-C6CF-4FA4-8403-A8D9F3E56A6C}" destId="{B57E333B-E4A6-45AF-89CB-8714E4E3886F}" srcOrd="1" destOrd="0" presId="urn:microsoft.com/office/officeart/2005/8/layout/hierarchy3"/>
    <dgm:cxn modelId="{F94DAC00-6E65-45A1-8323-819B21DE60B4}" type="presParOf" srcId="{B57E333B-E4A6-45AF-89CB-8714E4E3886F}" destId="{7F60F562-E990-4DE5-A266-C3BA1F8A5167}" srcOrd="0" destOrd="0" presId="urn:microsoft.com/office/officeart/2005/8/layout/hierarchy3"/>
    <dgm:cxn modelId="{77DAA574-3AAB-46CE-9091-B7979F9F62F3}" type="presParOf" srcId="{7F60F562-E990-4DE5-A266-C3BA1F8A5167}" destId="{5EAFF2BA-EEC2-4906-85A8-B24D691B9B87}" srcOrd="0" destOrd="0" presId="urn:microsoft.com/office/officeart/2005/8/layout/hierarchy3"/>
    <dgm:cxn modelId="{ADDA071F-FB39-46F8-A55E-9D01F34BCFAD}" type="presParOf" srcId="{7F60F562-E990-4DE5-A266-C3BA1F8A5167}" destId="{11834AA6-3DCC-437D-9CF6-339A8C61B023}" srcOrd="1" destOrd="0" presId="urn:microsoft.com/office/officeart/2005/8/layout/hierarchy3"/>
    <dgm:cxn modelId="{EB8CB0F0-B0DA-4709-BE7C-AB6EAAE0EB82}" type="presParOf" srcId="{B57E333B-E4A6-45AF-89CB-8714E4E3886F}" destId="{2A2ACFB6-3624-4105-A591-920AD658CAFB}" srcOrd="1" destOrd="0" presId="urn:microsoft.com/office/officeart/2005/8/layout/hierarchy3"/>
    <dgm:cxn modelId="{5799F18C-E44E-4582-8940-5D13B0ADD7FE}" type="presParOf" srcId="{2A2ACFB6-3624-4105-A591-920AD658CAFB}" destId="{6048C0DE-12CC-4C37-B5FA-CCD39721B256}" srcOrd="0" destOrd="0" presId="urn:microsoft.com/office/officeart/2005/8/layout/hierarchy3"/>
    <dgm:cxn modelId="{20142AD9-747E-423A-96E4-AF62128169F4}" type="presParOf" srcId="{2A2ACFB6-3624-4105-A591-920AD658CAFB}" destId="{A3DE4C27-CB5A-4FC2-BBD0-0A1A158FBDC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B72F0-7DB2-40C3-991D-C29F15DF7A3F}"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id-ID"/>
        </a:p>
      </dgm:t>
    </dgm:pt>
    <dgm:pt modelId="{5305241A-C55B-48DF-98B3-172FEFFEAA65}">
      <dgm:prSet phldrT="[Text]" custT="1"/>
      <dgm:spPr/>
      <dgm:t>
        <a:bodyPr/>
        <a:lstStyle/>
        <a:p>
          <a:r>
            <a:rPr lang="id-ID" sz="1800" smtClean="0"/>
            <a:t>UU NOMOR 36 TAHUN 2009 TENTANG KESEHATAN</a:t>
          </a:r>
          <a:endParaRPr lang="id-ID" sz="1800" dirty="0"/>
        </a:p>
      </dgm:t>
    </dgm:pt>
    <dgm:pt modelId="{465E6765-E1C8-42D8-801B-8039D915907E}" type="parTrans" cxnId="{6170F3A1-B589-468A-9FDC-B0B53017280C}">
      <dgm:prSet/>
      <dgm:spPr/>
      <dgm:t>
        <a:bodyPr/>
        <a:lstStyle/>
        <a:p>
          <a:endParaRPr lang="id-ID" sz="1800"/>
        </a:p>
      </dgm:t>
    </dgm:pt>
    <dgm:pt modelId="{9168A2F5-E330-42FE-A188-F5A574818559}" type="sibTrans" cxnId="{6170F3A1-B589-468A-9FDC-B0B53017280C}">
      <dgm:prSet/>
      <dgm:spPr/>
      <dgm:t>
        <a:bodyPr/>
        <a:lstStyle/>
        <a:p>
          <a:endParaRPr lang="id-ID" sz="1800"/>
        </a:p>
      </dgm:t>
    </dgm:pt>
    <dgm:pt modelId="{14F684B5-0206-4A74-9FE8-6A65A6A03F47}">
      <dgm:prSet phldrT="[Text]" custT="1"/>
      <dgm:spPr/>
      <dgm:t>
        <a:bodyPr/>
        <a:lstStyle/>
        <a:p>
          <a:r>
            <a:rPr lang="id-ID" sz="1800" smtClean="0"/>
            <a:t>UU NOMOR 36 TAHUN 2014 TENTANG TENAGA KESEHATAN</a:t>
          </a:r>
          <a:endParaRPr lang="id-ID" sz="1800" dirty="0"/>
        </a:p>
      </dgm:t>
    </dgm:pt>
    <dgm:pt modelId="{5911E62E-533C-4706-834C-F47EAB8EB267}" type="parTrans" cxnId="{7FB32A8D-232A-443B-8B25-D6457B3756A3}">
      <dgm:prSet/>
      <dgm:spPr/>
      <dgm:t>
        <a:bodyPr/>
        <a:lstStyle/>
        <a:p>
          <a:endParaRPr lang="id-ID" sz="1800"/>
        </a:p>
      </dgm:t>
    </dgm:pt>
    <dgm:pt modelId="{FEE17C9B-64CD-4123-BCCD-5AECD586ABE0}" type="sibTrans" cxnId="{7FB32A8D-232A-443B-8B25-D6457B3756A3}">
      <dgm:prSet/>
      <dgm:spPr/>
      <dgm:t>
        <a:bodyPr/>
        <a:lstStyle/>
        <a:p>
          <a:endParaRPr lang="id-ID" sz="1800"/>
        </a:p>
      </dgm:t>
    </dgm:pt>
    <dgm:pt modelId="{DCD23CF4-E6C7-4A3F-BFC5-96A054BCA9D2}">
      <dgm:prSet phldrT="[Text]" custT="1"/>
      <dgm:spPr/>
      <dgm:t>
        <a:bodyPr/>
        <a:lstStyle/>
        <a:p>
          <a:r>
            <a:rPr lang="id-ID" sz="1800" smtClean="0">
              <a:latin typeface="Bell MT" panose="02020503060305020303" pitchFamily="18" charset="0"/>
            </a:rPr>
            <a:t>Permenkes 18 Tahun 2016 tentang Penyelenggaraan Pekerjaan Penata Anestesi (mencabut Permenkes 31 Tahun 2013 tentang Penyelenggaraan Pekerjaan Perawat Anestesi</a:t>
          </a:r>
          <a:endParaRPr lang="id-ID" sz="1800" dirty="0"/>
        </a:p>
      </dgm:t>
    </dgm:pt>
    <dgm:pt modelId="{A77160A5-4FC6-4EE9-9E3B-7B7C18E6504A}" type="parTrans" cxnId="{89F6D532-76C6-4F2C-9F8E-0BE207C4C2AC}">
      <dgm:prSet/>
      <dgm:spPr/>
      <dgm:t>
        <a:bodyPr/>
        <a:lstStyle/>
        <a:p>
          <a:endParaRPr lang="id-ID" sz="1800"/>
        </a:p>
      </dgm:t>
    </dgm:pt>
    <dgm:pt modelId="{C8DA6DF2-BD45-4776-B042-41A51FE8819B}" type="sibTrans" cxnId="{89F6D532-76C6-4F2C-9F8E-0BE207C4C2AC}">
      <dgm:prSet/>
      <dgm:spPr/>
      <dgm:t>
        <a:bodyPr/>
        <a:lstStyle/>
        <a:p>
          <a:endParaRPr lang="id-ID" sz="1800"/>
        </a:p>
      </dgm:t>
    </dgm:pt>
    <dgm:pt modelId="{A2FA6ABD-03E2-4334-AD8C-A51141F749F2}">
      <dgm:prSet phldrT="[Text]" custT="1"/>
      <dgm:spPr/>
      <dgm:t>
        <a:bodyPr/>
        <a:lstStyle/>
        <a:p>
          <a:r>
            <a:rPr lang="id-ID" sz="1800" smtClean="0">
              <a:latin typeface="Bell MT" panose="02020503060305020303" pitchFamily="18" charset="0"/>
              <a:cs typeface="Arabic Typesetting" panose="03020402040406030203" pitchFamily="66" charset="-78"/>
            </a:rPr>
            <a:t>Permenkes 519/Menkes/Per/III/2011 tentang Pedoman Penyelenggaraan Pelayanan Anestesiologi dan </a:t>
          </a:r>
          <a:r>
            <a:rPr lang="it-IT" sz="1800" smtClean="0">
              <a:latin typeface="Bell MT" panose="02020503060305020303" pitchFamily="18" charset="0"/>
              <a:cs typeface="Arabic Typesetting" panose="03020402040406030203" pitchFamily="66" charset="-78"/>
            </a:rPr>
            <a:t>Terapi Intensif di Rumah Sakit</a:t>
          </a:r>
          <a:endParaRPr lang="id-ID" sz="1800" dirty="0"/>
        </a:p>
      </dgm:t>
    </dgm:pt>
    <dgm:pt modelId="{058CF700-DC19-48D3-B1E0-5E3972513852}" type="parTrans" cxnId="{B0CC2AAB-7741-47C6-B593-3FD829773C10}">
      <dgm:prSet/>
      <dgm:spPr/>
      <dgm:t>
        <a:bodyPr/>
        <a:lstStyle/>
        <a:p>
          <a:endParaRPr lang="id-ID" sz="1800"/>
        </a:p>
      </dgm:t>
    </dgm:pt>
    <dgm:pt modelId="{841FFB32-10F4-4B85-9B9A-763C0EBED1D7}" type="sibTrans" cxnId="{B0CC2AAB-7741-47C6-B593-3FD829773C10}">
      <dgm:prSet/>
      <dgm:spPr/>
      <dgm:t>
        <a:bodyPr/>
        <a:lstStyle/>
        <a:p>
          <a:endParaRPr lang="id-ID" sz="1800"/>
        </a:p>
      </dgm:t>
    </dgm:pt>
    <dgm:pt modelId="{026C93B7-38AC-4E8C-B14C-61263F9DEC86}" type="pres">
      <dgm:prSet presAssocID="{288B72F0-7DB2-40C3-991D-C29F15DF7A3F}" presName="matrix" presStyleCnt="0">
        <dgm:presLayoutVars>
          <dgm:chMax val="1"/>
          <dgm:dir/>
          <dgm:resizeHandles val="exact"/>
        </dgm:presLayoutVars>
      </dgm:prSet>
      <dgm:spPr/>
      <dgm:t>
        <a:bodyPr/>
        <a:lstStyle/>
        <a:p>
          <a:endParaRPr lang="id-ID"/>
        </a:p>
      </dgm:t>
    </dgm:pt>
    <dgm:pt modelId="{90BD6D62-607D-4402-8CEC-53B72A023B6E}" type="pres">
      <dgm:prSet presAssocID="{288B72F0-7DB2-40C3-991D-C29F15DF7A3F}" presName="diamond" presStyleLbl="bgShp" presStyleIdx="0" presStyleCnt="1" custScaleX="232163"/>
      <dgm:spPr/>
      <dgm:t>
        <a:bodyPr/>
        <a:lstStyle/>
        <a:p>
          <a:endParaRPr lang="id-ID"/>
        </a:p>
      </dgm:t>
    </dgm:pt>
    <dgm:pt modelId="{0D490387-10D0-4553-94E9-53D7C8F2749E}" type="pres">
      <dgm:prSet presAssocID="{288B72F0-7DB2-40C3-991D-C29F15DF7A3F}" presName="quad1" presStyleLbl="node1" presStyleIdx="0" presStyleCnt="4" custScaleX="190711" custLinFactNeighborX="-61129" custLinFactNeighborY="-8402">
        <dgm:presLayoutVars>
          <dgm:chMax val="0"/>
          <dgm:chPref val="0"/>
          <dgm:bulletEnabled val="1"/>
        </dgm:presLayoutVars>
      </dgm:prSet>
      <dgm:spPr/>
      <dgm:t>
        <a:bodyPr/>
        <a:lstStyle/>
        <a:p>
          <a:endParaRPr lang="id-ID"/>
        </a:p>
      </dgm:t>
    </dgm:pt>
    <dgm:pt modelId="{128F4F11-199F-4EEA-BA61-9251BBF715E0}" type="pres">
      <dgm:prSet presAssocID="{288B72F0-7DB2-40C3-991D-C29F15DF7A3F}" presName="quad2" presStyleLbl="node1" presStyleIdx="1" presStyleCnt="4" custScaleX="203930" custLinFactNeighborX="67484" custLinFactNeighborY="-8537">
        <dgm:presLayoutVars>
          <dgm:chMax val="0"/>
          <dgm:chPref val="0"/>
          <dgm:bulletEnabled val="1"/>
        </dgm:presLayoutVars>
      </dgm:prSet>
      <dgm:spPr/>
      <dgm:t>
        <a:bodyPr/>
        <a:lstStyle/>
        <a:p>
          <a:endParaRPr lang="id-ID"/>
        </a:p>
      </dgm:t>
    </dgm:pt>
    <dgm:pt modelId="{61C581A6-DC61-4AAB-A38B-2E25E1372E55}" type="pres">
      <dgm:prSet presAssocID="{288B72F0-7DB2-40C3-991D-C29F15DF7A3F}" presName="quad3" presStyleLbl="node1" presStyleIdx="2" presStyleCnt="4" custScaleX="201141" custLinFactX="55527" custLinFactNeighborX="100000" custLinFactNeighborY="1726">
        <dgm:presLayoutVars>
          <dgm:chMax val="0"/>
          <dgm:chPref val="0"/>
          <dgm:bulletEnabled val="1"/>
        </dgm:presLayoutVars>
      </dgm:prSet>
      <dgm:spPr/>
      <dgm:t>
        <a:bodyPr/>
        <a:lstStyle/>
        <a:p>
          <a:endParaRPr lang="id-ID"/>
        </a:p>
      </dgm:t>
    </dgm:pt>
    <dgm:pt modelId="{8DB0365B-577C-44D6-AAB8-5371E5A20B66}" type="pres">
      <dgm:prSet presAssocID="{288B72F0-7DB2-40C3-991D-C29F15DF7A3F}" presName="quad4" presStyleLbl="node1" presStyleIdx="3" presStyleCnt="4" custScaleX="189463" custLinFactX="-68223" custLinFactNeighborX="-100000" custLinFactNeighborY="1461">
        <dgm:presLayoutVars>
          <dgm:chMax val="0"/>
          <dgm:chPref val="0"/>
          <dgm:bulletEnabled val="1"/>
        </dgm:presLayoutVars>
      </dgm:prSet>
      <dgm:spPr/>
      <dgm:t>
        <a:bodyPr/>
        <a:lstStyle/>
        <a:p>
          <a:endParaRPr lang="id-ID"/>
        </a:p>
      </dgm:t>
    </dgm:pt>
  </dgm:ptLst>
  <dgm:cxnLst>
    <dgm:cxn modelId="{05F01647-CD61-4BEB-9EA5-DCD48F5D087B}" type="presOf" srcId="{5305241A-C55B-48DF-98B3-172FEFFEAA65}" destId="{0D490387-10D0-4553-94E9-53D7C8F2749E}" srcOrd="0" destOrd="0" presId="urn:microsoft.com/office/officeart/2005/8/layout/matrix3"/>
    <dgm:cxn modelId="{6170F3A1-B589-468A-9FDC-B0B53017280C}" srcId="{288B72F0-7DB2-40C3-991D-C29F15DF7A3F}" destId="{5305241A-C55B-48DF-98B3-172FEFFEAA65}" srcOrd="0" destOrd="0" parTransId="{465E6765-E1C8-42D8-801B-8039D915907E}" sibTransId="{9168A2F5-E330-42FE-A188-F5A574818559}"/>
    <dgm:cxn modelId="{9A3DE079-35E4-4C0F-9A7C-BC016F1269FA}" type="presOf" srcId="{14F684B5-0206-4A74-9FE8-6A65A6A03F47}" destId="{128F4F11-199F-4EEA-BA61-9251BBF715E0}" srcOrd="0" destOrd="0" presId="urn:microsoft.com/office/officeart/2005/8/layout/matrix3"/>
    <dgm:cxn modelId="{7FB32A8D-232A-443B-8B25-D6457B3756A3}" srcId="{288B72F0-7DB2-40C3-991D-C29F15DF7A3F}" destId="{14F684B5-0206-4A74-9FE8-6A65A6A03F47}" srcOrd="1" destOrd="0" parTransId="{5911E62E-533C-4706-834C-F47EAB8EB267}" sibTransId="{FEE17C9B-64CD-4123-BCCD-5AECD586ABE0}"/>
    <dgm:cxn modelId="{89F6D532-76C6-4F2C-9F8E-0BE207C4C2AC}" srcId="{288B72F0-7DB2-40C3-991D-C29F15DF7A3F}" destId="{DCD23CF4-E6C7-4A3F-BFC5-96A054BCA9D2}" srcOrd="2" destOrd="0" parTransId="{A77160A5-4FC6-4EE9-9E3B-7B7C18E6504A}" sibTransId="{C8DA6DF2-BD45-4776-B042-41A51FE8819B}"/>
    <dgm:cxn modelId="{DCE66747-E0C2-49B3-BCAA-465A2393E32B}" type="presOf" srcId="{A2FA6ABD-03E2-4334-AD8C-A51141F749F2}" destId="{8DB0365B-577C-44D6-AAB8-5371E5A20B66}" srcOrd="0" destOrd="0" presId="urn:microsoft.com/office/officeart/2005/8/layout/matrix3"/>
    <dgm:cxn modelId="{41D31758-1F76-4567-9D16-906F17873C10}" type="presOf" srcId="{DCD23CF4-E6C7-4A3F-BFC5-96A054BCA9D2}" destId="{61C581A6-DC61-4AAB-A38B-2E25E1372E55}" srcOrd="0" destOrd="0" presId="urn:microsoft.com/office/officeart/2005/8/layout/matrix3"/>
    <dgm:cxn modelId="{B0CC2AAB-7741-47C6-B593-3FD829773C10}" srcId="{288B72F0-7DB2-40C3-991D-C29F15DF7A3F}" destId="{A2FA6ABD-03E2-4334-AD8C-A51141F749F2}" srcOrd="3" destOrd="0" parTransId="{058CF700-DC19-48D3-B1E0-5E3972513852}" sibTransId="{841FFB32-10F4-4B85-9B9A-763C0EBED1D7}"/>
    <dgm:cxn modelId="{FDE67DC3-F8C0-4F65-B734-55D622AB203C}" type="presOf" srcId="{288B72F0-7DB2-40C3-991D-C29F15DF7A3F}" destId="{026C93B7-38AC-4E8C-B14C-61263F9DEC86}" srcOrd="0" destOrd="0" presId="urn:microsoft.com/office/officeart/2005/8/layout/matrix3"/>
    <dgm:cxn modelId="{08D0A994-54BC-4AE9-8532-125F356D4F9B}" type="presParOf" srcId="{026C93B7-38AC-4E8C-B14C-61263F9DEC86}" destId="{90BD6D62-607D-4402-8CEC-53B72A023B6E}" srcOrd="0" destOrd="0" presId="urn:microsoft.com/office/officeart/2005/8/layout/matrix3"/>
    <dgm:cxn modelId="{5D528D2C-5340-4847-96ED-311624C0C40B}" type="presParOf" srcId="{026C93B7-38AC-4E8C-B14C-61263F9DEC86}" destId="{0D490387-10D0-4553-94E9-53D7C8F2749E}" srcOrd="1" destOrd="0" presId="urn:microsoft.com/office/officeart/2005/8/layout/matrix3"/>
    <dgm:cxn modelId="{07F9A68E-C68C-4255-9ADA-A644124EF563}" type="presParOf" srcId="{026C93B7-38AC-4E8C-B14C-61263F9DEC86}" destId="{128F4F11-199F-4EEA-BA61-9251BBF715E0}" srcOrd="2" destOrd="0" presId="urn:microsoft.com/office/officeart/2005/8/layout/matrix3"/>
    <dgm:cxn modelId="{B481ADDC-26FF-4C00-B5CD-AF3144B743FB}" type="presParOf" srcId="{026C93B7-38AC-4E8C-B14C-61263F9DEC86}" destId="{61C581A6-DC61-4AAB-A38B-2E25E1372E55}" srcOrd="3" destOrd="0" presId="urn:microsoft.com/office/officeart/2005/8/layout/matrix3"/>
    <dgm:cxn modelId="{8E601646-F4C9-42C6-93E7-8EACC5608446}" type="presParOf" srcId="{026C93B7-38AC-4E8C-B14C-61263F9DEC86}" destId="{8DB0365B-577C-44D6-AAB8-5371E5A20B6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7A216-A2A7-4444-BE82-75618F6D3F9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id-ID"/>
        </a:p>
      </dgm:t>
    </dgm:pt>
    <dgm:pt modelId="{3AE903E0-6B76-46D8-931D-BAD369F5E4B7}">
      <dgm:prSet phldrT="[Text]" custT="1"/>
      <dgm:spPr/>
      <dgm:t>
        <a:bodyPr/>
        <a:lstStyle/>
        <a:p>
          <a:r>
            <a:rPr lang="id-ID" sz="1800" b="1" dirty="0" smtClean="0">
              <a:solidFill>
                <a:schemeClr val="tx1"/>
              </a:solidFill>
            </a:rPr>
            <a:t>PMK No 519 tahun 2011</a:t>
          </a:r>
          <a:endParaRPr lang="id-ID" sz="1800" dirty="0">
            <a:solidFill>
              <a:schemeClr val="tx1"/>
            </a:solidFill>
          </a:endParaRPr>
        </a:p>
      </dgm:t>
    </dgm:pt>
    <dgm:pt modelId="{1E55538C-7220-49FB-BBC7-4D14C4E575D9}" type="parTrans" cxnId="{22F0777B-6B13-4574-8DFE-44BFA1FECE7E}">
      <dgm:prSet/>
      <dgm:spPr/>
      <dgm:t>
        <a:bodyPr/>
        <a:lstStyle/>
        <a:p>
          <a:endParaRPr lang="id-ID"/>
        </a:p>
      </dgm:t>
    </dgm:pt>
    <dgm:pt modelId="{3054482E-2B49-4B69-BD87-1257883FE5C6}" type="sibTrans" cxnId="{22F0777B-6B13-4574-8DFE-44BFA1FECE7E}">
      <dgm:prSet/>
      <dgm:spPr/>
      <dgm:t>
        <a:bodyPr/>
        <a:lstStyle/>
        <a:p>
          <a:endParaRPr lang="id-ID"/>
        </a:p>
      </dgm:t>
    </dgm:pt>
    <dgm:pt modelId="{D2CC7D5A-1FEE-4894-B059-A0AC33B35045}">
      <dgm:prSet phldrT="[Text]" custT="1"/>
      <dgm:spPr/>
      <dgm:t>
        <a:bodyPr/>
        <a:lstStyle/>
        <a:p>
          <a:r>
            <a:rPr lang="id-ID" sz="1800" b="1" dirty="0" smtClean="0">
              <a:solidFill>
                <a:schemeClr val="bg1"/>
              </a:solidFill>
            </a:rPr>
            <a:t>Tenaga keperawatan yang telah menyelesaikan pendidikan dan ilmu keperawatan anestesi.</a:t>
          </a:r>
          <a:endParaRPr lang="id-ID" sz="1800" dirty="0">
            <a:solidFill>
              <a:schemeClr val="bg1"/>
            </a:solidFill>
          </a:endParaRPr>
        </a:p>
      </dgm:t>
    </dgm:pt>
    <dgm:pt modelId="{12B484CF-7212-4BF4-883A-56A671E05841}" type="parTrans" cxnId="{B3F1E41C-36B2-463A-B2FE-7F8F909D5702}">
      <dgm:prSet/>
      <dgm:spPr/>
      <dgm:t>
        <a:bodyPr/>
        <a:lstStyle/>
        <a:p>
          <a:endParaRPr lang="id-ID"/>
        </a:p>
      </dgm:t>
    </dgm:pt>
    <dgm:pt modelId="{36905E88-D838-4202-A076-4015A4E0C8CA}" type="sibTrans" cxnId="{B3F1E41C-36B2-463A-B2FE-7F8F909D5702}">
      <dgm:prSet/>
      <dgm:spPr/>
      <dgm:t>
        <a:bodyPr/>
        <a:lstStyle/>
        <a:p>
          <a:endParaRPr lang="id-ID"/>
        </a:p>
      </dgm:t>
    </dgm:pt>
    <dgm:pt modelId="{4C14D994-B512-4DA4-97B3-DF32AD750FBB}">
      <dgm:prSet phldrT="[Text]" custT="1"/>
      <dgm:spPr/>
      <dgm:t>
        <a:bodyPr/>
        <a:lstStyle/>
        <a:p>
          <a:r>
            <a:rPr lang="id-ID" sz="1800" b="1" dirty="0" smtClean="0">
              <a:solidFill>
                <a:schemeClr val="tx1"/>
              </a:solidFill>
            </a:rPr>
            <a:t>PMK No 31 tahun 2013 </a:t>
          </a:r>
          <a:endParaRPr lang="id-ID" sz="1800" b="1" dirty="0">
            <a:solidFill>
              <a:schemeClr val="tx1"/>
            </a:solidFill>
          </a:endParaRPr>
        </a:p>
      </dgm:t>
    </dgm:pt>
    <dgm:pt modelId="{CB114CDE-F0E3-404E-BB82-25EA0227792B}" type="parTrans" cxnId="{F2FF0586-8074-459A-9080-D7D177B82518}">
      <dgm:prSet/>
      <dgm:spPr/>
      <dgm:t>
        <a:bodyPr/>
        <a:lstStyle/>
        <a:p>
          <a:endParaRPr lang="id-ID"/>
        </a:p>
      </dgm:t>
    </dgm:pt>
    <dgm:pt modelId="{44597458-3D87-44D5-A9FB-A7DBD3138DCC}" type="sibTrans" cxnId="{F2FF0586-8074-459A-9080-D7D177B82518}">
      <dgm:prSet/>
      <dgm:spPr/>
      <dgm:t>
        <a:bodyPr/>
        <a:lstStyle/>
        <a:p>
          <a:endParaRPr lang="id-ID"/>
        </a:p>
      </dgm:t>
    </dgm:pt>
    <dgm:pt modelId="{17EC32E4-5C93-482A-9DED-5159B3DBD81C}">
      <dgm:prSet phldrT="[Text]" custT="1"/>
      <dgm:spPr/>
      <dgm:t>
        <a:bodyPr/>
        <a:lstStyle/>
        <a:p>
          <a:r>
            <a:rPr lang="id-ID" sz="1800" dirty="0" smtClean="0">
              <a:solidFill>
                <a:schemeClr val="bg1"/>
              </a:solidFill>
            </a:rPr>
            <a:t>Setiap orang yang telah lulus pendidikan Perawat </a:t>
          </a:r>
          <a:r>
            <a:rPr lang="en-ID" sz="1800" dirty="0" smtClean="0">
              <a:solidFill>
                <a:schemeClr val="bg1"/>
              </a:solidFill>
            </a:rPr>
            <a:t>  </a:t>
          </a:r>
          <a:r>
            <a:rPr lang="id-ID" sz="1800" dirty="0" smtClean="0">
              <a:solidFill>
                <a:schemeClr val="bg1"/>
              </a:solidFill>
            </a:rPr>
            <a:t>Anestesi sesuai ketentuan peraturan perundang-undangan</a:t>
          </a:r>
          <a:endParaRPr lang="id-ID" sz="1800" dirty="0">
            <a:solidFill>
              <a:schemeClr val="bg1"/>
            </a:solidFill>
          </a:endParaRPr>
        </a:p>
      </dgm:t>
    </dgm:pt>
    <dgm:pt modelId="{3E5B6C7D-9B7C-4DDE-AC6A-0FC86AA902B9}" type="parTrans" cxnId="{B61A39D2-D7A5-491E-B45A-CE290BDE155A}">
      <dgm:prSet/>
      <dgm:spPr/>
      <dgm:t>
        <a:bodyPr/>
        <a:lstStyle/>
        <a:p>
          <a:endParaRPr lang="id-ID"/>
        </a:p>
      </dgm:t>
    </dgm:pt>
    <dgm:pt modelId="{14349A45-12A8-4A6A-9BA2-77158EB68A65}" type="sibTrans" cxnId="{B61A39D2-D7A5-491E-B45A-CE290BDE155A}">
      <dgm:prSet/>
      <dgm:spPr/>
      <dgm:t>
        <a:bodyPr/>
        <a:lstStyle/>
        <a:p>
          <a:endParaRPr lang="id-ID"/>
        </a:p>
      </dgm:t>
    </dgm:pt>
    <dgm:pt modelId="{13AC5976-2B8B-43F4-B855-5674065A2348}">
      <dgm:prSet phldrT="[Text]" custT="1"/>
      <dgm:spPr/>
      <dgm:t>
        <a:bodyPr/>
        <a:lstStyle/>
        <a:p>
          <a:r>
            <a:rPr lang="en-US" sz="1800" b="1" dirty="0" err="1" smtClean="0">
              <a:solidFill>
                <a:schemeClr val="tx1"/>
              </a:solidFill>
            </a:rPr>
            <a:t>Permenkes</a:t>
          </a:r>
          <a:r>
            <a:rPr lang="en-US" sz="1800" b="1" dirty="0" smtClean="0">
              <a:solidFill>
                <a:schemeClr val="tx1"/>
              </a:solidFill>
            </a:rPr>
            <a:t> No.18 </a:t>
          </a:r>
          <a:r>
            <a:rPr lang="en-US" sz="1800" b="1" dirty="0" err="1" smtClean="0">
              <a:solidFill>
                <a:schemeClr val="tx1"/>
              </a:solidFill>
            </a:rPr>
            <a:t>Tahun</a:t>
          </a:r>
          <a:r>
            <a:rPr lang="en-US" sz="1800" b="1" dirty="0" smtClean="0">
              <a:solidFill>
                <a:schemeClr val="tx1"/>
              </a:solidFill>
            </a:rPr>
            <a:t> 2016</a:t>
          </a:r>
          <a:endParaRPr lang="id-ID" sz="1800" dirty="0">
            <a:solidFill>
              <a:schemeClr val="tx1"/>
            </a:solidFill>
          </a:endParaRPr>
        </a:p>
      </dgm:t>
    </dgm:pt>
    <dgm:pt modelId="{0AA7DD57-73FF-42EA-A1FA-9F252CCE323B}" type="parTrans" cxnId="{FDA79499-092D-4D34-BD49-ADCA32EB13D5}">
      <dgm:prSet/>
      <dgm:spPr/>
      <dgm:t>
        <a:bodyPr/>
        <a:lstStyle/>
        <a:p>
          <a:endParaRPr lang="id-ID"/>
        </a:p>
      </dgm:t>
    </dgm:pt>
    <dgm:pt modelId="{6FB02D1A-5B65-4E1F-B9E2-CAAF655C5A38}" type="sibTrans" cxnId="{FDA79499-092D-4D34-BD49-ADCA32EB13D5}">
      <dgm:prSet/>
      <dgm:spPr/>
      <dgm:t>
        <a:bodyPr/>
        <a:lstStyle/>
        <a:p>
          <a:endParaRPr lang="id-ID"/>
        </a:p>
      </dgm:t>
    </dgm:pt>
    <dgm:pt modelId="{14D9C816-433B-49F2-A19B-548F22F67DFA}">
      <dgm:prSet phldrT="[Text]" custT="1"/>
      <dgm:spPr/>
      <dgm:t>
        <a:bodyPr/>
        <a:lstStyle/>
        <a:p>
          <a:r>
            <a:rPr lang="en-US" sz="1800" b="1" dirty="0" err="1" smtClean="0"/>
            <a:t>Penata</a:t>
          </a:r>
          <a:r>
            <a:rPr lang="en-US" sz="1800" b="1" dirty="0" smtClean="0"/>
            <a:t> </a:t>
          </a:r>
          <a:r>
            <a:rPr lang="en-US" sz="1800" b="1" dirty="0" err="1" smtClean="0"/>
            <a:t>Anestesi</a:t>
          </a:r>
          <a:r>
            <a:rPr lang="en-US" sz="1800" b="1" dirty="0" smtClean="0"/>
            <a:t> </a:t>
          </a:r>
          <a:r>
            <a:rPr lang="en-US" sz="1800" b="1" dirty="0" err="1" smtClean="0"/>
            <a:t>adalah</a:t>
          </a:r>
          <a:r>
            <a:rPr lang="en-US" sz="1800" b="1" dirty="0" smtClean="0"/>
            <a:t> </a:t>
          </a:r>
          <a:r>
            <a:rPr lang="en-US" sz="1800" b="1" dirty="0" err="1" smtClean="0"/>
            <a:t>setiap</a:t>
          </a:r>
          <a:r>
            <a:rPr lang="en-US" sz="1800" b="1" dirty="0" smtClean="0"/>
            <a:t> orang yang </a:t>
          </a:r>
          <a:r>
            <a:rPr lang="en-US" sz="1800" b="1" dirty="0" err="1" smtClean="0"/>
            <a:t>telah</a:t>
          </a:r>
          <a:r>
            <a:rPr lang="en-US" sz="1800" b="1" dirty="0" smtClean="0"/>
            <a:t> lulus </a:t>
          </a:r>
          <a:r>
            <a:rPr lang="en-US" sz="1800" b="1" dirty="0" err="1" smtClean="0"/>
            <a:t>pendidikan</a:t>
          </a:r>
          <a:r>
            <a:rPr lang="en-US" sz="1800" b="1" dirty="0" smtClean="0"/>
            <a:t> </a:t>
          </a:r>
          <a:r>
            <a:rPr lang="en-US" sz="1800" b="1" dirty="0" err="1" smtClean="0"/>
            <a:t>bidang</a:t>
          </a:r>
          <a:r>
            <a:rPr lang="en-US" sz="1800" b="1" dirty="0" smtClean="0"/>
            <a:t> </a:t>
          </a:r>
          <a:r>
            <a:rPr lang="en-US" sz="1800" b="1" dirty="0" err="1" smtClean="0"/>
            <a:t>keperawatan</a:t>
          </a:r>
          <a:r>
            <a:rPr lang="en-US" sz="1800" b="1" dirty="0" smtClean="0"/>
            <a:t> </a:t>
          </a:r>
          <a:r>
            <a:rPr lang="en-US" sz="1800" b="1" dirty="0" err="1" smtClean="0"/>
            <a:t>anestesi</a:t>
          </a:r>
          <a:r>
            <a:rPr lang="en-US" sz="1800" b="1" dirty="0" smtClean="0"/>
            <a:t> </a:t>
          </a:r>
          <a:r>
            <a:rPr lang="en-US" sz="1800" b="1" dirty="0" err="1" smtClean="0"/>
            <a:t>atau</a:t>
          </a:r>
          <a:r>
            <a:rPr lang="en-US" sz="1800" b="1" dirty="0" smtClean="0"/>
            <a:t> </a:t>
          </a:r>
          <a:r>
            <a:rPr lang="en-US" sz="1800" b="1" dirty="0" err="1" smtClean="0"/>
            <a:t>Penata</a:t>
          </a:r>
          <a:r>
            <a:rPr lang="en-US" sz="1800" b="1" dirty="0" smtClean="0"/>
            <a:t> </a:t>
          </a:r>
          <a:r>
            <a:rPr lang="en-US" sz="1800" b="1" dirty="0" err="1" smtClean="0"/>
            <a:t>Anestesi</a:t>
          </a:r>
          <a:r>
            <a:rPr lang="en-US" sz="1800" b="1" dirty="0" smtClean="0"/>
            <a:t> </a:t>
          </a:r>
          <a:r>
            <a:rPr lang="en-US" sz="1800" b="1" dirty="0" err="1" smtClean="0"/>
            <a:t>sesuai</a:t>
          </a:r>
          <a:r>
            <a:rPr lang="en-US" sz="1800" b="1" dirty="0" smtClean="0"/>
            <a:t> </a:t>
          </a:r>
          <a:r>
            <a:rPr lang="en-US" sz="1800" b="1" dirty="0" err="1" smtClean="0"/>
            <a:t>dengan</a:t>
          </a:r>
          <a:r>
            <a:rPr lang="en-US" sz="1800" b="1" dirty="0" smtClean="0"/>
            <a:t> </a:t>
          </a:r>
          <a:r>
            <a:rPr lang="en-US" sz="1800" b="1" dirty="0" err="1" smtClean="0"/>
            <a:t>ketentuan</a:t>
          </a:r>
          <a:r>
            <a:rPr lang="en-US" sz="1800" b="1" dirty="0" smtClean="0"/>
            <a:t> </a:t>
          </a:r>
          <a:r>
            <a:rPr lang="en-US" sz="1800" b="1" dirty="0" err="1" smtClean="0"/>
            <a:t>peraturan</a:t>
          </a:r>
          <a:r>
            <a:rPr lang="en-US" sz="1800" b="1" dirty="0" smtClean="0"/>
            <a:t> </a:t>
          </a:r>
          <a:r>
            <a:rPr lang="en-US" sz="1800" b="1" dirty="0" err="1" smtClean="0"/>
            <a:t>perundang-undangan</a:t>
          </a:r>
          <a:endParaRPr lang="id-ID" sz="1800" dirty="0"/>
        </a:p>
      </dgm:t>
    </dgm:pt>
    <dgm:pt modelId="{4C403BD2-97BC-41A2-B199-D12BA502235E}" type="parTrans" cxnId="{DC624F03-D97D-49A5-97B5-AE4868E3A0F4}">
      <dgm:prSet/>
      <dgm:spPr/>
      <dgm:t>
        <a:bodyPr/>
        <a:lstStyle/>
        <a:p>
          <a:endParaRPr lang="id-ID"/>
        </a:p>
      </dgm:t>
    </dgm:pt>
    <dgm:pt modelId="{CD7717DE-E7AA-46E8-85BB-802891C6C370}" type="sibTrans" cxnId="{DC624F03-D97D-49A5-97B5-AE4868E3A0F4}">
      <dgm:prSet/>
      <dgm:spPr/>
      <dgm:t>
        <a:bodyPr/>
        <a:lstStyle/>
        <a:p>
          <a:endParaRPr lang="id-ID"/>
        </a:p>
      </dgm:t>
    </dgm:pt>
    <dgm:pt modelId="{6C03C480-3CA9-4442-BCA5-03005404E926}" type="pres">
      <dgm:prSet presAssocID="{7B27A216-A2A7-4444-BE82-75618F6D3F9F}" presName="theList" presStyleCnt="0">
        <dgm:presLayoutVars>
          <dgm:dir/>
          <dgm:animLvl val="lvl"/>
          <dgm:resizeHandles val="exact"/>
        </dgm:presLayoutVars>
      </dgm:prSet>
      <dgm:spPr/>
      <dgm:t>
        <a:bodyPr/>
        <a:lstStyle/>
        <a:p>
          <a:endParaRPr lang="id-ID"/>
        </a:p>
      </dgm:t>
    </dgm:pt>
    <dgm:pt modelId="{ED1B6472-EC23-41B6-B1E1-28C69FDB5CF0}" type="pres">
      <dgm:prSet presAssocID="{3AE903E0-6B76-46D8-931D-BAD369F5E4B7}" presName="compNode" presStyleCnt="0"/>
      <dgm:spPr/>
    </dgm:pt>
    <dgm:pt modelId="{3F2BF483-EE81-4D3B-8DAC-A3A6349671B4}" type="pres">
      <dgm:prSet presAssocID="{3AE903E0-6B76-46D8-931D-BAD369F5E4B7}" presName="aNode" presStyleLbl="bgShp" presStyleIdx="0" presStyleCnt="3"/>
      <dgm:spPr/>
      <dgm:t>
        <a:bodyPr/>
        <a:lstStyle/>
        <a:p>
          <a:endParaRPr lang="id-ID"/>
        </a:p>
      </dgm:t>
    </dgm:pt>
    <dgm:pt modelId="{2DACF957-38BE-4D24-9138-4EA02EB2DBCE}" type="pres">
      <dgm:prSet presAssocID="{3AE903E0-6B76-46D8-931D-BAD369F5E4B7}" presName="textNode" presStyleLbl="bgShp" presStyleIdx="0" presStyleCnt="3"/>
      <dgm:spPr/>
      <dgm:t>
        <a:bodyPr/>
        <a:lstStyle/>
        <a:p>
          <a:endParaRPr lang="id-ID"/>
        </a:p>
      </dgm:t>
    </dgm:pt>
    <dgm:pt modelId="{A80A34D2-8243-43E6-8EEB-CEA1AC49B4F3}" type="pres">
      <dgm:prSet presAssocID="{3AE903E0-6B76-46D8-931D-BAD369F5E4B7}" presName="compChildNode" presStyleCnt="0"/>
      <dgm:spPr/>
    </dgm:pt>
    <dgm:pt modelId="{E67A34EC-ED71-4735-B58E-D868F87DDF6C}" type="pres">
      <dgm:prSet presAssocID="{3AE903E0-6B76-46D8-931D-BAD369F5E4B7}" presName="theInnerList" presStyleCnt="0"/>
      <dgm:spPr/>
    </dgm:pt>
    <dgm:pt modelId="{297EE675-A689-4AFD-ADBB-E5ACCB53C653}" type="pres">
      <dgm:prSet presAssocID="{D2CC7D5A-1FEE-4894-B059-A0AC33B35045}" presName="childNode" presStyleLbl="node1" presStyleIdx="0" presStyleCnt="3">
        <dgm:presLayoutVars>
          <dgm:bulletEnabled val="1"/>
        </dgm:presLayoutVars>
      </dgm:prSet>
      <dgm:spPr/>
      <dgm:t>
        <a:bodyPr/>
        <a:lstStyle/>
        <a:p>
          <a:endParaRPr lang="id-ID"/>
        </a:p>
      </dgm:t>
    </dgm:pt>
    <dgm:pt modelId="{EE57AEC8-79EE-45D7-BD8D-747ECF9CD463}" type="pres">
      <dgm:prSet presAssocID="{3AE903E0-6B76-46D8-931D-BAD369F5E4B7}" presName="aSpace" presStyleCnt="0"/>
      <dgm:spPr/>
    </dgm:pt>
    <dgm:pt modelId="{AED4683D-528C-463A-9A09-197F29195039}" type="pres">
      <dgm:prSet presAssocID="{4C14D994-B512-4DA4-97B3-DF32AD750FBB}" presName="compNode" presStyleCnt="0"/>
      <dgm:spPr/>
    </dgm:pt>
    <dgm:pt modelId="{29657CF1-25C9-432E-A40E-20F4EDCF473D}" type="pres">
      <dgm:prSet presAssocID="{4C14D994-B512-4DA4-97B3-DF32AD750FBB}" presName="aNode" presStyleLbl="bgShp" presStyleIdx="1" presStyleCnt="3"/>
      <dgm:spPr/>
      <dgm:t>
        <a:bodyPr/>
        <a:lstStyle/>
        <a:p>
          <a:endParaRPr lang="id-ID"/>
        </a:p>
      </dgm:t>
    </dgm:pt>
    <dgm:pt modelId="{747D5CB0-D714-4797-9CB8-BC430D3B6B4A}" type="pres">
      <dgm:prSet presAssocID="{4C14D994-B512-4DA4-97B3-DF32AD750FBB}" presName="textNode" presStyleLbl="bgShp" presStyleIdx="1" presStyleCnt="3"/>
      <dgm:spPr/>
      <dgm:t>
        <a:bodyPr/>
        <a:lstStyle/>
        <a:p>
          <a:endParaRPr lang="id-ID"/>
        </a:p>
      </dgm:t>
    </dgm:pt>
    <dgm:pt modelId="{C04D81AE-A540-4CAC-87D1-E89E154F47F9}" type="pres">
      <dgm:prSet presAssocID="{4C14D994-B512-4DA4-97B3-DF32AD750FBB}" presName="compChildNode" presStyleCnt="0"/>
      <dgm:spPr/>
    </dgm:pt>
    <dgm:pt modelId="{4830E917-DD3F-4071-9910-C159AFE5C118}" type="pres">
      <dgm:prSet presAssocID="{4C14D994-B512-4DA4-97B3-DF32AD750FBB}" presName="theInnerList" presStyleCnt="0"/>
      <dgm:spPr/>
    </dgm:pt>
    <dgm:pt modelId="{C9845AA4-CA62-44FA-9922-53720E8944AF}" type="pres">
      <dgm:prSet presAssocID="{17EC32E4-5C93-482A-9DED-5159B3DBD81C}" presName="childNode" presStyleLbl="node1" presStyleIdx="1" presStyleCnt="3">
        <dgm:presLayoutVars>
          <dgm:bulletEnabled val="1"/>
        </dgm:presLayoutVars>
      </dgm:prSet>
      <dgm:spPr/>
      <dgm:t>
        <a:bodyPr/>
        <a:lstStyle/>
        <a:p>
          <a:endParaRPr lang="id-ID"/>
        </a:p>
      </dgm:t>
    </dgm:pt>
    <dgm:pt modelId="{1FF782D3-BADE-4505-8648-FBAC52AA4433}" type="pres">
      <dgm:prSet presAssocID="{4C14D994-B512-4DA4-97B3-DF32AD750FBB}" presName="aSpace" presStyleCnt="0"/>
      <dgm:spPr/>
    </dgm:pt>
    <dgm:pt modelId="{1972AF53-17D2-4F6A-8555-B4717A6BC0B1}" type="pres">
      <dgm:prSet presAssocID="{13AC5976-2B8B-43F4-B855-5674065A2348}" presName="compNode" presStyleCnt="0"/>
      <dgm:spPr/>
    </dgm:pt>
    <dgm:pt modelId="{7CA220AE-B19D-46A9-B0D8-48D3B230BBF2}" type="pres">
      <dgm:prSet presAssocID="{13AC5976-2B8B-43F4-B855-5674065A2348}" presName="aNode" presStyleLbl="bgShp" presStyleIdx="2" presStyleCnt="3"/>
      <dgm:spPr/>
      <dgm:t>
        <a:bodyPr/>
        <a:lstStyle/>
        <a:p>
          <a:endParaRPr lang="id-ID"/>
        </a:p>
      </dgm:t>
    </dgm:pt>
    <dgm:pt modelId="{BCB787E8-2725-48DA-AF55-EE785FEB53EC}" type="pres">
      <dgm:prSet presAssocID="{13AC5976-2B8B-43F4-B855-5674065A2348}" presName="textNode" presStyleLbl="bgShp" presStyleIdx="2" presStyleCnt="3"/>
      <dgm:spPr/>
      <dgm:t>
        <a:bodyPr/>
        <a:lstStyle/>
        <a:p>
          <a:endParaRPr lang="id-ID"/>
        </a:p>
      </dgm:t>
    </dgm:pt>
    <dgm:pt modelId="{84BF711D-B422-4657-8438-7ABC561C9ED2}" type="pres">
      <dgm:prSet presAssocID="{13AC5976-2B8B-43F4-B855-5674065A2348}" presName="compChildNode" presStyleCnt="0"/>
      <dgm:spPr/>
    </dgm:pt>
    <dgm:pt modelId="{A29B2B79-8088-4578-91BE-5D4E0D874CC5}" type="pres">
      <dgm:prSet presAssocID="{13AC5976-2B8B-43F4-B855-5674065A2348}" presName="theInnerList" presStyleCnt="0"/>
      <dgm:spPr/>
    </dgm:pt>
    <dgm:pt modelId="{EEE4E083-8544-478D-8EA8-5489552F46A4}" type="pres">
      <dgm:prSet presAssocID="{14D9C816-433B-49F2-A19B-548F22F67DFA}" presName="childNode" presStyleLbl="node1" presStyleIdx="2" presStyleCnt="3">
        <dgm:presLayoutVars>
          <dgm:bulletEnabled val="1"/>
        </dgm:presLayoutVars>
      </dgm:prSet>
      <dgm:spPr/>
      <dgm:t>
        <a:bodyPr/>
        <a:lstStyle/>
        <a:p>
          <a:endParaRPr lang="id-ID"/>
        </a:p>
      </dgm:t>
    </dgm:pt>
  </dgm:ptLst>
  <dgm:cxnLst>
    <dgm:cxn modelId="{34297398-9B1F-418F-AD14-AAF5AE5925DD}" type="presOf" srcId="{7B27A216-A2A7-4444-BE82-75618F6D3F9F}" destId="{6C03C480-3CA9-4442-BCA5-03005404E926}" srcOrd="0" destOrd="0" presId="urn:microsoft.com/office/officeart/2005/8/layout/lProcess2"/>
    <dgm:cxn modelId="{8ABDAA61-10EE-4F70-A91E-CD947063C11A}" type="presOf" srcId="{14D9C816-433B-49F2-A19B-548F22F67DFA}" destId="{EEE4E083-8544-478D-8EA8-5489552F46A4}" srcOrd="0" destOrd="0" presId="urn:microsoft.com/office/officeart/2005/8/layout/lProcess2"/>
    <dgm:cxn modelId="{D1106A20-6C34-4761-A61D-4A05B8FC71F7}" type="presOf" srcId="{4C14D994-B512-4DA4-97B3-DF32AD750FBB}" destId="{747D5CB0-D714-4797-9CB8-BC430D3B6B4A}" srcOrd="1" destOrd="0" presId="urn:microsoft.com/office/officeart/2005/8/layout/lProcess2"/>
    <dgm:cxn modelId="{B61A39D2-D7A5-491E-B45A-CE290BDE155A}" srcId="{4C14D994-B512-4DA4-97B3-DF32AD750FBB}" destId="{17EC32E4-5C93-482A-9DED-5159B3DBD81C}" srcOrd="0" destOrd="0" parTransId="{3E5B6C7D-9B7C-4DDE-AC6A-0FC86AA902B9}" sibTransId="{14349A45-12A8-4A6A-9BA2-77158EB68A65}"/>
    <dgm:cxn modelId="{0DAD1416-3811-4B02-8F5A-B1062EC1C763}" type="presOf" srcId="{3AE903E0-6B76-46D8-931D-BAD369F5E4B7}" destId="{3F2BF483-EE81-4D3B-8DAC-A3A6349671B4}" srcOrd="0" destOrd="0" presId="urn:microsoft.com/office/officeart/2005/8/layout/lProcess2"/>
    <dgm:cxn modelId="{C9613E6D-7443-48F1-A185-F2ACAFDB3F7E}" type="presOf" srcId="{4C14D994-B512-4DA4-97B3-DF32AD750FBB}" destId="{29657CF1-25C9-432E-A40E-20F4EDCF473D}" srcOrd="0" destOrd="0" presId="urn:microsoft.com/office/officeart/2005/8/layout/lProcess2"/>
    <dgm:cxn modelId="{F2FF0586-8074-459A-9080-D7D177B82518}" srcId="{7B27A216-A2A7-4444-BE82-75618F6D3F9F}" destId="{4C14D994-B512-4DA4-97B3-DF32AD750FBB}" srcOrd="1" destOrd="0" parTransId="{CB114CDE-F0E3-404E-BB82-25EA0227792B}" sibTransId="{44597458-3D87-44D5-A9FB-A7DBD3138DCC}"/>
    <dgm:cxn modelId="{0A6183CC-1102-4BF9-B9A0-441ABFB038F2}" type="presOf" srcId="{D2CC7D5A-1FEE-4894-B059-A0AC33B35045}" destId="{297EE675-A689-4AFD-ADBB-E5ACCB53C653}" srcOrd="0" destOrd="0" presId="urn:microsoft.com/office/officeart/2005/8/layout/lProcess2"/>
    <dgm:cxn modelId="{FDA79499-092D-4D34-BD49-ADCA32EB13D5}" srcId="{7B27A216-A2A7-4444-BE82-75618F6D3F9F}" destId="{13AC5976-2B8B-43F4-B855-5674065A2348}" srcOrd="2" destOrd="0" parTransId="{0AA7DD57-73FF-42EA-A1FA-9F252CCE323B}" sibTransId="{6FB02D1A-5B65-4E1F-B9E2-CAAF655C5A38}"/>
    <dgm:cxn modelId="{155B7E15-ECA2-4D95-8D52-4AA6CA67C7E4}" type="presOf" srcId="{3AE903E0-6B76-46D8-931D-BAD369F5E4B7}" destId="{2DACF957-38BE-4D24-9138-4EA02EB2DBCE}" srcOrd="1" destOrd="0" presId="urn:microsoft.com/office/officeart/2005/8/layout/lProcess2"/>
    <dgm:cxn modelId="{A1BE5601-7585-42BC-8FA6-88BEE81E91A9}" type="presOf" srcId="{13AC5976-2B8B-43F4-B855-5674065A2348}" destId="{BCB787E8-2725-48DA-AF55-EE785FEB53EC}" srcOrd="1" destOrd="0" presId="urn:microsoft.com/office/officeart/2005/8/layout/lProcess2"/>
    <dgm:cxn modelId="{22F0777B-6B13-4574-8DFE-44BFA1FECE7E}" srcId="{7B27A216-A2A7-4444-BE82-75618F6D3F9F}" destId="{3AE903E0-6B76-46D8-931D-BAD369F5E4B7}" srcOrd="0" destOrd="0" parTransId="{1E55538C-7220-49FB-BBC7-4D14C4E575D9}" sibTransId="{3054482E-2B49-4B69-BD87-1257883FE5C6}"/>
    <dgm:cxn modelId="{DC624F03-D97D-49A5-97B5-AE4868E3A0F4}" srcId="{13AC5976-2B8B-43F4-B855-5674065A2348}" destId="{14D9C816-433B-49F2-A19B-548F22F67DFA}" srcOrd="0" destOrd="0" parTransId="{4C403BD2-97BC-41A2-B199-D12BA502235E}" sibTransId="{CD7717DE-E7AA-46E8-85BB-802891C6C370}"/>
    <dgm:cxn modelId="{B3F1E41C-36B2-463A-B2FE-7F8F909D5702}" srcId="{3AE903E0-6B76-46D8-931D-BAD369F5E4B7}" destId="{D2CC7D5A-1FEE-4894-B059-A0AC33B35045}" srcOrd="0" destOrd="0" parTransId="{12B484CF-7212-4BF4-883A-56A671E05841}" sibTransId="{36905E88-D838-4202-A076-4015A4E0C8CA}"/>
    <dgm:cxn modelId="{D7C6952E-6AB3-49A0-8156-4577228344D6}" type="presOf" srcId="{17EC32E4-5C93-482A-9DED-5159B3DBD81C}" destId="{C9845AA4-CA62-44FA-9922-53720E8944AF}" srcOrd="0" destOrd="0" presId="urn:microsoft.com/office/officeart/2005/8/layout/lProcess2"/>
    <dgm:cxn modelId="{6CB2E40B-C888-41EF-B0A8-4183D41A303D}" type="presOf" srcId="{13AC5976-2B8B-43F4-B855-5674065A2348}" destId="{7CA220AE-B19D-46A9-B0D8-48D3B230BBF2}" srcOrd="0" destOrd="0" presId="urn:microsoft.com/office/officeart/2005/8/layout/lProcess2"/>
    <dgm:cxn modelId="{AB50B763-A6A2-4E84-8A88-063B603DDEB8}" type="presParOf" srcId="{6C03C480-3CA9-4442-BCA5-03005404E926}" destId="{ED1B6472-EC23-41B6-B1E1-28C69FDB5CF0}" srcOrd="0" destOrd="0" presId="urn:microsoft.com/office/officeart/2005/8/layout/lProcess2"/>
    <dgm:cxn modelId="{619ABAEF-4AB6-49A9-B1EA-81A8370353D7}" type="presParOf" srcId="{ED1B6472-EC23-41B6-B1E1-28C69FDB5CF0}" destId="{3F2BF483-EE81-4D3B-8DAC-A3A6349671B4}" srcOrd="0" destOrd="0" presId="urn:microsoft.com/office/officeart/2005/8/layout/lProcess2"/>
    <dgm:cxn modelId="{56FF39F9-E096-40EC-A68C-7BBD8D564400}" type="presParOf" srcId="{ED1B6472-EC23-41B6-B1E1-28C69FDB5CF0}" destId="{2DACF957-38BE-4D24-9138-4EA02EB2DBCE}" srcOrd="1" destOrd="0" presId="urn:microsoft.com/office/officeart/2005/8/layout/lProcess2"/>
    <dgm:cxn modelId="{34EA3C9D-1781-446D-A7A4-25766E2901FC}" type="presParOf" srcId="{ED1B6472-EC23-41B6-B1E1-28C69FDB5CF0}" destId="{A80A34D2-8243-43E6-8EEB-CEA1AC49B4F3}" srcOrd="2" destOrd="0" presId="urn:microsoft.com/office/officeart/2005/8/layout/lProcess2"/>
    <dgm:cxn modelId="{F9C7113C-28EA-4E80-AD21-9B9A16C0C731}" type="presParOf" srcId="{A80A34D2-8243-43E6-8EEB-CEA1AC49B4F3}" destId="{E67A34EC-ED71-4735-B58E-D868F87DDF6C}" srcOrd="0" destOrd="0" presId="urn:microsoft.com/office/officeart/2005/8/layout/lProcess2"/>
    <dgm:cxn modelId="{822158D3-4B84-4C2C-BD7A-DC918667CC0E}" type="presParOf" srcId="{E67A34EC-ED71-4735-B58E-D868F87DDF6C}" destId="{297EE675-A689-4AFD-ADBB-E5ACCB53C653}" srcOrd="0" destOrd="0" presId="urn:microsoft.com/office/officeart/2005/8/layout/lProcess2"/>
    <dgm:cxn modelId="{93EDE3B8-9DB9-4DB5-A74E-99EE5281A7B4}" type="presParOf" srcId="{6C03C480-3CA9-4442-BCA5-03005404E926}" destId="{EE57AEC8-79EE-45D7-BD8D-747ECF9CD463}" srcOrd="1" destOrd="0" presId="urn:microsoft.com/office/officeart/2005/8/layout/lProcess2"/>
    <dgm:cxn modelId="{40C4D7C9-7850-4B64-A30D-46082E2FE5B9}" type="presParOf" srcId="{6C03C480-3CA9-4442-BCA5-03005404E926}" destId="{AED4683D-528C-463A-9A09-197F29195039}" srcOrd="2" destOrd="0" presId="urn:microsoft.com/office/officeart/2005/8/layout/lProcess2"/>
    <dgm:cxn modelId="{D8437950-F2DD-4CFA-96B4-C91E67128276}" type="presParOf" srcId="{AED4683D-528C-463A-9A09-197F29195039}" destId="{29657CF1-25C9-432E-A40E-20F4EDCF473D}" srcOrd="0" destOrd="0" presId="urn:microsoft.com/office/officeart/2005/8/layout/lProcess2"/>
    <dgm:cxn modelId="{0A85ECAD-C2DD-42F7-A678-0092317056CF}" type="presParOf" srcId="{AED4683D-528C-463A-9A09-197F29195039}" destId="{747D5CB0-D714-4797-9CB8-BC430D3B6B4A}" srcOrd="1" destOrd="0" presId="urn:microsoft.com/office/officeart/2005/8/layout/lProcess2"/>
    <dgm:cxn modelId="{9661B2D1-8CDB-421B-96EB-A3FE316C3760}" type="presParOf" srcId="{AED4683D-528C-463A-9A09-197F29195039}" destId="{C04D81AE-A540-4CAC-87D1-E89E154F47F9}" srcOrd="2" destOrd="0" presId="urn:microsoft.com/office/officeart/2005/8/layout/lProcess2"/>
    <dgm:cxn modelId="{EEBF285E-3988-4961-B991-0D834C5A20C9}" type="presParOf" srcId="{C04D81AE-A540-4CAC-87D1-E89E154F47F9}" destId="{4830E917-DD3F-4071-9910-C159AFE5C118}" srcOrd="0" destOrd="0" presId="urn:microsoft.com/office/officeart/2005/8/layout/lProcess2"/>
    <dgm:cxn modelId="{3F966073-25C1-4844-A064-73A99F85646A}" type="presParOf" srcId="{4830E917-DD3F-4071-9910-C159AFE5C118}" destId="{C9845AA4-CA62-44FA-9922-53720E8944AF}" srcOrd="0" destOrd="0" presId="urn:microsoft.com/office/officeart/2005/8/layout/lProcess2"/>
    <dgm:cxn modelId="{3C7EB78D-F33A-4BCC-BC87-1089DEB3650C}" type="presParOf" srcId="{6C03C480-3CA9-4442-BCA5-03005404E926}" destId="{1FF782D3-BADE-4505-8648-FBAC52AA4433}" srcOrd="3" destOrd="0" presId="urn:microsoft.com/office/officeart/2005/8/layout/lProcess2"/>
    <dgm:cxn modelId="{DD52BC80-7F40-4960-ABED-2E2571D719B4}" type="presParOf" srcId="{6C03C480-3CA9-4442-BCA5-03005404E926}" destId="{1972AF53-17D2-4F6A-8555-B4717A6BC0B1}" srcOrd="4" destOrd="0" presId="urn:microsoft.com/office/officeart/2005/8/layout/lProcess2"/>
    <dgm:cxn modelId="{A24C5F8F-25B5-46CD-8665-FA2FED840B30}" type="presParOf" srcId="{1972AF53-17D2-4F6A-8555-B4717A6BC0B1}" destId="{7CA220AE-B19D-46A9-B0D8-48D3B230BBF2}" srcOrd="0" destOrd="0" presId="urn:microsoft.com/office/officeart/2005/8/layout/lProcess2"/>
    <dgm:cxn modelId="{63A2C098-CBDD-4F12-83F2-C3AB3B71AEAE}" type="presParOf" srcId="{1972AF53-17D2-4F6A-8555-B4717A6BC0B1}" destId="{BCB787E8-2725-48DA-AF55-EE785FEB53EC}" srcOrd="1" destOrd="0" presId="urn:microsoft.com/office/officeart/2005/8/layout/lProcess2"/>
    <dgm:cxn modelId="{55598264-9C0C-44DE-A9B0-BDBD18CA7147}" type="presParOf" srcId="{1972AF53-17D2-4F6A-8555-B4717A6BC0B1}" destId="{84BF711D-B422-4657-8438-7ABC561C9ED2}" srcOrd="2" destOrd="0" presId="urn:microsoft.com/office/officeart/2005/8/layout/lProcess2"/>
    <dgm:cxn modelId="{00E0AE99-D4BF-4E4C-AB6E-162544436795}" type="presParOf" srcId="{84BF711D-B422-4657-8438-7ABC561C9ED2}" destId="{A29B2B79-8088-4578-91BE-5D4E0D874CC5}" srcOrd="0" destOrd="0" presId="urn:microsoft.com/office/officeart/2005/8/layout/lProcess2"/>
    <dgm:cxn modelId="{3DB056E2-E93B-40F5-8F65-BF22B6D7D3FF}" type="presParOf" srcId="{A29B2B79-8088-4578-91BE-5D4E0D874CC5}" destId="{EEE4E083-8544-478D-8EA8-5489552F46A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BE775-0AB3-4092-9EB8-DEEB8D79EC2B}">
      <dsp:nvSpPr>
        <dsp:cNvPr id="0" name=""/>
        <dsp:cNvSpPr/>
      </dsp:nvSpPr>
      <dsp:spPr>
        <a:xfrm>
          <a:off x="756165" y="0"/>
          <a:ext cx="8569881" cy="4319588"/>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5E169DE-3D35-4F81-A6D3-CAF7401BCD00}">
      <dsp:nvSpPr>
        <dsp:cNvPr id="0" name=""/>
        <dsp:cNvSpPr/>
      </dsp:nvSpPr>
      <dsp:spPr>
        <a:xfrm>
          <a:off x="2461" y="1295876"/>
          <a:ext cx="2256436" cy="172783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b="1" kern="1200" smtClean="0"/>
            <a:t>KEPT.MENKUM HAM NO AHU- 0000150.AH.01.08.TAHUN 2019, PERUBAHAN BADAN HUKUM IPAI</a:t>
          </a:r>
          <a:endParaRPr lang="id-ID" sz="1600" kern="1200" dirty="0"/>
        </a:p>
      </dsp:txBody>
      <dsp:txXfrm>
        <a:off x="86807" y="1380222"/>
        <a:ext cx="2087744" cy="1559143"/>
      </dsp:txXfrm>
    </dsp:sp>
    <dsp:sp modelId="{3DB5620A-16BB-4AFD-9D82-A32FC15100F7}">
      <dsp:nvSpPr>
        <dsp:cNvPr id="0" name=""/>
        <dsp:cNvSpPr/>
      </dsp:nvSpPr>
      <dsp:spPr>
        <a:xfrm>
          <a:off x="2609412" y="1295876"/>
          <a:ext cx="2256436" cy="172783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Ikatan Perawat Anestesi Indonesia berganti nama menjadi IKATAN PENATA ANESTESI INDONESI, selanjutnya disingkat IPAI</a:t>
          </a:r>
          <a:endParaRPr lang="id-ID" sz="1600" kern="1200" dirty="0"/>
        </a:p>
      </dsp:txBody>
      <dsp:txXfrm>
        <a:off x="2693758" y="1380222"/>
        <a:ext cx="2087744" cy="1559143"/>
      </dsp:txXfrm>
    </dsp:sp>
    <dsp:sp modelId="{6C16DD14-2196-4294-B037-E54C32EBAA64}">
      <dsp:nvSpPr>
        <dsp:cNvPr id="0" name=""/>
        <dsp:cNvSpPr/>
      </dsp:nvSpPr>
      <dsp:spPr>
        <a:xfrm>
          <a:off x="5216363" y="1295876"/>
          <a:ext cx="2256436" cy="172783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IPAI merupakan satu satunya organisasi  profesi yang menghimpun penata anestesi</a:t>
          </a:r>
          <a:endParaRPr lang="id-ID" sz="1600" kern="1200" dirty="0"/>
        </a:p>
      </dsp:txBody>
      <dsp:txXfrm>
        <a:off x="5300709" y="1380222"/>
        <a:ext cx="2087744" cy="1559143"/>
      </dsp:txXfrm>
    </dsp:sp>
    <dsp:sp modelId="{2C0A80EA-5B76-4DA1-A4D6-E661A189BEA2}">
      <dsp:nvSpPr>
        <dsp:cNvPr id="0" name=""/>
        <dsp:cNvSpPr/>
      </dsp:nvSpPr>
      <dsp:spPr>
        <a:xfrm>
          <a:off x="7823314" y="502022"/>
          <a:ext cx="2256436" cy="33155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Terdiri dari  lulusan</a:t>
          </a:r>
        </a:p>
        <a:p>
          <a:pPr lvl="0" algn="ctr" defTabSz="711200">
            <a:lnSpc>
              <a:spcPct val="90000"/>
            </a:lnSpc>
            <a:spcBef>
              <a:spcPct val="0"/>
            </a:spcBef>
            <a:spcAft>
              <a:spcPct val="35000"/>
            </a:spcAft>
          </a:pPr>
          <a:r>
            <a:rPr lang="id-ID" sz="1600" kern="1200" dirty="0" smtClean="0"/>
            <a:t>1. Aknes</a:t>
          </a:r>
        </a:p>
        <a:p>
          <a:pPr lvl="0" algn="ctr" defTabSz="711200">
            <a:lnSpc>
              <a:spcPct val="90000"/>
            </a:lnSpc>
            <a:spcBef>
              <a:spcPct val="0"/>
            </a:spcBef>
            <a:spcAft>
              <a:spcPct val="35000"/>
            </a:spcAft>
          </a:pPr>
          <a:r>
            <a:rPr lang="id-ID" sz="1600" kern="1200" dirty="0" smtClean="0"/>
            <a:t>2. Akpernes</a:t>
          </a:r>
        </a:p>
        <a:p>
          <a:pPr lvl="0" algn="ctr" defTabSz="711200">
            <a:lnSpc>
              <a:spcPct val="90000"/>
            </a:lnSpc>
            <a:spcBef>
              <a:spcPct val="0"/>
            </a:spcBef>
            <a:spcAft>
              <a:spcPct val="35000"/>
            </a:spcAft>
          </a:pPr>
          <a:r>
            <a:rPr lang="id-ID" sz="1600" kern="1200" dirty="0" smtClean="0"/>
            <a:t>3. D3 Kep. Anestesi</a:t>
          </a:r>
        </a:p>
        <a:p>
          <a:pPr lvl="0" algn="ctr" defTabSz="711200">
            <a:lnSpc>
              <a:spcPct val="90000"/>
            </a:lnSpc>
            <a:spcBef>
              <a:spcPct val="0"/>
            </a:spcBef>
            <a:spcAft>
              <a:spcPct val="35000"/>
            </a:spcAft>
          </a:pPr>
          <a:r>
            <a:rPr lang="id-ID" sz="1600" kern="1200" dirty="0" smtClean="0"/>
            <a:t>4. Perawat D3 dan Ners  + sertifikat pelatihan anestesi</a:t>
          </a:r>
        </a:p>
        <a:p>
          <a:pPr lvl="0" algn="ctr" defTabSz="711200">
            <a:lnSpc>
              <a:spcPct val="90000"/>
            </a:lnSpc>
            <a:spcBef>
              <a:spcPct val="0"/>
            </a:spcBef>
            <a:spcAft>
              <a:spcPct val="35000"/>
            </a:spcAft>
          </a:pPr>
          <a:r>
            <a:rPr lang="id-ID" sz="1600" kern="1200" dirty="0" smtClean="0"/>
            <a:t>5. D4 Kep. Anestesi</a:t>
          </a:r>
        </a:p>
        <a:p>
          <a:pPr lvl="0" algn="ctr" defTabSz="711200">
            <a:lnSpc>
              <a:spcPct val="90000"/>
            </a:lnSpc>
            <a:spcBef>
              <a:spcPct val="0"/>
            </a:spcBef>
            <a:spcAft>
              <a:spcPct val="35000"/>
            </a:spcAft>
          </a:pPr>
          <a:endParaRPr lang="id-ID" sz="1600" kern="1200" dirty="0"/>
        </a:p>
      </dsp:txBody>
      <dsp:txXfrm>
        <a:off x="7933464" y="612172"/>
        <a:ext cx="2036136" cy="3095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3079D-A487-4383-8D70-BF50FFDC1E17}">
      <dsp:nvSpPr>
        <dsp:cNvPr id="0" name=""/>
        <dsp:cNvSpPr/>
      </dsp:nvSpPr>
      <dsp:spPr>
        <a:xfrm>
          <a:off x="1174723" y="170734"/>
          <a:ext cx="4008545" cy="455571"/>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id-ID" sz="2100" kern="1200" dirty="0" smtClean="0"/>
            <a:t>Pasal 11 (Ayat) 4</a:t>
          </a:r>
          <a:endParaRPr lang="id-ID" sz="2100" kern="1200" dirty="0"/>
        </a:p>
      </dsp:txBody>
      <dsp:txXfrm>
        <a:off x="1188066" y="184077"/>
        <a:ext cx="3981859" cy="428885"/>
      </dsp:txXfrm>
    </dsp:sp>
    <dsp:sp modelId="{0099C12A-8116-4D45-B4EE-604217657A1E}">
      <dsp:nvSpPr>
        <dsp:cNvPr id="0" name=""/>
        <dsp:cNvSpPr/>
      </dsp:nvSpPr>
      <dsp:spPr>
        <a:xfrm>
          <a:off x="1575578" y="626305"/>
          <a:ext cx="378094" cy="1008900"/>
        </a:xfrm>
        <a:custGeom>
          <a:avLst/>
          <a:gdLst/>
          <a:ahLst/>
          <a:cxnLst/>
          <a:rect l="0" t="0" r="0" b="0"/>
          <a:pathLst>
            <a:path>
              <a:moveTo>
                <a:pt x="0" y="0"/>
              </a:moveTo>
              <a:lnTo>
                <a:pt x="0" y="1008900"/>
              </a:lnTo>
              <a:lnTo>
                <a:pt x="378094" y="10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503EA-3AA7-4E04-98C6-5C66335272A3}">
      <dsp:nvSpPr>
        <dsp:cNvPr id="0" name=""/>
        <dsp:cNvSpPr/>
      </dsp:nvSpPr>
      <dsp:spPr>
        <a:xfrm>
          <a:off x="1953672" y="861065"/>
          <a:ext cx="3206836" cy="15482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id-ID" sz="1600" b="1" kern="1200" dirty="0" smtClean="0"/>
            <a:t>Jenis Tenaga Kesehatan yang termasuk dalam kelompok tenaga keperawatan sebagaimana dimaksud  pada ayat (1) huruf c terdiri atas</a:t>
          </a:r>
          <a:r>
            <a:rPr lang="id-ID" sz="1600" b="1" kern="1200" dirty="0" smtClean="0">
              <a:solidFill>
                <a:srgbClr val="FF0000"/>
              </a:solidFill>
            </a:rPr>
            <a:t> </a:t>
          </a:r>
          <a:r>
            <a:rPr lang="id-ID" sz="1600" b="1" i="1" u="sng" kern="1200" dirty="0" smtClean="0">
              <a:solidFill>
                <a:srgbClr val="FF0000"/>
              </a:solidFill>
            </a:rPr>
            <a:t>berbagai</a:t>
          </a:r>
          <a:r>
            <a:rPr lang="id-ID" sz="1600" b="1" kern="1200" dirty="0" smtClean="0">
              <a:solidFill>
                <a:srgbClr val="FF0000"/>
              </a:solidFill>
            </a:rPr>
            <a:t> </a:t>
          </a:r>
          <a:r>
            <a:rPr lang="id-ID" sz="1600" b="1" kern="1200" dirty="0" smtClean="0"/>
            <a:t>jenis perawat.</a:t>
          </a:r>
          <a:endParaRPr lang="id-ID" sz="1600" b="1" kern="1200" dirty="0"/>
        </a:p>
      </dsp:txBody>
      <dsp:txXfrm>
        <a:off x="1999020" y="906413"/>
        <a:ext cx="3116140" cy="1457584"/>
      </dsp:txXfrm>
    </dsp:sp>
    <dsp:sp modelId="{531C075D-D503-4C6F-844C-37EF03CD5C86}">
      <dsp:nvSpPr>
        <dsp:cNvPr id="0" name=""/>
        <dsp:cNvSpPr/>
      </dsp:nvSpPr>
      <dsp:spPr>
        <a:xfrm>
          <a:off x="1575578" y="626305"/>
          <a:ext cx="232920" cy="3864669"/>
        </a:xfrm>
        <a:custGeom>
          <a:avLst/>
          <a:gdLst/>
          <a:ahLst/>
          <a:cxnLst/>
          <a:rect l="0" t="0" r="0" b="0"/>
          <a:pathLst>
            <a:path>
              <a:moveTo>
                <a:pt x="0" y="0"/>
              </a:moveTo>
              <a:lnTo>
                <a:pt x="0" y="3864669"/>
              </a:lnTo>
              <a:lnTo>
                <a:pt x="232920" y="38646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5C512C-F5B0-4C46-A394-CD04A5AB22AF}">
      <dsp:nvSpPr>
        <dsp:cNvPr id="0" name=""/>
        <dsp:cNvSpPr/>
      </dsp:nvSpPr>
      <dsp:spPr>
        <a:xfrm>
          <a:off x="1808499" y="3011340"/>
          <a:ext cx="3712330" cy="29592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just" defTabSz="666750">
            <a:lnSpc>
              <a:spcPct val="90000"/>
            </a:lnSpc>
            <a:spcBef>
              <a:spcPct val="0"/>
            </a:spcBef>
            <a:spcAft>
              <a:spcPct val="35000"/>
            </a:spcAft>
          </a:pPr>
          <a:r>
            <a:rPr lang="nn-NO" sz="1500" kern="1200" dirty="0" smtClean="0">
              <a:latin typeface="Tahoma" pitchFamily="34" charset="0"/>
              <a:ea typeface="Tahoma" pitchFamily="34" charset="0"/>
              <a:cs typeface="Tahoma" pitchFamily="34" charset="0"/>
            </a:rPr>
            <a:t>kelompok tenaga keteknisian medis sebagaimana</a:t>
          </a:r>
          <a:r>
            <a:rPr lang="id-ID" sz="1500" kern="1200" dirty="0" smtClean="0">
              <a:latin typeface="Tahoma" pitchFamily="34" charset="0"/>
              <a:ea typeface="Tahoma" pitchFamily="34" charset="0"/>
              <a:cs typeface="Tahoma" pitchFamily="34" charset="0"/>
            </a:rPr>
            <a:t> dimaksud pada ayat (1) huruf </a:t>
          </a:r>
          <a:r>
            <a:rPr lang="id-ID" sz="1500" b="1" kern="1200" dirty="0" smtClean="0">
              <a:latin typeface="Tahoma" pitchFamily="34" charset="0"/>
              <a:ea typeface="Tahoma" pitchFamily="34" charset="0"/>
              <a:cs typeface="Tahoma" pitchFamily="34" charset="0"/>
            </a:rPr>
            <a:t>j</a:t>
          </a:r>
          <a:r>
            <a:rPr lang="id-ID" sz="1500" kern="1200" dirty="0" smtClean="0">
              <a:latin typeface="Tahoma" pitchFamily="34" charset="0"/>
              <a:ea typeface="Tahoma" pitchFamily="34" charset="0"/>
              <a:cs typeface="Tahoma" pitchFamily="34" charset="0"/>
            </a:rPr>
            <a:t> terdiri atas </a:t>
          </a:r>
          <a:r>
            <a:rPr lang="id-ID" sz="1500" b="1" kern="1200" dirty="0" smtClean="0">
              <a:latin typeface="Tahoma" pitchFamily="34" charset="0"/>
              <a:ea typeface="Tahoma" pitchFamily="34" charset="0"/>
              <a:cs typeface="Tahoma" pitchFamily="34" charset="0"/>
            </a:rPr>
            <a:t>perekam medis dan informasi kesehatan, teknik kardiovaskuler, teknisi pelayanan darah, refraksionis optisien/optometris, teknisi gigi, </a:t>
          </a:r>
          <a:r>
            <a:rPr lang="id-ID" sz="1500" b="1" i="1" u="sng" kern="1200" dirty="0" smtClean="0">
              <a:latin typeface="Tahoma" pitchFamily="34" charset="0"/>
              <a:ea typeface="Tahoma" pitchFamily="34" charset="0"/>
              <a:cs typeface="Tahoma" pitchFamily="34" charset="0"/>
            </a:rPr>
            <a:t>penata anestesi</a:t>
          </a:r>
          <a:r>
            <a:rPr lang="id-ID" sz="1500" b="1" kern="1200" dirty="0" smtClean="0">
              <a:latin typeface="Tahoma" pitchFamily="34" charset="0"/>
              <a:ea typeface="Tahoma" pitchFamily="34" charset="0"/>
              <a:cs typeface="Tahoma" pitchFamily="34" charset="0"/>
            </a:rPr>
            <a:t>, terapis gigi dan mulut, dan audiologis.</a:t>
          </a:r>
          <a:endParaRPr lang="id-ID" sz="1500" b="1" kern="1200" dirty="0">
            <a:latin typeface="Tahoma" pitchFamily="34" charset="0"/>
            <a:ea typeface="Tahoma" pitchFamily="34" charset="0"/>
            <a:cs typeface="Tahoma" pitchFamily="34" charset="0"/>
          </a:endParaRPr>
        </a:p>
      </dsp:txBody>
      <dsp:txXfrm>
        <a:off x="1895173" y="3098014"/>
        <a:ext cx="3538982" cy="2785920"/>
      </dsp:txXfrm>
    </dsp:sp>
    <dsp:sp modelId="{5EAFF2BA-EEC2-4906-85A8-B24D691B9B87}">
      <dsp:nvSpPr>
        <dsp:cNvPr id="0" name=""/>
        <dsp:cNvSpPr/>
      </dsp:nvSpPr>
      <dsp:spPr>
        <a:xfrm>
          <a:off x="6223847" y="162697"/>
          <a:ext cx="3488597" cy="379448"/>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id-ID" sz="2100" kern="1200" dirty="0" smtClean="0"/>
            <a:t>(penjelasan) Pasal 4 (Ayat) 4</a:t>
          </a:r>
          <a:endParaRPr lang="id-ID" sz="2100" kern="1200" dirty="0"/>
        </a:p>
      </dsp:txBody>
      <dsp:txXfrm>
        <a:off x="6234961" y="173811"/>
        <a:ext cx="3466369" cy="357220"/>
      </dsp:txXfrm>
    </dsp:sp>
    <dsp:sp modelId="{6048C0DE-12CC-4C37-B5FA-CCD39721B256}">
      <dsp:nvSpPr>
        <dsp:cNvPr id="0" name=""/>
        <dsp:cNvSpPr/>
      </dsp:nvSpPr>
      <dsp:spPr>
        <a:xfrm>
          <a:off x="6572707" y="542145"/>
          <a:ext cx="277780" cy="1264014"/>
        </a:xfrm>
        <a:custGeom>
          <a:avLst/>
          <a:gdLst/>
          <a:ahLst/>
          <a:cxnLst/>
          <a:rect l="0" t="0" r="0" b="0"/>
          <a:pathLst>
            <a:path>
              <a:moveTo>
                <a:pt x="0" y="0"/>
              </a:moveTo>
              <a:lnTo>
                <a:pt x="0" y="1264014"/>
              </a:lnTo>
              <a:lnTo>
                <a:pt x="277780" y="12640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E4C27-CB5A-4FC2-BBD0-0A1A158FBDC8}">
      <dsp:nvSpPr>
        <dsp:cNvPr id="0" name=""/>
        <dsp:cNvSpPr/>
      </dsp:nvSpPr>
      <dsp:spPr>
        <a:xfrm>
          <a:off x="6850487" y="801017"/>
          <a:ext cx="3206836" cy="201028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id-ID" sz="1600" b="1" kern="1200" dirty="0" smtClean="0">
              <a:latin typeface="Tahoma" pitchFamily="34" charset="0"/>
              <a:ea typeface="Tahoma" pitchFamily="34" charset="0"/>
              <a:cs typeface="Tahoma" pitchFamily="34" charset="0"/>
            </a:rPr>
            <a:t>Jenis perawat </a:t>
          </a:r>
          <a:r>
            <a:rPr lang="id-ID" sz="1600" b="1" i="1" u="sng" kern="1200" dirty="0" smtClean="0">
              <a:solidFill>
                <a:srgbClr val="FF0000"/>
              </a:solidFill>
              <a:latin typeface="Tahoma" pitchFamily="34" charset="0"/>
              <a:ea typeface="Tahoma" pitchFamily="34" charset="0"/>
              <a:cs typeface="Tahoma" pitchFamily="34" charset="0"/>
            </a:rPr>
            <a:t>antara lain </a:t>
          </a:r>
          <a:r>
            <a:rPr lang="id-ID" sz="1600" b="1" kern="1200" dirty="0" smtClean="0">
              <a:solidFill>
                <a:srgbClr val="0070C0"/>
              </a:solidFill>
              <a:latin typeface="Tahoma" pitchFamily="34" charset="0"/>
              <a:ea typeface="Tahoma" pitchFamily="34" charset="0"/>
              <a:cs typeface="Tahoma" pitchFamily="34" charset="0"/>
            </a:rPr>
            <a:t>perawat kesehatan masyarakat, perawat kesehatan anak, perawat maternitas, perawat medikal bedah, perawat geriatri,</a:t>
          </a:r>
          <a:r>
            <a:rPr lang="id-ID" sz="1600" b="1" kern="1200" dirty="0" smtClean="0">
              <a:latin typeface="Tahoma" pitchFamily="34" charset="0"/>
              <a:ea typeface="Tahoma" pitchFamily="34" charset="0"/>
              <a:cs typeface="Tahoma" pitchFamily="34" charset="0"/>
            </a:rPr>
            <a:t> </a:t>
          </a:r>
          <a:r>
            <a:rPr lang="id-ID" sz="1600" b="1" i="1" u="sng" kern="1200" dirty="0" smtClean="0">
              <a:solidFill>
                <a:srgbClr val="FF0000"/>
              </a:solidFill>
              <a:latin typeface="Tahoma" pitchFamily="34" charset="0"/>
              <a:ea typeface="Tahoma" pitchFamily="34" charset="0"/>
              <a:cs typeface="Tahoma" pitchFamily="34" charset="0"/>
            </a:rPr>
            <a:t>dan</a:t>
          </a:r>
          <a:r>
            <a:rPr lang="id-ID" sz="1600" b="1" kern="1200" dirty="0" smtClean="0">
              <a:latin typeface="Tahoma" pitchFamily="34" charset="0"/>
              <a:ea typeface="Tahoma" pitchFamily="34" charset="0"/>
              <a:cs typeface="Tahoma" pitchFamily="34" charset="0"/>
            </a:rPr>
            <a:t> </a:t>
          </a:r>
          <a:r>
            <a:rPr lang="id-ID" sz="1600" b="1" kern="1200" dirty="0" smtClean="0">
              <a:solidFill>
                <a:srgbClr val="0070C0"/>
              </a:solidFill>
              <a:latin typeface="Tahoma" pitchFamily="34" charset="0"/>
              <a:ea typeface="Tahoma" pitchFamily="34" charset="0"/>
              <a:cs typeface="Tahoma" pitchFamily="34" charset="0"/>
            </a:rPr>
            <a:t>perawat kesehatan jiwa.</a:t>
          </a:r>
          <a:endParaRPr lang="id-ID" sz="1600" b="1" kern="1200" dirty="0">
            <a:solidFill>
              <a:srgbClr val="0070C0"/>
            </a:solidFill>
            <a:latin typeface="Tahoma" pitchFamily="34" charset="0"/>
            <a:ea typeface="Tahoma" pitchFamily="34" charset="0"/>
            <a:cs typeface="Tahoma" pitchFamily="34" charset="0"/>
          </a:endParaRPr>
        </a:p>
      </dsp:txBody>
      <dsp:txXfrm>
        <a:off x="6909366" y="859896"/>
        <a:ext cx="3089078" cy="1892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D6D62-607D-4402-8CEC-53B72A023B6E}">
      <dsp:nvSpPr>
        <dsp:cNvPr id="0" name=""/>
        <dsp:cNvSpPr/>
      </dsp:nvSpPr>
      <dsp:spPr>
        <a:xfrm>
          <a:off x="-1715588" y="0"/>
          <a:ext cx="10721373" cy="4618037"/>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D490387-10D0-4553-94E9-53D7C8F2749E}">
      <dsp:nvSpPr>
        <dsp:cNvPr id="0" name=""/>
        <dsp:cNvSpPr/>
      </dsp:nvSpPr>
      <dsp:spPr>
        <a:xfrm>
          <a:off x="0" y="287390"/>
          <a:ext cx="3434770" cy="18010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smtClean="0"/>
            <a:t>UU NOMOR 36 TAHUN 2009 TENTANG KESEHATAN</a:t>
          </a:r>
          <a:endParaRPr lang="id-ID" sz="1800" kern="1200" dirty="0"/>
        </a:p>
      </dsp:txBody>
      <dsp:txXfrm>
        <a:off x="87919" y="375309"/>
        <a:ext cx="3258932" cy="1625196"/>
      </dsp:txXfrm>
    </dsp:sp>
    <dsp:sp modelId="{128F4F11-199F-4EEA-BA61-9251BBF715E0}">
      <dsp:nvSpPr>
        <dsp:cNvPr id="0" name=""/>
        <dsp:cNvSpPr/>
      </dsp:nvSpPr>
      <dsp:spPr>
        <a:xfrm>
          <a:off x="3617347" y="284959"/>
          <a:ext cx="3672849" cy="18010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smtClean="0"/>
            <a:t>UU NOMOR 36 TAHUN 2014 TENTANG TENAGA KESEHATAN</a:t>
          </a:r>
          <a:endParaRPr lang="id-ID" sz="1800" kern="1200" dirty="0"/>
        </a:p>
      </dsp:txBody>
      <dsp:txXfrm>
        <a:off x="3705266" y="372878"/>
        <a:ext cx="3497011" cy="1625196"/>
      </dsp:txXfrm>
    </dsp:sp>
    <dsp:sp modelId="{61C581A6-DC61-4AAB-A38B-2E25E1372E55}">
      <dsp:nvSpPr>
        <dsp:cNvPr id="0" name=""/>
        <dsp:cNvSpPr/>
      </dsp:nvSpPr>
      <dsp:spPr>
        <a:xfrm>
          <a:off x="3665096" y="2409374"/>
          <a:ext cx="3622618" cy="18010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smtClean="0">
              <a:latin typeface="Bell MT" panose="02020503060305020303" pitchFamily="18" charset="0"/>
            </a:rPr>
            <a:t>Permenkes 18 Tahun 2016 tentang Penyelenggaraan Pekerjaan Penata Anestesi (mencabut Permenkes 31 Tahun 2013 tentang Penyelenggaraan Pekerjaan Perawat Anestesi</a:t>
          </a:r>
          <a:endParaRPr lang="id-ID" sz="1800" kern="1200" dirty="0"/>
        </a:p>
      </dsp:txBody>
      <dsp:txXfrm>
        <a:off x="3753015" y="2497293"/>
        <a:ext cx="3446780" cy="1625196"/>
      </dsp:txXfrm>
    </dsp:sp>
    <dsp:sp modelId="{8DB0365B-577C-44D6-AAB8-5371E5A20B66}">
      <dsp:nvSpPr>
        <dsp:cNvPr id="0" name=""/>
        <dsp:cNvSpPr/>
      </dsp:nvSpPr>
      <dsp:spPr>
        <a:xfrm>
          <a:off x="0" y="2404602"/>
          <a:ext cx="3412293" cy="18010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smtClean="0">
              <a:latin typeface="Bell MT" panose="02020503060305020303" pitchFamily="18" charset="0"/>
              <a:cs typeface="Arabic Typesetting" panose="03020402040406030203" pitchFamily="66" charset="-78"/>
            </a:rPr>
            <a:t>Permenkes 519/Menkes/Per/III/2011 tentang Pedoman Penyelenggaraan Pelayanan Anestesiologi dan </a:t>
          </a:r>
          <a:r>
            <a:rPr lang="it-IT" sz="1800" kern="1200" smtClean="0">
              <a:latin typeface="Bell MT" panose="02020503060305020303" pitchFamily="18" charset="0"/>
              <a:cs typeface="Arabic Typesetting" panose="03020402040406030203" pitchFamily="66" charset="-78"/>
            </a:rPr>
            <a:t>Terapi Intensif di Rumah Sakit</a:t>
          </a:r>
          <a:endParaRPr lang="id-ID" sz="1800" kern="1200" dirty="0"/>
        </a:p>
      </dsp:txBody>
      <dsp:txXfrm>
        <a:off x="87919" y="2492521"/>
        <a:ext cx="3236455" cy="1625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BF483-EE81-4D3B-8DAC-A3A6349671B4}">
      <dsp:nvSpPr>
        <dsp:cNvPr id="0" name=""/>
        <dsp:cNvSpPr/>
      </dsp:nvSpPr>
      <dsp:spPr>
        <a:xfrm>
          <a:off x="1120" y="0"/>
          <a:ext cx="291447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tx1"/>
              </a:solidFill>
            </a:rPr>
            <a:t>PMK No 519 tahun 2011</a:t>
          </a:r>
          <a:endParaRPr lang="id-ID" sz="1800" kern="1200" dirty="0">
            <a:solidFill>
              <a:schemeClr val="tx1"/>
            </a:solidFill>
          </a:endParaRPr>
        </a:p>
      </dsp:txBody>
      <dsp:txXfrm>
        <a:off x="1120" y="0"/>
        <a:ext cx="2914477" cy="1625600"/>
      </dsp:txXfrm>
    </dsp:sp>
    <dsp:sp modelId="{297EE675-A689-4AFD-ADBB-E5ACCB53C653}">
      <dsp:nvSpPr>
        <dsp:cNvPr id="0" name=""/>
        <dsp:cNvSpPr/>
      </dsp:nvSpPr>
      <dsp:spPr>
        <a:xfrm>
          <a:off x="292568" y="1625600"/>
          <a:ext cx="2331582" cy="3522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1"/>
              </a:solidFill>
            </a:rPr>
            <a:t>Tenaga keperawatan yang telah menyelesaikan pendidikan dan ilmu keperawatan anestesi.</a:t>
          </a:r>
          <a:endParaRPr lang="id-ID" sz="1800" kern="1200" dirty="0">
            <a:solidFill>
              <a:schemeClr val="bg1"/>
            </a:solidFill>
          </a:endParaRPr>
        </a:p>
      </dsp:txBody>
      <dsp:txXfrm>
        <a:off x="360858" y="1693890"/>
        <a:ext cx="2195002" cy="3385553"/>
      </dsp:txXfrm>
    </dsp:sp>
    <dsp:sp modelId="{29657CF1-25C9-432E-A40E-20F4EDCF473D}">
      <dsp:nvSpPr>
        <dsp:cNvPr id="0" name=""/>
        <dsp:cNvSpPr/>
      </dsp:nvSpPr>
      <dsp:spPr>
        <a:xfrm>
          <a:off x="3134184" y="0"/>
          <a:ext cx="291447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tx1"/>
              </a:solidFill>
            </a:rPr>
            <a:t>PMK No 31 tahun 2013 </a:t>
          </a:r>
          <a:endParaRPr lang="id-ID" sz="1800" b="1" kern="1200" dirty="0">
            <a:solidFill>
              <a:schemeClr val="tx1"/>
            </a:solidFill>
          </a:endParaRPr>
        </a:p>
      </dsp:txBody>
      <dsp:txXfrm>
        <a:off x="3134184" y="0"/>
        <a:ext cx="2914477" cy="1625600"/>
      </dsp:txXfrm>
    </dsp:sp>
    <dsp:sp modelId="{C9845AA4-CA62-44FA-9922-53720E8944AF}">
      <dsp:nvSpPr>
        <dsp:cNvPr id="0" name=""/>
        <dsp:cNvSpPr/>
      </dsp:nvSpPr>
      <dsp:spPr>
        <a:xfrm>
          <a:off x="3425632" y="1625600"/>
          <a:ext cx="2331582" cy="3522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id-ID" sz="1800" kern="1200" dirty="0" smtClean="0">
              <a:solidFill>
                <a:schemeClr val="bg1"/>
              </a:solidFill>
            </a:rPr>
            <a:t>Setiap orang yang telah lulus pendidikan Perawat </a:t>
          </a:r>
          <a:r>
            <a:rPr lang="en-ID" sz="1800" kern="1200" dirty="0" smtClean="0">
              <a:solidFill>
                <a:schemeClr val="bg1"/>
              </a:solidFill>
            </a:rPr>
            <a:t>  </a:t>
          </a:r>
          <a:r>
            <a:rPr lang="id-ID" sz="1800" kern="1200" dirty="0" smtClean="0">
              <a:solidFill>
                <a:schemeClr val="bg1"/>
              </a:solidFill>
            </a:rPr>
            <a:t>Anestesi sesuai ketentuan peraturan perundang-undangan</a:t>
          </a:r>
          <a:endParaRPr lang="id-ID" sz="1800" kern="1200" dirty="0">
            <a:solidFill>
              <a:schemeClr val="bg1"/>
            </a:solidFill>
          </a:endParaRPr>
        </a:p>
      </dsp:txBody>
      <dsp:txXfrm>
        <a:off x="3493922" y="1693890"/>
        <a:ext cx="2195002" cy="3385553"/>
      </dsp:txXfrm>
    </dsp:sp>
    <dsp:sp modelId="{7CA220AE-B19D-46A9-B0D8-48D3B230BBF2}">
      <dsp:nvSpPr>
        <dsp:cNvPr id="0" name=""/>
        <dsp:cNvSpPr/>
      </dsp:nvSpPr>
      <dsp:spPr>
        <a:xfrm>
          <a:off x="6267248" y="0"/>
          <a:ext cx="291447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Permenkes</a:t>
          </a:r>
          <a:r>
            <a:rPr lang="en-US" sz="1800" b="1" kern="1200" dirty="0" smtClean="0">
              <a:solidFill>
                <a:schemeClr val="tx1"/>
              </a:solidFill>
            </a:rPr>
            <a:t> No.18 </a:t>
          </a:r>
          <a:r>
            <a:rPr lang="en-US" sz="1800" b="1" kern="1200" dirty="0" err="1" smtClean="0">
              <a:solidFill>
                <a:schemeClr val="tx1"/>
              </a:solidFill>
            </a:rPr>
            <a:t>Tahun</a:t>
          </a:r>
          <a:r>
            <a:rPr lang="en-US" sz="1800" b="1" kern="1200" dirty="0" smtClean="0">
              <a:solidFill>
                <a:schemeClr val="tx1"/>
              </a:solidFill>
            </a:rPr>
            <a:t> 2016</a:t>
          </a:r>
          <a:endParaRPr lang="id-ID" sz="1800" kern="1200" dirty="0">
            <a:solidFill>
              <a:schemeClr val="tx1"/>
            </a:solidFill>
          </a:endParaRPr>
        </a:p>
      </dsp:txBody>
      <dsp:txXfrm>
        <a:off x="6267248" y="0"/>
        <a:ext cx="2914477" cy="1625600"/>
      </dsp:txXfrm>
    </dsp:sp>
    <dsp:sp modelId="{EEE4E083-8544-478D-8EA8-5489552F46A4}">
      <dsp:nvSpPr>
        <dsp:cNvPr id="0" name=""/>
        <dsp:cNvSpPr/>
      </dsp:nvSpPr>
      <dsp:spPr>
        <a:xfrm>
          <a:off x="6558696" y="1625600"/>
          <a:ext cx="2331582" cy="3522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err="1" smtClean="0"/>
            <a:t>Penata</a:t>
          </a:r>
          <a:r>
            <a:rPr lang="en-US" sz="1800" b="1" kern="1200" dirty="0" smtClean="0"/>
            <a:t> </a:t>
          </a:r>
          <a:r>
            <a:rPr lang="en-US" sz="1800" b="1" kern="1200" dirty="0" err="1" smtClean="0"/>
            <a:t>Anestesi</a:t>
          </a:r>
          <a:r>
            <a:rPr lang="en-US" sz="1800" b="1" kern="1200" dirty="0" smtClean="0"/>
            <a:t> </a:t>
          </a:r>
          <a:r>
            <a:rPr lang="en-US" sz="1800" b="1" kern="1200" dirty="0" err="1" smtClean="0"/>
            <a:t>adalah</a:t>
          </a:r>
          <a:r>
            <a:rPr lang="en-US" sz="1800" b="1" kern="1200" dirty="0" smtClean="0"/>
            <a:t> </a:t>
          </a:r>
          <a:r>
            <a:rPr lang="en-US" sz="1800" b="1" kern="1200" dirty="0" err="1" smtClean="0"/>
            <a:t>setiap</a:t>
          </a:r>
          <a:r>
            <a:rPr lang="en-US" sz="1800" b="1" kern="1200" dirty="0" smtClean="0"/>
            <a:t> orang yang </a:t>
          </a:r>
          <a:r>
            <a:rPr lang="en-US" sz="1800" b="1" kern="1200" dirty="0" err="1" smtClean="0"/>
            <a:t>telah</a:t>
          </a:r>
          <a:r>
            <a:rPr lang="en-US" sz="1800" b="1" kern="1200" dirty="0" smtClean="0"/>
            <a:t> lulus </a:t>
          </a:r>
          <a:r>
            <a:rPr lang="en-US" sz="1800" b="1" kern="1200" dirty="0" err="1" smtClean="0"/>
            <a:t>pendidikan</a:t>
          </a:r>
          <a:r>
            <a:rPr lang="en-US" sz="1800" b="1" kern="1200" dirty="0" smtClean="0"/>
            <a:t> </a:t>
          </a:r>
          <a:r>
            <a:rPr lang="en-US" sz="1800" b="1" kern="1200" dirty="0" err="1" smtClean="0"/>
            <a:t>bidang</a:t>
          </a:r>
          <a:r>
            <a:rPr lang="en-US" sz="1800" b="1" kern="1200" dirty="0" smtClean="0"/>
            <a:t> </a:t>
          </a:r>
          <a:r>
            <a:rPr lang="en-US" sz="1800" b="1" kern="1200" dirty="0" err="1" smtClean="0"/>
            <a:t>keperawatan</a:t>
          </a:r>
          <a:r>
            <a:rPr lang="en-US" sz="1800" b="1" kern="1200" dirty="0" smtClean="0"/>
            <a:t> </a:t>
          </a:r>
          <a:r>
            <a:rPr lang="en-US" sz="1800" b="1" kern="1200" dirty="0" err="1" smtClean="0"/>
            <a:t>anestesi</a:t>
          </a:r>
          <a:r>
            <a:rPr lang="en-US" sz="1800" b="1" kern="1200" dirty="0" smtClean="0"/>
            <a:t> </a:t>
          </a:r>
          <a:r>
            <a:rPr lang="en-US" sz="1800" b="1" kern="1200" dirty="0" err="1" smtClean="0"/>
            <a:t>atau</a:t>
          </a:r>
          <a:r>
            <a:rPr lang="en-US" sz="1800" b="1" kern="1200" dirty="0" smtClean="0"/>
            <a:t> </a:t>
          </a:r>
          <a:r>
            <a:rPr lang="en-US" sz="1800" b="1" kern="1200" dirty="0" err="1" smtClean="0"/>
            <a:t>Penata</a:t>
          </a:r>
          <a:r>
            <a:rPr lang="en-US" sz="1800" b="1" kern="1200" dirty="0" smtClean="0"/>
            <a:t> </a:t>
          </a:r>
          <a:r>
            <a:rPr lang="en-US" sz="1800" b="1" kern="1200" dirty="0" err="1" smtClean="0"/>
            <a:t>Anestesi</a:t>
          </a:r>
          <a:r>
            <a:rPr lang="en-US" sz="1800" b="1" kern="1200" dirty="0" smtClean="0"/>
            <a:t> </a:t>
          </a:r>
          <a:r>
            <a:rPr lang="en-US" sz="1800" b="1" kern="1200" dirty="0" err="1" smtClean="0"/>
            <a:t>sesuai</a:t>
          </a:r>
          <a:r>
            <a:rPr lang="en-US" sz="1800" b="1" kern="1200" dirty="0" smtClean="0"/>
            <a:t> </a:t>
          </a:r>
          <a:r>
            <a:rPr lang="en-US" sz="1800" b="1" kern="1200" dirty="0" err="1" smtClean="0"/>
            <a:t>dengan</a:t>
          </a:r>
          <a:r>
            <a:rPr lang="en-US" sz="1800" b="1" kern="1200" dirty="0" smtClean="0"/>
            <a:t> </a:t>
          </a:r>
          <a:r>
            <a:rPr lang="en-US" sz="1800" b="1" kern="1200" dirty="0" err="1" smtClean="0"/>
            <a:t>ketentuan</a:t>
          </a:r>
          <a:r>
            <a:rPr lang="en-US" sz="1800" b="1" kern="1200" dirty="0" smtClean="0"/>
            <a:t> </a:t>
          </a:r>
          <a:r>
            <a:rPr lang="en-US" sz="1800" b="1" kern="1200" dirty="0" err="1" smtClean="0"/>
            <a:t>peraturan</a:t>
          </a:r>
          <a:r>
            <a:rPr lang="en-US" sz="1800" b="1" kern="1200" dirty="0" smtClean="0"/>
            <a:t> </a:t>
          </a:r>
          <a:r>
            <a:rPr lang="en-US" sz="1800" b="1" kern="1200" dirty="0" err="1" smtClean="0"/>
            <a:t>perundang-undangan</a:t>
          </a:r>
          <a:endParaRPr lang="id-ID" sz="1800" kern="1200" dirty="0"/>
        </a:p>
      </dsp:txBody>
      <dsp:txXfrm>
        <a:off x="6626986" y="1693890"/>
        <a:ext cx="2195002" cy="33855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A8F6D-2366-46A7-AC4D-9615FCF05830}" type="datetimeFigureOut">
              <a:rPr lang="id-ID" smtClean="0"/>
              <a:t>23/12/2020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EF0DD-8FE7-4B2F-A4E6-C6E588C182C9}" type="slidenum">
              <a:rPr lang="id-ID" smtClean="0"/>
              <a:t>‹#›</a:t>
            </a:fld>
            <a:endParaRPr lang="id-ID"/>
          </a:p>
        </p:txBody>
      </p:sp>
    </p:spTree>
    <p:extLst>
      <p:ext uri="{BB962C8B-B14F-4D97-AF65-F5344CB8AC3E}">
        <p14:creationId xmlns:p14="http://schemas.microsoft.com/office/powerpoint/2010/main" val="291858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679450" indent="-258763">
              <a:defRPr>
                <a:solidFill>
                  <a:schemeClr val="tx1"/>
                </a:solidFill>
                <a:latin typeface="Calibri" pitchFamily="34" charset="0"/>
              </a:defRPr>
            </a:lvl2pPr>
            <a:lvl3pPr marL="1049338" indent="-206375">
              <a:defRPr>
                <a:solidFill>
                  <a:schemeClr val="tx1"/>
                </a:solidFill>
                <a:latin typeface="Calibri" pitchFamily="34" charset="0"/>
              </a:defRPr>
            </a:lvl3pPr>
            <a:lvl4pPr marL="1468438" indent="-206375">
              <a:defRPr>
                <a:solidFill>
                  <a:schemeClr val="tx1"/>
                </a:solidFill>
                <a:latin typeface="Calibri" pitchFamily="34" charset="0"/>
              </a:defRPr>
            </a:lvl4pPr>
            <a:lvl5pPr marL="1889125" indent="-206375">
              <a:defRPr>
                <a:solidFill>
                  <a:schemeClr val="tx1"/>
                </a:solidFill>
                <a:latin typeface="Calibri" pitchFamily="34" charset="0"/>
              </a:defRPr>
            </a:lvl5pPr>
            <a:lvl6pPr marL="2346325" indent="-206375" eaLnBrk="0" fontAlgn="base" hangingPunct="0">
              <a:spcBef>
                <a:spcPct val="0"/>
              </a:spcBef>
              <a:spcAft>
                <a:spcPct val="0"/>
              </a:spcAft>
              <a:defRPr>
                <a:solidFill>
                  <a:schemeClr val="tx1"/>
                </a:solidFill>
                <a:latin typeface="Calibri" pitchFamily="34" charset="0"/>
              </a:defRPr>
            </a:lvl6pPr>
            <a:lvl7pPr marL="2803525" indent="-206375" eaLnBrk="0" fontAlgn="base" hangingPunct="0">
              <a:spcBef>
                <a:spcPct val="0"/>
              </a:spcBef>
              <a:spcAft>
                <a:spcPct val="0"/>
              </a:spcAft>
              <a:defRPr>
                <a:solidFill>
                  <a:schemeClr val="tx1"/>
                </a:solidFill>
                <a:latin typeface="Calibri" pitchFamily="34" charset="0"/>
              </a:defRPr>
            </a:lvl7pPr>
            <a:lvl8pPr marL="3260725" indent="-206375" eaLnBrk="0" fontAlgn="base" hangingPunct="0">
              <a:spcBef>
                <a:spcPct val="0"/>
              </a:spcBef>
              <a:spcAft>
                <a:spcPct val="0"/>
              </a:spcAft>
              <a:defRPr>
                <a:solidFill>
                  <a:schemeClr val="tx1"/>
                </a:solidFill>
                <a:latin typeface="Calibri" pitchFamily="34" charset="0"/>
              </a:defRPr>
            </a:lvl8pPr>
            <a:lvl9pPr marL="3717925" indent="-206375" eaLnBrk="0" fontAlgn="base" hangingPunct="0">
              <a:spcBef>
                <a:spcPct val="0"/>
              </a:spcBef>
              <a:spcAft>
                <a:spcPct val="0"/>
              </a:spcAft>
              <a:defRPr>
                <a:solidFill>
                  <a:schemeClr val="tx1"/>
                </a:solidFill>
                <a:latin typeface="Calibri" pitchFamily="34" charset="0"/>
              </a:defRPr>
            </a:lvl9pPr>
          </a:lstStyle>
          <a:p>
            <a:fld id="{A5EF86C0-9E2B-4DC1-8945-4FF1A73C9DB2}" type="slidenum">
              <a:rPr lang="en-US" altLang="en-US">
                <a:solidFill>
                  <a:srgbClr val="000000"/>
                </a:solidFill>
                <a:cs typeface="Arial" charset="0"/>
              </a:rPr>
              <a:pPr/>
              <a:t>6</a:t>
            </a:fld>
            <a:endParaRPr lang="en-US" altLang="en-US">
              <a:solidFill>
                <a:srgbClr val="000000"/>
              </a:solidFill>
              <a:cs typeface="Arial" charset="0"/>
            </a:endParaRPr>
          </a:p>
        </p:txBody>
      </p:sp>
    </p:spTree>
    <p:extLst>
      <p:ext uri="{BB962C8B-B14F-4D97-AF65-F5344CB8AC3E}">
        <p14:creationId xmlns:p14="http://schemas.microsoft.com/office/powerpoint/2010/main" val="71602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90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7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AC12F3-60D8-4288-98BF-5607A8A7B116}" type="datetimeFigureOut">
              <a:rPr lang="id-ID" smtClean="0"/>
              <a:t>23/12/2020</a:t>
            </a:fld>
            <a:endParaRPr lang="id-ID"/>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7235369-42C2-42D6-B56D-DE2B8959D53C}" type="slidenum">
              <a:rPr lang="id-ID" smtClean="0"/>
              <a:t>‹#›</a:t>
            </a:fld>
            <a:endParaRPr lang="id-ID"/>
          </a:p>
        </p:txBody>
      </p:sp>
    </p:spTree>
    <p:extLst>
      <p:ext uri="{BB962C8B-B14F-4D97-AF65-F5344CB8AC3E}">
        <p14:creationId xmlns:p14="http://schemas.microsoft.com/office/powerpoint/2010/main" val="1543369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07435" y="2636925"/>
            <a:ext cx="10515600" cy="1325563"/>
          </a:xfrm>
          <a:prstGeom prst="rect">
            <a:avLst/>
          </a:prstGeom>
        </p:spPr>
        <p:txBody>
          <a:bodyPr/>
          <a:lstStyle>
            <a:lvl1pPr>
              <a:defRPr sz="2800" b="1">
                <a:solidFill>
                  <a:schemeClr val="tx1">
                    <a:lumMod val="65000"/>
                    <a:lumOff val="3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256154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1556792"/>
            <a:ext cx="10081120" cy="432048"/>
          </a:xfrm>
          <a:prstGeom prst="rect">
            <a:avLst/>
          </a:prstGeom>
        </p:spPr>
        <p:txBody>
          <a:bodyPr/>
          <a:lstStyle>
            <a:lvl1pPr algn="l">
              <a:defRPr sz="2400">
                <a:solidFill>
                  <a:schemeClr val="tx1">
                    <a:lumMod val="65000"/>
                    <a:lumOff val="35000"/>
                  </a:schemeClr>
                </a:solidFill>
              </a:defRPr>
            </a:lvl1pPr>
          </a:lstStyle>
          <a:p>
            <a:r>
              <a:rPr lang="id-ID" sz="2000" b="1" dirty="0" smtClean="0">
                <a:solidFill>
                  <a:schemeClr val="tx1">
                    <a:lumMod val="75000"/>
                    <a:lumOff val="25000"/>
                  </a:schemeClr>
                </a:solidFill>
              </a:rPr>
              <a:t>Lorem ipsum dolor sit amet</a:t>
            </a:r>
            <a:endParaRPr lang="id-ID" sz="2000" b="1" dirty="0">
              <a:solidFill>
                <a:schemeClr val="tx1">
                  <a:lumMod val="75000"/>
                  <a:lumOff val="25000"/>
                </a:schemeClr>
              </a:solidFill>
            </a:endParaRPr>
          </a:p>
        </p:txBody>
      </p:sp>
      <p:sp>
        <p:nvSpPr>
          <p:cNvPr id="4" name="Content Placeholder 3"/>
          <p:cNvSpPr>
            <a:spLocks noGrp="1"/>
          </p:cNvSpPr>
          <p:nvPr>
            <p:ph sz="quarter" idx="10"/>
          </p:nvPr>
        </p:nvSpPr>
        <p:spPr>
          <a:xfrm>
            <a:off x="1295403" y="2133600"/>
            <a:ext cx="10081684" cy="4319588"/>
          </a:xfrm>
          <a:prstGeom prst="rect">
            <a:avLst/>
          </a:prstGeom>
        </p:spPr>
        <p:txBody>
          <a:bodyPr/>
          <a:lstStyle>
            <a:lvl1pPr>
              <a:defRPr sz="2000">
                <a:solidFill>
                  <a:schemeClr val="tx1">
                    <a:lumMod val="65000"/>
                    <a:lumOff val="35000"/>
                  </a:schemeClr>
                </a:solidFill>
                <a:latin typeface="+mn-lt"/>
              </a:defRPr>
            </a:lvl1pPr>
            <a:lvl2pPr>
              <a:defRPr sz="2000">
                <a:solidFill>
                  <a:schemeClr val="tx1">
                    <a:lumMod val="65000"/>
                    <a:lumOff val="35000"/>
                  </a:schemeClr>
                </a:solidFill>
                <a:latin typeface="+mn-lt"/>
              </a:defRPr>
            </a:lvl2pPr>
            <a:lvl3pPr>
              <a:defRPr sz="2000">
                <a:solidFill>
                  <a:schemeClr val="tx1">
                    <a:lumMod val="65000"/>
                    <a:lumOff val="35000"/>
                  </a:schemeClr>
                </a:solidFill>
                <a:latin typeface="+mn-lt"/>
              </a:defRPr>
            </a:lvl3pPr>
            <a:lvl4pPr>
              <a:defRPr sz="2000">
                <a:solidFill>
                  <a:schemeClr val="tx1">
                    <a:lumMod val="65000"/>
                    <a:lumOff val="35000"/>
                  </a:schemeClr>
                </a:solidFill>
                <a:latin typeface="+mn-lt"/>
              </a:defRPr>
            </a:lvl4pPr>
            <a:lvl5pPr>
              <a:defRPr sz="2000">
                <a:solidFill>
                  <a:schemeClr val="tx1">
                    <a:lumMod val="65000"/>
                    <a:lumOff val="3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796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06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smtClean="0"/>
              <a:t>The Chapter Title Goes Here</a:t>
            </a:r>
            <a:endParaRPr lang="en-US" dirty="0"/>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smtClean="0"/>
              <a:t>The Secondary Chapter Title Here</a:t>
            </a:r>
          </a:p>
        </p:txBody>
      </p:sp>
    </p:spTree>
    <p:extLst>
      <p:ext uri="{BB962C8B-B14F-4D97-AF65-F5344CB8AC3E}">
        <p14:creationId xmlns:p14="http://schemas.microsoft.com/office/powerpoint/2010/main" val="42027072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7447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0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7938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426117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5" name="Group 14">
              <a:extLst>
                <a:ext uri="{FF2B5EF4-FFF2-40B4-BE49-F238E27FC236}">
                  <a16:creationId xmlns=""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7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4" name="Freeform: Shape 3">
            <a:extLst>
              <a:ext uri="{FF2B5EF4-FFF2-40B4-BE49-F238E27FC236}">
                <a16:creationId xmlns="" xmlns:a16="http://schemas.microsoft.com/office/drawing/2014/main" id="{D6008956-0B06-40CE-B063-68DF2ECA9D66}"/>
              </a:ext>
            </a:extLst>
          </p:cNvPr>
          <p:cNvSpPr/>
          <p:nvPr userDrawn="1"/>
        </p:nvSpPr>
        <p:spPr>
          <a:xfrm>
            <a:off x="2597370" y="5117072"/>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79C46A5D-CDB4-4268-AB6A-AB8617C7B237}"/>
              </a:ext>
            </a:extLst>
          </p:cNvPr>
          <p:cNvSpPr/>
          <p:nvPr userDrawn="1"/>
        </p:nvSpPr>
        <p:spPr>
          <a:xfrm>
            <a:off x="2322359" y="5783324"/>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2F8044CC-261A-40D2-AAFB-4B4954FFF4CC}"/>
              </a:ext>
            </a:extLst>
          </p:cNvPr>
          <p:cNvSpPr/>
          <p:nvPr userDrawn="1"/>
        </p:nvSpPr>
        <p:spPr>
          <a:xfrm>
            <a:off x="3188101" y="5913452"/>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234166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17473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83" r:id="rId15"/>
    <p:sldLayoutId id="2147483691" r:id="rId16"/>
    <p:sldLayoutId id="21474836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7"/>
          <a:stretch>
            <a:fillRect/>
          </a:stretch>
        </p:blipFill>
        <p:spPr>
          <a:xfrm>
            <a:off x="1642" y="920"/>
            <a:ext cx="12188729" cy="6856160"/>
          </a:xfrm>
          <a:prstGeom prst="rect">
            <a:avLst/>
          </a:prstGeom>
        </p:spPr>
      </p:pic>
      <p:pic>
        <p:nvPicPr>
          <p:cNvPr id="4" name="Picture 3" descr="Cover.png"/>
          <p:cNvPicPr>
            <a:picLocks noChangeAspect="1"/>
          </p:cNvPicPr>
          <p:nvPr/>
        </p:nvPicPr>
        <p:blipFill>
          <a:blip r:embed="rId8"/>
          <a:stretch>
            <a:fillRect/>
          </a:stretch>
        </p:blipFill>
        <p:spPr>
          <a:xfrm>
            <a:off x="3271" y="1306"/>
            <a:ext cx="12188728" cy="1617934"/>
          </a:xfrm>
          <a:prstGeom prst="rect">
            <a:avLst/>
          </a:prstGeom>
        </p:spPr>
      </p:pic>
      <p:pic>
        <p:nvPicPr>
          <p:cNvPr id="5" name="Picture 3" descr="D:\ARTWORK\UNISA\BRAND BOOK\CDR\__MASTER TEMPLATE\TEMPLATE PPT\JPG\1,1.png"/>
          <p:cNvPicPr>
            <a:picLocks noChangeAspect="1" noChangeArrowheads="1"/>
          </p:cNvPicPr>
          <p:nvPr/>
        </p:nvPicPr>
        <p:blipFill>
          <a:blip r:embed="rId9" cstate="print"/>
          <a:srcRect/>
          <a:stretch>
            <a:fillRect/>
          </a:stretch>
        </p:blipFill>
        <p:spPr bwMode="auto">
          <a:xfrm>
            <a:off x="857216" y="214290"/>
            <a:ext cx="2190765" cy="592720"/>
          </a:xfrm>
          <a:prstGeom prst="rect">
            <a:avLst/>
          </a:prstGeom>
          <a:noFill/>
        </p:spPr>
      </p:pic>
    </p:spTree>
    <p:extLst>
      <p:ext uri="{BB962C8B-B14F-4D97-AF65-F5344CB8AC3E}">
        <p14:creationId xmlns:p14="http://schemas.microsoft.com/office/powerpoint/2010/main" val="16128268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93" r:id="rId4"/>
    <p:sldLayoutId id="2147483694"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09F8985-DB9A-450F-AE50-A456FEFCC14B}"/>
              </a:ext>
            </a:extLst>
          </p:cNvPr>
          <p:cNvGrpSpPr/>
          <p:nvPr/>
        </p:nvGrpSpPr>
        <p:grpSpPr>
          <a:xfrm>
            <a:off x="0" y="2198080"/>
            <a:ext cx="12192000" cy="2597869"/>
            <a:chOff x="0" y="2092574"/>
            <a:chExt cx="12192000" cy="2597869"/>
          </a:xfrm>
          <a:solidFill>
            <a:schemeClr val="accent1">
              <a:lumMod val="60000"/>
              <a:lumOff val="40000"/>
            </a:schemeClr>
          </a:solidFill>
        </p:grpSpPr>
        <p:sp>
          <p:nvSpPr>
            <p:cNvPr id="2" name="Rectangle 1">
              <a:extLst>
                <a:ext uri="{FF2B5EF4-FFF2-40B4-BE49-F238E27FC236}">
                  <a16:creationId xmlns=""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 xmlns:a16="http://schemas.microsoft.com/office/drawing/2014/main" id="{844828CC-6F61-47EC-85E2-B21863D23656}"/>
              </a:ext>
            </a:extLst>
          </p:cNvPr>
          <p:cNvGrpSpPr/>
          <p:nvPr/>
        </p:nvGrpSpPr>
        <p:grpSpPr>
          <a:xfrm>
            <a:off x="5899199" y="853605"/>
            <a:ext cx="5668988" cy="4896565"/>
            <a:chOff x="5899199" y="853605"/>
            <a:chExt cx="5668988" cy="4896565"/>
          </a:xfrm>
        </p:grpSpPr>
        <p:sp>
          <p:nvSpPr>
            <p:cNvPr id="145" name="Freeform: Shape 144">
              <a:extLst>
                <a:ext uri="{FF2B5EF4-FFF2-40B4-BE49-F238E27FC236}">
                  <a16:creationId xmlns="" xmlns:a16="http://schemas.microsoft.com/office/drawing/2014/main"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4" name="Group 3">
              <a:extLst>
                <a:ext uri="{FF2B5EF4-FFF2-40B4-BE49-F238E27FC236}">
                  <a16:creationId xmlns="" xmlns:a16="http://schemas.microsoft.com/office/drawing/2014/main" id="{653B38FE-2126-4BA6-8C69-473DBAAA5C20}"/>
                </a:ext>
              </a:extLst>
            </p:cNvPr>
            <p:cNvGrpSpPr/>
            <p:nvPr/>
          </p:nvGrpSpPr>
          <p:grpSpPr>
            <a:xfrm>
              <a:off x="5899199" y="853605"/>
              <a:ext cx="5668988" cy="4846071"/>
              <a:chOff x="5899199" y="853605"/>
              <a:chExt cx="5668988" cy="4846071"/>
            </a:xfrm>
          </p:grpSpPr>
          <p:sp>
            <p:nvSpPr>
              <p:cNvPr id="144" name="Freeform: Shape 143">
                <a:extLst>
                  <a:ext uri="{FF2B5EF4-FFF2-40B4-BE49-F238E27FC236}">
                    <a16:creationId xmlns="" xmlns:a16="http://schemas.microsoft.com/office/drawing/2014/main"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 xmlns:a16="http://schemas.microsoft.com/office/drawing/2014/main"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6" name="Freeform: Shape 55">
                <a:extLst>
                  <a:ext uri="{FF2B5EF4-FFF2-40B4-BE49-F238E27FC236}">
                    <a16:creationId xmlns="" xmlns:a16="http://schemas.microsoft.com/office/drawing/2014/main"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59" name="Freeform: Shape 58">
                <a:extLst>
                  <a:ext uri="{FF2B5EF4-FFF2-40B4-BE49-F238E27FC236}">
                    <a16:creationId xmlns="" xmlns:a16="http://schemas.microsoft.com/office/drawing/2014/main"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64" name="Freeform: Shape 63">
                <a:extLst>
                  <a:ext uri="{FF2B5EF4-FFF2-40B4-BE49-F238E27FC236}">
                    <a16:creationId xmlns="" xmlns:a16="http://schemas.microsoft.com/office/drawing/2014/main"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88" name="Freeform: Shape 87">
                <a:extLst>
                  <a:ext uri="{FF2B5EF4-FFF2-40B4-BE49-F238E27FC236}">
                    <a16:creationId xmlns="" xmlns:a16="http://schemas.microsoft.com/office/drawing/2014/main"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90" name="Freeform: Shape 89">
                <a:extLst>
                  <a:ext uri="{FF2B5EF4-FFF2-40B4-BE49-F238E27FC236}">
                    <a16:creationId xmlns="" xmlns:a16="http://schemas.microsoft.com/office/drawing/2014/main"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92" name="Freeform: Shape 91">
                <a:extLst>
                  <a:ext uri="{FF2B5EF4-FFF2-40B4-BE49-F238E27FC236}">
                    <a16:creationId xmlns="" xmlns:a16="http://schemas.microsoft.com/office/drawing/2014/main"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93" name="Freeform: Shape 92">
                <a:extLst>
                  <a:ext uri="{FF2B5EF4-FFF2-40B4-BE49-F238E27FC236}">
                    <a16:creationId xmlns="" xmlns:a16="http://schemas.microsoft.com/office/drawing/2014/main"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4" name="Freeform: Shape 93">
                <a:extLst>
                  <a:ext uri="{FF2B5EF4-FFF2-40B4-BE49-F238E27FC236}">
                    <a16:creationId xmlns="" xmlns:a16="http://schemas.microsoft.com/office/drawing/2014/main"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5" name="Freeform: Shape 94">
                <a:extLst>
                  <a:ext uri="{FF2B5EF4-FFF2-40B4-BE49-F238E27FC236}">
                    <a16:creationId xmlns="" xmlns:a16="http://schemas.microsoft.com/office/drawing/2014/main"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96" name="Freeform: Shape 95">
                <a:extLst>
                  <a:ext uri="{FF2B5EF4-FFF2-40B4-BE49-F238E27FC236}">
                    <a16:creationId xmlns="" xmlns:a16="http://schemas.microsoft.com/office/drawing/2014/main"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7" name="Freeform: Shape 96">
                <a:extLst>
                  <a:ext uri="{FF2B5EF4-FFF2-40B4-BE49-F238E27FC236}">
                    <a16:creationId xmlns="" xmlns:a16="http://schemas.microsoft.com/office/drawing/2014/main"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8" name="Freeform: Shape 97">
                <a:extLst>
                  <a:ext uri="{FF2B5EF4-FFF2-40B4-BE49-F238E27FC236}">
                    <a16:creationId xmlns="" xmlns:a16="http://schemas.microsoft.com/office/drawing/2014/main"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99" name="Freeform: Shape 98">
                <a:extLst>
                  <a:ext uri="{FF2B5EF4-FFF2-40B4-BE49-F238E27FC236}">
                    <a16:creationId xmlns="" xmlns:a16="http://schemas.microsoft.com/office/drawing/2014/main"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00" name="Freeform: Shape 99">
                <a:extLst>
                  <a:ext uri="{FF2B5EF4-FFF2-40B4-BE49-F238E27FC236}">
                    <a16:creationId xmlns="" xmlns:a16="http://schemas.microsoft.com/office/drawing/2014/main"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01" name="Freeform: Shape 100">
                <a:extLst>
                  <a:ext uri="{FF2B5EF4-FFF2-40B4-BE49-F238E27FC236}">
                    <a16:creationId xmlns="" xmlns:a16="http://schemas.microsoft.com/office/drawing/2014/main"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4" name="Freeform: Shape 113">
                <a:extLst>
                  <a:ext uri="{FF2B5EF4-FFF2-40B4-BE49-F238E27FC236}">
                    <a16:creationId xmlns="" xmlns:a16="http://schemas.microsoft.com/office/drawing/2014/main"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5" name="Freeform: Shape 114">
                <a:extLst>
                  <a:ext uri="{FF2B5EF4-FFF2-40B4-BE49-F238E27FC236}">
                    <a16:creationId xmlns="" xmlns:a16="http://schemas.microsoft.com/office/drawing/2014/main"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7" name="Freeform: Shape 116">
                <a:extLst>
                  <a:ext uri="{FF2B5EF4-FFF2-40B4-BE49-F238E27FC236}">
                    <a16:creationId xmlns="" xmlns:a16="http://schemas.microsoft.com/office/drawing/2014/main"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18" name="Freeform: Shape 117">
                <a:extLst>
                  <a:ext uri="{FF2B5EF4-FFF2-40B4-BE49-F238E27FC236}">
                    <a16:creationId xmlns="" xmlns:a16="http://schemas.microsoft.com/office/drawing/2014/main"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19" name="Freeform: Shape 118">
                <a:extLst>
                  <a:ext uri="{FF2B5EF4-FFF2-40B4-BE49-F238E27FC236}">
                    <a16:creationId xmlns="" xmlns:a16="http://schemas.microsoft.com/office/drawing/2014/main"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120" name="Freeform: Shape 119">
                <a:extLst>
                  <a:ext uri="{FF2B5EF4-FFF2-40B4-BE49-F238E27FC236}">
                    <a16:creationId xmlns="" xmlns:a16="http://schemas.microsoft.com/office/drawing/2014/main"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21" name="Freeform: Shape 120">
                <a:extLst>
                  <a:ext uri="{FF2B5EF4-FFF2-40B4-BE49-F238E27FC236}">
                    <a16:creationId xmlns="" xmlns:a16="http://schemas.microsoft.com/office/drawing/2014/main"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122" name="Freeform: Shape 121">
                <a:extLst>
                  <a:ext uri="{FF2B5EF4-FFF2-40B4-BE49-F238E27FC236}">
                    <a16:creationId xmlns="" xmlns:a16="http://schemas.microsoft.com/office/drawing/2014/main"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123" name="Freeform: Shape 122">
                <a:extLst>
                  <a:ext uri="{FF2B5EF4-FFF2-40B4-BE49-F238E27FC236}">
                    <a16:creationId xmlns="" xmlns:a16="http://schemas.microsoft.com/office/drawing/2014/main"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124" name="Freeform: Shape 123">
                <a:extLst>
                  <a:ext uri="{FF2B5EF4-FFF2-40B4-BE49-F238E27FC236}">
                    <a16:creationId xmlns="" xmlns:a16="http://schemas.microsoft.com/office/drawing/2014/main"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125" name="Freeform: Shape 124">
                <a:extLst>
                  <a:ext uri="{FF2B5EF4-FFF2-40B4-BE49-F238E27FC236}">
                    <a16:creationId xmlns="" xmlns:a16="http://schemas.microsoft.com/office/drawing/2014/main"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126" name="Freeform: Shape 125">
                <a:extLst>
                  <a:ext uri="{FF2B5EF4-FFF2-40B4-BE49-F238E27FC236}">
                    <a16:creationId xmlns="" xmlns:a16="http://schemas.microsoft.com/office/drawing/2014/main"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127" name="Freeform: Shape 126">
                <a:extLst>
                  <a:ext uri="{FF2B5EF4-FFF2-40B4-BE49-F238E27FC236}">
                    <a16:creationId xmlns="" xmlns:a16="http://schemas.microsoft.com/office/drawing/2014/main"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128" name="Freeform: Shape 127">
                <a:extLst>
                  <a:ext uri="{FF2B5EF4-FFF2-40B4-BE49-F238E27FC236}">
                    <a16:creationId xmlns="" xmlns:a16="http://schemas.microsoft.com/office/drawing/2014/main"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129" name="Freeform: Shape 128">
                <a:extLst>
                  <a:ext uri="{FF2B5EF4-FFF2-40B4-BE49-F238E27FC236}">
                    <a16:creationId xmlns="" xmlns:a16="http://schemas.microsoft.com/office/drawing/2014/main"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130" name="Freeform: Shape 129">
                <a:extLst>
                  <a:ext uri="{FF2B5EF4-FFF2-40B4-BE49-F238E27FC236}">
                    <a16:creationId xmlns="" xmlns:a16="http://schemas.microsoft.com/office/drawing/2014/main"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131" name="Freeform: Shape 130">
                <a:extLst>
                  <a:ext uri="{FF2B5EF4-FFF2-40B4-BE49-F238E27FC236}">
                    <a16:creationId xmlns="" xmlns:a16="http://schemas.microsoft.com/office/drawing/2014/main"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132" name="Freeform: Shape 131">
                <a:extLst>
                  <a:ext uri="{FF2B5EF4-FFF2-40B4-BE49-F238E27FC236}">
                    <a16:creationId xmlns="" xmlns:a16="http://schemas.microsoft.com/office/drawing/2014/main"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133" name="Freeform: Shape 132">
                <a:extLst>
                  <a:ext uri="{FF2B5EF4-FFF2-40B4-BE49-F238E27FC236}">
                    <a16:creationId xmlns="" xmlns:a16="http://schemas.microsoft.com/office/drawing/2014/main"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134" name="Freeform: Shape 133">
                <a:extLst>
                  <a:ext uri="{FF2B5EF4-FFF2-40B4-BE49-F238E27FC236}">
                    <a16:creationId xmlns="" xmlns:a16="http://schemas.microsoft.com/office/drawing/2014/main"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5" name="Freeform: Shape 134">
                <a:extLst>
                  <a:ext uri="{FF2B5EF4-FFF2-40B4-BE49-F238E27FC236}">
                    <a16:creationId xmlns="" xmlns:a16="http://schemas.microsoft.com/office/drawing/2014/main"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36" name="Freeform: Shape 135">
                <a:extLst>
                  <a:ext uri="{FF2B5EF4-FFF2-40B4-BE49-F238E27FC236}">
                    <a16:creationId xmlns="" xmlns:a16="http://schemas.microsoft.com/office/drawing/2014/main" id="{CC4075BD-BC71-41DA-A721-E2020562AF33}"/>
                  </a:ext>
                </a:extLst>
              </p:cNvPr>
              <p:cNvSpPr/>
              <p:nvPr/>
            </p:nvSpPr>
            <p:spPr>
              <a:xfrm flipH="1">
                <a:off x="8784570" y="1883600"/>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137" name="Freeform: Shape 136">
                <a:extLst>
                  <a:ext uri="{FF2B5EF4-FFF2-40B4-BE49-F238E27FC236}">
                    <a16:creationId xmlns="" xmlns:a16="http://schemas.microsoft.com/office/drawing/2014/main"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138" name="Freeform: Shape 137">
                <a:extLst>
                  <a:ext uri="{FF2B5EF4-FFF2-40B4-BE49-F238E27FC236}">
                    <a16:creationId xmlns="" xmlns:a16="http://schemas.microsoft.com/office/drawing/2014/main"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139" name="Freeform: Shape 138">
                <a:extLst>
                  <a:ext uri="{FF2B5EF4-FFF2-40B4-BE49-F238E27FC236}">
                    <a16:creationId xmlns="" xmlns:a16="http://schemas.microsoft.com/office/drawing/2014/main" id="{FCF075F2-9A11-40D7-8CBF-B70A5F7E3B16}"/>
                  </a:ext>
                </a:extLst>
              </p:cNvPr>
              <p:cNvSpPr/>
              <p:nvPr/>
            </p:nvSpPr>
            <p:spPr>
              <a:xfrm rot="9900000" flipH="1">
                <a:off x="8046141" y="3975013"/>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nvGrpSpPr>
            <p:cNvPr id="147" name="Group 146">
              <a:extLst>
                <a:ext uri="{FF2B5EF4-FFF2-40B4-BE49-F238E27FC236}">
                  <a16:creationId xmlns="" xmlns:a16="http://schemas.microsoft.com/office/drawing/2014/main" id="{E4FFBAE7-B433-4A70-B535-1E9F57F6A05E}"/>
                </a:ext>
              </a:extLst>
            </p:cNvPr>
            <p:cNvGrpSpPr/>
            <p:nvPr/>
          </p:nvGrpSpPr>
          <p:grpSpPr>
            <a:xfrm>
              <a:off x="7155398" y="2726920"/>
              <a:ext cx="2766646" cy="1190495"/>
              <a:chOff x="4556564" y="2261078"/>
              <a:chExt cx="2766646" cy="1190495"/>
            </a:xfrm>
          </p:grpSpPr>
          <p:sp>
            <p:nvSpPr>
              <p:cNvPr id="148" name="TextBox 147">
                <a:extLst>
                  <a:ext uri="{FF2B5EF4-FFF2-40B4-BE49-F238E27FC236}">
                    <a16:creationId xmlns="" xmlns:a16="http://schemas.microsoft.com/office/drawing/2014/main" id="{382C8A06-6634-4814-B3BC-5F1014506EE2}"/>
                  </a:ext>
                </a:extLst>
              </p:cNvPr>
              <p:cNvSpPr txBox="1"/>
              <p:nvPr/>
            </p:nvSpPr>
            <p:spPr>
              <a:xfrm>
                <a:off x="4556564" y="2513020"/>
                <a:ext cx="2766646" cy="769441"/>
              </a:xfrm>
              <a:prstGeom prst="rect">
                <a:avLst/>
              </a:prstGeom>
              <a:noFill/>
            </p:spPr>
            <p:txBody>
              <a:bodyPr wrap="square" rtlCol="0" anchor="ctr">
                <a:spAutoFit/>
              </a:bodyPr>
              <a:lstStyle/>
              <a:p>
                <a:pPr algn="ctr"/>
                <a:endParaRPr lang="ko-KR" altLang="en-US" sz="4400" b="1" dirty="0">
                  <a:solidFill>
                    <a:schemeClr val="accent1"/>
                  </a:solidFill>
                  <a:latin typeface="+mj-lt"/>
                  <a:cs typeface="Arial" pitchFamily="34" charset="0"/>
                </a:endParaRPr>
              </a:p>
            </p:txBody>
          </p:sp>
          <p:grpSp>
            <p:nvGrpSpPr>
              <p:cNvPr id="149" name="Group 148">
                <a:extLst>
                  <a:ext uri="{FF2B5EF4-FFF2-40B4-BE49-F238E27FC236}">
                    <a16:creationId xmlns="" xmlns:a16="http://schemas.microsoft.com/office/drawing/2014/main" id="{65E6FB1A-03D9-43E9-B1D6-46060F8AE553}"/>
                  </a:ext>
                </a:extLst>
              </p:cNvPr>
              <p:cNvGrpSpPr/>
              <p:nvPr/>
            </p:nvGrpSpPr>
            <p:grpSpPr>
              <a:xfrm rot="10579261" flipH="1">
                <a:off x="6559487" y="3020135"/>
                <a:ext cx="617170" cy="431438"/>
                <a:chOff x="3755403" y="3352246"/>
                <a:chExt cx="1133941" cy="792691"/>
              </a:xfrm>
              <a:solidFill>
                <a:schemeClr val="accent1"/>
              </a:solidFill>
            </p:grpSpPr>
            <p:sp>
              <p:nvSpPr>
                <p:cNvPr id="153" name="Freeform: Shape 152">
                  <a:extLst>
                    <a:ext uri="{FF2B5EF4-FFF2-40B4-BE49-F238E27FC236}">
                      <a16:creationId xmlns="" xmlns:a16="http://schemas.microsoft.com/office/drawing/2014/main" id="{91C0D289-F389-4B60-874D-B101C7895D36}"/>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 xmlns:a16="http://schemas.microsoft.com/office/drawing/2014/main" id="{BC1928D9-0F53-49E1-8BA6-CE932C01E22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150" name="Group 149">
                <a:extLst>
                  <a:ext uri="{FF2B5EF4-FFF2-40B4-BE49-F238E27FC236}">
                    <a16:creationId xmlns="" xmlns:a16="http://schemas.microsoft.com/office/drawing/2014/main" id="{84035B4C-47C0-41E0-8ECF-6C711949B901}"/>
                  </a:ext>
                </a:extLst>
              </p:cNvPr>
              <p:cNvGrpSpPr/>
              <p:nvPr/>
            </p:nvGrpSpPr>
            <p:grpSpPr>
              <a:xfrm rot="2700000" flipH="1">
                <a:off x="5029048" y="2353944"/>
                <a:ext cx="617170" cy="431438"/>
                <a:chOff x="3755403" y="3352246"/>
                <a:chExt cx="1133941" cy="792691"/>
              </a:xfrm>
              <a:solidFill>
                <a:schemeClr val="accent1"/>
              </a:solidFill>
            </p:grpSpPr>
            <p:sp>
              <p:nvSpPr>
                <p:cNvPr id="151" name="Freeform: Shape 150">
                  <a:extLst>
                    <a:ext uri="{FF2B5EF4-FFF2-40B4-BE49-F238E27FC236}">
                      <a16:creationId xmlns="" xmlns:a16="http://schemas.microsoft.com/office/drawing/2014/main" id="{11A1A45C-55D3-4EC0-A373-C0B7A2E11607}"/>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 xmlns:a16="http://schemas.microsoft.com/office/drawing/2014/main" id="{B43F1755-B952-4492-B071-B8B1B27D92CB}"/>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grpSp>
      <p:sp>
        <p:nvSpPr>
          <p:cNvPr id="155" name="TextBox 154">
            <a:extLst>
              <a:ext uri="{FF2B5EF4-FFF2-40B4-BE49-F238E27FC236}">
                <a16:creationId xmlns="" xmlns:a16="http://schemas.microsoft.com/office/drawing/2014/main" id="{DEAB6518-19CD-4637-B0D8-F1C81470B1F1}"/>
              </a:ext>
            </a:extLst>
          </p:cNvPr>
          <p:cNvSpPr txBox="1"/>
          <p:nvPr/>
        </p:nvSpPr>
        <p:spPr>
          <a:xfrm>
            <a:off x="10693" y="2758054"/>
            <a:ext cx="5750045" cy="1077218"/>
          </a:xfrm>
          <a:prstGeom prst="rect">
            <a:avLst/>
          </a:prstGeom>
          <a:noFill/>
        </p:spPr>
        <p:txBody>
          <a:bodyPr wrap="square" rtlCol="0" anchor="ctr">
            <a:spAutoFit/>
          </a:bodyPr>
          <a:lstStyle/>
          <a:p>
            <a:pPr lvl="0" algn="r"/>
            <a:r>
              <a:rPr lang="id-ID" altLang="ko-KR" sz="3200" b="1" dirty="0" smtClean="0">
                <a:ea typeface="맑은 고딕" pitchFamily="50" charset="-127"/>
              </a:rPr>
              <a:t>SEJARAH ORGANISASI PENATA ANESTESI</a:t>
            </a:r>
            <a:endParaRPr lang="en-US" altLang="ko-KR" sz="3200" b="1" dirty="0"/>
          </a:p>
        </p:txBody>
      </p:sp>
      <p:sp>
        <p:nvSpPr>
          <p:cNvPr id="156" name="TextBox 155">
            <a:extLst>
              <a:ext uri="{FF2B5EF4-FFF2-40B4-BE49-F238E27FC236}">
                <a16:creationId xmlns="" xmlns:a16="http://schemas.microsoft.com/office/drawing/2014/main" id="{D0FC04DB-01D0-4603-813F-7729159809E0}"/>
              </a:ext>
            </a:extLst>
          </p:cNvPr>
          <p:cNvSpPr txBox="1"/>
          <p:nvPr/>
        </p:nvSpPr>
        <p:spPr>
          <a:xfrm>
            <a:off x="-17782" y="4260271"/>
            <a:ext cx="5749976" cy="400110"/>
          </a:xfrm>
          <a:prstGeom prst="rect">
            <a:avLst/>
          </a:prstGeom>
          <a:noFill/>
        </p:spPr>
        <p:txBody>
          <a:bodyPr wrap="square" rtlCol="0" anchor="ctr">
            <a:spAutoFit/>
          </a:bodyPr>
          <a:lstStyle/>
          <a:p>
            <a:pPr algn="r"/>
            <a:r>
              <a:rPr lang="id-ID" altLang="ko-KR" sz="2000" b="1" dirty="0"/>
              <a:t>NIA HANDAYANI, S.Tr.Kep., </a:t>
            </a:r>
            <a:r>
              <a:rPr lang="id-ID" altLang="ko-KR" sz="2000" b="1" dirty="0" smtClean="0"/>
              <a:t>M.K.M</a:t>
            </a:r>
            <a:endParaRPr lang="en-US" altLang="ko-KR" sz="2000" b="1" dirty="0"/>
          </a:p>
        </p:txBody>
      </p:sp>
    </p:spTree>
    <p:extLst>
      <p:ext uri="{BB962C8B-B14F-4D97-AF65-F5344CB8AC3E}">
        <p14:creationId xmlns:p14="http://schemas.microsoft.com/office/powerpoint/2010/main" val="211630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3144" t="39522" r="37530" b="17647"/>
          <a:stretch/>
        </p:blipFill>
        <p:spPr>
          <a:xfrm>
            <a:off x="5513295" y="520505"/>
            <a:ext cx="4755257" cy="5924996"/>
          </a:xfrm>
          <a:prstGeom prst="rect">
            <a:avLst/>
          </a:prstGeom>
        </p:spPr>
      </p:pic>
      <p:sp>
        <p:nvSpPr>
          <p:cNvPr id="4" name="직사각형 1">
            <a:extLst>
              <a:ext uri="{FF2B5EF4-FFF2-40B4-BE49-F238E27FC236}">
                <a16:creationId xmlns="" xmlns:a16="http://schemas.microsoft.com/office/drawing/2014/main" id="{F6BB0C23-9C43-49C8-8043-98B2240F4C41}"/>
              </a:ext>
            </a:extLst>
          </p:cNvPr>
          <p:cNvSpPr/>
          <p:nvPr/>
        </p:nvSpPr>
        <p:spPr>
          <a:xfrm>
            <a:off x="-1" y="5056094"/>
            <a:ext cx="4773707" cy="1613647"/>
          </a:xfrm>
          <a:custGeom>
            <a:avLst/>
            <a:gdLst>
              <a:gd name="connsiteX0" fmla="*/ 0 w 5667375"/>
              <a:gd name="connsiteY0" fmla="*/ 0 h 2771775"/>
              <a:gd name="connsiteX1" fmla="*/ 5667375 w 5667375"/>
              <a:gd name="connsiteY1" fmla="*/ 0 h 2771775"/>
              <a:gd name="connsiteX2" fmla="*/ 5667375 w 5667375"/>
              <a:gd name="connsiteY2" fmla="*/ 2771775 h 2771775"/>
              <a:gd name="connsiteX3" fmla="*/ 0 w 5667375"/>
              <a:gd name="connsiteY3" fmla="*/ 2771775 h 2771775"/>
              <a:gd name="connsiteX4" fmla="*/ 0 w 5667375"/>
              <a:gd name="connsiteY4" fmla="*/ 0 h 2771775"/>
              <a:gd name="connsiteX0" fmla="*/ 0 w 6819900"/>
              <a:gd name="connsiteY0" fmla="*/ 9525 h 2781300"/>
              <a:gd name="connsiteX1" fmla="*/ 6819900 w 6819900"/>
              <a:gd name="connsiteY1" fmla="*/ 0 h 2781300"/>
              <a:gd name="connsiteX2" fmla="*/ 5667375 w 6819900"/>
              <a:gd name="connsiteY2" fmla="*/ 2781300 h 2781300"/>
              <a:gd name="connsiteX3" fmla="*/ 0 w 6819900"/>
              <a:gd name="connsiteY3" fmla="*/ 2781300 h 2781300"/>
              <a:gd name="connsiteX4" fmla="*/ 0 w 6819900"/>
              <a:gd name="connsiteY4" fmla="*/ 9525 h 2781300"/>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790825">
                <a:moveTo>
                  <a:pt x="0" y="19050"/>
                </a:moveTo>
                <a:lnTo>
                  <a:pt x="6858000" y="0"/>
                </a:lnTo>
                <a:lnTo>
                  <a:pt x="5667375" y="2790825"/>
                </a:lnTo>
                <a:lnTo>
                  <a:pt x="0" y="2790825"/>
                </a:lnTo>
                <a:lnTo>
                  <a:pt x="0" y="19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a:solidFill>
                  <a:schemeClr val="bg1"/>
                </a:solidFill>
              </a:rPr>
              <a:t>PERATURAN MENTERI KESEHATAN REPUBLIK INDONESIA NOMOR 18 TAHUN 2016 </a:t>
            </a:r>
            <a:endParaRPr lang="id-ID" dirty="0" smtClean="0">
              <a:solidFill>
                <a:schemeClr val="bg1"/>
              </a:solidFill>
            </a:endParaRPr>
          </a:p>
          <a:p>
            <a:r>
              <a:rPr lang="id-ID" dirty="0" smtClean="0">
                <a:solidFill>
                  <a:schemeClr val="bg1"/>
                </a:solidFill>
              </a:rPr>
              <a:t>TENTANG </a:t>
            </a:r>
            <a:r>
              <a:rPr lang="id-ID" dirty="0">
                <a:solidFill>
                  <a:schemeClr val="bg1"/>
                </a:solidFill>
              </a:rPr>
              <a:t>IZIN DAN PENYELENGGARAAN </a:t>
            </a:r>
            <a:endParaRPr lang="id-ID" dirty="0" smtClean="0">
              <a:solidFill>
                <a:schemeClr val="bg1"/>
              </a:solidFill>
            </a:endParaRPr>
          </a:p>
          <a:p>
            <a:r>
              <a:rPr lang="id-ID" dirty="0" smtClean="0">
                <a:solidFill>
                  <a:schemeClr val="bg1"/>
                </a:solidFill>
              </a:rPr>
              <a:t>PRAKTIK PENATA </a:t>
            </a:r>
            <a:r>
              <a:rPr lang="id-ID" dirty="0">
                <a:solidFill>
                  <a:schemeClr val="bg1"/>
                </a:solidFill>
              </a:rPr>
              <a:t>ANESTESI </a:t>
            </a:r>
            <a:endParaRPr lang="ko-KR" altLang="en-US" dirty="0">
              <a:solidFill>
                <a:schemeClr val="bg1"/>
              </a:solidFill>
            </a:endParaRPr>
          </a:p>
        </p:txBody>
      </p:sp>
      <p:pic>
        <p:nvPicPr>
          <p:cNvPr id="5" name="Picture 4"/>
          <p:cNvPicPr>
            <a:picLocks noChangeAspect="1"/>
          </p:cNvPicPr>
          <p:nvPr/>
        </p:nvPicPr>
        <p:blipFill rotWithShape="1">
          <a:blip r:embed="rId3"/>
          <a:srcRect l="38184" t="34743" r="29881" b="41728"/>
          <a:stretch/>
        </p:blipFill>
        <p:spPr>
          <a:xfrm>
            <a:off x="517925" y="0"/>
            <a:ext cx="4995370" cy="2069280"/>
          </a:xfrm>
          <a:prstGeom prst="rect">
            <a:avLst/>
          </a:prstGeom>
        </p:spPr>
      </p:pic>
      <p:pic>
        <p:nvPicPr>
          <p:cNvPr id="6" name="Picture 5"/>
          <p:cNvPicPr>
            <a:picLocks noChangeAspect="1"/>
          </p:cNvPicPr>
          <p:nvPr/>
        </p:nvPicPr>
        <p:blipFill rotWithShape="1">
          <a:blip r:embed="rId4"/>
          <a:srcRect l="41801" t="20956" r="36525" b="74994"/>
          <a:stretch/>
        </p:blipFill>
        <p:spPr>
          <a:xfrm>
            <a:off x="5220524" y="0"/>
            <a:ext cx="4953902" cy="520505"/>
          </a:xfrm>
          <a:prstGeom prst="rect">
            <a:avLst/>
          </a:prstGeom>
        </p:spPr>
      </p:pic>
    </p:spTree>
    <p:extLst>
      <p:ext uri="{BB962C8B-B14F-4D97-AF65-F5344CB8AC3E}">
        <p14:creationId xmlns:p14="http://schemas.microsoft.com/office/powerpoint/2010/main" val="3930914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Judul 1048608"/>
          <p:cNvSpPr>
            <a:spLocks noGrp="1"/>
          </p:cNvSpPr>
          <p:nvPr>
            <p:ph type="title"/>
          </p:nvPr>
        </p:nvSpPr>
        <p:spPr>
          <a:xfrm>
            <a:off x="3968237" y="-54258"/>
            <a:ext cx="6470650" cy="1143000"/>
          </a:xfrm>
          <a:prstGeom prst="rect">
            <a:avLst/>
          </a:prstGeom>
          <a:noFill/>
          <a:ln>
            <a:noFill/>
          </a:ln>
        </p:spPr>
        <p:txBody>
          <a:bodyPr lIns="91440" tIns="45720" rIns="91440" bIns="45720" anchor="ctr"/>
          <a:lstStyle>
            <a:lvl1pPr marL="0" indent="0" algn="l" rtl="0" eaLnBrk="1" fontAlgn="base" latinLnBrk="1" hangingPunct="1">
              <a:lnSpc>
                <a:spcPct val="100000"/>
              </a:lnSpc>
              <a:spcBef>
                <a:spcPct val="0"/>
              </a:spcBef>
              <a:spcAft>
                <a:spcPct val="0"/>
              </a:spcAft>
              <a:buFontTx/>
              <a:buNone/>
              <a:defRPr sz="2800" b="0" i="0" u="none" baseline="0">
                <a:solidFill>
                  <a:schemeClr val="dk1"/>
                </a:solidFill>
                <a:latin typeface="Franklin Gothic Medium" panose="020B0603020102020204" charset="0"/>
                <a:sym typeface="Franklin Gothic Book" panose="020B0503020102020204" pitchFamily="34" charset="0"/>
              </a:defRPr>
            </a:lvl1pPr>
          </a:lstStyle>
          <a:p>
            <a:pPr lvl="0"/>
            <a:r>
              <a:rPr lang="zh-CN" altLang="en-US" sz="2000" b="1" dirty="0">
                <a:solidFill>
                  <a:schemeClr val="tx1"/>
                </a:solidFill>
                <a:latin typeface="+mn-lt"/>
              </a:rPr>
              <a:t>PERAN &amp; KEDUDUKAN </a:t>
            </a:r>
            <a:r>
              <a:rPr lang="zh-CN" altLang="en-US" sz="2000" b="1" dirty="0" smtClean="0">
                <a:solidFill>
                  <a:schemeClr val="tx1"/>
                </a:solidFill>
                <a:latin typeface="+mn-lt"/>
              </a:rPr>
              <a:t>P</a:t>
            </a:r>
            <a:r>
              <a:rPr lang="id-ID" altLang="zh-CN" sz="2000" b="1" dirty="0" smtClean="0">
                <a:solidFill>
                  <a:schemeClr val="tx1"/>
                </a:solidFill>
                <a:latin typeface="+mn-lt"/>
              </a:rPr>
              <a:t>ENATA ANESTESI</a:t>
            </a:r>
            <a:r>
              <a:rPr lang="zh-CN" altLang="en-US" sz="2000" b="1" dirty="0" smtClean="0">
                <a:solidFill>
                  <a:schemeClr val="tx1"/>
                </a:solidFill>
                <a:latin typeface="+mn-lt"/>
              </a:rPr>
              <a:t> </a:t>
            </a:r>
            <a:r>
              <a:rPr lang="zh-CN" altLang="en-US" sz="2000" b="1" dirty="0">
                <a:solidFill>
                  <a:schemeClr val="tx1"/>
                </a:solidFill>
                <a:latin typeface="+mn-lt"/>
              </a:rPr>
              <a:t>DALAM </a:t>
            </a:r>
            <a:r>
              <a:rPr lang="id-ID" altLang="zh-CN" sz="2000" b="1" dirty="0" smtClean="0">
                <a:solidFill>
                  <a:schemeClr val="tx1"/>
                </a:solidFill>
                <a:latin typeface="+mn-lt"/>
              </a:rPr>
              <a:t>FASILITAS PELAYANAN KESEHATAN</a:t>
            </a:r>
            <a:endParaRPr lang="zh-CN" altLang="en-US" sz="2000" b="1" dirty="0">
              <a:solidFill>
                <a:schemeClr val="tx1"/>
              </a:solidFill>
              <a:latin typeface="+mn-lt"/>
            </a:endParaRPr>
          </a:p>
        </p:txBody>
      </p:sp>
      <p:sp>
        <p:nvSpPr>
          <p:cNvPr id="1048610" name="Tampungan Konten 1048609"/>
          <p:cNvSpPr>
            <a:spLocks noGrp="1"/>
          </p:cNvSpPr>
          <p:nvPr>
            <p:ph sz="quarter" idx="10"/>
          </p:nvPr>
        </p:nvSpPr>
        <p:spPr>
          <a:xfrm>
            <a:off x="1738312" y="838200"/>
            <a:ext cx="8929688" cy="4233862"/>
          </a:xfrm>
          <a:prstGeom prst="rect">
            <a:avLst/>
          </a:prstGeom>
          <a:noFill/>
          <a:ln>
            <a:noFill/>
          </a:ln>
        </p:spPr>
        <p:txBody>
          <a:bodyPr lIns="91440" tIns="45720" rIns="91440" bIns="45720" anchor="t"/>
          <a:lstStyle>
            <a:lvl1pPr marL="342900" indent="-342900" algn="l" rtl="0" eaLnBrk="1" fontAlgn="base" latinLnBrk="1" hangingPunct="1">
              <a:lnSpc>
                <a:spcPct val="100000"/>
              </a:lnSpc>
              <a:spcBef>
                <a:spcPts val="800"/>
              </a:spcBef>
              <a:spcAft>
                <a:spcPct val="0"/>
              </a:spcAft>
              <a:buFont typeface="Arial" panose="020B0604020202020204" pitchFamily="34" charset="0"/>
              <a:buNone/>
              <a:defRPr sz="1600" b="1" i="0" u="none" baseline="0">
                <a:solidFill>
                  <a:schemeClr val="dk1"/>
                </a:solidFill>
                <a:latin typeface="Franklin Gothic Book" panose="020B0503020102020204" pitchFamily="34" charset="0"/>
                <a:sym typeface="Franklin Gothic Book" panose="020B0503020102020204" pitchFamily="34" charset="0"/>
              </a:defRPr>
            </a:lvl1pPr>
            <a:lvl2pPr marL="172720" indent="-342900" algn="l" rtl="0" eaLnBrk="1" fontAlgn="base" latinLnBrk="1" hangingPunct="1">
              <a:lnSpc>
                <a:spcPct val="100000"/>
              </a:lnSpc>
              <a:spcBef>
                <a:spcPts val="300"/>
              </a:spcBef>
              <a:spcAft>
                <a:spcPct val="0"/>
              </a:spcAft>
              <a:buClr>
                <a:schemeClr val="accent2"/>
              </a:buClr>
              <a:buFont typeface="Wingdings" panose="05000000000000000000" pitchFamily="2" charset="2"/>
              <a:buChar char="§"/>
              <a:defRPr sz="1600" b="0" i="0" u="none" baseline="0">
                <a:solidFill>
                  <a:schemeClr val="dk1"/>
                </a:solidFill>
                <a:latin typeface="Franklin Gothic Book" panose="020B0503020102020204" pitchFamily="34" charset="0"/>
                <a:sym typeface="Franklin Gothic Book" panose="020B0503020102020204" pitchFamily="34" charset="0"/>
              </a:defRPr>
            </a:lvl2pPr>
            <a:lvl3pPr marL="401320" indent="-163195" algn="l" rtl="0" eaLnBrk="1" fontAlgn="base" latinLnBrk="1" hangingPunct="1">
              <a:lnSpc>
                <a:spcPct val="100000"/>
              </a:lnSpc>
              <a:spcBef>
                <a:spcPts val="300"/>
              </a:spcBef>
              <a:spcAft>
                <a:spcPct val="0"/>
              </a:spcAft>
              <a:buClr>
                <a:schemeClr val="accent2"/>
              </a:buClr>
              <a:buFont typeface="Wingdings" panose="05000000000000000000" pitchFamily="2" charset="2"/>
              <a:buChar char="§"/>
              <a:defRPr sz="1600" b="0" i="0" u="none" baseline="0">
                <a:solidFill>
                  <a:schemeClr val="dk1"/>
                </a:solidFill>
                <a:latin typeface="Franklin Gothic Book" panose="020B0503020102020204" pitchFamily="34" charset="0"/>
                <a:sym typeface="Franklin Gothic Book" panose="020B0503020102020204" pitchFamily="34" charset="0"/>
              </a:defRPr>
            </a:lvl3pPr>
            <a:lvl4pPr marL="629920" indent="-163195" algn="l" rtl="0" eaLnBrk="1" fontAlgn="base" latinLnBrk="1" hangingPunct="1">
              <a:lnSpc>
                <a:spcPct val="100000"/>
              </a:lnSpc>
              <a:spcBef>
                <a:spcPts val="300"/>
              </a:spcBef>
              <a:spcAft>
                <a:spcPct val="0"/>
              </a:spcAft>
              <a:buClr>
                <a:schemeClr val="accent2"/>
              </a:buClr>
              <a:buFont typeface="Wingdings" panose="05000000000000000000" pitchFamily="2" charset="2"/>
              <a:buChar char="§"/>
              <a:defRPr sz="1600" b="0" i="0" u="none" baseline="0">
                <a:solidFill>
                  <a:schemeClr val="dk1"/>
                </a:solidFill>
                <a:latin typeface="Franklin Gothic Book" panose="020B0503020102020204" pitchFamily="34" charset="0"/>
                <a:sym typeface="Franklin Gothic Book" panose="020B0503020102020204" pitchFamily="34" charset="0"/>
              </a:defRPr>
            </a:lvl4pPr>
            <a:lvl5pPr marL="858520" indent="-172720" algn="l" rtl="0" eaLnBrk="1" fontAlgn="base" latinLnBrk="1" hangingPunct="1">
              <a:lnSpc>
                <a:spcPct val="100000"/>
              </a:lnSpc>
              <a:spcBef>
                <a:spcPts val="300"/>
              </a:spcBef>
              <a:spcAft>
                <a:spcPct val="0"/>
              </a:spcAft>
              <a:buClr>
                <a:schemeClr val="accent2"/>
              </a:buClr>
              <a:buFont typeface="Wingdings" panose="05000000000000000000" pitchFamily="2" charset="2"/>
              <a:buChar char="§"/>
              <a:defRPr sz="1600" b="0" i="0" u="none" baseline="0">
                <a:solidFill>
                  <a:schemeClr val="dk1"/>
                </a:solidFill>
                <a:latin typeface="Franklin Gothic Book" panose="020B0503020102020204" pitchFamily="34" charset="0"/>
                <a:sym typeface="Franklin Gothic Book" panose="020B0503020102020204" pitchFamily="34" charset="0"/>
              </a:defRPr>
            </a:lvl5pPr>
          </a:lstStyle>
          <a:p>
            <a:pPr marL="457200" lvl="1" indent="0">
              <a:buNone/>
            </a:pPr>
            <a:endParaRPr lang="zh-CN" altLang="en-US" dirty="0">
              <a:solidFill>
                <a:schemeClr val="tx1"/>
              </a:solidFill>
            </a:endParaRPr>
          </a:p>
          <a:p>
            <a:pPr marL="457200" lvl="1" indent="0">
              <a:buNone/>
            </a:pPr>
            <a:endParaRPr lang="zh-CN" altLang="en-US" dirty="0" smtClean="0">
              <a:solidFill>
                <a:schemeClr val="tx1"/>
              </a:solidFill>
            </a:endParaRPr>
          </a:p>
          <a:p>
            <a:pPr marL="457200" lvl="1" indent="0">
              <a:buNone/>
            </a:pPr>
            <a:endParaRPr lang="zh-CN" altLang="en-US" dirty="0" smtClean="0">
              <a:solidFill>
                <a:schemeClr val="tx1"/>
              </a:solidFill>
            </a:endParaRPr>
          </a:p>
          <a:p>
            <a:pPr marL="457200" lvl="1" indent="0">
              <a:buNone/>
            </a:pPr>
            <a:endParaRPr lang="zh-CN" altLang="en-US" dirty="0" smtClean="0">
              <a:solidFill>
                <a:schemeClr val="tx1"/>
              </a:solidFill>
            </a:endParaRPr>
          </a:p>
        </p:txBody>
      </p:sp>
      <p:grpSp>
        <p:nvGrpSpPr>
          <p:cNvPr id="5" name="Group 4"/>
          <p:cNvGrpSpPr/>
          <p:nvPr/>
        </p:nvGrpSpPr>
        <p:grpSpPr>
          <a:xfrm>
            <a:off x="1308225" y="1195923"/>
            <a:ext cx="9789861" cy="5409418"/>
            <a:chOff x="1693927" y="1115240"/>
            <a:chExt cx="9789861" cy="5409418"/>
          </a:xfrm>
        </p:grpSpPr>
        <p:sp>
          <p:nvSpPr>
            <p:cNvPr id="1048614" name="Persegi: Sudut Lengkung 1048613"/>
            <p:cNvSpPr/>
            <p:nvPr/>
          </p:nvSpPr>
          <p:spPr>
            <a:xfrm>
              <a:off x="2640012" y="3789363"/>
              <a:ext cx="1763712" cy="719137"/>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a:solidFill>
                    <a:schemeClr val="tx1"/>
                  </a:solidFill>
                </a:rPr>
                <a:t>Perawat</a:t>
              </a:r>
            </a:p>
            <a:p>
              <a:pPr lvl="0" algn="ctr"/>
              <a:r>
                <a:rPr lang="zh-CN" altLang="en-US">
                  <a:solidFill>
                    <a:schemeClr val="tx1"/>
                  </a:solidFill>
                </a:rPr>
                <a:t>Kamar Bedah</a:t>
              </a:r>
            </a:p>
          </p:txBody>
        </p:sp>
        <p:sp>
          <p:nvSpPr>
            <p:cNvPr id="1048615" name="Persegi: Sudut Lengkung 1048614"/>
            <p:cNvSpPr/>
            <p:nvPr/>
          </p:nvSpPr>
          <p:spPr>
            <a:xfrm>
              <a:off x="8439898" y="3789362"/>
              <a:ext cx="1990725" cy="647700"/>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dirty="0" smtClean="0">
                  <a:solidFill>
                    <a:schemeClr val="tx1"/>
                  </a:solidFill>
                </a:rPr>
                <a:t>P</a:t>
              </a:r>
              <a:r>
                <a:rPr lang="id-ID" altLang="zh-CN" dirty="0" smtClean="0">
                  <a:solidFill>
                    <a:schemeClr val="tx1"/>
                  </a:solidFill>
                </a:rPr>
                <a:t>enata Anestesi</a:t>
              </a:r>
              <a:endParaRPr lang="zh-CN" altLang="en-US" dirty="0">
                <a:solidFill>
                  <a:schemeClr val="tx1"/>
                </a:solidFill>
              </a:endParaRPr>
            </a:p>
          </p:txBody>
        </p:sp>
        <p:sp>
          <p:nvSpPr>
            <p:cNvPr id="1048618" name="Panah: Kiri-Kanan 1048617"/>
            <p:cNvSpPr/>
            <p:nvPr/>
          </p:nvSpPr>
          <p:spPr>
            <a:xfrm>
              <a:off x="4440237" y="3884612"/>
              <a:ext cx="3986212" cy="431800"/>
            </a:xfrm>
            <a:prstGeom prst="leftRightArrow">
              <a:avLst>
                <a:gd name="adj1" fmla="val 50000"/>
                <a:gd name="adj2" fmla="val 50004"/>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sp>
          <p:nvSpPr>
            <p:cNvPr id="1048620" name="Panah: Kanan 1048619"/>
            <p:cNvSpPr/>
            <p:nvPr/>
          </p:nvSpPr>
          <p:spPr>
            <a:xfrm rot="19430010">
              <a:off x="4333876" y="3403600"/>
              <a:ext cx="1177925" cy="309562"/>
            </a:xfrm>
            <a:prstGeom prst="rightArrow">
              <a:avLst>
                <a:gd name="adj1" fmla="val 50000"/>
                <a:gd name="adj2" fmla="val 49995"/>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sp>
          <p:nvSpPr>
            <p:cNvPr id="1048621" name="Panah: Kanan 1048620"/>
            <p:cNvSpPr/>
            <p:nvPr/>
          </p:nvSpPr>
          <p:spPr>
            <a:xfrm rot="12936975">
              <a:off x="7287373" y="3409950"/>
              <a:ext cx="1195387" cy="266700"/>
            </a:xfrm>
            <a:prstGeom prst="rightArrow">
              <a:avLst>
                <a:gd name="adj1" fmla="val 50000"/>
                <a:gd name="adj2" fmla="val 50009"/>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grpSp>
          <p:nvGrpSpPr>
            <p:cNvPr id="4" name="Group 3"/>
            <p:cNvGrpSpPr/>
            <p:nvPr/>
          </p:nvGrpSpPr>
          <p:grpSpPr>
            <a:xfrm>
              <a:off x="2684556" y="1115240"/>
              <a:ext cx="7615050" cy="2627994"/>
              <a:chOff x="2684556" y="1115240"/>
              <a:chExt cx="7615050" cy="2627994"/>
            </a:xfrm>
          </p:grpSpPr>
          <p:sp>
            <p:nvSpPr>
              <p:cNvPr id="1048611" name="Persegi: Sudut Lengkung 1048610"/>
              <p:cNvSpPr/>
              <p:nvPr/>
            </p:nvSpPr>
            <p:spPr>
              <a:xfrm>
                <a:off x="2684556" y="1115240"/>
                <a:ext cx="1836737" cy="433145"/>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id-ID" altLang="zh-CN" dirty="0" smtClean="0">
                    <a:solidFill>
                      <a:schemeClr val="tx1"/>
                    </a:solidFill>
                  </a:rPr>
                  <a:t>Dokter </a:t>
                </a:r>
                <a:r>
                  <a:rPr lang="zh-CN" altLang="en-US" dirty="0" smtClean="0">
                    <a:solidFill>
                      <a:schemeClr val="tx1"/>
                    </a:solidFill>
                  </a:rPr>
                  <a:t>Operator</a:t>
                </a:r>
                <a:endParaRPr lang="zh-CN" altLang="en-US" dirty="0">
                  <a:solidFill>
                    <a:schemeClr val="tx1"/>
                  </a:solidFill>
                </a:endParaRPr>
              </a:p>
            </p:txBody>
          </p:sp>
          <p:sp>
            <p:nvSpPr>
              <p:cNvPr id="1048612" name="Persegi: Sudut Lengkung 1048611"/>
              <p:cNvSpPr/>
              <p:nvPr/>
            </p:nvSpPr>
            <p:spPr>
              <a:xfrm>
                <a:off x="8319994" y="1115240"/>
                <a:ext cx="1979612" cy="445273"/>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dirty="0" smtClean="0">
                    <a:solidFill>
                      <a:schemeClr val="tx1"/>
                    </a:solidFill>
                  </a:rPr>
                  <a:t>D</a:t>
                </a:r>
                <a:r>
                  <a:rPr lang="id-ID" altLang="zh-CN" dirty="0" smtClean="0">
                    <a:solidFill>
                      <a:schemeClr val="tx1"/>
                    </a:solidFill>
                  </a:rPr>
                  <a:t>okte</a:t>
                </a:r>
                <a:r>
                  <a:rPr lang="zh-CN" altLang="en-US" dirty="0" smtClean="0">
                    <a:solidFill>
                      <a:schemeClr val="tx1"/>
                    </a:solidFill>
                  </a:rPr>
                  <a:t>r </a:t>
                </a:r>
                <a:r>
                  <a:rPr lang="zh-CN" altLang="en-US" dirty="0">
                    <a:solidFill>
                      <a:schemeClr val="tx1"/>
                    </a:solidFill>
                  </a:rPr>
                  <a:t>Anestesi</a:t>
                </a:r>
              </a:p>
            </p:txBody>
          </p:sp>
          <p:sp>
            <p:nvSpPr>
              <p:cNvPr id="1048613" name="Persegi: Sudut Lengkung 1048612"/>
              <p:cNvSpPr/>
              <p:nvPr/>
            </p:nvSpPr>
            <p:spPr>
              <a:xfrm>
                <a:off x="5414962" y="2205037"/>
                <a:ext cx="1977029" cy="1079500"/>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sz="2400" b="1" dirty="0" smtClean="0">
                    <a:solidFill>
                      <a:schemeClr val="tx1"/>
                    </a:solidFill>
                    <a:latin typeface="+mn-lt"/>
                  </a:rPr>
                  <a:t>RS</a:t>
                </a:r>
              </a:p>
              <a:p>
                <a:pPr lvl="0" algn="ctr"/>
                <a:r>
                  <a:rPr lang="zh-CN" altLang="en-US" sz="2400" b="1" dirty="0" smtClean="0">
                    <a:solidFill>
                      <a:schemeClr val="tx1"/>
                    </a:solidFill>
                    <a:latin typeface="+mn-lt"/>
                  </a:rPr>
                  <a:t>(PASIEN)</a:t>
                </a:r>
                <a:endParaRPr lang="zh-CN" altLang="en-US" sz="2400" b="1" dirty="0">
                  <a:solidFill>
                    <a:schemeClr val="tx1"/>
                  </a:solidFill>
                  <a:latin typeface="+mn-lt"/>
                </a:endParaRPr>
              </a:p>
            </p:txBody>
          </p:sp>
          <p:sp>
            <p:nvSpPr>
              <p:cNvPr id="1048616" name="Panah: Bawah 1048615"/>
              <p:cNvSpPr/>
              <p:nvPr/>
            </p:nvSpPr>
            <p:spPr>
              <a:xfrm>
                <a:off x="3360737" y="1601777"/>
                <a:ext cx="431800" cy="2141454"/>
              </a:xfrm>
              <a:prstGeom prst="downArrow">
                <a:avLst>
                  <a:gd name="adj1" fmla="val 50000"/>
                  <a:gd name="adj2" fmla="val 49995"/>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sp>
            <p:nvSpPr>
              <p:cNvPr id="1048617" name="Panah: Kiri-Kanan 1048616"/>
              <p:cNvSpPr/>
              <p:nvPr/>
            </p:nvSpPr>
            <p:spPr>
              <a:xfrm>
                <a:off x="4548187" y="1182688"/>
                <a:ext cx="3744912" cy="287337"/>
              </a:xfrm>
              <a:prstGeom prst="leftRightArrow">
                <a:avLst>
                  <a:gd name="adj1" fmla="val 50000"/>
                  <a:gd name="adj2" fmla="val 50020"/>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sp>
            <p:nvSpPr>
              <p:cNvPr id="1048619" name="Panah: Kanan 1048618"/>
              <p:cNvSpPr/>
              <p:nvPr/>
            </p:nvSpPr>
            <p:spPr>
              <a:xfrm rot="2289035">
                <a:off x="4437063" y="1722437"/>
                <a:ext cx="1176337" cy="277812"/>
              </a:xfrm>
              <a:prstGeom prst="rightArrow">
                <a:avLst>
                  <a:gd name="adj1" fmla="val 50000"/>
                  <a:gd name="adj2" fmla="val 50007"/>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sp>
            <p:nvSpPr>
              <p:cNvPr id="1048622" name="Panah: Kanan 1048621"/>
              <p:cNvSpPr/>
              <p:nvPr/>
            </p:nvSpPr>
            <p:spPr>
              <a:xfrm rot="8648268">
                <a:off x="7300913" y="1781176"/>
                <a:ext cx="1177925" cy="357187"/>
              </a:xfrm>
              <a:prstGeom prst="rightArrow">
                <a:avLst>
                  <a:gd name="adj1" fmla="val 50000"/>
                  <a:gd name="adj2" fmla="val 50001"/>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sp>
            <p:nvSpPr>
              <p:cNvPr id="1048623" name="Panah: Kiri-Kanan 1048622"/>
              <p:cNvSpPr/>
              <p:nvPr/>
            </p:nvSpPr>
            <p:spPr>
              <a:xfrm rot="5400000">
                <a:off x="8199391" y="2362155"/>
                <a:ext cx="2185896" cy="576262"/>
              </a:xfrm>
              <a:prstGeom prst="leftRightArrow">
                <a:avLst>
                  <a:gd name="adj1" fmla="val 50000"/>
                  <a:gd name="adj2" fmla="val 50008"/>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chemeClr val="tx1"/>
                  </a:solidFill>
                </a:endParaRPr>
              </a:p>
            </p:txBody>
          </p:sp>
        </p:grpSp>
        <p:pic>
          <p:nvPicPr>
            <p:cNvPr id="2097154" name="Gambar 2097153"/>
            <p:cNvPicPr/>
            <p:nvPr/>
          </p:nvPicPr>
          <p:blipFill>
            <a:blip r:embed="rId2"/>
            <a:srcRect/>
            <a:stretch>
              <a:fillRect/>
            </a:stretch>
          </p:blipFill>
          <p:spPr>
            <a:xfrm>
              <a:off x="2180290" y="4612095"/>
              <a:ext cx="2683156" cy="1912563"/>
            </a:xfrm>
            <a:prstGeom prst="rect">
              <a:avLst/>
            </a:prstGeom>
            <a:noFill/>
            <a:ln>
              <a:noFill/>
            </a:ln>
          </p:spPr>
        </p:pic>
        <p:sp>
          <p:nvSpPr>
            <p:cNvPr id="20" name="Persegi: Sudut Lengkung 1048610"/>
            <p:cNvSpPr/>
            <p:nvPr/>
          </p:nvSpPr>
          <p:spPr>
            <a:xfrm>
              <a:off x="1693927" y="2096455"/>
              <a:ext cx="1600069" cy="1064326"/>
            </a:xfrm>
            <a:prstGeom prst="roundRect">
              <a:avLst/>
            </a:prstGeom>
            <a:ln/>
          </p:spPr>
          <p:style>
            <a:lnRef idx="1">
              <a:schemeClr val="accent2"/>
            </a:lnRef>
            <a:fillRef idx="2">
              <a:schemeClr val="accent2"/>
            </a:fillRef>
            <a:effectRef idx="1">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id-ID" altLang="zh-CN" dirty="0" smtClean="0">
                  <a:solidFill>
                    <a:schemeClr val="tx1"/>
                  </a:solidFill>
                </a:rPr>
                <a:t>Tugas </a:t>
              </a:r>
            </a:p>
            <a:p>
              <a:pPr lvl="0" algn="ctr"/>
              <a:r>
                <a:rPr lang="id-ID" altLang="zh-CN" dirty="0" smtClean="0">
                  <a:solidFill>
                    <a:schemeClr val="tx1"/>
                  </a:solidFill>
                </a:rPr>
                <a:t>Keperawatan</a:t>
              </a:r>
              <a:endParaRPr lang="zh-CN" altLang="en-US" dirty="0">
                <a:solidFill>
                  <a:schemeClr val="tx1"/>
                </a:solidFill>
              </a:endParaRPr>
            </a:p>
          </p:txBody>
        </p:sp>
        <p:sp>
          <p:nvSpPr>
            <p:cNvPr id="21" name="Persegi: Sudut Lengkung 1048610"/>
            <p:cNvSpPr/>
            <p:nvPr/>
          </p:nvSpPr>
          <p:spPr>
            <a:xfrm>
              <a:off x="9564754" y="2096455"/>
              <a:ext cx="1919034" cy="1064326"/>
            </a:xfrm>
            <a:prstGeom prst="roundRect">
              <a:avLst/>
            </a:prstGeom>
            <a:ln/>
          </p:spPr>
          <p:style>
            <a:lnRef idx="1">
              <a:schemeClr val="accent2"/>
            </a:lnRef>
            <a:fillRef idx="2">
              <a:schemeClr val="accent2"/>
            </a:fillRef>
            <a:effectRef idx="1">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id-ID" altLang="zh-CN" dirty="0" smtClean="0">
                  <a:solidFill>
                    <a:schemeClr val="tx1"/>
                  </a:solidFill>
                </a:rPr>
                <a:t>Tugas Tindakan Anestesi</a:t>
              </a:r>
              <a:endParaRPr lang="zh-CN" altLang="en-US"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7244" y="4644270"/>
              <a:ext cx="2636031" cy="1739780"/>
            </a:xfrm>
            <a:prstGeom prst="rect">
              <a:avLst/>
            </a:prstGeom>
          </p:spPr>
        </p:pic>
      </p:grpSp>
    </p:spTree>
    <p:extLst>
      <p:ext uri="{BB962C8B-B14F-4D97-AF65-F5344CB8AC3E}">
        <p14:creationId xmlns:p14="http://schemas.microsoft.com/office/powerpoint/2010/main" val="3749849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Judul 1048623"/>
          <p:cNvSpPr>
            <a:spLocks noGrp="1"/>
          </p:cNvSpPr>
          <p:nvPr>
            <p:ph type="title"/>
          </p:nvPr>
        </p:nvSpPr>
        <p:spPr>
          <a:xfrm>
            <a:off x="3375212" y="44450"/>
            <a:ext cx="6897500" cy="1020792"/>
          </a:xfrm>
          <a:prstGeom prst="rect">
            <a:avLst/>
          </a:prstGeom>
          <a:noFill/>
          <a:ln>
            <a:noFill/>
          </a:ln>
        </p:spPr>
        <p:txBody>
          <a:bodyPr lIns="91440" tIns="45720" rIns="91440" bIns="45720" anchor="ctr"/>
          <a:lstStyle>
            <a:lvl1pPr marL="0" indent="0" algn="l" rtl="0" eaLnBrk="1" fontAlgn="base" latinLnBrk="1" hangingPunct="1">
              <a:lnSpc>
                <a:spcPct val="100000"/>
              </a:lnSpc>
              <a:spcBef>
                <a:spcPct val="0"/>
              </a:spcBef>
              <a:spcAft>
                <a:spcPct val="0"/>
              </a:spcAft>
              <a:buFontTx/>
              <a:buNone/>
              <a:defRPr sz="2800" b="0" i="0" u="none" baseline="0">
                <a:solidFill>
                  <a:schemeClr val="dk1"/>
                </a:solidFill>
                <a:latin typeface="Franklin Gothic Medium" panose="020B0603020102020204" charset="0"/>
                <a:sym typeface="Franklin Gothic Book" panose="020B0503020102020204" pitchFamily="34" charset="0"/>
              </a:defRPr>
            </a:lvl1pPr>
          </a:lstStyle>
          <a:p>
            <a:pPr lvl="0" algn="ctr"/>
            <a:r>
              <a:rPr lang="zh-CN" altLang="en-US" sz="2000" b="1" dirty="0">
                <a:solidFill>
                  <a:schemeClr val="tx1"/>
                </a:solidFill>
                <a:latin typeface="+mn-lt"/>
                <a:cs typeface="Arial" panose="020B0604020202020204" pitchFamily="34" charset="0"/>
              </a:rPr>
              <a:t>PERAN DAN KEDUDUKAN </a:t>
            </a:r>
            <a:r>
              <a:rPr lang="zh-CN" altLang="en-US" sz="2000" b="1" dirty="0" smtClean="0">
                <a:solidFill>
                  <a:schemeClr val="tx1"/>
                </a:solidFill>
                <a:latin typeface="+mn-lt"/>
                <a:cs typeface="Arial" panose="020B0604020202020204" pitchFamily="34" charset="0"/>
              </a:rPr>
              <a:t>P</a:t>
            </a:r>
            <a:r>
              <a:rPr lang="id-ID" altLang="zh-CN" sz="2000" b="1" dirty="0" smtClean="0">
                <a:solidFill>
                  <a:schemeClr val="tx1"/>
                </a:solidFill>
                <a:latin typeface="+mn-lt"/>
                <a:cs typeface="Arial" panose="020B0604020202020204" pitchFamily="34" charset="0"/>
              </a:rPr>
              <a:t>ENATA ANESTESI</a:t>
            </a:r>
            <a:r>
              <a:rPr lang="zh-CN" altLang="en-US" sz="2000" b="1" dirty="0" smtClean="0">
                <a:solidFill>
                  <a:schemeClr val="tx1"/>
                </a:solidFill>
                <a:latin typeface="+mn-lt"/>
                <a:cs typeface="Arial" panose="020B0604020202020204" pitchFamily="34" charset="0"/>
              </a:rPr>
              <a:t> </a:t>
            </a:r>
            <a:r>
              <a:rPr lang="id-ID" altLang="zh-CN" sz="2000" b="1" dirty="0" smtClean="0">
                <a:solidFill>
                  <a:schemeClr val="tx1"/>
                </a:solidFill>
                <a:latin typeface="+mn-lt"/>
                <a:cs typeface="Arial" panose="020B0604020202020204" pitchFamily="34" charset="0"/>
              </a:rPr>
              <a:t>DAN</a:t>
            </a:r>
            <a:r>
              <a:rPr lang="zh-CN" altLang="en-US" sz="2000" b="1" dirty="0" smtClean="0">
                <a:solidFill>
                  <a:schemeClr val="tx1"/>
                </a:solidFill>
                <a:latin typeface="+mn-lt"/>
                <a:cs typeface="Arial" panose="020B0604020202020204" pitchFamily="34" charset="0"/>
              </a:rPr>
              <a:t> HUB</a:t>
            </a:r>
            <a:r>
              <a:rPr lang="id-ID" altLang="zh-CN" sz="2000" b="1" dirty="0" smtClean="0">
                <a:solidFill>
                  <a:schemeClr val="tx1"/>
                </a:solidFill>
                <a:latin typeface="+mn-lt"/>
                <a:cs typeface="Arial" panose="020B0604020202020204" pitchFamily="34" charset="0"/>
              </a:rPr>
              <a:t>UNGAN</a:t>
            </a:r>
            <a:r>
              <a:rPr lang="zh-CN" altLang="en-US" sz="2000" b="1" dirty="0" smtClean="0">
                <a:solidFill>
                  <a:schemeClr val="tx1"/>
                </a:solidFill>
                <a:latin typeface="+mn-lt"/>
                <a:cs typeface="Arial" panose="020B0604020202020204" pitchFamily="34" charset="0"/>
              </a:rPr>
              <a:t> </a:t>
            </a:r>
            <a:r>
              <a:rPr lang="id-ID" altLang="zh-CN" sz="2000" b="1" dirty="0" smtClean="0">
                <a:solidFill>
                  <a:schemeClr val="tx1"/>
                </a:solidFill>
                <a:latin typeface="+mn-lt"/>
                <a:cs typeface="Arial" panose="020B0604020202020204" pitchFamily="34" charset="0"/>
              </a:rPr>
              <a:t/>
            </a:r>
            <a:br>
              <a:rPr lang="id-ID" altLang="zh-CN" sz="2000" b="1" dirty="0" smtClean="0">
                <a:solidFill>
                  <a:schemeClr val="tx1"/>
                </a:solidFill>
                <a:latin typeface="+mn-lt"/>
                <a:cs typeface="Arial" panose="020B0604020202020204" pitchFamily="34" charset="0"/>
              </a:rPr>
            </a:br>
            <a:r>
              <a:rPr lang="id-ID" altLang="zh-CN" sz="2000" b="1" dirty="0" smtClean="0">
                <a:solidFill>
                  <a:schemeClr val="tx1"/>
                </a:solidFill>
                <a:latin typeface="+mn-lt"/>
                <a:cs typeface="Arial" panose="020B0604020202020204" pitchFamily="34" charset="0"/>
              </a:rPr>
              <a:t>DENGA</a:t>
            </a:r>
            <a:r>
              <a:rPr lang="zh-CN" altLang="en-US" sz="2000" b="1" dirty="0" smtClean="0">
                <a:solidFill>
                  <a:schemeClr val="tx1"/>
                </a:solidFill>
                <a:latin typeface="+mn-lt"/>
                <a:cs typeface="Arial" panose="020B0604020202020204" pitchFamily="34" charset="0"/>
              </a:rPr>
              <a:t>N </a:t>
            </a:r>
            <a:r>
              <a:rPr lang="id-ID" altLang="zh-CN" sz="2000" b="1" dirty="0" smtClean="0">
                <a:solidFill>
                  <a:schemeClr val="tx1"/>
                </a:solidFill>
                <a:latin typeface="+mn-lt"/>
                <a:cs typeface="Arial" panose="020B0604020202020204" pitchFamily="34" charset="0"/>
              </a:rPr>
              <a:t>TENAGA KESEHATAN</a:t>
            </a:r>
            <a:r>
              <a:rPr lang="zh-CN" altLang="en-US" sz="2000" b="1" dirty="0" smtClean="0">
                <a:solidFill>
                  <a:schemeClr val="tx1"/>
                </a:solidFill>
                <a:latin typeface="+mn-lt"/>
                <a:cs typeface="Arial" panose="020B0604020202020204" pitchFamily="34" charset="0"/>
              </a:rPr>
              <a:t> </a:t>
            </a:r>
            <a:r>
              <a:rPr lang="zh-CN" altLang="en-US" sz="2000" b="1" dirty="0">
                <a:solidFill>
                  <a:schemeClr val="tx1"/>
                </a:solidFill>
                <a:latin typeface="+mn-lt"/>
                <a:cs typeface="Arial" panose="020B0604020202020204" pitchFamily="34" charset="0"/>
              </a:rPr>
              <a:t>LAINNYA DALAM PEKERJAAN</a:t>
            </a:r>
          </a:p>
        </p:txBody>
      </p:sp>
      <p:grpSp>
        <p:nvGrpSpPr>
          <p:cNvPr id="2" name="Group 1"/>
          <p:cNvGrpSpPr/>
          <p:nvPr/>
        </p:nvGrpSpPr>
        <p:grpSpPr>
          <a:xfrm>
            <a:off x="1817966" y="1465730"/>
            <a:ext cx="8454746" cy="4554236"/>
            <a:chOff x="2598737" y="1147647"/>
            <a:chExt cx="8150539" cy="4213413"/>
          </a:xfrm>
        </p:grpSpPr>
        <p:sp>
          <p:nvSpPr>
            <p:cNvPr id="1048625" name="Persegi: Sudut Lengkung 1048624"/>
            <p:cNvSpPr/>
            <p:nvPr/>
          </p:nvSpPr>
          <p:spPr>
            <a:xfrm>
              <a:off x="5136354" y="1147647"/>
              <a:ext cx="3060701" cy="574675"/>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en-US" altLang="zh-CN" dirty="0" err="1">
                  <a:solidFill>
                    <a:schemeClr val="tx1"/>
                  </a:solidFill>
                </a:rPr>
                <a:t>Penata</a:t>
              </a:r>
              <a:r>
                <a:rPr lang="en-US" altLang="zh-CN" dirty="0">
                  <a:solidFill>
                    <a:schemeClr val="tx1"/>
                  </a:solidFill>
                </a:rPr>
                <a:t> </a:t>
              </a:r>
              <a:r>
                <a:rPr lang="en-US" altLang="zh-CN" dirty="0" err="1">
                  <a:solidFill>
                    <a:schemeClr val="tx1"/>
                  </a:solidFill>
                </a:rPr>
                <a:t>Anestesi</a:t>
              </a:r>
              <a:endParaRPr lang="zh-CN" altLang="en-US" dirty="0">
                <a:solidFill>
                  <a:schemeClr val="tx1"/>
                </a:solidFill>
              </a:endParaRPr>
            </a:p>
          </p:txBody>
        </p:sp>
        <p:sp>
          <p:nvSpPr>
            <p:cNvPr id="1048626" name="Persegi: Sudut Lengkung 1048625"/>
            <p:cNvSpPr/>
            <p:nvPr/>
          </p:nvSpPr>
          <p:spPr>
            <a:xfrm>
              <a:off x="2598737" y="2781301"/>
              <a:ext cx="1871662" cy="1108075"/>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dirty="0">
                  <a:solidFill>
                    <a:schemeClr val="tx1"/>
                  </a:solidFill>
                </a:rPr>
                <a:t>Kolaborasi </a:t>
              </a:r>
              <a:endParaRPr lang="id-ID" altLang="zh-CN" dirty="0" smtClean="0">
                <a:solidFill>
                  <a:schemeClr val="tx1"/>
                </a:solidFill>
              </a:endParaRPr>
            </a:p>
            <a:p>
              <a:pPr lvl="0" algn="ctr"/>
              <a:r>
                <a:rPr lang="zh-CN" altLang="en-US" dirty="0" smtClean="0">
                  <a:solidFill>
                    <a:schemeClr val="tx1"/>
                  </a:solidFill>
                </a:rPr>
                <a:t>dengan dokter</a:t>
              </a:r>
              <a:endParaRPr lang="id-ID" altLang="zh-CN" dirty="0" smtClean="0">
                <a:solidFill>
                  <a:schemeClr val="tx1"/>
                </a:solidFill>
              </a:endParaRPr>
            </a:p>
            <a:p>
              <a:pPr lvl="0" algn="ctr"/>
              <a:r>
                <a:rPr lang="zh-CN" altLang="en-US" dirty="0" smtClean="0">
                  <a:solidFill>
                    <a:schemeClr val="tx1"/>
                  </a:solidFill>
                </a:rPr>
                <a:t>lain</a:t>
              </a:r>
              <a:endParaRPr lang="zh-CN" altLang="en-US" dirty="0">
                <a:solidFill>
                  <a:schemeClr val="tx1"/>
                </a:solidFill>
              </a:endParaRPr>
            </a:p>
          </p:txBody>
        </p:sp>
        <p:sp>
          <p:nvSpPr>
            <p:cNvPr id="1048627" name="Panah: Bawah 1048626"/>
            <p:cNvSpPr/>
            <p:nvPr/>
          </p:nvSpPr>
          <p:spPr>
            <a:xfrm rot="2313692">
              <a:off x="4524021" y="1581186"/>
              <a:ext cx="471574" cy="1287145"/>
            </a:xfrm>
            <a:prstGeom prst="downArrow">
              <a:avLst>
                <a:gd name="adj1" fmla="val 50000"/>
                <a:gd name="adj2" fmla="val 49996"/>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rgbClr val="FFFFFF"/>
                </a:solidFill>
              </a:endParaRPr>
            </a:p>
          </p:txBody>
        </p:sp>
        <p:sp>
          <p:nvSpPr>
            <p:cNvPr id="1048628" name="Persegi: Sudut Lengkung 1048627"/>
            <p:cNvSpPr/>
            <p:nvPr/>
          </p:nvSpPr>
          <p:spPr>
            <a:xfrm>
              <a:off x="5398929" y="2867098"/>
              <a:ext cx="2402204" cy="10795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dirty="0">
                  <a:solidFill>
                    <a:schemeClr val="tx1"/>
                  </a:solidFill>
                </a:rPr>
                <a:t>Membantu tindakan medis dibidang </a:t>
              </a:r>
              <a:endParaRPr lang="id-ID" altLang="zh-CN" dirty="0" smtClean="0">
                <a:solidFill>
                  <a:schemeClr val="tx1"/>
                </a:solidFill>
              </a:endParaRPr>
            </a:p>
            <a:p>
              <a:pPr lvl="0" algn="ctr"/>
              <a:r>
                <a:rPr lang="zh-CN" altLang="en-US" dirty="0" smtClean="0">
                  <a:solidFill>
                    <a:schemeClr val="tx1"/>
                  </a:solidFill>
                </a:rPr>
                <a:t>Anestesi</a:t>
              </a:r>
              <a:endParaRPr lang="zh-CN" altLang="en-US" dirty="0">
                <a:solidFill>
                  <a:schemeClr val="tx1"/>
                </a:solidFill>
              </a:endParaRPr>
            </a:p>
          </p:txBody>
        </p:sp>
        <p:sp>
          <p:nvSpPr>
            <p:cNvPr id="1048629" name="Persegi: Sudut Lengkung 1048628"/>
            <p:cNvSpPr/>
            <p:nvPr/>
          </p:nvSpPr>
          <p:spPr>
            <a:xfrm>
              <a:off x="8877614" y="2782421"/>
              <a:ext cx="1871662" cy="1152525"/>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dirty="0">
                  <a:solidFill>
                    <a:schemeClr val="tx1"/>
                  </a:solidFill>
                </a:rPr>
                <a:t>Kolaborasi </a:t>
              </a:r>
              <a:endParaRPr lang="id-ID" altLang="zh-CN" dirty="0" smtClean="0">
                <a:solidFill>
                  <a:schemeClr val="tx1"/>
                </a:solidFill>
              </a:endParaRPr>
            </a:p>
            <a:p>
              <a:pPr lvl="0" algn="ctr"/>
              <a:r>
                <a:rPr lang="zh-CN" altLang="en-US" dirty="0" smtClean="0">
                  <a:solidFill>
                    <a:schemeClr val="tx1"/>
                  </a:solidFill>
                </a:rPr>
                <a:t>dengan </a:t>
              </a:r>
              <a:r>
                <a:rPr lang="zh-CN" altLang="en-US" dirty="0">
                  <a:solidFill>
                    <a:schemeClr val="tx1"/>
                  </a:solidFill>
                </a:rPr>
                <a:t>perawat dan nakes lain</a:t>
              </a:r>
            </a:p>
          </p:txBody>
        </p:sp>
        <p:sp>
          <p:nvSpPr>
            <p:cNvPr id="1048630" name="Persegi: Sudut Lengkung 1048629"/>
            <p:cNvSpPr/>
            <p:nvPr/>
          </p:nvSpPr>
          <p:spPr>
            <a:xfrm>
              <a:off x="3678721" y="4795044"/>
              <a:ext cx="1081087" cy="541337"/>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b="1">
                  <a:solidFill>
                    <a:srgbClr val="FF0000"/>
                  </a:solidFill>
                </a:rPr>
                <a:t>Pra</a:t>
              </a:r>
            </a:p>
          </p:txBody>
        </p:sp>
        <p:sp>
          <p:nvSpPr>
            <p:cNvPr id="1048631" name="Persegi: Sudut Lengkung 1048630"/>
            <p:cNvSpPr/>
            <p:nvPr/>
          </p:nvSpPr>
          <p:spPr>
            <a:xfrm>
              <a:off x="6042818" y="4819723"/>
              <a:ext cx="1079500" cy="541337"/>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b="1">
                  <a:solidFill>
                    <a:srgbClr val="FF0000"/>
                  </a:solidFill>
                </a:rPr>
                <a:t>Intra</a:t>
              </a:r>
            </a:p>
          </p:txBody>
        </p:sp>
        <p:sp>
          <p:nvSpPr>
            <p:cNvPr id="1048632" name="Persegi: Sudut Lengkung 1048631"/>
            <p:cNvSpPr/>
            <p:nvPr/>
          </p:nvSpPr>
          <p:spPr>
            <a:xfrm>
              <a:off x="8405328" y="4821310"/>
              <a:ext cx="1081087" cy="539750"/>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r>
                <a:rPr lang="zh-CN" altLang="en-US" b="1" dirty="0">
                  <a:solidFill>
                    <a:srgbClr val="FF0000"/>
                  </a:solidFill>
                </a:rPr>
                <a:t>Pasca</a:t>
              </a:r>
            </a:p>
          </p:txBody>
        </p:sp>
        <p:sp>
          <p:nvSpPr>
            <p:cNvPr id="1048633" name="Panah: Bawah 1048632"/>
            <p:cNvSpPr/>
            <p:nvPr/>
          </p:nvSpPr>
          <p:spPr>
            <a:xfrm>
              <a:off x="6342063" y="1781643"/>
              <a:ext cx="515937" cy="991720"/>
            </a:xfrm>
            <a:prstGeom prst="downArrow">
              <a:avLst>
                <a:gd name="adj1" fmla="val 50000"/>
                <a:gd name="adj2" fmla="val 49996"/>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rgbClr val="FFFFFF"/>
                </a:solidFill>
              </a:endParaRPr>
            </a:p>
          </p:txBody>
        </p:sp>
        <p:sp>
          <p:nvSpPr>
            <p:cNvPr id="1048635" name="Bentuk Bebas: Bentuk 1048634"/>
            <p:cNvSpPr/>
            <p:nvPr/>
          </p:nvSpPr>
          <p:spPr>
            <a:xfrm>
              <a:off x="4008437" y="3933826"/>
              <a:ext cx="5148262" cy="795337"/>
            </a:xfrm>
            <a:custGeom>
              <a:avLst/>
              <a:gdLst/>
              <a:ahLst/>
              <a:cxnLst/>
              <a:rect l="0" t="0" r="0" b="0"/>
              <a:pathLst>
                <a:path w="5148262" h="795338">
                  <a:moveTo>
                    <a:pt x="0" y="596504"/>
                  </a:moveTo>
                  <a:lnTo>
                    <a:pt x="198835" y="397669"/>
                  </a:lnTo>
                  <a:lnTo>
                    <a:pt x="198835" y="497086"/>
                  </a:lnTo>
                  <a:lnTo>
                    <a:pt x="2474714" y="497086"/>
                  </a:lnTo>
                  <a:lnTo>
                    <a:pt x="2474714" y="198835"/>
                  </a:lnTo>
                  <a:lnTo>
                    <a:pt x="2375297" y="198835"/>
                  </a:lnTo>
                  <a:lnTo>
                    <a:pt x="2574131" y="0"/>
                  </a:lnTo>
                  <a:lnTo>
                    <a:pt x="2772966" y="198835"/>
                  </a:lnTo>
                  <a:lnTo>
                    <a:pt x="2673548" y="198835"/>
                  </a:lnTo>
                  <a:lnTo>
                    <a:pt x="2673548" y="497086"/>
                  </a:lnTo>
                  <a:lnTo>
                    <a:pt x="4949428" y="497086"/>
                  </a:lnTo>
                  <a:lnTo>
                    <a:pt x="4949428" y="397669"/>
                  </a:lnTo>
                  <a:lnTo>
                    <a:pt x="5148262" y="596504"/>
                  </a:lnTo>
                  <a:lnTo>
                    <a:pt x="4949428" y="795338"/>
                  </a:lnTo>
                  <a:lnTo>
                    <a:pt x="4949428" y="695921"/>
                  </a:lnTo>
                  <a:lnTo>
                    <a:pt x="198835" y="695921"/>
                  </a:lnTo>
                  <a:lnTo>
                    <a:pt x="198835" y="795338"/>
                  </a:lnTo>
                  <a:lnTo>
                    <a:pt x="0" y="596504"/>
                  </a:lnTo>
                </a:path>
              </a:pathLst>
            </a:custGeom>
            <a:ln/>
          </p:spPr>
          <p:style>
            <a:lnRef idx="2">
              <a:schemeClr val="accent2"/>
            </a:lnRef>
            <a:fillRef idx="0">
              <a:schemeClr val="accent2"/>
            </a:fillRef>
            <a:effectRef idx="1">
              <a:schemeClr val="accent2"/>
            </a:effectRef>
            <a:fontRef idx="minor">
              <a:schemeClr val="tx1"/>
            </a:fontRef>
          </p:style>
        </p:sp>
        <p:sp>
          <p:nvSpPr>
            <p:cNvPr id="15" name="Panah: Bawah 1048626"/>
            <p:cNvSpPr/>
            <p:nvPr/>
          </p:nvSpPr>
          <p:spPr>
            <a:xfrm rot="19216925">
              <a:off x="8381163" y="1576679"/>
              <a:ext cx="471574" cy="1287145"/>
            </a:xfrm>
            <a:prstGeom prst="downArrow">
              <a:avLst>
                <a:gd name="adj1" fmla="val 50000"/>
                <a:gd name="adj2" fmla="val 49996"/>
              </a:avLst>
            </a:prstGeom>
            <a:ln/>
          </p:spPr>
          <p:style>
            <a:lnRef idx="3">
              <a:schemeClr val="lt1"/>
            </a:lnRef>
            <a:fillRef idx="1">
              <a:schemeClr val="accent2"/>
            </a:fillRef>
            <a:effectRef idx="1">
              <a:schemeClr val="accent2"/>
            </a:effectRef>
            <a:fontRef idx="minor">
              <a:schemeClr val="lt1"/>
            </a:fontRef>
          </p:style>
          <p:txBody>
            <a:bodyPr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Franklin Gothic Book" panose="020B0503020102020204" pitchFamily="34" charset="0"/>
                  <a:sym typeface="Franklin Gothic Book" panose="020B0503020102020204" pitchFamily="34" charset="0"/>
                </a:defRPr>
              </a:lvl5pPr>
            </a:lstStyle>
            <a:p>
              <a:pPr lvl="0" algn="ctr"/>
              <a:endParaRPr lang="zh-CN" altLang="en-US">
                <a:solidFill>
                  <a:srgbClr val="FFFFFF"/>
                </a:solidFill>
              </a:endParaRPr>
            </a:p>
          </p:txBody>
        </p:sp>
      </p:grpSp>
    </p:spTree>
    <p:extLst>
      <p:ext uri="{BB962C8B-B14F-4D97-AF65-F5344CB8AC3E}">
        <p14:creationId xmlns:p14="http://schemas.microsoft.com/office/powerpoint/2010/main" val="930840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30F82ED7-E3F7-4CEA-9E44-3E6BB1BF8A1B}"/>
              </a:ext>
            </a:extLst>
          </p:cNvPr>
          <p:cNvSpPr>
            <a:spLocks noChangeArrowheads="1"/>
          </p:cNvSpPr>
          <p:nvPr/>
        </p:nvSpPr>
        <p:spPr bwMode="auto">
          <a:xfrm>
            <a:off x="2280397" y="1629989"/>
            <a:ext cx="6734175" cy="381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0238" indent="-15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600"/>
              </a:spcAft>
            </a:pPr>
            <a:r>
              <a:rPr lang="en-US" altLang="id-ID" sz="3600" dirty="0" err="1">
                <a:solidFill>
                  <a:srgbClr val="FF0000"/>
                </a:solidFill>
                <a:latin typeface="Arial" panose="020B0604020202020204" pitchFamily="34" charset="0"/>
                <a:ea typeface="Arial" panose="020B0604020202020204" pitchFamily="34" charset="0"/>
                <a:cs typeface="Times New Roman" panose="02020603050405020304" pitchFamily="18" charset="0"/>
              </a:rPr>
              <a:t>Penata</a:t>
            </a:r>
            <a:r>
              <a:rPr lang="en-US" altLang="id-ID" sz="3600"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en-US" altLang="id-ID" sz="3600" dirty="0" err="1">
                <a:solidFill>
                  <a:srgbClr val="FF0000"/>
                </a:solidFill>
                <a:latin typeface="Arial" panose="020B0604020202020204" pitchFamily="34" charset="0"/>
                <a:ea typeface="Arial" panose="020B0604020202020204" pitchFamily="34" charset="0"/>
                <a:cs typeface="Times New Roman" panose="02020603050405020304" pitchFamily="18" charset="0"/>
              </a:rPr>
              <a:t>anestesi</a:t>
            </a:r>
            <a:r>
              <a:rPr lang="en-US" altLang="id-ID" sz="3600" dirty="0">
                <a:solidFill>
                  <a:srgbClr val="FF0000"/>
                </a:solidFill>
                <a:latin typeface="Arial" panose="020B0604020202020204" pitchFamily="34" charset="0"/>
                <a:ea typeface="Arial" panose="020B0604020202020204" pitchFamily="34" charset="0"/>
                <a:cs typeface="Times New Roman" panose="02020603050405020304" pitchFamily="18" charset="0"/>
              </a:rPr>
              <a:t> </a:t>
            </a:r>
            <a:r>
              <a:rPr lang="en-US" altLang="id-ID" sz="2400" dirty="0">
                <a:latin typeface="Arial" panose="020B0604020202020204" pitchFamily="34" charset="0"/>
                <a:ea typeface="Arial" panose="020B0604020202020204" pitchFamily="34" charset="0"/>
                <a:cs typeface="Times New Roman" panose="02020603050405020304" pitchFamily="18" charset="0"/>
              </a:rPr>
              <a:t>yang </a:t>
            </a:r>
            <a:r>
              <a:rPr lang="en-US" altLang="id-ID" sz="2400" dirty="0" err="1">
                <a:latin typeface="Arial" panose="020B0604020202020204" pitchFamily="34" charset="0"/>
                <a:ea typeface="Arial" panose="020B0604020202020204" pitchFamily="34" charset="0"/>
                <a:cs typeface="Times New Roman" panose="02020603050405020304" pitchFamily="18" charset="0"/>
              </a:rPr>
              <a:t>sudah</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memiliki</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sertifikat</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kompetensi</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dapat</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memperoleh</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3200" dirty="0">
                <a:solidFill>
                  <a:srgbClr val="C00000"/>
                </a:solidFill>
                <a:latin typeface="Berlin Sans FB Demi" panose="020E0802020502020306" pitchFamily="34" charset="0"/>
                <a:ea typeface="Arial" panose="020B0604020202020204" pitchFamily="34" charset="0"/>
                <a:cs typeface="Times New Roman" panose="02020603050405020304" pitchFamily="18" charset="0"/>
              </a:rPr>
              <a:t>Surat </a:t>
            </a:r>
            <a:r>
              <a:rPr lang="en-US" altLang="id-ID" sz="3200" dirty="0" err="1">
                <a:solidFill>
                  <a:srgbClr val="C00000"/>
                </a:solidFill>
                <a:latin typeface="Berlin Sans FB Demi" panose="020E0802020502020306" pitchFamily="34" charset="0"/>
                <a:ea typeface="Arial" panose="020B0604020202020204" pitchFamily="34" charset="0"/>
                <a:cs typeface="Times New Roman" panose="02020603050405020304" pitchFamily="18" charset="0"/>
              </a:rPr>
              <a:t>Tanda</a:t>
            </a:r>
            <a:r>
              <a:rPr lang="en-US" altLang="id-ID" sz="3200" dirty="0">
                <a:solidFill>
                  <a:srgbClr val="C00000"/>
                </a:solidFill>
                <a:latin typeface="Berlin Sans FB Demi" panose="020E0802020502020306" pitchFamily="34" charset="0"/>
                <a:ea typeface="Arial" panose="020B0604020202020204" pitchFamily="34" charset="0"/>
                <a:cs typeface="Times New Roman" panose="02020603050405020304" pitchFamily="18" charset="0"/>
              </a:rPr>
              <a:t> </a:t>
            </a:r>
            <a:r>
              <a:rPr lang="en-US" altLang="id-ID" sz="3200" dirty="0" err="1">
                <a:solidFill>
                  <a:srgbClr val="C00000"/>
                </a:solidFill>
                <a:latin typeface="Berlin Sans FB Demi" panose="020E0802020502020306" pitchFamily="34" charset="0"/>
                <a:ea typeface="Arial" panose="020B0604020202020204" pitchFamily="34" charset="0"/>
                <a:cs typeface="Times New Roman" panose="02020603050405020304" pitchFamily="18" charset="0"/>
              </a:rPr>
              <a:t>Registrasi</a:t>
            </a:r>
            <a:r>
              <a:rPr lang="en-US" altLang="id-ID" sz="3200" dirty="0">
                <a:solidFill>
                  <a:srgbClr val="C00000"/>
                </a:solidFill>
                <a:latin typeface="Berlin Sans FB Demi" panose="020E0802020502020306" pitchFamily="34" charset="0"/>
                <a:ea typeface="Arial" panose="020B0604020202020204" pitchFamily="34" charset="0"/>
                <a:cs typeface="Times New Roman" panose="02020603050405020304" pitchFamily="18" charset="0"/>
              </a:rPr>
              <a:t> </a:t>
            </a:r>
            <a:r>
              <a:rPr lang="en-US" altLang="id-ID" sz="2400" dirty="0">
                <a:latin typeface="Arial" panose="020B0604020202020204" pitchFamily="34" charset="0"/>
                <a:ea typeface="Arial" panose="020B0604020202020204" pitchFamily="34" charset="0"/>
                <a:cs typeface="Times New Roman" panose="02020603050405020304" pitchFamily="18" charset="0"/>
              </a:rPr>
              <a:t>(STR) </a:t>
            </a:r>
            <a:r>
              <a:rPr lang="en-US" altLang="id-ID" sz="2400" dirty="0" err="1">
                <a:latin typeface="Arial" panose="020B0604020202020204" pitchFamily="34" charset="0"/>
                <a:ea typeface="Arial" panose="020B0604020202020204" pitchFamily="34" charset="0"/>
                <a:cs typeface="Times New Roman" panose="02020603050405020304" pitchFamily="18" charset="0"/>
              </a:rPr>
              <a:t>sebagai</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bukti</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tertulis</a:t>
            </a:r>
            <a:r>
              <a:rPr lang="en-US" altLang="id-ID" sz="2400" dirty="0">
                <a:latin typeface="Arial" panose="020B0604020202020204" pitchFamily="34" charset="0"/>
                <a:ea typeface="Arial" panose="020B0604020202020204" pitchFamily="34" charset="0"/>
                <a:cs typeface="Times New Roman" panose="02020603050405020304" pitchFamily="18" charset="0"/>
              </a:rPr>
              <a:t> yang </a:t>
            </a:r>
            <a:r>
              <a:rPr lang="en-US" altLang="id-ID" sz="2400" dirty="0" err="1">
                <a:latin typeface="Arial" panose="020B0604020202020204" pitchFamily="34" charset="0"/>
                <a:ea typeface="Arial" panose="020B0604020202020204" pitchFamily="34" charset="0"/>
                <a:cs typeface="Times New Roman" panose="02020603050405020304" pitchFamily="18" charset="0"/>
              </a:rPr>
              <a:t>diberikan</a:t>
            </a:r>
            <a:r>
              <a:rPr lang="en-US" altLang="id-ID" sz="2400" dirty="0">
                <a:latin typeface="Arial" panose="020B0604020202020204" pitchFamily="34" charset="0"/>
                <a:ea typeface="Arial" panose="020B0604020202020204" pitchFamily="34" charset="0"/>
                <a:cs typeface="Times New Roman" panose="02020603050405020304" pitchFamily="18" charset="0"/>
              </a:rPr>
              <a:t> oleh </a:t>
            </a:r>
            <a:r>
              <a:rPr lang="en-US" altLang="id-ID" sz="2400" dirty="0" err="1">
                <a:latin typeface="Arial" panose="020B0604020202020204" pitchFamily="34" charset="0"/>
                <a:ea typeface="Arial" panose="020B0604020202020204" pitchFamily="34" charset="0"/>
                <a:cs typeface="Times New Roman" panose="02020603050405020304" pitchFamily="18" charset="0"/>
              </a:rPr>
              <a:t>pemerintah</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kepada</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penata</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anestesi</a:t>
            </a:r>
            <a:r>
              <a:rPr lang="en-US" altLang="id-ID" sz="2400" dirty="0">
                <a:latin typeface="Arial" panose="020B0604020202020204" pitchFamily="34" charset="0"/>
                <a:ea typeface="Arial" panose="020B0604020202020204" pitchFamily="34" charset="0"/>
                <a:cs typeface="Times New Roman" panose="02020603050405020304" pitchFamily="18" charset="0"/>
              </a:rPr>
              <a:t>, yang </a:t>
            </a:r>
            <a:r>
              <a:rPr lang="en-US" altLang="id-ID" sz="2400" dirty="0" err="1">
                <a:latin typeface="Arial" panose="020B0604020202020204" pitchFamily="34" charset="0"/>
                <a:ea typeface="Arial" panose="020B0604020202020204" pitchFamily="34" charset="0"/>
                <a:cs typeface="Times New Roman" panose="02020603050405020304" pitchFamily="18" charset="0"/>
              </a:rPr>
              <a:t>bertujuan</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memberikan</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perlindungan</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hukum</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Dalam</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melaksanakan</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praktik</a:t>
            </a:r>
            <a:r>
              <a:rPr lang="en-US" altLang="id-ID" sz="2400" dirty="0">
                <a:latin typeface="Arial" panose="020B0604020202020204" pitchFamily="34" charset="0"/>
                <a:ea typeface="Arial" panose="020B0604020202020204" pitchFamily="34" charset="0"/>
                <a:cs typeface="Times New Roman" panose="02020603050405020304" pitchFamily="18" charset="0"/>
              </a:rPr>
              <a:t> </a:t>
            </a:r>
            <a:r>
              <a:rPr lang="en-US" altLang="id-ID" sz="2400" dirty="0" err="1">
                <a:latin typeface="Arial" panose="020B0604020202020204" pitchFamily="34" charset="0"/>
                <a:ea typeface="Arial" panose="020B0604020202020204" pitchFamily="34" charset="0"/>
                <a:cs typeface="Times New Roman" panose="02020603050405020304" pitchFamily="18" charset="0"/>
              </a:rPr>
              <a:t>keprofesiannya</a:t>
            </a:r>
            <a:r>
              <a:rPr lang="en-US" altLang="id-ID" sz="2400" dirty="0">
                <a:latin typeface="Arial" panose="020B0604020202020204" pitchFamily="34" charset="0"/>
                <a:ea typeface="Arial" panose="020B0604020202020204" pitchFamily="34" charset="0"/>
                <a:cs typeface="Times New Roman" panose="02020603050405020304" pitchFamily="18" charset="0"/>
              </a:rPr>
              <a:t>.</a:t>
            </a:r>
            <a:endParaRPr lang="en-US" altLang="id-ID"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17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
            <a:extLst>
              <a:ext uri="{FF2B5EF4-FFF2-40B4-BE49-F238E27FC236}">
                <a16:creationId xmlns="" xmlns:a16="http://schemas.microsoft.com/office/drawing/2014/main" id="{F6BB0C23-9C43-49C8-8043-98B2240F4C41}"/>
              </a:ext>
            </a:extLst>
          </p:cNvPr>
          <p:cNvSpPr/>
          <p:nvPr/>
        </p:nvSpPr>
        <p:spPr>
          <a:xfrm>
            <a:off x="2" y="5608531"/>
            <a:ext cx="4403556" cy="1249470"/>
          </a:xfrm>
          <a:custGeom>
            <a:avLst/>
            <a:gdLst>
              <a:gd name="connsiteX0" fmla="*/ 0 w 5667375"/>
              <a:gd name="connsiteY0" fmla="*/ 0 h 2771775"/>
              <a:gd name="connsiteX1" fmla="*/ 5667375 w 5667375"/>
              <a:gd name="connsiteY1" fmla="*/ 0 h 2771775"/>
              <a:gd name="connsiteX2" fmla="*/ 5667375 w 5667375"/>
              <a:gd name="connsiteY2" fmla="*/ 2771775 h 2771775"/>
              <a:gd name="connsiteX3" fmla="*/ 0 w 5667375"/>
              <a:gd name="connsiteY3" fmla="*/ 2771775 h 2771775"/>
              <a:gd name="connsiteX4" fmla="*/ 0 w 5667375"/>
              <a:gd name="connsiteY4" fmla="*/ 0 h 2771775"/>
              <a:gd name="connsiteX0" fmla="*/ 0 w 6819900"/>
              <a:gd name="connsiteY0" fmla="*/ 9525 h 2781300"/>
              <a:gd name="connsiteX1" fmla="*/ 6819900 w 6819900"/>
              <a:gd name="connsiteY1" fmla="*/ 0 h 2781300"/>
              <a:gd name="connsiteX2" fmla="*/ 5667375 w 6819900"/>
              <a:gd name="connsiteY2" fmla="*/ 2781300 h 2781300"/>
              <a:gd name="connsiteX3" fmla="*/ 0 w 6819900"/>
              <a:gd name="connsiteY3" fmla="*/ 2781300 h 2781300"/>
              <a:gd name="connsiteX4" fmla="*/ 0 w 6819900"/>
              <a:gd name="connsiteY4" fmla="*/ 9525 h 2781300"/>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790825">
                <a:moveTo>
                  <a:pt x="0" y="19050"/>
                </a:moveTo>
                <a:lnTo>
                  <a:pt x="6858000" y="0"/>
                </a:lnTo>
                <a:lnTo>
                  <a:pt x="5667375" y="2790825"/>
                </a:lnTo>
                <a:lnTo>
                  <a:pt x="0" y="2790825"/>
                </a:lnTo>
                <a:lnTo>
                  <a:pt x="0" y="19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제목 3">
            <a:extLst>
              <a:ext uri="{FF2B5EF4-FFF2-40B4-BE49-F238E27FC236}">
                <a16:creationId xmlns="" xmlns:a16="http://schemas.microsoft.com/office/drawing/2014/main" id="{E2B604B2-7D82-438C-932C-347EC1825B5C}"/>
              </a:ext>
            </a:extLst>
          </p:cNvPr>
          <p:cNvSpPr txBox="1">
            <a:spLocks/>
          </p:cNvSpPr>
          <p:nvPr/>
        </p:nvSpPr>
        <p:spPr>
          <a:xfrm>
            <a:off x="-386434" y="5513186"/>
            <a:ext cx="5176427"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d-ID" altLang="ko-KR" sz="4000" b="1" dirty="0" smtClean="0">
                <a:solidFill>
                  <a:schemeClr val="bg1"/>
                </a:solidFill>
              </a:rPr>
              <a:t>Sejarah </a:t>
            </a:r>
            <a:endParaRPr lang="ko-KR" altLang="en-US" sz="4000" b="1" dirty="0">
              <a:solidFill>
                <a:schemeClr val="bg1"/>
              </a:solidFill>
            </a:endParaRPr>
          </a:p>
        </p:txBody>
      </p:sp>
      <p:sp>
        <p:nvSpPr>
          <p:cNvPr id="11" name="직사각형 5">
            <a:extLst>
              <a:ext uri="{FF2B5EF4-FFF2-40B4-BE49-F238E27FC236}">
                <a16:creationId xmlns="" xmlns:a16="http://schemas.microsoft.com/office/drawing/2014/main" id="{10218D52-5D31-494A-B7E5-E82B35C64339}"/>
              </a:ext>
            </a:extLst>
          </p:cNvPr>
          <p:cNvSpPr/>
          <p:nvPr/>
        </p:nvSpPr>
        <p:spPr>
          <a:xfrm>
            <a:off x="240996" y="254682"/>
            <a:ext cx="6448925" cy="3416320"/>
          </a:xfrm>
          <a:prstGeom prst="rect">
            <a:avLst/>
          </a:prstGeom>
        </p:spPr>
        <p:txBody>
          <a:bodyPr wrap="square">
            <a:spAutoFit/>
          </a:bodyPr>
          <a:lstStyle/>
          <a:p>
            <a:pPr algn="just"/>
            <a:r>
              <a:rPr lang="id-ID" sz="2400" dirty="0"/>
              <a:t>Organisasi Penata </a:t>
            </a:r>
            <a:r>
              <a:rPr lang="id-ID" sz="2400" dirty="0" smtClean="0"/>
              <a:t>Anestesi </a:t>
            </a:r>
            <a:r>
              <a:rPr lang="id-ID" sz="2400" dirty="0"/>
              <a:t>Indonesia awalnya bernama IKLUM AKNES </a:t>
            </a:r>
            <a:r>
              <a:rPr lang="id-ID" sz="2400" dirty="0" smtClean="0"/>
              <a:t>yang </a:t>
            </a:r>
            <a:r>
              <a:rPr lang="id-ID" sz="2400" dirty="0"/>
              <a:t>merupakan singkatan dari Ikatan Alumni Akademi Anestesi, dibentuk atas prakarsa Bapak Amien Yusuf BSc. An ( Alm ) bersama dengan Bapak Drs I. Ketut Sangke, BSc. An, SH  pada tahun 1980 sebagai wadah para alumnus Akademi Anestesi Dep. Kes. R.I. Jakarta yang tersebar diseluruh Indonesia.</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03" r="23203"/>
          <a:stretch>
            <a:fillRect/>
          </a:stretch>
        </p:blipFill>
        <p:spPr>
          <a:xfrm>
            <a:off x="5658418" y="0"/>
            <a:ext cx="6533583" cy="6857999"/>
          </a:xfrm>
        </p:spPr>
      </p:pic>
      <p:sp>
        <p:nvSpPr>
          <p:cNvPr id="4" name="Rectangle 3"/>
          <p:cNvSpPr/>
          <p:nvPr/>
        </p:nvSpPr>
        <p:spPr>
          <a:xfrm>
            <a:off x="240996" y="3766347"/>
            <a:ext cx="6096000" cy="1200329"/>
          </a:xfrm>
          <a:prstGeom prst="rect">
            <a:avLst/>
          </a:prstGeom>
        </p:spPr>
        <p:txBody>
          <a:bodyPr>
            <a:spAutoFit/>
          </a:bodyPr>
          <a:lstStyle/>
          <a:p>
            <a:pPr algn="just"/>
            <a:r>
              <a:rPr lang="id-ID" sz="2400" dirty="0">
                <a:cs typeface="Calibri" panose="020F0502020204030204" pitchFamily="34" charset="0"/>
              </a:rPr>
              <a:t>Th 1985 perubahan program pendidikan dan kurikulum dari akademi anestesi menjadi Akademi Keperawatan Anestesi</a:t>
            </a:r>
          </a:p>
        </p:txBody>
      </p:sp>
    </p:spTree>
    <p:extLst>
      <p:ext uri="{BB962C8B-B14F-4D97-AF65-F5344CB8AC3E}">
        <p14:creationId xmlns:p14="http://schemas.microsoft.com/office/powerpoint/2010/main" val="3210156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
            <a:extLst>
              <a:ext uri="{FF2B5EF4-FFF2-40B4-BE49-F238E27FC236}">
                <a16:creationId xmlns="" xmlns:a16="http://schemas.microsoft.com/office/drawing/2014/main" id="{F6BB0C23-9C43-49C8-8043-98B2240F4C41}"/>
              </a:ext>
            </a:extLst>
          </p:cNvPr>
          <p:cNvSpPr/>
          <p:nvPr/>
        </p:nvSpPr>
        <p:spPr>
          <a:xfrm>
            <a:off x="2" y="5608531"/>
            <a:ext cx="4403556" cy="1249470"/>
          </a:xfrm>
          <a:custGeom>
            <a:avLst/>
            <a:gdLst>
              <a:gd name="connsiteX0" fmla="*/ 0 w 5667375"/>
              <a:gd name="connsiteY0" fmla="*/ 0 h 2771775"/>
              <a:gd name="connsiteX1" fmla="*/ 5667375 w 5667375"/>
              <a:gd name="connsiteY1" fmla="*/ 0 h 2771775"/>
              <a:gd name="connsiteX2" fmla="*/ 5667375 w 5667375"/>
              <a:gd name="connsiteY2" fmla="*/ 2771775 h 2771775"/>
              <a:gd name="connsiteX3" fmla="*/ 0 w 5667375"/>
              <a:gd name="connsiteY3" fmla="*/ 2771775 h 2771775"/>
              <a:gd name="connsiteX4" fmla="*/ 0 w 5667375"/>
              <a:gd name="connsiteY4" fmla="*/ 0 h 2771775"/>
              <a:gd name="connsiteX0" fmla="*/ 0 w 6819900"/>
              <a:gd name="connsiteY0" fmla="*/ 9525 h 2781300"/>
              <a:gd name="connsiteX1" fmla="*/ 6819900 w 6819900"/>
              <a:gd name="connsiteY1" fmla="*/ 0 h 2781300"/>
              <a:gd name="connsiteX2" fmla="*/ 5667375 w 6819900"/>
              <a:gd name="connsiteY2" fmla="*/ 2781300 h 2781300"/>
              <a:gd name="connsiteX3" fmla="*/ 0 w 6819900"/>
              <a:gd name="connsiteY3" fmla="*/ 2781300 h 2781300"/>
              <a:gd name="connsiteX4" fmla="*/ 0 w 6819900"/>
              <a:gd name="connsiteY4" fmla="*/ 9525 h 2781300"/>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790825">
                <a:moveTo>
                  <a:pt x="0" y="19050"/>
                </a:moveTo>
                <a:lnTo>
                  <a:pt x="6858000" y="0"/>
                </a:lnTo>
                <a:lnTo>
                  <a:pt x="5667375" y="2790825"/>
                </a:lnTo>
                <a:lnTo>
                  <a:pt x="0" y="2790825"/>
                </a:lnTo>
                <a:lnTo>
                  <a:pt x="0" y="19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제목 3">
            <a:extLst>
              <a:ext uri="{FF2B5EF4-FFF2-40B4-BE49-F238E27FC236}">
                <a16:creationId xmlns="" xmlns:a16="http://schemas.microsoft.com/office/drawing/2014/main" id="{E2B604B2-7D82-438C-932C-347EC1825B5C}"/>
              </a:ext>
            </a:extLst>
          </p:cNvPr>
          <p:cNvSpPr txBox="1">
            <a:spLocks/>
          </p:cNvSpPr>
          <p:nvPr/>
        </p:nvSpPr>
        <p:spPr>
          <a:xfrm>
            <a:off x="-386434" y="5513186"/>
            <a:ext cx="5176427"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d-ID" altLang="ko-KR" sz="4000" b="1" dirty="0" smtClean="0">
                <a:solidFill>
                  <a:schemeClr val="bg1"/>
                </a:solidFill>
              </a:rPr>
              <a:t>Sejarah </a:t>
            </a:r>
            <a:endParaRPr lang="ko-KR" altLang="en-US" sz="4000" b="1" dirty="0">
              <a:solidFill>
                <a:schemeClr val="bg1"/>
              </a:solidFill>
            </a:endParaRPr>
          </a:p>
        </p:txBody>
      </p:sp>
      <p:sp>
        <p:nvSpPr>
          <p:cNvPr id="11" name="직사각형 5">
            <a:extLst>
              <a:ext uri="{FF2B5EF4-FFF2-40B4-BE49-F238E27FC236}">
                <a16:creationId xmlns="" xmlns:a16="http://schemas.microsoft.com/office/drawing/2014/main" id="{10218D52-5D31-494A-B7E5-E82B35C64339}"/>
              </a:ext>
            </a:extLst>
          </p:cNvPr>
          <p:cNvSpPr/>
          <p:nvPr/>
        </p:nvSpPr>
        <p:spPr>
          <a:xfrm>
            <a:off x="213395" y="242175"/>
            <a:ext cx="6352309" cy="1938992"/>
          </a:xfrm>
          <a:prstGeom prst="rect">
            <a:avLst/>
          </a:prstGeom>
        </p:spPr>
        <p:txBody>
          <a:bodyPr wrap="square">
            <a:spAutoFit/>
          </a:bodyPr>
          <a:lstStyle/>
          <a:p>
            <a:pPr algn="just"/>
            <a:r>
              <a:rPr lang="id-ID" sz="2000" dirty="0" smtClean="0"/>
              <a:t>Untuk mengakomodir </a:t>
            </a:r>
            <a:r>
              <a:rPr lang="id-ID" sz="2000" dirty="0"/>
              <a:t>Aknes dan akpernes IKLUM AKNES dirubah menjadi Ikatan Perawat </a:t>
            </a:r>
            <a:r>
              <a:rPr lang="id-ID" sz="2000" dirty="0" smtClean="0"/>
              <a:t>Anestesi Indonesia (IPAI).</a:t>
            </a:r>
            <a:endParaRPr lang="id-ID" sz="2000" dirty="0"/>
          </a:p>
          <a:p>
            <a:pPr algn="just"/>
            <a:r>
              <a:rPr lang="id-ID" sz="2000" dirty="0"/>
              <a:t>UU Nakes 36/2014 perubahan </a:t>
            </a:r>
            <a:r>
              <a:rPr lang="id-ID" sz="2000" dirty="0" smtClean="0"/>
              <a:t>nomenklatur </a:t>
            </a:r>
            <a:r>
              <a:rPr lang="id-ID" sz="2000" dirty="0"/>
              <a:t>Perawat anestesi menjadi Penata Anestesi = Ikatan Penata Anestesi Indonesia</a:t>
            </a: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03" r="23203"/>
          <a:stretch>
            <a:fillRect/>
          </a:stretch>
        </p:blipFill>
        <p:spPr>
          <a:xfrm>
            <a:off x="5658418" y="0"/>
            <a:ext cx="6533583" cy="6857999"/>
          </a:xfrm>
        </p:spPr>
      </p:pic>
      <p:sp>
        <p:nvSpPr>
          <p:cNvPr id="5" name="Rectangle 4"/>
          <p:cNvSpPr/>
          <p:nvPr/>
        </p:nvSpPr>
        <p:spPr>
          <a:xfrm>
            <a:off x="213395" y="2276512"/>
            <a:ext cx="5864676"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id-ID" dirty="0">
                <a:solidFill>
                  <a:srgbClr val="474747"/>
                </a:solidFill>
              </a:rPr>
              <a:t>Organisasi bernama Ikatan Penata Anestesi Indonesia (</a:t>
            </a:r>
            <a:r>
              <a:rPr lang="id-ID" dirty="0" smtClean="0">
                <a:solidFill>
                  <a:srgbClr val="474747"/>
                </a:solidFill>
              </a:rPr>
              <a:t>IPAI) mulanya </a:t>
            </a:r>
            <a:r>
              <a:rPr lang="id-ID" dirty="0">
                <a:solidFill>
                  <a:srgbClr val="474747"/>
                </a:solidFill>
              </a:rPr>
              <a:t>bernama IKATAN PERAWAT ANESTESI INDONESIA disingkat IPAI, yang didirikan di Jakarta pada tanggal 1 Oktober </a:t>
            </a:r>
            <a:r>
              <a:rPr lang="id-ID" dirty="0" smtClean="0">
                <a:solidFill>
                  <a:srgbClr val="474747"/>
                </a:solidFill>
              </a:rPr>
              <a:t>1986.</a:t>
            </a:r>
          </a:p>
          <a:p>
            <a:pPr algn="just"/>
            <a:r>
              <a:rPr lang="id-ID" dirty="0" smtClean="0">
                <a:solidFill>
                  <a:srgbClr val="474747"/>
                </a:solidFill>
              </a:rPr>
              <a:t>IKATAN </a:t>
            </a:r>
            <a:r>
              <a:rPr lang="id-ID" dirty="0">
                <a:solidFill>
                  <a:srgbClr val="474747"/>
                </a:solidFill>
              </a:rPr>
              <a:t>PERAWAT ANESTESI INDONESIA berganti nama menjadi IKATAN PENATA ANESTESI INDONESIA selanjutnya disingkat IPAI, merupakan persesuaian dengan peraturan perundang-undangan yang berlaku dan dalam bahasa inggris di sebut </a:t>
            </a:r>
            <a:r>
              <a:rPr lang="id-ID" i="1" dirty="0">
                <a:solidFill>
                  <a:srgbClr val="474747"/>
                </a:solidFill>
              </a:rPr>
              <a:t>Indonesian Assosiation of Nurse Anesthetics (IANA</a:t>
            </a:r>
            <a:r>
              <a:rPr lang="id-ID" i="1" dirty="0" smtClean="0">
                <a:solidFill>
                  <a:srgbClr val="474747"/>
                </a:solidFill>
              </a:rPr>
              <a:t>).</a:t>
            </a:r>
            <a:endParaRPr lang="id-ID" dirty="0">
              <a:solidFill>
                <a:srgbClr val="474747"/>
              </a:solidFill>
            </a:endParaRPr>
          </a:p>
        </p:txBody>
      </p:sp>
    </p:spTree>
    <p:extLst>
      <p:ext uri="{BB962C8B-B14F-4D97-AF65-F5344CB8AC3E}">
        <p14:creationId xmlns:p14="http://schemas.microsoft.com/office/powerpoint/2010/main" val="1195984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6644499-37DF-4A1C-A187-49C3EF8C4B5E}"/>
              </a:ext>
            </a:extLst>
          </p:cNvPr>
          <p:cNvSpPr txBox="1"/>
          <p:nvPr/>
        </p:nvSpPr>
        <p:spPr>
          <a:xfrm>
            <a:off x="5243754" y="3726270"/>
            <a:ext cx="6865752" cy="276999"/>
          </a:xfrm>
          <a:prstGeom prst="rect">
            <a:avLst/>
          </a:prstGeom>
          <a:noFill/>
        </p:spPr>
        <p:txBody>
          <a:bodyPr wrap="square" rtlCol="0">
            <a:spAutoFit/>
          </a:bodyPr>
          <a:lstStyle/>
          <a:p>
            <a:pPr algn="just"/>
            <a:endParaRPr lang="ko-KR" altLang="en-US" sz="1200" b="1" dirty="0">
              <a:solidFill>
                <a:schemeClr val="accent4"/>
              </a:solidFill>
              <a:cs typeface="Arial" pitchFamily="34" charset="0"/>
            </a:endParaRPr>
          </a:p>
        </p:txBody>
      </p:sp>
      <p:sp>
        <p:nvSpPr>
          <p:cNvPr id="6" name="TextBox 5">
            <a:extLst>
              <a:ext uri="{FF2B5EF4-FFF2-40B4-BE49-F238E27FC236}">
                <a16:creationId xmlns="" xmlns:a16="http://schemas.microsoft.com/office/drawing/2014/main" id="{D04BE050-74A6-4CCF-B8FB-C06AABE9C315}"/>
              </a:ext>
            </a:extLst>
          </p:cNvPr>
          <p:cNvSpPr txBox="1"/>
          <p:nvPr/>
        </p:nvSpPr>
        <p:spPr>
          <a:xfrm>
            <a:off x="5243754" y="4101702"/>
            <a:ext cx="6865752" cy="2554545"/>
          </a:xfrm>
          <a:prstGeom prst="rect">
            <a:avLst/>
          </a:prstGeom>
          <a:noFill/>
        </p:spPr>
        <p:txBody>
          <a:bodyPr wrap="square" rtlCol="0">
            <a:spAutoFit/>
          </a:bodyPr>
          <a:lstStyle/>
          <a:p>
            <a:pPr marL="342900" indent="-342900">
              <a:buFont typeface="+mj-lt"/>
              <a:buAutoNum type="arabicPeriod"/>
            </a:pPr>
            <a:r>
              <a:rPr lang="id-ID" sz="1600" dirty="0"/>
              <a:t>Memberikan pelayanan keperawatan anestesi dan gawat darurat kepada masyarakat secara profesional</a:t>
            </a:r>
          </a:p>
          <a:p>
            <a:pPr marL="342900" indent="-342900">
              <a:buFont typeface="+mj-lt"/>
              <a:buAutoNum type="arabicPeriod"/>
            </a:pPr>
            <a:r>
              <a:rPr lang="id-ID" sz="1600" dirty="0"/>
              <a:t>Meningkatkan kualitas SDM Penata Anestesi melalui program Pendidikan dan Latihan secara berkesinambungan</a:t>
            </a:r>
          </a:p>
          <a:p>
            <a:pPr marL="342900" indent="-342900">
              <a:buFont typeface="+mj-lt"/>
              <a:buAutoNum type="arabicPeriod"/>
            </a:pPr>
            <a:r>
              <a:rPr lang="id-ID" sz="1600" dirty="0"/>
              <a:t>Mengadakan penelitian keperawatan anestesi sesuai dengan kemajuan ilmu pengetahuan.</a:t>
            </a:r>
          </a:p>
          <a:p>
            <a:pPr marL="342900" indent="-342900">
              <a:buFont typeface="+mj-lt"/>
              <a:buAutoNum type="arabicPeriod"/>
            </a:pPr>
            <a:r>
              <a:rPr lang="id-ID" sz="1600" dirty="0"/>
              <a:t>Meningkatkan asas kemitraan dengan profesi terkait</a:t>
            </a:r>
          </a:p>
          <a:p>
            <a:pPr marL="342900" indent="-342900">
              <a:buFont typeface="+mj-lt"/>
              <a:buAutoNum type="arabicPeriod"/>
            </a:pPr>
            <a:r>
              <a:rPr lang="id-ID" sz="1600" dirty="0"/>
              <a:t>Melakukan uji kompetensi para anggota secara periodik</a:t>
            </a:r>
          </a:p>
          <a:p>
            <a:pPr marL="342900" indent="-342900">
              <a:buFont typeface="+mj-lt"/>
              <a:buAutoNum type="arabicPeriod"/>
            </a:pPr>
            <a:r>
              <a:rPr lang="id-ID" sz="1600" dirty="0"/>
              <a:t>Meningkatkan kesejahteraan para anggota</a:t>
            </a:r>
          </a:p>
          <a:p>
            <a:pPr marL="342900" indent="-342900">
              <a:buFont typeface="+mj-lt"/>
              <a:buAutoNum type="arabicPeriod"/>
            </a:pPr>
            <a:r>
              <a:rPr lang="id-ID" sz="1600" dirty="0"/>
              <a:t>Berpartisipasi aktif dalam Forum Internasional</a:t>
            </a:r>
          </a:p>
        </p:txBody>
      </p:sp>
      <p:sp>
        <p:nvSpPr>
          <p:cNvPr id="11" name="TextBox 10">
            <a:extLst>
              <a:ext uri="{FF2B5EF4-FFF2-40B4-BE49-F238E27FC236}">
                <a16:creationId xmlns="" xmlns:a16="http://schemas.microsoft.com/office/drawing/2014/main" id="{9ED7E47F-91D9-498F-809C-30F1104B87E6}"/>
              </a:ext>
            </a:extLst>
          </p:cNvPr>
          <p:cNvSpPr txBox="1"/>
          <p:nvPr/>
        </p:nvSpPr>
        <p:spPr>
          <a:xfrm>
            <a:off x="912377" y="4193828"/>
            <a:ext cx="3396372" cy="492443"/>
          </a:xfrm>
          <a:prstGeom prst="rect">
            <a:avLst/>
          </a:prstGeom>
          <a:noFill/>
        </p:spPr>
        <p:txBody>
          <a:bodyPr wrap="square" lIns="36000" tIns="0" rIns="36000" bIns="0" rtlCol="0" anchor="ctr">
            <a:spAutoFit/>
          </a:bodyPr>
          <a:lstStyle/>
          <a:p>
            <a:pPr algn="just"/>
            <a:r>
              <a:rPr lang="it-IT" sz="1600" dirty="0"/>
              <a:t>Menjadi Organisasi Profesi Penata Anestesi yang Mandiri dan Profesional</a:t>
            </a:r>
            <a:endParaRPr lang="ko-KR" altLang="en-US" sz="1600" b="1" dirty="0">
              <a:solidFill>
                <a:schemeClr val="accent4"/>
              </a:solidFill>
              <a:cs typeface="Arial" pitchFamily="34" charset="0"/>
            </a:endParaRPr>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397" b="25397"/>
          <a:stretch>
            <a:fillRect/>
          </a:stretch>
        </p:blipFill>
        <p:spPr>
          <a:xfrm>
            <a:off x="671667" y="230340"/>
            <a:ext cx="10828239" cy="3274593"/>
          </a:xfrm>
        </p:spPr>
      </p:pic>
      <p:sp>
        <p:nvSpPr>
          <p:cNvPr id="12" name="Text Placeholder 27">
            <a:extLst>
              <a:ext uri="{FF2B5EF4-FFF2-40B4-BE49-F238E27FC236}">
                <a16:creationId xmlns="" xmlns:a16="http://schemas.microsoft.com/office/drawing/2014/main" id="{57EDC3B6-964F-4DE3-9170-2CC2429E6B2E}"/>
              </a:ext>
            </a:extLst>
          </p:cNvPr>
          <p:cNvSpPr txBox="1">
            <a:spLocks/>
          </p:cNvSpPr>
          <p:nvPr/>
        </p:nvSpPr>
        <p:spPr>
          <a:xfrm>
            <a:off x="5243753" y="3726270"/>
            <a:ext cx="3558505" cy="276999"/>
          </a:xfrm>
          <a:prstGeom prst="rect">
            <a:avLst/>
          </a:prstGeom>
          <a:solidFill>
            <a:schemeClr val="accent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ltLang="ko-KR" sz="1400" dirty="0" smtClean="0">
                <a:cs typeface="Arial" pitchFamily="34" charset="0"/>
              </a:rPr>
              <a:t>MISI IPAI</a:t>
            </a:r>
            <a:endParaRPr lang="en-US" altLang="ko-KR" sz="1400" b="0" dirty="0"/>
          </a:p>
        </p:txBody>
      </p:sp>
      <p:sp>
        <p:nvSpPr>
          <p:cNvPr id="9" name="Text Placeholder 27">
            <a:extLst>
              <a:ext uri="{FF2B5EF4-FFF2-40B4-BE49-F238E27FC236}">
                <a16:creationId xmlns="" xmlns:a16="http://schemas.microsoft.com/office/drawing/2014/main" id="{57EDC3B6-964F-4DE3-9170-2CC2429E6B2E}"/>
              </a:ext>
            </a:extLst>
          </p:cNvPr>
          <p:cNvSpPr txBox="1">
            <a:spLocks/>
          </p:cNvSpPr>
          <p:nvPr/>
        </p:nvSpPr>
        <p:spPr>
          <a:xfrm>
            <a:off x="912377" y="3726270"/>
            <a:ext cx="3053082" cy="276999"/>
          </a:xfrm>
          <a:prstGeom prst="rect">
            <a:avLst/>
          </a:prstGeom>
          <a:solidFill>
            <a:schemeClr val="accent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ltLang="ko-KR" sz="1400" dirty="0" smtClean="0">
                <a:cs typeface="Arial" pitchFamily="34" charset="0"/>
              </a:rPr>
              <a:t>VISI IPAI</a:t>
            </a:r>
            <a:endParaRPr lang="en-US" altLang="ko-KR" sz="1400" b="0" dirty="0"/>
          </a:p>
        </p:txBody>
      </p:sp>
    </p:spTree>
    <p:extLst>
      <p:ext uri="{BB962C8B-B14F-4D97-AF65-F5344CB8AC3E}">
        <p14:creationId xmlns:p14="http://schemas.microsoft.com/office/powerpoint/2010/main" val="2466397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7">
            <a:extLst>
              <a:ext uri="{FF2B5EF4-FFF2-40B4-BE49-F238E27FC236}">
                <a16:creationId xmlns="" xmlns:a16="http://schemas.microsoft.com/office/drawing/2014/main" id="{57EDC3B6-964F-4DE3-9170-2CC2429E6B2E}"/>
              </a:ext>
            </a:extLst>
          </p:cNvPr>
          <p:cNvSpPr txBox="1">
            <a:spLocks/>
          </p:cNvSpPr>
          <p:nvPr/>
        </p:nvSpPr>
        <p:spPr>
          <a:xfrm>
            <a:off x="576199" y="1398495"/>
            <a:ext cx="10544518" cy="779930"/>
          </a:xfrm>
          <a:prstGeom prst="rect">
            <a:avLst/>
          </a:prstGeom>
          <a:solidFill>
            <a:schemeClr val="accent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400" dirty="0">
                <a:latin typeface="Arial" panose="020B0604020202020204" pitchFamily="34" charset="0"/>
              </a:rPr>
              <a:t>Maksud dan Tujuan Ikatan Penata </a:t>
            </a:r>
            <a:r>
              <a:rPr lang="id-ID" sz="1400" dirty="0" smtClean="0">
                <a:latin typeface="Arial" panose="020B0604020202020204" pitchFamily="34" charset="0"/>
              </a:rPr>
              <a:t>Anestesi </a:t>
            </a:r>
            <a:r>
              <a:rPr lang="id-ID" sz="1400" dirty="0">
                <a:latin typeface="Arial" panose="020B0604020202020204" pitchFamily="34" charset="0"/>
              </a:rPr>
              <a:t>Indonesia adalah meningkatkan kualitas profesi Penata Anestesi dengan cara menyelenggarakan kegiatan-kegiatan, termasuk pendidikan dan pelatihan, yang bertujuan </a:t>
            </a:r>
            <a:r>
              <a:rPr lang="id-ID" sz="1400" dirty="0" smtClean="0">
                <a:latin typeface="Arial" panose="020B0604020202020204" pitchFamily="34" charset="0"/>
              </a:rPr>
              <a:t>menunjang:</a:t>
            </a:r>
            <a:endParaRPr lang="en-US" altLang="ko-KR" sz="1400" b="0" dirty="0"/>
          </a:p>
        </p:txBody>
      </p:sp>
      <p:sp>
        <p:nvSpPr>
          <p:cNvPr id="5" name="Rectangle 4"/>
          <p:cNvSpPr/>
          <p:nvPr/>
        </p:nvSpPr>
        <p:spPr>
          <a:xfrm>
            <a:off x="213128" y="2370380"/>
            <a:ext cx="10665542" cy="3693319"/>
          </a:xfrm>
          <a:prstGeom prst="rect">
            <a:avLst/>
          </a:prstGeom>
        </p:spPr>
        <p:txBody>
          <a:bodyPr wrap="square">
            <a:spAutoFit/>
          </a:bodyPr>
          <a:lstStyle/>
          <a:p>
            <a:pPr marL="1039495" marR="292100" indent="-342900" algn="just">
              <a:buFont typeface="+mj-lt"/>
              <a:buAutoNum type="arabicPeriod"/>
            </a:pPr>
            <a:r>
              <a:rPr lang="id-ID" dirty="0">
                <a:solidFill>
                  <a:srgbClr val="474747"/>
                </a:solidFill>
                <a:latin typeface="Arial" panose="020B0604020202020204" pitchFamily="34" charset="0"/>
              </a:rPr>
              <a:t>pelaksanaan tugas pelayanan asuhan kepenataan anestesi, baik di dalam praanestesi intraanestesi dan pascaanestesi;</a:t>
            </a:r>
          </a:p>
          <a:p>
            <a:pPr marL="1039495" marR="292100" indent="-342900" algn="just">
              <a:spcBef>
                <a:spcPts val="0"/>
              </a:spcBef>
              <a:spcAft>
                <a:spcPts val="0"/>
              </a:spcAft>
              <a:buFont typeface="+mj-lt"/>
              <a:buAutoNum type="arabicPeriod"/>
            </a:pPr>
            <a:r>
              <a:rPr lang="id-ID" dirty="0" smtClean="0">
                <a:solidFill>
                  <a:srgbClr val="474747"/>
                </a:solidFill>
                <a:latin typeface="Arial" panose="020B0604020202020204" pitchFamily="34" charset="0"/>
              </a:rPr>
              <a:t>pelaksanaan </a:t>
            </a:r>
            <a:r>
              <a:rPr lang="id-ID" dirty="0">
                <a:solidFill>
                  <a:srgbClr val="474747"/>
                </a:solidFill>
                <a:latin typeface="Arial" panose="020B0604020202020204" pitchFamily="34" charset="0"/>
              </a:rPr>
              <a:t>tugas pelayanan asuhan kepenataan anestesi di bawah pengawasan dan/atau atas pelimpahan wewenang secara mandat dari dokter spesialis anestesiologi atau dokter lain;</a:t>
            </a:r>
          </a:p>
          <a:p>
            <a:pPr marL="1039495" marR="292100" indent="-342900" algn="just">
              <a:buFont typeface="+mj-lt"/>
              <a:buAutoNum type="arabicPeriod"/>
            </a:pPr>
            <a:r>
              <a:rPr lang="id-ID" dirty="0" smtClean="0">
                <a:solidFill>
                  <a:srgbClr val="474747"/>
                </a:solidFill>
                <a:latin typeface="Arial" panose="020B0604020202020204" pitchFamily="34" charset="0"/>
              </a:rPr>
              <a:t>pelaksanaan </a:t>
            </a:r>
            <a:r>
              <a:rPr lang="id-ID" dirty="0">
                <a:solidFill>
                  <a:srgbClr val="474747"/>
                </a:solidFill>
                <a:latin typeface="Arial" panose="020B0604020202020204" pitchFamily="34" charset="0"/>
              </a:rPr>
              <a:t>tugas pelayanan asuhan kepenataan anestesi berdasarkan penugasan pemerintah sesuai kebutuhan;</a:t>
            </a:r>
          </a:p>
          <a:p>
            <a:pPr marL="1039495" marR="292100" indent="-342900" algn="just">
              <a:buFont typeface="+mj-lt"/>
              <a:buAutoNum type="arabicPeriod"/>
            </a:pPr>
            <a:r>
              <a:rPr lang="id-ID" dirty="0" smtClean="0">
                <a:solidFill>
                  <a:srgbClr val="474747"/>
                </a:solidFill>
                <a:latin typeface="Arial" panose="020B0604020202020204" pitchFamily="34" charset="0"/>
              </a:rPr>
              <a:t>ikut </a:t>
            </a:r>
            <a:r>
              <a:rPr lang="id-ID" dirty="0">
                <a:solidFill>
                  <a:srgbClr val="474747"/>
                </a:solidFill>
                <a:latin typeface="Arial" panose="020B0604020202020204" pitchFamily="34" charset="0"/>
              </a:rPr>
              <a:t>serta memberikan andil bagi pengembangan dan peningkatan derajat kesehatan rakyat indonesia;</a:t>
            </a:r>
          </a:p>
          <a:p>
            <a:pPr marL="1039495" indent="-342900" algn="just">
              <a:buFont typeface="+mj-lt"/>
              <a:buAutoNum type="arabicPeriod"/>
            </a:pPr>
            <a:r>
              <a:rPr lang="id-ID" dirty="0" smtClean="0">
                <a:solidFill>
                  <a:srgbClr val="474747"/>
                </a:solidFill>
                <a:latin typeface="Arial" panose="020B0604020202020204" pitchFamily="34" charset="0"/>
              </a:rPr>
              <a:t>pengembangan </a:t>
            </a:r>
            <a:r>
              <a:rPr lang="id-ID" dirty="0">
                <a:solidFill>
                  <a:srgbClr val="474747"/>
                </a:solidFill>
                <a:latin typeface="Arial" panose="020B0604020202020204" pitchFamily="34" charset="0"/>
              </a:rPr>
              <a:t>ilmu dan pelayanan kepenataan anestesi;</a:t>
            </a:r>
          </a:p>
          <a:p>
            <a:pPr marL="1039495" indent="-342900" algn="just">
              <a:buFont typeface="+mj-lt"/>
              <a:buAutoNum type="arabicPeriod"/>
            </a:pPr>
            <a:r>
              <a:rPr lang="id-ID" dirty="0" smtClean="0">
                <a:solidFill>
                  <a:srgbClr val="474747"/>
                </a:solidFill>
                <a:latin typeface="Arial" panose="020B0604020202020204" pitchFamily="34" charset="0"/>
              </a:rPr>
              <a:t>pengembangkan </a:t>
            </a:r>
            <a:r>
              <a:rPr lang="id-ID" dirty="0">
                <a:solidFill>
                  <a:srgbClr val="474747"/>
                </a:solidFill>
                <a:latin typeface="Arial" panose="020B0604020202020204" pitchFamily="34" charset="0"/>
              </a:rPr>
              <a:t>dan peningkatan kesejahteraan anggotanya; dan</a:t>
            </a:r>
          </a:p>
          <a:p>
            <a:pPr marL="1039495" marR="292100" indent="-342900" algn="just">
              <a:buFont typeface="+mj-lt"/>
              <a:buAutoNum type="arabicPeriod"/>
            </a:pPr>
            <a:r>
              <a:rPr lang="id-ID" dirty="0">
                <a:solidFill>
                  <a:srgbClr val="474747"/>
                </a:solidFill>
                <a:latin typeface="Arial" panose="020B0604020202020204" pitchFamily="34" charset="0"/>
              </a:rPr>
              <a:t>M</a:t>
            </a:r>
            <a:r>
              <a:rPr lang="id-ID" dirty="0" smtClean="0">
                <a:solidFill>
                  <a:srgbClr val="474747"/>
                </a:solidFill>
                <a:latin typeface="Arial" panose="020B0604020202020204" pitchFamily="34" charset="0"/>
              </a:rPr>
              <a:t>emberi </a:t>
            </a:r>
            <a:r>
              <a:rPr lang="id-ID" dirty="0">
                <a:solidFill>
                  <a:srgbClr val="474747"/>
                </a:solidFill>
                <a:latin typeface="Arial" panose="020B0604020202020204" pitchFamily="34" charset="0"/>
              </a:rPr>
              <a:t>perlindungan kepada anggota Ikatan Penata Anestesi Indonesia dalam menjalankan tugas profesi.</a:t>
            </a:r>
          </a:p>
        </p:txBody>
      </p:sp>
    </p:spTree>
    <p:extLst>
      <p:ext uri="{BB962C8B-B14F-4D97-AF65-F5344CB8AC3E}">
        <p14:creationId xmlns:p14="http://schemas.microsoft.com/office/powerpoint/2010/main" val="2576962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9953" y="1431702"/>
            <a:ext cx="6096000" cy="230832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id-ID" dirty="0">
                <a:solidFill>
                  <a:srgbClr val="333333"/>
                </a:solidFill>
                <a:latin typeface="Arial" panose="020B0604020202020204" pitchFamily="34" charset="0"/>
                <a:cs typeface="Arial" panose="020B0604020202020204" pitchFamily="34" charset="0"/>
              </a:rPr>
              <a:t>Kode Etik Ikatan Penata Anestesi Indonesia (IPAI) adalah sebagai hokum tertinggi dalam menjalankan profesi, yang menjamin dan melindungi, tetapi membebankan kewajiban kepada setiap Anggota Ikatan Penata Anestesi Indonesia (IPAI) untuk jujur dan bertanggung jawab dalam menjalankan profesinya baik kepada Klien, Tempat Kerja, Negara atau masyarakat dan terutama kepada dirinya sendiri.</a:t>
            </a:r>
            <a:endParaRPr lang="id-ID" dirty="0">
              <a:latin typeface="Arial" panose="020B0604020202020204" pitchFamily="34" charset="0"/>
              <a:cs typeface="Arial" panose="020B0604020202020204" pitchFamily="34" charset="0"/>
            </a:endParaRPr>
          </a:p>
        </p:txBody>
      </p:sp>
      <p:sp>
        <p:nvSpPr>
          <p:cNvPr id="4" name="Rectangle 3"/>
          <p:cNvSpPr/>
          <p:nvPr/>
        </p:nvSpPr>
        <p:spPr>
          <a:xfrm>
            <a:off x="4231340" y="3638380"/>
            <a:ext cx="7575177"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d-ID" dirty="0">
                <a:solidFill>
                  <a:srgbClr val="333333"/>
                </a:solidFill>
                <a:latin typeface="Helvetica Neue Light"/>
              </a:rPr>
              <a:t>setiap Anggota Ikatan Penata Anestesi Indonesia (IPAI) harus menjaga citra dan martabat kehormatan profesi, serta setia dan menjunjung tinggi Kode Etik dan Sumpah Profesi, yang pelaksanaannya diawasi oleh Dewan Majelis sebagai suatu lembaga yang eksistensinya telah dan harus diakui setiap Anggota Ikatan Penata Anestesi Indonesia (IPAI) yang pada saat mengucapkan Sumpah Profesinya tersirat pengakuan dan kepatuhannya terhadap Kode Etik Ikatan Penata Anestesi Indonesia (IPAI) yang berlaku</a:t>
            </a:r>
            <a:endParaRPr lang="id-ID" dirty="0"/>
          </a:p>
        </p:txBody>
      </p:sp>
    </p:spTree>
    <p:extLst>
      <p:ext uri="{BB962C8B-B14F-4D97-AF65-F5344CB8AC3E}">
        <p14:creationId xmlns:p14="http://schemas.microsoft.com/office/powerpoint/2010/main" val="116320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204" name="Group 203">
            <a:extLst>
              <a:ext uri="{FF2B5EF4-FFF2-40B4-BE49-F238E27FC236}">
                <a16:creationId xmlns="" xmlns:a16="http://schemas.microsoft.com/office/drawing/2014/main" id="{3C50DE1D-59C3-42BD-BF63-6510A3BA74F0}"/>
              </a:ext>
            </a:extLst>
          </p:cNvPr>
          <p:cNvGrpSpPr/>
          <p:nvPr/>
        </p:nvGrpSpPr>
        <p:grpSpPr>
          <a:xfrm>
            <a:off x="4000630" y="1243413"/>
            <a:ext cx="4589792" cy="3544272"/>
            <a:chOff x="3964928" y="1238153"/>
            <a:chExt cx="4589792" cy="3544272"/>
          </a:xfrm>
        </p:grpSpPr>
        <p:sp>
          <p:nvSpPr>
            <p:cNvPr id="184" name="Freeform: Shape 183">
              <a:extLst>
                <a:ext uri="{FF2B5EF4-FFF2-40B4-BE49-F238E27FC236}">
                  <a16:creationId xmlns="" xmlns:a16="http://schemas.microsoft.com/office/drawing/2014/main" id="{FFFCAEC4-A2B2-49AC-80E3-89194319A8DC}"/>
                </a:ext>
              </a:extLst>
            </p:cNvPr>
            <p:cNvSpPr>
              <a:spLocks/>
            </p:cNvSpPr>
            <p:nvPr/>
          </p:nvSpPr>
          <p:spPr bwMode="auto">
            <a:xfrm rot="900000">
              <a:off x="4402106" y="1562717"/>
              <a:ext cx="3425888" cy="3124386"/>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85" name="Freeform: Shape 184">
              <a:extLst>
                <a:ext uri="{FF2B5EF4-FFF2-40B4-BE49-F238E27FC236}">
                  <a16:creationId xmlns="" xmlns:a16="http://schemas.microsoft.com/office/drawing/2014/main" id="{7091CD35-1F9C-4D4A-A6DE-FA05B3BBC6FB}"/>
                </a:ext>
              </a:extLst>
            </p:cNvPr>
            <p:cNvSpPr/>
            <p:nvPr/>
          </p:nvSpPr>
          <p:spPr>
            <a:xfrm rot="19755688">
              <a:off x="7546561" y="2173018"/>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186" name="Freeform: Shape 185">
              <a:extLst>
                <a:ext uri="{FF2B5EF4-FFF2-40B4-BE49-F238E27FC236}">
                  <a16:creationId xmlns="" xmlns:a16="http://schemas.microsoft.com/office/drawing/2014/main" id="{5BB1A1A2-BEEA-408E-905B-76E688ECB083}"/>
                </a:ext>
              </a:extLst>
            </p:cNvPr>
            <p:cNvSpPr/>
            <p:nvPr/>
          </p:nvSpPr>
          <p:spPr>
            <a:xfrm>
              <a:off x="4316175" y="1486475"/>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187" name="Freeform: Shape 186">
              <a:extLst>
                <a:ext uri="{FF2B5EF4-FFF2-40B4-BE49-F238E27FC236}">
                  <a16:creationId xmlns="" xmlns:a16="http://schemas.microsoft.com/office/drawing/2014/main" id="{E50435E7-01AD-45A9-BCA5-AC5AA3DA9D19}"/>
                </a:ext>
              </a:extLst>
            </p:cNvPr>
            <p:cNvSpPr/>
            <p:nvPr/>
          </p:nvSpPr>
          <p:spPr>
            <a:xfrm>
              <a:off x="4269662" y="339333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88" name="Freeform: Shape 187">
              <a:extLst>
                <a:ext uri="{FF2B5EF4-FFF2-40B4-BE49-F238E27FC236}">
                  <a16:creationId xmlns="" xmlns:a16="http://schemas.microsoft.com/office/drawing/2014/main" id="{642B625B-B81F-411E-AD4A-0C5E74D6A8AE}"/>
                </a:ext>
              </a:extLst>
            </p:cNvPr>
            <p:cNvSpPr/>
            <p:nvPr/>
          </p:nvSpPr>
          <p:spPr>
            <a:xfrm>
              <a:off x="7512692" y="3600560"/>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89" name="Freeform: Shape 188">
              <a:extLst>
                <a:ext uri="{FF2B5EF4-FFF2-40B4-BE49-F238E27FC236}">
                  <a16:creationId xmlns="" xmlns:a16="http://schemas.microsoft.com/office/drawing/2014/main" id="{532E14CE-698E-4FD0-A5A2-4176ED31EAF9}"/>
                </a:ext>
              </a:extLst>
            </p:cNvPr>
            <p:cNvSpPr/>
            <p:nvPr/>
          </p:nvSpPr>
          <p:spPr>
            <a:xfrm>
              <a:off x="6618181" y="4448958"/>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90" name="Freeform: Shape 189">
              <a:extLst>
                <a:ext uri="{FF2B5EF4-FFF2-40B4-BE49-F238E27FC236}">
                  <a16:creationId xmlns="" xmlns:a16="http://schemas.microsoft.com/office/drawing/2014/main" id="{27838999-59AB-4B6E-B064-15A5D593F02E}"/>
                </a:ext>
              </a:extLst>
            </p:cNvPr>
            <p:cNvSpPr/>
            <p:nvPr/>
          </p:nvSpPr>
          <p:spPr>
            <a:xfrm>
              <a:off x="5798783" y="143634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91" name="Freeform: Shape 190">
              <a:extLst>
                <a:ext uri="{FF2B5EF4-FFF2-40B4-BE49-F238E27FC236}">
                  <a16:creationId xmlns="" xmlns:a16="http://schemas.microsoft.com/office/drawing/2014/main" id="{1CDC7C7E-B1C6-446F-B5DE-4C2E828C81CB}"/>
                </a:ext>
              </a:extLst>
            </p:cNvPr>
            <p:cNvSpPr/>
            <p:nvPr/>
          </p:nvSpPr>
          <p:spPr>
            <a:xfrm>
              <a:off x="8063833" y="3698838"/>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192" name="Freeform: Shape 191">
              <a:extLst>
                <a:ext uri="{FF2B5EF4-FFF2-40B4-BE49-F238E27FC236}">
                  <a16:creationId xmlns="" xmlns:a16="http://schemas.microsoft.com/office/drawing/2014/main" id="{813278CB-FD7E-40C1-9E28-42501A357E00}"/>
                </a:ext>
              </a:extLst>
            </p:cNvPr>
            <p:cNvSpPr/>
            <p:nvPr/>
          </p:nvSpPr>
          <p:spPr>
            <a:xfrm>
              <a:off x="5177865" y="4287830"/>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193" name="Freeform: Shape 192">
              <a:extLst>
                <a:ext uri="{FF2B5EF4-FFF2-40B4-BE49-F238E27FC236}">
                  <a16:creationId xmlns="" xmlns:a16="http://schemas.microsoft.com/office/drawing/2014/main" id="{D61F4ADF-314A-4A4B-8ABF-6F63F8CF1AC1}"/>
                </a:ext>
              </a:extLst>
            </p:cNvPr>
            <p:cNvSpPr/>
            <p:nvPr/>
          </p:nvSpPr>
          <p:spPr>
            <a:xfrm>
              <a:off x="6305577" y="419933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bg1"/>
            </a:solidFill>
            <a:ln w="7692" cap="flat">
              <a:noFill/>
              <a:prstDash val="solid"/>
              <a:miter/>
            </a:ln>
          </p:spPr>
          <p:txBody>
            <a:bodyPr rtlCol="0" anchor="ctr"/>
            <a:lstStyle/>
            <a:p>
              <a:endParaRPr lang="en-US"/>
            </a:p>
          </p:txBody>
        </p:sp>
        <p:sp>
          <p:nvSpPr>
            <p:cNvPr id="194" name="Freeform: Shape 193">
              <a:extLst>
                <a:ext uri="{FF2B5EF4-FFF2-40B4-BE49-F238E27FC236}">
                  <a16:creationId xmlns="" xmlns:a16="http://schemas.microsoft.com/office/drawing/2014/main" id="{6F4359B8-2974-4708-818B-A6BEA4D7CFB5}"/>
                </a:ext>
              </a:extLst>
            </p:cNvPr>
            <p:cNvSpPr/>
            <p:nvPr/>
          </p:nvSpPr>
          <p:spPr>
            <a:xfrm>
              <a:off x="6441262" y="469077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195" name="Freeform: Shape 194">
              <a:extLst>
                <a:ext uri="{FF2B5EF4-FFF2-40B4-BE49-F238E27FC236}">
                  <a16:creationId xmlns="" xmlns:a16="http://schemas.microsoft.com/office/drawing/2014/main" id="{4FCA9D59-35D6-43C9-9D77-49FCA54FD124}"/>
                </a:ext>
              </a:extLst>
            </p:cNvPr>
            <p:cNvSpPr/>
            <p:nvPr/>
          </p:nvSpPr>
          <p:spPr>
            <a:xfrm>
              <a:off x="8299510" y="2703528"/>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196" name="Freeform: Shape 195">
              <a:extLst>
                <a:ext uri="{FF2B5EF4-FFF2-40B4-BE49-F238E27FC236}">
                  <a16:creationId xmlns="" xmlns:a16="http://schemas.microsoft.com/office/drawing/2014/main" id="{620DA132-BFDE-47DA-90AC-2DB9197E8AFC}"/>
                </a:ext>
              </a:extLst>
            </p:cNvPr>
            <p:cNvSpPr/>
            <p:nvPr/>
          </p:nvSpPr>
          <p:spPr>
            <a:xfrm>
              <a:off x="3964928" y="2412651"/>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197" name="Freeform: Shape 196">
              <a:extLst>
                <a:ext uri="{FF2B5EF4-FFF2-40B4-BE49-F238E27FC236}">
                  <a16:creationId xmlns="" xmlns:a16="http://schemas.microsoft.com/office/drawing/2014/main" id="{185ECDF6-62E7-4419-BDE2-952DAE1A03D1}"/>
                </a:ext>
              </a:extLst>
            </p:cNvPr>
            <p:cNvSpPr/>
            <p:nvPr/>
          </p:nvSpPr>
          <p:spPr>
            <a:xfrm>
              <a:off x="4058641" y="2453136"/>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198" name="Freeform: Shape 197">
              <a:extLst>
                <a:ext uri="{FF2B5EF4-FFF2-40B4-BE49-F238E27FC236}">
                  <a16:creationId xmlns="" xmlns:a16="http://schemas.microsoft.com/office/drawing/2014/main" id="{1CE6FBB1-4F95-48D5-8D94-B69E7746E899}"/>
                </a:ext>
              </a:extLst>
            </p:cNvPr>
            <p:cNvSpPr/>
            <p:nvPr/>
          </p:nvSpPr>
          <p:spPr>
            <a:xfrm>
              <a:off x="5965135" y="1238153"/>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199" name="Freeform: Shape 198">
              <a:extLst>
                <a:ext uri="{FF2B5EF4-FFF2-40B4-BE49-F238E27FC236}">
                  <a16:creationId xmlns="" xmlns:a16="http://schemas.microsoft.com/office/drawing/2014/main" id="{5D30C98D-0CFC-4328-A1E8-7A3F7E63A389}"/>
                </a:ext>
              </a:extLst>
            </p:cNvPr>
            <p:cNvSpPr/>
            <p:nvPr/>
          </p:nvSpPr>
          <p:spPr>
            <a:xfrm>
              <a:off x="7116801" y="146537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200" name="Freeform: Shape 199">
              <a:extLst>
                <a:ext uri="{FF2B5EF4-FFF2-40B4-BE49-F238E27FC236}">
                  <a16:creationId xmlns="" xmlns:a16="http://schemas.microsoft.com/office/drawing/2014/main" id="{60DF1F23-5741-4962-8B82-1F7518122730}"/>
                </a:ext>
              </a:extLst>
            </p:cNvPr>
            <p:cNvSpPr/>
            <p:nvPr/>
          </p:nvSpPr>
          <p:spPr>
            <a:xfrm>
              <a:off x="7288565" y="187179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01" name="Freeform: Shape 200">
              <a:extLst>
                <a:ext uri="{FF2B5EF4-FFF2-40B4-BE49-F238E27FC236}">
                  <a16:creationId xmlns="" xmlns:a16="http://schemas.microsoft.com/office/drawing/2014/main" id="{87E0F268-6D63-402F-9BEA-F06871772998}"/>
                </a:ext>
              </a:extLst>
            </p:cNvPr>
            <p:cNvSpPr/>
            <p:nvPr/>
          </p:nvSpPr>
          <p:spPr>
            <a:xfrm>
              <a:off x="4605851" y="217787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202" name="Freeform: Shape 201">
              <a:extLst>
                <a:ext uri="{FF2B5EF4-FFF2-40B4-BE49-F238E27FC236}">
                  <a16:creationId xmlns="" xmlns:a16="http://schemas.microsoft.com/office/drawing/2014/main" id="{E9E53785-0C0A-4F71-8C20-ED4B153D682B}"/>
                </a:ext>
              </a:extLst>
            </p:cNvPr>
            <p:cNvSpPr/>
            <p:nvPr/>
          </p:nvSpPr>
          <p:spPr>
            <a:xfrm>
              <a:off x="4850424" y="4349799"/>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203" name="Freeform: Shape 202">
              <a:extLst>
                <a:ext uri="{FF2B5EF4-FFF2-40B4-BE49-F238E27FC236}">
                  <a16:creationId xmlns="" xmlns:a16="http://schemas.microsoft.com/office/drawing/2014/main" id="{9BB6D3DB-023F-4275-8909-27BB60FE2069}"/>
                </a:ext>
              </a:extLst>
            </p:cNvPr>
            <p:cNvSpPr/>
            <p:nvPr/>
          </p:nvSpPr>
          <p:spPr>
            <a:xfrm>
              <a:off x="4821136" y="2984695"/>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chemeClr val="bg1"/>
            </a:solidFill>
            <a:ln w="7692" cap="flat">
              <a:noFill/>
              <a:prstDash val="solid"/>
              <a:miter/>
            </a:ln>
          </p:spPr>
          <p:txBody>
            <a:bodyPr rtlCol="0" anchor="ctr"/>
            <a:lstStyle/>
            <a:p>
              <a:endParaRPr lang="en-US"/>
            </a:p>
          </p:txBody>
        </p:sp>
      </p:grpSp>
      <p:grpSp>
        <p:nvGrpSpPr>
          <p:cNvPr id="178" name="Group 177">
            <a:extLst>
              <a:ext uri="{FF2B5EF4-FFF2-40B4-BE49-F238E27FC236}">
                <a16:creationId xmlns="" xmlns:a16="http://schemas.microsoft.com/office/drawing/2014/main" id="{B1023E50-40F3-4031-B7DC-5746EF7FA95D}"/>
              </a:ext>
            </a:extLst>
          </p:cNvPr>
          <p:cNvGrpSpPr/>
          <p:nvPr/>
        </p:nvGrpSpPr>
        <p:grpSpPr>
          <a:xfrm>
            <a:off x="5118949" y="2495353"/>
            <a:ext cx="2111264" cy="1189645"/>
            <a:chOff x="5055005" y="2364737"/>
            <a:chExt cx="2111264" cy="1189645"/>
          </a:xfrm>
        </p:grpSpPr>
        <p:sp>
          <p:nvSpPr>
            <p:cNvPr id="180" name="Freeform: Shape 179">
              <a:extLst>
                <a:ext uri="{FF2B5EF4-FFF2-40B4-BE49-F238E27FC236}">
                  <a16:creationId xmlns=""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spTree>
    <p:extLst>
      <p:ext uri="{BB962C8B-B14F-4D97-AF65-F5344CB8AC3E}">
        <p14:creationId xmlns:p14="http://schemas.microsoft.com/office/powerpoint/2010/main" val="132852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3600" dirty="0" smtClean="0">
                <a:latin typeface="Franklin Gothic Heavy" pitchFamily="34" charset="0"/>
                <a:ea typeface="Arial Unicode MS" pitchFamily="34" charset="-128"/>
                <a:cs typeface="Tahoma" pitchFamily="34" charset="0"/>
              </a:rPr>
              <a:t>PEMBUKA BELAJAR</a:t>
            </a:r>
            <a:endParaRPr lang="id-ID" sz="3600" dirty="0" smtClean="0">
              <a:latin typeface="Franklin Gothic Heavy" pitchFamily="34" charset="0"/>
              <a:ea typeface="Arial Unicode MS" pitchFamily="34" charset="-128"/>
              <a:cs typeface="Tahoma" pitchFamily="34" charset="0"/>
            </a:endParaRPr>
          </a:p>
        </p:txBody>
      </p:sp>
      <p:sp>
        <p:nvSpPr>
          <p:cNvPr id="5" name="Rectangle 4"/>
          <p:cNvSpPr/>
          <p:nvPr/>
        </p:nvSpPr>
        <p:spPr>
          <a:xfrm>
            <a:off x="1274623" y="4668982"/>
            <a:ext cx="9753599" cy="160539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black"/>
                </a:solidFill>
                <a:latin typeface="Gill Sans MT Condensed" pitchFamily="34" charset="0"/>
              </a:rPr>
              <a:t>“</a:t>
            </a:r>
            <a:r>
              <a:rPr lang="en-US" sz="2800" dirty="0" err="1">
                <a:solidFill>
                  <a:prstClr val="black"/>
                </a:solidFill>
                <a:latin typeface="Gill Sans MT Condensed" pitchFamily="34" charset="0"/>
              </a:rPr>
              <a:t>Kami</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ridho</a:t>
            </a:r>
            <a:r>
              <a:rPr lang="en-US" sz="2800" dirty="0">
                <a:solidFill>
                  <a:prstClr val="black"/>
                </a:solidFill>
                <a:latin typeface="Gill Sans MT Condensed" pitchFamily="34" charset="0"/>
              </a:rPr>
              <a:t> Allah SWT </a:t>
            </a:r>
            <a:r>
              <a:rPr lang="en-US" sz="2800" dirty="0" err="1">
                <a:solidFill>
                  <a:prstClr val="black"/>
                </a:solidFill>
                <a:latin typeface="Gill Sans MT Condensed" pitchFamily="34" charset="0"/>
              </a:rPr>
              <a:t>sebagai</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Tuhanku</a:t>
            </a:r>
            <a:r>
              <a:rPr lang="en-US" sz="2800" dirty="0">
                <a:solidFill>
                  <a:prstClr val="black"/>
                </a:solidFill>
                <a:latin typeface="Gill Sans MT Condensed" pitchFamily="34" charset="0"/>
              </a:rPr>
              <a:t>, Islam </a:t>
            </a:r>
            <a:r>
              <a:rPr lang="en-US" sz="2800" dirty="0" err="1">
                <a:solidFill>
                  <a:prstClr val="black"/>
                </a:solidFill>
                <a:latin typeface="Gill Sans MT Condensed" pitchFamily="34" charset="0"/>
              </a:rPr>
              <a:t>sebagai</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agamaku</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dan</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Nabi</a:t>
            </a:r>
            <a:r>
              <a:rPr lang="en-US" sz="2800" dirty="0">
                <a:solidFill>
                  <a:prstClr val="black"/>
                </a:solidFill>
                <a:latin typeface="Gill Sans MT Condensed" pitchFamily="34" charset="0"/>
              </a:rPr>
              <a:t> Muhammad </a:t>
            </a:r>
            <a:r>
              <a:rPr lang="en-US" sz="2800" dirty="0" err="1">
                <a:solidFill>
                  <a:prstClr val="black"/>
                </a:solidFill>
                <a:latin typeface="Gill Sans MT Condensed" pitchFamily="34" charset="0"/>
              </a:rPr>
              <a:t>sebagai</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Nabi</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dan</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Rasul</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Ya</a:t>
            </a:r>
            <a:r>
              <a:rPr lang="en-US" sz="2800" dirty="0">
                <a:solidFill>
                  <a:prstClr val="black"/>
                </a:solidFill>
                <a:latin typeface="Gill Sans MT Condensed" pitchFamily="34" charset="0"/>
              </a:rPr>
              <a:t> Allah, </a:t>
            </a:r>
            <a:r>
              <a:rPr lang="en-US" sz="2800" dirty="0" err="1">
                <a:solidFill>
                  <a:prstClr val="black"/>
                </a:solidFill>
                <a:latin typeface="Gill Sans MT Condensed" pitchFamily="34" charset="0"/>
              </a:rPr>
              <a:t>tambahkanlah</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kepadaku</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ilmu</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dan</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berikanlah</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aku</a:t>
            </a:r>
            <a:r>
              <a:rPr lang="en-US" sz="2800" dirty="0">
                <a:solidFill>
                  <a:prstClr val="black"/>
                </a:solidFill>
                <a:latin typeface="Gill Sans MT Condensed" pitchFamily="34" charset="0"/>
              </a:rPr>
              <a:t> </a:t>
            </a:r>
            <a:r>
              <a:rPr lang="en-US" sz="2800" dirty="0" err="1">
                <a:solidFill>
                  <a:prstClr val="black"/>
                </a:solidFill>
                <a:latin typeface="Gill Sans MT Condensed" pitchFamily="34" charset="0"/>
              </a:rPr>
              <a:t>kefahaman</a:t>
            </a:r>
            <a:r>
              <a:rPr lang="en-US" sz="2800" dirty="0">
                <a:solidFill>
                  <a:prstClr val="black"/>
                </a:solidFill>
                <a:latin typeface="Gill Sans MT Condensed" pitchFamily="34" charset="0"/>
              </a:rPr>
              <a:t>”</a:t>
            </a:r>
          </a:p>
        </p:txBody>
      </p:sp>
      <p:pic>
        <p:nvPicPr>
          <p:cNvPr id="15364" name="Picture 5" descr="C:\Users\Suryani\Pictures\doa-belajar.jpg"/>
          <p:cNvPicPr>
            <a:picLocks noChangeAspect="1" noChangeArrowheads="1"/>
          </p:cNvPicPr>
          <p:nvPr/>
        </p:nvPicPr>
        <p:blipFill>
          <a:blip r:embed="rId2"/>
          <a:srcRect/>
          <a:stretch>
            <a:fillRect/>
          </a:stretch>
        </p:blipFill>
        <p:spPr bwMode="auto">
          <a:xfrm>
            <a:off x="831276" y="1390651"/>
            <a:ext cx="10432473" cy="2779568"/>
          </a:xfrm>
          <a:prstGeom prst="rect">
            <a:avLst/>
          </a:prstGeom>
          <a:noFill/>
          <a:ln w="9525">
            <a:noFill/>
            <a:miter lim="800000"/>
            <a:headEnd/>
            <a:tailEnd/>
          </a:ln>
        </p:spPr>
      </p:pic>
      <p:sp>
        <p:nvSpPr>
          <p:cNvPr id="6" name="Title 1"/>
          <p:cNvSpPr txBox="1">
            <a:spLocks/>
          </p:cNvSpPr>
          <p:nvPr/>
        </p:nvSpPr>
        <p:spPr>
          <a:xfrm>
            <a:off x="3796146" y="304799"/>
            <a:ext cx="7827818" cy="581891"/>
          </a:xfrm>
          <a:prstGeom prst="rect">
            <a:avLst/>
          </a:prstGeom>
        </p:spPr>
        <p:txBody>
          <a:bodyPr/>
          <a:lstStyle/>
          <a:p>
            <a:pPr>
              <a:spcBef>
                <a:spcPct val="0"/>
              </a:spcBef>
              <a:defRPr/>
            </a:pPr>
            <a:r>
              <a:rPr lang="en-US" sz="4000" b="1" dirty="0" smtClean="0">
                <a:solidFill>
                  <a:prstClr val="black"/>
                </a:solidFill>
              </a:rPr>
              <a:t>        DOA BELAJAR</a:t>
            </a:r>
            <a:endParaRPr lang="en-US" sz="4000" b="1" dirty="0">
              <a:solidFill>
                <a:prstClr val="black"/>
              </a:solidFill>
            </a:endParaRPr>
          </a:p>
        </p:txBody>
      </p:sp>
    </p:spTree>
    <p:extLst>
      <p:ext uri="{BB962C8B-B14F-4D97-AF65-F5344CB8AC3E}">
        <p14:creationId xmlns:p14="http://schemas.microsoft.com/office/powerpoint/2010/main" val="31836780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sz="quarter" idx="10"/>
            <p:extLst>
              <p:ext uri="{D42A27DB-BD31-4B8C-83A1-F6EECF244321}">
                <p14:modId xmlns:p14="http://schemas.microsoft.com/office/powerpoint/2010/main" val="3812486245"/>
              </p:ext>
            </p:extLst>
          </p:nvPr>
        </p:nvGraphicFramePr>
        <p:xfrm>
          <a:off x="1295400" y="2133600"/>
          <a:ext cx="10082213" cy="431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5284693" y="1815353"/>
            <a:ext cx="2247403" cy="126963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id-ID" sz="1600" b="1" dirty="0">
                <a:solidFill>
                  <a:prstClr val="black"/>
                </a:solidFill>
              </a:rPr>
              <a:t>Merupakan persesuaian dengan peraturan perundang undangan yang berlaku</a:t>
            </a:r>
          </a:p>
        </p:txBody>
      </p:sp>
    </p:spTree>
    <p:extLst>
      <p:ext uri="{BB962C8B-B14F-4D97-AF65-F5344CB8AC3E}">
        <p14:creationId xmlns:p14="http://schemas.microsoft.com/office/powerpoint/2010/main" val="253557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493896296"/>
              </p:ext>
            </p:extLst>
          </p:nvPr>
        </p:nvGraphicFramePr>
        <p:xfrm>
          <a:off x="440485" y="729447"/>
          <a:ext cx="11123986" cy="5970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949177" y="4007224"/>
            <a:ext cx="4032153" cy="210364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just">
              <a:buFont typeface="+mj-lt"/>
              <a:buAutoNum type="arabicPeriod"/>
            </a:pPr>
            <a:r>
              <a:rPr lang="id-ID" sz="1500" dirty="0" smtClean="0">
                <a:solidFill>
                  <a:srgbClr val="FFFF00"/>
                </a:solidFill>
              </a:rPr>
              <a:t>ANALIS </a:t>
            </a:r>
            <a:r>
              <a:rPr lang="id-ID" sz="1500" dirty="0">
                <a:solidFill>
                  <a:srgbClr val="FFFF00"/>
                </a:solidFill>
              </a:rPr>
              <a:t>KESEHATAN </a:t>
            </a:r>
            <a:r>
              <a:rPr lang="id-ID" sz="1500" dirty="0" smtClean="0"/>
              <a:t>= </a:t>
            </a:r>
            <a:r>
              <a:rPr lang="id-ID" sz="1400" dirty="0" smtClean="0"/>
              <a:t>AHLI TEKNOLOGI </a:t>
            </a:r>
            <a:r>
              <a:rPr lang="id-ID" sz="1400" dirty="0"/>
              <a:t>LABORATORIUM </a:t>
            </a:r>
            <a:r>
              <a:rPr lang="id-ID" sz="1400" dirty="0" smtClean="0"/>
              <a:t>MEDIK </a:t>
            </a:r>
            <a:endParaRPr lang="id-ID" sz="1400" dirty="0"/>
          </a:p>
          <a:p>
            <a:pPr marL="342900" indent="-342900" algn="just">
              <a:buFont typeface="+mj-lt"/>
              <a:buAutoNum type="arabicPeriod"/>
            </a:pPr>
            <a:r>
              <a:rPr lang="id-ID" sz="1500" dirty="0" smtClean="0">
                <a:solidFill>
                  <a:srgbClr val="FFFF00"/>
                </a:solidFill>
              </a:rPr>
              <a:t>PERAWAT </a:t>
            </a:r>
            <a:r>
              <a:rPr lang="id-ID" sz="1500" dirty="0">
                <a:solidFill>
                  <a:srgbClr val="FFFF00"/>
                </a:solidFill>
              </a:rPr>
              <a:t>GIGI </a:t>
            </a:r>
            <a:r>
              <a:rPr lang="id-ID" sz="1500" dirty="0"/>
              <a:t>=TERAPIS GIGI </a:t>
            </a:r>
            <a:r>
              <a:rPr lang="id-ID" sz="1500" dirty="0" smtClean="0"/>
              <a:t>DAN </a:t>
            </a:r>
            <a:r>
              <a:rPr lang="id-ID" sz="1500" dirty="0"/>
              <a:t>MULUT </a:t>
            </a:r>
          </a:p>
          <a:p>
            <a:pPr marL="342900" indent="-342900" algn="just">
              <a:buFont typeface="+mj-lt"/>
              <a:buAutoNum type="arabicPeriod"/>
            </a:pPr>
            <a:r>
              <a:rPr lang="id-ID" sz="1500" dirty="0" smtClean="0">
                <a:solidFill>
                  <a:srgbClr val="FFFF00"/>
                </a:solidFill>
              </a:rPr>
              <a:t>PERAWAT </a:t>
            </a:r>
            <a:r>
              <a:rPr lang="id-ID" sz="1500" dirty="0">
                <a:solidFill>
                  <a:srgbClr val="FFFF00"/>
                </a:solidFill>
              </a:rPr>
              <a:t>ANESTESI </a:t>
            </a:r>
            <a:r>
              <a:rPr lang="id-ID" sz="1500" dirty="0"/>
              <a:t>= PENATA </a:t>
            </a:r>
            <a:r>
              <a:rPr lang="id-ID" sz="1500" dirty="0" smtClean="0"/>
              <a:t>ANESTESI</a:t>
            </a:r>
            <a:endParaRPr lang="id-ID" sz="1500" dirty="0"/>
          </a:p>
          <a:p>
            <a:pPr marL="342900" indent="-342900" algn="just">
              <a:buFont typeface="+mj-lt"/>
              <a:buAutoNum type="arabicPeriod"/>
            </a:pPr>
            <a:r>
              <a:rPr lang="id-ID" sz="1500" dirty="0" smtClean="0">
                <a:solidFill>
                  <a:srgbClr val="FFFF00"/>
                </a:solidFill>
              </a:rPr>
              <a:t>TEKNISI </a:t>
            </a:r>
            <a:r>
              <a:rPr lang="id-ID" sz="1500" dirty="0">
                <a:solidFill>
                  <a:srgbClr val="FFFF00"/>
                </a:solidFill>
              </a:rPr>
              <a:t>TRANSFUSI </a:t>
            </a:r>
            <a:r>
              <a:rPr lang="id-ID" sz="1500" dirty="0" smtClean="0">
                <a:solidFill>
                  <a:srgbClr val="FFFF00"/>
                </a:solidFill>
              </a:rPr>
              <a:t>= </a:t>
            </a:r>
            <a:r>
              <a:rPr lang="id-ID" sz="1600" dirty="0" smtClean="0"/>
              <a:t>TEKNISI   PELAYANAN </a:t>
            </a:r>
            <a:r>
              <a:rPr lang="id-ID" sz="1600" dirty="0"/>
              <a:t>DARAH </a:t>
            </a:r>
          </a:p>
        </p:txBody>
      </p:sp>
      <p:sp>
        <p:nvSpPr>
          <p:cNvPr id="7" name="Left-Right Arrow 6"/>
          <p:cNvSpPr/>
          <p:nvPr/>
        </p:nvSpPr>
        <p:spPr>
          <a:xfrm>
            <a:off x="6048932" y="4594700"/>
            <a:ext cx="1833010" cy="928694"/>
          </a:xfrm>
          <a:prstGeom prst="lef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id-ID" sz="1600" dirty="0">
                <a:solidFill>
                  <a:schemeClr val="tx1"/>
                </a:solidFill>
              </a:rPr>
              <a:t>Nomenklatur</a:t>
            </a:r>
          </a:p>
        </p:txBody>
      </p:sp>
      <p:sp>
        <p:nvSpPr>
          <p:cNvPr id="9" name="Rectangle 8"/>
          <p:cNvSpPr/>
          <p:nvPr/>
        </p:nvSpPr>
        <p:spPr>
          <a:xfrm>
            <a:off x="3309918" y="187396"/>
            <a:ext cx="6858048" cy="50006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id-ID" b="1" dirty="0">
                <a:solidFill>
                  <a:schemeClr val="tx1"/>
                </a:solidFill>
              </a:rPr>
              <a:t>UU RI </a:t>
            </a:r>
            <a:r>
              <a:rPr lang="id-ID" b="1" dirty="0" smtClean="0">
                <a:solidFill>
                  <a:schemeClr val="tx1"/>
                </a:solidFill>
              </a:rPr>
              <a:t>No. 36 tahun 2014 tentang TENAGA </a:t>
            </a:r>
            <a:r>
              <a:rPr lang="id-ID" b="1" dirty="0">
                <a:solidFill>
                  <a:schemeClr val="tx1"/>
                </a:solidFill>
              </a:rPr>
              <a:t>KESEHATAN</a:t>
            </a:r>
          </a:p>
        </p:txBody>
      </p:sp>
      <p:grpSp>
        <p:nvGrpSpPr>
          <p:cNvPr id="10" name="Group 9"/>
          <p:cNvGrpSpPr/>
          <p:nvPr/>
        </p:nvGrpSpPr>
        <p:grpSpPr>
          <a:xfrm>
            <a:off x="1578303" y="3259186"/>
            <a:ext cx="3199368" cy="347989"/>
            <a:chOff x="4621747" y="163188"/>
            <a:chExt cx="3199368" cy="347989"/>
          </a:xfrm>
        </p:grpSpPr>
        <p:sp>
          <p:nvSpPr>
            <p:cNvPr id="11" name="Rounded Rectangle 10"/>
            <p:cNvSpPr/>
            <p:nvPr/>
          </p:nvSpPr>
          <p:spPr>
            <a:xfrm>
              <a:off x="4621747" y="163188"/>
              <a:ext cx="3199368" cy="347989"/>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12" name="Rounded Rectangle 4"/>
            <p:cNvSpPr/>
            <p:nvPr/>
          </p:nvSpPr>
          <p:spPr>
            <a:xfrm>
              <a:off x="4631939" y="173380"/>
              <a:ext cx="3178984" cy="32760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id-ID" sz="1900" kern="1200" dirty="0" smtClean="0"/>
                <a:t>Pasal 11 Ayat 11</a:t>
              </a:r>
              <a:endParaRPr lang="id-ID" sz="1900" kern="1200" dirty="0"/>
            </a:p>
          </p:txBody>
        </p:sp>
      </p:grpSp>
    </p:spTree>
    <p:extLst>
      <p:ext uri="{BB962C8B-B14F-4D97-AF65-F5344CB8AC3E}">
        <p14:creationId xmlns:p14="http://schemas.microsoft.com/office/powerpoint/2010/main" val="3821300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56" y="279321"/>
            <a:ext cx="10081120" cy="432048"/>
          </a:xfrm>
        </p:spPr>
        <p:txBody>
          <a:bodyPr>
            <a:normAutofit fontScale="90000"/>
          </a:bodyPr>
          <a:lstStyle/>
          <a:p>
            <a:pPr>
              <a:defRPr/>
            </a:pPr>
            <a:r>
              <a:rPr lang="id-ID" b="1" dirty="0" smtClean="0">
                <a:solidFill>
                  <a:schemeClr val="tx1">
                    <a:lumMod val="95000"/>
                    <a:lumOff val="5000"/>
                  </a:schemeClr>
                </a:solidFill>
              </a:rPr>
              <a:t>Dasar Hukum Penyelenggaraan Pekerjaan Penata Anestesi</a:t>
            </a:r>
            <a:endParaRPr lang="id-ID" b="1" dirty="0">
              <a:solidFill>
                <a:schemeClr val="tx1">
                  <a:lumMod val="95000"/>
                  <a:lumOff val="5000"/>
                </a:schemeClr>
              </a:solidFill>
            </a:endParaRP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017833252"/>
              </p:ext>
            </p:extLst>
          </p:nvPr>
        </p:nvGraphicFramePr>
        <p:xfrm>
          <a:off x="2291954" y="1690690"/>
          <a:ext cx="7290197" cy="4618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429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354242" y="1198750"/>
            <a:ext cx="2339510" cy="54244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1708150" indent="-1708150" eaLnBrk="1" hangingPunct="1"/>
            <a:r>
              <a:rPr lang="en-US" altLang="en-US" sz="3200" b="1" dirty="0">
                <a:solidFill>
                  <a:schemeClr val="tx1"/>
                </a:solidFill>
                <a:cs typeface="Arial" charset="0"/>
              </a:rPr>
              <a:t>S</a:t>
            </a:r>
            <a:r>
              <a:rPr lang="id-ID" altLang="en-US" sz="3200" b="1" dirty="0" smtClean="0">
                <a:solidFill>
                  <a:schemeClr val="tx1"/>
                </a:solidFill>
                <a:cs typeface="Arial" charset="0"/>
              </a:rPr>
              <a:t>ERTIFIKASI,</a:t>
            </a:r>
          </a:p>
          <a:p>
            <a:pPr marL="1708150" indent="-1708150" eaLnBrk="1" hangingPunct="1"/>
            <a:r>
              <a:rPr lang="id-ID" altLang="en-US" sz="3200" b="1" dirty="0" smtClean="0">
                <a:solidFill>
                  <a:schemeClr val="tx1"/>
                </a:solidFill>
                <a:cs typeface="Arial" charset="0"/>
              </a:rPr>
              <a:t>REGISTRASI</a:t>
            </a:r>
            <a:endParaRPr lang="id-ID" altLang="en-US" sz="3200" b="1" dirty="0">
              <a:solidFill>
                <a:schemeClr val="tx1"/>
              </a:solidFill>
              <a:cs typeface="Arial" charset="0"/>
            </a:endParaRPr>
          </a:p>
          <a:p>
            <a:pPr marL="1708150" indent="-1708150" eaLnBrk="1" hangingPunct="1"/>
            <a:r>
              <a:rPr lang="id-ID" altLang="en-US" sz="3200" b="1" dirty="0">
                <a:solidFill>
                  <a:schemeClr val="tx1"/>
                </a:solidFill>
                <a:cs typeface="Arial" charset="0"/>
              </a:rPr>
              <a:t>DAN LISENSI</a:t>
            </a:r>
            <a:endParaRPr lang="en-US" altLang="en-US" sz="3200" b="1" dirty="0">
              <a:solidFill>
                <a:schemeClr val="tx1"/>
              </a:solidFill>
              <a:cs typeface="Arial" charset="0"/>
            </a:endParaRPr>
          </a:p>
        </p:txBody>
      </p:sp>
      <p:grpSp>
        <p:nvGrpSpPr>
          <p:cNvPr id="2" name="Group 1"/>
          <p:cNvGrpSpPr/>
          <p:nvPr/>
        </p:nvGrpSpPr>
        <p:grpSpPr>
          <a:xfrm>
            <a:off x="2814913" y="1198750"/>
            <a:ext cx="8655428" cy="5424487"/>
            <a:chOff x="2814913" y="1198750"/>
            <a:chExt cx="6858000" cy="5424487"/>
          </a:xfrm>
        </p:grpSpPr>
        <p:sp>
          <p:nvSpPr>
            <p:cNvPr id="23" name="Rectangle 22"/>
            <p:cNvSpPr/>
            <p:nvPr/>
          </p:nvSpPr>
          <p:spPr>
            <a:xfrm>
              <a:off x="2814913" y="1198750"/>
              <a:ext cx="6858000" cy="54244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9221" name="Rectangle 5"/>
            <p:cNvSpPr>
              <a:spLocks noChangeArrowheads="1"/>
            </p:cNvSpPr>
            <p:nvPr/>
          </p:nvSpPr>
          <p:spPr bwMode="auto">
            <a:xfrm>
              <a:off x="5573593" y="3941950"/>
              <a:ext cx="2056209" cy="720439"/>
            </a:xfrm>
            <a:prstGeom prst="rect">
              <a:avLst/>
            </a:prstGeom>
            <a:solidFill>
              <a:srgbClr val="000000"/>
            </a:solidFill>
            <a:ln w="9525">
              <a:solidFill>
                <a:schemeClr val="tx1"/>
              </a:solidFill>
              <a:miter lim="800000"/>
              <a:headEnd/>
              <a:tailEnd/>
            </a:ln>
            <a:effectLst/>
          </p:spPr>
          <p:txBody>
            <a:bodyPr/>
            <a:lstStyle/>
            <a:p>
              <a:pPr marL="342900" indent="-342900" algn="ctr">
                <a:spcBef>
                  <a:spcPct val="20000"/>
                </a:spcBef>
                <a:buClr>
                  <a:srgbClr val="0563C1"/>
                </a:buClr>
                <a:buSzPct val="80000"/>
                <a:defRPr/>
              </a:pPr>
              <a:r>
                <a:rPr lang="en-US" sz="2400">
                  <a:solidFill>
                    <a:srgbClr val="FFFF00"/>
                  </a:solidFill>
                  <a:effectLst>
                    <a:outerShdw blurRad="38100" dist="38100" dir="2700000" algn="tl">
                      <a:srgbClr val="FFFFFF"/>
                    </a:outerShdw>
                  </a:effectLst>
                  <a:latin typeface="Calibri" panose="020F0502020204030204"/>
                </a:rPr>
                <a:t>REGISTRASI</a:t>
              </a:r>
            </a:p>
          </p:txBody>
        </p:sp>
        <p:sp>
          <p:nvSpPr>
            <p:cNvPr id="9222" name="Rectangle 6"/>
            <p:cNvSpPr>
              <a:spLocks noChangeArrowheads="1"/>
            </p:cNvSpPr>
            <p:nvPr/>
          </p:nvSpPr>
          <p:spPr bwMode="auto">
            <a:xfrm>
              <a:off x="7917933" y="4446775"/>
              <a:ext cx="1445419" cy="720439"/>
            </a:xfrm>
            <a:prstGeom prst="rect">
              <a:avLst/>
            </a:prstGeom>
            <a:solidFill>
              <a:srgbClr val="000000"/>
            </a:solidFill>
            <a:ln w="9525">
              <a:solidFill>
                <a:schemeClr val="tx1"/>
              </a:solidFill>
              <a:miter lim="800000"/>
              <a:headEnd/>
              <a:tailEnd/>
            </a:ln>
            <a:effectLst/>
          </p:spPr>
          <p:txBody>
            <a:bodyPr/>
            <a:lstStyle/>
            <a:p>
              <a:pPr marL="342900" indent="-342900" algn="ctr">
                <a:spcBef>
                  <a:spcPct val="20000"/>
                </a:spcBef>
                <a:buClr>
                  <a:srgbClr val="0563C1"/>
                </a:buClr>
                <a:buSzPct val="80000"/>
                <a:defRPr/>
              </a:pPr>
              <a:r>
                <a:rPr lang="id-ID" sz="2400" dirty="0">
                  <a:solidFill>
                    <a:srgbClr val="FFFF00"/>
                  </a:solidFill>
                  <a:effectLst>
                    <a:outerShdw blurRad="38100" dist="38100" dir="2700000" algn="tl">
                      <a:srgbClr val="FFFFFF"/>
                    </a:outerShdw>
                  </a:effectLst>
                  <a:latin typeface="Calibri" panose="020F0502020204030204"/>
                </a:rPr>
                <a:t>IZIN</a:t>
              </a:r>
              <a:endParaRPr lang="en-US" sz="2400" dirty="0">
                <a:solidFill>
                  <a:srgbClr val="FFFF00"/>
                </a:solidFill>
                <a:effectLst>
                  <a:outerShdw blurRad="38100" dist="38100" dir="2700000" algn="tl">
                    <a:srgbClr val="FFFFFF"/>
                  </a:outerShdw>
                </a:effectLst>
                <a:latin typeface="Calibri" panose="020F0502020204030204"/>
              </a:endParaRPr>
            </a:p>
          </p:txBody>
        </p:sp>
        <p:sp>
          <p:nvSpPr>
            <p:cNvPr id="9223" name="Rectangle 7"/>
            <p:cNvSpPr>
              <a:spLocks noChangeArrowheads="1"/>
            </p:cNvSpPr>
            <p:nvPr/>
          </p:nvSpPr>
          <p:spPr bwMode="auto">
            <a:xfrm>
              <a:off x="5573593" y="5075425"/>
              <a:ext cx="2056209" cy="1247820"/>
            </a:xfrm>
            <a:prstGeom prst="rect">
              <a:avLst/>
            </a:prstGeom>
            <a:solidFill>
              <a:srgbClr val="000000"/>
            </a:solidFill>
            <a:ln w="9525">
              <a:solidFill>
                <a:schemeClr val="tx1"/>
              </a:solidFill>
              <a:miter lim="800000"/>
              <a:headEnd/>
              <a:tailEnd/>
            </a:ln>
            <a:effectLst/>
          </p:spPr>
          <p:txBody>
            <a:bodyPr/>
            <a:lstStyle/>
            <a:p>
              <a:pPr marL="342900" indent="-342900" algn="ctr">
                <a:spcBef>
                  <a:spcPct val="20000"/>
                </a:spcBef>
                <a:buClr>
                  <a:srgbClr val="0563C1"/>
                </a:buClr>
                <a:buSzPct val="80000"/>
                <a:defRPr/>
              </a:pPr>
              <a:endParaRPr lang="en-US" sz="1100" dirty="0">
                <a:solidFill>
                  <a:srgbClr val="FFFF00"/>
                </a:solidFill>
                <a:effectLst>
                  <a:outerShdw blurRad="38100" dist="38100" dir="2700000" algn="tl">
                    <a:srgbClr val="FFFFFF"/>
                  </a:outerShdw>
                </a:effectLst>
                <a:latin typeface="Calibri" panose="020F0502020204030204"/>
              </a:endParaRPr>
            </a:p>
            <a:p>
              <a:pPr marL="342900" indent="-342900" algn="ctr">
                <a:spcBef>
                  <a:spcPct val="20000"/>
                </a:spcBef>
                <a:buClr>
                  <a:srgbClr val="0563C1"/>
                </a:buClr>
                <a:buSzPct val="80000"/>
                <a:defRPr/>
              </a:pPr>
              <a:r>
                <a:rPr lang="en-US" sz="2400" dirty="0">
                  <a:solidFill>
                    <a:srgbClr val="FFFF00"/>
                  </a:solidFill>
                  <a:effectLst>
                    <a:outerShdw blurRad="38100" dist="38100" dir="2700000" algn="tl">
                      <a:srgbClr val="FFFFFF"/>
                    </a:outerShdw>
                  </a:effectLst>
                  <a:latin typeface="Calibri" panose="020F0502020204030204"/>
                </a:rPr>
                <a:t>STR</a:t>
              </a:r>
              <a:r>
                <a:rPr lang="id-ID" sz="2400" dirty="0">
                  <a:solidFill>
                    <a:srgbClr val="FFFF00"/>
                  </a:solidFill>
                  <a:effectLst>
                    <a:outerShdw blurRad="38100" dist="38100" dir="2700000" algn="tl">
                      <a:srgbClr val="FFFFFF"/>
                    </a:outerShdw>
                  </a:effectLst>
                  <a:latin typeface="Calibri" panose="020F0502020204030204"/>
                </a:rPr>
                <a:t>PA</a:t>
              </a:r>
              <a:endParaRPr lang="en-US" sz="2400" dirty="0">
                <a:solidFill>
                  <a:srgbClr val="FFFF00"/>
                </a:solidFill>
                <a:effectLst>
                  <a:outerShdw blurRad="38100" dist="38100" dir="2700000" algn="tl">
                    <a:srgbClr val="FFFFFF"/>
                  </a:outerShdw>
                </a:effectLst>
                <a:latin typeface="Calibri" panose="020F0502020204030204"/>
              </a:endParaRPr>
            </a:p>
          </p:txBody>
        </p:sp>
        <p:sp>
          <p:nvSpPr>
            <p:cNvPr id="9224" name="Rectangle 8"/>
            <p:cNvSpPr>
              <a:spLocks noChangeArrowheads="1"/>
            </p:cNvSpPr>
            <p:nvPr/>
          </p:nvSpPr>
          <p:spPr bwMode="auto">
            <a:xfrm>
              <a:off x="7917932" y="5462778"/>
              <a:ext cx="1434704" cy="855424"/>
            </a:xfrm>
            <a:prstGeom prst="rect">
              <a:avLst/>
            </a:prstGeom>
            <a:solidFill>
              <a:srgbClr val="000000"/>
            </a:solidFill>
            <a:ln w="9525">
              <a:solidFill>
                <a:schemeClr val="tx1"/>
              </a:solidFill>
              <a:miter lim="800000"/>
              <a:headEnd/>
              <a:tailEnd/>
            </a:ln>
            <a:effectLst/>
          </p:spPr>
          <p:txBody>
            <a:bodyPr/>
            <a:lstStyle/>
            <a:p>
              <a:pPr algn="ctr">
                <a:spcBef>
                  <a:spcPct val="20000"/>
                </a:spcBef>
                <a:buClr>
                  <a:srgbClr val="0563C1"/>
                </a:buClr>
                <a:buSzPct val="80000"/>
                <a:defRPr/>
              </a:pPr>
              <a:r>
                <a:rPr lang="en-US" sz="2400" dirty="0">
                  <a:solidFill>
                    <a:srgbClr val="FFFF00"/>
                  </a:solidFill>
                  <a:effectLst>
                    <a:outerShdw blurRad="38100" dist="38100" dir="2700000" algn="tl">
                      <a:srgbClr val="FFFFFF"/>
                    </a:outerShdw>
                  </a:effectLst>
                  <a:latin typeface="Calibri" panose="020F0502020204030204"/>
                </a:rPr>
                <a:t>SIP</a:t>
              </a:r>
              <a:r>
                <a:rPr lang="id-ID" sz="2400" dirty="0">
                  <a:solidFill>
                    <a:srgbClr val="FFFF00"/>
                  </a:solidFill>
                  <a:effectLst>
                    <a:outerShdw blurRad="38100" dist="38100" dir="2700000" algn="tl">
                      <a:srgbClr val="FFFFFF"/>
                    </a:outerShdw>
                  </a:effectLst>
                  <a:latin typeface="Calibri" panose="020F0502020204030204"/>
                </a:rPr>
                <a:t>PA</a:t>
              </a:r>
              <a:endParaRPr lang="en-US" sz="2400" dirty="0">
                <a:solidFill>
                  <a:srgbClr val="FFFF00"/>
                </a:solidFill>
                <a:effectLst>
                  <a:outerShdw blurRad="38100" dist="38100" dir="2700000" algn="tl">
                    <a:srgbClr val="FFFFFF"/>
                  </a:outerShdw>
                </a:effectLst>
                <a:latin typeface="Calibri" panose="020F0502020204030204"/>
              </a:endParaRPr>
            </a:p>
          </p:txBody>
        </p:sp>
        <p:sp>
          <p:nvSpPr>
            <p:cNvPr id="6152" name="Line 10"/>
            <p:cNvSpPr>
              <a:spLocks noChangeShapeType="1"/>
            </p:cNvSpPr>
            <p:nvPr/>
          </p:nvSpPr>
          <p:spPr bwMode="auto">
            <a:xfrm>
              <a:off x="4191276" y="4311837"/>
              <a:ext cx="0" cy="426927"/>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lstStyle/>
            <a:p>
              <a:endParaRPr lang="id-ID" sz="1400"/>
            </a:p>
          </p:txBody>
        </p:sp>
        <p:sp>
          <p:nvSpPr>
            <p:cNvPr id="6153" name="Line 11"/>
            <p:cNvSpPr>
              <a:spLocks noChangeShapeType="1"/>
            </p:cNvSpPr>
            <p:nvPr/>
          </p:nvSpPr>
          <p:spPr bwMode="auto">
            <a:xfrm>
              <a:off x="6622532" y="4670615"/>
              <a:ext cx="0" cy="35629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lstStyle/>
            <a:p>
              <a:endParaRPr lang="id-ID" sz="1400"/>
            </a:p>
          </p:txBody>
        </p:sp>
        <p:sp>
          <p:nvSpPr>
            <p:cNvPr id="9234" name="Rectangle 18"/>
            <p:cNvSpPr>
              <a:spLocks noChangeArrowheads="1"/>
            </p:cNvSpPr>
            <p:nvPr/>
          </p:nvSpPr>
          <p:spPr bwMode="auto">
            <a:xfrm>
              <a:off x="3167338" y="3807015"/>
              <a:ext cx="2056210" cy="569760"/>
            </a:xfrm>
            <a:prstGeom prst="rect">
              <a:avLst/>
            </a:prstGeom>
            <a:solidFill>
              <a:srgbClr val="000000"/>
            </a:solidFill>
            <a:ln w="9525">
              <a:solidFill>
                <a:schemeClr val="tx1"/>
              </a:solidFill>
              <a:miter lim="800000"/>
              <a:headEnd/>
              <a:tailEnd/>
            </a:ln>
            <a:effectLst/>
          </p:spPr>
          <p:txBody>
            <a:bodyPr/>
            <a:lstStyle/>
            <a:p>
              <a:pPr marL="342900" indent="-342900" algn="ctr">
                <a:spcBef>
                  <a:spcPct val="20000"/>
                </a:spcBef>
                <a:buClr>
                  <a:srgbClr val="0563C1"/>
                </a:buClr>
                <a:buSzPct val="80000"/>
                <a:defRPr/>
              </a:pPr>
              <a:r>
                <a:rPr lang="en-US" dirty="0">
                  <a:solidFill>
                    <a:srgbClr val="FFFF00"/>
                  </a:solidFill>
                  <a:effectLst>
                    <a:outerShdw blurRad="38100" dist="38100" dir="2700000" algn="tl">
                      <a:srgbClr val="FFFFFF"/>
                    </a:outerShdw>
                  </a:effectLst>
                  <a:latin typeface="Calibri" panose="020F0502020204030204"/>
                </a:rPr>
                <a:t>Lulus </a:t>
              </a:r>
              <a:r>
                <a:rPr lang="en-US" dirty="0" err="1">
                  <a:solidFill>
                    <a:srgbClr val="FFFF00"/>
                  </a:solidFill>
                  <a:effectLst>
                    <a:outerShdw blurRad="38100" dist="38100" dir="2700000" algn="tl">
                      <a:srgbClr val="FFFFFF"/>
                    </a:outerShdw>
                  </a:effectLst>
                  <a:latin typeface="Calibri" panose="020F0502020204030204"/>
                </a:rPr>
                <a:t>Pendidikan</a:t>
              </a:r>
              <a:endParaRPr lang="en-US" dirty="0">
                <a:solidFill>
                  <a:srgbClr val="FFFF00"/>
                </a:solidFill>
                <a:effectLst>
                  <a:outerShdw blurRad="38100" dist="38100" dir="2700000" algn="tl">
                    <a:srgbClr val="FFFFFF"/>
                  </a:outerShdw>
                </a:effectLst>
                <a:latin typeface="Calibri" panose="020F0502020204030204"/>
              </a:endParaRPr>
            </a:p>
          </p:txBody>
        </p:sp>
        <p:sp>
          <p:nvSpPr>
            <p:cNvPr id="19" name="Rectangle 18"/>
            <p:cNvSpPr/>
            <p:nvPr/>
          </p:nvSpPr>
          <p:spPr>
            <a:xfrm>
              <a:off x="2985173" y="2898962"/>
              <a:ext cx="2457450" cy="351116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21" name="Rectangle 20"/>
            <p:cNvSpPr/>
            <p:nvPr/>
          </p:nvSpPr>
          <p:spPr>
            <a:xfrm>
              <a:off x="3003032" y="1665475"/>
              <a:ext cx="2431256" cy="1147366"/>
            </a:xfrm>
            <a:prstGeom prst="rect">
              <a:avLst/>
            </a:prstGeom>
            <a:solidFill>
              <a:schemeClr val="accent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prstClr val="white"/>
                  </a:solidFill>
                </a:rPr>
                <a:t>INSTITUSI </a:t>
              </a:r>
            </a:p>
            <a:p>
              <a:pPr algn="ctr">
                <a:defRPr/>
              </a:pPr>
              <a:r>
                <a:rPr lang="id-ID" b="1" dirty="0">
                  <a:solidFill>
                    <a:prstClr val="white"/>
                  </a:solidFill>
                </a:rPr>
                <a:t>PENDIDIKAN</a:t>
              </a:r>
            </a:p>
          </p:txBody>
        </p:sp>
        <p:sp>
          <p:nvSpPr>
            <p:cNvPr id="27" name="Rectangle 4"/>
            <p:cNvSpPr>
              <a:spLocks noChangeArrowheads="1"/>
            </p:cNvSpPr>
            <p:nvPr/>
          </p:nvSpPr>
          <p:spPr bwMode="auto">
            <a:xfrm>
              <a:off x="3111379" y="5607240"/>
              <a:ext cx="2099072" cy="569760"/>
            </a:xfrm>
            <a:prstGeom prst="rect">
              <a:avLst/>
            </a:prstGeom>
            <a:solidFill>
              <a:srgbClr val="000000"/>
            </a:solidFill>
            <a:ln w="9525">
              <a:solidFill>
                <a:schemeClr val="tx1"/>
              </a:solidFill>
              <a:miter lim="800000"/>
              <a:headEnd/>
              <a:tailEnd/>
            </a:ln>
            <a:effectLst/>
          </p:spPr>
          <p:txBody>
            <a:bodyPr/>
            <a:lstStyle/>
            <a:p>
              <a:pPr marL="342900" indent="-342900" algn="ctr">
                <a:lnSpc>
                  <a:spcPts val="2100"/>
                </a:lnSpc>
                <a:buClr>
                  <a:srgbClr val="0563C1"/>
                </a:buClr>
                <a:buSzPct val="80000"/>
                <a:defRPr/>
              </a:pPr>
              <a:r>
                <a:rPr lang="id-ID" sz="1600" dirty="0">
                  <a:solidFill>
                    <a:srgbClr val="FFFF00"/>
                  </a:solidFill>
                  <a:effectLst>
                    <a:outerShdw blurRad="38100" dist="38100" dir="2700000" algn="tl">
                      <a:srgbClr val="FFFFFF"/>
                    </a:outerShdw>
                  </a:effectLst>
                  <a:latin typeface="Calibri" panose="020F0502020204030204"/>
                </a:rPr>
                <a:t>Sertifikat</a:t>
              </a:r>
              <a:endParaRPr lang="en-US" sz="1600" dirty="0">
                <a:solidFill>
                  <a:srgbClr val="FFFF00"/>
                </a:solidFill>
                <a:effectLst>
                  <a:outerShdw blurRad="38100" dist="38100" dir="2700000" algn="tl">
                    <a:srgbClr val="FFFFFF"/>
                  </a:outerShdw>
                </a:effectLst>
                <a:latin typeface="Calibri" panose="020F0502020204030204"/>
              </a:endParaRPr>
            </a:p>
            <a:p>
              <a:pPr marL="342900" indent="-342900" algn="ctr">
                <a:lnSpc>
                  <a:spcPts val="2100"/>
                </a:lnSpc>
                <a:buClr>
                  <a:srgbClr val="0563C1"/>
                </a:buClr>
                <a:buSzPct val="80000"/>
                <a:defRPr/>
              </a:pPr>
              <a:r>
                <a:rPr lang="en-US" sz="1600" dirty="0" err="1">
                  <a:solidFill>
                    <a:srgbClr val="FFFF00"/>
                  </a:solidFill>
                  <a:effectLst>
                    <a:outerShdw blurRad="38100" dist="38100" dir="2700000" algn="tl">
                      <a:srgbClr val="FFFFFF"/>
                    </a:outerShdw>
                  </a:effectLst>
                  <a:latin typeface="Calibri" panose="020F0502020204030204"/>
                </a:rPr>
                <a:t>Kompetensi</a:t>
              </a:r>
              <a:endParaRPr lang="en-US" sz="1600" dirty="0">
                <a:solidFill>
                  <a:srgbClr val="FFFF00"/>
                </a:solidFill>
                <a:effectLst>
                  <a:outerShdw blurRad="38100" dist="38100" dir="2700000" algn="tl">
                    <a:srgbClr val="FFFFFF"/>
                  </a:outerShdw>
                </a:effectLst>
                <a:latin typeface="Calibri" panose="020F0502020204030204"/>
              </a:endParaRPr>
            </a:p>
          </p:txBody>
        </p:sp>
        <p:sp>
          <p:nvSpPr>
            <p:cNvPr id="6159" name="Line 10"/>
            <p:cNvSpPr>
              <a:spLocks noChangeShapeType="1"/>
            </p:cNvSpPr>
            <p:nvPr/>
          </p:nvSpPr>
          <p:spPr bwMode="auto">
            <a:xfrm>
              <a:off x="4191276" y="5246875"/>
              <a:ext cx="0" cy="426927"/>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lstStyle/>
            <a:p>
              <a:endParaRPr lang="id-ID" sz="1400"/>
            </a:p>
          </p:txBody>
        </p:sp>
        <p:sp>
          <p:nvSpPr>
            <p:cNvPr id="29" name="Rectangle 28"/>
            <p:cNvSpPr/>
            <p:nvPr/>
          </p:nvSpPr>
          <p:spPr>
            <a:xfrm>
              <a:off x="5541445" y="2995803"/>
              <a:ext cx="2160985" cy="72357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prstClr val="white"/>
                  </a:solidFill>
                </a:rPr>
                <a:t>KTKI</a:t>
              </a:r>
            </a:p>
          </p:txBody>
        </p:sp>
        <p:sp>
          <p:nvSpPr>
            <p:cNvPr id="30" name="Rectangle 29"/>
            <p:cNvSpPr/>
            <p:nvPr/>
          </p:nvSpPr>
          <p:spPr>
            <a:xfrm>
              <a:off x="5541445" y="3834003"/>
              <a:ext cx="2160985" cy="2594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sz="1400">
                <a:solidFill>
                  <a:prstClr val="white"/>
                </a:solidFill>
              </a:endParaRPr>
            </a:p>
          </p:txBody>
        </p:sp>
        <p:sp>
          <p:nvSpPr>
            <p:cNvPr id="31" name="Rectangle 30"/>
            <p:cNvSpPr/>
            <p:nvPr/>
          </p:nvSpPr>
          <p:spPr>
            <a:xfrm>
              <a:off x="7809586" y="3446653"/>
              <a:ext cx="1620440" cy="712592"/>
            </a:xfrm>
            <a:prstGeom prst="rect">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prstClr val="white"/>
                  </a:solidFill>
                </a:rPr>
                <a:t>KAB/KOTA</a:t>
              </a:r>
            </a:p>
          </p:txBody>
        </p:sp>
        <p:sp>
          <p:nvSpPr>
            <p:cNvPr id="6163" name="Line 11"/>
            <p:cNvSpPr>
              <a:spLocks noChangeShapeType="1"/>
            </p:cNvSpPr>
            <p:nvPr/>
          </p:nvSpPr>
          <p:spPr bwMode="auto">
            <a:xfrm>
              <a:off x="8620401" y="5175440"/>
              <a:ext cx="0" cy="35629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lstStyle/>
            <a:p>
              <a:endParaRPr lang="id-ID" sz="1400"/>
            </a:p>
          </p:txBody>
        </p:sp>
        <p:sp>
          <p:nvSpPr>
            <p:cNvPr id="33" name="Rectangle 32"/>
            <p:cNvSpPr/>
            <p:nvPr/>
          </p:nvSpPr>
          <p:spPr>
            <a:xfrm>
              <a:off x="7809586" y="4267387"/>
              <a:ext cx="1620440" cy="21660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sz="1400">
                <a:solidFill>
                  <a:prstClr val="white"/>
                </a:solidFill>
              </a:endParaRPr>
            </a:p>
          </p:txBody>
        </p:sp>
        <p:sp>
          <p:nvSpPr>
            <p:cNvPr id="6165" name="Line 10"/>
            <p:cNvSpPr>
              <a:spLocks noChangeShapeType="1"/>
            </p:cNvSpPr>
            <p:nvPr/>
          </p:nvSpPr>
          <p:spPr bwMode="auto">
            <a:xfrm>
              <a:off x="4191276" y="3446652"/>
              <a:ext cx="0" cy="42849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lstStyle/>
            <a:p>
              <a:endParaRPr lang="id-ID" sz="1400"/>
            </a:p>
          </p:txBody>
        </p:sp>
        <p:sp>
          <p:nvSpPr>
            <p:cNvPr id="34" name="Rectangle 18"/>
            <p:cNvSpPr>
              <a:spLocks noChangeArrowheads="1"/>
            </p:cNvSpPr>
            <p:nvPr/>
          </p:nvSpPr>
          <p:spPr bwMode="auto">
            <a:xfrm>
              <a:off x="3178055" y="2943415"/>
              <a:ext cx="2056209" cy="569760"/>
            </a:xfrm>
            <a:prstGeom prst="rect">
              <a:avLst/>
            </a:prstGeom>
            <a:solidFill>
              <a:srgbClr val="000000"/>
            </a:solidFill>
            <a:ln w="9525">
              <a:solidFill>
                <a:schemeClr val="tx1"/>
              </a:solidFill>
              <a:miter lim="800000"/>
              <a:headEnd/>
              <a:tailEnd/>
            </a:ln>
            <a:effectLst/>
          </p:spPr>
          <p:txBody>
            <a:bodyPr anchor="ctr"/>
            <a:lstStyle/>
            <a:p>
              <a:pPr marL="342900" indent="-342900" algn="ctr">
                <a:spcBef>
                  <a:spcPct val="20000"/>
                </a:spcBef>
                <a:buClr>
                  <a:srgbClr val="0563C1"/>
                </a:buClr>
                <a:buSzPct val="80000"/>
                <a:defRPr/>
              </a:pPr>
              <a:r>
                <a:rPr lang="id-ID" dirty="0">
                  <a:solidFill>
                    <a:srgbClr val="FFFF00"/>
                  </a:solidFill>
                  <a:effectLst>
                    <a:outerShdw blurRad="38100" dist="38100" dir="2700000" algn="tl">
                      <a:srgbClr val="FFFFFF"/>
                    </a:outerShdw>
                  </a:effectLst>
                  <a:latin typeface="Calibri" panose="020F0502020204030204"/>
                </a:rPr>
                <a:t>SERTIFIKASI</a:t>
              </a:r>
              <a:endParaRPr lang="en-US" dirty="0">
                <a:solidFill>
                  <a:srgbClr val="FFFF00"/>
                </a:solidFill>
                <a:effectLst>
                  <a:outerShdw blurRad="38100" dist="38100" dir="2700000" algn="tl">
                    <a:srgbClr val="FFFFFF"/>
                  </a:outerShdw>
                </a:effectLst>
                <a:latin typeface="Calibri" panose="020F0502020204030204"/>
              </a:endParaRPr>
            </a:p>
          </p:txBody>
        </p:sp>
        <p:sp>
          <p:nvSpPr>
            <p:cNvPr id="9220" name="Rectangle 4"/>
            <p:cNvSpPr>
              <a:spLocks noChangeArrowheads="1"/>
            </p:cNvSpPr>
            <p:nvPr/>
          </p:nvSpPr>
          <p:spPr bwMode="auto">
            <a:xfrm>
              <a:off x="3118523" y="4743640"/>
              <a:ext cx="2099072" cy="569760"/>
            </a:xfrm>
            <a:prstGeom prst="rect">
              <a:avLst/>
            </a:prstGeom>
            <a:solidFill>
              <a:srgbClr val="000000"/>
            </a:solidFill>
            <a:ln w="9525">
              <a:solidFill>
                <a:schemeClr val="tx1"/>
              </a:solidFill>
              <a:miter lim="800000"/>
              <a:headEnd/>
              <a:tailEnd/>
            </a:ln>
            <a:effectLst/>
          </p:spPr>
          <p:txBody>
            <a:bodyPr/>
            <a:lstStyle/>
            <a:p>
              <a:pPr marL="342900" indent="-342900" algn="ctr">
                <a:lnSpc>
                  <a:spcPts val="2100"/>
                </a:lnSpc>
                <a:buClr>
                  <a:srgbClr val="0563C1"/>
                </a:buClr>
                <a:buSzPct val="80000"/>
                <a:defRPr/>
              </a:pPr>
              <a:r>
                <a:rPr lang="en-US" sz="1600" dirty="0" err="1">
                  <a:solidFill>
                    <a:srgbClr val="FFFF00"/>
                  </a:solidFill>
                  <a:effectLst>
                    <a:outerShdw blurRad="38100" dist="38100" dir="2700000" algn="tl">
                      <a:srgbClr val="FFFFFF"/>
                    </a:outerShdw>
                  </a:effectLst>
                  <a:latin typeface="Calibri" panose="020F0502020204030204"/>
                </a:rPr>
                <a:t>Uji</a:t>
              </a:r>
              <a:r>
                <a:rPr lang="en-US" sz="1600" dirty="0">
                  <a:solidFill>
                    <a:srgbClr val="FFFF00"/>
                  </a:solidFill>
                  <a:effectLst>
                    <a:outerShdw blurRad="38100" dist="38100" dir="2700000" algn="tl">
                      <a:srgbClr val="FFFFFF"/>
                    </a:outerShdw>
                  </a:effectLst>
                  <a:latin typeface="Calibri" panose="020F0502020204030204"/>
                </a:rPr>
                <a:t> </a:t>
              </a:r>
            </a:p>
            <a:p>
              <a:pPr marL="342900" indent="-342900" algn="ctr">
                <a:lnSpc>
                  <a:spcPts val="2100"/>
                </a:lnSpc>
                <a:buClr>
                  <a:srgbClr val="0563C1"/>
                </a:buClr>
                <a:buSzPct val="80000"/>
                <a:defRPr/>
              </a:pPr>
              <a:r>
                <a:rPr lang="en-US" sz="1600" dirty="0" err="1">
                  <a:solidFill>
                    <a:srgbClr val="FFFF00"/>
                  </a:solidFill>
                  <a:effectLst>
                    <a:outerShdw blurRad="38100" dist="38100" dir="2700000" algn="tl">
                      <a:srgbClr val="FFFFFF"/>
                    </a:outerShdw>
                  </a:effectLst>
                  <a:latin typeface="Calibri" panose="020F0502020204030204"/>
                </a:rPr>
                <a:t>Kompetensi</a:t>
              </a:r>
              <a:endParaRPr lang="en-US" sz="1600" dirty="0">
                <a:solidFill>
                  <a:srgbClr val="FFFF00"/>
                </a:solidFill>
                <a:effectLst>
                  <a:outerShdw blurRad="38100" dist="38100" dir="2700000" algn="tl">
                    <a:srgbClr val="FFFFFF"/>
                  </a:outerShdw>
                </a:effectLst>
                <a:latin typeface="Calibri" panose="020F0502020204030204"/>
              </a:endParaRPr>
            </a:p>
          </p:txBody>
        </p:sp>
      </p:grpSp>
    </p:spTree>
    <p:extLst>
      <p:ext uri="{BB962C8B-B14F-4D97-AF65-F5344CB8AC3E}">
        <p14:creationId xmlns:p14="http://schemas.microsoft.com/office/powerpoint/2010/main" val="227988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010010547"/>
              </p:ext>
            </p:extLst>
          </p:nvPr>
        </p:nvGraphicFramePr>
        <p:xfrm>
          <a:off x="1453775" y="1176866"/>
          <a:ext cx="91828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itle 1"/>
          <p:cNvSpPr>
            <a:spLocks noGrp="1"/>
          </p:cNvSpPr>
          <p:nvPr>
            <p:ph type="title"/>
          </p:nvPr>
        </p:nvSpPr>
        <p:spPr>
          <a:xfrm>
            <a:off x="3541127" y="279321"/>
            <a:ext cx="5239803" cy="432048"/>
          </a:xfrm>
        </p:spPr>
        <p:txBody>
          <a:bodyPr>
            <a:normAutofit fontScale="90000"/>
          </a:bodyPr>
          <a:lstStyle/>
          <a:p>
            <a:pPr algn="ctr">
              <a:defRPr/>
            </a:pPr>
            <a:r>
              <a:rPr lang="id-ID" b="1" dirty="0" smtClean="0">
                <a:solidFill>
                  <a:schemeClr val="tx1">
                    <a:lumMod val="95000"/>
                    <a:lumOff val="5000"/>
                  </a:schemeClr>
                </a:solidFill>
              </a:rPr>
              <a:t>Definisi Penata Anestesi</a:t>
            </a:r>
            <a:endParaRPr lang="id-ID" b="1" dirty="0">
              <a:solidFill>
                <a:schemeClr val="tx1">
                  <a:lumMod val="95000"/>
                  <a:lumOff val="5000"/>
                </a:schemeClr>
              </a:solidFill>
            </a:endParaRPr>
          </a:p>
        </p:txBody>
      </p:sp>
    </p:spTree>
    <p:extLst>
      <p:ext uri="{BB962C8B-B14F-4D97-AF65-F5344CB8AC3E}">
        <p14:creationId xmlns:p14="http://schemas.microsoft.com/office/powerpoint/2010/main" val="193833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235" y="2323633"/>
            <a:ext cx="6096000" cy="2677656"/>
          </a:xfrm>
          <a:prstGeom prst="rect">
            <a:avLst/>
          </a:prstGeom>
        </p:spPr>
        <p:txBody>
          <a:bodyPr>
            <a:spAutoFit/>
          </a:bodyPr>
          <a:lstStyle/>
          <a:p>
            <a:pPr algn="just">
              <a:lnSpc>
                <a:spcPct val="100000"/>
              </a:lnSpc>
              <a:spcBef>
                <a:spcPct val="0"/>
              </a:spcBef>
              <a:buFontTx/>
              <a:buNone/>
            </a:pPr>
            <a:r>
              <a:rPr lang="id-ID" altLang="id-ID" sz="2400" dirty="0" smtClean="0">
                <a:solidFill>
                  <a:srgbClr val="000000"/>
                </a:solidFill>
                <a:latin typeface="Arial" panose="020B0604020202020204" pitchFamily="34" charset="0"/>
                <a:cs typeface="Arial" panose="020B0604020202020204" pitchFamily="34" charset="0"/>
              </a:rPr>
              <a:t>Pe</a:t>
            </a:r>
            <a:r>
              <a:rPr lang="en-ID" altLang="id-ID" sz="2400" dirty="0" err="1" smtClean="0">
                <a:solidFill>
                  <a:srgbClr val="000000"/>
                </a:solidFill>
                <a:latin typeface="Arial" panose="020B0604020202020204" pitchFamily="34" charset="0"/>
                <a:cs typeface="Arial" panose="020B0604020202020204" pitchFamily="34" charset="0"/>
              </a:rPr>
              <a:t>nata</a:t>
            </a:r>
            <a:r>
              <a:rPr lang="en-ID" altLang="id-ID" sz="2400" dirty="0" smtClean="0">
                <a:solidFill>
                  <a:srgbClr val="000000"/>
                </a:solidFill>
                <a:latin typeface="Arial" panose="020B0604020202020204" pitchFamily="34" charset="0"/>
                <a:cs typeface="Arial" panose="020B0604020202020204" pitchFamily="34" charset="0"/>
              </a:rPr>
              <a:t> </a:t>
            </a:r>
            <a:r>
              <a:rPr lang="id-ID" altLang="id-ID" sz="2400" dirty="0" smtClean="0">
                <a:solidFill>
                  <a:srgbClr val="000000"/>
                </a:solidFill>
                <a:latin typeface="Arial" panose="020B0604020202020204" pitchFamily="34" charset="0"/>
                <a:cs typeface="Arial" panose="020B0604020202020204" pitchFamily="34" charset="0"/>
              </a:rPr>
              <a:t> Anestesi</a:t>
            </a:r>
            <a:r>
              <a:rPr lang="en-US" altLang="id-ID" sz="2400" dirty="0" smtClean="0">
                <a:solidFill>
                  <a:srgbClr val="000000"/>
                </a:solidFill>
                <a:latin typeface="Arial" panose="020B0604020202020204" pitchFamily="34" charset="0"/>
                <a:cs typeface="Arial" panose="020B0604020202020204" pitchFamily="34" charset="0"/>
              </a:rPr>
              <a:t> </a:t>
            </a:r>
            <a:r>
              <a:rPr lang="en-US" altLang="id-ID" sz="2400" dirty="0" err="1" smtClean="0">
                <a:solidFill>
                  <a:srgbClr val="FF0000"/>
                </a:solidFill>
                <a:latin typeface="Arial" panose="020B0604020202020204" pitchFamily="34" charset="0"/>
                <a:cs typeface="Arial" panose="020B0604020202020204" pitchFamily="34" charset="0"/>
              </a:rPr>
              <a:t>Kompeten</a:t>
            </a:r>
            <a:r>
              <a:rPr lang="en-US" altLang="id-ID" sz="2400" dirty="0" smtClean="0">
                <a:solidFill>
                  <a:srgbClr val="000000"/>
                </a:solidFill>
                <a:latin typeface="Arial" panose="020B0604020202020204" pitchFamily="34" charset="0"/>
                <a:cs typeface="Arial" panose="020B0604020202020204" pitchFamily="34" charset="0"/>
              </a:rPr>
              <a:t> </a:t>
            </a:r>
            <a:endParaRPr lang="id-ID" altLang="id-ID" sz="2400" dirty="0" smtClean="0">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Tx/>
              <a:buNone/>
            </a:pPr>
            <a:r>
              <a:rPr lang="en-US" altLang="id-ID" sz="2400" dirty="0" err="1" smtClean="0">
                <a:solidFill>
                  <a:srgbClr val="000000"/>
                </a:solidFill>
                <a:latin typeface="Arial" panose="020B0604020202020204" pitchFamily="34" charset="0"/>
                <a:cs typeface="Arial" panose="020B0604020202020204" pitchFamily="34" charset="0"/>
              </a:rPr>
              <a:t>Bekerja</a:t>
            </a:r>
            <a:r>
              <a:rPr lang="en-US" altLang="id-ID" sz="2400" dirty="0" smtClean="0">
                <a:solidFill>
                  <a:srgbClr val="000000"/>
                </a:solidFill>
                <a:latin typeface="Arial" panose="020B0604020202020204" pitchFamily="34" charset="0"/>
                <a:cs typeface="Arial" panose="020B0604020202020204" pitchFamily="34" charset="0"/>
              </a:rPr>
              <a:t> </a:t>
            </a:r>
            <a:r>
              <a:rPr lang="en-US" altLang="id-ID" sz="2400" dirty="0" err="1" smtClean="0">
                <a:solidFill>
                  <a:srgbClr val="000000"/>
                </a:solidFill>
                <a:latin typeface="Arial" panose="020B0604020202020204" pitchFamily="34" charset="0"/>
                <a:cs typeface="Arial" panose="020B0604020202020204" pitchFamily="34" charset="0"/>
              </a:rPr>
              <a:t>pada</a:t>
            </a:r>
            <a:r>
              <a:rPr lang="en-US" altLang="id-ID" sz="2400" dirty="0" smtClean="0">
                <a:solidFill>
                  <a:srgbClr val="000000"/>
                </a:solidFill>
                <a:latin typeface="Arial" panose="020B0604020202020204" pitchFamily="34" charset="0"/>
                <a:cs typeface="Arial" panose="020B0604020202020204" pitchFamily="34" charset="0"/>
              </a:rPr>
              <a:t> </a:t>
            </a:r>
            <a:r>
              <a:rPr lang="id-ID" altLang="id-ID" sz="2400" dirty="0" smtClean="0">
                <a:solidFill>
                  <a:srgbClr val="000000"/>
                </a:solidFill>
                <a:latin typeface="Arial" panose="020B0604020202020204" pitchFamily="34" charset="0"/>
                <a:cs typeface="Arial" panose="020B0604020202020204" pitchFamily="34" charset="0"/>
              </a:rPr>
              <a:t>Ruang Lingkup :</a:t>
            </a:r>
            <a:endParaRPr lang="id-ID" altLang="id-ID" sz="2800" dirty="0">
              <a:solidFill>
                <a:srgbClr val="000000"/>
              </a:solidFill>
              <a:latin typeface="Arial" panose="020B0604020202020204" pitchFamily="34" charset="0"/>
              <a:cs typeface="Arial" panose="020B0604020202020204" pitchFamily="34" charset="0"/>
            </a:endParaRPr>
          </a:p>
          <a:p>
            <a:pPr marL="0" lvl="2" algn="just">
              <a:lnSpc>
                <a:spcPct val="100000"/>
              </a:lnSpc>
              <a:spcBef>
                <a:spcPct val="0"/>
              </a:spcBef>
              <a:buFontTx/>
              <a:buNone/>
            </a:pPr>
            <a:r>
              <a:rPr lang="en-US" altLang="id-ID" sz="2400" dirty="0">
                <a:solidFill>
                  <a:srgbClr val="000000"/>
                </a:solidFill>
                <a:latin typeface="Arial" panose="020B0604020202020204" pitchFamily="34" charset="0"/>
                <a:cs typeface="Arial" panose="020B0604020202020204" pitchFamily="34" charset="0"/>
              </a:rPr>
              <a:t>1. </a:t>
            </a:r>
            <a:r>
              <a:rPr lang="en-US" altLang="id-ID" sz="2400" dirty="0" err="1">
                <a:solidFill>
                  <a:srgbClr val="000000"/>
                </a:solidFill>
                <a:latin typeface="Arial" panose="020B0604020202020204" pitchFamily="34" charset="0"/>
                <a:cs typeface="Arial" panose="020B0604020202020204" pitchFamily="34" charset="0"/>
              </a:rPr>
              <a:t>Pelayanan</a:t>
            </a:r>
            <a:r>
              <a:rPr lang="en-US" altLang="id-ID" sz="2400" dirty="0">
                <a:solidFill>
                  <a:srgbClr val="000000"/>
                </a:solidFill>
                <a:latin typeface="Arial" panose="020B0604020202020204" pitchFamily="34" charset="0"/>
                <a:cs typeface="Arial" panose="020B0604020202020204" pitchFamily="34" charset="0"/>
              </a:rPr>
              <a:t> </a:t>
            </a:r>
            <a:r>
              <a:rPr lang="en-US" altLang="id-ID" sz="2400" dirty="0" err="1">
                <a:solidFill>
                  <a:srgbClr val="000000"/>
                </a:solidFill>
                <a:latin typeface="Arial" panose="020B0604020202020204" pitchFamily="34" charset="0"/>
                <a:cs typeface="Arial" panose="020B0604020202020204" pitchFamily="34" charset="0"/>
              </a:rPr>
              <a:t>Anestesi</a:t>
            </a:r>
            <a:endParaRPr lang="id-ID" altLang="id-ID" sz="2400" dirty="0">
              <a:solidFill>
                <a:srgbClr val="000000"/>
              </a:solidFill>
              <a:latin typeface="Arial" panose="020B0604020202020204" pitchFamily="34" charset="0"/>
              <a:cs typeface="Arial" panose="020B0604020202020204" pitchFamily="34" charset="0"/>
            </a:endParaRPr>
          </a:p>
          <a:p>
            <a:pPr marL="0" lvl="2" algn="just">
              <a:lnSpc>
                <a:spcPct val="100000"/>
              </a:lnSpc>
              <a:spcBef>
                <a:spcPct val="0"/>
              </a:spcBef>
              <a:buFontTx/>
              <a:buNone/>
            </a:pPr>
            <a:r>
              <a:rPr lang="en-US" altLang="id-ID" sz="2400" dirty="0">
                <a:solidFill>
                  <a:srgbClr val="000000"/>
                </a:solidFill>
                <a:latin typeface="Arial" panose="020B0604020202020204" pitchFamily="34" charset="0"/>
                <a:cs typeface="Arial" panose="020B0604020202020204" pitchFamily="34" charset="0"/>
              </a:rPr>
              <a:t>2. </a:t>
            </a:r>
            <a:r>
              <a:rPr lang="en-US" altLang="id-ID" sz="2400" dirty="0" err="1">
                <a:solidFill>
                  <a:srgbClr val="000000"/>
                </a:solidFill>
                <a:latin typeface="Arial" panose="020B0604020202020204" pitchFamily="34" charset="0"/>
                <a:cs typeface="Arial" panose="020B0604020202020204" pitchFamily="34" charset="0"/>
              </a:rPr>
              <a:t>Pelayanan</a:t>
            </a:r>
            <a:r>
              <a:rPr lang="en-US" altLang="id-ID" sz="2400" dirty="0">
                <a:solidFill>
                  <a:srgbClr val="000000"/>
                </a:solidFill>
                <a:latin typeface="Arial" panose="020B0604020202020204" pitchFamily="34" charset="0"/>
                <a:cs typeface="Arial" panose="020B0604020202020204" pitchFamily="34" charset="0"/>
              </a:rPr>
              <a:t> </a:t>
            </a:r>
            <a:r>
              <a:rPr lang="en-US" altLang="id-ID" sz="2400" dirty="0" err="1">
                <a:solidFill>
                  <a:srgbClr val="000000"/>
                </a:solidFill>
                <a:latin typeface="Arial" panose="020B0604020202020204" pitchFamily="34" charset="0"/>
                <a:cs typeface="Arial" panose="020B0604020202020204" pitchFamily="34" charset="0"/>
              </a:rPr>
              <a:t>Gawat</a:t>
            </a:r>
            <a:r>
              <a:rPr lang="en-US" altLang="id-ID" sz="2400" dirty="0">
                <a:solidFill>
                  <a:srgbClr val="000000"/>
                </a:solidFill>
                <a:latin typeface="Arial" panose="020B0604020202020204" pitchFamily="34" charset="0"/>
                <a:cs typeface="Arial" panose="020B0604020202020204" pitchFamily="34" charset="0"/>
              </a:rPr>
              <a:t> </a:t>
            </a:r>
            <a:r>
              <a:rPr lang="en-US" altLang="id-ID" sz="2400" dirty="0" err="1">
                <a:solidFill>
                  <a:srgbClr val="000000"/>
                </a:solidFill>
                <a:latin typeface="Arial" panose="020B0604020202020204" pitchFamily="34" charset="0"/>
                <a:cs typeface="Arial" panose="020B0604020202020204" pitchFamily="34" charset="0"/>
              </a:rPr>
              <a:t>Darurat</a:t>
            </a:r>
            <a:endParaRPr lang="id-ID" altLang="id-ID" sz="2400" dirty="0">
              <a:solidFill>
                <a:srgbClr val="000000"/>
              </a:solidFill>
              <a:latin typeface="Arial" panose="020B0604020202020204" pitchFamily="34" charset="0"/>
              <a:cs typeface="Arial" panose="020B0604020202020204" pitchFamily="34" charset="0"/>
            </a:endParaRPr>
          </a:p>
          <a:p>
            <a:pPr marL="0" lvl="2" algn="just">
              <a:lnSpc>
                <a:spcPct val="100000"/>
              </a:lnSpc>
              <a:spcBef>
                <a:spcPct val="0"/>
              </a:spcBef>
              <a:buFontTx/>
              <a:buNone/>
            </a:pPr>
            <a:r>
              <a:rPr lang="en-US" altLang="id-ID" sz="2400" dirty="0">
                <a:solidFill>
                  <a:srgbClr val="000000"/>
                </a:solidFill>
                <a:latin typeface="Arial" panose="020B0604020202020204" pitchFamily="34" charset="0"/>
                <a:cs typeface="Arial" panose="020B0604020202020204" pitchFamily="34" charset="0"/>
              </a:rPr>
              <a:t>3. </a:t>
            </a:r>
            <a:r>
              <a:rPr lang="en-US" altLang="id-ID" sz="2400" dirty="0" err="1">
                <a:solidFill>
                  <a:srgbClr val="000000"/>
                </a:solidFill>
                <a:latin typeface="Arial" panose="020B0604020202020204" pitchFamily="34" charset="0"/>
                <a:cs typeface="Arial" panose="020B0604020202020204" pitchFamily="34" charset="0"/>
              </a:rPr>
              <a:t>Terapi</a:t>
            </a:r>
            <a:r>
              <a:rPr lang="en-US" altLang="id-ID" sz="2400" dirty="0">
                <a:solidFill>
                  <a:srgbClr val="000000"/>
                </a:solidFill>
                <a:latin typeface="Arial" panose="020B0604020202020204" pitchFamily="34" charset="0"/>
                <a:cs typeface="Arial" panose="020B0604020202020204" pitchFamily="34" charset="0"/>
              </a:rPr>
              <a:t> </a:t>
            </a:r>
            <a:r>
              <a:rPr lang="en-US" altLang="id-ID" sz="2400" dirty="0" err="1">
                <a:solidFill>
                  <a:srgbClr val="000000"/>
                </a:solidFill>
                <a:latin typeface="Arial" panose="020B0604020202020204" pitchFamily="34" charset="0"/>
                <a:cs typeface="Arial" panose="020B0604020202020204" pitchFamily="34" charset="0"/>
              </a:rPr>
              <a:t>Intensif</a:t>
            </a:r>
            <a:endParaRPr lang="id-ID" altLang="id-ID" sz="2400" dirty="0">
              <a:solidFill>
                <a:srgbClr val="000000"/>
              </a:solidFill>
              <a:latin typeface="Arial" panose="020B0604020202020204" pitchFamily="34" charset="0"/>
              <a:cs typeface="Arial" panose="020B0604020202020204" pitchFamily="34" charset="0"/>
            </a:endParaRPr>
          </a:p>
          <a:p>
            <a:pPr marL="0" lvl="2" algn="just">
              <a:lnSpc>
                <a:spcPct val="100000"/>
              </a:lnSpc>
              <a:spcBef>
                <a:spcPct val="0"/>
              </a:spcBef>
              <a:buFontTx/>
              <a:buNone/>
            </a:pPr>
            <a:r>
              <a:rPr lang="en-US" altLang="id-ID" sz="2400" dirty="0">
                <a:solidFill>
                  <a:srgbClr val="000000"/>
                </a:solidFill>
                <a:latin typeface="Arial" panose="020B0604020202020204" pitchFamily="34" charset="0"/>
                <a:cs typeface="Arial" panose="020B0604020202020204" pitchFamily="34" charset="0"/>
              </a:rPr>
              <a:t>4. </a:t>
            </a:r>
            <a:r>
              <a:rPr lang="en-US" altLang="id-ID" sz="2400" dirty="0" err="1">
                <a:solidFill>
                  <a:srgbClr val="000000"/>
                </a:solidFill>
                <a:latin typeface="Arial" panose="020B0604020202020204" pitchFamily="34" charset="0"/>
                <a:cs typeface="Arial" panose="020B0604020202020204" pitchFamily="34" charset="0"/>
              </a:rPr>
              <a:t>Terapi</a:t>
            </a:r>
            <a:r>
              <a:rPr lang="en-US" altLang="id-ID" sz="2400" dirty="0">
                <a:solidFill>
                  <a:srgbClr val="000000"/>
                </a:solidFill>
                <a:latin typeface="Arial" panose="020B0604020202020204" pitchFamily="34" charset="0"/>
                <a:cs typeface="Arial" panose="020B0604020202020204" pitchFamily="34" charset="0"/>
              </a:rPr>
              <a:t> </a:t>
            </a:r>
            <a:r>
              <a:rPr lang="en-US" altLang="id-ID" sz="2400" dirty="0" err="1">
                <a:solidFill>
                  <a:srgbClr val="000000"/>
                </a:solidFill>
                <a:latin typeface="Arial" panose="020B0604020202020204" pitchFamily="34" charset="0"/>
                <a:cs typeface="Arial" panose="020B0604020202020204" pitchFamily="34" charset="0"/>
              </a:rPr>
              <a:t>Nyeri</a:t>
            </a:r>
            <a:endParaRPr lang="id-ID" altLang="id-ID" sz="2400" dirty="0">
              <a:solidFill>
                <a:srgbClr val="000000"/>
              </a:solidFill>
              <a:latin typeface="Arial" panose="020B0604020202020204" pitchFamily="34" charset="0"/>
              <a:cs typeface="Arial" panose="020B0604020202020204" pitchFamily="34" charset="0"/>
            </a:endParaRPr>
          </a:p>
          <a:p>
            <a:pPr marL="0" lvl="2" algn="just">
              <a:lnSpc>
                <a:spcPct val="100000"/>
              </a:lnSpc>
              <a:spcBef>
                <a:spcPct val="0"/>
              </a:spcBef>
              <a:buFontTx/>
              <a:buNone/>
            </a:pPr>
            <a:r>
              <a:rPr lang="en-US" altLang="id-ID" sz="2400" dirty="0">
                <a:solidFill>
                  <a:srgbClr val="000000"/>
                </a:solidFill>
                <a:latin typeface="Arial" panose="020B0604020202020204" pitchFamily="34" charset="0"/>
                <a:ea typeface="SimSun" panose="02010600030101010101" pitchFamily="2" charset="-122"/>
                <a:cs typeface="Arial" panose="020B0604020202020204" pitchFamily="34" charset="0"/>
              </a:rPr>
              <a:t>5. </a:t>
            </a:r>
            <a:r>
              <a:rPr lang="en-US" altLang="id-ID" sz="2400" dirty="0" err="1">
                <a:solidFill>
                  <a:srgbClr val="000000"/>
                </a:solidFill>
                <a:latin typeface="Arial" panose="020B0604020202020204" pitchFamily="34" charset="0"/>
                <a:ea typeface="SimSun" panose="02010600030101010101" pitchFamily="2" charset="-122"/>
                <a:cs typeface="Arial" panose="020B0604020202020204" pitchFamily="34" charset="0"/>
              </a:rPr>
              <a:t>Terapi</a:t>
            </a:r>
            <a:r>
              <a:rPr lang="en-US" altLang="id-ID" sz="24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n-US" altLang="id-ID" sz="2400" dirty="0" err="1">
                <a:solidFill>
                  <a:srgbClr val="000000"/>
                </a:solidFill>
                <a:latin typeface="Arial" panose="020B0604020202020204" pitchFamily="34" charset="0"/>
                <a:ea typeface="SimSun" panose="02010600030101010101" pitchFamily="2" charset="-122"/>
                <a:cs typeface="Arial" panose="020B0604020202020204" pitchFamily="34" charset="0"/>
              </a:rPr>
              <a:t>Inhalasi</a:t>
            </a:r>
            <a:endParaRPr lang="en-US" altLang="id-ID" sz="2400" dirty="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291" y="1723465"/>
            <a:ext cx="6114372" cy="4206688"/>
          </a:xfrm>
          <a:prstGeom prst="rect">
            <a:avLst/>
          </a:prstGeom>
          <a:ln>
            <a:noFill/>
          </a:ln>
          <a:effectLst>
            <a:softEdge rad="112500"/>
          </a:effectLst>
        </p:spPr>
      </p:pic>
    </p:spTree>
    <p:extLst>
      <p:ext uri="{BB962C8B-B14F-4D97-AF65-F5344CB8AC3E}">
        <p14:creationId xmlns:p14="http://schemas.microsoft.com/office/powerpoint/2010/main" val="1692038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146" t="13970" r="31869" b="13236"/>
          <a:stretch/>
        </p:blipFill>
        <p:spPr>
          <a:xfrm>
            <a:off x="3713871" y="0"/>
            <a:ext cx="4656406" cy="6574965"/>
          </a:xfrm>
          <a:prstGeom prst="rect">
            <a:avLst/>
          </a:prstGeom>
        </p:spPr>
      </p:pic>
      <p:sp>
        <p:nvSpPr>
          <p:cNvPr id="4" name="직사각형 1">
            <a:extLst>
              <a:ext uri="{FF2B5EF4-FFF2-40B4-BE49-F238E27FC236}">
                <a16:creationId xmlns="" xmlns:a16="http://schemas.microsoft.com/office/drawing/2014/main" id="{F6BB0C23-9C43-49C8-8043-98B2240F4C41}"/>
              </a:ext>
            </a:extLst>
          </p:cNvPr>
          <p:cNvSpPr/>
          <p:nvPr/>
        </p:nvSpPr>
        <p:spPr>
          <a:xfrm>
            <a:off x="0" y="5056094"/>
            <a:ext cx="3523128" cy="1613647"/>
          </a:xfrm>
          <a:custGeom>
            <a:avLst/>
            <a:gdLst>
              <a:gd name="connsiteX0" fmla="*/ 0 w 5667375"/>
              <a:gd name="connsiteY0" fmla="*/ 0 h 2771775"/>
              <a:gd name="connsiteX1" fmla="*/ 5667375 w 5667375"/>
              <a:gd name="connsiteY1" fmla="*/ 0 h 2771775"/>
              <a:gd name="connsiteX2" fmla="*/ 5667375 w 5667375"/>
              <a:gd name="connsiteY2" fmla="*/ 2771775 h 2771775"/>
              <a:gd name="connsiteX3" fmla="*/ 0 w 5667375"/>
              <a:gd name="connsiteY3" fmla="*/ 2771775 h 2771775"/>
              <a:gd name="connsiteX4" fmla="*/ 0 w 5667375"/>
              <a:gd name="connsiteY4" fmla="*/ 0 h 2771775"/>
              <a:gd name="connsiteX0" fmla="*/ 0 w 6819900"/>
              <a:gd name="connsiteY0" fmla="*/ 9525 h 2781300"/>
              <a:gd name="connsiteX1" fmla="*/ 6819900 w 6819900"/>
              <a:gd name="connsiteY1" fmla="*/ 0 h 2781300"/>
              <a:gd name="connsiteX2" fmla="*/ 5667375 w 6819900"/>
              <a:gd name="connsiteY2" fmla="*/ 2781300 h 2781300"/>
              <a:gd name="connsiteX3" fmla="*/ 0 w 6819900"/>
              <a:gd name="connsiteY3" fmla="*/ 2781300 h 2781300"/>
              <a:gd name="connsiteX4" fmla="*/ 0 w 6819900"/>
              <a:gd name="connsiteY4" fmla="*/ 9525 h 2781300"/>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790825">
                <a:moveTo>
                  <a:pt x="0" y="19050"/>
                </a:moveTo>
                <a:lnTo>
                  <a:pt x="6858000" y="0"/>
                </a:lnTo>
                <a:lnTo>
                  <a:pt x="5667375" y="2790825"/>
                </a:lnTo>
                <a:lnTo>
                  <a:pt x="0" y="2790825"/>
                </a:lnTo>
                <a:lnTo>
                  <a:pt x="0" y="19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a:solidFill>
                  <a:schemeClr val="bg1"/>
                </a:solidFill>
              </a:rPr>
              <a:t>PERATURAN MENTERI KESEHATAN REPUBLIK INDONESIA NOMOR 18 TAHUN 2016 TENTANG IZIN DAN PENYELENGGARAAN PRAKTIK </a:t>
            </a:r>
            <a:endParaRPr lang="id-ID" sz="1600" dirty="0" smtClean="0">
              <a:solidFill>
                <a:schemeClr val="bg1"/>
              </a:solidFill>
            </a:endParaRPr>
          </a:p>
          <a:p>
            <a:r>
              <a:rPr lang="id-ID" sz="1600" dirty="0" smtClean="0">
                <a:solidFill>
                  <a:schemeClr val="bg1"/>
                </a:solidFill>
              </a:rPr>
              <a:t>PENATA </a:t>
            </a:r>
            <a:r>
              <a:rPr lang="id-ID" sz="1600" dirty="0">
                <a:solidFill>
                  <a:schemeClr val="bg1"/>
                </a:solidFill>
              </a:rPr>
              <a:t>ANESTESI </a:t>
            </a:r>
            <a:endParaRPr lang="ko-KR" altLang="en-US" sz="1600" dirty="0">
              <a:solidFill>
                <a:schemeClr val="bg1"/>
              </a:solidFill>
            </a:endParaRPr>
          </a:p>
        </p:txBody>
      </p:sp>
    </p:spTree>
    <p:extLst>
      <p:ext uri="{BB962C8B-B14F-4D97-AF65-F5344CB8AC3E}">
        <p14:creationId xmlns:p14="http://schemas.microsoft.com/office/powerpoint/2010/main" val="426002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1055</Words>
  <Application>Microsoft Office PowerPoint</Application>
  <PresentationFormat>Widescreen</PresentationFormat>
  <Paragraphs>125</Paragraphs>
  <Slides>19</Slides>
  <Notes>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19</vt:i4>
      </vt:variant>
    </vt:vector>
  </HeadingPairs>
  <TitlesOfParts>
    <vt:vector size="39" baseType="lpstr">
      <vt:lpstr>Arial Unicode MS</vt:lpstr>
      <vt:lpstr>맑은 고딕</vt:lpstr>
      <vt:lpstr>宋体</vt:lpstr>
      <vt:lpstr>宋体</vt:lpstr>
      <vt:lpstr>Arabic Typesetting</vt:lpstr>
      <vt:lpstr>Arial</vt:lpstr>
      <vt:lpstr>Bell MT</vt:lpstr>
      <vt:lpstr>Berlin Sans FB Demi</vt:lpstr>
      <vt:lpstr>Calibri</vt:lpstr>
      <vt:lpstr>Franklin Gothic Book</vt:lpstr>
      <vt:lpstr>Franklin Gothic Heavy</vt:lpstr>
      <vt:lpstr>Gill Sans MT Condensed</vt:lpstr>
      <vt:lpstr>Helvetica Neue Light</vt:lpstr>
      <vt:lpstr>Tahoma</vt:lpstr>
      <vt:lpstr>Times New Roman</vt:lpstr>
      <vt:lpstr>Wingdings</vt:lpstr>
      <vt:lpstr>Cover and End Slide Master</vt:lpstr>
      <vt:lpstr>Contents Slide Master</vt:lpstr>
      <vt:lpstr>Section Break Slide Master</vt:lpstr>
      <vt:lpstr>1_Office Theme</vt:lpstr>
      <vt:lpstr>PowerPoint Presentation</vt:lpstr>
      <vt:lpstr>PEMBUKA BELAJAR</vt:lpstr>
      <vt:lpstr>PowerPoint Presentation</vt:lpstr>
      <vt:lpstr>PowerPoint Presentation</vt:lpstr>
      <vt:lpstr>Dasar Hukum Penyelenggaraan Pekerjaan Penata Anestesi</vt:lpstr>
      <vt:lpstr>PowerPoint Presentation</vt:lpstr>
      <vt:lpstr>Definisi Penata Anestesi</vt:lpstr>
      <vt:lpstr>PowerPoint Presentation</vt:lpstr>
      <vt:lpstr>PowerPoint Presentation</vt:lpstr>
      <vt:lpstr>PowerPoint Presentation</vt:lpstr>
      <vt:lpstr>PERAN &amp; KEDUDUKAN PENATA ANESTESI DALAM FASILITAS PELAYANAN KESEHATAN</vt:lpstr>
      <vt:lpstr>PERAN DAN KEDUDUKAN PENATA ANESTESI DAN HUBUNGAN  DENGAN TENAGA KESEHATAN LAINNYA DALAM PEKERJAAN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Windows</cp:lastModifiedBy>
  <cp:revision>115</cp:revision>
  <dcterms:created xsi:type="dcterms:W3CDTF">2019-01-14T06:35:35Z</dcterms:created>
  <dcterms:modified xsi:type="dcterms:W3CDTF">2020-12-23T00:58:55Z</dcterms:modified>
</cp:coreProperties>
</file>