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0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9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2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94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9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3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0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6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8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B9AD9-660A-4BDF-A608-C4CD3BFAF290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BA07B-5F15-45BA-91F3-C602B7E18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4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SKILL 6: USE COORDINATE CONNECTORS CORRECTLY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S Aditya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4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you have two clauses in an English sentence, you must connect the two clauses cor­rectly. One way to connect two clauses is to use </a:t>
            </a:r>
            <a:r>
              <a:rPr lang="en-US" sz="2400" i="1" dirty="0"/>
              <a:t>and, but, or, so, </a:t>
            </a:r>
            <a:r>
              <a:rPr lang="en-US" sz="2400" dirty="0"/>
              <a:t>or </a:t>
            </a:r>
            <a:r>
              <a:rPr lang="en-US" sz="2400" i="1" dirty="0"/>
              <a:t>yet </a:t>
            </a:r>
            <a:r>
              <a:rPr lang="en-US" sz="2400" dirty="0"/>
              <a:t>between the clauses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In each of these examples, there are two clauses that are correctly joined with a coordi­nate conjunction </a:t>
            </a:r>
            <a:r>
              <a:rPr lang="en-US" sz="2400" i="1" dirty="0"/>
              <a:t>and, but, or, so, </a:t>
            </a:r>
            <a:r>
              <a:rPr lang="en-US" sz="2400" dirty="0"/>
              <a:t>or </a:t>
            </a:r>
            <a:r>
              <a:rPr lang="en-US" sz="2400" i="1" dirty="0"/>
              <a:t>yet, </a:t>
            </a:r>
            <a:r>
              <a:rPr lang="en-US" sz="2400" dirty="0"/>
              <a:t>and a comma (,).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1796" t="43001" r="38521" b="32386"/>
          <a:stretch/>
        </p:blipFill>
        <p:spPr>
          <a:xfrm>
            <a:off x="2179772" y="2923505"/>
            <a:ext cx="4478605" cy="208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4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following example shows how this sentence pattern could be tested in the Struc­ture section of the TOEFL test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In this example you should notice quickly that there are two clauses, a </a:t>
            </a:r>
            <a:r>
              <a:rPr lang="en-US" i="1" dirty="0"/>
              <a:t>power failure oc­curred </a:t>
            </a:r>
            <a:r>
              <a:rPr lang="en-US" dirty="0"/>
              <a:t>and </a:t>
            </a:r>
            <a:r>
              <a:rPr lang="en-US" i="1" dirty="0"/>
              <a:t>the lamps went out. </a:t>
            </a:r>
            <a:r>
              <a:rPr lang="en-US" dirty="0"/>
              <a:t>This sentence needs a connector to join the two clauses. </a:t>
            </a:r>
            <a:r>
              <a:rPr lang="en-US" i="1" dirty="0"/>
              <a:t>Then, later, </a:t>
            </a:r>
            <a:r>
              <a:rPr lang="en-US" dirty="0"/>
              <a:t>and </a:t>
            </a:r>
            <a:r>
              <a:rPr lang="en-US" i="1" dirty="0"/>
              <a:t>next </a:t>
            </a:r>
            <a:r>
              <a:rPr lang="en-US" dirty="0"/>
              <a:t>are not connectors, so answers (A), (C), and (D) are not correct. The best answer is answer (B) because </a:t>
            </a:r>
            <a:r>
              <a:rPr lang="en-US" i="1" dirty="0"/>
              <a:t>so </a:t>
            </a:r>
            <a:r>
              <a:rPr lang="en-US" dirty="0"/>
              <a:t>can connect two clauses.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2394" t="35110" r="23310" b="33889"/>
          <a:stretch/>
        </p:blipFill>
        <p:spPr>
          <a:xfrm>
            <a:off x="2318198" y="2524260"/>
            <a:ext cx="6619740" cy="212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61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4050" t="32480" r="14859" b="28628"/>
          <a:stretch/>
        </p:blipFill>
        <p:spPr>
          <a:xfrm>
            <a:off x="1712890" y="2228045"/>
            <a:ext cx="8667482" cy="266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66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179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SKILL 6: USE COORDINATE CONNECTORS CORRECTLY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 6: USE COORDINATE CONNECTORS CORRECTLY</dc:title>
  <dc:creator>David Sulistiawan Aditya</dc:creator>
  <cp:lastModifiedBy>David Sulistiawan Aditya</cp:lastModifiedBy>
  <cp:revision>3</cp:revision>
  <dcterms:created xsi:type="dcterms:W3CDTF">2020-12-03T04:24:45Z</dcterms:created>
  <dcterms:modified xsi:type="dcterms:W3CDTF">2020-12-03T04:35:10Z</dcterms:modified>
</cp:coreProperties>
</file>