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53" r:id="rId3"/>
    <p:sldMasterId id="2147483657" r:id="rId4"/>
  </p:sldMasterIdLst>
  <p:notesMasterIdLst>
    <p:notesMasterId r:id="rId24"/>
  </p:notesMasterIdLst>
  <p:sldIdLst>
    <p:sldId id="578" r:id="rId5"/>
    <p:sldId id="307" r:id="rId6"/>
    <p:sldId id="606" r:id="rId7"/>
    <p:sldId id="607" r:id="rId8"/>
    <p:sldId id="612" r:id="rId9"/>
    <p:sldId id="611" r:id="rId10"/>
    <p:sldId id="613" r:id="rId11"/>
    <p:sldId id="614" r:id="rId12"/>
    <p:sldId id="615" r:id="rId13"/>
    <p:sldId id="621" r:id="rId14"/>
    <p:sldId id="622" r:id="rId15"/>
    <p:sldId id="624" r:id="rId16"/>
    <p:sldId id="617" r:id="rId17"/>
    <p:sldId id="618" r:id="rId18"/>
    <p:sldId id="619" r:id="rId19"/>
    <p:sldId id="620" r:id="rId20"/>
    <p:sldId id="616" r:id="rId21"/>
    <p:sldId id="564" r:id="rId22"/>
    <p:sldId id="32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-1020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1E869F-1C30-4105-B25F-7F04D59ED69C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97025C-5BBE-4B02-977C-9C41EB73EAE4}">
      <dgm:prSet phldrT="[Text]"/>
      <dgm:spPr>
        <a:solidFill>
          <a:schemeClr val="accent2"/>
        </a:solidFill>
      </dgm:spPr>
      <dgm:t>
        <a:bodyPr/>
        <a:lstStyle/>
        <a:p>
          <a:r>
            <a:rPr lang="id-ID" dirty="0" smtClean="0">
              <a:solidFill>
                <a:schemeClr val="tx1"/>
              </a:solidFill>
            </a:rPr>
            <a:t>Tercapainya perubahan perilaku individu, keluarga dan masyarakat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id-ID" dirty="0" smtClean="0">
              <a:solidFill>
                <a:schemeClr val="tx1"/>
              </a:solidFill>
            </a:rPr>
            <a:t>dalam membina dan memelihara perilaku sehat dan lingkungan sehat, serta berperan aktif dalam upaya mewujudkan derajat kesehatan yang optimal</a:t>
          </a:r>
          <a:endParaRPr lang="en-US" dirty="0">
            <a:solidFill>
              <a:schemeClr val="tx1"/>
            </a:solidFill>
          </a:endParaRPr>
        </a:p>
      </dgm:t>
    </dgm:pt>
    <dgm:pt modelId="{2A4C819C-70FD-4826-89D8-BA74AAB72EE4}" type="parTrans" cxnId="{D546A179-585D-4620-921A-DB380863A047}">
      <dgm:prSet/>
      <dgm:spPr/>
      <dgm:t>
        <a:bodyPr/>
        <a:lstStyle/>
        <a:p>
          <a:endParaRPr lang="en-US"/>
        </a:p>
      </dgm:t>
    </dgm:pt>
    <dgm:pt modelId="{D3A236E8-9FBD-4CA5-9E66-61196901543B}" type="sibTrans" cxnId="{D546A179-585D-4620-921A-DB380863A047}">
      <dgm:prSet/>
      <dgm:spPr/>
      <dgm:t>
        <a:bodyPr/>
        <a:lstStyle/>
        <a:p>
          <a:endParaRPr lang="en-US"/>
        </a:p>
      </dgm:t>
    </dgm:pt>
    <dgm:pt modelId="{C55653A9-70DF-41DA-B62F-2FD126FC31AC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id-ID" dirty="0" smtClean="0">
              <a:solidFill>
                <a:schemeClr val="tx1"/>
              </a:solidFill>
            </a:rPr>
            <a:t>Terbentuknya perilaku sehat pada individu, keluarga, kelompok dan masyarakat yang sesuai dengan konsep hidup sehat baik fisik, mental dan sosial sehingga dapat menurunkan angka kesakitan dan kematian</a:t>
          </a:r>
          <a:endParaRPr lang="en-US" dirty="0">
            <a:solidFill>
              <a:schemeClr val="tx1"/>
            </a:solidFill>
          </a:endParaRPr>
        </a:p>
      </dgm:t>
    </dgm:pt>
    <dgm:pt modelId="{BC7DEC9B-41BE-4BDD-A668-E41EE5D2A17F}" type="parTrans" cxnId="{CE73A4B0-BD3F-49A7-B9F3-364311622BC8}">
      <dgm:prSet/>
      <dgm:spPr/>
      <dgm:t>
        <a:bodyPr/>
        <a:lstStyle/>
        <a:p>
          <a:endParaRPr lang="en-US"/>
        </a:p>
      </dgm:t>
    </dgm:pt>
    <dgm:pt modelId="{C8F2B300-17E5-4BC8-A690-9FE9B2C23232}" type="sibTrans" cxnId="{CE73A4B0-BD3F-49A7-B9F3-364311622BC8}">
      <dgm:prSet/>
      <dgm:spPr/>
      <dgm:t>
        <a:bodyPr/>
        <a:lstStyle/>
        <a:p>
          <a:endParaRPr lang="en-US"/>
        </a:p>
      </dgm:t>
    </dgm:pt>
    <dgm:pt modelId="{A30624C4-3172-4E63-8C17-F0B85D06B6A2}">
      <dgm:prSet phldrT="[Text]"/>
      <dgm:spPr/>
      <dgm:t>
        <a:bodyPr/>
        <a:lstStyle/>
        <a:p>
          <a:r>
            <a:rPr lang="id-ID" dirty="0" smtClean="0">
              <a:solidFill>
                <a:schemeClr val="tx1"/>
              </a:solidFill>
            </a:rPr>
            <a:t>Menurut WHO tujuan penyuluhan kesehatan adalah untuk merubah perilaku perseorangan dan atau masyarakat dalam bidang kesehatan</a:t>
          </a:r>
          <a:endParaRPr lang="en-US" dirty="0">
            <a:solidFill>
              <a:schemeClr val="tx1"/>
            </a:solidFill>
          </a:endParaRPr>
        </a:p>
      </dgm:t>
    </dgm:pt>
    <dgm:pt modelId="{78638939-F701-4482-9E3B-AE202B9B3013}" type="parTrans" cxnId="{D8F80D26-07B3-4E1A-9C4A-BAFBEB5F7A6A}">
      <dgm:prSet/>
      <dgm:spPr/>
      <dgm:t>
        <a:bodyPr/>
        <a:lstStyle/>
        <a:p>
          <a:endParaRPr lang="en-US"/>
        </a:p>
      </dgm:t>
    </dgm:pt>
    <dgm:pt modelId="{045DFF98-B374-4515-9009-ADAB3CFDCB4A}" type="sibTrans" cxnId="{D8F80D26-07B3-4E1A-9C4A-BAFBEB5F7A6A}">
      <dgm:prSet/>
      <dgm:spPr/>
      <dgm:t>
        <a:bodyPr/>
        <a:lstStyle/>
        <a:p>
          <a:endParaRPr lang="en-US"/>
        </a:p>
      </dgm:t>
    </dgm:pt>
    <dgm:pt modelId="{9C92A2B9-A341-4974-9CC6-A288E177D081}" type="pres">
      <dgm:prSet presAssocID="{5F1E869F-1C30-4105-B25F-7F04D59ED69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13599D-80E2-4DF9-A095-DE0533FE8A29}" type="pres">
      <dgm:prSet presAssocID="{FC97025C-5BBE-4B02-977C-9C41EB73EAE4}" presName="comp" presStyleCnt="0"/>
      <dgm:spPr/>
    </dgm:pt>
    <dgm:pt modelId="{2276BA57-ACD8-495D-AEAE-2CE92B257F80}" type="pres">
      <dgm:prSet presAssocID="{FC97025C-5BBE-4B02-977C-9C41EB73EAE4}" presName="box" presStyleLbl="node1" presStyleIdx="0" presStyleCnt="3"/>
      <dgm:spPr/>
      <dgm:t>
        <a:bodyPr/>
        <a:lstStyle/>
        <a:p>
          <a:endParaRPr lang="en-US"/>
        </a:p>
      </dgm:t>
    </dgm:pt>
    <dgm:pt modelId="{32B952F5-1D95-4817-920A-B5863FC46808}" type="pres">
      <dgm:prSet presAssocID="{FC97025C-5BBE-4B02-977C-9C41EB73EAE4}" presName="img" presStyleLbl="fgImgPlace1" presStyleIdx="0" presStyleCnt="3"/>
      <dgm:spPr/>
    </dgm:pt>
    <dgm:pt modelId="{AED5F032-11F1-471B-9735-37AAEB1854D7}" type="pres">
      <dgm:prSet presAssocID="{FC97025C-5BBE-4B02-977C-9C41EB73EAE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716CF-D5EF-47EE-B560-681A362E4B54}" type="pres">
      <dgm:prSet presAssocID="{D3A236E8-9FBD-4CA5-9E66-61196901543B}" presName="spacer" presStyleCnt="0"/>
      <dgm:spPr/>
    </dgm:pt>
    <dgm:pt modelId="{38B7FFA8-1D73-40A3-94F1-ECA64C51415C}" type="pres">
      <dgm:prSet presAssocID="{C55653A9-70DF-41DA-B62F-2FD126FC31AC}" presName="comp" presStyleCnt="0"/>
      <dgm:spPr/>
    </dgm:pt>
    <dgm:pt modelId="{5CD43B93-3320-4F43-AD59-C86B9B64A7EB}" type="pres">
      <dgm:prSet presAssocID="{C55653A9-70DF-41DA-B62F-2FD126FC31AC}" presName="box" presStyleLbl="node1" presStyleIdx="1" presStyleCnt="3"/>
      <dgm:spPr/>
      <dgm:t>
        <a:bodyPr/>
        <a:lstStyle/>
        <a:p>
          <a:endParaRPr lang="en-US"/>
        </a:p>
      </dgm:t>
    </dgm:pt>
    <dgm:pt modelId="{350C3FC5-F5A4-467B-9CD4-C9A58A5E3922}" type="pres">
      <dgm:prSet presAssocID="{C55653A9-70DF-41DA-B62F-2FD126FC31AC}" presName="img" presStyleLbl="fgImgPlace1" presStyleIdx="1" presStyleCnt="3"/>
      <dgm:spPr/>
    </dgm:pt>
    <dgm:pt modelId="{E7C571A8-CA57-48BC-BA43-4D3DC8BF5B8D}" type="pres">
      <dgm:prSet presAssocID="{C55653A9-70DF-41DA-B62F-2FD126FC31A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A21BE-85E7-4F4E-BA82-F6712724A328}" type="pres">
      <dgm:prSet presAssocID="{C8F2B300-17E5-4BC8-A690-9FE9B2C23232}" presName="spacer" presStyleCnt="0"/>
      <dgm:spPr/>
    </dgm:pt>
    <dgm:pt modelId="{8DD5D655-1F80-498F-B096-31D96180B9BB}" type="pres">
      <dgm:prSet presAssocID="{A30624C4-3172-4E63-8C17-F0B85D06B6A2}" presName="comp" presStyleCnt="0"/>
      <dgm:spPr/>
    </dgm:pt>
    <dgm:pt modelId="{3773C78B-37F1-4E4C-88FD-D61F29AF0B14}" type="pres">
      <dgm:prSet presAssocID="{A30624C4-3172-4E63-8C17-F0B85D06B6A2}" presName="box" presStyleLbl="node1" presStyleIdx="2" presStyleCnt="3"/>
      <dgm:spPr/>
      <dgm:t>
        <a:bodyPr/>
        <a:lstStyle/>
        <a:p>
          <a:endParaRPr lang="en-US"/>
        </a:p>
      </dgm:t>
    </dgm:pt>
    <dgm:pt modelId="{4605C722-3E6D-446B-9C3D-72C2BA0C3A4C}" type="pres">
      <dgm:prSet presAssocID="{A30624C4-3172-4E63-8C17-F0B85D06B6A2}" presName="img" presStyleLbl="fgImgPlace1" presStyleIdx="2" presStyleCnt="3"/>
      <dgm:spPr/>
    </dgm:pt>
    <dgm:pt modelId="{D4364BDE-636D-46EB-8C9F-48E43C8DFA8B}" type="pres">
      <dgm:prSet presAssocID="{A30624C4-3172-4E63-8C17-F0B85D06B6A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F80D26-07B3-4E1A-9C4A-BAFBEB5F7A6A}" srcId="{5F1E869F-1C30-4105-B25F-7F04D59ED69C}" destId="{A30624C4-3172-4E63-8C17-F0B85D06B6A2}" srcOrd="2" destOrd="0" parTransId="{78638939-F701-4482-9E3B-AE202B9B3013}" sibTransId="{045DFF98-B374-4515-9009-ADAB3CFDCB4A}"/>
    <dgm:cxn modelId="{16806252-6FBD-48CA-BC54-64E356472A28}" type="presOf" srcId="{A30624C4-3172-4E63-8C17-F0B85D06B6A2}" destId="{3773C78B-37F1-4E4C-88FD-D61F29AF0B14}" srcOrd="0" destOrd="0" presId="urn:microsoft.com/office/officeart/2005/8/layout/vList4#1"/>
    <dgm:cxn modelId="{D546A179-585D-4620-921A-DB380863A047}" srcId="{5F1E869F-1C30-4105-B25F-7F04D59ED69C}" destId="{FC97025C-5BBE-4B02-977C-9C41EB73EAE4}" srcOrd="0" destOrd="0" parTransId="{2A4C819C-70FD-4826-89D8-BA74AAB72EE4}" sibTransId="{D3A236E8-9FBD-4CA5-9E66-61196901543B}"/>
    <dgm:cxn modelId="{3F5C6508-C09F-4DF6-B874-2525697BE9E3}" type="presOf" srcId="{C55653A9-70DF-41DA-B62F-2FD126FC31AC}" destId="{5CD43B93-3320-4F43-AD59-C86B9B64A7EB}" srcOrd="0" destOrd="0" presId="urn:microsoft.com/office/officeart/2005/8/layout/vList4#1"/>
    <dgm:cxn modelId="{E7AF13B5-36A9-4D7C-83CB-571E5F121AE4}" type="presOf" srcId="{5F1E869F-1C30-4105-B25F-7F04D59ED69C}" destId="{9C92A2B9-A341-4974-9CC6-A288E177D081}" srcOrd="0" destOrd="0" presId="urn:microsoft.com/office/officeart/2005/8/layout/vList4#1"/>
    <dgm:cxn modelId="{D9346C8C-EB2A-4ABF-90AC-6C443A2FD9F3}" type="presOf" srcId="{C55653A9-70DF-41DA-B62F-2FD126FC31AC}" destId="{E7C571A8-CA57-48BC-BA43-4D3DC8BF5B8D}" srcOrd="1" destOrd="0" presId="urn:microsoft.com/office/officeart/2005/8/layout/vList4#1"/>
    <dgm:cxn modelId="{308450DE-530E-4E7D-BB35-42DF9E9AA50D}" type="presOf" srcId="{A30624C4-3172-4E63-8C17-F0B85D06B6A2}" destId="{D4364BDE-636D-46EB-8C9F-48E43C8DFA8B}" srcOrd="1" destOrd="0" presId="urn:microsoft.com/office/officeart/2005/8/layout/vList4#1"/>
    <dgm:cxn modelId="{32AC8690-4519-4E41-8786-536B1BB59632}" type="presOf" srcId="{FC97025C-5BBE-4B02-977C-9C41EB73EAE4}" destId="{2276BA57-ACD8-495D-AEAE-2CE92B257F80}" srcOrd="0" destOrd="0" presId="urn:microsoft.com/office/officeart/2005/8/layout/vList4#1"/>
    <dgm:cxn modelId="{CE73A4B0-BD3F-49A7-B9F3-364311622BC8}" srcId="{5F1E869F-1C30-4105-B25F-7F04D59ED69C}" destId="{C55653A9-70DF-41DA-B62F-2FD126FC31AC}" srcOrd="1" destOrd="0" parTransId="{BC7DEC9B-41BE-4BDD-A668-E41EE5D2A17F}" sibTransId="{C8F2B300-17E5-4BC8-A690-9FE9B2C23232}"/>
    <dgm:cxn modelId="{C2AAD1FD-271A-4083-B5C6-FA67D9767CBC}" type="presOf" srcId="{FC97025C-5BBE-4B02-977C-9C41EB73EAE4}" destId="{AED5F032-11F1-471B-9735-37AAEB1854D7}" srcOrd="1" destOrd="0" presId="urn:microsoft.com/office/officeart/2005/8/layout/vList4#1"/>
    <dgm:cxn modelId="{D407A50F-F63A-4EC4-BBE4-5A36CFC44683}" type="presParOf" srcId="{9C92A2B9-A341-4974-9CC6-A288E177D081}" destId="{9613599D-80E2-4DF9-A095-DE0533FE8A29}" srcOrd="0" destOrd="0" presId="urn:microsoft.com/office/officeart/2005/8/layout/vList4#1"/>
    <dgm:cxn modelId="{D4D4FB42-1390-4D50-966F-CB813D0A4023}" type="presParOf" srcId="{9613599D-80E2-4DF9-A095-DE0533FE8A29}" destId="{2276BA57-ACD8-495D-AEAE-2CE92B257F80}" srcOrd="0" destOrd="0" presId="urn:microsoft.com/office/officeart/2005/8/layout/vList4#1"/>
    <dgm:cxn modelId="{DD083BAE-006F-46AF-B21D-3B4C69A384B1}" type="presParOf" srcId="{9613599D-80E2-4DF9-A095-DE0533FE8A29}" destId="{32B952F5-1D95-4817-920A-B5863FC46808}" srcOrd="1" destOrd="0" presId="urn:microsoft.com/office/officeart/2005/8/layout/vList4#1"/>
    <dgm:cxn modelId="{210C27A2-B126-46A4-8EEB-5B8A6BC6192B}" type="presParOf" srcId="{9613599D-80E2-4DF9-A095-DE0533FE8A29}" destId="{AED5F032-11F1-471B-9735-37AAEB1854D7}" srcOrd="2" destOrd="0" presId="urn:microsoft.com/office/officeart/2005/8/layout/vList4#1"/>
    <dgm:cxn modelId="{9F59EB50-0288-47C5-B489-D227638D5F0D}" type="presParOf" srcId="{9C92A2B9-A341-4974-9CC6-A288E177D081}" destId="{4AE716CF-D5EF-47EE-B560-681A362E4B54}" srcOrd="1" destOrd="0" presId="urn:microsoft.com/office/officeart/2005/8/layout/vList4#1"/>
    <dgm:cxn modelId="{FA2483D8-4A2C-4911-ABA6-8622E10F49D2}" type="presParOf" srcId="{9C92A2B9-A341-4974-9CC6-A288E177D081}" destId="{38B7FFA8-1D73-40A3-94F1-ECA64C51415C}" srcOrd="2" destOrd="0" presId="urn:microsoft.com/office/officeart/2005/8/layout/vList4#1"/>
    <dgm:cxn modelId="{78A445DD-247D-492B-B07A-D0736BBD3EB0}" type="presParOf" srcId="{38B7FFA8-1D73-40A3-94F1-ECA64C51415C}" destId="{5CD43B93-3320-4F43-AD59-C86B9B64A7EB}" srcOrd="0" destOrd="0" presId="urn:microsoft.com/office/officeart/2005/8/layout/vList4#1"/>
    <dgm:cxn modelId="{CC301DCC-548C-4D5B-87BC-4A44AA0849B5}" type="presParOf" srcId="{38B7FFA8-1D73-40A3-94F1-ECA64C51415C}" destId="{350C3FC5-F5A4-467B-9CD4-C9A58A5E3922}" srcOrd="1" destOrd="0" presId="urn:microsoft.com/office/officeart/2005/8/layout/vList4#1"/>
    <dgm:cxn modelId="{4D74675C-B3DF-4B64-AA8E-24F4D6381657}" type="presParOf" srcId="{38B7FFA8-1D73-40A3-94F1-ECA64C51415C}" destId="{E7C571A8-CA57-48BC-BA43-4D3DC8BF5B8D}" srcOrd="2" destOrd="0" presId="urn:microsoft.com/office/officeart/2005/8/layout/vList4#1"/>
    <dgm:cxn modelId="{849E9FFF-B8F4-4CD5-AB20-826BF3A2DB65}" type="presParOf" srcId="{9C92A2B9-A341-4974-9CC6-A288E177D081}" destId="{73AA21BE-85E7-4F4E-BA82-F6712724A328}" srcOrd="3" destOrd="0" presId="urn:microsoft.com/office/officeart/2005/8/layout/vList4#1"/>
    <dgm:cxn modelId="{560FA206-E677-44F6-9841-7475A33FBD77}" type="presParOf" srcId="{9C92A2B9-A341-4974-9CC6-A288E177D081}" destId="{8DD5D655-1F80-498F-B096-31D96180B9BB}" srcOrd="4" destOrd="0" presId="urn:microsoft.com/office/officeart/2005/8/layout/vList4#1"/>
    <dgm:cxn modelId="{AF860F3E-DD0F-40C8-862E-0F6BDC4DDF75}" type="presParOf" srcId="{8DD5D655-1F80-498F-B096-31D96180B9BB}" destId="{3773C78B-37F1-4E4C-88FD-D61F29AF0B14}" srcOrd="0" destOrd="0" presId="urn:microsoft.com/office/officeart/2005/8/layout/vList4#1"/>
    <dgm:cxn modelId="{BB75E391-4F05-4247-B580-F87B700E02B8}" type="presParOf" srcId="{8DD5D655-1F80-498F-B096-31D96180B9BB}" destId="{4605C722-3E6D-446B-9C3D-72C2BA0C3A4C}" srcOrd="1" destOrd="0" presId="urn:microsoft.com/office/officeart/2005/8/layout/vList4#1"/>
    <dgm:cxn modelId="{B93832FE-60AA-40E1-9A0A-C0589023A6BB}" type="presParOf" srcId="{8DD5D655-1F80-498F-B096-31D96180B9BB}" destId="{D4364BDE-636D-46EB-8C9F-48E43C8DFA8B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387422-4AB4-415B-BE53-71946143F47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119A02-222A-4A8D-92E6-D1D92155B25E}">
      <dgm:prSet phldrT="[Text]"/>
      <dgm:spPr/>
      <dgm:t>
        <a:bodyPr/>
        <a:lstStyle/>
        <a:p>
          <a:r>
            <a:rPr lang="en-US" dirty="0" err="1" smtClean="0"/>
            <a:t>Individu</a:t>
          </a:r>
          <a:endParaRPr lang="en-US" dirty="0"/>
        </a:p>
      </dgm:t>
    </dgm:pt>
    <dgm:pt modelId="{450E6A74-8A7D-4319-BE3C-C2DFF5FEEAFF}" type="parTrans" cxnId="{17186706-ECD8-4882-B39A-CBF8327530B1}">
      <dgm:prSet/>
      <dgm:spPr/>
      <dgm:t>
        <a:bodyPr/>
        <a:lstStyle/>
        <a:p>
          <a:endParaRPr lang="en-US"/>
        </a:p>
      </dgm:t>
    </dgm:pt>
    <dgm:pt modelId="{03F96C70-06CF-4804-915E-5D4076828874}" type="sibTrans" cxnId="{17186706-ECD8-4882-B39A-CBF8327530B1}">
      <dgm:prSet/>
      <dgm:spPr/>
      <dgm:t>
        <a:bodyPr/>
        <a:lstStyle/>
        <a:p>
          <a:endParaRPr lang="en-US"/>
        </a:p>
      </dgm:t>
    </dgm:pt>
    <dgm:pt modelId="{5F43FD7B-5FB4-4F71-9E5C-459DF39DAC7F}">
      <dgm:prSet phldrT="[Text]"/>
      <dgm:spPr/>
      <dgm:t>
        <a:bodyPr/>
        <a:lstStyle/>
        <a:p>
          <a:r>
            <a:rPr lang="en-US" dirty="0" err="1" smtClean="0"/>
            <a:t>Individu</a:t>
          </a:r>
          <a:r>
            <a:rPr lang="en-US" dirty="0" smtClean="0"/>
            <a:t> yang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keperawatan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, yang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dilakukan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RS, </a:t>
          </a:r>
          <a:r>
            <a:rPr lang="en-US" dirty="0" err="1" smtClean="0"/>
            <a:t>klinik</a:t>
          </a:r>
          <a:r>
            <a:rPr lang="en-US" dirty="0" smtClean="0"/>
            <a:t>, </a:t>
          </a:r>
          <a:r>
            <a:rPr lang="en-US" dirty="0" err="1" smtClean="0"/>
            <a:t>puskesmas</a:t>
          </a:r>
          <a:r>
            <a:rPr lang="en-US" dirty="0" smtClean="0"/>
            <a:t>, </a:t>
          </a:r>
          <a:r>
            <a:rPr lang="en-US" dirty="0" err="1" smtClean="0"/>
            <a:t>rumah</a:t>
          </a:r>
          <a:r>
            <a:rPr lang="en-US" dirty="0" smtClean="0"/>
            <a:t> </a:t>
          </a:r>
          <a:r>
            <a:rPr lang="en-US" dirty="0" err="1" smtClean="0"/>
            <a:t>bersalin</a:t>
          </a:r>
          <a:r>
            <a:rPr lang="en-US" dirty="0" smtClean="0"/>
            <a:t>, </a:t>
          </a:r>
          <a:r>
            <a:rPr lang="en-US" dirty="0" err="1" smtClean="0"/>
            <a:t>posyandu</a:t>
          </a:r>
          <a:r>
            <a:rPr lang="en-US" dirty="0" smtClean="0"/>
            <a:t>, </a:t>
          </a:r>
          <a:r>
            <a:rPr lang="en-US" dirty="0" err="1" smtClean="0"/>
            <a:t>keluarga</a:t>
          </a:r>
          <a:r>
            <a:rPr lang="en-US" dirty="0" smtClean="0"/>
            <a:t> </a:t>
          </a:r>
          <a:r>
            <a:rPr lang="en-US" dirty="0" err="1" smtClean="0"/>
            <a:t>binaan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binaan</a:t>
          </a:r>
          <a:endParaRPr lang="en-US" dirty="0"/>
        </a:p>
      </dgm:t>
    </dgm:pt>
    <dgm:pt modelId="{99B4FD4A-94C2-495B-80D3-3585175FE125}" type="parTrans" cxnId="{35A1933D-6B2B-4D4C-9AC6-694B00BB2010}">
      <dgm:prSet/>
      <dgm:spPr/>
      <dgm:t>
        <a:bodyPr/>
        <a:lstStyle/>
        <a:p>
          <a:endParaRPr lang="en-US"/>
        </a:p>
      </dgm:t>
    </dgm:pt>
    <dgm:pt modelId="{6EA1A5AB-18A9-405D-A978-14885D59F1A2}" type="sibTrans" cxnId="{35A1933D-6B2B-4D4C-9AC6-694B00BB2010}">
      <dgm:prSet/>
      <dgm:spPr/>
      <dgm:t>
        <a:bodyPr/>
        <a:lstStyle/>
        <a:p>
          <a:endParaRPr lang="en-US"/>
        </a:p>
      </dgm:t>
    </dgm:pt>
    <dgm:pt modelId="{313A40AF-ADB7-472F-97AC-6D09D5080EA2}">
      <dgm:prSet phldrT="[Text]"/>
      <dgm:spPr/>
      <dgm:t>
        <a:bodyPr/>
        <a:lstStyle/>
        <a:p>
          <a:r>
            <a:rPr lang="en-US" dirty="0" err="1" smtClean="0"/>
            <a:t>Keluarga</a:t>
          </a:r>
          <a:endParaRPr lang="en-US" dirty="0"/>
        </a:p>
      </dgm:t>
    </dgm:pt>
    <dgm:pt modelId="{6880A67A-DE5B-4BB3-A3E1-0D8DC0C86504}" type="parTrans" cxnId="{F2AD89E1-8D38-4AB7-8679-907298FB1D2C}">
      <dgm:prSet/>
      <dgm:spPr/>
      <dgm:t>
        <a:bodyPr/>
        <a:lstStyle/>
        <a:p>
          <a:endParaRPr lang="en-US"/>
        </a:p>
      </dgm:t>
    </dgm:pt>
    <dgm:pt modelId="{6DF6FE95-F14E-4292-BD62-60E20BCFAEEF}" type="sibTrans" cxnId="{F2AD89E1-8D38-4AB7-8679-907298FB1D2C}">
      <dgm:prSet/>
      <dgm:spPr/>
      <dgm:t>
        <a:bodyPr/>
        <a:lstStyle/>
        <a:p>
          <a:endParaRPr lang="en-US"/>
        </a:p>
      </dgm:t>
    </dgm:pt>
    <dgm:pt modelId="{C0CDDFE5-B24E-4706-A820-D2A55C107A16}">
      <dgm:prSet phldrT="[Text]"/>
      <dgm:spPr/>
      <dgm:t>
        <a:bodyPr/>
        <a:lstStyle/>
        <a:p>
          <a:r>
            <a:rPr lang="en-US" dirty="0" err="1" smtClean="0"/>
            <a:t>Keluarga</a:t>
          </a:r>
          <a:r>
            <a:rPr lang="en-US" dirty="0" smtClean="0"/>
            <a:t> </a:t>
          </a:r>
          <a:r>
            <a:rPr lang="en-US" dirty="0" err="1" smtClean="0"/>
            <a:t>binaan</a:t>
          </a:r>
          <a:r>
            <a:rPr lang="en-US" dirty="0" smtClean="0"/>
            <a:t> yang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keperawatan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yang </a:t>
          </a:r>
          <a:r>
            <a:rPr lang="en-US" dirty="0" err="1" smtClean="0"/>
            <a:t>tergolong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</a:t>
          </a:r>
          <a:r>
            <a:rPr lang="en-US" dirty="0" err="1" smtClean="0"/>
            <a:t>Resiko</a:t>
          </a:r>
          <a:r>
            <a:rPr lang="en-US" dirty="0" smtClean="0"/>
            <a:t> </a:t>
          </a:r>
          <a:r>
            <a:rPr lang="en-US" dirty="0" err="1" smtClean="0"/>
            <a:t>tinggi</a:t>
          </a:r>
          <a:r>
            <a:rPr lang="en-US" dirty="0" smtClean="0"/>
            <a:t>, </a:t>
          </a:r>
          <a:r>
            <a:rPr lang="en-US" dirty="0" err="1" smtClean="0"/>
            <a:t>diantaranya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:</a:t>
          </a:r>
          <a:endParaRPr lang="en-US" dirty="0"/>
        </a:p>
      </dgm:t>
    </dgm:pt>
    <dgm:pt modelId="{5F9CF006-CDA5-47BE-B82B-F80B343ECD14}" type="parTrans" cxnId="{446EA164-B412-4554-A4A7-4116D51D7660}">
      <dgm:prSet/>
      <dgm:spPr/>
      <dgm:t>
        <a:bodyPr/>
        <a:lstStyle/>
        <a:p>
          <a:endParaRPr lang="en-US"/>
        </a:p>
      </dgm:t>
    </dgm:pt>
    <dgm:pt modelId="{2CAB84A2-172A-49D1-BCE9-8F32ABC14DDC}" type="sibTrans" cxnId="{446EA164-B412-4554-A4A7-4116D51D7660}">
      <dgm:prSet/>
      <dgm:spPr/>
      <dgm:t>
        <a:bodyPr/>
        <a:lstStyle/>
        <a:p>
          <a:endParaRPr lang="en-US"/>
        </a:p>
      </dgm:t>
    </dgm:pt>
    <dgm:pt modelId="{7C6D543C-B398-4A8E-97D1-53A8DB631464}">
      <dgm:prSet/>
      <dgm:spPr/>
      <dgm:t>
        <a:bodyPr/>
        <a:lstStyle/>
        <a:p>
          <a:r>
            <a:rPr lang="en-US" i="1" dirty="0" smtClean="0"/>
            <a:t>a.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yang </a:t>
          </a:r>
          <a:r>
            <a:rPr lang="en-US" dirty="0" err="1" smtClean="0"/>
            <a:t>menderita</a:t>
          </a:r>
          <a:r>
            <a:rPr lang="en-US" dirty="0" smtClean="0"/>
            <a:t> </a:t>
          </a:r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menular</a:t>
          </a:r>
          <a:endParaRPr lang="en-US" dirty="0" smtClean="0"/>
        </a:p>
      </dgm:t>
    </dgm:pt>
    <dgm:pt modelId="{4DA85175-8E57-43FD-A931-63CA02EF20A7}" type="parTrans" cxnId="{51A7604D-3CE4-4685-9989-1F7F4CF74C22}">
      <dgm:prSet/>
      <dgm:spPr/>
      <dgm:t>
        <a:bodyPr/>
        <a:lstStyle/>
        <a:p>
          <a:endParaRPr lang="en-US"/>
        </a:p>
      </dgm:t>
    </dgm:pt>
    <dgm:pt modelId="{6FB9D51C-EA8B-4D22-B322-3D9530F75E81}" type="sibTrans" cxnId="{51A7604D-3CE4-4685-9989-1F7F4CF74C22}">
      <dgm:prSet/>
      <dgm:spPr/>
      <dgm:t>
        <a:bodyPr/>
        <a:lstStyle/>
        <a:p>
          <a:endParaRPr lang="en-US"/>
        </a:p>
      </dgm:t>
    </dgm:pt>
    <dgm:pt modelId="{3CA835C9-2056-4B74-934C-62AEAC956E21}">
      <dgm:prSet/>
      <dgm:spPr/>
      <dgm:t>
        <a:bodyPr/>
        <a:lstStyle/>
        <a:p>
          <a:r>
            <a:rPr lang="en-US" i="1" smtClean="0"/>
            <a:t>b.</a:t>
          </a:r>
          <a:r>
            <a:rPr lang="en-US" smtClean="0"/>
            <a:t> Keluarga dengan sosial ekonomi dan pendidikan yang rendah</a:t>
          </a:r>
          <a:endParaRPr lang="en-US" dirty="0" smtClean="0"/>
        </a:p>
      </dgm:t>
    </dgm:pt>
    <dgm:pt modelId="{7D6C9271-AC71-48B4-95A1-CA2E36C4D676}" type="parTrans" cxnId="{F2258A6A-B99F-404E-9D64-0A64C2B71892}">
      <dgm:prSet/>
      <dgm:spPr/>
      <dgm:t>
        <a:bodyPr/>
        <a:lstStyle/>
        <a:p>
          <a:endParaRPr lang="en-US"/>
        </a:p>
      </dgm:t>
    </dgm:pt>
    <dgm:pt modelId="{B380F60D-783F-430B-B35F-D4A0B8148BE2}" type="sibTrans" cxnId="{F2258A6A-B99F-404E-9D64-0A64C2B71892}">
      <dgm:prSet/>
      <dgm:spPr/>
      <dgm:t>
        <a:bodyPr/>
        <a:lstStyle/>
        <a:p>
          <a:endParaRPr lang="en-US"/>
        </a:p>
      </dgm:t>
    </dgm:pt>
    <dgm:pt modelId="{7328B34E-F597-4187-BB44-295660AE0134}">
      <dgm:prSet/>
      <dgm:spPr/>
      <dgm:t>
        <a:bodyPr/>
        <a:lstStyle/>
        <a:p>
          <a:r>
            <a:rPr lang="en-US" i="1" smtClean="0"/>
            <a:t>c.</a:t>
          </a:r>
          <a:r>
            <a:rPr lang="en-US" smtClean="0"/>
            <a:t> Keluarga dengan masalah sanitasi lingkungan yang buruk</a:t>
          </a:r>
          <a:endParaRPr lang="en-US" dirty="0" smtClean="0"/>
        </a:p>
      </dgm:t>
    </dgm:pt>
    <dgm:pt modelId="{A364C64C-06C8-4504-BAA8-4F65BFF96A82}" type="parTrans" cxnId="{D0BAEAF9-D054-498C-9AE7-98F9D8C8626A}">
      <dgm:prSet/>
      <dgm:spPr/>
      <dgm:t>
        <a:bodyPr/>
        <a:lstStyle/>
        <a:p>
          <a:endParaRPr lang="en-US"/>
        </a:p>
      </dgm:t>
    </dgm:pt>
    <dgm:pt modelId="{9D3D789C-F070-4E4C-958D-EF5B34EBC7B2}" type="sibTrans" cxnId="{D0BAEAF9-D054-498C-9AE7-98F9D8C8626A}">
      <dgm:prSet/>
      <dgm:spPr/>
      <dgm:t>
        <a:bodyPr/>
        <a:lstStyle/>
        <a:p>
          <a:endParaRPr lang="en-US"/>
        </a:p>
      </dgm:t>
    </dgm:pt>
    <dgm:pt modelId="{2AA7529B-F33C-4C30-A971-DBD1DF169181}">
      <dgm:prSet/>
      <dgm:spPr/>
      <dgm:t>
        <a:bodyPr/>
        <a:lstStyle/>
        <a:p>
          <a:r>
            <a:rPr lang="en-US" i="1" smtClean="0"/>
            <a:t>d.</a:t>
          </a:r>
          <a:r>
            <a:rPr lang="en-US" smtClean="0"/>
            <a:t> Keluarga dengan masalah gizi buruk</a:t>
          </a:r>
          <a:endParaRPr lang="en-US" dirty="0" smtClean="0"/>
        </a:p>
      </dgm:t>
    </dgm:pt>
    <dgm:pt modelId="{715D77D1-8306-4283-AAE4-064121DE2821}" type="parTrans" cxnId="{981F9CEC-23B0-4DBC-B342-96D6DA792617}">
      <dgm:prSet/>
      <dgm:spPr/>
      <dgm:t>
        <a:bodyPr/>
        <a:lstStyle/>
        <a:p>
          <a:endParaRPr lang="en-US"/>
        </a:p>
      </dgm:t>
    </dgm:pt>
    <dgm:pt modelId="{B6218FC1-43BE-4FAB-B356-BBDFC2AD5681}" type="sibTrans" cxnId="{981F9CEC-23B0-4DBC-B342-96D6DA792617}">
      <dgm:prSet/>
      <dgm:spPr/>
      <dgm:t>
        <a:bodyPr/>
        <a:lstStyle/>
        <a:p>
          <a:endParaRPr lang="en-US"/>
        </a:p>
      </dgm:t>
    </dgm:pt>
    <dgm:pt modelId="{BA16F9E6-57E6-4364-98D3-9C238AB4CE7C}">
      <dgm:prSet/>
      <dgm:spPr/>
      <dgm:t>
        <a:bodyPr/>
        <a:lstStyle/>
        <a:p>
          <a:r>
            <a:rPr lang="en-US" i="1" dirty="0" smtClean="0"/>
            <a:t>e.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jumlah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yang </a:t>
          </a:r>
          <a:r>
            <a:rPr lang="en-US" dirty="0" err="1" smtClean="0"/>
            <a:t>banyak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luar</a:t>
          </a:r>
          <a:r>
            <a:rPr lang="en-US" dirty="0" smtClean="0"/>
            <a:t> </a:t>
          </a:r>
          <a:r>
            <a:rPr lang="en-US" dirty="0" err="1" smtClean="0"/>
            <a:t>kemampuan</a:t>
          </a:r>
          <a:r>
            <a:rPr lang="en-US" dirty="0" smtClean="0"/>
            <a:t> </a:t>
          </a:r>
          <a:r>
            <a:rPr lang="en-US" dirty="0" err="1" smtClean="0"/>
            <a:t>kapasitas</a:t>
          </a:r>
          <a:r>
            <a:rPr lang="en-US" dirty="0" smtClean="0"/>
            <a:t> </a:t>
          </a:r>
          <a:r>
            <a:rPr lang="en-US" dirty="0" err="1" smtClean="0"/>
            <a:t>keluarga</a:t>
          </a:r>
          <a:r>
            <a:rPr lang="en-US" dirty="0" smtClean="0"/>
            <a:t> </a:t>
          </a:r>
        </a:p>
      </dgm:t>
    </dgm:pt>
    <dgm:pt modelId="{BBBFC75B-368F-4BD4-9E5C-F6EA87985714}" type="parTrans" cxnId="{4AB48ACE-0FDE-400E-965F-8C736FF527F0}">
      <dgm:prSet/>
      <dgm:spPr/>
      <dgm:t>
        <a:bodyPr/>
        <a:lstStyle/>
        <a:p>
          <a:endParaRPr lang="en-US"/>
        </a:p>
      </dgm:t>
    </dgm:pt>
    <dgm:pt modelId="{A85B8693-0A6C-4782-B612-38738EA55FAC}" type="sibTrans" cxnId="{4AB48ACE-0FDE-400E-965F-8C736FF527F0}">
      <dgm:prSet/>
      <dgm:spPr/>
      <dgm:t>
        <a:bodyPr/>
        <a:lstStyle/>
        <a:p>
          <a:endParaRPr lang="en-US"/>
        </a:p>
      </dgm:t>
    </dgm:pt>
    <dgm:pt modelId="{09C57145-B8E1-4A20-8814-DC7F0B89FEF3}">
      <dgm:prSet/>
      <dgm:spPr/>
      <dgm:t>
        <a:bodyPr/>
        <a:lstStyle/>
        <a:p>
          <a:r>
            <a:rPr lang="en-US" dirty="0" smtClean="0"/>
            <a:t>b. </a:t>
          </a:r>
          <a:r>
            <a:rPr lang="id-ID" dirty="0" smtClean="0"/>
            <a:t>Masyarakat nelayan</a:t>
          </a:r>
          <a:endParaRPr lang="en-US" dirty="0" smtClean="0"/>
        </a:p>
      </dgm:t>
    </dgm:pt>
    <dgm:pt modelId="{8358B808-3A43-4B00-8CA9-DF4E7863FD3B}" type="parTrans" cxnId="{4BE868E2-70EE-4EE7-B282-0816E4B3E2E1}">
      <dgm:prSet/>
      <dgm:spPr/>
      <dgm:t>
        <a:bodyPr/>
        <a:lstStyle/>
        <a:p>
          <a:endParaRPr lang="en-US"/>
        </a:p>
      </dgm:t>
    </dgm:pt>
    <dgm:pt modelId="{08C54E75-EB8B-4443-B6BD-593645E092E5}" type="sibTrans" cxnId="{4BE868E2-70EE-4EE7-B282-0816E4B3E2E1}">
      <dgm:prSet/>
      <dgm:spPr/>
      <dgm:t>
        <a:bodyPr/>
        <a:lstStyle/>
        <a:p>
          <a:endParaRPr lang="en-US"/>
        </a:p>
      </dgm:t>
    </dgm:pt>
    <dgm:pt modelId="{07DAFED8-570F-4C9C-9C28-803250143224}">
      <dgm:prSet/>
      <dgm:spPr/>
      <dgm:t>
        <a:bodyPr/>
        <a:lstStyle/>
        <a:p>
          <a:r>
            <a:rPr lang="en-US" dirty="0" smtClean="0"/>
            <a:t>c</a:t>
          </a:r>
          <a:r>
            <a:rPr lang="en-US" smtClean="0"/>
            <a:t>. </a:t>
          </a:r>
          <a:r>
            <a:rPr lang="id-ID" smtClean="0"/>
            <a:t>Masyarakat pedesaan </a:t>
          </a:r>
          <a:endParaRPr lang="en-US" dirty="0" smtClean="0"/>
        </a:p>
      </dgm:t>
    </dgm:pt>
    <dgm:pt modelId="{8667E90E-E040-4A90-A70F-F831B9B29F5F}" type="parTrans" cxnId="{F3D30347-9304-48CF-A6F3-088DC1984EBA}">
      <dgm:prSet/>
      <dgm:spPr/>
      <dgm:t>
        <a:bodyPr/>
        <a:lstStyle/>
        <a:p>
          <a:endParaRPr lang="en-US"/>
        </a:p>
      </dgm:t>
    </dgm:pt>
    <dgm:pt modelId="{85C6AC5D-455F-4D01-AB55-E550B3ABCD1C}" type="sibTrans" cxnId="{F3D30347-9304-48CF-A6F3-088DC1984EBA}">
      <dgm:prSet/>
      <dgm:spPr/>
      <dgm:t>
        <a:bodyPr/>
        <a:lstStyle/>
        <a:p>
          <a:endParaRPr lang="en-US"/>
        </a:p>
      </dgm:t>
    </dgm:pt>
    <dgm:pt modelId="{D64E21E4-972A-46F8-AF8B-DB70AC9D43D0}">
      <dgm:prSet/>
      <dgm:spPr/>
      <dgm:t>
        <a:bodyPr/>
        <a:lstStyle/>
        <a:p>
          <a:r>
            <a:rPr lang="en-US" dirty="0" smtClean="0"/>
            <a:t>d. </a:t>
          </a:r>
          <a:r>
            <a:rPr lang="en-US" dirty="0" err="1" smtClean="0"/>
            <a:t>Masyarakat</a:t>
          </a:r>
          <a:r>
            <a:rPr lang="en-US" dirty="0" smtClean="0"/>
            <a:t> yang </a:t>
          </a:r>
          <a:r>
            <a:rPr lang="en-US" dirty="0" err="1" smtClean="0"/>
            <a:t>datang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en-US" dirty="0" smtClean="0"/>
            <a:t> </a:t>
          </a:r>
          <a:r>
            <a:rPr lang="en-US" dirty="0" err="1" smtClean="0"/>
            <a:t>institusi</a:t>
          </a:r>
          <a:r>
            <a:rPr lang="en-US" dirty="0" smtClean="0"/>
            <a:t> </a:t>
          </a:r>
          <a:r>
            <a:rPr lang="en-US" dirty="0" err="1" smtClean="0"/>
            <a:t>pelayanan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Puskesmas</a:t>
          </a:r>
          <a:r>
            <a:rPr lang="en-US" dirty="0" smtClean="0"/>
            <a:t>, </a:t>
          </a:r>
          <a:r>
            <a:rPr lang="en-US" dirty="0" err="1" smtClean="0"/>
            <a:t>Posyandu</a:t>
          </a:r>
          <a:r>
            <a:rPr lang="en-US" dirty="0" smtClean="0"/>
            <a:t> yang </a:t>
          </a:r>
          <a:r>
            <a:rPr lang="en-US" dirty="0" err="1" smtClean="0"/>
            <a:t>diberikan</a:t>
          </a:r>
          <a:r>
            <a:rPr lang="en-US" dirty="0" smtClean="0"/>
            <a:t> </a:t>
          </a:r>
          <a:r>
            <a:rPr lang="en-US" dirty="0" err="1" smtClean="0"/>
            <a:t>pendidikan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massal</a:t>
          </a:r>
          <a:endParaRPr lang="en-US" dirty="0" smtClean="0"/>
        </a:p>
      </dgm:t>
    </dgm:pt>
    <dgm:pt modelId="{90872BBE-F5C6-45EF-B42C-C161A3B1DEAB}" type="parTrans" cxnId="{71353995-ED0A-4056-BB31-10FEFC9D7994}">
      <dgm:prSet/>
      <dgm:spPr/>
      <dgm:t>
        <a:bodyPr/>
        <a:lstStyle/>
        <a:p>
          <a:endParaRPr lang="en-US"/>
        </a:p>
      </dgm:t>
    </dgm:pt>
    <dgm:pt modelId="{062B6F04-8B07-4453-82B2-910829F9B52A}" type="sibTrans" cxnId="{71353995-ED0A-4056-BB31-10FEFC9D7994}">
      <dgm:prSet/>
      <dgm:spPr/>
      <dgm:t>
        <a:bodyPr/>
        <a:lstStyle/>
        <a:p>
          <a:endParaRPr lang="en-US"/>
        </a:p>
      </dgm:t>
    </dgm:pt>
    <dgm:pt modelId="{FB493278-9A4B-44B1-8826-9070C3702582}">
      <dgm:prSet/>
      <dgm:spPr/>
      <dgm:t>
        <a:bodyPr/>
        <a:lstStyle/>
        <a:p>
          <a:r>
            <a:rPr lang="en-US" dirty="0" smtClean="0"/>
            <a:t>e.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luas</a:t>
          </a:r>
          <a:r>
            <a:rPr lang="en-US" dirty="0" smtClean="0"/>
            <a:t> yang </a:t>
          </a:r>
          <a:r>
            <a:rPr lang="en-US" dirty="0" err="1" smtClean="0"/>
            <a:t>terkena</a:t>
          </a:r>
          <a:r>
            <a:rPr lang="en-US" dirty="0" smtClean="0"/>
            <a:t> </a:t>
          </a:r>
          <a:r>
            <a:rPr lang="en-US" dirty="0" err="1" smtClean="0"/>
            <a:t>masalah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wabah</a:t>
          </a:r>
          <a:r>
            <a:rPr lang="en-US" dirty="0" smtClean="0"/>
            <a:t> </a:t>
          </a:r>
          <a:r>
            <a:rPr lang="en-US" dirty="0" err="1" smtClean="0"/>
            <a:t>DHFdan</a:t>
          </a:r>
          <a:r>
            <a:rPr lang="en-US" dirty="0" smtClean="0"/>
            <a:t> </a:t>
          </a:r>
          <a:r>
            <a:rPr lang="en-US" dirty="0" err="1" smtClean="0"/>
            <a:t>Muntaber</a:t>
          </a:r>
          <a:endParaRPr lang="en-US" dirty="0" smtClean="0"/>
        </a:p>
      </dgm:t>
    </dgm:pt>
    <dgm:pt modelId="{859A2320-8CD3-48AC-ADED-98A37F6E571D}" type="parTrans" cxnId="{5C9A1D69-2360-4409-9868-EC95C04499E8}">
      <dgm:prSet/>
      <dgm:spPr/>
      <dgm:t>
        <a:bodyPr/>
        <a:lstStyle/>
        <a:p>
          <a:endParaRPr lang="en-US"/>
        </a:p>
      </dgm:t>
    </dgm:pt>
    <dgm:pt modelId="{6C7C4AFD-5E2A-460E-A613-A434F98509C6}" type="sibTrans" cxnId="{5C9A1D69-2360-4409-9868-EC95C04499E8}">
      <dgm:prSet/>
      <dgm:spPr/>
      <dgm:t>
        <a:bodyPr/>
        <a:lstStyle/>
        <a:p>
          <a:endParaRPr lang="en-US"/>
        </a:p>
      </dgm:t>
    </dgm:pt>
    <dgm:pt modelId="{1B7D4A50-9826-4E27-BB4A-40A1D95CCF60}">
      <dgm:prSet phldrT="[Text]"/>
      <dgm:spPr/>
      <dgm:t>
        <a:bodyPr/>
        <a:lstStyle/>
        <a:p>
          <a:endParaRPr lang="en-US" dirty="0"/>
        </a:p>
      </dgm:t>
    </dgm:pt>
    <dgm:pt modelId="{58B34F09-78E3-4528-ACAF-DA694D5093A1}" type="parTrans" cxnId="{B70A1FE0-C930-484B-9FAA-FE33198DF224}">
      <dgm:prSet/>
      <dgm:spPr/>
      <dgm:t>
        <a:bodyPr/>
        <a:lstStyle/>
        <a:p>
          <a:endParaRPr lang="en-US"/>
        </a:p>
      </dgm:t>
    </dgm:pt>
    <dgm:pt modelId="{16EBB7B4-A623-49BB-820A-5E2DCFD63FB9}" type="sibTrans" cxnId="{B70A1FE0-C930-484B-9FAA-FE33198DF224}">
      <dgm:prSet/>
      <dgm:spPr/>
      <dgm:t>
        <a:bodyPr/>
        <a:lstStyle/>
        <a:p>
          <a:endParaRPr lang="en-US"/>
        </a:p>
      </dgm:t>
    </dgm:pt>
    <dgm:pt modelId="{173112B7-7610-4DA0-8744-BFC3222152B0}">
      <dgm:prSet phldrT="[Text]"/>
      <dgm:spPr/>
      <dgm:t>
        <a:bodyPr/>
        <a:lstStyle/>
        <a:p>
          <a:endParaRPr lang="en-US" dirty="0"/>
        </a:p>
      </dgm:t>
    </dgm:pt>
    <dgm:pt modelId="{A03DA669-2C9D-4C89-9C04-F7090ABB46CB}" type="parTrans" cxnId="{D3D4111C-4B6E-4D20-B545-E0162B828DF5}">
      <dgm:prSet/>
      <dgm:spPr/>
      <dgm:t>
        <a:bodyPr/>
        <a:lstStyle/>
        <a:p>
          <a:endParaRPr lang="en-US"/>
        </a:p>
      </dgm:t>
    </dgm:pt>
    <dgm:pt modelId="{BAE06097-8308-426B-BD00-E4C788157FBD}" type="sibTrans" cxnId="{D3D4111C-4B6E-4D20-B545-E0162B828DF5}">
      <dgm:prSet/>
      <dgm:spPr/>
      <dgm:t>
        <a:bodyPr/>
        <a:lstStyle/>
        <a:p>
          <a:endParaRPr lang="en-US"/>
        </a:p>
      </dgm:t>
    </dgm:pt>
    <dgm:pt modelId="{CA3D3436-2E0D-449E-A46D-2F41117454D1}">
      <dgm:prSet phldrT="[Text]"/>
      <dgm:spPr/>
      <dgm:t>
        <a:bodyPr/>
        <a:lstStyle/>
        <a:p>
          <a:endParaRPr lang="en-US" dirty="0"/>
        </a:p>
      </dgm:t>
    </dgm:pt>
    <dgm:pt modelId="{1AA19FC1-B1CA-4371-8E68-E9E3394A9DC0}" type="parTrans" cxnId="{C2D30418-7310-4DC7-8112-0B617D95B9BC}">
      <dgm:prSet/>
      <dgm:spPr/>
      <dgm:t>
        <a:bodyPr/>
        <a:lstStyle/>
        <a:p>
          <a:endParaRPr lang="en-US"/>
        </a:p>
      </dgm:t>
    </dgm:pt>
    <dgm:pt modelId="{986BCECB-9F0F-43F4-AB02-6541FE8BDDF0}" type="sibTrans" cxnId="{C2D30418-7310-4DC7-8112-0B617D95B9BC}">
      <dgm:prSet/>
      <dgm:spPr/>
      <dgm:t>
        <a:bodyPr/>
        <a:lstStyle/>
        <a:p>
          <a:endParaRPr lang="en-US"/>
        </a:p>
      </dgm:t>
    </dgm:pt>
    <dgm:pt modelId="{DBC52734-BB47-4975-90DE-D8A98A689EE7}">
      <dgm:prSet phldrT="[Text]"/>
      <dgm:spPr/>
      <dgm:t>
        <a:bodyPr/>
        <a:lstStyle/>
        <a:p>
          <a:endParaRPr lang="en-US" dirty="0"/>
        </a:p>
      </dgm:t>
    </dgm:pt>
    <dgm:pt modelId="{0960A199-6728-488F-9F68-3014401DFE93}" type="sibTrans" cxnId="{4198DBF1-F8EE-4039-A302-04D3841B9C09}">
      <dgm:prSet/>
      <dgm:spPr/>
      <dgm:t>
        <a:bodyPr/>
        <a:lstStyle/>
        <a:p>
          <a:endParaRPr lang="en-US"/>
        </a:p>
      </dgm:t>
    </dgm:pt>
    <dgm:pt modelId="{5168CBFA-760B-48CA-A417-F6EDD100B28B}" type="parTrans" cxnId="{4198DBF1-F8EE-4039-A302-04D3841B9C09}">
      <dgm:prSet/>
      <dgm:spPr/>
      <dgm:t>
        <a:bodyPr/>
        <a:lstStyle/>
        <a:p>
          <a:endParaRPr lang="en-US"/>
        </a:p>
      </dgm:t>
    </dgm:pt>
    <dgm:pt modelId="{84A75C44-4B97-4C69-AF2A-FC4A8AB47386}">
      <dgm:prSet/>
      <dgm:spPr/>
      <dgm:t>
        <a:bodyPr/>
        <a:lstStyle/>
        <a:p>
          <a:r>
            <a:rPr lang="en-US" dirty="0" err="1" smtClean="0"/>
            <a:t>Masyarakat</a:t>
          </a:r>
          <a:endParaRPr lang="en-US" dirty="0" smtClean="0"/>
        </a:p>
      </dgm:t>
    </dgm:pt>
    <dgm:pt modelId="{9DD7063E-8F2B-476D-A1CF-B08C43354A55}" type="parTrans" cxnId="{05CD8CE1-C90A-42BD-8B06-5F22479FF4C8}">
      <dgm:prSet/>
      <dgm:spPr/>
      <dgm:t>
        <a:bodyPr/>
        <a:lstStyle/>
        <a:p>
          <a:endParaRPr lang="en-US"/>
        </a:p>
      </dgm:t>
    </dgm:pt>
    <dgm:pt modelId="{B4921AC3-3E15-434B-9AC6-B5E058A9CBA6}" type="sibTrans" cxnId="{05CD8CE1-C90A-42BD-8B06-5F22479FF4C8}">
      <dgm:prSet/>
      <dgm:spPr/>
      <dgm:t>
        <a:bodyPr/>
        <a:lstStyle/>
        <a:p>
          <a:endParaRPr lang="en-US"/>
        </a:p>
      </dgm:t>
    </dgm:pt>
    <dgm:pt modelId="{1097C8E7-BBF3-48FB-9729-4C152607E478}">
      <dgm:prSet phldrT="[Text]"/>
      <dgm:spPr/>
      <dgm:t>
        <a:bodyPr/>
        <a:lstStyle/>
        <a:p>
          <a:r>
            <a:rPr lang="en-US" dirty="0" smtClean="0"/>
            <a:t>a. </a:t>
          </a:r>
          <a:r>
            <a:rPr lang="id-ID" dirty="0" smtClean="0"/>
            <a:t>Masyarakat binaan Puskesmas</a:t>
          </a:r>
          <a:endParaRPr lang="en-US" dirty="0" smtClean="0"/>
        </a:p>
      </dgm:t>
    </dgm:pt>
    <dgm:pt modelId="{3C827F04-65F7-4FA8-8AD1-DD8518B3AC9C}" type="parTrans" cxnId="{F1D1BE2A-0350-4CD9-BCDB-2F9502E7950F}">
      <dgm:prSet/>
      <dgm:spPr/>
      <dgm:t>
        <a:bodyPr/>
        <a:lstStyle/>
        <a:p>
          <a:endParaRPr lang="en-US"/>
        </a:p>
      </dgm:t>
    </dgm:pt>
    <dgm:pt modelId="{EEF81143-2283-4842-9173-AFBF3D8C8CD6}" type="sibTrans" cxnId="{F1D1BE2A-0350-4CD9-BCDB-2F9502E7950F}">
      <dgm:prSet/>
      <dgm:spPr/>
      <dgm:t>
        <a:bodyPr/>
        <a:lstStyle/>
        <a:p>
          <a:endParaRPr lang="en-US"/>
        </a:p>
      </dgm:t>
    </dgm:pt>
    <dgm:pt modelId="{90A25131-B392-4323-8538-051488805939}" type="pres">
      <dgm:prSet presAssocID="{FE387422-4AB4-415B-BE53-71946143F47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FB0B07-0DCF-49FA-A2F5-E341693CFF0B}" type="pres">
      <dgm:prSet presAssocID="{AA119A02-222A-4A8D-92E6-D1D92155B25E}" presName="composite" presStyleCnt="0"/>
      <dgm:spPr/>
    </dgm:pt>
    <dgm:pt modelId="{B7A2FBC9-49ED-4A96-B459-4286014AB1D4}" type="pres">
      <dgm:prSet presAssocID="{AA119A02-222A-4A8D-92E6-D1D92155B25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8F2A1-140D-4B52-A6B6-77D9D849E060}" type="pres">
      <dgm:prSet presAssocID="{AA119A02-222A-4A8D-92E6-D1D92155B25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DE1B3-BF91-498F-A2AD-E13D5DA99FBD}" type="pres">
      <dgm:prSet presAssocID="{03F96C70-06CF-4804-915E-5D4076828874}" presName="space" presStyleCnt="0"/>
      <dgm:spPr/>
    </dgm:pt>
    <dgm:pt modelId="{847B976F-3AFF-43F8-8977-C50E4402B70C}" type="pres">
      <dgm:prSet presAssocID="{313A40AF-ADB7-472F-97AC-6D09D5080EA2}" presName="composite" presStyleCnt="0"/>
      <dgm:spPr/>
    </dgm:pt>
    <dgm:pt modelId="{8CEFD84A-AF02-48CD-8EC2-2361DF164CBF}" type="pres">
      <dgm:prSet presAssocID="{313A40AF-ADB7-472F-97AC-6D09D5080EA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440375-90DF-4556-A7C4-82CD08AFAD02}" type="pres">
      <dgm:prSet presAssocID="{313A40AF-ADB7-472F-97AC-6D09D5080EA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207F0-3515-49FF-9F3D-693DEDD76B57}" type="pres">
      <dgm:prSet presAssocID="{6DF6FE95-F14E-4292-BD62-60E20BCFAEEF}" presName="space" presStyleCnt="0"/>
      <dgm:spPr/>
    </dgm:pt>
    <dgm:pt modelId="{CE88FFF0-3491-4093-BC30-4F61BA3CA40B}" type="pres">
      <dgm:prSet presAssocID="{84A75C44-4B97-4C69-AF2A-FC4A8AB47386}" presName="composite" presStyleCnt="0"/>
      <dgm:spPr/>
    </dgm:pt>
    <dgm:pt modelId="{C064FDFF-63E0-444B-B8E3-EF92F241EAB1}" type="pres">
      <dgm:prSet presAssocID="{84A75C44-4B97-4C69-AF2A-FC4A8AB4738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28D98-2D16-4AF4-B224-8AD2AE867F91}" type="pres">
      <dgm:prSet presAssocID="{84A75C44-4B97-4C69-AF2A-FC4A8AB4738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BAEAF9-D054-498C-9AE7-98F9D8C8626A}" srcId="{7C6D543C-B398-4A8E-97D1-53A8DB631464}" destId="{7328B34E-F597-4187-BB44-295660AE0134}" srcOrd="1" destOrd="0" parTransId="{A364C64C-06C8-4504-BAA8-4F65BFF96A82}" sibTransId="{9D3D789C-F070-4E4C-958D-EF5B34EBC7B2}"/>
    <dgm:cxn modelId="{D3D4111C-4B6E-4D20-B545-E0162B828DF5}" srcId="{313A40AF-ADB7-472F-97AC-6D09D5080EA2}" destId="{173112B7-7610-4DA0-8744-BFC3222152B0}" srcOrd="3" destOrd="0" parTransId="{A03DA669-2C9D-4C89-9C04-F7090ABB46CB}" sibTransId="{BAE06097-8308-426B-BD00-E4C788157FBD}"/>
    <dgm:cxn modelId="{62A7D8DC-C703-4E2F-A891-BDB61483AC66}" type="presOf" srcId="{7C6D543C-B398-4A8E-97D1-53A8DB631464}" destId="{A9440375-90DF-4556-A7C4-82CD08AFAD02}" srcOrd="0" destOrd="1" presId="urn:microsoft.com/office/officeart/2005/8/layout/hList1"/>
    <dgm:cxn modelId="{3BBF1B22-35A3-49F0-B80D-AAFF15FFDA56}" type="presOf" srcId="{1097C8E7-BBF3-48FB-9729-4C152607E478}" destId="{82B28D98-2D16-4AF4-B224-8AD2AE867F91}" srcOrd="0" destOrd="0" presId="urn:microsoft.com/office/officeart/2005/8/layout/hList1"/>
    <dgm:cxn modelId="{446EA164-B412-4554-A4A7-4116D51D7660}" srcId="{313A40AF-ADB7-472F-97AC-6D09D5080EA2}" destId="{C0CDDFE5-B24E-4706-A820-D2A55C107A16}" srcOrd="0" destOrd="0" parTransId="{5F9CF006-CDA5-47BE-B82B-F80B343ECD14}" sibTransId="{2CAB84A2-172A-49D1-BCE9-8F32ABC14DDC}"/>
    <dgm:cxn modelId="{E7C67861-D7C1-45A5-8436-D60D8F8D01FA}" type="presOf" srcId="{D64E21E4-972A-46F8-AF8B-DB70AC9D43D0}" destId="{82B28D98-2D16-4AF4-B224-8AD2AE867F91}" srcOrd="0" destOrd="3" presId="urn:microsoft.com/office/officeart/2005/8/layout/hList1"/>
    <dgm:cxn modelId="{F2AD89E1-8D38-4AB7-8679-907298FB1D2C}" srcId="{FE387422-4AB4-415B-BE53-71946143F472}" destId="{313A40AF-ADB7-472F-97AC-6D09D5080EA2}" srcOrd="1" destOrd="0" parTransId="{6880A67A-DE5B-4BB3-A3E1-0D8DC0C86504}" sibTransId="{6DF6FE95-F14E-4292-BD62-60E20BCFAEEF}"/>
    <dgm:cxn modelId="{60907F7B-19CD-4CEC-A80F-EE830026B4ED}" type="presOf" srcId="{173112B7-7610-4DA0-8744-BFC3222152B0}" destId="{A9440375-90DF-4556-A7C4-82CD08AFAD02}" srcOrd="0" destOrd="7" presId="urn:microsoft.com/office/officeart/2005/8/layout/hList1"/>
    <dgm:cxn modelId="{C2D30418-7310-4DC7-8112-0B617D95B9BC}" srcId="{313A40AF-ADB7-472F-97AC-6D09D5080EA2}" destId="{CA3D3436-2E0D-449E-A46D-2F41117454D1}" srcOrd="4" destOrd="0" parTransId="{1AA19FC1-B1CA-4371-8E68-E9E3394A9DC0}" sibTransId="{986BCECB-9F0F-43F4-AB02-6541FE8BDDF0}"/>
    <dgm:cxn modelId="{71353995-ED0A-4056-BB31-10FEFC9D7994}" srcId="{84A75C44-4B97-4C69-AF2A-FC4A8AB47386}" destId="{D64E21E4-972A-46F8-AF8B-DB70AC9D43D0}" srcOrd="3" destOrd="0" parTransId="{90872BBE-F5C6-45EF-B42C-C161A3B1DEAB}" sibTransId="{062B6F04-8B07-4453-82B2-910829F9B52A}"/>
    <dgm:cxn modelId="{1AB8FEA8-1F94-4B56-AC31-D9732BD579E0}" type="presOf" srcId="{84A75C44-4B97-4C69-AF2A-FC4A8AB47386}" destId="{C064FDFF-63E0-444B-B8E3-EF92F241EAB1}" srcOrd="0" destOrd="0" presId="urn:microsoft.com/office/officeart/2005/8/layout/hList1"/>
    <dgm:cxn modelId="{4BE868E2-70EE-4EE7-B282-0816E4B3E2E1}" srcId="{84A75C44-4B97-4C69-AF2A-FC4A8AB47386}" destId="{09C57145-B8E1-4A20-8814-DC7F0B89FEF3}" srcOrd="1" destOrd="0" parTransId="{8358B808-3A43-4B00-8CA9-DF4E7863FD3B}" sibTransId="{08C54E75-EB8B-4443-B6BD-593645E092E5}"/>
    <dgm:cxn modelId="{F3D30347-9304-48CF-A6F3-088DC1984EBA}" srcId="{84A75C44-4B97-4C69-AF2A-FC4A8AB47386}" destId="{07DAFED8-570F-4C9C-9C28-803250143224}" srcOrd="2" destOrd="0" parTransId="{8667E90E-E040-4A90-A70F-F831B9B29F5F}" sibTransId="{85C6AC5D-455F-4D01-AB55-E550B3ABCD1C}"/>
    <dgm:cxn modelId="{17186706-ECD8-4882-B39A-CBF8327530B1}" srcId="{FE387422-4AB4-415B-BE53-71946143F472}" destId="{AA119A02-222A-4A8D-92E6-D1D92155B25E}" srcOrd="0" destOrd="0" parTransId="{450E6A74-8A7D-4319-BE3C-C2DFF5FEEAFF}" sibTransId="{03F96C70-06CF-4804-915E-5D4076828874}"/>
    <dgm:cxn modelId="{981F9CEC-23B0-4DBC-B342-96D6DA792617}" srcId="{7C6D543C-B398-4A8E-97D1-53A8DB631464}" destId="{2AA7529B-F33C-4C30-A971-DBD1DF169181}" srcOrd="2" destOrd="0" parTransId="{715D77D1-8306-4283-AAE4-064121DE2821}" sibTransId="{B6218FC1-43BE-4FAB-B356-BBDFC2AD5681}"/>
    <dgm:cxn modelId="{F2258A6A-B99F-404E-9D64-0A64C2B71892}" srcId="{7C6D543C-B398-4A8E-97D1-53A8DB631464}" destId="{3CA835C9-2056-4B74-934C-62AEAC956E21}" srcOrd="0" destOrd="0" parTransId="{7D6C9271-AC71-48B4-95A1-CA2E36C4D676}" sibTransId="{B380F60D-783F-430B-B35F-D4A0B8148BE2}"/>
    <dgm:cxn modelId="{DAA5F9F6-BEEF-4ADA-96C3-C856D9A79D63}" type="presOf" srcId="{FB493278-9A4B-44B1-8826-9070C3702582}" destId="{82B28D98-2D16-4AF4-B224-8AD2AE867F91}" srcOrd="0" destOrd="4" presId="urn:microsoft.com/office/officeart/2005/8/layout/hList1"/>
    <dgm:cxn modelId="{F1D1BE2A-0350-4CD9-BCDB-2F9502E7950F}" srcId="{84A75C44-4B97-4C69-AF2A-FC4A8AB47386}" destId="{1097C8E7-BBF3-48FB-9729-4C152607E478}" srcOrd="0" destOrd="0" parTransId="{3C827F04-65F7-4FA8-8AD1-DD8518B3AC9C}" sibTransId="{EEF81143-2283-4842-9173-AFBF3D8C8CD6}"/>
    <dgm:cxn modelId="{5CB7235F-651E-4065-881E-72DC74777D47}" type="presOf" srcId="{3CA835C9-2056-4B74-934C-62AEAC956E21}" destId="{A9440375-90DF-4556-A7C4-82CD08AFAD02}" srcOrd="0" destOrd="2" presId="urn:microsoft.com/office/officeart/2005/8/layout/hList1"/>
    <dgm:cxn modelId="{51A7604D-3CE4-4685-9989-1F7F4CF74C22}" srcId="{313A40AF-ADB7-472F-97AC-6D09D5080EA2}" destId="{7C6D543C-B398-4A8E-97D1-53A8DB631464}" srcOrd="1" destOrd="0" parTransId="{4DA85175-8E57-43FD-A931-63CA02EF20A7}" sibTransId="{6FB9D51C-EA8B-4D22-B322-3D9530F75E81}"/>
    <dgm:cxn modelId="{BEBBD753-B0C2-44DF-86DD-084AE5C4C015}" type="presOf" srcId="{DBC52734-BB47-4975-90DE-D8A98A689EE7}" destId="{A9440375-90DF-4556-A7C4-82CD08AFAD02}" srcOrd="0" destOrd="6" presId="urn:microsoft.com/office/officeart/2005/8/layout/hList1"/>
    <dgm:cxn modelId="{3C9EBD60-8DF8-461D-A1CD-B11BF08AFC38}" type="presOf" srcId="{CA3D3436-2E0D-449E-A46D-2F41117454D1}" destId="{A9440375-90DF-4556-A7C4-82CD08AFAD02}" srcOrd="0" destOrd="8" presId="urn:microsoft.com/office/officeart/2005/8/layout/hList1"/>
    <dgm:cxn modelId="{4AB48ACE-0FDE-400E-965F-8C736FF527F0}" srcId="{7C6D543C-B398-4A8E-97D1-53A8DB631464}" destId="{BA16F9E6-57E6-4364-98D3-9C238AB4CE7C}" srcOrd="3" destOrd="0" parTransId="{BBBFC75B-368F-4BD4-9E5C-F6EA87985714}" sibTransId="{A85B8693-0A6C-4782-B612-38738EA55FAC}"/>
    <dgm:cxn modelId="{4198DBF1-F8EE-4039-A302-04D3841B9C09}" srcId="{313A40AF-ADB7-472F-97AC-6D09D5080EA2}" destId="{DBC52734-BB47-4975-90DE-D8A98A689EE7}" srcOrd="2" destOrd="0" parTransId="{5168CBFA-760B-48CA-A417-F6EDD100B28B}" sibTransId="{0960A199-6728-488F-9F68-3014401DFE93}"/>
    <dgm:cxn modelId="{00B35AFA-F1DA-4002-906C-4B2839C11A1A}" type="presOf" srcId="{09C57145-B8E1-4A20-8814-DC7F0B89FEF3}" destId="{82B28D98-2D16-4AF4-B224-8AD2AE867F91}" srcOrd="0" destOrd="1" presId="urn:microsoft.com/office/officeart/2005/8/layout/hList1"/>
    <dgm:cxn modelId="{2BBAE9B4-2C68-4E8F-AA18-074D1D7D6DBA}" type="presOf" srcId="{C0CDDFE5-B24E-4706-A820-D2A55C107A16}" destId="{A9440375-90DF-4556-A7C4-82CD08AFAD02}" srcOrd="0" destOrd="0" presId="urn:microsoft.com/office/officeart/2005/8/layout/hList1"/>
    <dgm:cxn modelId="{5C9A1D69-2360-4409-9868-EC95C04499E8}" srcId="{84A75C44-4B97-4C69-AF2A-FC4A8AB47386}" destId="{FB493278-9A4B-44B1-8826-9070C3702582}" srcOrd="4" destOrd="0" parTransId="{859A2320-8CD3-48AC-ADED-98A37F6E571D}" sibTransId="{6C7C4AFD-5E2A-460E-A613-A434F98509C6}"/>
    <dgm:cxn modelId="{05CD8CE1-C90A-42BD-8B06-5F22479FF4C8}" srcId="{FE387422-4AB4-415B-BE53-71946143F472}" destId="{84A75C44-4B97-4C69-AF2A-FC4A8AB47386}" srcOrd="2" destOrd="0" parTransId="{9DD7063E-8F2B-476D-A1CF-B08C43354A55}" sibTransId="{B4921AC3-3E15-434B-9AC6-B5E058A9CBA6}"/>
    <dgm:cxn modelId="{0888E6DF-55CF-416A-B16C-6E78818884E3}" type="presOf" srcId="{07DAFED8-570F-4C9C-9C28-803250143224}" destId="{82B28D98-2D16-4AF4-B224-8AD2AE867F91}" srcOrd="0" destOrd="2" presId="urn:microsoft.com/office/officeart/2005/8/layout/hList1"/>
    <dgm:cxn modelId="{6181092E-F92A-4F88-9AA0-53F224D8F539}" type="presOf" srcId="{7328B34E-F597-4187-BB44-295660AE0134}" destId="{A9440375-90DF-4556-A7C4-82CD08AFAD02}" srcOrd="0" destOrd="3" presId="urn:microsoft.com/office/officeart/2005/8/layout/hList1"/>
    <dgm:cxn modelId="{D1E7F426-8B46-4C59-AF0C-A950A897890A}" type="presOf" srcId="{313A40AF-ADB7-472F-97AC-6D09D5080EA2}" destId="{8CEFD84A-AF02-48CD-8EC2-2361DF164CBF}" srcOrd="0" destOrd="0" presId="urn:microsoft.com/office/officeart/2005/8/layout/hList1"/>
    <dgm:cxn modelId="{B70A1FE0-C930-484B-9FAA-FE33198DF224}" srcId="{313A40AF-ADB7-472F-97AC-6D09D5080EA2}" destId="{1B7D4A50-9826-4E27-BB4A-40A1D95CCF60}" srcOrd="5" destOrd="0" parTransId="{58B34F09-78E3-4528-ACAF-DA694D5093A1}" sibTransId="{16EBB7B4-A623-49BB-820A-5E2DCFD63FB9}"/>
    <dgm:cxn modelId="{E22C9A50-CBC7-44C0-8AF8-0188E33054B7}" type="presOf" srcId="{AA119A02-222A-4A8D-92E6-D1D92155B25E}" destId="{B7A2FBC9-49ED-4A96-B459-4286014AB1D4}" srcOrd="0" destOrd="0" presId="urn:microsoft.com/office/officeart/2005/8/layout/hList1"/>
    <dgm:cxn modelId="{D4E01688-34D1-426A-85A4-5AF7B02B2044}" type="presOf" srcId="{2AA7529B-F33C-4C30-A971-DBD1DF169181}" destId="{A9440375-90DF-4556-A7C4-82CD08AFAD02}" srcOrd="0" destOrd="4" presId="urn:microsoft.com/office/officeart/2005/8/layout/hList1"/>
    <dgm:cxn modelId="{1707A0CE-74C0-4220-B185-F14E2965049C}" type="presOf" srcId="{5F43FD7B-5FB4-4F71-9E5C-459DF39DAC7F}" destId="{2828F2A1-140D-4B52-A6B6-77D9D849E060}" srcOrd="0" destOrd="0" presId="urn:microsoft.com/office/officeart/2005/8/layout/hList1"/>
    <dgm:cxn modelId="{37DF8FD4-8EAD-44DB-84CA-4CA907589B66}" type="presOf" srcId="{FE387422-4AB4-415B-BE53-71946143F472}" destId="{90A25131-B392-4323-8538-051488805939}" srcOrd="0" destOrd="0" presId="urn:microsoft.com/office/officeart/2005/8/layout/hList1"/>
    <dgm:cxn modelId="{7A1E0C7D-239D-49DC-980F-09AC528C0809}" type="presOf" srcId="{BA16F9E6-57E6-4364-98D3-9C238AB4CE7C}" destId="{A9440375-90DF-4556-A7C4-82CD08AFAD02}" srcOrd="0" destOrd="5" presId="urn:microsoft.com/office/officeart/2005/8/layout/hList1"/>
    <dgm:cxn modelId="{BC491454-75A2-4F70-833C-671B207681AB}" type="presOf" srcId="{1B7D4A50-9826-4E27-BB4A-40A1D95CCF60}" destId="{A9440375-90DF-4556-A7C4-82CD08AFAD02}" srcOrd="0" destOrd="9" presId="urn:microsoft.com/office/officeart/2005/8/layout/hList1"/>
    <dgm:cxn modelId="{35A1933D-6B2B-4D4C-9AC6-694B00BB2010}" srcId="{AA119A02-222A-4A8D-92E6-D1D92155B25E}" destId="{5F43FD7B-5FB4-4F71-9E5C-459DF39DAC7F}" srcOrd="0" destOrd="0" parTransId="{99B4FD4A-94C2-495B-80D3-3585175FE125}" sibTransId="{6EA1A5AB-18A9-405D-A978-14885D59F1A2}"/>
    <dgm:cxn modelId="{5221488B-F032-4987-8A3A-85F1ECF1FEFB}" type="presParOf" srcId="{90A25131-B392-4323-8538-051488805939}" destId="{8FFB0B07-0DCF-49FA-A2F5-E341693CFF0B}" srcOrd="0" destOrd="0" presId="urn:microsoft.com/office/officeart/2005/8/layout/hList1"/>
    <dgm:cxn modelId="{CEABFBDC-F817-46D6-B96F-8525FBDA1784}" type="presParOf" srcId="{8FFB0B07-0DCF-49FA-A2F5-E341693CFF0B}" destId="{B7A2FBC9-49ED-4A96-B459-4286014AB1D4}" srcOrd="0" destOrd="0" presId="urn:microsoft.com/office/officeart/2005/8/layout/hList1"/>
    <dgm:cxn modelId="{090F5EE6-2AC7-4E12-813C-012AEEF70152}" type="presParOf" srcId="{8FFB0B07-0DCF-49FA-A2F5-E341693CFF0B}" destId="{2828F2A1-140D-4B52-A6B6-77D9D849E060}" srcOrd="1" destOrd="0" presId="urn:microsoft.com/office/officeart/2005/8/layout/hList1"/>
    <dgm:cxn modelId="{20544A89-DBAE-4FFD-A0DD-DD9D2D755954}" type="presParOf" srcId="{90A25131-B392-4323-8538-051488805939}" destId="{482DE1B3-BF91-498F-A2AD-E13D5DA99FBD}" srcOrd="1" destOrd="0" presId="urn:microsoft.com/office/officeart/2005/8/layout/hList1"/>
    <dgm:cxn modelId="{9F87E2D2-45CA-43C2-ACC9-DFAF1B93476F}" type="presParOf" srcId="{90A25131-B392-4323-8538-051488805939}" destId="{847B976F-3AFF-43F8-8977-C50E4402B70C}" srcOrd="2" destOrd="0" presId="urn:microsoft.com/office/officeart/2005/8/layout/hList1"/>
    <dgm:cxn modelId="{0D23B769-1300-4E01-9CD6-A833992FB686}" type="presParOf" srcId="{847B976F-3AFF-43F8-8977-C50E4402B70C}" destId="{8CEFD84A-AF02-48CD-8EC2-2361DF164CBF}" srcOrd="0" destOrd="0" presId="urn:microsoft.com/office/officeart/2005/8/layout/hList1"/>
    <dgm:cxn modelId="{ACE92665-7154-419E-AD14-3DFD5DE6A810}" type="presParOf" srcId="{847B976F-3AFF-43F8-8977-C50E4402B70C}" destId="{A9440375-90DF-4556-A7C4-82CD08AFAD02}" srcOrd="1" destOrd="0" presId="urn:microsoft.com/office/officeart/2005/8/layout/hList1"/>
    <dgm:cxn modelId="{BD05451E-09D7-4FFE-9B12-6E8BA6FB32CC}" type="presParOf" srcId="{90A25131-B392-4323-8538-051488805939}" destId="{09A207F0-3515-49FF-9F3D-693DEDD76B57}" srcOrd="3" destOrd="0" presId="urn:microsoft.com/office/officeart/2005/8/layout/hList1"/>
    <dgm:cxn modelId="{DB7A0604-F9F0-4CC5-A6C5-D73D1DFFDFEF}" type="presParOf" srcId="{90A25131-B392-4323-8538-051488805939}" destId="{CE88FFF0-3491-4093-BC30-4F61BA3CA40B}" srcOrd="4" destOrd="0" presId="urn:microsoft.com/office/officeart/2005/8/layout/hList1"/>
    <dgm:cxn modelId="{4FF824C5-331A-4499-92FC-5C39D34C4642}" type="presParOf" srcId="{CE88FFF0-3491-4093-BC30-4F61BA3CA40B}" destId="{C064FDFF-63E0-444B-B8E3-EF92F241EAB1}" srcOrd="0" destOrd="0" presId="urn:microsoft.com/office/officeart/2005/8/layout/hList1"/>
    <dgm:cxn modelId="{56CDEAA1-65D3-460C-89A6-0E03EB8CC395}" type="presParOf" srcId="{CE88FFF0-3491-4093-BC30-4F61BA3CA40B}" destId="{82B28D98-2D16-4AF4-B224-8AD2AE867F9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C98E4B-23DC-4CFB-83B9-D9FEFA2F0579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AE2600-1FC3-4C22-AB9A-F2E7C1A89092}">
      <dgm:prSet/>
      <dgm:spPr/>
      <dgm:t>
        <a:bodyPr/>
        <a:lstStyle/>
        <a:p>
          <a:r>
            <a:rPr lang="id-ID" dirty="0" smtClean="0"/>
            <a:t>Knowledge</a:t>
          </a:r>
          <a:endParaRPr lang="en-US" dirty="0"/>
        </a:p>
      </dgm:t>
    </dgm:pt>
    <dgm:pt modelId="{6C3D38C8-AFE5-4CA3-870B-6D95DFF73CD4}" type="parTrans" cxnId="{7751819A-C250-4BB9-B7E0-21E53940A785}">
      <dgm:prSet/>
      <dgm:spPr/>
      <dgm:t>
        <a:bodyPr/>
        <a:lstStyle/>
        <a:p>
          <a:endParaRPr lang="en-US"/>
        </a:p>
      </dgm:t>
    </dgm:pt>
    <dgm:pt modelId="{DB7BF089-05E4-48AA-816C-4E18FE224D4F}" type="sibTrans" cxnId="{7751819A-C250-4BB9-B7E0-21E53940A785}">
      <dgm:prSet/>
      <dgm:spPr/>
      <dgm:t>
        <a:bodyPr/>
        <a:lstStyle/>
        <a:p>
          <a:endParaRPr lang="en-US"/>
        </a:p>
      </dgm:t>
    </dgm:pt>
    <dgm:pt modelId="{1F81E052-636D-45D7-BA27-4324ED1EA4A6}">
      <dgm:prSet custT="1"/>
      <dgm:spPr/>
      <dgm:t>
        <a:bodyPr/>
        <a:lstStyle/>
        <a:p>
          <a:r>
            <a:rPr lang="id-ID" sz="2800" dirty="0" smtClean="0"/>
            <a:t>healthy behaviour</a:t>
          </a:r>
          <a:endParaRPr lang="en-US" sz="2800" dirty="0"/>
        </a:p>
      </dgm:t>
    </dgm:pt>
    <dgm:pt modelId="{CDF47103-B952-40BE-8622-A1DD980A22A4}" type="parTrans" cxnId="{F81B7F54-F5BB-477A-ADAB-479C25611C64}">
      <dgm:prSet/>
      <dgm:spPr/>
      <dgm:t>
        <a:bodyPr/>
        <a:lstStyle/>
        <a:p>
          <a:endParaRPr lang="en-US"/>
        </a:p>
      </dgm:t>
    </dgm:pt>
    <dgm:pt modelId="{11E68557-F478-4555-872F-E53F59214F85}" type="sibTrans" cxnId="{F81B7F54-F5BB-477A-ADAB-479C25611C64}">
      <dgm:prSet/>
      <dgm:spPr/>
      <dgm:t>
        <a:bodyPr/>
        <a:lstStyle/>
        <a:p>
          <a:endParaRPr lang="en-US"/>
        </a:p>
      </dgm:t>
    </dgm:pt>
    <dgm:pt modelId="{170FB95C-B2B5-4AF2-9C12-4D5034F246EF}">
      <dgm:prSet/>
      <dgm:spPr/>
      <dgm:t>
        <a:bodyPr/>
        <a:lstStyle/>
        <a:p>
          <a:r>
            <a:rPr lang="id-ID" dirty="0" smtClean="0"/>
            <a:t>Attitude</a:t>
          </a:r>
          <a:endParaRPr lang="en-US" dirty="0"/>
        </a:p>
      </dgm:t>
    </dgm:pt>
    <dgm:pt modelId="{F579915E-62B5-442F-9619-4AE648C6AC1E}" type="parTrans" cxnId="{BB84404E-D43B-4284-B2C5-72105322FDF7}">
      <dgm:prSet/>
      <dgm:spPr/>
      <dgm:t>
        <a:bodyPr/>
        <a:lstStyle/>
        <a:p>
          <a:endParaRPr lang="en-US"/>
        </a:p>
      </dgm:t>
    </dgm:pt>
    <dgm:pt modelId="{DD01A7CD-E607-4835-948E-2E9D1ED93056}" type="sibTrans" cxnId="{BB84404E-D43B-4284-B2C5-72105322FDF7}">
      <dgm:prSet/>
      <dgm:spPr/>
      <dgm:t>
        <a:bodyPr/>
        <a:lstStyle/>
        <a:p>
          <a:endParaRPr lang="en-US"/>
        </a:p>
      </dgm:t>
    </dgm:pt>
    <dgm:pt modelId="{52151282-07C7-47ED-81D9-8B917485AC25}">
      <dgm:prSet/>
      <dgm:spPr/>
      <dgm:t>
        <a:bodyPr/>
        <a:lstStyle/>
        <a:p>
          <a:r>
            <a:rPr lang="en-US" dirty="0" smtClean="0"/>
            <a:t>Practice</a:t>
          </a:r>
          <a:endParaRPr lang="en-US" dirty="0"/>
        </a:p>
      </dgm:t>
    </dgm:pt>
    <dgm:pt modelId="{D890DD1A-4EA6-4D76-A9EF-86718C46A11D}" type="parTrans" cxnId="{216B5E2D-CC59-4BCD-9DF8-25C228A5DB78}">
      <dgm:prSet/>
      <dgm:spPr/>
      <dgm:t>
        <a:bodyPr/>
        <a:lstStyle/>
        <a:p>
          <a:endParaRPr lang="en-US"/>
        </a:p>
      </dgm:t>
    </dgm:pt>
    <dgm:pt modelId="{1DE4EDB4-FE80-474F-8C7D-4162EECE803E}" type="sibTrans" cxnId="{216B5E2D-CC59-4BCD-9DF8-25C228A5DB78}">
      <dgm:prSet/>
      <dgm:spPr/>
      <dgm:t>
        <a:bodyPr/>
        <a:lstStyle/>
        <a:p>
          <a:endParaRPr lang="en-US"/>
        </a:p>
      </dgm:t>
    </dgm:pt>
    <dgm:pt modelId="{6A180855-E1F6-4A71-AB04-552FF7E257DD}">
      <dgm:prSet/>
      <dgm:spPr/>
      <dgm:t>
        <a:bodyPr/>
        <a:lstStyle/>
        <a:p>
          <a:endParaRPr lang="en-US" dirty="0"/>
        </a:p>
      </dgm:t>
    </dgm:pt>
    <dgm:pt modelId="{CBE2CF97-2A5B-43FC-A6C9-6C262B0E72B9}" type="parTrans" cxnId="{CAEF8D22-A652-40F0-BF43-D5D2FCE3DFC2}">
      <dgm:prSet/>
      <dgm:spPr/>
      <dgm:t>
        <a:bodyPr/>
        <a:lstStyle/>
        <a:p>
          <a:endParaRPr lang="en-US"/>
        </a:p>
      </dgm:t>
    </dgm:pt>
    <dgm:pt modelId="{DF174E51-512F-47AD-BC52-4AD394798C67}" type="sibTrans" cxnId="{CAEF8D22-A652-40F0-BF43-D5D2FCE3DFC2}">
      <dgm:prSet/>
      <dgm:spPr/>
      <dgm:t>
        <a:bodyPr/>
        <a:lstStyle/>
        <a:p>
          <a:endParaRPr lang="en-US"/>
        </a:p>
      </dgm:t>
    </dgm:pt>
    <dgm:pt modelId="{B999F45F-72F5-45AD-8859-5846F5E92300}" type="pres">
      <dgm:prSet presAssocID="{77C98E4B-23DC-4CFB-83B9-D9FEFA2F057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0E8B97-A80C-4AEB-810B-FB21317A0A75}" type="pres">
      <dgm:prSet presAssocID="{77C98E4B-23DC-4CFB-83B9-D9FEFA2F0579}" presName="ellipse" presStyleLbl="trBgShp" presStyleIdx="0" presStyleCnt="1"/>
      <dgm:spPr/>
    </dgm:pt>
    <dgm:pt modelId="{8746817C-31E0-4D79-ADBF-7C7B27E2CE96}" type="pres">
      <dgm:prSet presAssocID="{77C98E4B-23DC-4CFB-83B9-D9FEFA2F0579}" presName="arrow1" presStyleLbl="fgShp" presStyleIdx="0" presStyleCnt="1"/>
      <dgm:spPr/>
    </dgm:pt>
    <dgm:pt modelId="{709ADCAB-FD27-4A55-965F-3FAAD51041A9}" type="pres">
      <dgm:prSet presAssocID="{77C98E4B-23DC-4CFB-83B9-D9FEFA2F057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1EEB6-049B-4931-9F4D-AA73D1DFE5F9}" type="pres">
      <dgm:prSet presAssocID="{170FB95C-B2B5-4AF2-9C12-4D5034F246E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48AE7-BBA1-42D8-BACC-9A419EA974CE}" type="pres">
      <dgm:prSet presAssocID="{52151282-07C7-47ED-81D9-8B917485AC25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C151A-2A1A-4FD1-A14D-803CBBEE87D1}" type="pres">
      <dgm:prSet presAssocID="{1F81E052-636D-45D7-BA27-4324ED1EA4A6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2965CF-AF27-4C19-840D-583D4B386764}" type="pres">
      <dgm:prSet presAssocID="{77C98E4B-23DC-4CFB-83B9-D9FEFA2F0579}" presName="funnel" presStyleLbl="trAlignAcc1" presStyleIdx="0" presStyleCnt="1" custScaleX="117384" custScaleY="96830"/>
      <dgm:spPr/>
    </dgm:pt>
  </dgm:ptLst>
  <dgm:cxnLst>
    <dgm:cxn modelId="{93B15BC6-0B74-44AA-9E0F-3E8FD5E51154}" type="presOf" srcId="{170FB95C-B2B5-4AF2-9C12-4D5034F246EF}" destId="{39048AE7-BBA1-42D8-BACC-9A419EA974CE}" srcOrd="0" destOrd="0" presId="urn:microsoft.com/office/officeart/2005/8/layout/funnel1"/>
    <dgm:cxn modelId="{CAEF8D22-A652-40F0-BF43-D5D2FCE3DFC2}" srcId="{77C98E4B-23DC-4CFB-83B9-D9FEFA2F0579}" destId="{6A180855-E1F6-4A71-AB04-552FF7E257DD}" srcOrd="4" destOrd="0" parTransId="{CBE2CF97-2A5B-43FC-A6C9-6C262B0E72B9}" sibTransId="{DF174E51-512F-47AD-BC52-4AD394798C67}"/>
    <dgm:cxn modelId="{F81B7F54-F5BB-477A-ADAB-479C25611C64}" srcId="{77C98E4B-23DC-4CFB-83B9-D9FEFA2F0579}" destId="{1F81E052-636D-45D7-BA27-4324ED1EA4A6}" srcOrd="3" destOrd="0" parTransId="{CDF47103-B952-40BE-8622-A1DD980A22A4}" sibTransId="{11E68557-F478-4555-872F-E53F59214F85}"/>
    <dgm:cxn modelId="{216B5E2D-CC59-4BCD-9DF8-25C228A5DB78}" srcId="{77C98E4B-23DC-4CFB-83B9-D9FEFA2F0579}" destId="{52151282-07C7-47ED-81D9-8B917485AC25}" srcOrd="2" destOrd="0" parTransId="{D890DD1A-4EA6-4D76-A9EF-86718C46A11D}" sibTransId="{1DE4EDB4-FE80-474F-8C7D-4162EECE803E}"/>
    <dgm:cxn modelId="{93D98949-D5D9-49FD-A918-926A9B733936}" type="presOf" srcId="{1F81E052-636D-45D7-BA27-4324ED1EA4A6}" destId="{709ADCAB-FD27-4A55-965F-3FAAD51041A9}" srcOrd="0" destOrd="0" presId="urn:microsoft.com/office/officeart/2005/8/layout/funnel1"/>
    <dgm:cxn modelId="{BB84404E-D43B-4284-B2C5-72105322FDF7}" srcId="{77C98E4B-23DC-4CFB-83B9-D9FEFA2F0579}" destId="{170FB95C-B2B5-4AF2-9C12-4D5034F246EF}" srcOrd="1" destOrd="0" parTransId="{F579915E-62B5-442F-9619-4AE648C6AC1E}" sibTransId="{DD01A7CD-E607-4835-948E-2E9D1ED93056}"/>
    <dgm:cxn modelId="{CA741869-4F29-4079-8FC7-BCA0FD60DF88}" type="presOf" srcId="{32AE2600-1FC3-4C22-AB9A-F2E7C1A89092}" destId="{B63C151A-2A1A-4FD1-A14D-803CBBEE87D1}" srcOrd="0" destOrd="0" presId="urn:microsoft.com/office/officeart/2005/8/layout/funnel1"/>
    <dgm:cxn modelId="{2A9F3FE0-F415-4624-816C-DA3256A0C055}" type="presOf" srcId="{52151282-07C7-47ED-81D9-8B917485AC25}" destId="{F1C1EEB6-049B-4931-9F4D-AA73D1DFE5F9}" srcOrd="0" destOrd="0" presId="urn:microsoft.com/office/officeart/2005/8/layout/funnel1"/>
    <dgm:cxn modelId="{7751819A-C250-4BB9-B7E0-21E53940A785}" srcId="{77C98E4B-23DC-4CFB-83B9-D9FEFA2F0579}" destId="{32AE2600-1FC3-4C22-AB9A-F2E7C1A89092}" srcOrd="0" destOrd="0" parTransId="{6C3D38C8-AFE5-4CA3-870B-6D95DFF73CD4}" sibTransId="{DB7BF089-05E4-48AA-816C-4E18FE224D4F}"/>
    <dgm:cxn modelId="{737FCC44-DDF7-455B-9ACF-DE48B81645E3}" type="presOf" srcId="{77C98E4B-23DC-4CFB-83B9-D9FEFA2F0579}" destId="{B999F45F-72F5-45AD-8859-5846F5E92300}" srcOrd="0" destOrd="0" presId="urn:microsoft.com/office/officeart/2005/8/layout/funnel1"/>
    <dgm:cxn modelId="{75AE28A9-BD1C-4BCC-ABA5-0B56B74F3396}" type="presParOf" srcId="{B999F45F-72F5-45AD-8859-5846F5E92300}" destId="{760E8B97-A80C-4AEB-810B-FB21317A0A75}" srcOrd="0" destOrd="0" presId="urn:microsoft.com/office/officeart/2005/8/layout/funnel1"/>
    <dgm:cxn modelId="{EAA1B2E9-4E49-4197-B6CB-9B1097F9AFA4}" type="presParOf" srcId="{B999F45F-72F5-45AD-8859-5846F5E92300}" destId="{8746817C-31E0-4D79-ADBF-7C7B27E2CE96}" srcOrd="1" destOrd="0" presId="urn:microsoft.com/office/officeart/2005/8/layout/funnel1"/>
    <dgm:cxn modelId="{3C3C2550-6FD9-429E-96A3-C5FA6500CCB2}" type="presParOf" srcId="{B999F45F-72F5-45AD-8859-5846F5E92300}" destId="{709ADCAB-FD27-4A55-965F-3FAAD51041A9}" srcOrd="2" destOrd="0" presId="urn:microsoft.com/office/officeart/2005/8/layout/funnel1"/>
    <dgm:cxn modelId="{C534E59C-CE77-4ABC-8A3D-560605AF9E47}" type="presParOf" srcId="{B999F45F-72F5-45AD-8859-5846F5E92300}" destId="{F1C1EEB6-049B-4931-9F4D-AA73D1DFE5F9}" srcOrd="3" destOrd="0" presId="urn:microsoft.com/office/officeart/2005/8/layout/funnel1"/>
    <dgm:cxn modelId="{4FD5D0D0-F16E-442B-8441-4EE4D9A7D849}" type="presParOf" srcId="{B999F45F-72F5-45AD-8859-5846F5E92300}" destId="{39048AE7-BBA1-42D8-BACC-9A419EA974CE}" srcOrd="4" destOrd="0" presId="urn:microsoft.com/office/officeart/2005/8/layout/funnel1"/>
    <dgm:cxn modelId="{0F2E961A-CDD8-4F56-BD25-BD636EBE1D3D}" type="presParOf" srcId="{B999F45F-72F5-45AD-8859-5846F5E92300}" destId="{B63C151A-2A1A-4FD1-A14D-803CBBEE87D1}" srcOrd="5" destOrd="0" presId="urn:microsoft.com/office/officeart/2005/8/layout/funnel1"/>
    <dgm:cxn modelId="{F2F8A77B-A5DA-4CC5-94B0-9E3C103C0D01}" type="presParOf" srcId="{B999F45F-72F5-45AD-8859-5846F5E92300}" destId="{062965CF-AF27-4C19-840D-583D4B38676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6BA57-ACD8-495D-AEAE-2CE92B257F80}">
      <dsp:nvSpPr>
        <dsp:cNvPr id="0" name=""/>
        <dsp:cNvSpPr/>
      </dsp:nvSpPr>
      <dsp:spPr>
        <a:xfrm>
          <a:off x="0" y="0"/>
          <a:ext cx="10972800" cy="155724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</a:rPr>
            <a:t>Tercapainya perubahan perilaku individu, keluarga dan masyarakat</a:t>
          </a:r>
          <a:r>
            <a:rPr lang="en-US" sz="2400" kern="1200" dirty="0" smtClean="0">
              <a:solidFill>
                <a:schemeClr val="tx1"/>
              </a:solidFill>
            </a:rPr>
            <a:t> </a:t>
          </a:r>
          <a:r>
            <a:rPr lang="id-ID" sz="2400" kern="1200" dirty="0" smtClean="0">
              <a:solidFill>
                <a:schemeClr val="tx1"/>
              </a:solidFill>
            </a:rPr>
            <a:t>dalam membina dan memelihara perilaku sehat dan lingkungan sehat, serta berperan aktif dalam upaya mewujudkan derajat kesehatan yang optimal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350284" y="0"/>
        <a:ext cx="8622515" cy="1557243"/>
      </dsp:txXfrm>
    </dsp:sp>
    <dsp:sp modelId="{32B952F5-1D95-4817-920A-B5863FC46808}">
      <dsp:nvSpPr>
        <dsp:cNvPr id="0" name=""/>
        <dsp:cNvSpPr/>
      </dsp:nvSpPr>
      <dsp:spPr>
        <a:xfrm>
          <a:off x="155724" y="155724"/>
          <a:ext cx="2194560" cy="12457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43B93-3320-4F43-AD59-C86B9B64A7EB}">
      <dsp:nvSpPr>
        <dsp:cNvPr id="0" name=""/>
        <dsp:cNvSpPr/>
      </dsp:nvSpPr>
      <dsp:spPr>
        <a:xfrm>
          <a:off x="0" y="1712967"/>
          <a:ext cx="10972800" cy="155724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</a:rPr>
            <a:t>Terbentuknya perilaku sehat pada individu, keluarga, kelompok dan masyarakat yang sesuai dengan konsep hidup sehat baik fisik, mental dan sosial sehingga dapat menurunkan angka kesakitan dan kematian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350284" y="1712967"/>
        <a:ext cx="8622515" cy="1557243"/>
      </dsp:txXfrm>
    </dsp:sp>
    <dsp:sp modelId="{350C3FC5-F5A4-467B-9CD4-C9A58A5E3922}">
      <dsp:nvSpPr>
        <dsp:cNvPr id="0" name=""/>
        <dsp:cNvSpPr/>
      </dsp:nvSpPr>
      <dsp:spPr>
        <a:xfrm>
          <a:off x="155724" y="1868692"/>
          <a:ext cx="2194560" cy="12457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3C78B-37F1-4E4C-88FD-D61F29AF0B14}">
      <dsp:nvSpPr>
        <dsp:cNvPr id="0" name=""/>
        <dsp:cNvSpPr/>
      </dsp:nvSpPr>
      <dsp:spPr>
        <a:xfrm>
          <a:off x="0" y="3425935"/>
          <a:ext cx="10972800" cy="1557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</a:rPr>
            <a:t>Menurut WHO tujuan penyuluhan kesehatan adalah untuk merubah perilaku perseorangan dan atau masyarakat dalam bidang kesehatan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350284" y="3425935"/>
        <a:ext cx="8622515" cy="1557243"/>
      </dsp:txXfrm>
    </dsp:sp>
    <dsp:sp modelId="{4605C722-3E6D-446B-9C3D-72C2BA0C3A4C}">
      <dsp:nvSpPr>
        <dsp:cNvPr id="0" name=""/>
        <dsp:cNvSpPr/>
      </dsp:nvSpPr>
      <dsp:spPr>
        <a:xfrm>
          <a:off x="155724" y="3581659"/>
          <a:ext cx="2194560" cy="1245794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2FBC9-49ED-4A96-B459-4286014AB1D4}">
      <dsp:nvSpPr>
        <dsp:cNvPr id="0" name=""/>
        <dsp:cNvSpPr/>
      </dsp:nvSpPr>
      <dsp:spPr>
        <a:xfrm>
          <a:off x="3232" y="205106"/>
          <a:ext cx="3151743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Individu</a:t>
          </a:r>
          <a:endParaRPr lang="en-US" sz="1300" kern="1200" dirty="0"/>
        </a:p>
      </dsp:txBody>
      <dsp:txXfrm>
        <a:off x="3232" y="205106"/>
        <a:ext cx="3151743" cy="374400"/>
      </dsp:txXfrm>
    </dsp:sp>
    <dsp:sp modelId="{2828F2A1-140D-4B52-A6B6-77D9D849E060}">
      <dsp:nvSpPr>
        <dsp:cNvPr id="0" name=""/>
        <dsp:cNvSpPr/>
      </dsp:nvSpPr>
      <dsp:spPr>
        <a:xfrm>
          <a:off x="3232" y="579506"/>
          <a:ext cx="3151743" cy="37413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err="1" smtClean="0"/>
            <a:t>Individu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mempunyai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masalah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keperawatan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kesehatan</a:t>
          </a:r>
          <a:r>
            <a:rPr lang="en-US" sz="1300" kern="1200" dirty="0" smtClean="0"/>
            <a:t>, yang </a:t>
          </a:r>
          <a:r>
            <a:rPr lang="en-US" sz="1300" kern="1200" dirty="0" err="1" smtClean="0"/>
            <a:t>dapat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dilakukan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di</a:t>
          </a:r>
          <a:r>
            <a:rPr lang="en-US" sz="1300" kern="1200" dirty="0" smtClean="0"/>
            <a:t> RS, </a:t>
          </a:r>
          <a:r>
            <a:rPr lang="en-US" sz="1300" kern="1200" dirty="0" err="1" smtClean="0"/>
            <a:t>klinik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puskesmas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rumah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bersalin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posyandu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binaan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masyarakat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binaan</a:t>
          </a:r>
          <a:endParaRPr lang="en-US" sz="1300" kern="1200" dirty="0"/>
        </a:p>
      </dsp:txBody>
      <dsp:txXfrm>
        <a:off x="3232" y="579506"/>
        <a:ext cx="3151743" cy="3741349"/>
      </dsp:txXfrm>
    </dsp:sp>
    <dsp:sp modelId="{8CEFD84A-AF02-48CD-8EC2-2361DF164CBF}">
      <dsp:nvSpPr>
        <dsp:cNvPr id="0" name=""/>
        <dsp:cNvSpPr/>
      </dsp:nvSpPr>
      <dsp:spPr>
        <a:xfrm>
          <a:off x="3596220" y="205106"/>
          <a:ext cx="3151743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Keluarga</a:t>
          </a:r>
          <a:endParaRPr lang="en-US" sz="1300" kern="1200" dirty="0"/>
        </a:p>
      </dsp:txBody>
      <dsp:txXfrm>
        <a:off x="3596220" y="205106"/>
        <a:ext cx="3151743" cy="374400"/>
      </dsp:txXfrm>
    </dsp:sp>
    <dsp:sp modelId="{A9440375-90DF-4556-A7C4-82CD08AFAD02}">
      <dsp:nvSpPr>
        <dsp:cNvPr id="0" name=""/>
        <dsp:cNvSpPr/>
      </dsp:nvSpPr>
      <dsp:spPr>
        <a:xfrm>
          <a:off x="3596220" y="579506"/>
          <a:ext cx="3151743" cy="37413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err="1" smtClean="0"/>
            <a:t>Keluarga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binaan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mempunyai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masalah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keperawatan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kesehatan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tergolong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dalam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Resiko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tinggi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diantaranya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adalah</a:t>
          </a:r>
          <a:r>
            <a:rPr lang="en-US" sz="1300" kern="1200" dirty="0" smtClean="0"/>
            <a:t> :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dirty="0" smtClean="0"/>
            <a:t>a.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Anggota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menderita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penyakit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menular</a:t>
          </a:r>
          <a:endParaRPr lang="en-US" sz="1300" kern="1200" dirty="0" smtClean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smtClean="0"/>
            <a:t>b.</a:t>
          </a:r>
          <a:r>
            <a:rPr lang="en-US" sz="1300" kern="1200" smtClean="0"/>
            <a:t> Keluarga dengan sosial ekonomi dan pendidikan yang rendah</a:t>
          </a:r>
          <a:endParaRPr lang="en-US" sz="1300" kern="1200" dirty="0" smtClean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smtClean="0"/>
            <a:t>c.</a:t>
          </a:r>
          <a:r>
            <a:rPr lang="en-US" sz="1300" kern="1200" smtClean="0"/>
            <a:t> Keluarga dengan masalah sanitasi lingkungan yang buruk</a:t>
          </a:r>
          <a:endParaRPr lang="en-US" sz="1300" kern="1200" dirty="0" smtClean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smtClean="0"/>
            <a:t>d.</a:t>
          </a:r>
          <a:r>
            <a:rPr lang="en-US" sz="1300" kern="1200" smtClean="0"/>
            <a:t> Keluarga dengan masalah gizi buruk</a:t>
          </a:r>
          <a:endParaRPr lang="en-US" sz="1300" kern="1200" dirty="0" smtClean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1" kern="1200" dirty="0" smtClean="0"/>
            <a:t>e.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dengan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jumlah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anggota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banyak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luar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kemampuan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kapasitas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keluarga</a:t>
          </a:r>
          <a:r>
            <a:rPr lang="en-US" sz="1300" kern="1200" dirty="0" smtClean="0"/>
            <a:t>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</dsp:txBody>
      <dsp:txXfrm>
        <a:off x="3596220" y="579506"/>
        <a:ext cx="3151743" cy="3741349"/>
      </dsp:txXfrm>
    </dsp:sp>
    <dsp:sp modelId="{C064FDFF-63E0-444B-B8E3-EF92F241EAB1}">
      <dsp:nvSpPr>
        <dsp:cNvPr id="0" name=""/>
        <dsp:cNvSpPr/>
      </dsp:nvSpPr>
      <dsp:spPr>
        <a:xfrm>
          <a:off x="7189207" y="205106"/>
          <a:ext cx="3151743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Masyarakat</a:t>
          </a:r>
          <a:endParaRPr lang="en-US" sz="1300" kern="1200" dirty="0" smtClean="0"/>
        </a:p>
      </dsp:txBody>
      <dsp:txXfrm>
        <a:off x="7189207" y="205106"/>
        <a:ext cx="3151743" cy="374400"/>
      </dsp:txXfrm>
    </dsp:sp>
    <dsp:sp modelId="{82B28D98-2D16-4AF4-B224-8AD2AE867F91}">
      <dsp:nvSpPr>
        <dsp:cNvPr id="0" name=""/>
        <dsp:cNvSpPr/>
      </dsp:nvSpPr>
      <dsp:spPr>
        <a:xfrm>
          <a:off x="7189207" y="579506"/>
          <a:ext cx="3151743" cy="37413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a. </a:t>
          </a:r>
          <a:r>
            <a:rPr lang="id-ID" sz="1300" kern="1200" dirty="0" smtClean="0"/>
            <a:t>Masyarakat binaan Puskesmas</a:t>
          </a:r>
          <a:endParaRPr lang="en-US" sz="1300" kern="1200" dirty="0" smtClean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b. </a:t>
          </a:r>
          <a:r>
            <a:rPr lang="id-ID" sz="1300" kern="1200" dirty="0" smtClean="0"/>
            <a:t>Masyarakat nelayan</a:t>
          </a:r>
          <a:endParaRPr lang="en-US" sz="1300" kern="1200" dirty="0" smtClean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</a:t>
          </a:r>
          <a:r>
            <a:rPr lang="en-US" sz="1300" kern="1200" smtClean="0"/>
            <a:t>. </a:t>
          </a:r>
          <a:r>
            <a:rPr lang="id-ID" sz="1300" kern="1200" smtClean="0"/>
            <a:t>Masyarakat pedesaan </a:t>
          </a:r>
          <a:endParaRPr lang="en-US" sz="1300" kern="1200" dirty="0" smtClean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d. </a:t>
          </a:r>
          <a:r>
            <a:rPr lang="en-US" sz="1300" kern="1200" dirty="0" err="1" smtClean="0"/>
            <a:t>Masyarakat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datang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institusi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pelayanan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kesehatan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seperti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Puskesmas</a:t>
          </a:r>
          <a:r>
            <a:rPr lang="en-US" sz="1300" kern="1200" dirty="0" smtClean="0"/>
            <a:t>, </a:t>
          </a:r>
          <a:r>
            <a:rPr lang="en-US" sz="1300" kern="1200" dirty="0" err="1" smtClean="0"/>
            <a:t>Posyandu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diberikan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pendidikan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kesehatan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secara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massal</a:t>
          </a:r>
          <a:endParaRPr lang="en-US" sz="1300" kern="1200" dirty="0" smtClean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e. </a:t>
          </a:r>
          <a:r>
            <a:rPr lang="en-US" sz="1300" kern="1200" dirty="0" err="1" smtClean="0"/>
            <a:t>Masyarakat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luas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terkena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masalah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kesehatan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seperti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wabah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DHFdan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Muntaber</a:t>
          </a:r>
          <a:endParaRPr lang="en-US" sz="1300" kern="1200" dirty="0" smtClean="0"/>
        </a:p>
      </dsp:txBody>
      <dsp:txXfrm>
        <a:off x="7189207" y="579506"/>
        <a:ext cx="3151743" cy="3741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E8B97-A80C-4AEB-810B-FB21317A0A75}">
      <dsp:nvSpPr>
        <dsp:cNvPr id="0" name=""/>
        <dsp:cNvSpPr/>
      </dsp:nvSpPr>
      <dsp:spPr>
        <a:xfrm>
          <a:off x="3658217" y="147846"/>
          <a:ext cx="3398215" cy="118015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6817C-31E0-4D79-ADBF-7C7B27E2CE96}">
      <dsp:nvSpPr>
        <dsp:cNvPr id="0" name=""/>
        <dsp:cNvSpPr/>
      </dsp:nvSpPr>
      <dsp:spPr>
        <a:xfrm>
          <a:off x="5033309" y="3037646"/>
          <a:ext cx="658568" cy="42148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ADCAB-FD27-4A55-965F-3FAAD51041A9}">
      <dsp:nvSpPr>
        <dsp:cNvPr id="0" name=""/>
        <dsp:cNvSpPr/>
      </dsp:nvSpPr>
      <dsp:spPr>
        <a:xfrm>
          <a:off x="3782028" y="3374833"/>
          <a:ext cx="3161130" cy="790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healthy behaviour</a:t>
          </a:r>
          <a:endParaRPr lang="en-US" sz="2800" kern="1200" dirty="0"/>
        </a:p>
      </dsp:txBody>
      <dsp:txXfrm>
        <a:off x="3782028" y="3374833"/>
        <a:ext cx="3161130" cy="790282"/>
      </dsp:txXfrm>
    </dsp:sp>
    <dsp:sp modelId="{F1C1EEB6-049B-4931-9F4D-AA73D1DFE5F9}">
      <dsp:nvSpPr>
        <dsp:cNvPr id="0" name=""/>
        <dsp:cNvSpPr/>
      </dsp:nvSpPr>
      <dsp:spPr>
        <a:xfrm>
          <a:off x="4893692" y="1419147"/>
          <a:ext cx="1185424" cy="1185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Practice</a:t>
          </a:r>
          <a:endParaRPr lang="en-US" sz="1400" kern="1200" dirty="0"/>
        </a:p>
      </dsp:txBody>
      <dsp:txXfrm>
        <a:off x="5067293" y="1592748"/>
        <a:ext cx="838222" cy="838222"/>
      </dsp:txXfrm>
    </dsp:sp>
    <dsp:sp modelId="{39048AE7-BBA1-42D8-BACC-9A419EA974CE}">
      <dsp:nvSpPr>
        <dsp:cNvPr id="0" name=""/>
        <dsp:cNvSpPr/>
      </dsp:nvSpPr>
      <dsp:spPr>
        <a:xfrm>
          <a:off x="4045455" y="529816"/>
          <a:ext cx="1185424" cy="1185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/>
            <a:t>Attitude</a:t>
          </a:r>
          <a:endParaRPr lang="en-US" sz="1400" kern="1200" dirty="0"/>
        </a:p>
      </dsp:txBody>
      <dsp:txXfrm>
        <a:off x="4219056" y="703417"/>
        <a:ext cx="838222" cy="838222"/>
      </dsp:txXfrm>
    </dsp:sp>
    <dsp:sp modelId="{B63C151A-2A1A-4FD1-A14D-803CBBEE87D1}">
      <dsp:nvSpPr>
        <dsp:cNvPr id="0" name=""/>
        <dsp:cNvSpPr/>
      </dsp:nvSpPr>
      <dsp:spPr>
        <a:xfrm>
          <a:off x="5257222" y="243206"/>
          <a:ext cx="1185424" cy="1185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/>
            <a:t>Knowledge</a:t>
          </a:r>
          <a:endParaRPr lang="en-US" sz="1400" kern="1200" dirty="0"/>
        </a:p>
      </dsp:txBody>
      <dsp:txXfrm>
        <a:off x="5430823" y="416807"/>
        <a:ext cx="838222" cy="838222"/>
      </dsp:txXfrm>
    </dsp:sp>
    <dsp:sp modelId="{062965CF-AF27-4C19-840D-583D4B386764}">
      <dsp:nvSpPr>
        <dsp:cNvPr id="0" name=""/>
        <dsp:cNvSpPr/>
      </dsp:nvSpPr>
      <dsp:spPr>
        <a:xfrm>
          <a:off x="3198040" y="49724"/>
          <a:ext cx="4329105" cy="285686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57784-342D-44BE-B767-95A842046E5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8EA17-E508-4A61-8A44-62AF7F554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51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392" y="4869160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l">
              <a:defRPr sz="2800" b="1" baseline="0">
                <a:solidFill>
                  <a:srgbClr val="326041"/>
                </a:solidFill>
              </a:defRPr>
            </a:lvl1pPr>
          </a:lstStyle>
          <a:p>
            <a:r>
              <a:rPr lang="en-US" dirty="0" smtClean="0"/>
              <a:t>The </a:t>
            </a:r>
            <a:r>
              <a:rPr lang="en-US" dirty="0" err="1" smtClean="0"/>
              <a:t>Powerpoint</a:t>
            </a:r>
            <a:r>
              <a:rPr lang="en-US" dirty="0" smtClean="0"/>
              <a:t> Title Goes Here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24417" y="5805488"/>
            <a:ext cx="10515600" cy="647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Secondary Title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5" y="6459791"/>
            <a:ext cx="2472271" cy="365125"/>
          </a:xfrm>
          <a:prstGeom prst="rect">
            <a:avLst/>
          </a:prstGeom>
        </p:spPr>
        <p:txBody>
          <a:bodyPr/>
          <a:lstStyle/>
          <a:p>
            <a:fld id="{ADCE2944-63AC-4794-98B7-F3081A371F1E}" type="datetimeFigureOut">
              <a:rPr lang="id-ID" smtClean="0"/>
              <a:t>13/01/2022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7" y="6459791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62" y="6459791"/>
            <a:ext cx="1312025" cy="365125"/>
          </a:xfrm>
          <a:prstGeom prst="rect">
            <a:avLst/>
          </a:prstGeom>
        </p:spPr>
        <p:txBody>
          <a:bodyPr/>
          <a:lstStyle/>
          <a:p>
            <a:fld id="{517929AE-1FB3-475D-8916-B36598A6E66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3951" y="1844972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ctr">
              <a:defRPr sz="2800" b="1" baseline="0">
                <a:solidFill>
                  <a:srgbClr val="326041"/>
                </a:solidFill>
              </a:defRPr>
            </a:lvl1pPr>
          </a:lstStyle>
          <a:p>
            <a:r>
              <a:rPr lang="en-US" dirty="0" smtClean="0"/>
              <a:t>The Chapter Title Goes Here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764976" y="2781300"/>
            <a:ext cx="10515600" cy="647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The Secondary Chapter Title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C476DDE-5B9E-4A97-8CE3-3E4AAD62D6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93971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1853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435" y="26369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67" y="1556792"/>
            <a:ext cx="10081120" cy="432048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id-ID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amet</a:t>
            </a:r>
            <a:endParaRPr lang="id-ID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295403" y="2133600"/>
            <a:ext cx="10081684" cy="431958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3951" y="1844972"/>
            <a:ext cx="10515600" cy="936104"/>
          </a:xfrm>
          <a:prstGeom prst="rect">
            <a:avLst/>
          </a:prstGeom>
        </p:spPr>
        <p:txBody>
          <a:bodyPr anchor="b" anchorCtr="0"/>
          <a:lstStyle>
            <a:lvl1pPr algn="ctr">
              <a:defRPr sz="2800" b="1" baseline="0">
                <a:solidFill>
                  <a:srgbClr val="326041"/>
                </a:solidFill>
              </a:defRPr>
            </a:lvl1pPr>
          </a:lstStyle>
          <a:p>
            <a:r>
              <a:rPr lang="en-US" dirty="0" smtClean="0"/>
              <a:t>The Chapter Title Goes Here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764976" y="2781300"/>
            <a:ext cx="10515600" cy="647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The Secondary Chapter Title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ver.png"/>
          <p:cNvPicPr>
            <a:picLocks noChangeAspect="1"/>
          </p:cNvPicPr>
          <p:nvPr/>
        </p:nvPicPr>
        <p:blipFill>
          <a:blip r:embed="rId5" cstate="print"/>
          <a:srcRect t="63542"/>
          <a:stretch>
            <a:fillRect/>
          </a:stretch>
        </p:blipFill>
        <p:spPr>
          <a:xfrm>
            <a:off x="1641" y="4357694"/>
            <a:ext cx="12188729" cy="2500306"/>
          </a:xfrm>
          <a:prstGeom prst="rect">
            <a:avLst/>
          </a:prstGeom>
        </p:spPr>
      </p:pic>
      <p:pic>
        <p:nvPicPr>
          <p:cNvPr id="3" name="Picture 2" descr="Cove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1" y="1306"/>
            <a:ext cx="12188728" cy="1617934"/>
          </a:xfrm>
          <a:prstGeom prst="rect">
            <a:avLst/>
          </a:prstGeom>
        </p:spPr>
      </p:pic>
      <p:pic>
        <p:nvPicPr>
          <p:cNvPr id="4" name="Picture 3" descr="D:\ARTWORK\UNISA\BRAND BOOK\CDR\__MASTER TEMPLATE\TEMPLATE PPT\JPG\1,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16" y="214290"/>
            <a:ext cx="2190765" cy="59272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9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ody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2" y="920"/>
            <a:ext cx="12188729" cy="6856160"/>
          </a:xfrm>
          <a:prstGeom prst="rect">
            <a:avLst/>
          </a:prstGeom>
        </p:spPr>
      </p:pic>
      <p:pic>
        <p:nvPicPr>
          <p:cNvPr id="4" name="Picture 3" descr="Cove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1" y="1306"/>
            <a:ext cx="12188728" cy="1617934"/>
          </a:xfrm>
          <a:prstGeom prst="rect">
            <a:avLst/>
          </a:prstGeom>
        </p:spPr>
      </p:pic>
      <p:pic>
        <p:nvPicPr>
          <p:cNvPr id="5" name="Picture 3" descr="D:\ARTWORK\UNISA\BRAND BOOK\CDR\__MASTER TEMPLATE\TEMPLATE PPT\JPG\1,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16" y="214290"/>
            <a:ext cx="2190765" cy="59272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ARTWORK\UNISA\BRAND BOOK\CDR\__MASTER TEMPLATE\TEMPLATE PPT\JPG\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12198412" cy="6858000"/>
          </a:xfrm>
          <a:prstGeom prst="rect">
            <a:avLst/>
          </a:prstGeom>
          <a:noFill/>
        </p:spPr>
      </p:pic>
      <p:pic>
        <p:nvPicPr>
          <p:cNvPr id="4" name="Picture 4" descr="D:\ARTWORK\UNISA\BRAND BOOK\CDR\__MASTER TEMPLATE\TEMPLATE PPT\JPG\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7240" y="2214554"/>
            <a:ext cx="2762269" cy="236364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3600" dirty="0" smtClean="0">
                <a:latin typeface="Franklin Gothic Heavy" pitchFamily="34" charset="0"/>
                <a:ea typeface="Arial Unicode MS" pitchFamily="34" charset="-128"/>
                <a:cs typeface="Tahoma" panose="020B0604030504040204" pitchFamily="34" charset="0"/>
              </a:rPr>
              <a:t>PEMBUKA BELAJAR</a:t>
            </a:r>
            <a:endParaRPr lang="id-ID" sz="3600" dirty="0" smtClean="0">
              <a:latin typeface="Franklin Gothic Heavy" pitchFamily="34" charset="0"/>
              <a:ea typeface="Arial Unicode MS" pitchFamily="34" charset="-128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74623" y="4668982"/>
            <a:ext cx="9753599" cy="1605396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“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Kami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ridho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Allah SWT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Tuhanku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Islam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agamaku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Muhammad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Rasul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Ya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Allah,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tambahkanlah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kepadaku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ilmu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berikanlah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kefahaman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”</a:t>
            </a:r>
          </a:p>
        </p:txBody>
      </p:sp>
      <p:pic>
        <p:nvPicPr>
          <p:cNvPr id="15364" name="Picture 5" descr="C:\Users\Suryani\Pictures\doa-belaj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276" y="1390651"/>
            <a:ext cx="10432473" cy="2779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/>
          <p:nvPr/>
        </p:nvSpPr>
        <p:spPr>
          <a:xfrm>
            <a:off x="3796146" y="304799"/>
            <a:ext cx="7827818" cy="581891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DOA BELAJAR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118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Pengkajian dapat dimanfaatkan untuk lebih mengenal gaya belajar suatu populasi, dengan mengukur mengenal gaya belajar menggunakan </a:t>
            </a:r>
            <a:r>
              <a:rPr lang="id-ID" i="1" dirty="0"/>
              <a:t>multiple intelligences of </a:t>
            </a:r>
            <a:r>
              <a:rPr lang="id-ID" i="1" dirty="0" smtClean="0"/>
              <a:t>learning</a:t>
            </a:r>
            <a:endParaRPr lang="en-US" i="1" dirty="0" smtClean="0"/>
          </a:p>
          <a:p>
            <a:r>
              <a:rPr lang="id-ID" dirty="0"/>
              <a:t>Tujuan dari pengkajian ini adalah diperolehnya informasi dari individu, keluarga atau kelompok tentang kondisi kesehatan, dan berbagai hal yang dapat mempengaruhi proses pelaksanaan pendidikan kesehatan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29954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Metode yang dapat dilakukan dengan pengamatan langsung, wawancara dan mempelajari data yang telah ada (Efendi, 2009</a:t>
            </a:r>
            <a:r>
              <a:rPr lang="id-ID" dirty="0" smtClean="0"/>
              <a:t>).</a:t>
            </a:r>
            <a:endParaRPr lang="en-US" dirty="0" smtClean="0"/>
          </a:p>
          <a:p>
            <a:r>
              <a:rPr lang="id-ID" dirty="0" smtClean="0"/>
              <a:t> </a:t>
            </a:r>
            <a:r>
              <a:rPr lang="id-ID" dirty="0"/>
              <a:t>Setelah itu aspek yang dikaji adalah riwayat keperawatan, faktor budaya, faktor ekonomi, dan gaya belajar.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11986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437" y="532651"/>
            <a:ext cx="11573197" cy="724247"/>
          </a:xfrm>
        </p:spPr>
        <p:txBody>
          <a:bodyPr/>
          <a:lstStyle/>
          <a:p>
            <a:r>
              <a:rPr lang="en-US" sz="3200" dirty="0" smtClean="0"/>
              <a:t>PENGKAJIAN KEBUTUHAN PENDIDIKAN KESEHATAN </a:t>
            </a:r>
            <a:endParaRPr lang="en-US" sz="3200" dirty="0"/>
          </a:p>
        </p:txBody>
      </p:sp>
      <p:sp>
        <p:nvSpPr>
          <p:cNvPr id="3" name="Round Same Side Corner Rectangle 3">
            <a:extLst>
              <a:ext uri="{FF2B5EF4-FFF2-40B4-BE49-F238E27FC236}">
                <a16:creationId xmlns="" xmlns:a16="http://schemas.microsoft.com/office/drawing/2014/main" id="{AAA29006-CF0F-422C-87A4-726A04888672}"/>
              </a:ext>
            </a:extLst>
          </p:cNvPr>
          <p:cNvSpPr/>
          <p:nvPr/>
        </p:nvSpPr>
        <p:spPr>
          <a:xfrm>
            <a:off x="6332519" y="1772238"/>
            <a:ext cx="180000" cy="28093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" name="Round Same Side Corner Rectangle 4">
            <a:extLst>
              <a:ext uri="{FF2B5EF4-FFF2-40B4-BE49-F238E27FC236}">
                <a16:creationId xmlns="" xmlns:a16="http://schemas.microsoft.com/office/drawing/2014/main" id="{0F153510-6274-42A2-A848-39A17B5A3E0A}"/>
              </a:ext>
            </a:extLst>
          </p:cNvPr>
          <p:cNvSpPr/>
          <p:nvPr/>
        </p:nvSpPr>
        <p:spPr>
          <a:xfrm>
            <a:off x="6107214" y="1772238"/>
            <a:ext cx="180000" cy="28093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Round Same Side Corner Rectangle 6">
            <a:extLst>
              <a:ext uri="{FF2B5EF4-FFF2-40B4-BE49-F238E27FC236}">
                <a16:creationId xmlns="" xmlns:a16="http://schemas.microsoft.com/office/drawing/2014/main" id="{C7778167-A72B-45F6-8B17-847F9DE0309A}"/>
              </a:ext>
            </a:extLst>
          </p:cNvPr>
          <p:cNvSpPr/>
          <p:nvPr/>
        </p:nvSpPr>
        <p:spPr>
          <a:xfrm>
            <a:off x="5888828" y="1772238"/>
            <a:ext cx="180000" cy="28093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" name="Round Same Side Corner Rectangle 7">
            <a:extLst>
              <a:ext uri="{FF2B5EF4-FFF2-40B4-BE49-F238E27FC236}">
                <a16:creationId xmlns="" xmlns:a16="http://schemas.microsoft.com/office/drawing/2014/main" id="{B4E92A7C-83D8-4A75-A77A-742499A0C089}"/>
              </a:ext>
            </a:extLst>
          </p:cNvPr>
          <p:cNvSpPr/>
          <p:nvPr/>
        </p:nvSpPr>
        <p:spPr>
          <a:xfrm>
            <a:off x="5663523" y="1772238"/>
            <a:ext cx="180000" cy="28093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" name="Freeform 8">
            <a:extLst>
              <a:ext uri="{FF2B5EF4-FFF2-40B4-BE49-F238E27FC236}">
                <a16:creationId xmlns="" xmlns:a16="http://schemas.microsoft.com/office/drawing/2014/main" id="{9B426C5D-3FD0-4C72-A0AE-E920FFAA4B64}"/>
              </a:ext>
            </a:extLst>
          </p:cNvPr>
          <p:cNvSpPr/>
          <p:nvPr/>
        </p:nvSpPr>
        <p:spPr>
          <a:xfrm>
            <a:off x="1046500" y="4574482"/>
            <a:ext cx="4793814" cy="507302"/>
          </a:xfrm>
          <a:custGeom>
            <a:avLst/>
            <a:gdLst>
              <a:gd name="connsiteX0" fmla="*/ 3335731 w 3507638"/>
              <a:gd name="connsiteY0" fmla="*/ 0 h 512064"/>
              <a:gd name="connsiteX1" fmla="*/ 0 w 3507638"/>
              <a:gd name="connsiteY1" fmla="*/ 497434 h 512064"/>
              <a:gd name="connsiteX2" fmla="*/ 1353312 w 3507638"/>
              <a:gd name="connsiteY2" fmla="*/ 512064 h 512064"/>
              <a:gd name="connsiteX3" fmla="*/ 3507638 w 3507638"/>
              <a:gd name="connsiteY3" fmla="*/ 10973 h 512064"/>
              <a:gd name="connsiteX4" fmla="*/ 3335731 w 3507638"/>
              <a:gd name="connsiteY4" fmla="*/ 0 h 512064"/>
              <a:gd name="connsiteX0" fmla="*/ 3347637 w 3519544"/>
              <a:gd name="connsiteY0" fmla="*/ 0 h 516484"/>
              <a:gd name="connsiteX1" fmla="*/ 0 w 3519544"/>
              <a:gd name="connsiteY1" fmla="*/ 516484 h 516484"/>
              <a:gd name="connsiteX2" fmla="*/ 1365218 w 3519544"/>
              <a:gd name="connsiteY2" fmla="*/ 512064 h 516484"/>
              <a:gd name="connsiteX3" fmla="*/ 3519544 w 3519544"/>
              <a:gd name="connsiteY3" fmla="*/ 10973 h 516484"/>
              <a:gd name="connsiteX4" fmla="*/ 3347637 w 3519544"/>
              <a:gd name="connsiteY4" fmla="*/ 0 h 516484"/>
              <a:gd name="connsiteX0" fmla="*/ 3338112 w 3510019"/>
              <a:gd name="connsiteY0" fmla="*/ 0 h 512064"/>
              <a:gd name="connsiteX1" fmla="*/ 0 w 3510019"/>
              <a:gd name="connsiteY1" fmla="*/ 495052 h 512064"/>
              <a:gd name="connsiteX2" fmla="*/ 1355693 w 3510019"/>
              <a:gd name="connsiteY2" fmla="*/ 512064 h 512064"/>
              <a:gd name="connsiteX3" fmla="*/ 3510019 w 3510019"/>
              <a:gd name="connsiteY3" fmla="*/ 10973 h 512064"/>
              <a:gd name="connsiteX4" fmla="*/ 3338112 w 3510019"/>
              <a:gd name="connsiteY4" fmla="*/ 0 h 512064"/>
              <a:gd name="connsiteX0" fmla="*/ 3335731 w 3507638"/>
              <a:gd name="connsiteY0" fmla="*/ 0 h 512064"/>
              <a:gd name="connsiteX1" fmla="*/ 0 w 3507638"/>
              <a:gd name="connsiteY1" fmla="*/ 509339 h 512064"/>
              <a:gd name="connsiteX2" fmla="*/ 1353312 w 3507638"/>
              <a:gd name="connsiteY2" fmla="*/ 512064 h 512064"/>
              <a:gd name="connsiteX3" fmla="*/ 3507638 w 3507638"/>
              <a:gd name="connsiteY3" fmla="*/ 10973 h 512064"/>
              <a:gd name="connsiteX4" fmla="*/ 3335731 w 3507638"/>
              <a:gd name="connsiteY4" fmla="*/ 0 h 512064"/>
              <a:gd name="connsiteX0" fmla="*/ 3340493 w 3512400"/>
              <a:gd name="connsiteY0" fmla="*/ 0 h 512064"/>
              <a:gd name="connsiteX1" fmla="*/ 0 w 3512400"/>
              <a:gd name="connsiteY1" fmla="*/ 499814 h 512064"/>
              <a:gd name="connsiteX2" fmla="*/ 1358074 w 3512400"/>
              <a:gd name="connsiteY2" fmla="*/ 512064 h 512064"/>
              <a:gd name="connsiteX3" fmla="*/ 3512400 w 3512400"/>
              <a:gd name="connsiteY3" fmla="*/ 10973 h 512064"/>
              <a:gd name="connsiteX4" fmla="*/ 3340493 w 3512400"/>
              <a:gd name="connsiteY4" fmla="*/ 0 h 512064"/>
              <a:gd name="connsiteX0" fmla="*/ 3326206 w 3498113"/>
              <a:gd name="connsiteY0" fmla="*/ 0 h 512064"/>
              <a:gd name="connsiteX1" fmla="*/ 0 w 3498113"/>
              <a:gd name="connsiteY1" fmla="*/ 511720 h 512064"/>
              <a:gd name="connsiteX2" fmla="*/ 1343787 w 3498113"/>
              <a:gd name="connsiteY2" fmla="*/ 512064 h 512064"/>
              <a:gd name="connsiteX3" fmla="*/ 3498113 w 3498113"/>
              <a:gd name="connsiteY3" fmla="*/ 10973 h 512064"/>
              <a:gd name="connsiteX4" fmla="*/ 3326206 w 3498113"/>
              <a:gd name="connsiteY4" fmla="*/ 0 h 512064"/>
              <a:gd name="connsiteX0" fmla="*/ 3326206 w 3498113"/>
              <a:gd name="connsiteY0" fmla="*/ 0 h 512064"/>
              <a:gd name="connsiteX1" fmla="*/ 0 w 3498113"/>
              <a:gd name="connsiteY1" fmla="*/ 492670 h 512064"/>
              <a:gd name="connsiteX2" fmla="*/ 1343787 w 3498113"/>
              <a:gd name="connsiteY2" fmla="*/ 512064 h 512064"/>
              <a:gd name="connsiteX3" fmla="*/ 3498113 w 3498113"/>
              <a:gd name="connsiteY3" fmla="*/ 10973 h 512064"/>
              <a:gd name="connsiteX4" fmla="*/ 3326206 w 3498113"/>
              <a:gd name="connsiteY4" fmla="*/ 0 h 512064"/>
              <a:gd name="connsiteX0" fmla="*/ 3326206 w 3498113"/>
              <a:gd name="connsiteY0" fmla="*/ 0 h 523970"/>
              <a:gd name="connsiteX1" fmla="*/ 0 w 3498113"/>
              <a:gd name="connsiteY1" fmla="*/ 492670 h 523970"/>
              <a:gd name="connsiteX2" fmla="*/ 1350930 w 3498113"/>
              <a:gd name="connsiteY2" fmla="*/ 523970 h 523970"/>
              <a:gd name="connsiteX3" fmla="*/ 3498113 w 3498113"/>
              <a:gd name="connsiteY3" fmla="*/ 10973 h 523970"/>
              <a:gd name="connsiteX4" fmla="*/ 3326206 w 3498113"/>
              <a:gd name="connsiteY4" fmla="*/ 0 h 523970"/>
              <a:gd name="connsiteX0" fmla="*/ 3326206 w 3498113"/>
              <a:gd name="connsiteY0" fmla="*/ 0 h 514445"/>
              <a:gd name="connsiteX1" fmla="*/ 0 w 3498113"/>
              <a:gd name="connsiteY1" fmla="*/ 492670 h 514445"/>
              <a:gd name="connsiteX2" fmla="*/ 1329499 w 3498113"/>
              <a:gd name="connsiteY2" fmla="*/ 514445 h 514445"/>
              <a:gd name="connsiteX3" fmla="*/ 3498113 w 3498113"/>
              <a:gd name="connsiteY3" fmla="*/ 10973 h 514445"/>
              <a:gd name="connsiteX4" fmla="*/ 3326206 w 3498113"/>
              <a:gd name="connsiteY4" fmla="*/ 0 h 514445"/>
              <a:gd name="connsiteX0" fmla="*/ 3297631 w 3498113"/>
              <a:gd name="connsiteY0" fmla="*/ 0 h 509683"/>
              <a:gd name="connsiteX1" fmla="*/ 0 w 3498113"/>
              <a:gd name="connsiteY1" fmla="*/ 487908 h 509683"/>
              <a:gd name="connsiteX2" fmla="*/ 1329499 w 3498113"/>
              <a:gd name="connsiteY2" fmla="*/ 509683 h 509683"/>
              <a:gd name="connsiteX3" fmla="*/ 3498113 w 3498113"/>
              <a:gd name="connsiteY3" fmla="*/ 6211 h 509683"/>
              <a:gd name="connsiteX4" fmla="*/ 3297631 w 3498113"/>
              <a:gd name="connsiteY4" fmla="*/ 0 h 509683"/>
              <a:gd name="connsiteX0" fmla="*/ 3307156 w 3498113"/>
              <a:gd name="connsiteY0" fmla="*/ 12839 h 503472"/>
              <a:gd name="connsiteX1" fmla="*/ 0 w 3498113"/>
              <a:gd name="connsiteY1" fmla="*/ 481697 h 503472"/>
              <a:gd name="connsiteX2" fmla="*/ 1329499 w 3498113"/>
              <a:gd name="connsiteY2" fmla="*/ 503472 h 503472"/>
              <a:gd name="connsiteX3" fmla="*/ 3498113 w 3498113"/>
              <a:gd name="connsiteY3" fmla="*/ 0 h 503472"/>
              <a:gd name="connsiteX4" fmla="*/ 3307156 w 3498113"/>
              <a:gd name="connsiteY4" fmla="*/ 12839 h 503472"/>
              <a:gd name="connsiteX0" fmla="*/ 3323825 w 3498113"/>
              <a:gd name="connsiteY0" fmla="*/ 0 h 507302"/>
              <a:gd name="connsiteX1" fmla="*/ 0 w 3498113"/>
              <a:gd name="connsiteY1" fmla="*/ 485527 h 507302"/>
              <a:gd name="connsiteX2" fmla="*/ 1329499 w 3498113"/>
              <a:gd name="connsiteY2" fmla="*/ 507302 h 507302"/>
              <a:gd name="connsiteX3" fmla="*/ 3498113 w 3498113"/>
              <a:gd name="connsiteY3" fmla="*/ 3830 h 507302"/>
              <a:gd name="connsiteX4" fmla="*/ 3323825 w 3498113"/>
              <a:gd name="connsiteY4" fmla="*/ 0 h 507302"/>
              <a:gd name="connsiteX0" fmla="*/ 3323825 w 3488588"/>
              <a:gd name="connsiteY0" fmla="*/ 3314 h 510616"/>
              <a:gd name="connsiteX1" fmla="*/ 0 w 3488588"/>
              <a:gd name="connsiteY1" fmla="*/ 488841 h 510616"/>
              <a:gd name="connsiteX2" fmla="*/ 1329499 w 3488588"/>
              <a:gd name="connsiteY2" fmla="*/ 510616 h 510616"/>
              <a:gd name="connsiteX3" fmla="*/ 3488588 w 3488588"/>
              <a:gd name="connsiteY3" fmla="*/ 0 h 510616"/>
              <a:gd name="connsiteX4" fmla="*/ 3323825 w 3488588"/>
              <a:gd name="connsiteY4" fmla="*/ 3314 h 510616"/>
              <a:gd name="connsiteX0" fmla="*/ 3323825 w 3495731"/>
              <a:gd name="connsiteY0" fmla="*/ 0 h 507302"/>
              <a:gd name="connsiteX1" fmla="*/ 0 w 3495731"/>
              <a:gd name="connsiteY1" fmla="*/ 485527 h 507302"/>
              <a:gd name="connsiteX2" fmla="*/ 1329499 w 3495731"/>
              <a:gd name="connsiteY2" fmla="*/ 507302 h 507302"/>
              <a:gd name="connsiteX3" fmla="*/ 3495731 w 3495731"/>
              <a:gd name="connsiteY3" fmla="*/ 10973 h 507302"/>
              <a:gd name="connsiteX4" fmla="*/ 3323825 w 3495731"/>
              <a:gd name="connsiteY4" fmla="*/ 0 h 507302"/>
              <a:gd name="connsiteX0" fmla="*/ 3323825 w 3493349"/>
              <a:gd name="connsiteY0" fmla="*/ 3314 h 510616"/>
              <a:gd name="connsiteX1" fmla="*/ 0 w 3493349"/>
              <a:gd name="connsiteY1" fmla="*/ 488841 h 510616"/>
              <a:gd name="connsiteX2" fmla="*/ 1329499 w 3493349"/>
              <a:gd name="connsiteY2" fmla="*/ 510616 h 510616"/>
              <a:gd name="connsiteX3" fmla="*/ 3493349 w 3493349"/>
              <a:gd name="connsiteY3" fmla="*/ 0 h 510616"/>
              <a:gd name="connsiteX4" fmla="*/ 3323825 w 3493349"/>
              <a:gd name="connsiteY4" fmla="*/ 3314 h 510616"/>
              <a:gd name="connsiteX0" fmla="*/ 3323825 w 3495730"/>
              <a:gd name="connsiteY0" fmla="*/ 0 h 507302"/>
              <a:gd name="connsiteX1" fmla="*/ 0 w 3495730"/>
              <a:gd name="connsiteY1" fmla="*/ 485527 h 507302"/>
              <a:gd name="connsiteX2" fmla="*/ 1329499 w 3495730"/>
              <a:gd name="connsiteY2" fmla="*/ 507302 h 507302"/>
              <a:gd name="connsiteX3" fmla="*/ 3495730 w 3495730"/>
              <a:gd name="connsiteY3" fmla="*/ 3830 h 507302"/>
              <a:gd name="connsiteX4" fmla="*/ 3323825 w 3495730"/>
              <a:gd name="connsiteY4" fmla="*/ 0 h 507302"/>
              <a:gd name="connsiteX0" fmla="*/ 3328835 w 3500740"/>
              <a:gd name="connsiteY0" fmla="*/ 0 h 507302"/>
              <a:gd name="connsiteX1" fmla="*/ 0 w 3500740"/>
              <a:gd name="connsiteY1" fmla="*/ 498053 h 507302"/>
              <a:gd name="connsiteX2" fmla="*/ 1334509 w 3500740"/>
              <a:gd name="connsiteY2" fmla="*/ 507302 h 507302"/>
              <a:gd name="connsiteX3" fmla="*/ 3500740 w 3500740"/>
              <a:gd name="connsiteY3" fmla="*/ 3830 h 507302"/>
              <a:gd name="connsiteX4" fmla="*/ 3328835 w 3500740"/>
              <a:gd name="connsiteY4" fmla="*/ 0 h 507302"/>
              <a:gd name="connsiteX0" fmla="*/ 3321319 w 3493224"/>
              <a:gd name="connsiteY0" fmla="*/ 0 h 507302"/>
              <a:gd name="connsiteX1" fmla="*/ 0 w 3493224"/>
              <a:gd name="connsiteY1" fmla="*/ 490538 h 507302"/>
              <a:gd name="connsiteX2" fmla="*/ 1326993 w 3493224"/>
              <a:gd name="connsiteY2" fmla="*/ 507302 h 507302"/>
              <a:gd name="connsiteX3" fmla="*/ 3493224 w 3493224"/>
              <a:gd name="connsiteY3" fmla="*/ 3830 h 507302"/>
              <a:gd name="connsiteX4" fmla="*/ 3321319 w 3493224"/>
              <a:gd name="connsiteY4" fmla="*/ 0 h 507302"/>
              <a:gd name="connsiteX0" fmla="*/ 3323824 w 3495729"/>
              <a:gd name="connsiteY0" fmla="*/ 0 h 507302"/>
              <a:gd name="connsiteX1" fmla="*/ 0 w 3495729"/>
              <a:gd name="connsiteY1" fmla="*/ 500559 h 507302"/>
              <a:gd name="connsiteX2" fmla="*/ 1329498 w 3495729"/>
              <a:gd name="connsiteY2" fmla="*/ 507302 h 507302"/>
              <a:gd name="connsiteX3" fmla="*/ 3495729 w 3495729"/>
              <a:gd name="connsiteY3" fmla="*/ 3830 h 507302"/>
              <a:gd name="connsiteX4" fmla="*/ 3323824 w 3495729"/>
              <a:gd name="connsiteY4" fmla="*/ 0 h 507302"/>
              <a:gd name="connsiteX0" fmla="*/ 3342039 w 3513944"/>
              <a:gd name="connsiteY0" fmla="*/ 0 h 507845"/>
              <a:gd name="connsiteX1" fmla="*/ 0 w 3513944"/>
              <a:gd name="connsiteY1" fmla="*/ 507845 h 507845"/>
              <a:gd name="connsiteX2" fmla="*/ 1347713 w 3513944"/>
              <a:gd name="connsiteY2" fmla="*/ 507302 h 507845"/>
              <a:gd name="connsiteX3" fmla="*/ 3513944 w 3513944"/>
              <a:gd name="connsiteY3" fmla="*/ 3830 h 507845"/>
              <a:gd name="connsiteX4" fmla="*/ 3342039 w 3513944"/>
              <a:gd name="connsiteY4" fmla="*/ 0 h 507845"/>
              <a:gd name="connsiteX0" fmla="*/ 3342039 w 3513944"/>
              <a:gd name="connsiteY0" fmla="*/ 0 h 507845"/>
              <a:gd name="connsiteX1" fmla="*/ 0 w 3513944"/>
              <a:gd name="connsiteY1" fmla="*/ 507845 h 507845"/>
              <a:gd name="connsiteX2" fmla="*/ 1347713 w 3513944"/>
              <a:gd name="connsiteY2" fmla="*/ 507302 h 507845"/>
              <a:gd name="connsiteX3" fmla="*/ 3513944 w 3513944"/>
              <a:gd name="connsiteY3" fmla="*/ 3830 h 507845"/>
              <a:gd name="connsiteX4" fmla="*/ 3342039 w 3513944"/>
              <a:gd name="connsiteY4" fmla="*/ 0 h 507845"/>
              <a:gd name="connsiteX0" fmla="*/ 3342039 w 3513944"/>
              <a:gd name="connsiteY0" fmla="*/ 0 h 507845"/>
              <a:gd name="connsiteX1" fmla="*/ 0 w 3513944"/>
              <a:gd name="connsiteY1" fmla="*/ 507845 h 507845"/>
              <a:gd name="connsiteX2" fmla="*/ 1362285 w 3513944"/>
              <a:gd name="connsiteY2" fmla="*/ 507302 h 507845"/>
              <a:gd name="connsiteX3" fmla="*/ 3513944 w 3513944"/>
              <a:gd name="connsiteY3" fmla="*/ 3830 h 507845"/>
              <a:gd name="connsiteX4" fmla="*/ 3342039 w 3513944"/>
              <a:gd name="connsiteY4" fmla="*/ 0 h 507845"/>
              <a:gd name="connsiteX0" fmla="*/ 3302566 w 3474471"/>
              <a:gd name="connsiteY0" fmla="*/ 0 h 511042"/>
              <a:gd name="connsiteX1" fmla="*/ 0 w 3474471"/>
              <a:gd name="connsiteY1" fmla="*/ 511042 h 511042"/>
              <a:gd name="connsiteX2" fmla="*/ 1322812 w 3474471"/>
              <a:gd name="connsiteY2" fmla="*/ 507302 h 511042"/>
              <a:gd name="connsiteX3" fmla="*/ 3474471 w 3474471"/>
              <a:gd name="connsiteY3" fmla="*/ 3830 h 511042"/>
              <a:gd name="connsiteX4" fmla="*/ 3302566 w 3474471"/>
              <a:gd name="connsiteY4" fmla="*/ 0 h 511042"/>
              <a:gd name="connsiteX0" fmla="*/ 3314176 w 3486081"/>
              <a:gd name="connsiteY0" fmla="*/ 0 h 507302"/>
              <a:gd name="connsiteX1" fmla="*/ 0 w 3486081"/>
              <a:gd name="connsiteY1" fmla="*/ 501451 h 507302"/>
              <a:gd name="connsiteX2" fmla="*/ 1334422 w 3486081"/>
              <a:gd name="connsiteY2" fmla="*/ 507302 h 507302"/>
              <a:gd name="connsiteX3" fmla="*/ 3486081 w 3486081"/>
              <a:gd name="connsiteY3" fmla="*/ 3830 h 507302"/>
              <a:gd name="connsiteX4" fmla="*/ 3314176 w 3486081"/>
              <a:gd name="connsiteY4" fmla="*/ 0 h 507302"/>
              <a:gd name="connsiteX0" fmla="*/ 3314176 w 3486081"/>
              <a:gd name="connsiteY0" fmla="*/ 0 h 507302"/>
              <a:gd name="connsiteX1" fmla="*/ 0 w 3486081"/>
              <a:gd name="connsiteY1" fmla="*/ 501451 h 507302"/>
              <a:gd name="connsiteX2" fmla="*/ 1000064 w 3486081"/>
              <a:gd name="connsiteY2" fmla="*/ 507302 h 507302"/>
              <a:gd name="connsiteX3" fmla="*/ 3486081 w 3486081"/>
              <a:gd name="connsiteY3" fmla="*/ 3830 h 507302"/>
              <a:gd name="connsiteX4" fmla="*/ 3314176 w 3486081"/>
              <a:gd name="connsiteY4" fmla="*/ 0 h 507302"/>
              <a:gd name="connsiteX0" fmla="*/ 3309532 w 3481437"/>
              <a:gd name="connsiteY0" fmla="*/ 0 h 507302"/>
              <a:gd name="connsiteX1" fmla="*/ 0 w 3481437"/>
              <a:gd name="connsiteY1" fmla="*/ 504648 h 507302"/>
              <a:gd name="connsiteX2" fmla="*/ 995420 w 3481437"/>
              <a:gd name="connsiteY2" fmla="*/ 507302 h 507302"/>
              <a:gd name="connsiteX3" fmla="*/ 3481437 w 3481437"/>
              <a:gd name="connsiteY3" fmla="*/ 3830 h 507302"/>
              <a:gd name="connsiteX4" fmla="*/ 3309532 w 3481437"/>
              <a:gd name="connsiteY4" fmla="*/ 0 h 507302"/>
              <a:gd name="connsiteX0" fmla="*/ 3355970 w 3481437"/>
              <a:gd name="connsiteY0" fmla="*/ 0 h 507302"/>
              <a:gd name="connsiteX1" fmla="*/ 0 w 3481437"/>
              <a:gd name="connsiteY1" fmla="*/ 504648 h 507302"/>
              <a:gd name="connsiteX2" fmla="*/ 995420 w 3481437"/>
              <a:gd name="connsiteY2" fmla="*/ 507302 h 507302"/>
              <a:gd name="connsiteX3" fmla="*/ 3481437 w 3481437"/>
              <a:gd name="connsiteY3" fmla="*/ 3830 h 507302"/>
              <a:gd name="connsiteX4" fmla="*/ 3355970 w 3481437"/>
              <a:gd name="connsiteY4" fmla="*/ 0 h 507302"/>
              <a:gd name="connsiteX0" fmla="*/ 3355970 w 3481437"/>
              <a:gd name="connsiteY0" fmla="*/ 0 h 507302"/>
              <a:gd name="connsiteX1" fmla="*/ 0 w 3481437"/>
              <a:gd name="connsiteY1" fmla="*/ 504648 h 507302"/>
              <a:gd name="connsiteX2" fmla="*/ 995420 w 3481437"/>
              <a:gd name="connsiteY2" fmla="*/ 507302 h 507302"/>
              <a:gd name="connsiteX3" fmla="*/ 3481437 w 3481437"/>
              <a:gd name="connsiteY3" fmla="*/ 3830 h 507302"/>
              <a:gd name="connsiteX4" fmla="*/ 3355970 w 3481437"/>
              <a:gd name="connsiteY4" fmla="*/ 0 h 50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81437" h="507302">
                <a:moveTo>
                  <a:pt x="3355970" y="0"/>
                </a:moveTo>
                <a:lnTo>
                  <a:pt x="0" y="504648"/>
                </a:lnTo>
                <a:lnTo>
                  <a:pt x="995420" y="507302"/>
                </a:lnTo>
                <a:lnTo>
                  <a:pt x="3481437" y="3830"/>
                </a:lnTo>
                <a:lnTo>
                  <a:pt x="335597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9" name="Freeform 9">
            <a:extLst>
              <a:ext uri="{FF2B5EF4-FFF2-40B4-BE49-F238E27FC236}">
                <a16:creationId xmlns="" xmlns:a16="http://schemas.microsoft.com/office/drawing/2014/main" id="{86855D53-12BA-4294-9044-660F8E5534CB}"/>
              </a:ext>
            </a:extLst>
          </p:cNvPr>
          <p:cNvSpPr/>
          <p:nvPr/>
        </p:nvSpPr>
        <p:spPr>
          <a:xfrm>
            <a:off x="3281344" y="4572358"/>
            <a:ext cx="2793196" cy="519462"/>
          </a:xfrm>
          <a:custGeom>
            <a:avLst/>
            <a:gdLst>
              <a:gd name="connsiteX0" fmla="*/ 1956816 w 2125066"/>
              <a:gd name="connsiteY0" fmla="*/ 0 h 501091"/>
              <a:gd name="connsiteX1" fmla="*/ 0 w 2125066"/>
              <a:gd name="connsiteY1" fmla="*/ 497433 h 501091"/>
              <a:gd name="connsiteX2" fmla="*/ 1331367 w 2125066"/>
              <a:gd name="connsiteY2" fmla="*/ 501091 h 501091"/>
              <a:gd name="connsiteX3" fmla="*/ 2125066 w 2125066"/>
              <a:gd name="connsiteY3" fmla="*/ 3657 h 501091"/>
              <a:gd name="connsiteX4" fmla="*/ 1956816 w 2125066"/>
              <a:gd name="connsiteY4" fmla="*/ 0 h 501091"/>
              <a:gd name="connsiteX0" fmla="*/ 1949672 w 2125066"/>
              <a:gd name="connsiteY0" fmla="*/ 0 h 501091"/>
              <a:gd name="connsiteX1" fmla="*/ 0 w 2125066"/>
              <a:gd name="connsiteY1" fmla="*/ 497433 h 501091"/>
              <a:gd name="connsiteX2" fmla="*/ 1331367 w 2125066"/>
              <a:gd name="connsiteY2" fmla="*/ 501091 h 501091"/>
              <a:gd name="connsiteX3" fmla="*/ 2125066 w 2125066"/>
              <a:gd name="connsiteY3" fmla="*/ 3657 h 501091"/>
              <a:gd name="connsiteX4" fmla="*/ 1949672 w 2125066"/>
              <a:gd name="connsiteY4" fmla="*/ 0 h 501091"/>
              <a:gd name="connsiteX0" fmla="*/ 1949672 w 2125066"/>
              <a:gd name="connsiteY0" fmla="*/ 3487 h 504578"/>
              <a:gd name="connsiteX1" fmla="*/ 0 w 2125066"/>
              <a:gd name="connsiteY1" fmla="*/ 500920 h 504578"/>
              <a:gd name="connsiteX2" fmla="*/ 1331367 w 2125066"/>
              <a:gd name="connsiteY2" fmla="*/ 504578 h 504578"/>
              <a:gd name="connsiteX3" fmla="*/ 2125066 w 2125066"/>
              <a:gd name="connsiteY3" fmla="*/ 0 h 504578"/>
              <a:gd name="connsiteX4" fmla="*/ 1949672 w 2125066"/>
              <a:gd name="connsiteY4" fmla="*/ 3487 h 504578"/>
              <a:gd name="connsiteX0" fmla="*/ 1949672 w 2120303"/>
              <a:gd name="connsiteY0" fmla="*/ 0 h 501091"/>
              <a:gd name="connsiteX1" fmla="*/ 0 w 2120303"/>
              <a:gd name="connsiteY1" fmla="*/ 497433 h 501091"/>
              <a:gd name="connsiteX2" fmla="*/ 1331367 w 2120303"/>
              <a:gd name="connsiteY2" fmla="*/ 501091 h 501091"/>
              <a:gd name="connsiteX3" fmla="*/ 2120303 w 2120303"/>
              <a:gd name="connsiteY3" fmla="*/ 1276 h 501091"/>
              <a:gd name="connsiteX4" fmla="*/ 1949672 w 2120303"/>
              <a:gd name="connsiteY4" fmla="*/ 0 h 501091"/>
              <a:gd name="connsiteX0" fmla="*/ 1949672 w 2120303"/>
              <a:gd name="connsiteY0" fmla="*/ 0 h 503473"/>
              <a:gd name="connsiteX1" fmla="*/ 0 w 2120303"/>
              <a:gd name="connsiteY1" fmla="*/ 497433 h 503473"/>
              <a:gd name="connsiteX2" fmla="*/ 1343273 w 2120303"/>
              <a:gd name="connsiteY2" fmla="*/ 503473 h 503473"/>
              <a:gd name="connsiteX3" fmla="*/ 2120303 w 2120303"/>
              <a:gd name="connsiteY3" fmla="*/ 1276 h 503473"/>
              <a:gd name="connsiteX4" fmla="*/ 1949672 w 2120303"/>
              <a:gd name="connsiteY4" fmla="*/ 0 h 503473"/>
              <a:gd name="connsiteX0" fmla="*/ 1961578 w 2132209"/>
              <a:gd name="connsiteY0" fmla="*/ 0 h 506958"/>
              <a:gd name="connsiteX1" fmla="*/ 0 w 2132209"/>
              <a:gd name="connsiteY1" fmla="*/ 506958 h 506958"/>
              <a:gd name="connsiteX2" fmla="*/ 1355179 w 2132209"/>
              <a:gd name="connsiteY2" fmla="*/ 503473 h 506958"/>
              <a:gd name="connsiteX3" fmla="*/ 2132209 w 2132209"/>
              <a:gd name="connsiteY3" fmla="*/ 1276 h 506958"/>
              <a:gd name="connsiteX4" fmla="*/ 1961578 w 2132209"/>
              <a:gd name="connsiteY4" fmla="*/ 0 h 506958"/>
              <a:gd name="connsiteX0" fmla="*/ 1954434 w 2125065"/>
              <a:gd name="connsiteY0" fmla="*/ 0 h 503473"/>
              <a:gd name="connsiteX1" fmla="*/ 0 w 2125065"/>
              <a:gd name="connsiteY1" fmla="*/ 495051 h 503473"/>
              <a:gd name="connsiteX2" fmla="*/ 1348035 w 2125065"/>
              <a:gd name="connsiteY2" fmla="*/ 503473 h 503473"/>
              <a:gd name="connsiteX3" fmla="*/ 2125065 w 2125065"/>
              <a:gd name="connsiteY3" fmla="*/ 1276 h 503473"/>
              <a:gd name="connsiteX4" fmla="*/ 1954434 w 2125065"/>
              <a:gd name="connsiteY4" fmla="*/ 0 h 503473"/>
              <a:gd name="connsiteX0" fmla="*/ 1954434 w 2125065"/>
              <a:gd name="connsiteY0" fmla="*/ 0 h 503473"/>
              <a:gd name="connsiteX1" fmla="*/ 0 w 2125065"/>
              <a:gd name="connsiteY1" fmla="*/ 495051 h 503473"/>
              <a:gd name="connsiteX2" fmla="*/ 1331366 w 2125065"/>
              <a:gd name="connsiteY2" fmla="*/ 503473 h 503473"/>
              <a:gd name="connsiteX3" fmla="*/ 2125065 w 2125065"/>
              <a:gd name="connsiteY3" fmla="*/ 1276 h 503473"/>
              <a:gd name="connsiteX4" fmla="*/ 1954434 w 2125065"/>
              <a:gd name="connsiteY4" fmla="*/ 0 h 503473"/>
              <a:gd name="connsiteX0" fmla="*/ 1954434 w 2125065"/>
              <a:gd name="connsiteY0" fmla="*/ 0 h 503473"/>
              <a:gd name="connsiteX1" fmla="*/ 0 w 2125065"/>
              <a:gd name="connsiteY1" fmla="*/ 495051 h 503473"/>
              <a:gd name="connsiteX2" fmla="*/ 1343272 w 2125065"/>
              <a:gd name="connsiteY2" fmla="*/ 503473 h 503473"/>
              <a:gd name="connsiteX3" fmla="*/ 2125065 w 2125065"/>
              <a:gd name="connsiteY3" fmla="*/ 1276 h 503473"/>
              <a:gd name="connsiteX4" fmla="*/ 1954434 w 2125065"/>
              <a:gd name="connsiteY4" fmla="*/ 0 h 503473"/>
              <a:gd name="connsiteX0" fmla="*/ 1954434 w 2132209"/>
              <a:gd name="connsiteY0" fmla="*/ 0 h 503473"/>
              <a:gd name="connsiteX1" fmla="*/ 0 w 2132209"/>
              <a:gd name="connsiteY1" fmla="*/ 495051 h 503473"/>
              <a:gd name="connsiteX2" fmla="*/ 1343272 w 2132209"/>
              <a:gd name="connsiteY2" fmla="*/ 503473 h 503473"/>
              <a:gd name="connsiteX3" fmla="*/ 2132209 w 2132209"/>
              <a:gd name="connsiteY3" fmla="*/ 6039 h 503473"/>
              <a:gd name="connsiteX4" fmla="*/ 1954434 w 2132209"/>
              <a:gd name="connsiteY4" fmla="*/ 0 h 503473"/>
              <a:gd name="connsiteX0" fmla="*/ 1966960 w 2144735"/>
              <a:gd name="connsiteY0" fmla="*/ 0 h 505072"/>
              <a:gd name="connsiteX1" fmla="*/ 0 w 2144735"/>
              <a:gd name="connsiteY1" fmla="*/ 505072 h 505072"/>
              <a:gd name="connsiteX2" fmla="*/ 1355798 w 2144735"/>
              <a:gd name="connsiteY2" fmla="*/ 503473 h 505072"/>
              <a:gd name="connsiteX3" fmla="*/ 2144735 w 2144735"/>
              <a:gd name="connsiteY3" fmla="*/ 6039 h 505072"/>
              <a:gd name="connsiteX4" fmla="*/ 1966960 w 2144735"/>
              <a:gd name="connsiteY4" fmla="*/ 0 h 505072"/>
              <a:gd name="connsiteX0" fmla="*/ 1956939 w 2134714"/>
              <a:gd name="connsiteY0" fmla="*/ 0 h 503473"/>
              <a:gd name="connsiteX1" fmla="*/ 0 w 2134714"/>
              <a:gd name="connsiteY1" fmla="*/ 497557 h 503473"/>
              <a:gd name="connsiteX2" fmla="*/ 1345777 w 2134714"/>
              <a:gd name="connsiteY2" fmla="*/ 503473 h 503473"/>
              <a:gd name="connsiteX3" fmla="*/ 2134714 w 2134714"/>
              <a:gd name="connsiteY3" fmla="*/ 6039 h 503473"/>
              <a:gd name="connsiteX4" fmla="*/ 1956939 w 2134714"/>
              <a:gd name="connsiteY4" fmla="*/ 0 h 503473"/>
              <a:gd name="connsiteX0" fmla="*/ 1956939 w 2134714"/>
              <a:gd name="connsiteY0" fmla="*/ 0 h 499830"/>
              <a:gd name="connsiteX1" fmla="*/ 0 w 2134714"/>
              <a:gd name="connsiteY1" fmla="*/ 497557 h 499830"/>
              <a:gd name="connsiteX2" fmla="*/ 1367635 w 2134714"/>
              <a:gd name="connsiteY2" fmla="*/ 499830 h 499830"/>
              <a:gd name="connsiteX3" fmla="*/ 2134714 w 2134714"/>
              <a:gd name="connsiteY3" fmla="*/ 6039 h 499830"/>
              <a:gd name="connsiteX4" fmla="*/ 1956939 w 2134714"/>
              <a:gd name="connsiteY4" fmla="*/ 0 h 499830"/>
              <a:gd name="connsiteX0" fmla="*/ 1956939 w 2134714"/>
              <a:gd name="connsiteY0" fmla="*/ 4890 h 504720"/>
              <a:gd name="connsiteX1" fmla="*/ 0 w 2134714"/>
              <a:gd name="connsiteY1" fmla="*/ 502447 h 504720"/>
              <a:gd name="connsiteX2" fmla="*/ 1367635 w 2134714"/>
              <a:gd name="connsiteY2" fmla="*/ 504720 h 504720"/>
              <a:gd name="connsiteX3" fmla="*/ 2134714 w 2134714"/>
              <a:gd name="connsiteY3" fmla="*/ 0 h 504720"/>
              <a:gd name="connsiteX4" fmla="*/ 1956939 w 2134714"/>
              <a:gd name="connsiteY4" fmla="*/ 4890 h 504720"/>
              <a:gd name="connsiteX0" fmla="*/ 1956939 w 2134714"/>
              <a:gd name="connsiteY0" fmla="*/ 1247 h 504720"/>
              <a:gd name="connsiteX1" fmla="*/ 0 w 2134714"/>
              <a:gd name="connsiteY1" fmla="*/ 502447 h 504720"/>
              <a:gd name="connsiteX2" fmla="*/ 1367635 w 2134714"/>
              <a:gd name="connsiteY2" fmla="*/ 504720 h 504720"/>
              <a:gd name="connsiteX3" fmla="*/ 2134714 w 2134714"/>
              <a:gd name="connsiteY3" fmla="*/ 0 h 504720"/>
              <a:gd name="connsiteX4" fmla="*/ 1956939 w 2134714"/>
              <a:gd name="connsiteY4" fmla="*/ 1247 h 504720"/>
              <a:gd name="connsiteX0" fmla="*/ 1956939 w 2134714"/>
              <a:gd name="connsiteY0" fmla="*/ 1247 h 504720"/>
              <a:gd name="connsiteX1" fmla="*/ 0 w 2134714"/>
              <a:gd name="connsiteY1" fmla="*/ 502447 h 504720"/>
              <a:gd name="connsiteX2" fmla="*/ 1367635 w 2134714"/>
              <a:gd name="connsiteY2" fmla="*/ 504720 h 504720"/>
              <a:gd name="connsiteX3" fmla="*/ 2134714 w 2134714"/>
              <a:gd name="connsiteY3" fmla="*/ 0 h 504720"/>
              <a:gd name="connsiteX4" fmla="*/ 1956939 w 2134714"/>
              <a:gd name="connsiteY4" fmla="*/ 1247 h 504720"/>
              <a:gd name="connsiteX0" fmla="*/ 1975155 w 2152930"/>
              <a:gd name="connsiteY0" fmla="*/ 1247 h 504720"/>
              <a:gd name="connsiteX1" fmla="*/ 0 w 2152930"/>
              <a:gd name="connsiteY1" fmla="*/ 502447 h 504720"/>
              <a:gd name="connsiteX2" fmla="*/ 1385851 w 2152930"/>
              <a:gd name="connsiteY2" fmla="*/ 504720 h 504720"/>
              <a:gd name="connsiteX3" fmla="*/ 2152930 w 2152930"/>
              <a:gd name="connsiteY3" fmla="*/ 0 h 504720"/>
              <a:gd name="connsiteX4" fmla="*/ 1975155 w 2152930"/>
              <a:gd name="connsiteY4" fmla="*/ 1247 h 504720"/>
              <a:gd name="connsiteX0" fmla="*/ 1975155 w 2152930"/>
              <a:gd name="connsiteY0" fmla="*/ 1247 h 513376"/>
              <a:gd name="connsiteX1" fmla="*/ 0 w 2152930"/>
              <a:gd name="connsiteY1" fmla="*/ 513376 h 513376"/>
              <a:gd name="connsiteX2" fmla="*/ 1385851 w 2152930"/>
              <a:gd name="connsiteY2" fmla="*/ 504720 h 513376"/>
              <a:gd name="connsiteX3" fmla="*/ 2152930 w 2152930"/>
              <a:gd name="connsiteY3" fmla="*/ 0 h 513376"/>
              <a:gd name="connsiteX4" fmla="*/ 1975155 w 2152930"/>
              <a:gd name="connsiteY4" fmla="*/ 1247 h 513376"/>
              <a:gd name="connsiteX0" fmla="*/ 1971512 w 2149287"/>
              <a:gd name="connsiteY0" fmla="*/ 1247 h 509733"/>
              <a:gd name="connsiteX1" fmla="*/ 0 w 2149287"/>
              <a:gd name="connsiteY1" fmla="*/ 509733 h 509733"/>
              <a:gd name="connsiteX2" fmla="*/ 1382208 w 2149287"/>
              <a:gd name="connsiteY2" fmla="*/ 504720 h 509733"/>
              <a:gd name="connsiteX3" fmla="*/ 2149287 w 2149287"/>
              <a:gd name="connsiteY3" fmla="*/ 0 h 509733"/>
              <a:gd name="connsiteX4" fmla="*/ 1971512 w 2149287"/>
              <a:gd name="connsiteY4" fmla="*/ 1247 h 509733"/>
              <a:gd name="connsiteX0" fmla="*/ 1971512 w 2149287"/>
              <a:gd name="connsiteY0" fmla="*/ 1247 h 512006"/>
              <a:gd name="connsiteX1" fmla="*/ 0 w 2149287"/>
              <a:gd name="connsiteY1" fmla="*/ 509733 h 512006"/>
              <a:gd name="connsiteX2" fmla="*/ 1378565 w 2149287"/>
              <a:gd name="connsiteY2" fmla="*/ 512006 h 512006"/>
              <a:gd name="connsiteX3" fmla="*/ 2149287 w 2149287"/>
              <a:gd name="connsiteY3" fmla="*/ 0 h 512006"/>
              <a:gd name="connsiteX4" fmla="*/ 1971512 w 2149287"/>
              <a:gd name="connsiteY4" fmla="*/ 1247 h 512006"/>
              <a:gd name="connsiteX0" fmla="*/ 1967869 w 2145644"/>
              <a:gd name="connsiteY0" fmla="*/ 1247 h 512006"/>
              <a:gd name="connsiteX1" fmla="*/ 0 w 2145644"/>
              <a:gd name="connsiteY1" fmla="*/ 509733 h 512006"/>
              <a:gd name="connsiteX2" fmla="*/ 1374922 w 2145644"/>
              <a:gd name="connsiteY2" fmla="*/ 512006 h 512006"/>
              <a:gd name="connsiteX3" fmla="*/ 2145644 w 2145644"/>
              <a:gd name="connsiteY3" fmla="*/ 0 h 512006"/>
              <a:gd name="connsiteX4" fmla="*/ 1967869 w 2145644"/>
              <a:gd name="connsiteY4" fmla="*/ 1247 h 512006"/>
              <a:gd name="connsiteX0" fmla="*/ 1943449 w 2121224"/>
              <a:gd name="connsiteY0" fmla="*/ 1247 h 512006"/>
              <a:gd name="connsiteX1" fmla="*/ 0 w 2121224"/>
              <a:gd name="connsiteY1" fmla="*/ 503338 h 512006"/>
              <a:gd name="connsiteX2" fmla="*/ 1350502 w 2121224"/>
              <a:gd name="connsiteY2" fmla="*/ 512006 h 512006"/>
              <a:gd name="connsiteX3" fmla="*/ 2121224 w 2121224"/>
              <a:gd name="connsiteY3" fmla="*/ 0 h 512006"/>
              <a:gd name="connsiteX4" fmla="*/ 1943449 w 2121224"/>
              <a:gd name="connsiteY4" fmla="*/ 1247 h 512006"/>
              <a:gd name="connsiteX0" fmla="*/ 1950774 w 2128549"/>
              <a:gd name="connsiteY0" fmla="*/ 1247 h 512006"/>
              <a:gd name="connsiteX1" fmla="*/ 0 w 2128549"/>
              <a:gd name="connsiteY1" fmla="*/ 503338 h 512006"/>
              <a:gd name="connsiteX2" fmla="*/ 1357827 w 2128549"/>
              <a:gd name="connsiteY2" fmla="*/ 512006 h 512006"/>
              <a:gd name="connsiteX3" fmla="*/ 2128549 w 2128549"/>
              <a:gd name="connsiteY3" fmla="*/ 0 h 512006"/>
              <a:gd name="connsiteX4" fmla="*/ 1950774 w 2128549"/>
              <a:gd name="connsiteY4" fmla="*/ 1247 h 512006"/>
              <a:gd name="connsiteX0" fmla="*/ 1950774 w 2128549"/>
              <a:gd name="connsiteY0" fmla="*/ 1247 h 518400"/>
              <a:gd name="connsiteX1" fmla="*/ 0 w 2128549"/>
              <a:gd name="connsiteY1" fmla="*/ 503338 h 518400"/>
              <a:gd name="connsiteX2" fmla="*/ 1050139 w 2128549"/>
              <a:gd name="connsiteY2" fmla="*/ 518400 h 518400"/>
              <a:gd name="connsiteX3" fmla="*/ 2128549 w 2128549"/>
              <a:gd name="connsiteY3" fmla="*/ 0 h 518400"/>
              <a:gd name="connsiteX4" fmla="*/ 1950774 w 2128549"/>
              <a:gd name="connsiteY4" fmla="*/ 1247 h 518400"/>
              <a:gd name="connsiteX0" fmla="*/ 1994729 w 2128549"/>
              <a:gd name="connsiteY0" fmla="*/ 1247 h 518400"/>
              <a:gd name="connsiteX1" fmla="*/ 0 w 2128549"/>
              <a:gd name="connsiteY1" fmla="*/ 503338 h 518400"/>
              <a:gd name="connsiteX2" fmla="*/ 1050139 w 2128549"/>
              <a:gd name="connsiteY2" fmla="*/ 518400 h 518400"/>
              <a:gd name="connsiteX3" fmla="*/ 2128549 w 2128549"/>
              <a:gd name="connsiteY3" fmla="*/ 0 h 518400"/>
              <a:gd name="connsiteX4" fmla="*/ 1994729 w 2128549"/>
              <a:gd name="connsiteY4" fmla="*/ 1247 h 518400"/>
              <a:gd name="connsiteX0" fmla="*/ 2002055 w 2128549"/>
              <a:gd name="connsiteY0" fmla="*/ 7641 h 518400"/>
              <a:gd name="connsiteX1" fmla="*/ 0 w 2128549"/>
              <a:gd name="connsiteY1" fmla="*/ 503338 h 518400"/>
              <a:gd name="connsiteX2" fmla="*/ 1050139 w 2128549"/>
              <a:gd name="connsiteY2" fmla="*/ 518400 h 518400"/>
              <a:gd name="connsiteX3" fmla="*/ 2128549 w 2128549"/>
              <a:gd name="connsiteY3" fmla="*/ 0 h 518400"/>
              <a:gd name="connsiteX4" fmla="*/ 2002055 w 2128549"/>
              <a:gd name="connsiteY4" fmla="*/ 7641 h 518400"/>
              <a:gd name="connsiteX0" fmla="*/ 2002055 w 2128549"/>
              <a:gd name="connsiteY0" fmla="*/ 10838 h 521597"/>
              <a:gd name="connsiteX1" fmla="*/ 0 w 2128549"/>
              <a:gd name="connsiteY1" fmla="*/ 506535 h 521597"/>
              <a:gd name="connsiteX2" fmla="*/ 1050139 w 2128549"/>
              <a:gd name="connsiteY2" fmla="*/ 521597 h 521597"/>
              <a:gd name="connsiteX3" fmla="*/ 2128549 w 2128549"/>
              <a:gd name="connsiteY3" fmla="*/ 0 h 521597"/>
              <a:gd name="connsiteX4" fmla="*/ 2002055 w 2128549"/>
              <a:gd name="connsiteY4" fmla="*/ 10838 h 521597"/>
              <a:gd name="connsiteX0" fmla="*/ 2002055 w 2128549"/>
              <a:gd name="connsiteY0" fmla="*/ 10838 h 521597"/>
              <a:gd name="connsiteX1" fmla="*/ 0 w 2128549"/>
              <a:gd name="connsiteY1" fmla="*/ 506535 h 521597"/>
              <a:gd name="connsiteX2" fmla="*/ 1050139 w 2128549"/>
              <a:gd name="connsiteY2" fmla="*/ 521597 h 521597"/>
              <a:gd name="connsiteX3" fmla="*/ 2128549 w 2128549"/>
              <a:gd name="connsiteY3" fmla="*/ 0 h 521597"/>
              <a:gd name="connsiteX4" fmla="*/ 2002055 w 2128549"/>
              <a:gd name="connsiteY4" fmla="*/ 10838 h 521597"/>
              <a:gd name="connsiteX0" fmla="*/ 2002055 w 2128549"/>
              <a:gd name="connsiteY0" fmla="*/ 11320 h 522079"/>
              <a:gd name="connsiteX1" fmla="*/ 0 w 2128549"/>
              <a:gd name="connsiteY1" fmla="*/ 507017 h 522079"/>
              <a:gd name="connsiteX2" fmla="*/ 1050139 w 2128549"/>
              <a:gd name="connsiteY2" fmla="*/ 522079 h 522079"/>
              <a:gd name="connsiteX3" fmla="*/ 2128549 w 2128549"/>
              <a:gd name="connsiteY3" fmla="*/ 482 h 522079"/>
              <a:gd name="connsiteX4" fmla="*/ 2002055 w 2128549"/>
              <a:gd name="connsiteY4" fmla="*/ 11320 h 522079"/>
              <a:gd name="connsiteX0" fmla="*/ 1999613 w 2128549"/>
              <a:gd name="connsiteY0" fmla="*/ 5430 h 522584"/>
              <a:gd name="connsiteX1" fmla="*/ 0 w 2128549"/>
              <a:gd name="connsiteY1" fmla="*/ 507522 h 522584"/>
              <a:gd name="connsiteX2" fmla="*/ 1050139 w 2128549"/>
              <a:gd name="connsiteY2" fmla="*/ 522584 h 522584"/>
              <a:gd name="connsiteX3" fmla="*/ 2128549 w 2128549"/>
              <a:gd name="connsiteY3" fmla="*/ 987 h 522584"/>
              <a:gd name="connsiteX4" fmla="*/ 1999613 w 2128549"/>
              <a:gd name="connsiteY4" fmla="*/ 5430 h 522584"/>
              <a:gd name="connsiteX0" fmla="*/ 1999613 w 2128549"/>
              <a:gd name="connsiteY0" fmla="*/ 5109 h 522263"/>
              <a:gd name="connsiteX1" fmla="*/ 0 w 2128549"/>
              <a:gd name="connsiteY1" fmla="*/ 507201 h 522263"/>
              <a:gd name="connsiteX2" fmla="*/ 1050139 w 2128549"/>
              <a:gd name="connsiteY2" fmla="*/ 522263 h 522263"/>
              <a:gd name="connsiteX3" fmla="*/ 2128549 w 2128549"/>
              <a:gd name="connsiteY3" fmla="*/ 666 h 522263"/>
              <a:gd name="connsiteX4" fmla="*/ 1999613 w 2128549"/>
              <a:gd name="connsiteY4" fmla="*/ 5109 h 522263"/>
              <a:gd name="connsiteX0" fmla="*/ 1999613 w 2133399"/>
              <a:gd name="connsiteY0" fmla="*/ 2308 h 519462"/>
              <a:gd name="connsiteX1" fmla="*/ 0 w 2133399"/>
              <a:gd name="connsiteY1" fmla="*/ 504400 h 519462"/>
              <a:gd name="connsiteX2" fmla="*/ 1050139 w 2133399"/>
              <a:gd name="connsiteY2" fmla="*/ 519462 h 519462"/>
              <a:gd name="connsiteX3" fmla="*/ 2133399 w 2133399"/>
              <a:gd name="connsiteY3" fmla="*/ 1040 h 519462"/>
              <a:gd name="connsiteX4" fmla="*/ 1999613 w 2133399"/>
              <a:gd name="connsiteY4" fmla="*/ 2308 h 519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3399" h="519462">
                <a:moveTo>
                  <a:pt x="1999613" y="2308"/>
                </a:moveTo>
                <a:lnTo>
                  <a:pt x="0" y="504400"/>
                </a:lnTo>
                <a:lnTo>
                  <a:pt x="1050139" y="519462"/>
                </a:lnTo>
                <a:lnTo>
                  <a:pt x="2133399" y="1040"/>
                </a:lnTo>
                <a:cubicBezTo>
                  <a:pt x="2071698" y="-1742"/>
                  <a:pt x="2039336" y="1892"/>
                  <a:pt x="1999613" y="230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50000"/>
                </a:schemeClr>
              </a:gs>
              <a:gs pos="100000">
                <a:schemeClr val="accent2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1" name="Freeform 11">
            <a:extLst>
              <a:ext uri="{FF2B5EF4-FFF2-40B4-BE49-F238E27FC236}">
                <a16:creationId xmlns="" xmlns:a16="http://schemas.microsoft.com/office/drawing/2014/main" id="{55DB83A6-F97C-4866-A42D-BB4331BB7EB3}"/>
              </a:ext>
            </a:extLst>
          </p:cNvPr>
          <p:cNvSpPr/>
          <p:nvPr/>
        </p:nvSpPr>
        <p:spPr>
          <a:xfrm>
            <a:off x="6109320" y="4576209"/>
            <a:ext cx="2793196" cy="502399"/>
          </a:xfrm>
          <a:custGeom>
            <a:avLst/>
            <a:gdLst>
              <a:gd name="connsiteX0" fmla="*/ 0 w 2154326"/>
              <a:gd name="connsiteY0" fmla="*/ 7315 h 530352"/>
              <a:gd name="connsiteX1" fmla="*/ 797356 w 2154326"/>
              <a:gd name="connsiteY1" fmla="*/ 523036 h 530352"/>
              <a:gd name="connsiteX2" fmla="*/ 2154326 w 2154326"/>
              <a:gd name="connsiteY2" fmla="*/ 530352 h 530352"/>
              <a:gd name="connsiteX3" fmla="*/ 160934 w 2154326"/>
              <a:gd name="connsiteY3" fmla="*/ 0 h 530352"/>
              <a:gd name="connsiteX4" fmla="*/ 0 w 2154326"/>
              <a:gd name="connsiteY4" fmla="*/ 7315 h 530352"/>
              <a:gd name="connsiteX0" fmla="*/ 0 w 2151945"/>
              <a:gd name="connsiteY0" fmla="*/ 16840 h 530352"/>
              <a:gd name="connsiteX1" fmla="*/ 794975 w 2151945"/>
              <a:gd name="connsiteY1" fmla="*/ 523036 h 530352"/>
              <a:gd name="connsiteX2" fmla="*/ 2151945 w 2151945"/>
              <a:gd name="connsiteY2" fmla="*/ 530352 h 530352"/>
              <a:gd name="connsiteX3" fmla="*/ 158553 w 2151945"/>
              <a:gd name="connsiteY3" fmla="*/ 0 h 530352"/>
              <a:gd name="connsiteX4" fmla="*/ 0 w 2151945"/>
              <a:gd name="connsiteY4" fmla="*/ 16840 h 530352"/>
              <a:gd name="connsiteX0" fmla="*/ 0 w 2151945"/>
              <a:gd name="connsiteY0" fmla="*/ 7315 h 520827"/>
              <a:gd name="connsiteX1" fmla="*/ 794975 w 2151945"/>
              <a:gd name="connsiteY1" fmla="*/ 513511 h 520827"/>
              <a:gd name="connsiteX2" fmla="*/ 2151945 w 2151945"/>
              <a:gd name="connsiteY2" fmla="*/ 520827 h 520827"/>
              <a:gd name="connsiteX3" fmla="*/ 172840 w 2151945"/>
              <a:gd name="connsiteY3" fmla="*/ 0 h 520827"/>
              <a:gd name="connsiteX4" fmla="*/ 0 w 2151945"/>
              <a:gd name="connsiteY4" fmla="*/ 7315 h 520827"/>
              <a:gd name="connsiteX0" fmla="*/ 0 w 2151945"/>
              <a:gd name="connsiteY0" fmla="*/ 0 h 513512"/>
              <a:gd name="connsiteX1" fmla="*/ 794975 w 2151945"/>
              <a:gd name="connsiteY1" fmla="*/ 506196 h 513512"/>
              <a:gd name="connsiteX2" fmla="*/ 2151945 w 2151945"/>
              <a:gd name="connsiteY2" fmla="*/ 513512 h 513512"/>
              <a:gd name="connsiteX3" fmla="*/ 184746 w 2151945"/>
              <a:gd name="connsiteY3" fmla="*/ 6972 h 513512"/>
              <a:gd name="connsiteX4" fmla="*/ 0 w 2151945"/>
              <a:gd name="connsiteY4" fmla="*/ 0 h 513512"/>
              <a:gd name="connsiteX0" fmla="*/ 0 w 2151945"/>
              <a:gd name="connsiteY0" fmla="*/ 2553 h 516065"/>
              <a:gd name="connsiteX1" fmla="*/ 794975 w 2151945"/>
              <a:gd name="connsiteY1" fmla="*/ 508749 h 516065"/>
              <a:gd name="connsiteX2" fmla="*/ 2151945 w 2151945"/>
              <a:gd name="connsiteY2" fmla="*/ 516065 h 516065"/>
              <a:gd name="connsiteX3" fmla="*/ 170458 w 2151945"/>
              <a:gd name="connsiteY3" fmla="*/ 0 h 516065"/>
              <a:gd name="connsiteX4" fmla="*/ 0 w 2151945"/>
              <a:gd name="connsiteY4" fmla="*/ 2553 h 516065"/>
              <a:gd name="connsiteX0" fmla="*/ 0 w 2151945"/>
              <a:gd name="connsiteY0" fmla="*/ 2553 h 516065"/>
              <a:gd name="connsiteX1" fmla="*/ 785450 w 2151945"/>
              <a:gd name="connsiteY1" fmla="*/ 508749 h 516065"/>
              <a:gd name="connsiteX2" fmla="*/ 2151945 w 2151945"/>
              <a:gd name="connsiteY2" fmla="*/ 516065 h 516065"/>
              <a:gd name="connsiteX3" fmla="*/ 170458 w 2151945"/>
              <a:gd name="connsiteY3" fmla="*/ 0 h 516065"/>
              <a:gd name="connsiteX4" fmla="*/ 0 w 2151945"/>
              <a:gd name="connsiteY4" fmla="*/ 2553 h 516065"/>
              <a:gd name="connsiteX0" fmla="*/ 0 w 2151945"/>
              <a:gd name="connsiteY0" fmla="*/ 2553 h 516065"/>
              <a:gd name="connsiteX1" fmla="*/ 775925 w 2151945"/>
              <a:gd name="connsiteY1" fmla="*/ 508749 h 516065"/>
              <a:gd name="connsiteX2" fmla="*/ 2151945 w 2151945"/>
              <a:gd name="connsiteY2" fmla="*/ 516065 h 516065"/>
              <a:gd name="connsiteX3" fmla="*/ 170458 w 2151945"/>
              <a:gd name="connsiteY3" fmla="*/ 0 h 516065"/>
              <a:gd name="connsiteX4" fmla="*/ 0 w 2151945"/>
              <a:gd name="connsiteY4" fmla="*/ 2553 h 516065"/>
              <a:gd name="connsiteX0" fmla="*/ 0 w 2135276"/>
              <a:gd name="connsiteY0" fmla="*/ 2553 h 508749"/>
              <a:gd name="connsiteX1" fmla="*/ 775925 w 2135276"/>
              <a:gd name="connsiteY1" fmla="*/ 508749 h 508749"/>
              <a:gd name="connsiteX2" fmla="*/ 2135276 w 2135276"/>
              <a:gd name="connsiteY2" fmla="*/ 489871 h 508749"/>
              <a:gd name="connsiteX3" fmla="*/ 170458 w 2135276"/>
              <a:gd name="connsiteY3" fmla="*/ 0 h 508749"/>
              <a:gd name="connsiteX4" fmla="*/ 0 w 2135276"/>
              <a:gd name="connsiteY4" fmla="*/ 2553 h 508749"/>
              <a:gd name="connsiteX0" fmla="*/ 0 w 2140817"/>
              <a:gd name="connsiteY0" fmla="*/ 2553 h 508749"/>
              <a:gd name="connsiteX1" fmla="*/ 775925 w 2140817"/>
              <a:gd name="connsiteY1" fmla="*/ 508749 h 508749"/>
              <a:gd name="connsiteX2" fmla="*/ 2135276 w 2140817"/>
              <a:gd name="connsiteY2" fmla="*/ 489871 h 508749"/>
              <a:gd name="connsiteX3" fmla="*/ 2140039 w 2140817"/>
              <a:gd name="connsiteY3" fmla="*/ 494595 h 508749"/>
              <a:gd name="connsiteX4" fmla="*/ 170458 w 2140817"/>
              <a:gd name="connsiteY4" fmla="*/ 0 h 508749"/>
              <a:gd name="connsiteX5" fmla="*/ 0 w 2140817"/>
              <a:gd name="connsiteY5" fmla="*/ 2553 h 508749"/>
              <a:gd name="connsiteX0" fmla="*/ 0 w 2145393"/>
              <a:gd name="connsiteY0" fmla="*/ 2553 h 511338"/>
              <a:gd name="connsiteX1" fmla="*/ 775925 w 2145393"/>
              <a:gd name="connsiteY1" fmla="*/ 508749 h 511338"/>
              <a:gd name="connsiteX2" fmla="*/ 2135276 w 2145393"/>
              <a:gd name="connsiteY2" fmla="*/ 489871 h 511338"/>
              <a:gd name="connsiteX3" fmla="*/ 2144802 w 2145393"/>
              <a:gd name="connsiteY3" fmla="*/ 511264 h 511338"/>
              <a:gd name="connsiteX4" fmla="*/ 170458 w 2145393"/>
              <a:gd name="connsiteY4" fmla="*/ 0 h 511338"/>
              <a:gd name="connsiteX5" fmla="*/ 0 w 2145393"/>
              <a:gd name="connsiteY5" fmla="*/ 2553 h 511338"/>
              <a:gd name="connsiteX0" fmla="*/ 0 w 2145393"/>
              <a:gd name="connsiteY0" fmla="*/ 2553 h 511338"/>
              <a:gd name="connsiteX1" fmla="*/ 775925 w 2145393"/>
              <a:gd name="connsiteY1" fmla="*/ 508749 h 511338"/>
              <a:gd name="connsiteX2" fmla="*/ 2135276 w 2145393"/>
              <a:gd name="connsiteY2" fmla="*/ 489871 h 511338"/>
              <a:gd name="connsiteX3" fmla="*/ 2144802 w 2145393"/>
              <a:gd name="connsiteY3" fmla="*/ 511264 h 511338"/>
              <a:gd name="connsiteX4" fmla="*/ 170458 w 2145393"/>
              <a:gd name="connsiteY4" fmla="*/ 0 h 511338"/>
              <a:gd name="connsiteX5" fmla="*/ 0 w 2145393"/>
              <a:gd name="connsiteY5" fmla="*/ 2553 h 511338"/>
              <a:gd name="connsiteX0" fmla="*/ 0 w 2135276"/>
              <a:gd name="connsiteY0" fmla="*/ 2553 h 508749"/>
              <a:gd name="connsiteX1" fmla="*/ 775925 w 2135276"/>
              <a:gd name="connsiteY1" fmla="*/ 508749 h 508749"/>
              <a:gd name="connsiteX2" fmla="*/ 2135276 w 2135276"/>
              <a:gd name="connsiteY2" fmla="*/ 489871 h 508749"/>
              <a:gd name="connsiteX3" fmla="*/ 170458 w 2135276"/>
              <a:gd name="connsiteY3" fmla="*/ 0 h 508749"/>
              <a:gd name="connsiteX4" fmla="*/ 0 w 2135276"/>
              <a:gd name="connsiteY4" fmla="*/ 2553 h 508749"/>
              <a:gd name="connsiteX0" fmla="*/ 0 w 2135276"/>
              <a:gd name="connsiteY0" fmla="*/ 2553 h 508749"/>
              <a:gd name="connsiteX1" fmla="*/ 775925 w 2135276"/>
              <a:gd name="connsiteY1" fmla="*/ 508749 h 508749"/>
              <a:gd name="connsiteX2" fmla="*/ 2135276 w 2135276"/>
              <a:gd name="connsiteY2" fmla="*/ 499396 h 508749"/>
              <a:gd name="connsiteX3" fmla="*/ 170458 w 2135276"/>
              <a:gd name="connsiteY3" fmla="*/ 0 h 508749"/>
              <a:gd name="connsiteX4" fmla="*/ 0 w 2135276"/>
              <a:gd name="connsiteY4" fmla="*/ 2553 h 508749"/>
              <a:gd name="connsiteX0" fmla="*/ 0 w 2130513"/>
              <a:gd name="connsiteY0" fmla="*/ 2553 h 508749"/>
              <a:gd name="connsiteX1" fmla="*/ 775925 w 2130513"/>
              <a:gd name="connsiteY1" fmla="*/ 508749 h 508749"/>
              <a:gd name="connsiteX2" fmla="*/ 2130513 w 2130513"/>
              <a:gd name="connsiteY2" fmla="*/ 489871 h 508749"/>
              <a:gd name="connsiteX3" fmla="*/ 170458 w 2130513"/>
              <a:gd name="connsiteY3" fmla="*/ 0 h 508749"/>
              <a:gd name="connsiteX4" fmla="*/ 0 w 2130513"/>
              <a:gd name="connsiteY4" fmla="*/ 2553 h 508749"/>
              <a:gd name="connsiteX0" fmla="*/ 0 w 2130513"/>
              <a:gd name="connsiteY0" fmla="*/ 2553 h 508749"/>
              <a:gd name="connsiteX1" fmla="*/ 799737 w 2130513"/>
              <a:gd name="connsiteY1" fmla="*/ 508749 h 508749"/>
              <a:gd name="connsiteX2" fmla="*/ 2130513 w 2130513"/>
              <a:gd name="connsiteY2" fmla="*/ 489871 h 508749"/>
              <a:gd name="connsiteX3" fmla="*/ 170458 w 2130513"/>
              <a:gd name="connsiteY3" fmla="*/ 0 h 508749"/>
              <a:gd name="connsiteX4" fmla="*/ 0 w 2130513"/>
              <a:gd name="connsiteY4" fmla="*/ 2553 h 508749"/>
              <a:gd name="connsiteX0" fmla="*/ 0 w 2130513"/>
              <a:gd name="connsiteY0" fmla="*/ 2553 h 511131"/>
              <a:gd name="connsiteX1" fmla="*/ 778306 w 2130513"/>
              <a:gd name="connsiteY1" fmla="*/ 511131 h 511131"/>
              <a:gd name="connsiteX2" fmla="*/ 2130513 w 2130513"/>
              <a:gd name="connsiteY2" fmla="*/ 489871 h 511131"/>
              <a:gd name="connsiteX3" fmla="*/ 170458 w 2130513"/>
              <a:gd name="connsiteY3" fmla="*/ 0 h 511131"/>
              <a:gd name="connsiteX4" fmla="*/ 0 w 2130513"/>
              <a:gd name="connsiteY4" fmla="*/ 2553 h 511131"/>
              <a:gd name="connsiteX0" fmla="*/ 0 w 2130513"/>
              <a:gd name="connsiteY0" fmla="*/ 2553 h 511131"/>
              <a:gd name="connsiteX1" fmla="*/ 778306 w 2130513"/>
              <a:gd name="connsiteY1" fmla="*/ 511131 h 511131"/>
              <a:gd name="connsiteX2" fmla="*/ 2130513 w 2130513"/>
              <a:gd name="connsiteY2" fmla="*/ 489871 h 511131"/>
              <a:gd name="connsiteX3" fmla="*/ 170458 w 2130513"/>
              <a:gd name="connsiteY3" fmla="*/ 0 h 511131"/>
              <a:gd name="connsiteX4" fmla="*/ 0 w 2130513"/>
              <a:gd name="connsiteY4" fmla="*/ 2553 h 511131"/>
              <a:gd name="connsiteX0" fmla="*/ 0 w 2130513"/>
              <a:gd name="connsiteY0" fmla="*/ 2553 h 511131"/>
              <a:gd name="connsiteX1" fmla="*/ 778306 w 2130513"/>
              <a:gd name="connsiteY1" fmla="*/ 511131 h 511131"/>
              <a:gd name="connsiteX2" fmla="*/ 2130513 w 2130513"/>
              <a:gd name="connsiteY2" fmla="*/ 489871 h 511131"/>
              <a:gd name="connsiteX3" fmla="*/ 170458 w 2130513"/>
              <a:gd name="connsiteY3" fmla="*/ 0 h 511131"/>
              <a:gd name="connsiteX4" fmla="*/ 0 w 2130513"/>
              <a:gd name="connsiteY4" fmla="*/ 2553 h 511131"/>
              <a:gd name="connsiteX0" fmla="*/ 0 w 2130513"/>
              <a:gd name="connsiteY0" fmla="*/ 2553 h 511131"/>
              <a:gd name="connsiteX1" fmla="*/ 778306 w 2130513"/>
              <a:gd name="connsiteY1" fmla="*/ 511131 h 511131"/>
              <a:gd name="connsiteX2" fmla="*/ 2130513 w 2130513"/>
              <a:gd name="connsiteY2" fmla="*/ 489871 h 511131"/>
              <a:gd name="connsiteX3" fmla="*/ 170458 w 2130513"/>
              <a:gd name="connsiteY3" fmla="*/ 0 h 511131"/>
              <a:gd name="connsiteX4" fmla="*/ 0 w 2130513"/>
              <a:gd name="connsiteY4" fmla="*/ 2553 h 511131"/>
              <a:gd name="connsiteX0" fmla="*/ 0 w 2130513"/>
              <a:gd name="connsiteY0" fmla="*/ 2553 h 511131"/>
              <a:gd name="connsiteX1" fmla="*/ 778306 w 2130513"/>
              <a:gd name="connsiteY1" fmla="*/ 511131 h 511131"/>
              <a:gd name="connsiteX2" fmla="*/ 2130513 w 2130513"/>
              <a:gd name="connsiteY2" fmla="*/ 489871 h 511131"/>
              <a:gd name="connsiteX3" fmla="*/ 170458 w 2130513"/>
              <a:gd name="connsiteY3" fmla="*/ 0 h 511131"/>
              <a:gd name="connsiteX4" fmla="*/ 0 w 2130513"/>
              <a:gd name="connsiteY4" fmla="*/ 2553 h 511131"/>
              <a:gd name="connsiteX0" fmla="*/ 0 w 2140038"/>
              <a:gd name="connsiteY0" fmla="*/ 2553 h 511131"/>
              <a:gd name="connsiteX1" fmla="*/ 778306 w 2140038"/>
              <a:gd name="connsiteY1" fmla="*/ 511131 h 511131"/>
              <a:gd name="connsiteX2" fmla="*/ 2140038 w 2140038"/>
              <a:gd name="connsiteY2" fmla="*/ 499396 h 511131"/>
              <a:gd name="connsiteX3" fmla="*/ 170458 w 2140038"/>
              <a:gd name="connsiteY3" fmla="*/ 0 h 511131"/>
              <a:gd name="connsiteX4" fmla="*/ 0 w 2140038"/>
              <a:gd name="connsiteY4" fmla="*/ 2553 h 511131"/>
              <a:gd name="connsiteX0" fmla="*/ 0 w 2135275"/>
              <a:gd name="connsiteY0" fmla="*/ 2553 h 511131"/>
              <a:gd name="connsiteX1" fmla="*/ 778306 w 2135275"/>
              <a:gd name="connsiteY1" fmla="*/ 511131 h 511131"/>
              <a:gd name="connsiteX2" fmla="*/ 2135275 w 2135275"/>
              <a:gd name="connsiteY2" fmla="*/ 487490 h 511131"/>
              <a:gd name="connsiteX3" fmla="*/ 170458 w 2135275"/>
              <a:gd name="connsiteY3" fmla="*/ 0 h 511131"/>
              <a:gd name="connsiteX4" fmla="*/ 0 w 2135275"/>
              <a:gd name="connsiteY4" fmla="*/ 2553 h 511131"/>
              <a:gd name="connsiteX0" fmla="*/ 0 w 2135275"/>
              <a:gd name="connsiteY0" fmla="*/ 2553 h 511131"/>
              <a:gd name="connsiteX1" fmla="*/ 778306 w 2135275"/>
              <a:gd name="connsiteY1" fmla="*/ 511131 h 511131"/>
              <a:gd name="connsiteX2" fmla="*/ 2135275 w 2135275"/>
              <a:gd name="connsiteY2" fmla="*/ 487490 h 511131"/>
              <a:gd name="connsiteX3" fmla="*/ 170458 w 2135275"/>
              <a:gd name="connsiteY3" fmla="*/ 0 h 511131"/>
              <a:gd name="connsiteX4" fmla="*/ 0 w 2135275"/>
              <a:gd name="connsiteY4" fmla="*/ 2553 h 511131"/>
              <a:gd name="connsiteX0" fmla="*/ 0 w 2135275"/>
              <a:gd name="connsiteY0" fmla="*/ 2553 h 511131"/>
              <a:gd name="connsiteX1" fmla="*/ 778306 w 2135275"/>
              <a:gd name="connsiteY1" fmla="*/ 511131 h 511131"/>
              <a:gd name="connsiteX2" fmla="*/ 2135275 w 2135275"/>
              <a:gd name="connsiteY2" fmla="*/ 487490 h 511131"/>
              <a:gd name="connsiteX3" fmla="*/ 170458 w 2135275"/>
              <a:gd name="connsiteY3" fmla="*/ 0 h 511131"/>
              <a:gd name="connsiteX4" fmla="*/ 0 w 2135275"/>
              <a:gd name="connsiteY4" fmla="*/ 2553 h 511131"/>
              <a:gd name="connsiteX0" fmla="*/ 0 w 2135275"/>
              <a:gd name="connsiteY0" fmla="*/ 2553 h 501606"/>
              <a:gd name="connsiteX1" fmla="*/ 768781 w 2135275"/>
              <a:gd name="connsiteY1" fmla="*/ 501606 h 501606"/>
              <a:gd name="connsiteX2" fmla="*/ 2135275 w 2135275"/>
              <a:gd name="connsiteY2" fmla="*/ 487490 h 501606"/>
              <a:gd name="connsiteX3" fmla="*/ 170458 w 2135275"/>
              <a:gd name="connsiteY3" fmla="*/ 0 h 501606"/>
              <a:gd name="connsiteX4" fmla="*/ 0 w 2135275"/>
              <a:gd name="connsiteY4" fmla="*/ 2553 h 501606"/>
              <a:gd name="connsiteX0" fmla="*/ 0 w 2135275"/>
              <a:gd name="connsiteY0" fmla="*/ 2553 h 503987"/>
              <a:gd name="connsiteX1" fmla="*/ 780687 w 2135275"/>
              <a:gd name="connsiteY1" fmla="*/ 503987 h 503987"/>
              <a:gd name="connsiteX2" fmla="*/ 2135275 w 2135275"/>
              <a:gd name="connsiteY2" fmla="*/ 487490 h 503987"/>
              <a:gd name="connsiteX3" fmla="*/ 170458 w 2135275"/>
              <a:gd name="connsiteY3" fmla="*/ 0 h 503987"/>
              <a:gd name="connsiteX4" fmla="*/ 0 w 2135275"/>
              <a:gd name="connsiteY4" fmla="*/ 2553 h 503987"/>
              <a:gd name="connsiteX0" fmla="*/ 0 w 2146248"/>
              <a:gd name="connsiteY0" fmla="*/ 0 h 508749"/>
              <a:gd name="connsiteX1" fmla="*/ 791660 w 2146248"/>
              <a:gd name="connsiteY1" fmla="*/ 508749 h 508749"/>
              <a:gd name="connsiteX2" fmla="*/ 2146248 w 2146248"/>
              <a:gd name="connsiteY2" fmla="*/ 492252 h 508749"/>
              <a:gd name="connsiteX3" fmla="*/ 181431 w 2146248"/>
              <a:gd name="connsiteY3" fmla="*/ 4762 h 508749"/>
              <a:gd name="connsiteX4" fmla="*/ 0 w 2146248"/>
              <a:gd name="connsiteY4" fmla="*/ 0 h 508749"/>
              <a:gd name="connsiteX0" fmla="*/ 0 w 2146248"/>
              <a:gd name="connsiteY0" fmla="*/ 0 h 508749"/>
              <a:gd name="connsiteX1" fmla="*/ 791660 w 2146248"/>
              <a:gd name="connsiteY1" fmla="*/ 508749 h 508749"/>
              <a:gd name="connsiteX2" fmla="*/ 2146248 w 2146248"/>
              <a:gd name="connsiteY2" fmla="*/ 492252 h 508749"/>
              <a:gd name="connsiteX3" fmla="*/ 181431 w 2146248"/>
              <a:gd name="connsiteY3" fmla="*/ 1119 h 508749"/>
              <a:gd name="connsiteX4" fmla="*/ 0 w 2146248"/>
              <a:gd name="connsiteY4" fmla="*/ 0 h 508749"/>
              <a:gd name="connsiteX0" fmla="*/ 0 w 2168107"/>
              <a:gd name="connsiteY0" fmla="*/ 0 h 508749"/>
              <a:gd name="connsiteX1" fmla="*/ 791660 w 2168107"/>
              <a:gd name="connsiteY1" fmla="*/ 508749 h 508749"/>
              <a:gd name="connsiteX2" fmla="*/ 2168107 w 2168107"/>
              <a:gd name="connsiteY2" fmla="*/ 503181 h 508749"/>
              <a:gd name="connsiteX3" fmla="*/ 181431 w 2168107"/>
              <a:gd name="connsiteY3" fmla="*/ 1119 h 508749"/>
              <a:gd name="connsiteX4" fmla="*/ 0 w 2168107"/>
              <a:gd name="connsiteY4" fmla="*/ 0 h 508749"/>
              <a:gd name="connsiteX0" fmla="*/ 0 w 2168107"/>
              <a:gd name="connsiteY0" fmla="*/ 0 h 508749"/>
              <a:gd name="connsiteX1" fmla="*/ 791660 w 2168107"/>
              <a:gd name="connsiteY1" fmla="*/ 508749 h 508749"/>
              <a:gd name="connsiteX2" fmla="*/ 2168107 w 2168107"/>
              <a:gd name="connsiteY2" fmla="*/ 503181 h 508749"/>
              <a:gd name="connsiteX3" fmla="*/ 181431 w 2168107"/>
              <a:gd name="connsiteY3" fmla="*/ 1119 h 508749"/>
              <a:gd name="connsiteX4" fmla="*/ 0 w 2168107"/>
              <a:gd name="connsiteY4" fmla="*/ 0 h 508749"/>
              <a:gd name="connsiteX0" fmla="*/ 0 w 2164463"/>
              <a:gd name="connsiteY0" fmla="*/ 0 h 508749"/>
              <a:gd name="connsiteX1" fmla="*/ 791660 w 2164463"/>
              <a:gd name="connsiteY1" fmla="*/ 508749 h 508749"/>
              <a:gd name="connsiteX2" fmla="*/ 2164463 w 2164463"/>
              <a:gd name="connsiteY2" fmla="*/ 506824 h 508749"/>
              <a:gd name="connsiteX3" fmla="*/ 181431 w 2164463"/>
              <a:gd name="connsiteY3" fmla="*/ 1119 h 508749"/>
              <a:gd name="connsiteX4" fmla="*/ 0 w 2164463"/>
              <a:gd name="connsiteY4" fmla="*/ 0 h 508749"/>
              <a:gd name="connsiteX0" fmla="*/ 0 w 2164463"/>
              <a:gd name="connsiteY0" fmla="*/ 0 h 508749"/>
              <a:gd name="connsiteX1" fmla="*/ 791660 w 2164463"/>
              <a:gd name="connsiteY1" fmla="*/ 508749 h 508749"/>
              <a:gd name="connsiteX2" fmla="*/ 2164463 w 2164463"/>
              <a:gd name="connsiteY2" fmla="*/ 506824 h 508749"/>
              <a:gd name="connsiteX3" fmla="*/ 181431 w 2164463"/>
              <a:gd name="connsiteY3" fmla="*/ 1119 h 508749"/>
              <a:gd name="connsiteX4" fmla="*/ 0 w 2164463"/>
              <a:gd name="connsiteY4" fmla="*/ 0 h 508749"/>
              <a:gd name="connsiteX0" fmla="*/ 0 w 2164463"/>
              <a:gd name="connsiteY0" fmla="*/ 0 h 506824"/>
              <a:gd name="connsiteX1" fmla="*/ 1101661 w 2164463"/>
              <a:gd name="connsiteY1" fmla="*/ 505574 h 506824"/>
              <a:gd name="connsiteX2" fmla="*/ 2164463 w 2164463"/>
              <a:gd name="connsiteY2" fmla="*/ 506824 h 506824"/>
              <a:gd name="connsiteX3" fmla="*/ 181431 w 2164463"/>
              <a:gd name="connsiteY3" fmla="*/ 1119 h 506824"/>
              <a:gd name="connsiteX4" fmla="*/ 0 w 2164463"/>
              <a:gd name="connsiteY4" fmla="*/ 0 h 506824"/>
              <a:gd name="connsiteX0" fmla="*/ 0 w 2164463"/>
              <a:gd name="connsiteY0" fmla="*/ 2056 h 508880"/>
              <a:gd name="connsiteX1" fmla="*/ 1101661 w 2164463"/>
              <a:gd name="connsiteY1" fmla="*/ 507630 h 508880"/>
              <a:gd name="connsiteX2" fmla="*/ 2164463 w 2164463"/>
              <a:gd name="connsiteY2" fmla="*/ 508880 h 508880"/>
              <a:gd name="connsiteX3" fmla="*/ 146986 w 2164463"/>
              <a:gd name="connsiteY3" fmla="*/ 0 h 508880"/>
              <a:gd name="connsiteX4" fmla="*/ 0 w 2164463"/>
              <a:gd name="connsiteY4" fmla="*/ 2056 h 508880"/>
              <a:gd name="connsiteX0" fmla="*/ 0 w 2164463"/>
              <a:gd name="connsiteY0" fmla="*/ 0 h 506824"/>
              <a:gd name="connsiteX1" fmla="*/ 1101661 w 2164463"/>
              <a:gd name="connsiteY1" fmla="*/ 505574 h 506824"/>
              <a:gd name="connsiteX2" fmla="*/ 2164463 w 2164463"/>
              <a:gd name="connsiteY2" fmla="*/ 506824 h 506824"/>
              <a:gd name="connsiteX3" fmla="*/ 142065 w 2164463"/>
              <a:gd name="connsiteY3" fmla="*/ 7469 h 506824"/>
              <a:gd name="connsiteX4" fmla="*/ 0 w 2164463"/>
              <a:gd name="connsiteY4" fmla="*/ 0 h 506824"/>
              <a:gd name="connsiteX0" fmla="*/ 0 w 2157082"/>
              <a:gd name="connsiteY0" fmla="*/ 0 h 509999"/>
              <a:gd name="connsiteX1" fmla="*/ 1094280 w 2157082"/>
              <a:gd name="connsiteY1" fmla="*/ 508749 h 509999"/>
              <a:gd name="connsiteX2" fmla="*/ 2157082 w 2157082"/>
              <a:gd name="connsiteY2" fmla="*/ 509999 h 509999"/>
              <a:gd name="connsiteX3" fmla="*/ 134684 w 2157082"/>
              <a:gd name="connsiteY3" fmla="*/ 10644 h 509999"/>
              <a:gd name="connsiteX4" fmla="*/ 0 w 2157082"/>
              <a:gd name="connsiteY4" fmla="*/ 0 h 509999"/>
              <a:gd name="connsiteX0" fmla="*/ 0 w 2159542"/>
              <a:gd name="connsiteY0" fmla="*/ 0 h 503649"/>
              <a:gd name="connsiteX1" fmla="*/ 1096740 w 2159542"/>
              <a:gd name="connsiteY1" fmla="*/ 502399 h 503649"/>
              <a:gd name="connsiteX2" fmla="*/ 2159542 w 2159542"/>
              <a:gd name="connsiteY2" fmla="*/ 503649 h 503649"/>
              <a:gd name="connsiteX3" fmla="*/ 137144 w 2159542"/>
              <a:gd name="connsiteY3" fmla="*/ 4294 h 503649"/>
              <a:gd name="connsiteX4" fmla="*/ 0 w 2159542"/>
              <a:gd name="connsiteY4" fmla="*/ 0 h 503649"/>
              <a:gd name="connsiteX0" fmla="*/ 0 w 2164463"/>
              <a:gd name="connsiteY0" fmla="*/ 0 h 502399"/>
              <a:gd name="connsiteX1" fmla="*/ 1096740 w 2164463"/>
              <a:gd name="connsiteY1" fmla="*/ 502399 h 502399"/>
              <a:gd name="connsiteX2" fmla="*/ 2164463 w 2164463"/>
              <a:gd name="connsiteY2" fmla="*/ 500474 h 502399"/>
              <a:gd name="connsiteX3" fmla="*/ 137144 w 2164463"/>
              <a:gd name="connsiteY3" fmla="*/ 4294 h 502399"/>
              <a:gd name="connsiteX4" fmla="*/ 0 w 2164463"/>
              <a:gd name="connsiteY4" fmla="*/ 0 h 50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4463" h="502399">
                <a:moveTo>
                  <a:pt x="0" y="0"/>
                </a:moveTo>
                <a:lnTo>
                  <a:pt x="1096740" y="502399"/>
                </a:lnTo>
                <a:lnTo>
                  <a:pt x="2164463" y="500474"/>
                </a:lnTo>
                <a:lnTo>
                  <a:pt x="137144" y="429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50000"/>
                </a:schemeClr>
              </a:gs>
              <a:gs pos="100000">
                <a:schemeClr val="accent4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2" name="Freeform 12">
            <a:extLst>
              <a:ext uri="{FF2B5EF4-FFF2-40B4-BE49-F238E27FC236}">
                <a16:creationId xmlns="" xmlns:a16="http://schemas.microsoft.com/office/drawing/2014/main" id="{9C04B488-9D9B-498C-AC82-E1D762066BDF}"/>
              </a:ext>
            </a:extLst>
          </p:cNvPr>
          <p:cNvSpPr/>
          <p:nvPr/>
        </p:nvSpPr>
        <p:spPr>
          <a:xfrm>
            <a:off x="6316388" y="4567650"/>
            <a:ext cx="4819700" cy="514134"/>
          </a:xfrm>
          <a:custGeom>
            <a:avLst/>
            <a:gdLst>
              <a:gd name="connsiteX0" fmla="*/ 175565 w 3511296"/>
              <a:gd name="connsiteY0" fmla="*/ 3657 h 519379"/>
              <a:gd name="connsiteX1" fmla="*/ 3511296 w 3511296"/>
              <a:gd name="connsiteY1" fmla="*/ 504748 h 519379"/>
              <a:gd name="connsiteX2" fmla="*/ 2172615 w 3511296"/>
              <a:gd name="connsiteY2" fmla="*/ 519379 h 519379"/>
              <a:gd name="connsiteX3" fmla="*/ 0 w 3511296"/>
              <a:gd name="connsiteY3" fmla="*/ 0 h 519379"/>
              <a:gd name="connsiteX4" fmla="*/ 175565 w 3511296"/>
              <a:gd name="connsiteY4" fmla="*/ 3657 h 519379"/>
              <a:gd name="connsiteX0" fmla="*/ 168421 w 3504152"/>
              <a:gd name="connsiteY0" fmla="*/ 0 h 515722"/>
              <a:gd name="connsiteX1" fmla="*/ 3504152 w 3504152"/>
              <a:gd name="connsiteY1" fmla="*/ 501091 h 515722"/>
              <a:gd name="connsiteX2" fmla="*/ 2165471 w 3504152"/>
              <a:gd name="connsiteY2" fmla="*/ 515722 h 515722"/>
              <a:gd name="connsiteX3" fmla="*/ 0 w 3504152"/>
              <a:gd name="connsiteY3" fmla="*/ 8249 h 515722"/>
              <a:gd name="connsiteX4" fmla="*/ 168421 w 3504152"/>
              <a:gd name="connsiteY4" fmla="*/ 0 h 515722"/>
              <a:gd name="connsiteX0" fmla="*/ 175565 w 3511296"/>
              <a:gd name="connsiteY0" fmla="*/ 0 h 515722"/>
              <a:gd name="connsiteX1" fmla="*/ 3511296 w 3511296"/>
              <a:gd name="connsiteY1" fmla="*/ 501091 h 515722"/>
              <a:gd name="connsiteX2" fmla="*/ 2172615 w 3511296"/>
              <a:gd name="connsiteY2" fmla="*/ 515722 h 515722"/>
              <a:gd name="connsiteX3" fmla="*/ 0 w 3511296"/>
              <a:gd name="connsiteY3" fmla="*/ 3487 h 515722"/>
              <a:gd name="connsiteX4" fmla="*/ 175565 w 3511296"/>
              <a:gd name="connsiteY4" fmla="*/ 0 h 515722"/>
              <a:gd name="connsiteX0" fmla="*/ 194615 w 3511296"/>
              <a:gd name="connsiteY0" fmla="*/ 1276 h 512235"/>
              <a:gd name="connsiteX1" fmla="*/ 3511296 w 3511296"/>
              <a:gd name="connsiteY1" fmla="*/ 497604 h 512235"/>
              <a:gd name="connsiteX2" fmla="*/ 2172615 w 3511296"/>
              <a:gd name="connsiteY2" fmla="*/ 512235 h 512235"/>
              <a:gd name="connsiteX3" fmla="*/ 0 w 3511296"/>
              <a:gd name="connsiteY3" fmla="*/ 0 h 512235"/>
              <a:gd name="connsiteX4" fmla="*/ 194615 w 3511296"/>
              <a:gd name="connsiteY4" fmla="*/ 1276 h 512235"/>
              <a:gd name="connsiteX0" fmla="*/ 173183 w 3511296"/>
              <a:gd name="connsiteY0" fmla="*/ 1276 h 512235"/>
              <a:gd name="connsiteX1" fmla="*/ 3511296 w 3511296"/>
              <a:gd name="connsiteY1" fmla="*/ 497604 h 512235"/>
              <a:gd name="connsiteX2" fmla="*/ 2172615 w 3511296"/>
              <a:gd name="connsiteY2" fmla="*/ 512235 h 512235"/>
              <a:gd name="connsiteX3" fmla="*/ 0 w 3511296"/>
              <a:gd name="connsiteY3" fmla="*/ 0 h 512235"/>
              <a:gd name="connsiteX4" fmla="*/ 173183 w 3511296"/>
              <a:gd name="connsiteY4" fmla="*/ 1276 h 512235"/>
              <a:gd name="connsiteX0" fmla="*/ 173183 w 3511296"/>
              <a:gd name="connsiteY0" fmla="*/ 0 h 510959"/>
              <a:gd name="connsiteX1" fmla="*/ 3511296 w 3511296"/>
              <a:gd name="connsiteY1" fmla="*/ 496328 h 510959"/>
              <a:gd name="connsiteX2" fmla="*/ 2172615 w 3511296"/>
              <a:gd name="connsiteY2" fmla="*/ 510959 h 510959"/>
              <a:gd name="connsiteX3" fmla="*/ 0 w 3511296"/>
              <a:gd name="connsiteY3" fmla="*/ 5868 h 510959"/>
              <a:gd name="connsiteX4" fmla="*/ 173183 w 3511296"/>
              <a:gd name="connsiteY4" fmla="*/ 0 h 510959"/>
              <a:gd name="connsiteX0" fmla="*/ 173183 w 3511296"/>
              <a:gd name="connsiteY0" fmla="*/ 0 h 510959"/>
              <a:gd name="connsiteX1" fmla="*/ 3511296 w 3511296"/>
              <a:gd name="connsiteY1" fmla="*/ 496328 h 510959"/>
              <a:gd name="connsiteX2" fmla="*/ 2172615 w 3511296"/>
              <a:gd name="connsiteY2" fmla="*/ 510959 h 510959"/>
              <a:gd name="connsiteX3" fmla="*/ 0 w 3511296"/>
              <a:gd name="connsiteY3" fmla="*/ 5868 h 510959"/>
              <a:gd name="connsiteX4" fmla="*/ 173183 w 3511296"/>
              <a:gd name="connsiteY4" fmla="*/ 0 h 510959"/>
              <a:gd name="connsiteX0" fmla="*/ 173183 w 3511296"/>
              <a:gd name="connsiteY0" fmla="*/ 0 h 510959"/>
              <a:gd name="connsiteX1" fmla="*/ 3511296 w 3511296"/>
              <a:gd name="connsiteY1" fmla="*/ 496328 h 510959"/>
              <a:gd name="connsiteX2" fmla="*/ 2158328 w 3511296"/>
              <a:gd name="connsiteY2" fmla="*/ 510959 h 510959"/>
              <a:gd name="connsiteX3" fmla="*/ 0 w 3511296"/>
              <a:gd name="connsiteY3" fmla="*/ 5868 h 510959"/>
              <a:gd name="connsiteX4" fmla="*/ 173183 w 3511296"/>
              <a:gd name="connsiteY4" fmla="*/ 0 h 510959"/>
              <a:gd name="connsiteX0" fmla="*/ 173183 w 3511296"/>
              <a:gd name="connsiteY0" fmla="*/ 0 h 510959"/>
              <a:gd name="connsiteX1" fmla="*/ 3511296 w 3511296"/>
              <a:gd name="connsiteY1" fmla="*/ 498710 h 510959"/>
              <a:gd name="connsiteX2" fmla="*/ 2158328 w 3511296"/>
              <a:gd name="connsiteY2" fmla="*/ 510959 h 510959"/>
              <a:gd name="connsiteX3" fmla="*/ 0 w 3511296"/>
              <a:gd name="connsiteY3" fmla="*/ 5868 h 510959"/>
              <a:gd name="connsiteX4" fmla="*/ 173183 w 3511296"/>
              <a:gd name="connsiteY4" fmla="*/ 0 h 510959"/>
              <a:gd name="connsiteX0" fmla="*/ 173183 w 3511296"/>
              <a:gd name="connsiteY0" fmla="*/ 0 h 510959"/>
              <a:gd name="connsiteX1" fmla="*/ 3511296 w 3511296"/>
              <a:gd name="connsiteY1" fmla="*/ 496329 h 510959"/>
              <a:gd name="connsiteX2" fmla="*/ 2158328 w 3511296"/>
              <a:gd name="connsiteY2" fmla="*/ 510959 h 510959"/>
              <a:gd name="connsiteX3" fmla="*/ 0 w 3511296"/>
              <a:gd name="connsiteY3" fmla="*/ 5868 h 510959"/>
              <a:gd name="connsiteX4" fmla="*/ 173183 w 3511296"/>
              <a:gd name="connsiteY4" fmla="*/ 0 h 510959"/>
              <a:gd name="connsiteX0" fmla="*/ 173183 w 3504153"/>
              <a:gd name="connsiteY0" fmla="*/ 0 h 510959"/>
              <a:gd name="connsiteX1" fmla="*/ 3504153 w 3504153"/>
              <a:gd name="connsiteY1" fmla="*/ 491566 h 510959"/>
              <a:gd name="connsiteX2" fmla="*/ 2158328 w 3504153"/>
              <a:gd name="connsiteY2" fmla="*/ 510959 h 510959"/>
              <a:gd name="connsiteX3" fmla="*/ 0 w 3504153"/>
              <a:gd name="connsiteY3" fmla="*/ 5868 h 510959"/>
              <a:gd name="connsiteX4" fmla="*/ 173183 w 3504153"/>
              <a:gd name="connsiteY4" fmla="*/ 0 h 510959"/>
              <a:gd name="connsiteX0" fmla="*/ 173183 w 3504153"/>
              <a:gd name="connsiteY0" fmla="*/ 0 h 510959"/>
              <a:gd name="connsiteX1" fmla="*/ 3504153 w 3504153"/>
              <a:gd name="connsiteY1" fmla="*/ 491566 h 510959"/>
              <a:gd name="connsiteX2" fmla="*/ 2158328 w 3504153"/>
              <a:gd name="connsiteY2" fmla="*/ 510959 h 510959"/>
              <a:gd name="connsiteX3" fmla="*/ 0 w 3504153"/>
              <a:gd name="connsiteY3" fmla="*/ 9526 h 510959"/>
              <a:gd name="connsiteX4" fmla="*/ 173183 w 3504153"/>
              <a:gd name="connsiteY4" fmla="*/ 0 h 510959"/>
              <a:gd name="connsiteX0" fmla="*/ 173183 w 3504153"/>
              <a:gd name="connsiteY0" fmla="*/ 5104 h 516063"/>
              <a:gd name="connsiteX1" fmla="*/ 3504153 w 3504153"/>
              <a:gd name="connsiteY1" fmla="*/ 496670 h 516063"/>
              <a:gd name="connsiteX2" fmla="*/ 2158328 w 3504153"/>
              <a:gd name="connsiteY2" fmla="*/ 516063 h 516063"/>
              <a:gd name="connsiteX3" fmla="*/ 0 w 3504153"/>
              <a:gd name="connsiteY3" fmla="*/ 0 h 516063"/>
              <a:gd name="connsiteX4" fmla="*/ 173183 w 3504153"/>
              <a:gd name="connsiteY4" fmla="*/ 5104 h 516063"/>
              <a:gd name="connsiteX0" fmla="*/ 184156 w 3515126"/>
              <a:gd name="connsiteY0" fmla="*/ 1447 h 512406"/>
              <a:gd name="connsiteX1" fmla="*/ 3515126 w 3515126"/>
              <a:gd name="connsiteY1" fmla="*/ 493013 h 512406"/>
              <a:gd name="connsiteX2" fmla="*/ 2169301 w 3515126"/>
              <a:gd name="connsiteY2" fmla="*/ 512406 h 512406"/>
              <a:gd name="connsiteX3" fmla="*/ 0 w 3515126"/>
              <a:gd name="connsiteY3" fmla="*/ 0 h 512406"/>
              <a:gd name="connsiteX4" fmla="*/ 184156 w 3515126"/>
              <a:gd name="connsiteY4" fmla="*/ 1447 h 512406"/>
              <a:gd name="connsiteX0" fmla="*/ 173183 w 3504153"/>
              <a:gd name="connsiteY0" fmla="*/ 1447 h 512406"/>
              <a:gd name="connsiteX1" fmla="*/ 3504153 w 3504153"/>
              <a:gd name="connsiteY1" fmla="*/ 493013 h 512406"/>
              <a:gd name="connsiteX2" fmla="*/ 2158328 w 3504153"/>
              <a:gd name="connsiteY2" fmla="*/ 512406 h 512406"/>
              <a:gd name="connsiteX3" fmla="*/ 0 w 3504153"/>
              <a:gd name="connsiteY3" fmla="*/ 0 h 512406"/>
              <a:gd name="connsiteX4" fmla="*/ 173183 w 3504153"/>
              <a:gd name="connsiteY4" fmla="*/ 1447 h 512406"/>
              <a:gd name="connsiteX0" fmla="*/ 162210 w 3493180"/>
              <a:gd name="connsiteY0" fmla="*/ 0 h 510959"/>
              <a:gd name="connsiteX1" fmla="*/ 3493180 w 3493180"/>
              <a:gd name="connsiteY1" fmla="*/ 491566 h 510959"/>
              <a:gd name="connsiteX2" fmla="*/ 2147355 w 3493180"/>
              <a:gd name="connsiteY2" fmla="*/ 510959 h 510959"/>
              <a:gd name="connsiteX3" fmla="*/ 0 w 3493180"/>
              <a:gd name="connsiteY3" fmla="*/ 2211 h 510959"/>
              <a:gd name="connsiteX4" fmla="*/ 162210 w 3493180"/>
              <a:gd name="connsiteY4" fmla="*/ 0 h 510959"/>
              <a:gd name="connsiteX0" fmla="*/ 165867 w 3496837"/>
              <a:gd name="connsiteY0" fmla="*/ 0 h 510959"/>
              <a:gd name="connsiteX1" fmla="*/ 3496837 w 3496837"/>
              <a:gd name="connsiteY1" fmla="*/ 491566 h 510959"/>
              <a:gd name="connsiteX2" fmla="*/ 2151012 w 3496837"/>
              <a:gd name="connsiteY2" fmla="*/ 510959 h 510959"/>
              <a:gd name="connsiteX3" fmla="*/ 0 w 3496837"/>
              <a:gd name="connsiteY3" fmla="*/ 9526 h 510959"/>
              <a:gd name="connsiteX4" fmla="*/ 165867 w 3496837"/>
              <a:gd name="connsiteY4" fmla="*/ 0 h 510959"/>
              <a:gd name="connsiteX0" fmla="*/ 173182 w 3504152"/>
              <a:gd name="connsiteY0" fmla="*/ 0 h 510959"/>
              <a:gd name="connsiteX1" fmla="*/ 3504152 w 3504152"/>
              <a:gd name="connsiteY1" fmla="*/ 491566 h 510959"/>
              <a:gd name="connsiteX2" fmla="*/ 2158327 w 3504152"/>
              <a:gd name="connsiteY2" fmla="*/ 510959 h 510959"/>
              <a:gd name="connsiteX3" fmla="*/ 0 w 3504152"/>
              <a:gd name="connsiteY3" fmla="*/ 9526 h 510959"/>
              <a:gd name="connsiteX4" fmla="*/ 173182 w 3504152"/>
              <a:gd name="connsiteY4" fmla="*/ 0 h 510959"/>
              <a:gd name="connsiteX0" fmla="*/ 191470 w 3522440"/>
              <a:gd name="connsiteY0" fmla="*/ 0 h 510959"/>
              <a:gd name="connsiteX1" fmla="*/ 3522440 w 3522440"/>
              <a:gd name="connsiteY1" fmla="*/ 491566 h 510959"/>
              <a:gd name="connsiteX2" fmla="*/ 2176615 w 3522440"/>
              <a:gd name="connsiteY2" fmla="*/ 510959 h 510959"/>
              <a:gd name="connsiteX3" fmla="*/ 0 w 3522440"/>
              <a:gd name="connsiteY3" fmla="*/ 2211 h 510959"/>
              <a:gd name="connsiteX4" fmla="*/ 191470 w 3522440"/>
              <a:gd name="connsiteY4" fmla="*/ 0 h 510959"/>
              <a:gd name="connsiteX0" fmla="*/ 191470 w 3555227"/>
              <a:gd name="connsiteY0" fmla="*/ 0 h 510959"/>
              <a:gd name="connsiteX1" fmla="*/ 3555227 w 3555227"/>
              <a:gd name="connsiteY1" fmla="*/ 509781 h 510959"/>
              <a:gd name="connsiteX2" fmla="*/ 2176615 w 3555227"/>
              <a:gd name="connsiteY2" fmla="*/ 510959 h 510959"/>
              <a:gd name="connsiteX3" fmla="*/ 0 w 3555227"/>
              <a:gd name="connsiteY3" fmla="*/ 2211 h 510959"/>
              <a:gd name="connsiteX4" fmla="*/ 191470 w 3555227"/>
              <a:gd name="connsiteY4" fmla="*/ 0 h 510959"/>
              <a:gd name="connsiteX0" fmla="*/ 191470 w 3555227"/>
              <a:gd name="connsiteY0" fmla="*/ 0 h 510959"/>
              <a:gd name="connsiteX1" fmla="*/ 3555227 w 3555227"/>
              <a:gd name="connsiteY1" fmla="*/ 509781 h 510959"/>
              <a:gd name="connsiteX2" fmla="*/ 2172972 w 3555227"/>
              <a:gd name="connsiteY2" fmla="*/ 510959 h 510959"/>
              <a:gd name="connsiteX3" fmla="*/ 0 w 3555227"/>
              <a:gd name="connsiteY3" fmla="*/ 2211 h 510959"/>
              <a:gd name="connsiteX4" fmla="*/ 191470 w 3555227"/>
              <a:gd name="connsiteY4" fmla="*/ 0 h 510959"/>
              <a:gd name="connsiteX0" fmla="*/ 191470 w 3555227"/>
              <a:gd name="connsiteY0" fmla="*/ 0 h 510959"/>
              <a:gd name="connsiteX1" fmla="*/ 3555227 w 3555227"/>
              <a:gd name="connsiteY1" fmla="*/ 509781 h 510959"/>
              <a:gd name="connsiteX2" fmla="*/ 2519650 w 3555227"/>
              <a:gd name="connsiteY2" fmla="*/ 510959 h 510959"/>
              <a:gd name="connsiteX3" fmla="*/ 0 w 3555227"/>
              <a:gd name="connsiteY3" fmla="*/ 2211 h 510959"/>
              <a:gd name="connsiteX4" fmla="*/ 191470 w 3555227"/>
              <a:gd name="connsiteY4" fmla="*/ 0 h 510959"/>
              <a:gd name="connsiteX0" fmla="*/ 191470 w 3555227"/>
              <a:gd name="connsiteY0" fmla="*/ 0 h 510959"/>
              <a:gd name="connsiteX1" fmla="*/ 3555227 w 3555227"/>
              <a:gd name="connsiteY1" fmla="*/ 509781 h 510959"/>
              <a:gd name="connsiteX2" fmla="*/ 2519650 w 3555227"/>
              <a:gd name="connsiteY2" fmla="*/ 510959 h 510959"/>
              <a:gd name="connsiteX3" fmla="*/ 0 w 3555227"/>
              <a:gd name="connsiteY3" fmla="*/ 2211 h 510959"/>
              <a:gd name="connsiteX4" fmla="*/ 191470 w 3555227"/>
              <a:gd name="connsiteY4" fmla="*/ 0 h 510959"/>
              <a:gd name="connsiteX0" fmla="*/ 142609 w 3555227"/>
              <a:gd name="connsiteY0" fmla="*/ 0 h 514134"/>
              <a:gd name="connsiteX1" fmla="*/ 3555227 w 3555227"/>
              <a:gd name="connsiteY1" fmla="*/ 512956 h 514134"/>
              <a:gd name="connsiteX2" fmla="*/ 2519650 w 3555227"/>
              <a:gd name="connsiteY2" fmla="*/ 514134 h 514134"/>
              <a:gd name="connsiteX3" fmla="*/ 0 w 3555227"/>
              <a:gd name="connsiteY3" fmla="*/ 5386 h 514134"/>
              <a:gd name="connsiteX4" fmla="*/ 142609 w 3555227"/>
              <a:gd name="connsiteY4" fmla="*/ 0 h 514134"/>
              <a:gd name="connsiteX0" fmla="*/ 142609 w 3529633"/>
              <a:gd name="connsiteY0" fmla="*/ 0 h 514134"/>
              <a:gd name="connsiteX1" fmla="*/ 3529633 w 3529633"/>
              <a:gd name="connsiteY1" fmla="*/ 512956 h 514134"/>
              <a:gd name="connsiteX2" fmla="*/ 2519650 w 3529633"/>
              <a:gd name="connsiteY2" fmla="*/ 514134 h 514134"/>
              <a:gd name="connsiteX3" fmla="*/ 0 w 3529633"/>
              <a:gd name="connsiteY3" fmla="*/ 5386 h 514134"/>
              <a:gd name="connsiteX4" fmla="*/ 142609 w 3529633"/>
              <a:gd name="connsiteY4" fmla="*/ 0 h 514134"/>
              <a:gd name="connsiteX0" fmla="*/ 142609 w 3531960"/>
              <a:gd name="connsiteY0" fmla="*/ 0 h 514134"/>
              <a:gd name="connsiteX1" fmla="*/ 3531960 w 3531960"/>
              <a:gd name="connsiteY1" fmla="*/ 506606 h 514134"/>
              <a:gd name="connsiteX2" fmla="*/ 2519650 w 3531960"/>
              <a:gd name="connsiteY2" fmla="*/ 514134 h 514134"/>
              <a:gd name="connsiteX3" fmla="*/ 0 w 3531960"/>
              <a:gd name="connsiteY3" fmla="*/ 5386 h 514134"/>
              <a:gd name="connsiteX4" fmla="*/ 142609 w 3531960"/>
              <a:gd name="connsiteY4" fmla="*/ 0 h 514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1960" h="514134">
                <a:moveTo>
                  <a:pt x="142609" y="0"/>
                </a:moveTo>
                <a:lnTo>
                  <a:pt x="3531960" y="506606"/>
                </a:lnTo>
                <a:lnTo>
                  <a:pt x="2519650" y="514134"/>
                </a:lnTo>
                <a:lnTo>
                  <a:pt x="0" y="5386"/>
                </a:lnTo>
                <a:lnTo>
                  <a:pt x="14260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50000"/>
                </a:schemeClr>
              </a:gs>
              <a:gs pos="100000">
                <a:schemeClr val="accent5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EB9C48B2-02E9-4FDF-8B79-807E0B6E5F25}"/>
              </a:ext>
            </a:extLst>
          </p:cNvPr>
          <p:cNvSpPr/>
          <p:nvPr/>
        </p:nvSpPr>
        <p:spPr>
          <a:xfrm>
            <a:off x="6351515" y="2196767"/>
            <a:ext cx="4754407" cy="4782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4" name="직사각형 113">
            <a:extLst>
              <a:ext uri="{FF2B5EF4-FFF2-40B4-BE49-F238E27FC236}">
                <a16:creationId xmlns="" xmlns:a16="http://schemas.microsoft.com/office/drawing/2014/main" id="{95E1E875-94A2-461E-918A-8479336AC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742" y="2281948"/>
            <a:ext cx="4538179" cy="49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id-ID" sz="1600" dirty="0" smtClean="0"/>
              <a:t>PENGKAJIAN FISIK, CONTOH STATUS MENTAL, KEKUATAN FISIK, DLL</a:t>
            </a:r>
            <a:endParaRPr lang="en-US" altLang="id-ID" sz="1600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35A79F3E-DF24-4C6E-967B-3F32D4317836}"/>
              </a:ext>
            </a:extLst>
          </p:cNvPr>
          <p:cNvSpPr/>
          <p:nvPr/>
        </p:nvSpPr>
        <p:spPr>
          <a:xfrm>
            <a:off x="6109320" y="3311537"/>
            <a:ext cx="5026768" cy="7407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6" name="직사각형 113">
            <a:extLst>
              <a:ext uri="{FF2B5EF4-FFF2-40B4-BE49-F238E27FC236}">
                <a16:creationId xmlns="" xmlns:a16="http://schemas.microsoft.com/office/drawing/2014/main" id="{C84A1F1D-2BB4-463D-9E16-6C067D870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6138" y="3426047"/>
            <a:ext cx="4579783" cy="49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id-ID" sz="1600" dirty="0" smtClean="0"/>
              <a:t>PENGKAJIAN KESIAPAN BELAJAR DAN PENGKAJIAN MOTIVASI</a:t>
            </a:r>
            <a:endParaRPr lang="en-US" altLang="id-ID" sz="1600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E4D5A277-2576-4D86-B127-4584218B101F}"/>
              </a:ext>
            </a:extLst>
          </p:cNvPr>
          <p:cNvSpPr/>
          <p:nvPr/>
        </p:nvSpPr>
        <p:spPr>
          <a:xfrm>
            <a:off x="1080153" y="1869623"/>
            <a:ext cx="4763372" cy="513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8" name="직사각형 113">
            <a:extLst>
              <a:ext uri="{FF2B5EF4-FFF2-40B4-BE49-F238E27FC236}">
                <a16:creationId xmlns="" xmlns:a16="http://schemas.microsoft.com/office/drawing/2014/main" id="{F6155480-23A5-44F1-A1C1-4F9DD513A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397" y="1971220"/>
            <a:ext cx="43169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id-ID" sz="1600" dirty="0" smtClean="0"/>
              <a:t>PENGKAJIAN RIWAYAT KEPERAWATAN </a:t>
            </a:r>
            <a:endParaRPr lang="en-US" altLang="id-ID" sz="1600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45B2668D-8E4C-4124-9761-234AC796D197}"/>
              </a:ext>
            </a:extLst>
          </p:cNvPr>
          <p:cNvSpPr/>
          <p:nvPr/>
        </p:nvSpPr>
        <p:spPr>
          <a:xfrm>
            <a:off x="1096485" y="2858890"/>
            <a:ext cx="4972416" cy="58682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0" name="직사각형 113">
            <a:extLst>
              <a:ext uri="{FF2B5EF4-FFF2-40B4-BE49-F238E27FC236}">
                <a16:creationId xmlns="" xmlns:a16="http://schemas.microsoft.com/office/drawing/2014/main" id="{4B9BF8B4-3737-40FD-B0C3-1E930D49A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413" y="2839412"/>
            <a:ext cx="45757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id-ID" sz="1600" dirty="0" smtClean="0"/>
              <a:t>PENGKAJIAN ASPEK SOSIAL DAN BUDAYA (MELIPUTI KEPERCAYAAN KLIEN, KEADAAN EKONOMI, </a:t>
            </a:r>
            <a:endParaRPr lang="en-US" altLang="id-ID" sz="1600" dirty="0"/>
          </a:p>
          <a:p>
            <a:pPr algn="ctr"/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22" name="직사각형 113">
            <a:extLst>
              <a:ext uri="{FF2B5EF4-FFF2-40B4-BE49-F238E27FC236}">
                <a16:creationId xmlns="" xmlns:a16="http://schemas.microsoft.com/office/drawing/2014/main" id="{B4F2B2B8-D683-4BCD-A60A-09D8503DD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623" y="3809200"/>
            <a:ext cx="13295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C5AF95A3-D001-4C68-A538-5573B149A6EF}"/>
              </a:ext>
            </a:extLst>
          </p:cNvPr>
          <p:cNvSpPr/>
          <p:nvPr/>
        </p:nvSpPr>
        <p:spPr>
          <a:xfrm>
            <a:off x="1080152" y="5115166"/>
            <a:ext cx="1306932" cy="88380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90530C1E-B41C-4511-B4F3-87D26F3B6B6E}"/>
              </a:ext>
            </a:extLst>
          </p:cNvPr>
          <p:cNvSpPr/>
          <p:nvPr/>
        </p:nvSpPr>
        <p:spPr>
          <a:xfrm>
            <a:off x="7561224" y="5115166"/>
            <a:ext cx="1306932" cy="88380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205D0737-44F2-469C-B548-B4E80ED0EF01}"/>
              </a:ext>
            </a:extLst>
          </p:cNvPr>
          <p:cNvSpPr/>
          <p:nvPr/>
        </p:nvSpPr>
        <p:spPr>
          <a:xfrm>
            <a:off x="3317917" y="5115166"/>
            <a:ext cx="1306932" cy="88380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F62EBE7B-AAA8-45AC-9409-326F3C85E1AA}"/>
              </a:ext>
            </a:extLst>
          </p:cNvPr>
          <p:cNvSpPr/>
          <p:nvPr/>
        </p:nvSpPr>
        <p:spPr>
          <a:xfrm>
            <a:off x="9798990" y="5115166"/>
            <a:ext cx="1306932" cy="88380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9218" name="Picture 2" descr="Minus Sign Icon. Negative Symbol. Stock Vector - Illustration of gradient,  token: 1148114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487" y="5291381"/>
            <a:ext cx="648261" cy="52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2925" y="5243624"/>
            <a:ext cx="931870" cy="69890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8939" y="5199074"/>
            <a:ext cx="740229" cy="740229"/>
          </a:xfrm>
          <a:prstGeom prst="rect">
            <a:avLst/>
          </a:prstGeom>
        </p:spPr>
      </p:pic>
      <p:pic>
        <p:nvPicPr>
          <p:cNvPr id="9226" name="Picture 10" descr="Bisnis Grafik Statistik - Gambar gratis di Pixaba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180" y="5229110"/>
            <a:ext cx="1016312" cy="67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Lambang - Universitas 'Aisyiyah Yogyakarta logo">
            <a:extLst>
              <a:ext uri="{FF2B5EF4-FFF2-40B4-BE49-F238E27FC236}">
                <a16:creationId xmlns="" xmlns:a16="http://schemas.microsoft.com/office/drawing/2014/main" id="{E75D5BFC-F8BB-2346-B0D2-99CE2C211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23" y="6722"/>
            <a:ext cx="1659835" cy="692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208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96440"/>
            <a:ext cx="10972800" cy="4134486"/>
          </a:xfrm>
        </p:spPr>
        <p:txBody>
          <a:bodyPr/>
          <a:lstStyle/>
          <a:p>
            <a:r>
              <a:rPr lang="fi-FI" dirty="0"/>
              <a:t>1) Mengkaji kebutuhan kesehatan masyarakat </a:t>
            </a:r>
          </a:p>
          <a:p>
            <a:r>
              <a:rPr lang="fi-FI" dirty="0"/>
              <a:t>2) Menetapkan masalah kesehatan masyarakat </a:t>
            </a:r>
          </a:p>
          <a:p>
            <a:r>
              <a:rPr lang="en-US" dirty="0"/>
              <a:t>3)</a:t>
            </a:r>
            <a:r>
              <a:rPr lang="en-US" dirty="0" err="1"/>
              <a:t>Memprioritaskan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816380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4) Menyusun perencanaan penyuluhan, seperti : 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fi-FI" dirty="0"/>
              <a:t>c) Menyusun materi atau isi penyuluhan 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fi-FI" dirty="0"/>
              <a:t>e) Menentukan jenis alat peraga yang akan digunakan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2244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84120"/>
            <a:ext cx="10972800" cy="3646806"/>
          </a:xfrm>
        </p:spPr>
        <p:txBody>
          <a:bodyPr/>
          <a:lstStyle/>
          <a:p>
            <a:r>
              <a:rPr lang="en-US" dirty="0"/>
              <a:t>5)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</a:p>
          <a:p>
            <a:r>
              <a:rPr lang="en-US" dirty="0"/>
              <a:t>7)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penyuluhan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52707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–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Pendkes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penyuluh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proses </a:t>
            </a:r>
            <a:r>
              <a:rPr lang="en-US" dirty="0" err="1"/>
              <a:t>penyuluhan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4555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428875"/>
            <a:ext cx="10972800" cy="2928938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i="1" dirty="0" smtClean="0"/>
              <a:t>”</a:t>
            </a:r>
            <a:r>
              <a:rPr lang="en-US" sz="4400" i="1" dirty="0" smtClean="0"/>
              <a:t>Education is not for knowing more</a:t>
            </a:r>
            <a:br>
              <a:rPr lang="en-US" sz="4400" i="1" dirty="0" smtClean="0"/>
            </a:br>
            <a:r>
              <a:rPr lang="en-US" sz="4400" i="1" dirty="0" smtClean="0"/>
              <a:t>But for behaving differently”</a:t>
            </a:r>
            <a:br>
              <a:rPr lang="en-US" sz="4400" i="1" dirty="0" smtClean="0"/>
            </a:br>
            <a:r>
              <a:rPr lang="en-US" sz="4400" i="1" dirty="0" smtClean="0"/>
              <a:t>(Ruskin)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2199268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3006437" y="1138670"/>
            <a:ext cx="5714424" cy="431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b="1" dirty="0" smtClean="0">
                <a:latin typeface="Berlin Sans FB Demi" pitchFamily="34" charset="0"/>
                <a:ea typeface="SimSun" panose="02010600030101010101" pitchFamily="2" charset="-122"/>
                <a:cs typeface="Tahoma" panose="020B0604030504040204" pitchFamily="34" charset="0"/>
              </a:rPr>
              <a:t>PENUTUP BELAJAR</a:t>
            </a:r>
            <a:r>
              <a:rPr lang="en-US" sz="4000" b="1" dirty="0" smtClean="0">
                <a:latin typeface="Berlin Sans FB Demi" pitchFamily="34" charset="0"/>
                <a:ea typeface="Arial Unicode MS" pitchFamily="34" charset="-128"/>
                <a:cs typeface="Tahoma" panose="020B0604030504040204" pitchFamily="34" charset="0"/>
              </a:rPr>
              <a:t/>
            </a:r>
            <a:br>
              <a:rPr lang="en-US" sz="4000" b="1" dirty="0" smtClean="0">
                <a:latin typeface="Berlin Sans FB Demi" pitchFamily="34" charset="0"/>
                <a:ea typeface="Arial Unicode MS" pitchFamily="34" charset="-128"/>
                <a:cs typeface="Tahoma" panose="020B0604030504040204" pitchFamily="34" charset="0"/>
              </a:rPr>
            </a:br>
            <a:endParaRPr lang="en-US" sz="4000" b="1" dirty="0" smtClean="0">
              <a:latin typeface="Berlin Sans FB Demi" pitchFamily="34" charset="0"/>
              <a:ea typeface="Arial Unicode MS" pitchFamily="34" charset="-128"/>
              <a:cs typeface="Tahoma" panose="020B0604030504040204" pitchFamily="34" charset="0"/>
            </a:endParaRPr>
          </a:p>
        </p:txBody>
      </p:sp>
      <p:sp>
        <p:nvSpPr>
          <p:cNvPr id="58371" name="Content Placeholder 2"/>
          <p:cNvSpPr>
            <a:spLocks noGrp="1"/>
          </p:cNvSpPr>
          <p:nvPr>
            <p:ph idx="4294967295"/>
          </p:nvPr>
        </p:nvSpPr>
        <p:spPr>
          <a:xfrm>
            <a:off x="1219199" y="2143125"/>
            <a:ext cx="9975273" cy="35718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ar-AE" sz="2400" b="1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بِسْمِ اللَّهِ الرَّحْمَنِ الرَّحِيمِ</a:t>
            </a:r>
            <a:endParaRPr lang="en-US" sz="2400" b="1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 eaLnBrk="1" hangingPunct="1"/>
            <a:endParaRPr lang="ar-AE" sz="2400" b="1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r>
              <a:rPr lang="ar-AE" sz="2400" b="1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اَللَّهُمَّ أَرِنَا الْحَقَّ حَقًّا وَارْزُقْنَا اتِّـبَاعَه ُ وَأَرِنَا الْبَاطِلَ بَاطِلاً وَارْزُقْنَا اجْتِنَابَهُ</a:t>
            </a:r>
            <a:endParaRPr lang="en-US" sz="2400" b="1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 eaLnBrk="1" hangingPunct="1"/>
            <a:endParaRPr lang="en-US" sz="2400" b="1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 eaLnBrk="1" hangingPunct="1"/>
            <a:endParaRPr lang="ar-AE" sz="2400" b="1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Ya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Allah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Tunjukkanlah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kepada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kami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kebenaran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sehinggga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kami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dapat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mengikutinya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, 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Dan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tunjukkanlah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kepada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kami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keburukan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sehingga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kami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dapat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menjauhinya</a:t>
            </a:r>
            <a:r>
              <a:rPr lang="en-US" sz="3600" dirty="0" smtClean="0">
                <a:latin typeface="Gill Sans MT Condensed" pitchFamily="34" charset="0"/>
                <a:ea typeface="Arial Unicode MS" pitchFamily="34" charset="-128"/>
                <a:cs typeface="Tahoma" panose="020B0604030504040204" pitchFamily="34" charset="0"/>
              </a:rPr>
              <a:t>.</a:t>
            </a:r>
          </a:p>
          <a:p>
            <a:pPr eaLnBrk="1" hangingPunct="1"/>
            <a:endParaRPr lang="en-US" sz="2400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1661" y="1983517"/>
            <a:ext cx="10515600" cy="1736428"/>
          </a:xfrm>
        </p:spPr>
        <p:txBody>
          <a:bodyPr/>
          <a:lstStyle/>
          <a:p>
            <a:r>
              <a:rPr lang="en-US" sz="5400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en-US" sz="5400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en-US" sz="5400" dirty="0" smtClean="0"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PROGRAM PENDIDIKAN KESEHATAN</a:t>
            </a:r>
            <a:endParaRPr lang="en-US" sz="5400" dirty="0" smtClean="0">
              <a:latin typeface="Gill Sans MT Condensed" pitchFamily="34" charset="0"/>
              <a:ea typeface="Arial Unicode MS" pitchFamily="34" charset="-128"/>
              <a:cs typeface="Tahoma" panose="020B060403050404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4973782"/>
            <a:ext cx="10515600" cy="1219200"/>
          </a:xfrm>
        </p:spPr>
        <p:txBody>
          <a:bodyPr/>
          <a:lstStyle/>
          <a:p>
            <a:r>
              <a:rPr lang="en-US" sz="2400" dirty="0" smtClean="0">
                <a:latin typeface="Berlin Sans FB Demi" pitchFamily="34" charset="0"/>
              </a:rPr>
              <a:t>VITA PURNAMASARI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9"/>
    </mc:Choice>
    <mc:Fallback xmlns="">
      <p:transition spd="slow" advTm="352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CAPAIAN 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59306"/>
            <a:ext cx="10972800" cy="3971620"/>
          </a:xfrm>
        </p:spPr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669917"/>
      </p:ext>
    </p:extLst>
  </p:cSld>
  <p:clrMapOvr>
    <a:masterClrMapping/>
  </p:clrMapOvr>
  <p:transition spd="med" advTm="2445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15822"/>
            <a:ext cx="10972800" cy="3715104"/>
          </a:xfrm>
        </p:spPr>
        <p:txBody>
          <a:bodyPr/>
          <a:lstStyle/>
          <a:p>
            <a:r>
              <a:rPr lang="en-US" dirty="0"/>
              <a:t>P</a:t>
            </a:r>
            <a:r>
              <a:rPr lang="id-ID" dirty="0"/>
              <a:t>endidikan kesehatan sebagai sekumpulan pengalaman yang mendukung kebiasaan, sikap, dan pengetahuan yang berhubungan dengan kesehatan individu, masyarakat dan ras</a:t>
            </a:r>
            <a:r>
              <a:rPr lang="en-US" dirty="0" smtClean="0"/>
              <a:t>.</a:t>
            </a:r>
          </a:p>
          <a:p>
            <a:r>
              <a:rPr lang="id-ID" dirty="0"/>
              <a:t>menyatakan bahwa pendidikan kesehatan adalah proses perubahan perilaku yang dinamis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67077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62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en-US" smtClean="0"/>
              <a:t>Resume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95023" y="3007786"/>
            <a:ext cx="10001956" cy="2659238"/>
          </a:xfrm>
          <a:ln>
            <a:solidFill>
              <a:srgbClr val="00B050"/>
            </a:solidFill>
          </a:ln>
        </p:spPr>
        <p:txBody>
          <a:bodyPr rtlCol="0"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000" dirty="0" err="1" smtClean="0"/>
              <a:t>Pendidikan</a:t>
            </a:r>
            <a:r>
              <a:rPr lang="en-US" sz="4000" dirty="0" smtClean="0"/>
              <a:t> </a:t>
            </a:r>
            <a:r>
              <a:rPr lang="en-US" sz="4000" dirty="0" err="1" smtClean="0"/>
              <a:t>kesehatan</a:t>
            </a:r>
            <a:r>
              <a:rPr lang="en-US" sz="4000" dirty="0" smtClean="0"/>
              <a:t>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proses</a:t>
            </a:r>
            <a:r>
              <a:rPr lang="en-US" sz="4000" dirty="0" smtClean="0"/>
              <a:t> </a:t>
            </a:r>
            <a:r>
              <a:rPr lang="en-US" sz="4000" dirty="0" err="1" smtClean="0"/>
              <a:t>perubahan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diri</a:t>
            </a:r>
            <a:r>
              <a:rPr lang="en-US" sz="4000" dirty="0" smtClean="0"/>
              <a:t> </a:t>
            </a:r>
            <a:r>
              <a:rPr lang="en-US" sz="4000" dirty="0" err="1" smtClean="0"/>
              <a:t>seseorang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dihubungkan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pencapaian</a:t>
            </a:r>
            <a:r>
              <a:rPr lang="en-US" sz="4000" dirty="0" smtClean="0"/>
              <a:t> </a:t>
            </a:r>
            <a:r>
              <a:rPr lang="en-US" sz="4000" dirty="0" err="1" smtClean="0"/>
              <a:t>tujuan</a:t>
            </a:r>
            <a:r>
              <a:rPr lang="en-US" sz="4000" dirty="0" smtClean="0"/>
              <a:t> </a:t>
            </a:r>
            <a:r>
              <a:rPr lang="en-US" sz="4000" dirty="0" err="1" smtClean="0"/>
              <a:t>kesehatan</a:t>
            </a:r>
            <a:r>
              <a:rPr lang="en-US" sz="4000" dirty="0" smtClean="0"/>
              <a:t> </a:t>
            </a:r>
            <a:r>
              <a:rPr lang="en-US" sz="4000" dirty="0" err="1" smtClean="0"/>
              <a:t>individu</a:t>
            </a:r>
            <a:r>
              <a:rPr lang="en-US" sz="4000" dirty="0" smtClean="0"/>
              <a:t>,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</a:t>
            </a:r>
            <a:r>
              <a:rPr lang="en-US" sz="4000" dirty="0" smtClean="0"/>
              <a:t>. </a:t>
            </a:r>
          </a:p>
          <a:p>
            <a:pPr marL="320040" indent="-320040"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own Arrow 3"/>
          <p:cNvSpPr/>
          <p:nvPr/>
        </p:nvSpPr>
        <p:spPr>
          <a:xfrm>
            <a:off x="5238751" y="1357314"/>
            <a:ext cx="1714500" cy="1500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76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254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b="1" smtClean="0"/>
              <a:t>Tujuan</a:t>
            </a:r>
            <a:endParaRPr lang="en-US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142985"/>
          <a:ext cx="10972800" cy="4983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4413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0" y="285751"/>
            <a:ext cx="10972800" cy="785813"/>
          </a:xfrm>
        </p:spPr>
        <p:txBody>
          <a:bodyPr/>
          <a:lstStyle/>
          <a:p>
            <a:pPr eaLnBrk="1" hangingPunct="1"/>
            <a:r>
              <a:rPr lang="en-US" b="1" smtClean="0"/>
              <a:t>Sasaran</a:t>
            </a:r>
            <a:endParaRPr lang="en-US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38216" y="1600201"/>
          <a:ext cx="103441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67995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17033" y="228600"/>
            <a:ext cx="10871200" cy="990600"/>
          </a:xfrm>
        </p:spPr>
        <p:txBody>
          <a:bodyPr/>
          <a:lstStyle/>
          <a:p>
            <a:pPr eaLnBrk="1" hangingPunct="1"/>
            <a:r>
              <a:rPr lang="en-US" smtClean="0"/>
              <a:t>Konsep Pendidikan kesehatan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817033" y="1600200"/>
            <a:ext cx="10871200" cy="4495800"/>
          </a:xfrm>
        </p:spPr>
        <p:txBody>
          <a:bodyPr/>
          <a:lstStyle/>
          <a:p>
            <a:pPr eaLnBrk="1" hangingPunct="1"/>
            <a:r>
              <a:rPr lang="en-US" smtClean="0"/>
              <a:t>Pendidikan kesehatan merupakan upaya yang ditekankan pada terjadinya </a:t>
            </a:r>
            <a:r>
              <a:rPr lang="en-US" b="1" smtClean="0"/>
              <a:t>perubahan perilaku</a:t>
            </a:r>
            <a:r>
              <a:rPr lang="en-US" smtClean="0"/>
              <a:t>, baik pada individu maupun masyarakat.</a:t>
            </a:r>
          </a:p>
          <a:p>
            <a:pPr eaLnBrk="1" hangingPunct="1"/>
            <a:r>
              <a:rPr lang="en-US" smtClean="0"/>
              <a:t>Area Pendidikan Kesehatan adalah pada </a:t>
            </a:r>
            <a:r>
              <a:rPr lang="en-US" i="1" smtClean="0"/>
              <a:t>Knowledge</a:t>
            </a:r>
            <a:r>
              <a:rPr lang="en-US" smtClean="0"/>
              <a:t> (Pengetahuan), </a:t>
            </a:r>
            <a:r>
              <a:rPr lang="en-US" i="1" smtClean="0"/>
              <a:t>Attitude</a:t>
            </a:r>
            <a:r>
              <a:rPr lang="en-US" smtClean="0"/>
              <a:t> (Sikap) dan </a:t>
            </a:r>
            <a:r>
              <a:rPr lang="en-US" i="1" smtClean="0"/>
              <a:t>Practice</a:t>
            </a:r>
            <a:r>
              <a:rPr lang="en-US" smtClean="0"/>
              <a:t> (Perilaku), yang disingkat menjadi K.A.P. </a:t>
            </a:r>
          </a:p>
        </p:txBody>
      </p:sp>
    </p:spTree>
    <p:extLst>
      <p:ext uri="{BB962C8B-B14F-4D97-AF65-F5344CB8AC3E}">
        <p14:creationId xmlns:p14="http://schemas.microsoft.com/office/powerpoint/2010/main" val="27131592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01" y="357189"/>
            <a:ext cx="10858500" cy="6143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Resume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142986"/>
          <a:ext cx="10725187" cy="4214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5619751" y="5286375"/>
            <a:ext cx="666749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6" name="TextBox 6"/>
          <p:cNvSpPr txBox="1">
            <a:spLocks noChangeArrowheads="1"/>
          </p:cNvSpPr>
          <p:nvPr/>
        </p:nvSpPr>
        <p:spPr bwMode="auto">
          <a:xfrm>
            <a:off x="4000500" y="5857876"/>
            <a:ext cx="381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d-ID" sz="2800"/>
              <a:t>healthy life style</a:t>
            </a:r>
            <a:endParaRPr lang="en-US" sz="2800"/>
          </a:p>
        </p:txBody>
      </p:sp>
      <p:sp>
        <p:nvSpPr>
          <p:cNvPr id="9" name="Right Arrow Callout 8"/>
          <p:cNvSpPr/>
          <p:nvPr/>
        </p:nvSpPr>
        <p:spPr>
          <a:xfrm>
            <a:off x="1047751" y="857250"/>
            <a:ext cx="1905000" cy="1143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/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25103311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UNISA_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esentation UNISA_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PPT VER. 1_template</Template>
  <TotalTime>303</TotalTime>
  <Words>648</Words>
  <Application>Microsoft Office PowerPoint</Application>
  <PresentationFormat>Custom</PresentationFormat>
  <Paragraphs>83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Presentation UNISA_01</vt:lpstr>
      <vt:lpstr>1_Presentation UNISA_01</vt:lpstr>
      <vt:lpstr>1_Office Theme</vt:lpstr>
      <vt:lpstr>2_Office Theme</vt:lpstr>
      <vt:lpstr>PEMBUKA BELAJAR</vt:lpstr>
      <vt:lpstr> PROGRAM PENDIDIKAN KESEHATAN</vt:lpstr>
      <vt:lpstr>CAPAIAN PEMBELAJARAN</vt:lpstr>
      <vt:lpstr>Pengertian </vt:lpstr>
      <vt:lpstr>Resume</vt:lpstr>
      <vt:lpstr>Tujuan</vt:lpstr>
      <vt:lpstr>Sasaran</vt:lpstr>
      <vt:lpstr>Konsep Pendidikan kesehatan</vt:lpstr>
      <vt:lpstr>Resume</vt:lpstr>
      <vt:lpstr>Identifikasi Kebutuhan Belajar Sasaran</vt:lpstr>
      <vt:lpstr>PowerPoint Presentation</vt:lpstr>
      <vt:lpstr>PowerPoint Presentation</vt:lpstr>
      <vt:lpstr>Langkah Pendidikan Kesehatan </vt:lpstr>
      <vt:lpstr>PowerPoint Presentation</vt:lpstr>
      <vt:lpstr>PowerPoint Presentation</vt:lpstr>
      <vt:lpstr>Faktor – Faktor Yang Mempengaruhi Keberhasilan Pendkes </vt:lpstr>
      <vt:lpstr>PowerPoint Presentation</vt:lpstr>
      <vt:lpstr>PENUTUP BELAJAR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BUZZ GROUP (Kelompok Studi Kecil)</dc:title>
  <dc:creator>Windows User</dc:creator>
  <cp:lastModifiedBy>ismail - [2010]</cp:lastModifiedBy>
  <cp:revision>137</cp:revision>
  <dcterms:created xsi:type="dcterms:W3CDTF">2017-11-21T07:01:00Z</dcterms:created>
  <dcterms:modified xsi:type="dcterms:W3CDTF">2022-01-13T07:48:37Z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