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03"/>
  </p:normalViewPr>
  <p:slideViewPr>
    <p:cSldViewPr snapToGrid="0" snapToObjects="1">
      <p:cViewPr varScale="1">
        <p:scale>
          <a:sx n="109" d="100"/>
          <a:sy n="109" d="100"/>
        </p:scale>
        <p:origin x="6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3DACD-BE0C-A14B-8DE5-384E78AC2E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BF1D23-E18A-5A44-9AA9-DC61D21E9A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D5B2B-A14A-9D42-8591-4E15F695D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9AE7-D797-CD4E-8E22-B32A82BA0E44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EB5B5-D8A3-134B-B5E0-42C793F05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95B73-1503-624E-B209-FA9D4E8B3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68D3-0304-274E-9E74-161F1FE97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B505C-B8B5-9744-B75C-9C7584A00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490084-2BF6-BE47-888F-173C6730AD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1FE1D-51A1-A945-BB84-442FD7E2E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9AE7-D797-CD4E-8E22-B32A82BA0E44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7C2E1-00E8-5B45-81A4-448C20B61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56CC1-A459-D647-AA37-C323489B9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68D3-0304-274E-9E74-161F1FE97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53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DBA220-FA15-684C-8A71-72591FA2C4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87C774-8803-2A40-B922-CFED9AEB8B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00930-FDD0-7544-AAC0-F78B36E35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9AE7-D797-CD4E-8E22-B32A82BA0E44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2CAA6-A62B-FD43-B538-59D0BFB1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3C795-4370-B449-996A-0BD9B6127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68D3-0304-274E-9E74-161F1FE97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8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3F5F1-8A6E-9040-BFE8-799117FAD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489F0-74CD-5146-8A4A-8C295ED76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BEDD00-D8A3-6D42-B8D4-9CD4B3AEF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9AE7-D797-CD4E-8E22-B32A82BA0E44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3B7F6-86BD-E14D-AC33-4D6CCD4BC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E4AD9-361D-0349-86EC-1DA5AE997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68D3-0304-274E-9E74-161F1FE97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50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B142A-52DD-6F4E-A706-789A709BF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EAC0E1-F26B-C24A-8DB8-54A476FE1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5D62DE-A674-484B-B526-41AE41B9E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9AE7-D797-CD4E-8E22-B32A82BA0E44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30045-7A96-AE44-9231-0F5BDF4F3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DB301B-0784-A242-95A1-E4152BB2F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68D3-0304-274E-9E74-161F1FE97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252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B3BB5-6401-474D-B1D4-787C23C68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716CB-F7BD-2342-BCFE-21684C87E6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87475A-7356-5D4B-90B4-FD89234CB7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465059-8AB1-1B46-8512-3FCB4F3DA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9AE7-D797-CD4E-8E22-B32A82BA0E44}" type="datetimeFigureOut">
              <a:rPr lang="en-US" smtClean="0"/>
              <a:t>3/26/21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30FC36-C468-6543-BC0D-6CB8A10F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45D8B-D3B0-D04E-9926-EE6A79C48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68D3-0304-274E-9E74-161F1FE97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673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0F3E3-E352-4B46-87A2-1B96D67AC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0021F7-1DEB-264A-A3AB-FFC6FB5DE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6B62A-4D7E-364B-9BAC-50B3B0EF5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89019A-2298-0C4D-80AD-A2123DB4B9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5681BD-21F8-D748-BEEA-ADC855822C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145984-1FE4-2749-A5AA-C3474E863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9AE7-D797-CD4E-8E22-B32A82BA0E44}" type="datetimeFigureOut">
              <a:rPr lang="en-US" smtClean="0"/>
              <a:t>3/26/21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448A4D-778B-F844-A8F8-306E84E10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F272C7-F197-D44D-B21B-E8BD600B4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68D3-0304-274E-9E74-161F1FE97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516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FF6BA-3FF4-9745-B3D6-2940E870C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09FD66-D91A-D745-8F0E-2D022D5B5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9AE7-D797-CD4E-8E22-B32A82BA0E44}" type="datetimeFigureOut">
              <a:rPr lang="en-US" smtClean="0"/>
              <a:t>3/26/21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7AAF1A-8D47-6F43-954F-EF3550CE9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38B94F-EDE1-B64B-B75F-A9772839C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68D3-0304-274E-9E74-161F1FE97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18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20669C-384B-5D44-A9D0-72C6BDDC2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9AE7-D797-CD4E-8E22-B32A82BA0E44}" type="datetimeFigureOut">
              <a:rPr lang="en-US" smtClean="0"/>
              <a:t>3/26/21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3735E4-6687-924E-B44A-7D1A97E23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01C9CB-BEBC-7348-BACB-AB2B33F20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68D3-0304-274E-9E74-161F1FE97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87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0CBB9-F0AD-1341-A8A6-134D06BFB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74B5E-1EF6-BE42-8669-D9F1B1FEA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E6CC19-16FF-094E-A67F-6F7310ECAC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9F2880-525E-1C46-9D08-5175897EA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9AE7-D797-CD4E-8E22-B32A82BA0E44}" type="datetimeFigureOut">
              <a:rPr lang="en-US" smtClean="0"/>
              <a:t>3/26/21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EAF4BE-8F97-3F49-8559-132F1A06D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E2D75D-B18E-B54D-AFAF-F01496FF9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68D3-0304-274E-9E74-161F1FE97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222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56048-AD32-E244-B104-E44DC3174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223F3F-3B9A-1748-A099-3D1C4E506E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DCE1F4-0EE6-DC4A-BCAB-9E61CEDAD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2DD03C-B303-9649-983D-D80ADB0E8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9AE7-D797-CD4E-8E22-B32A82BA0E44}" type="datetimeFigureOut">
              <a:rPr lang="en-US" smtClean="0"/>
              <a:t>3/26/21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B97CEB-2BBE-ED4F-8AC0-9D0E019AC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6F78C-77A2-6345-9673-816FD64E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68D3-0304-274E-9E74-161F1FE97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69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E1BD3-8D31-224F-B0C2-800D4A47E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9F32E3-9E6C-D14E-B702-C1CB25C1B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BDF6B-E6A6-F64E-8F0A-7E9CF14FC3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59AE7-D797-CD4E-8E22-B32A82BA0E44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DC1F8-3882-A447-ACEC-F272A9B8F1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C183D-D9C4-0E43-9299-F3B601410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F68D3-0304-274E-9E74-161F1FE97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868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E7A22-05F5-BE48-9DE3-22FD58EEDF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Talking about my personal identity, educational backgrounds, and research interests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7C4327-6525-2346-941C-1D05971717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PPB UNISA</a:t>
            </a:r>
          </a:p>
        </p:txBody>
      </p:sp>
    </p:spTree>
    <p:extLst>
      <p:ext uri="{BB962C8B-B14F-4D97-AF65-F5344CB8AC3E}">
        <p14:creationId xmlns:p14="http://schemas.microsoft.com/office/powerpoint/2010/main" val="376187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F622C-8BDF-2B4F-BE99-4C837E8D9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identity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CE242-6FD4-BE49-BAB3-A531C2CC3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 name is David S Aditya. I work as a lecturer at UNISA. Currently, I live in </a:t>
            </a:r>
            <a:r>
              <a:rPr lang="en-US" dirty="0" err="1"/>
              <a:t>Minggir</a:t>
            </a:r>
            <a:r>
              <a:rPr lang="en-US" dirty="0"/>
              <a:t>, </a:t>
            </a:r>
            <a:r>
              <a:rPr lang="en-US" dirty="0" err="1"/>
              <a:t>Sleman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57314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02158-7A1D-B742-9DCB-0A0846058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Educational backgrounds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7AF6D-6C34-3F4D-BE86-91C621AFC3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received my Bachelor in English Education from Yogyakarta State University.</a:t>
            </a:r>
          </a:p>
          <a:p>
            <a:r>
              <a:rPr lang="en-US" dirty="0"/>
              <a:t>I hold a master degree of English Language Studies from </a:t>
            </a:r>
            <a:r>
              <a:rPr lang="en-US" dirty="0" err="1"/>
              <a:t>Sanata</a:t>
            </a:r>
            <a:r>
              <a:rPr lang="en-US" dirty="0"/>
              <a:t> Dharma University.</a:t>
            </a:r>
          </a:p>
          <a:p>
            <a:r>
              <a:rPr lang="en-US" dirty="0"/>
              <a:t>I had my doctoral degree in….</a:t>
            </a:r>
          </a:p>
        </p:txBody>
      </p:sp>
    </p:spTree>
    <p:extLst>
      <p:ext uri="{BB962C8B-B14F-4D97-AF65-F5344CB8AC3E}">
        <p14:creationId xmlns:p14="http://schemas.microsoft.com/office/powerpoint/2010/main" val="4111480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1A4EB-F2F1-604E-8490-E2D81DB54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Talking about your research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7C305-04C2-514C-8BF3-04262B7D8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 works are mostly on the area of educational technology.</a:t>
            </a:r>
          </a:p>
          <a:p>
            <a:r>
              <a:rPr lang="en-US" dirty="0"/>
              <a:t>My research interests are in …….</a:t>
            </a:r>
          </a:p>
          <a:p>
            <a:r>
              <a:rPr lang="en-US" dirty="0"/>
              <a:t>My </a:t>
            </a:r>
            <a:r>
              <a:rPr lang="en-US"/>
              <a:t>works focus on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099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102</Words>
  <Application>Microsoft Macintosh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Talking about my personal identity, educational backgrounds, and research interests</vt:lpstr>
      <vt:lpstr>Personal identity</vt:lpstr>
      <vt:lpstr>Educational backgrounds</vt:lpstr>
      <vt:lpstr>Talking about your research interest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Talking about my personal identity, educational backgrounds, and research interests</dc:title>
  <dc:creator>David Sulistiawan Aditya</dc:creator>
  <cp:lastModifiedBy>David Sulistiawan Aditya</cp:lastModifiedBy>
  <cp:revision>3</cp:revision>
  <dcterms:created xsi:type="dcterms:W3CDTF">2021-03-26T12:39:11Z</dcterms:created>
  <dcterms:modified xsi:type="dcterms:W3CDTF">2021-03-26T12:59:56Z</dcterms:modified>
</cp:coreProperties>
</file>