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3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3DACD-BE0C-A14B-8DE5-384E78AC2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F1D23-E18A-5A44-9AA9-DC61D21E9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D5B2B-A14A-9D42-8591-4E15F695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EB5B5-D8A3-134B-B5E0-42C793F0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95B73-1503-624E-B209-FA9D4E8B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505C-B8B5-9744-B75C-9C7584A0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90084-2BF6-BE47-888F-173C6730A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1FE1D-51A1-A945-BB84-442FD7E2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7C2E1-00E8-5B45-81A4-448C20B6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56CC1-A459-D647-AA37-C323489B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5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DBA220-FA15-684C-8A71-72591FA2C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7C774-8803-2A40-B922-CFED9AEB8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0930-FDD0-7544-AAC0-F78B36E3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2CAA6-A62B-FD43-B538-59D0BFB1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3C795-4370-B449-996A-0BD9B612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F5F1-8A6E-9040-BFE8-799117FA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489F0-74CD-5146-8A4A-8C295ED76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EDD00-D8A3-6D42-B8D4-9CD4B3AE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3B7F6-86BD-E14D-AC33-4D6CCD4B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E4AD9-361D-0349-86EC-1DA5AE99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5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B142A-52DD-6F4E-A706-789A709B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AC0E1-F26B-C24A-8DB8-54A476FE1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D62DE-A674-484B-B526-41AE41B9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30045-7A96-AE44-9231-0F5BDF4F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B301B-0784-A242-95A1-E4152BB2F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5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3BB5-6401-474D-B1D4-787C23C6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716CB-F7BD-2342-BCFE-21684C87E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7475A-7356-5D4B-90B4-FD89234CB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65059-8AB1-1B46-8512-3FCB4F3D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0FC36-C468-6543-BC0D-6CB8A10F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45D8B-D3B0-D04E-9926-EE6A79C4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7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F3E3-E352-4B46-87A2-1B96D67AC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021F7-1DEB-264A-A3AB-FFC6FB5DE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6B62A-4D7E-364B-9BAC-50B3B0EF5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9019A-2298-0C4D-80AD-A2123DB4B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5681BD-21F8-D748-BEEA-ADC855822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145984-1FE4-2749-A5AA-C3474E86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48A4D-778B-F844-A8F8-306E84E1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F272C7-F197-D44D-B21B-E8BD600B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FF6BA-3FF4-9745-B3D6-2940E870C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9FD66-D91A-D745-8F0E-2D022D5B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AAF1A-8D47-6F43-954F-EF3550CE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8B94F-EDE1-B64B-B75F-A9772839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1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0669C-384B-5D44-A9D0-72C6BDD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735E4-6687-924E-B44A-7D1A97E2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1C9CB-BEBC-7348-BACB-AB2B33F2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CBB9-F0AD-1341-A8A6-134D06BFB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74B5E-1EF6-BE42-8669-D9F1B1FEA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6CC19-16FF-094E-A67F-6F7310ECA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F2880-525E-1C46-9D08-5175897EA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AF4BE-8F97-3F49-8559-132F1A06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2D75D-B18E-B54D-AFAF-F01496FF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2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6048-AD32-E244-B104-E44DC3174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223F3F-3B9A-1748-A099-3D1C4E506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CE1F4-0EE6-DC4A-BCAB-9E61CEDAD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DD03C-B303-9649-983D-D80ADB0E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97CEB-2BBE-ED4F-8AC0-9D0E019A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6F78C-77A2-6345-9673-816FD64E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E1BD3-8D31-224F-B0C2-800D4A47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F32E3-9E6C-D14E-B702-C1CB25C1B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BDF6B-E6A6-F64E-8F0A-7E9CF14FC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9AE7-D797-CD4E-8E22-B32A82BA0E44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DC1F8-3882-A447-ACEC-F272A9B8F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C183D-D9C4-0E43-9299-F3B601410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68D3-0304-274E-9E74-161F1FE97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6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7A22-05F5-BE48-9DE3-22FD58EEDF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Talking about my personal identity, educational backgrounds, and research interests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C4327-6525-2346-941C-1D05971717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PPB UNISA</a:t>
            </a:r>
          </a:p>
        </p:txBody>
      </p:sp>
    </p:spTree>
    <p:extLst>
      <p:ext uri="{BB962C8B-B14F-4D97-AF65-F5344CB8AC3E}">
        <p14:creationId xmlns:p14="http://schemas.microsoft.com/office/powerpoint/2010/main" val="37618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622C-8BDF-2B4F-BE99-4C837E8D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CE242-6FD4-BE49-BAB3-A531C2CC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name is David S Aditya. I work as a lecturer at UNISA. Currently, I live in </a:t>
            </a:r>
            <a:r>
              <a:rPr lang="en-US" dirty="0" err="1"/>
              <a:t>Minggir</a:t>
            </a:r>
            <a:r>
              <a:rPr lang="en-US" dirty="0"/>
              <a:t>, </a:t>
            </a:r>
            <a:r>
              <a:rPr lang="en-US" dirty="0" err="1"/>
              <a:t>Sleman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731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2158-7A1D-B742-9DCB-0A084605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backgrounds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7AF6D-6C34-3F4D-BE86-91C621AFC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received my Bachelor in English Education from Yogyakarta State University.</a:t>
            </a:r>
          </a:p>
          <a:p>
            <a:r>
              <a:rPr lang="en-US" dirty="0"/>
              <a:t>I hold a master degree of English Language Studies from </a:t>
            </a:r>
            <a:r>
              <a:rPr lang="en-US" dirty="0" err="1"/>
              <a:t>Sanata</a:t>
            </a:r>
            <a:r>
              <a:rPr lang="en-US" dirty="0"/>
              <a:t> Dharma University.</a:t>
            </a:r>
          </a:p>
          <a:p>
            <a:r>
              <a:rPr lang="en-US" dirty="0"/>
              <a:t>I had my doctoral degree in….</a:t>
            </a:r>
          </a:p>
        </p:txBody>
      </p:sp>
    </p:spTree>
    <p:extLst>
      <p:ext uri="{BB962C8B-B14F-4D97-AF65-F5344CB8AC3E}">
        <p14:creationId xmlns:p14="http://schemas.microsoft.com/office/powerpoint/2010/main" val="411148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A4EB-F2F1-604E-8490-E2D81DB54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Talking about your research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C305-04C2-514C-8BF3-04262B7D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works are mostly on the area of educational technology.</a:t>
            </a:r>
          </a:p>
          <a:p>
            <a:r>
              <a:rPr lang="en-US" dirty="0"/>
              <a:t>My research interests are in …….</a:t>
            </a:r>
          </a:p>
          <a:p>
            <a:r>
              <a:rPr lang="en-US" dirty="0"/>
              <a:t>My </a:t>
            </a:r>
            <a:r>
              <a:rPr lang="en-US"/>
              <a:t>works focus 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9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102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Talking about my personal identity, educational backgrounds, and research interests</vt:lpstr>
      <vt:lpstr>Personal identity</vt:lpstr>
      <vt:lpstr>Educational backgrounds</vt:lpstr>
      <vt:lpstr>Talking about your research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my personal identity, educational backgrounds, and research interests</dc:title>
  <dc:creator>David Sulistiawan Aditya</dc:creator>
  <cp:lastModifiedBy>David Sulistiawan Aditya</cp:lastModifiedBy>
  <cp:revision>3</cp:revision>
  <dcterms:created xsi:type="dcterms:W3CDTF">2021-03-26T12:39:11Z</dcterms:created>
  <dcterms:modified xsi:type="dcterms:W3CDTF">2021-03-26T12:59:56Z</dcterms:modified>
</cp:coreProperties>
</file>