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20"/>
  </p:notesMasterIdLst>
  <p:sldIdLst>
    <p:sldId id="578" r:id="rId5"/>
    <p:sldId id="307" r:id="rId6"/>
    <p:sldId id="599" r:id="rId7"/>
    <p:sldId id="622" r:id="rId8"/>
    <p:sldId id="623" r:id="rId9"/>
    <p:sldId id="624" r:id="rId10"/>
    <p:sldId id="602" r:id="rId11"/>
    <p:sldId id="603" r:id="rId12"/>
    <p:sldId id="604" r:id="rId13"/>
    <p:sldId id="611" r:id="rId14"/>
    <p:sldId id="612" r:id="rId15"/>
    <p:sldId id="575" r:id="rId16"/>
    <p:sldId id="621" r:id="rId17"/>
    <p:sldId id="564" r:id="rId18"/>
    <p:sldId id="32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B03901-9E6C-4149-AFC6-8BA861CE6AC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0D3C7580-20B1-4D83-8D7B-C23039D4148C}">
      <dgm:prSet phldrT="[Text]"/>
      <dgm:spPr/>
      <dgm:t>
        <a:bodyPr/>
        <a:lstStyle/>
        <a:p>
          <a:r>
            <a:rPr lang="id-ID" dirty="0"/>
            <a:t>Beban Kerja (Work Load)?</a:t>
          </a:r>
          <a:endParaRPr lang="en-US" dirty="0"/>
        </a:p>
      </dgm:t>
    </dgm:pt>
    <dgm:pt modelId="{7DA0F540-B83B-49F5-BDAF-C0E0E5C1DE31}" type="parTrans" cxnId="{DDE5F235-E4E5-488A-9494-FA19B23D7CB2}">
      <dgm:prSet/>
      <dgm:spPr/>
      <dgm:t>
        <a:bodyPr/>
        <a:lstStyle/>
        <a:p>
          <a:endParaRPr lang="en-US"/>
        </a:p>
      </dgm:t>
    </dgm:pt>
    <dgm:pt modelId="{F42DDA08-8EF4-452C-A890-D53491EEEA12}" type="sibTrans" cxnId="{DDE5F235-E4E5-488A-9494-FA19B23D7CB2}">
      <dgm:prSet/>
      <dgm:spPr/>
      <dgm:t>
        <a:bodyPr/>
        <a:lstStyle/>
        <a:p>
          <a:endParaRPr lang="en-US"/>
        </a:p>
      </dgm:t>
    </dgm:pt>
    <dgm:pt modelId="{5EADC769-5083-433E-9756-A304DAE2AE89}">
      <dgm:prSet phldrT="[Text]"/>
      <dgm:spPr/>
      <dgm:t>
        <a:bodyPr/>
        <a:lstStyle/>
        <a:p>
          <a:r>
            <a:rPr lang="id-ID" dirty="0"/>
            <a:t>Persebaran apakah sudah merata?</a:t>
          </a:r>
          <a:endParaRPr lang="en-US" dirty="0"/>
        </a:p>
      </dgm:t>
    </dgm:pt>
    <dgm:pt modelId="{483FBE96-5D1E-40B6-AB6C-72A6EF4ECA5D}" type="parTrans" cxnId="{F450E4A4-54A8-43C5-B5C3-C8D3A44FCCC2}">
      <dgm:prSet/>
      <dgm:spPr/>
      <dgm:t>
        <a:bodyPr/>
        <a:lstStyle/>
        <a:p>
          <a:endParaRPr lang="en-US"/>
        </a:p>
      </dgm:t>
    </dgm:pt>
    <dgm:pt modelId="{27D0F46A-F1C1-43B9-9E49-32E84FF085D5}" type="sibTrans" cxnId="{F450E4A4-54A8-43C5-B5C3-C8D3A44FCCC2}">
      <dgm:prSet/>
      <dgm:spPr/>
      <dgm:t>
        <a:bodyPr/>
        <a:lstStyle/>
        <a:p>
          <a:endParaRPr lang="en-US"/>
        </a:p>
      </dgm:t>
    </dgm:pt>
    <dgm:pt modelId="{EF3C61DF-BB5F-47F2-A0C6-88A75D1C5F7D}">
      <dgm:prSet phldrT="[Text]"/>
      <dgm:spPr/>
      <dgm:t>
        <a:bodyPr/>
        <a:lstStyle/>
        <a:p>
          <a:r>
            <a:rPr lang="id-ID" dirty="0"/>
            <a:t>Kinerja bagaimana?</a:t>
          </a:r>
          <a:endParaRPr lang="en-US" dirty="0"/>
        </a:p>
      </dgm:t>
    </dgm:pt>
    <dgm:pt modelId="{92A42016-2F3E-4F25-9630-15FE364C0B4C}" type="parTrans" cxnId="{B524AF69-90F9-45EE-9D53-4FF8497A6324}">
      <dgm:prSet/>
      <dgm:spPr/>
      <dgm:t>
        <a:bodyPr/>
        <a:lstStyle/>
        <a:p>
          <a:endParaRPr lang="en-US"/>
        </a:p>
      </dgm:t>
    </dgm:pt>
    <dgm:pt modelId="{718CD485-1A88-4483-9E60-198E06D85039}" type="sibTrans" cxnId="{B524AF69-90F9-45EE-9D53-4FF8497A6324}">
      <dgm:prSet/>
      <dgm:spPr/>
      <dgm:t>
        <a:bodyPr/>
        <a:lstStyle/>
        <a:p>
          <a:endParaRPr lang="en-US"/>
        </a:p>
      </dgm:t>
    </dgm:pt>
    <dgm:pt modelId="{4595E7F4-0674-4133-AAEF-9E1803978B1F}">
      <dgm:prSet phldrT="[Text]"/>
      <dgm:spPr/>
      <dgm:t>
        <a:bodyPr/>
        <a:lstStyle/>
        <a:p>
          <a:r>
            <a:rPr lang="id-ID" dirty="0"/>
            <a:t>Apa kontribusi mereka?</a:t>
          </a:r>
          <a:endParaRPr lang="en-US" dirty="0"/>
        </a:p>
      </dgm:t>
    </dgm:pt>
    <dgm:pt modelId="{5A036BEF-00CD-43EE-8594-FFB0352B2331}" type="parTrans" cxnId="{FEC2806B-2F30-4E7F-B9A5-460846A72BB1}">
      <dgm:prSet/>
      <dgm:spPr/>
      <dgm:t>
        <a:bodyPr/>
        <a:lstStyle/>
        <a:p>
          <a:endParaRPr lang="en-US"/>
        </a:p>
      </dgm:t>
    </dgm:pt>
    <dgm:pt modelId="{26013B18-D7BE-4AF2-AA10-4E3A3C4E78B5}" type="sibTrans" cxnId="{FEC2806B-2F30-4E7F-B9A5-460846A72BB1}">
      <dgm:prSet/>
      <dgm:spPr/>
      <dgm:t>
        <a:bodyPr/>
        <a:lstStyle/>
        <a:p>
          <a:endParaRPr lang="en-US"/>
        </a:p>
      </dgm:t>
    </dgm:pt>
    <dgm:pt modelId="{9E21138D-C4DE-4070-BB39-9D7620EC7126}">
      <dgm:prSet phldrT="[Text]"/>
      <dgm:spPr/>
      <dgm:t>
        <a:bodyPr/>
        <a:lstStyle/>
        <a:p>
          <a:r>
            <a:rPr lang="id-ID" dirty="0"/>
            <a:t>Kompetensi?</a:t>
          </a:r>
        </a:p>
        <a:p>
          <a:endParaRPr lang="en-US" dirty="0"/>
        </a:p>
      </dgm:t>
    </dgm:pt>
    <dgm:pt modelId="{375FFA4A-57DC-4FD6-A524-A07D76665741}" type="parTrans" cxnId="{9D40A094-7194-4722-927D-4F879FA547EF}">
      <dgm:prSet/>
      <dgm:spPr/>
      <dgm:t>
        <a:bodyPr/>
        <a:lstStyle/>
        <a:p>
          <a:endParaRPr lang="en-US"/>
        </a:p>
      </dgm:t>
    </dgm:pt>
    <dgm:pt modelId="{1AFA9CEF-CFCD-42D3-B7A0-BA0F8A2DB51B}" type="sibTrans" cxnId="{9D40A094-7194-4722-927D-4F879FA547EF}">
      <dgm:prSet/>
      <dgm:spPr/>
      <dgm:t>
        <a:bodyPr/>
        <a:lstStyle/>
        <a:p>
          <a:endParaRPr lang="en-US"/>
        </a:p>
      </dgm:t>
    </dgm:pt>
    <dgm:pt modelId="{AD6347A0-B19F-4740-8807-97636B4D35F7}" type="pres">
      <dgm:prSet presAssocID="{A4B03901-9E6C-4149-AFC6-8BA861CE6ACE}" presName="Name0" presStyleCnt="0">
        <dgm:presLayoutVars>
          <dgm:chMax val="7"/>
          <dgm:chPref val="7"/>
          <dgm:dir/>
        </dgm:presLayoutVars>
      </dgm:prSet>
      <dgm:spPr/>
    </dgm:pt>
    <dgm:pt modelId="{0CE13F0B-D679-42A1-88BB-DB7D74815693}" type="pres">
      <dgm:prSet presAssocID="{A4B03901-9E6C-4149-AFC6-8BA861CE6ACE}" presName="Name1" presStyleCnt="0"/>
      <dgm:spPr/>
    </dgm:pt>
    <dgm:pt modelId="{D1CEB277-CD27-451C-B206-E10A084E0D44}" type="pres">
      <dgm:prSet presAssocID="{A4B03901-9E6C-4149-AFC6-8BA861CE6ACE}" presName="cycle" presStyleCnt="0"/>
      <dgm:spPr/>
    </dgm:pt>
    <dgm:pt modelId="{A8C6642B-A8E8-41BE-B46C-E0D9178C126A}" type="pres">
      <dgm:prSet presAssocID="{A4B03901-9E6C-4149-AFC6-8BA861CE6ACE}" presName="srcNode" presStyleLbl="node1" presStyleIdx="0" presStyleCnt="5"/>
      <dgm:spPr/>
    </dgm:pt>
    <dgm:pt modelId="{E82EE37F-E323-47DA-BEDC-8CF11DB1B9D7}" type="pres">
      <dgm:prSet presAssocID="{A4B03901-9E6C-4149-AFC6-8BA861CE6ACE}" presName="conn" presStyleLbl="parChTrans1D2" presStyleIdx="0" presStyleCnt="1"/>
      <dgm:spPr/>
    </dgm:pt>
    <dgm:pt modelId="{2A1A8C60-8792-4AD5-9579-F306D7BE4898}" type="pres">
      <dgm:prSet presAssocID="{A4B03901-9E6C-4149-AFC6-8BA861CE6ACE}" presName="extraNode" presStyleLbl="node1" presStyleIdx="0" presStyleCnt="5"/>
      <dgm:spPr/>
    </dgm:pt>
    <dgm:pt modelId="{43FD8136-DCA0-4C5B-8251-A1CF2B2A7B2C}" type="pres">
      <dgm:prSet presAssocID="{A4B03901-9E6C-4149-AFC6-8BA861CE6ACE}" presName="dstNode" presStyleLbl="node1" presStyleIdx="0" presStyleCnt="5"/>
      <dgm:spPr/>
    </dgm:pt>
    <dgm:pt modelId="{8B34D5DD-7EAF-4B10-9785-A60B60B28EBF}" type="pres">
      <dgm:prSet presAssocID="{0D3C7580-20B1-4D83-8D7B-C23039D4148C}" presName="text_1" presStyleLbl="node1" presStyleIdx="0" presStyleCnt="5">
        <dgm:presLayoutVars>
          <dgm:bulletEnabled val="1"/>
        </dgm:presLayoutVars>
      </dgm:prSet>
      <dgm:spPr/>
    </dgm:pt>
    <dgm:pt modelId="{69DED583-CF69-4104-95F0-090796FEA971}" type="pres">
      <dgm:prSet presAssocID="{0D3C7580-20B1-4D83-8D7B-C23039D4148C}" presName="accent_1" presStyleCnt="0"/>
      <dgm:spPr/>
    </dgm:pt>
    <dgm:pt modelId="{AE013C11-11EA-422F-AA0A-A1FD9B8099CC}" type="pres">
      <dgm:prSet presAssocID="{0D3C7580-20B1-4D83-8D7B-C23039D4148C}" presName="accentRepeatNode" presStyleLbl="solidFgAcc1" presStyleIdx="0" presStyleCnt="5"/>
      <dgm:spPr/>
    </dgm:pt>
    <dgm:pt modelId="{BE255D57-4B44-48B6-9D37-42CDD30837CA}" type="pres">
      <dgm:prSet presAssocID="{5EADC769-5083-433E-9756-A304DAE2AE89}" presName="text_2" presStyleLbl="node1" presStyleIdx="1" presStyleCnt="5">
        <dgm:presLayoutVars>
          <dgm:bulletEnabled val="1"/>
        </dgm:presLayoutVars>
      </dgm:prSet>
      <dgm:spPr/>
    </dgm:pt>
    <dgm:pt modelId="{8FC2585B-DECB-42A6-B2CF-6EFF2EFBA17D}" type="pres">
      <dgm:prSet presAssocID="{5EADC769-5083-433E-9756-A304DAE2AE89}" presName="accent_2" presStyleCnt="0"/>
      <dgm:spPr/>
    </dgm:pt>
    <dgm:pt modelId="{80BAF8FB-12F1-4538-B95D-96628E938349}" type="pres">
      <dgm:prSet presAssocID="{5EADC769-5083-433E-9756-A304DAE2AE89}" presName="accentRepeatNode" presStyleLbl="solidFgAcc1" presStyleIdx="1" presStyleCnt="5"/>
      <dgm:spPr/>
    </dgm:pt>
    <dgm:pt modelId="{04A671D6-F0AF-460C-9E42-F0EB52B71E2B}" type="pres">
      <dgm:prSet presAssocID="{4595E7F4-0674-4133-AAEF-9E1803978B1F}" presName="text_3" presStyleLbl="node1" presStyleIdx="2" presStyleCnt="5">
        <dgm:presLayoutVars>
          <dgm:bulletEnabled val="1"/>
        </dgm:presLayoutVars>
      </dgm:prSet>
      <dgm:spPr/>
    </dgm:pt>
    <dgm:pt modelId="{1CA5ACD7-A52F-4F0B-8640-9C8DEAD56857}" type="pres">
      <dgm:prSet presAssocID="{4595E7F4-0674-4133-AAEF-9E1803978B1F}" presName="accent_3" presStyleCnt="0"/>
      <dgm:spPr/>
    </dgm:pt>
    <dgm:pt modelId="{F166DBFB-4162-4A1B-9450-B8AC3D0AED1D}" type="pres">
      <dgm:prSet presAssocID="{4595E7F4-0674-4133-AAEF-9E1803978B1F}" presName="accentRepeatNode" presStyleLbl="solidFgAcc1" presStyleIdx="2" presStyleCnt="5"/>
      <dgm:spPr/>
    </dgm:pt>
    <dgm:pt modelId="{AD897D28-F4D1-4832-AC99-28F3A22DAF08}" type="pres">
      <dgm:prSet presAssocID="{EF3C61DF-BB5F-47F2-A0C6-88A75D1C5F7D}" presName="text_4" presStyleLbl="node1" presStyleIdx="3" presStyleCnt="5">
        <dgm:presLayoutVars>
          <dgm:bulletEnabled val="1"/>
        </dgm:presLayoutVars>
      </dgm:prSet>
      <dgm:spPr/>
    </dgm:pt>
    <dgm:pt modelId="{44D82936-1DA8-4DEE-83C4-E1657313C663}" type="pres">
      <dgm:prSet presAssocID="{EF3C61DF-BB5F-47F2-A0C6-88A75D1C5F7D}" presName="accent_4" presStyleCnt="0"/>
      <dgm:spPr/>
    </dgm:pt>
    <dgm:pt modelId="{1C136A11-4928-4A5A-A5E0-E9CBD2CEC40C}" type="pres">
      <dgm:prSet presAssocID="{EF3C61DF-BB5F-47F2-A0C6-88A75D1C5F7D}" presName="accentRepeatNode" presStyleLbl="solidFgAcc1" presStyleIdx="3" presStyleCnt="5"/>
      <dgm:spPr/>
    </dgm:pt>
    <dgm:pt modelId="{736C6863-6008-45AB-B94F-12794B4AB35A}" type="pres">
      <dgm:prSet presAssocID="{9E21138D-C4DE-4070-BB39-9D7620EC7126}" presName="text_5" presStyleLbl="node1" presStyleIdx="4" presStyleCnt="5">
        <dgm:presLayoutVars>
          <dgm:bulletEnabled val="1"/>
        </dgm:presLayoutVars>
      </dgm:prSet>
      <dgm:spPr/>
    </dgm:pt>
    <dgm:pt modelId="{21DDF33B-8F55-49CD-985D-4A639EC07947}" type="pres">
      <dgm:prSet presAssocID="{9E21138D-C4DE-4070-BB39-9D7620EC7126}" presName="accent_5" presStyleCnt="0"/>
      <dgm:spPr/>
    </dgm:pt>
    <dgm:pt modelId="{12E056E3-CE81-475D-824E-E2D89A3133AD}" type="pres">
      <dgm:prSet presAssocID="{9E21138D-C4DE-4070-BB39-9D7620EC7126}" presName="accentRepeatNode" presStyleLbl="solidFgAcc1" presStyleIdx="4" presStyleCnt="5"/>
      <dgm:spPr/>
    </dgm:pt>
  </dgm:ptLst>
  <dgm:cxnLst>
    <dgm:cxn modelId="{8FED9B01-4DB1-433A-8393-7D3EE0A2A765}" type="presOf" srcId="{9E21138D-C4DE-4070-BB39-9D7620EC7126}" destId="{736C6863-6008-45AB-B94F-12794B4AB35A}" srcOrd="0" destOrd="0" presId="urn:microsoft.com/office/officeart/2008/layout/VerticalCurvedList"/>
    <dgm:cxn modelId="{3484A20B-325E-49C9-B535-0D21628EF723}" type="presOf" srcId="{A4B03901-9E6C-4149-AFC6-8BA861CE6ACE}" destId="{AD6347A0-B19F-4740-8807-97636B4D35F7}" srcOrd="0" destOrd="0" presId="urn:microsoft.com/office/officeart/2008/layout/VerticalCurvedList"/>
    <dgm:cxn modelId="{23EA6532-60D1-40CD-814B-1204243F57A9}" type="presOf" srcId="{F42DDA08-8EF4-452C-A890-D53491EEEA12}" destId="{E82EE37F-E323-47DA-BEDC-8CF11DB1B9D7}" srcOrd="0" destOrd="0" presId="urn:microsoft.com/office/officeart/2008/layout/VerticalCurvedList"/>
    <dgm:cxn modelId="{DDE5F235-E4E5-488A-9494-FA19B23D7CB2}" srcId="{A4B03901-9E6C-4149-AFC6-8BA861CE6ACE}" destId="{0D3C7580-20B1-4D83-8D7B-C23039D4148C}" srcOrd="0" destOrd="0" parTransId="{7DA0F540-B83B-49F5-BDAF-C0E0E5C1DE31}" sibTransId="{F42DDA08-8EF4-452C-A890-D53491EEEA12}"/>
    <dgm:cxn modelId="{B524AF69-90F9-45EE-9D53-4FF8497A6324}" srcId="{A4B03901-9E6C-4149-AFC6-8BA861CE6ACE}" destId="{EF3C61DF-BB5F-47F2-A0C6-88A75D1C5F7D}" srcOrd="3" destOrd="0" parTransId="{92A42016-2F3E-4F25-9630-15FE364C0B4C}" sibTransId="{718CD485-1A88-4483-9E60-198E06D85039}"/>
    <dgm:cxn modelId="{FEC2806B-2F30-4E7F-B9A5-460846A72BB1}" srcId="{A4B03901-9E6C-4149-AFC6-8BA861CE6ACE}" destId="{4595E7F4-0674-4133-AAEF-9E1803978B1F}" srcOrd="2" destOrd="0" parTransId="{5A036BEF-00CD-43EE-8594-FFB0352B2331}" sibTransId="{26013B18-D7BE-4AF2-AA10-4E3A3C4E78B5}"/>
    <dgm:cxn modelId="{18D2AC52-918F-4C85-8BEF-EEBB45AFAFD1}" type="presOf" srcId="{0D3C7580-20B1-4D83-8D7B-C23039D4148C}" destId="{8B34D5DD-7EAF-4B10-9785-A60B60B28EBF}" srcOrd="0" destOrd="0" presId="urn:microsoft.com/office/officeart/2008/layout/VerticalCurvedList"/>
    <dgm:cxn modelId="{9D40A094-7194-4722-927D-4F879FA547EF}" srcId="{A4B03901-9E6C-4149-AFC6-8BA861CE6ACE}" destId="{9E21138D-C4DE-4070-BB39-9D7620EC7126}" srcOrd="4" destOrd="0" parTransId="{375FFA4A-57DC-4FD6-A524-A07D76665741}" sibTransId="{1AFA9CEF-CFCD-42D3-B7A0-BA0F8A2DB51B}"/>
    <dgm:cxn modelId="{F450E4A4-54A8-43C5-B5C3-C8D3A44FCCC2}" srcId="{A4B03901-9E6C-4149-AFC6-8BA861CE6ACE}" destId="{5EADC769-5083-433E-9756-A304DAE2AE89}" srcOrd="1" destOrd="0" parTransId="{483FBE96-5D1E-40B6-AB6C-72A6EF4ECA5D}" sibTransId="{27D0F46A-F1C1-43B9-9E49-32E84FF085D5}"/>
    <dgm:cxn modelId="{2372EBB3-587F-47BD-B6D7-DB4EE09AAD7D}" type="presOf" srcId="{4595E7F4-0674-4133-AAEF-9E1803978B1F}" destId="{04A671D6-F0AF-460C-9E42-F0EB52B71E2B}" srcOrd="0" destOrd="0" presId="urn:microsoft.com/office/officeart/2008/layout/VerticalCurvedList"/>
    <dgm:cxn modelId="{53707BBB-9782-4453-A622-798801E2208C}" type="presOf" srcId="{EF3C61DF-BB5F-47F2-A0C6-88A75D1C5F7D}" destId="{AD897D28-F4D1-4832-AC99-28F3A22DAF08}" srcOrd="0" destOrd="0" presId="urn:microsoft.com/office/officeart/2008/layout/VerticalCurvedList"/>
    <dgm:cxn modelId="{98A8C7EF-EC08-4CE3-B44B-E19527F3DF15}" type="presOf" srcId="{5EADC769-5083-433E-9756-A304DAE2AE89}" destId="{BE255D57-4B44-48B6-9D37-42CDD30837CA}" srcOrd="0" destOrd="0" presId="urn:microsoft.com/office/officeart/2008/layout/VerticalCurvedList"/>
    <dgm:cxn modelId="{06F6E901-10F4-4924-AD22-A11225F15A7F}" type="presParOf" srcId="{AD6347A0-B19F-4740-8807-97636B4D35F7}" destId="{0CE13F0B-D679-42A1-88BB-DB7D74815693}" srcOrd="0" destOrd="0" presId="urn:microsoft.com/office/officeart/2008/layout/VerticalCurvedList"/>
    <dgm:cxn modelId="{C6B52311-C2DD-4B16-8419-599FC829C046}" type="presParOf" srcId="{0CE13F0B-D679-42A1-88BB-DB7D74815693}" destId="{D1CEB277-CD27-451C-B206-E10A084E0D44}" srcOrd="0" destOrd="0" presId="urn:microsoft.com/office/officeart/2008/layout/VerticalCurvedList"/>
    <dgm:cxn modelId="{7398A22C-B264-4308-9A54-9E9B0D4EC99A}" type="presParOf" srcId="{D1CEB277-CD27-451C-B206-E10A084E0D44}" destId="{A8C6642B-A8E8-41BE-B46C-E0D9178C126A}" srcOrd="0" destOrd="0" presId="urn:microsoft.com/office/officeart/2008/layout/VerticalCurvedList"/>
    <dgm:cxn modelId="{927A6294-690A-4E85-82DB-96DD706343C7}" type="presParOf" srcId="{D1CEB277-CD27-451C-B206-E10A084E0D44}" destId="{E82EE37F-E323-47DA-BEDC-8CF11DB1B9D7}" srcOrd="1" destOrd="0" presId="urn:microsoft.com/office/officeart/2008/layout/VerticalCurvedList"/>
    <dgm:cxn modelId="{AFF7B08D-928D-476E-BC0E-637FABC86CAA}" type="presParOf" srcId="{D1CEB277-CD27-451C-B206-E10A084E0D44}" destId="{2A1A8C60-8792-4AD5-9579-F306D7BE4898}" srcOrd="2" destOrd="0" presId="urn:microsoft.com/office/officeart/2008/layout/VerticalCurvedList"/>
    <dgm:cxn modelId="{29BF37C0-E02A-46BD-9367-93C4CCC1F831}" type="presParOf" srcId="{D1CEB277-CD27-451C-B206-E10A084E0D44}" destId="{43FD8136-DCA0-4C5B-8251-A1CF2B2A7B2C}" srcOrd="3" destOrd="0" presId="urn:microsoft.com/office/officeart/2008/layout/VerticalCurvedList"/>
    <dgm:cxn modelId="{C5675682-926F-45A3-AD63-A71E08FAD1C9}" type="presParOf" srcId="{0CE13F0B-D679-42A1-88BB-DB7D74815693}" destId="{8B34D5DD-7EAF-4B10-9785-A60B60B28EBF}" srcOrd="1" destOrd="0" presId="urn:microsoft.com/office/officeart/2008/layout/VerticalCurvedList"/>
    <dgm:cxn modelId="{5DF257ED-2AE1-4CB7-B6CD-FC82D6140A0E}" type="presParOf" srcId="{0CE13F0B-D679-42A1-88BB-DB7D74815693}" destId="{69DED583-CF69-4104-95F0-090796FEA971}" srcOrd="2" destOrd="0" presId="urn:microsoft.com/office/officeart/2008/layout/VerticalCurvedList"/>
    <dgm:cxn modelId="{36380AD0-D765-4E79-B05F-980404AC1803}" type="presParOf" srcId="{69DED583-CF69-4104-95F0-090796FEA971}" destId="{AE013C11-11EA-422F-AA0A-A1FD9B8099CC}" srcOrd="0" destOrd="0" presId="urn:microsoft.com/office/officeart/2008/layout/VerticalCurvedList"/>
    <dgm:cxn modelId="{6AD8CBE8-027F-4787-A252-7F47214134D5}" type="presParOf" srcId="{0CE13F0B-D679-42A1-88BB-DB7D74815693}" destId="{BE255D57-4B44-48B6-9D37-42CDD30837CA}" srcOrd="3" destOrd="0" presId="urn:microsoft.com/office/officeart/2008/layout/VerticalCurvedList"/>
    <dgm:cxn modelId="{E53499C3-182E-45E5-ABD0-78348CDCC9B8}" type="presParOf" srcId="{0CE13F0B-D679-42A1-88BB-DB7D74815693}" destId="{8FC2585B-DECB-42A6-B2CF-6EFF2EFBA17D}" srcOrd="4" destOrd="0" presId="urn:microsoft.com/office/officeart/2008/layout/VerticalCurvedList"/>
    <dgm:cxn modelId="{D486CB50-0364-4853-B00C-04E33C390490}" type="presParOf" srcId="{8FC2585B-DECB-42A6-B2CF-6EFF2EFBA17D}" destId="{80BAF8FB-12F1-4538-B95D-96628E938349}" srcOrd="0" destOrd="0" presId="urn:microsoft.com/office/officeart/2008/layout/VerticalCurvedList"/>
    <dgm:cxn modelId="{1ADF885A-2C79-45B6-BF6A-B804FCFB3BF1}" type="presParOf" srcId="{0CE13F0B-D679-42A1-88BB-DB7D74815693}" destId="{04A671D6-F0AF-460C-9E42-F0EB52B71E2B}" srcOrd="5" destOrd="0" presId="urn:microsoft.com/office/officeart/2008/layout/VerticalCurvedList"/>
    <dgm:cxn modelId="{80E3972C-C75B-4991-BEF5-8959E2D5FE6E}" type="presParOf" srcId="{0CE13F0B-D679-42A1-88BB-DB7D74815693}" destId="{1CA5ACD7-A52F-4F0B-8640-9C8DEAD56857}" srcOrd="6" destOrd="0" presId="urn:microsoft.com/office/officeart/2008/layout/VerticalCurvedList"/>
    <dgm:cxn modelId="{A51CA750-FBB7-43E9-B315-D02DCF619D78}" type="presParOf" srcId="{1CA5ACD7-A52F-4F0B-8640-9C8DEAD56857}" destId="{F166DBFB-4162-4A1B-9450-B8AC3D0AED1D}" srcOrd="0" destOrd="0" presId="urn:microsoft.com/office/officeart/2008/layout/VerticalCurvedList"/>
    <dgm:cxn modelId="{7141E07D-A810-4654-9C4C-65CB187A89A8}" type="presParOf" srcId="{0CE13F0B-D679-42A1-88BB-DB7D74815693}" destId="{AD897D28-F4D1-4832-AC99-28F3A22DAF08}" srcOrd="7" destOrd="0" presId="urn:microsoft.com/office/officeart/2008/layout/VerticalCurvedList"/>
    <dgm:cxn modelId="{8032F2F5-D1C6-4070-B969-D0FEA5DC224A}" type="presParOf" srcId="{0CE13F0B-D679-42A1-88BB-DB7D74815693}" destId="{44D82936-1DA8-4DEE-83C4-E1657313C663}" srcOrd="8" destOrd="0" presId="urn:microsoft.com/office/officeart/2008/layout/VerticalCurvedList"/>
    <dgm:cxn modelId="{ED62E1BE-AA66-406C-978C-B8D5EFD4E5FC}" type="presParOf" srcId="{44D82936-1DA8-4DEE-83C4-E1657313C663}" destId="{1C136A11-4928-4A5A-A5E0-E9CBD2CEC40C}" srcOrd="0" destOrd="0" presId="urn:microsoft.com/office/officeart/2008/layout/VerticalCurvedList"/>
    <dgm:cxn modelId="{71134415-A0A6-49A1-8705-CDBF8C3302C9}" type="presParOf" srcId="{0CE13F0B-D679-42A1-88BB-DB7D74815693}" destId="{736C6863-6008-45AB-B94F-12794B4AB35A}" srcOrd="9" destOrd="0" presId="urn:microsoft.com/office/officeart/2008/layout/VerticalCurvedList"/>
    <dgm:cxn modelId="{9E56684B-10FE-4A62-979A-6FEDC5AC2C4A}" type="presParOf" srcId="{0CE13F0B-D679-42A1-88BB-DB7D74815693}" destId="{21DDF33B-8F55-49CD-985D-4A639EC07947}" srcOrd="10" destOrd="0" presId="urn:microsoft.com/office/officeart/2008/layout/VerticalCurvedList"/>
    <dgm:cxn modelId="{13D85CE7-C947-4528-B4F4-633382D5D0C2}" type="presParOf" srcId="{21DDF33B-8F55-49CD-985D-4A639EC07947}" destId="{12E056E3-CE81-475D-824E-E2D89A3133A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203A9B-2A39-41D3-B8F4-590D449D4D7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AC605A54-318E-43E7-8C38-DB3AD072A016}">
      <dgm:prSet phldrT="[Text]"/>
      <dgm:spPr/>
      <dgm:t>
        <a:bodyPr/>
        <a:lstStyle/>
        <a:p>
          <a:r>
            <a:rPr lang="id-ID" dirty="0"/>
            <a:t>P</a:t>
          </a:r>
          <a:r>
            <a:rPr lang="en-US" dirty="0" err="1"/>
            <a:t>elaksana</a:t>
          </a:r>
          <a:r>
            <a:rPr lang="en-US" dirty="0"/>
            <a:t> </a:t>
          </a:r>
          <a:r>
            <a:rPr lang="en-US" dirty="0" err="1"/>
            <a:t>kebijakan</a:t>
          </a:r>
          <a:r>
            <a:rPr lang="en-US" dirty="0"/>
            <a:t> </a:t>
          </a:r>
          <a:r>
            <a:rPr lang="en-US" dirty="0" err="1"/>
            <a:t>publik</a:t>
          </a:r>
          <a:endParaRPr lang="en-US" dirty="0"/>
        </a:p>
      </dgm:t>
    </dgm:pt>
    <dgm:pt modelId="{F0458347-E81B-4808-A233-6A2AAC5F59F6}" type="parTrans" cxnId="{1247B34D-1C87-4AAC-89BC-CA2ACE278A99}">
      <dgm:prSet/>
      <dgm:spPr/>
      <dgm:t>
        <a:bodyPr/>
        <a:lstStyle/>
        <a:p>
          <a:endParaRPr lang="en-US"/>
        </a:p>
      </dgm:t>
    </dgm:pt>
    <dgm:pt modelId="{3F34BE3C-B63C-412E-8747-870ABD7705F6}" type="sibTrans" cxnId="{1247B34D-1C87-4AAC-89BC-CA2ACE278A99}">
      <dgm:prSet/>
      <dgm:spPr/>
      <dgm:t>
        <a:bodyPr/>
        <a:lstStyle/>
        <a:p>
          <a:endParaRPr lang="en-US"/>
        </a:p>
      </dgm:t>
    </dgm:pt>
    <dgm:pt modelId="{8551FA00-889D-48D1-BF34-14ECB7E54CDB}">
      <dgm:prSet phldrT="[Text]"/>
      <dgm:spPr/>
      <dgm:t>
        <a:bodyPr/>
        <a:lstStyle/>
        <a:p>
          <a:r>
            <a:rPr lang="id-ID" dirty="0"/>
            <a:t>P</a:t>
          </a:r>
          <a:r>
            <a:rPr lang="en-US" dirty="0" err="1"/>
            <a:t>elayan</a:t>
          </a:r>
          <a:r>
            <a:rPr lang="en-US" dirty="0"/>
            <a:t> </a:t>
          </a:r>
          <a:r>
            <a:rPr lang="en-US" dirty="0" err="1"/>
            <a:t>publik</a:t>
          </a:r>
          <a:endParaRPr lang="en-US" dirty="0"/>
        </a:p>
      </dgm:t>
    </dgm:pt>
    <dgm:pt modelId="{D6E1423F-5488-4B44-97B7-CBDD5D3FE29D}" type="parTrans" cxnId="{CF46EA1F-6AD0-4A57-8C90-8D7FFDF88A5B}">
      <dgm:prSet/>
      <dgm:spPr/>
      <dgm:t>
        <a:bodyPr/>
        <a:lstStyle/>
        <a:p>
          <a:endParaRPr lang="en-US"/>
        </a:p>
      </dgm:t>
    </dgm:pt>
    <dgm:pt modelId="{960B5148-4EA8-410A-9E2A-6B2E01623262}" type="sibTrans" cxnId="{CF46EA1F-6AD0-4A57-8C90-8D7FFDF88A5B}">
      <dgm:prSet/>
      <dgm:spPr/>
      <dgm:t>
        <a:bodyPr/>
        <a:lstStyle/>
        <a:p>
          <a:endParaRPr lang="en-US"/>
        </a:p>
      </dgm:t>
    </dgm:pt>
    <dgm:pt modelId="{8000C7FD-E060-4722-B8F0-47AF42410A55}">
      <dgm:prSet phldrT="[Text]"/>
      <dgm:spPr/>
      <dgm:t>
        <a:bodyPr/>
        <a:lstStyle/>
        <a:p>
          <a:r>
            <a:rPr lang="id-ID" dirty="0"/>
            <a:t>P</a:t>
          </a:r>
          <a:r>
            <a:rPr lang="en-US" dirty="0" err="1"/>
            <a:t>erekat</a:t>
          </a:r>
          <a:r>
            <a:rPr lang="en-US" dirty="0"/>
            <a:t> </a:t>
          </a:r>
          <a:r>
            <a:rPr lang="en-US" dirty="0" err="1"/>
            <a:t>dan</a:t>
          </a:r>
          <a:r>
            <a:rPr lang="en-US" dirty="0"/>
            <a:t> </a:t>
          </a:r>
          <a:r>
            <a:rPr lang="en-US" dirty="0" err="1"/>
            <a:t>pemersatu</a:t>
          </a:r>
          <a:r>
            <a:rPr lang="en-US" dirty="0"/>
            <a:t> </a:t>
          </a:r>
          <a:r>
            <a:rPr lang="en-US" dirty="0" err="1"/>
            <a:t>bangsa</a:t>
          </a:r>
          <a:endParaRPr lang="en-US" dirty="0"/>
        </a:p>
      </dgm:t>
    </dgm:pt>
    <dgm:pt modelId="{6BB2EEC8-0F0E-4FE2-9E86-D3D7E1F43C3E}" type="parTrans" cxnId="{6D9132A6-81F7-4804-87B3-829A2A0A9464}">
      <dgm:prSet/>
      <dgm:spPr/>
      <dgm:t>
        <a:bodyPr/>
        <a:lstStyle/>
        <a:p>
          <a:endParaRPr lang="en-US"/>
        </a:p>
      </dgm:t>
    </dgm:pt>
    <dgm:pt modelId="{0AF0F4ED-DF7C-4C16-A498-B9C384521B3D}" type="sibTrans" cxnId="{6D9132A6-81F7-4804-87B3-829A2A0A9464}">
      <dgm:prSet/>
      <dgm:spPr/>
      <dgm:t>
        <a:bodyPr/>
        <a:lstStyle/>
        <a:p>
          <a:endParaRPr lang="en-US"/>
        </a:p>
      </dgm:t>
    </dgm:pt>
    <dgm:pt modelId="{D972E1CE-253A-4156-8CCF-FE74D576A4AB}" type="pres">
      <dgm:prSet presAssocID="{6C203A9B-2A39-41D3-B8F4-590D449D4D72}" presName="Name0" presStyleCnt="0">
        <dgm:presLayoutVars>
          <dgm:chMax val="7"/>
          <dgm:chPref val="7"/>
          <dgm:dir/>
        </dgm:presLayoutVars>
      </dgm:prSet>
      <dgm:spPr/>
    </dgm:pt>
    <dgm:pt modelId="{BF8C7118-365C-45F3-976A-23AB9DF269D9}" type="pres">
      <dgm:prSet presAssocID="{6C203A9B-2A39-41D3-B8F4-590D449D4D72}" presName="Name1" presStyleCnt="0"/>
      <dgm:spPr/>
    </dgm:pt>
    <dgm:pt modelId="{5EF127AD-313A-4725-9BE9-CE52BD57904A}" type="pres">
      <dgm:prSet presAssocID="{6C203A9B-2A39-41D3-B8F4-590D449D4D72}" presName="cycle" presStyleCnt="0"/>
      <dgm:spPr/>
    </dgm:pt>
    <dgm:pt modelId="{69BE9814-6900-4197-90D2-6D5EC6596137}" type="pres">
      <dgm:prSet presAssocID="{6C203A9B-2A39-41D3-B8F4-590D449D4D72}" presName="srcNode" presStyleLbl="node1" presStyleIdx="0" presStyleCnt="3"/>
      <dgm:spPr/>
    </dgm:pt>
    <dgm:pt modelId="{A76A6D8A-C8C1-42D4-8E42-C2EFB4DF17E1}" type="pres">
      <dgm:prSet presAssocID="{6C203A9B-2A39-41D3-B8F4-590D449D4D72}" presName="conn" presStyleLbl="parChTrans1D2" presStyleIdx="0" presStyleCnt="1"/>
      <dgm:spPr/>
    </dgm:pt>
    <dgm:pt modelId="{5B911F3D-A352-4812-9581-C0F8B1D02556}" type="pres">
      <dgm:prSet presAssocID="{6C203A9B-2A39-41D3-B8F4-590D449D4D72}" presName="extraNode" presStyleLbl="node1" presStyleIdx="0" presStyleCnt="3"/>
      <dgm:spPr/>
    </dgm:pt>
    <dgm:pt modelId="{7396E6B3-5868-43C6-B336-83D31AB7C384}" type="pres">
      <dgm:prSet presAssocID="{6C203A9B-2A39-41D3-B8F4-590D449D4D72}" presName="dstNode" presStyleLbl="node1" presStyleIdx="0" presStyleCnt="3"/>
      <dgm:spPr/>
    </dgm:pt>
    <dgm:pt modelId="{FDECF54D-43FF-4C86-A2D9-E60C0A9C2958}" type="pres">
      <dgm:prSet presAssocID="{AC605A54-318E-43E7-8C38-DB3AD072A016}" presName="text_1" presStyleLbl="node1" presStyleIdx="0" presStyleCnt="3">
        <dgm:presLayoutVars>
          <dgm:bulletEnabled val="1"/>
        </dgm:presLayoutVars>
      </dgm:prSet>
      <dgm:spPr/>
    </dgm:pt>
    <dgm:pt modelId="{00E6CB5E-29B9-4365-BCB5-8FDA936788A2}" type="pres">
      <dgm:prSet presAssocID="{AC605A54-318E-43E7-8C38-DB3AD072A016}" presName="accent_1" presStyleCnt="0"/>
      <dgm:spPr/>
    </dgm:pt>
    <dgm:pt modelId="{FA475411-763D-4C26-B20A-7DA791573DE6}" type="pres">
      <dgm:prSet presAssocID="{AC605A54-318E-43E7-8C38-DB3AD072A016}" presName="accentRepeatNode" presStyleLbl="solidFgAcc1" presStyleIdx="0" presStyleCnt="3"/>
      <dgm:spPr/>
    </dgm:pt>
    <dgm:pt modelId="{28E2DB3D-7277-409C-929C-8C1B45DA283A}" type="pres">
      <dgm:prSet presAssocID="{8551FA00-889D-48D1-BF34-14ECB7E54CDB}" presName="text_2" presStyleLbl="node1" presStyleIdx="1" presStyleCnt="3">
        <dgm:presLayoutVars>
          <dgm:bulletEnabled val="1"/>
        </dgm:presLayoutVars>
      </dgm:prSet>
      <dgm:spPr/>
    </dgm:pt>
    <dgm:pt modelId="{60B385AD-C967-4B4C-8B89-62010E8A4374}" type="pres">
      <dgm:prSet presAssocID="{8551FA00-889D-48D1-BF34-14ECB7E54CDB}" presName="accent_2" presStyleCnt="0"/>
      <dgm:spPr/>
    </dgm:pt>
    <dgm:pt modelId="{FBC49D6D-C02E-4BC4-87B4-2930C4F89AB5}" type="pres">
      <dgm:prSet presAssocID="{8551FA00-889D-48D1-BF34-14ECB7E54CDB}" presName="accentRepeatNode" presStyleLbl="solidFgAcc1" presStyleIdx="1" presStyleCnt="3"/>
      <dgm:spPr/>
    </dgm:pt>
    <dgm:pt modelId="{4A844F94-D602-4FC2-8318-CA08E148A8C9}" type="pres">
      <dgm:prSet presAssocID="{8000C7FD-E060-4722-B8F0-47AF42410A55}" presName="text_3" presStyleLbl="node1" presStyleIdx="2" presStyleCnt="3">
        <dgm:presLayoutVars>
          <dgm:bulletEnabled val="1"/>
        </dgm:presLayoutVars>
      </dgm:prSet>
      <dgm:spPr/>
    </dgm:pt>
    <dgm:pt modelId="{FE087723-DC5B-4EE0-9FEB-42553B63342A}" type="pres">
      <dgm:prSet presAssocID="{8000C7FD-E060-4722-B8F0-47AF42410A55}" presName="accent_3" presStyleCnt="0"/>
      <dgm:spPr/>
    </dgm:pt>
    <dgm:pt modelId="{D40E5369-D3B6-4DBC-847C-97E22A10FA7E}" type="pres">
      <dgm:prSet presAssocID="{8000C7FD-E060-4722-B8F0-47AF42410A55}" presName="accentRepeatNode" presStyleLbl="solidFgAcc1" presStyleIdx="2" presStyleCnt="3"/>
      <dgm:spPr/>
    </dgm:pt>
  </dgm:ptLst>
  <dgm:cxnLst>
    <dgm:cxn modelId="{CF46EA1F-6AD0-4A57-8C90-8D7FFDF88A5B}" srcId="{6C203A9B-2A39-41D3-B8F4-590D449D4D72}" destId="{8551FA00-889D-48D1-BF34-14ECB7E54CDB}" srcOrd="1" destOrd="0" parTransId="{D6E1423F-5488-4B44-97B7-CBDD5D3FE29D}" sibTransId="{960B5148-4EA8-410A-9E2A-6B2E01623262}"/>
    <dgm:cxn modelId="{AD27E02A-A08D-41D4-A00B-E12D3A0CA7A6}" type="presOf" srcId="{6C203A9B-2A39-41D3-B8F4-590D449D4D72}" destId="{D972E1CE-253A-4156-8CCF-FE74D576A4AB}" srcOrd="0" destOrd="0" presId="urn:microsoft.com/office/officeart/2008/layout/VerticalCurvedList"/>
    <dgm:cxn modelId="{1247B34D-1C87-4AAC-89BC-CA2ACE278A99}" srcId="{6C203A9B-2A39-41D3-B8F4-590D449D4D72}" destId="{AC605A54-318E-43E7-8C38-DB3AD072A016}" srcOrd="0" destOrd="0" parTransId="{F0458347-E81B-4808-A233-6A2AAC5F59F6}" sibTransId="{3F34BE3C-B63C-412E-8747-870ABD7705F6}"/>
    <dgm:cxn modelId="{599CD758-83B4-46F1-8E58-741B9FD8F451}" type="presOf" srcId="{8000C7FD-E060-4722-B8F0-47AF42410A55}" destId="{4A844F94-D602-4FC2-8318-CA08E148A8C9}" srcOrd="0" destOrd="0" presId="urn:microsoft.com/office/officeart/2008/layout/VerticalCurvedList"/>
    <dgm:cxn modelId="{6D9132A6-81F7-4804-87B3-829A2A0A9464}" srcId="{6C203A9B-2A39-41D3-B8F4-590D449D4D72}" destId="{8000C7FD-E060-4722-B8F0-47AF42410A55}" srcOrd="2" destOrd="0" parTransId="{6BB2EEC8-0F0E-4FE2-9E86-D3D7E1F43C3E}" sibTransId="{0AF0F4ED-DF7C-4C16-A498-B9C384521B3D}"/>
    <dgm:cxn modelId="{0082B6D0-CDCB-497D-BC84-CD44A0E87771}" type="presOf" srcId="{8551FA00-889D-48D1-BF34-14ECB7E54CDB}" destId="{28E2DB3D-7277-409C-929C-8C1B45DA283A}" srcOrd="0" destOrd="0" presId="urn:microsoft.com/office/officeart/2008/layout/VerticalCurvedList"/>
    <dgm:cxn modelId="{41CD50DB-3AB7-404C-8D5A-ED7417F55E2C}" type="presOf" srcId="{3F34BE3C-B63C-412E-8747-870ABD7705F6}" destId="{A76A6D8A-C8C1-42D4-8E42-C2EFB4DF17E1}" srcOrd="0" destOrd="0" presId="urn:microsoft.com/office/officeart/2008/layout/VerticalCurvedList"/>
    <dgm:cxn modelId="{CB559BEF-91D5-4F7D-A9B7-FACED9EF230E}" type="presOf" srcId="{AC605A54-318E-43E7-8C38-DB3AD072A016}" destId="{FDECF54D-43FF-4C86-A2D9-E60C0A9C2958}" srcOrd="0" destOrd="0" presId="urn:microsoft.com/office/officeart/2008/layout/VerticalCurvedList"/>
    <dgm:cxn modelId="{3733CDF9-D97D-48CA-8293-77FB7CEBE98E}" type="presParOf" srcId="{D972E1CE-253A-4156-8CCF-FE74D576A4AB}" destId="{BF8C7118-365C-45F3-976A-23AB9DF269D9}" srcOrd="0" destOrd="0" presId="urn:microsoft.com/office/officeart/2008/layout/VerticalCurvedList"/>
    <dgm:cxn modelId="{51814270-F516-45CD-AD42-F6549E018BD0}" type="presParOf" srcId="{BF8C7118-365C-45F3-976A-23AB9DF269D9}" destId="{5EF127AD-313A-4725-9BE9-CE52BD57904A}" srcOrd="0" destOrd="0" presId="urn:microsoft.com/office/officeart/2008/layout/VerticalCurvedList"/>
    <dgm:cxn modelId="{CF9010F1-1159-4695-B5FE-9634A1F1F5CF}" type="presParOf" srcId="{5EF127AD-313A-4725-9BE9-CE52BD57904A}" destId="{69BE9814-6900-4197-90D2-6D5EC6596137}" srcOrd="0" destOrd="0" presId="urn:microsoft.com/office/officeart/2008/layout/VerticalCurvedList"/>
    <dgm:cxn modelId="{456A59BE-AD7A-4FDD-8323-333ABF23BBD7}" type="presParOf" srcId="{5EF127AD-313A-4725-9BE9-CE52BD57904A}" destId="{A76A6D8A-C8C1-42D4-8E42-C2EFB4DF17E1}" srcOrd="1" destOrd="0" presId="urn:microsoft.com/office/officeart/2008/layout/VerticalCurvedList"/>
    <dgm:cxn modelId="{2753F92E-F9CA-4491-A9C5-74929832942E}" type="presParOf" srcId="{5EF127AD-313A-4725-9BE9-CE52BD57904A}" destId="{5B911F3D-A352-4812-9581-C0F8B1D02556}" srcOrd="2" destOrd="0" presId="urn:microsoft.com/office/officeart/2008/layout/VerticalCurvedList"/>
    <dgm:cxn modelId="{4631A6DB-0BF2-4195-90BE-5B4920F3B02E}" type="presParOf" srcId="{5EF127AD-313A-4725-9BE9-CE52BD57904A}" destId="{7396E6B3-5868-43C6-B336-83D31AB7C384}" srcOrd="3" destOrd="0" presId="urn:microsoft.com/office/officeart/2008/layout/VerticalCurvedList"/>
    <dgm:cxn modelId="{391B92E1-8EB0-4480-A014-8B63C3BA7A07}" type="presParOf" srcId="{BF8C7118-365C-45F3-976A-23AB9DF269D9}" destId="{FDECF54D-43FF-4C86-A2D9-E60C0A9C2958}" srcOrd="1" destOrd="0" presId="urn:microsoft.com/office/officeart/2008/layout/VerticalCurvedList"/>
    <dgm:cxn modelId="{FA4CAC32-F765-4804-90C9-76C3EC033B9C}" type="presParOf" srcId="{BF8C7118-365C-45F3-976A-23AB9DF269D9}" destId="{00E6CB5E-29B9-4365-BCB5-8FDA936788A2}" srcOrd="2" destOrd="0" presId="urn:microsoft.com/office/officeart/2008/layout/VerticalCurvedList"/>
    <dgm:cxn modelId="{B95721C7-3964-4F66-A2D9-55B3F94D235C}" type="presParOf" srcId="{00E6CB5E-29B9-4365-BCB5-8FDA936788A2}" destId="{FA475411-763D-4C26-B20A-7DA791573DE6}" srcOrd="0" destOrd="0" presId="urn:microsoft.com/office/officeart/2008/layout/VerticalCurvedList"/>
    <dgm:cxn modelId="{ACC33121-E883-4790-97AA-33FC6DB453EA}" type="presParOf" srcId="{BF8C7118-365C-45F3-976A-23AB9DF269D9}" destId="{28E2DB3D-7277-409C-929C-8C1B45DA283A}" srcOrd="3" destOrd="0" presId="urn:microsoft.com/office/officeart/2008/layout/VerticalCurvedList"/>
    <dgm:cxn modelId="{5540B2D0-A25A-4FEB-84F3-6D0F42FDEC64}" type="presParOf" srcId="{BF8C7118-365C-45F3-976A-23AB9DF269D9}" destId="{60B385AD-C967-4B4C-8B89-62010E8A4374}" srcOrd="4" destOrd="0" presId="urn:microsoft.com/office/officeart/2008/layout/VerticalCurvedList"/>
    <dgm:cxn modelId="{D84A8280-98AD-4076-80F2-463CFB813AA6}" type="presParOf" srcId="{60B385AD-C967-4B4C-8B89-62010E8A4374}" destId="{FBC49D6D-C02E-4BC4-87B4-2930C4F89AB5}" srcOrd="0" destOrd="0" presId="urn:microsoft.com/office/officeart/2008/layout/VerticalCurvedList"/>
    <dgm:cxn modelId="{2831A768-14BF-4954-83EC-0281A65D9F05}" type="presParOf" srcId="{BF8C7118-365C-45F3-976A-23AB9DF269D9}" destId="{4A844F94-D602-4FC2-8318-CA08E148A8C9}" srcOrd="5" destOrd="0" presId="urn:microsoft.com/office/officeart/2008/layout/VerticalCurvedList"/>
    <dgm:cxn modelId="{8FAC6EB3-748B-43CB-9F43-6C0C405B2EBB}" type="presParOf" srcId="{BF8C7118-365C-45F3-976A-23AB9DF269D9}" destId="{FE087723-DC5B-4EE0-9FEB-42553B63342A}" srcOrd="6" destOrd="0" presId="urn:microsoft.com/office/officeart/2008/layout/VerticalCurvedList"/>
    <dgm:cxn modelId="{89540C26-61E0-4A1D-882C-77DFDCEA1BF1}" type="presParOf" srcId="{FE087723-DC5B-4EE0-9FEB-42553B63342A}" destId="{D40E5369-D3B6-4DBC-847C-97E22A10FA7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1D2D28-8DBA-48D5-8F61-77E20BF6B6D4}"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n-US"/>
        </a:p>
      </dgm:t>
    </dgm:pt>
    <dgm:pt modelId="{D04D2DD9-8AFF-4655-8F62-EF484D7182F9}">
      <dgm:prSet phldrT="[Text]"/>
      <dgm:spPr/>
      <dgm:t>
        <a:bodyPr/>
        <a:lstStyle/>
        <a:p>
          <a:r>
            <a:rPr lang="id-ID" dirty="0"/>
            <a:t>ASN</a:t>
          </a:r>
          <a:endParaRPr lang="en-US" dirty="0"/>
        </a:p>
      </dgm:t>
    </dgm:pt>
    <dgm:pt modelId="{7661248C-F82C-430A-B856-7D44A1379F17}" type="parTrans" cxnId="{3F73E00A-3F7A-4918-9C6A-7338F1D9017E}">
      <dgm:prSet/>
      <dgm:spPr/>
      <dgm:t>
        <a:bodyPr/>
        <a:lstStyle/>
        <a:p>
          <a:endParaRPr lang="en-US"/>
        </a:p>
      </dgm:t>
    </dgm:pt>
    <dgm:pt modelId="{BFEBEC2D-C3D8-4A93-AD1B-91A7021E4354}" type="sibTrans" cxnId="{3F73E00A-3F7A-4918-9C6A-7338F1D9017E}">
      <dgm:prSet/>
      <dgm:spPr/>
      <dgm:t>
        <a:bodyPr/>
        <a:lstStyle/>
        <a:p>
          <a:endParaRPr lang="en-US"/>
        </a:p>
      </dgm:t>
    </dgm:pt>
    <dgm:pt modelId="{DDCF2997-D5ED-47F4-9847-EADE7B5C3082}">
      <dgm:prSet phldrT="[Text]"/>
      <dgm:spPr/>
      <dgm:t>
        <a:bodyPr/>
        <a:lstStyle/>
        <a:p>
          <a:r>
            <a:rPr lang="id-ID" dirty="0"/>
            <a:t>M</a:t>
          </a:r>
          <a:r>
            <a:rPr lang="en-US" dirty="0" err="1"/>
            <a:t>elaksanakan</a:t>
          </a:r>
          <a:r>
            <a:rPr lang="en-US" dirty="0"/>
            <a:t> </a:t>
          </a:r>
          <a:r>
            <a:rPr lang="en-US" dirty="0" err="1"/>
            <a:t>kebijakan</a:t>
          </a:r>
          <a:r>
            <a:rPr lang="en-US" dirty="0"/>
            <a:t> </a:t>
          </a:r>
          <a:r>
            <a:rPr lang="en-US" dirty="0" err="1"/>
            <a:t>publik</a:t>
          </a:r>
          <a:r>
            <a:rPr lang="en-US" dirty="0"/>
            <a:t> yang </a:t>
          </a:r>
          <a:r>
            <a:rPr lang="en-US" dirty="0" err="1"/>
            <a:t>dibuat</a:t>
          </a:r>
          <a:r>
            <a:rPr lang="en-US" dirty="0"/>
            <a:t> </a:t>
          </a:r>
          <a:r>
            <a:rPr lang="en-US" dirty="0" err="1"/>
            <a:t>oleh</a:t>
          </a:r>
          <a:r>
            <a:rPr lang="en-US" dirty="0"/>
            <a:t> </a:t>
          </a:r>
          <a:r>
            <a:rPr lang="en-US" dirty="0" err="1"/>
            <a:t>Pejabat</a:t>
          </a:r>
          <a:r>
            <a:rPr lang="en-US" dirty="0"/>
            <a:t> Pembina </a:t>
          </a:r>
          <a:r>
            <a:rPr lang="en-US" dirty="0" err="1"/>
            <a:t>Kepegawaian</a:t>
          </a:r>
          <a:r>
            <a:rPr lang="en-US" dirty="0"/>
            <a:t> </a:t>
          </a:r>
          <a:r>
            <a:rPr lang="en-US" dirty="0" err="1"/>
            <a:t>sesuai</a:t>
          </a:r>
          <a:r>
            <a:rPr lang="en-US" dirty="0"/>
            <a:t> </a:t>
          </a:r>
          <a:r>
            <a:rPr lang="en-US" dirty="0" err="1"/>
            <a:t>dengan</a:t>
          </a:r>
          <a:r>
            <a:rPr lang="en-US" dirty="0"/>
            <a:t> </a:t>
          </a:r>
          <a:r>
            <a:rPr lang="en-US" dirty="0" err="1"/>
            <a:t>ketentuan</a:t>
          </a:r>
          <a:r>
            <a:rPr lang="en-US" dirty="0"/>
            <a:t> </a:t>
          </a:r>
          <a:r>
            <a:rPr lang="en-US" dirty="0" err="1"/>
            <a:t>peraturan</a:t>
          </a:r>
          <a:r>
            <a:rPr lang="en-US" dirty="0"/>
            <a:t> </a:t>
          </a:r>
          <a:r>
            <a:rPr lang="en-US" dirty="0" err="1"/>
            <a:t>perundang-undangan</a:t>
          </a:r>
          <a:endParaRPr lang="en-US" dirty="0"/>
        </a:p>
      </dgm:t>
    </dgm:pt>
    <dgm:pt modelId="{7C8D7506-1B8A-4E40-B296-614FD7EF06B1}" type="parTrans" cxnId="{CD11A6E5-0AC2-4A7E-B38F-42B02484BB0A}">
      <dgm:prSet/>
      <dgm:spPr/>
      <dgm:t>
        <a:bodyPr/>
        <a:lstStyle/>
        <a:p>
          <a:endParaRPr lang="en-US"/>
        </a:p>
      </dgm:t>
    </dgm:pt>
    <dgm:pt modelId="{33E78F96-3726-4D67-B389-B137817323F7}" type="sibTrans" cxnId="{CD11A6E5-0AC2-4A7E-B38F-42B02484BB0A}">
      <dgm:prSet/>
      <dgm:spPr/>
      <dgm:t>
        <a:bodyPr/>
        <a:lstStyle/>
        <a:p>
          <a:endParaRPr lang="en-US"/>
        </a:p>
      </dgm:t>
    </dgm:pt>
    <dgm:pt modelId="{A08DDB18-B910-460A-B321-C38EE868327A}">
      <dgm:prSet phldrT="[Text]"/>
      <dgm:spPr/>
      <dgm:t>
        <a:bodyPr/>
        <a:lstStyle/>
        <a:p>
          <a:r>
            <a:rPr lang="id-ID" dirty="0"/>
            <a:t>M</a:t>
          </a:r>
          <a:r>
            <a:rPr lang="en-US" dirty="0" err="1"/>
            <a:t>emberikan</a:t>
          </a:r>
          <a:r>
            <a:rPr lang="en-US" dirty="0"/>
            <a:t> </a:t>
          </a:r>
          <a:r>
            <a:rPr lang="en-US" dirty="0" err="1"/>
            <a:t>pelayanan</a:t>
          </a:r>
          <a:r>
            <a:rPr lang="en-US" dirty="0"/>
            <a:t> </a:t>
          </a:r>
          <a:r>
            <a:rPr lang="en-US" dirty="0" err="1"/>
            <a:t>publik</a:t>
          </a:r>
          <a:r>
            <a:rPr lang="en-US" dirty="0"/>
            <a:t> yang </a:t>
          </a:r>
          <a:r>
            <a:rPr lang="en-US" dirty="0" err="1"/>
            <a:t>profesional</a:t>
          </a:r>
          <a:r>
            <a:rPr lang="en-US" dirty="0"/>
            <a:t> </a:t>
          </a:r>
          <a:r>
            <a:rPr lang="en-US" dirty="0" err="1"/>
            <a:t>dan</a:t>
          </a:r>
          <a:r>
            <a:rPr lang="en-US" dirty="0"/>
            <a:t> </a:t>
          </a:r>
          <a:r>
            <a:rPr lang="en-US" dirty="0" err="1"/>
            <a:t>berkualitas</a:t>
          </a:r>
          <a:endParaRPr lang="en-US" dirty="0"/>
        </a:p>
      </dgm:t>
    </dgm:pt>
    <dgm:pt modelId="{07318CE1-3607-4B32-B358-888F67A69387}" type="parTrans" cxnId="{316B5F6A-A53D-4E20-A912-1CDCB18D102E}">
      <dgm:prSet/>
      <dgm:spPr/>
      <dgm:t>
        <a:bodyPr/>
        <a:lstStyle/>
        <a:p>
          <a:endParaRPr lang="en-US"/>
        </a:p>
      </dgm:t>
    </dgm:pt>
    <dgm:pt modelId="{78D6DA6F-DC2D-4748-9B60-938316FBD78F}" type="sibTrans" cxnId="{316B5F6A-A53D-4E20-A912-1CDCB18D102E}">
      <dgm:prSet/>
      <dgm:spPr/>
      <dgm:t>
        <a:bodyPr/>
        <a:lstStyle/>
        <a:p>
          <a:endParaRPr lang="en-US"/>
        </a:p>
      </dgm:t>
    </dgm:pt>
    <dgm:pt modelId="{D7F2FEB5-20A3-4FC9-B9C1-2E649961397E}">
      <dgm:prSet phldrT="[Text]"/>
      <dgm:spPr/>
      <dgm:t>
        <a:bodyPr/>
        <a:lstStyle/>
        <a:p>
          <a:r>
            <a:rPr lang="id-ID" dirty="0"/>
            <a:t>M</a:t>
          </a:r>
          <a:r>
            <a:rPr lang="en-US" dirty="0" err="1"/>
            <a:t>empererat</a:t>
          </a:r>
          <a:r>
            <a:rPr lang="en-US" dirty="0"/>
            <a:t> </a:t>
          </a:r>
          <a:r>
            <a:rPr lang="en-US" dirty="0" err="1"/>
            <a:t>persatuan</a:t>
          </a:r>
          <a:r>
            <a:rPr lang="en-US" dirty="0"/>
            <a:t> </a:t>
          </a:r>
          <a:r>
            <a:rPr lang="en-US" dirty="0" err="1"/>
            <a:t>dan</a:t>
          </a:r>
          <a:r>
            <a:rPr lang="en-US" dirty="0"/>
            <a:t> </a:t>
          </a:r>
          <a:r>
            <a:rPr lang="en-US" dirty="0" err="1"/>
            <a:t>kesatuan</a:t>
          </a:r>
          <a:r>
            <a:rPr lang="en-US" dirty="0"/>
            <a:t> Negara </a:t>
          </a:r>
          <a:r>
            <a:rPr lang="en-US" dirty="0" err="1"/>
            <a:t>Kesatuan</a:t>
          </a:r>
          <a:r>
            <a:rPr lang="en-US" dirty="0"/>
            <a:t> </a:t>
          </a:r>
          <a:r>
            <a:rPr lang="en-US" dirty="0" err="1"/>
            <a:t>Republik</a:t>
          </a:r>
          <a:r>
            <a:rPr lang="en-US" dirty="0"/>
            <a:t> Indonesia</a:t>
          </a:r>
        </a:p>
      </dgm:t>
    </dgm:pt>
    <dgm:pt modelId="{93BB18DE-02F8-4313-9B17-FE1AF2EDFD9F}" type="parTrans" cxnId="{A8A2223F-3EA7-40D8-A4AC-A60EB5F36F28}">
      <dgm:prSet/>
      <dgm:spPr/>
      <dgm:t>
        <a:bodyPr/>
        <a:lstStyle/>
        <a:p>
          <a:endParaRPr lang="en-US"/>
        </a:p>
      </dgm:t>
    </dgm:pt>
    <dgm:pt modelId="{3CBAE49D-C3DE-4CAB-8232-79BC32E8044B}" type="sibTrans" cxnId="{A8A2223F-3EA7-40D8-A4AC-A60EB5F36F28}">
      <dgm:prSet/>
      <dgm:spPr/>
      <dgm:t>
        <a:bodyPr/>
        <a:lstStyle/>
        <a:p>
          <a:endParaRPr lang="en-US"/>
        </a:p>
      </dgm:t>
    </dgm:pt>
    <dgm:pt modelId="{77C65EFB-9C08-42A5-A106-4F82F2DCA2D5}" type="pres">
      <dgm:prSet presAssocID="{DC1D2D28-8DBA-48D5-8F61-77E20BF6B6D4}" presName="vert0" presStyleCnt="0">
        <dgm:presLayoutVars>
          <dgm:dir/>
          <dgm:animOne val="branch"/>
          <dgm:animLvl val="lvl"/>
        </dgm:presLayoutVars>
      </dgm:prSet>
      <dgm:spPr/>
    </dgm:pt>
    <dgm:pt modelId="{D2B66C30-9D6F-47E8-905B-8DB87AA42198}" type="pres">
      <dgm:prSet presAssocID="{D04D2DD9-8AFF-4655-8F62-EF484D7182F9}" presName="thickLine" presStyleLbl="alignNode1" presStyleIdx="0" presStyleCnt="1"/>
      <dgm:spPr/>
    </dgm:pt>
    <dgm:pt modelId="{A14C228F-0E97-445B-98F4-EC9795A67229}" type="pres">
      <dgm:prSet presAssocID="{D04D2DD9-8AFF-4655-8F62-EF484D7182F9}" presName="horz1" presStyleCnt="0"/>
      <dgm:spPr/>
    </dgm:pt>
    <dgm:pt modelId="{86A228FF-9306-40B5-B317-18B632659274}" type="pres">
      <dgm:prSet presAssocID="{D04D2DD9-8AFF-4655-8F62-EF484D7182F9}" presName="tx1" presStyleLbl="revTx" presStyleIdx="0" presStyleCnt="4"/>
      <dgm:spPr/>
    </dgm:pt>
    <dgm:pt modelId="{0C7367B6-ABA2-486B-BAC4-E25F520103CE}" type="pres">
      <dgm:prSet presAssocID="{D04D2DD9-8AFF-4655-8F62-EF484D7182F9}" presName="vert1" presStyleCnt="0"/>
      <dgm:spPr/>
    </dgm:pt>
    <dgm:pt modelId="{E186557C-5A8B-4E79-AC2E-243E4119135C}" type="pres">
      <dgm:prSet presAssocID="{DDCF2997-D5ED-47F4-9847-EADE7B5C3082}" presName="vertSpace2a" presStyleCnt="0"/>
      <dgm:spPr/>
    </dgm:pt>
    <dgm:pt modelId="{5BD4187C-BF59-4F00-9517-D7E0DD2B7D0C}" type="pres">
      <dgm:prSet presAssocID="{DDCF2997-D5ED-47F4-9847-EADE7B5C3082}" presName="horz2" presStyleCnt="0"/>
      <dgm:spPr/>
    </dgm:pt>
    <dgm:pt modelId="{71FF8134-4811-4841-B0BE-08CCA8EDD71A}" type="pres">
      <dgm:prSet presAssocID="{DDCF2997-D5ED-47F4-9847-EADE7B5C3082}" presName="horzSpace2" presStyleCnt="0"/>
      <dgm:spPr/>
    </dgm:pt>
    <dgm:pt modelId="{0BB99E05-1E31-4C00-8B79-8B1458FB73F1}" type="pres">
      <dgm:prSet presAssocID="{DDCF2997-D5ED-47F4-9847-EADE7B5C3082}" presName="tx2" presStyleLbl="revTx" presStyleIdx="1" presStyleCnt="4"/>
      <dgm:spPr/>
    </dgm:pt>
    <dgm:pt modelId="{C0E1964C-658C-450A-8BE9-9928D9CEE547}" type="pres">
      <dgm:prSet presAssocID="{DDCF2997-D5ED-47F4-9847-EADE7B5C3082}" presName="vert2" presStyleCnt="0"/>
      <dgm:spPr/>
    </dgm:pt>
    <dgm:pt modelId="{B9F580DD-FF72-491A-BED9-6FEE87B138E4}" type="pres">
      <dgm:prSet presAssocID="{DDCF2997-D5ED-47F4-9847-EADE7B5C3082}" presName="thinLine2b" presStyleLbl="callout" presStyleIdx="0" presStyleCnt="3"/>
      <dgm:spPr/>
    </dgm:pt>
    <dgm:pt modelId="{0398C62B-CE33-4B3C-8992-0513BB8D1C25}" type="pres">
      <dgm:prSet presAssocID="{DDCF2997-D5ED-47F4-9847-EADE7B5C3082}" presName="vertSpace2b" presStyleCnt="0"/>
      <dgm:spPr/>
    </dgm:pt>
    <dgm:pt modelId="{552A3507-0889-4017-8586-821F1A7FC977}" type="pres">
      <dgm:prSet presAssocID="{A08DDB18-B910-460A-B321-C38EE868327A}" presName="horz2" presStyleCnt="0"/>
      <dgm:spPr/>
    </dgm:pt>
    <dgm:pt modelId="{6DD9DA8D-7AC8-46E3-9590-349586692A1B}" type="pres">
      <dgm:prSet presAssocID="{A08DDB18-B910-460A-B321-C38EE868327A}" presName="horzSpace2" presStyleCnt="0"/>
      <dgm:spPr/>
    </dgm:pt>
    <dgm:pt modelId="{18753839-691B-4791-9D92-23B4DA09393D}" type="pres">
      <dgm:prSet presAssocID="{A08DDB18-B910-460A-B321-C38EE868327A}" presName="tx2" presStyleLbl="revTx" presStyleIdx="2" presStyleCnt="4"/>
      <dgm:spPr/>
    </dgm:pt>
    <dgm:pt modelId="{77F38121-8630-4463-A54D-F3FE23FD05C3}" type="pres">
      <dgm:prSet presAssocID="{A08DDB18-B910-460A-B321-C38EE868327A}" presName="vert2" presStyleCnt="0"/>
      <dgm:spPr/>
    </dgm:pt>
    <dgm:pt modelId="{7910A209-2729-4A12-BE85-DA9179A8E291}" type="pres">
      <dgm:prSet presAssocID="{A08DDB18-B910-460A-B321-C38EE868327A}" presName="thinLine2b" presStyleLbl="callout" presStyleIdx="1" presStyleCnt="3"/>
      <dgm:spPr/>
    </dgm:pt>
    <dgm:pt modelId="{0E8F04C1-4965-4FF8-9156-D7A207E5F075}" type="pres">
      <dgm:prSet presAssocID="{A08DDB18-B910-460A-B321-C38EE868327A}" presName="vertSpace2b" presStyleCnt="0"/>
      <dgm:spPr/>
    </dgm:pt>
    <dgm:pt modelId="{C93945CA-45A5-4122-A42A-36F7C9107881}" type="pres">
      <dgm:prSet presAssocID="{D7F2FEB5-20A3-4FC9-B9C1-2E649961397E}" presName="horz2" presStyleCnt="0"/>
      <dgm:spPr/>
    </dgm:pt>
    <dgm:pt modelId="{8A04150E-DDF7-4517-81C3-0650C2B77548}" type="pres">
      <dgm:prSet presAssocID="{D7F2FEB5-20A3-4FC9-B9C1-2E649961397E}" presName="horzSpace2" presStyleCnt="0"/>
      <dgm:spPr/>
    </dgm:pt>
    <dgm:pt modelId="{F9942439-8B41-4033-A3F1-A9D3E2F4EC58}" type="pres">
      <dgm:prSet presAssocID="{D7F2FEB5-20A3-4FC9-B9C1-2E649961397E}" presName="tx2" presStyleLbl="revTx" presStyleIdx="3" presStyleCnt="4"/>
      <dgm:spPr/>
    </dgm:pt>
    <dgm:pt modelId="{0FC8EE2E-FF1B-42F6-AA04-92FCFC50384D}" type="pres">
      <dgm:prSet presAssocID="{D7F2FEB5-20A3-4FC9-B9C1-2E649961397E}" presName="vert2" presStyleCnt="0"/>
      <dgm:spPr/>
    </dgm:pt>
    <dgm:pt modelId="{A10C6631-E493-4CFC-AE88-9F6268A21B31}" type="pres">
      <dgm:prSet presAssocID="{D7F2FEB5-20A3-4FC9-B9C1-2E649961397E}" presName="thinLine2b" presStyleLbl="callout" presStyleIdx="2" presStyleCnt="3"/>
      <dgm:spPr/>
    </dgm:pt>
    <dgm:pt modelId="{673B05A4-AD21-4203-A71E-3210028FD35F}" type="pres">
      <dgm:prSet presAssocID="{D7F2FEB5-20A3-4FC9-B9C1-2E649961397E}" presName="vertSpace2b" presStyleCnt="0"/>
      <dgm:spPr/>
    </dgm:pt>
  </dgm:ptLst>
  <dgm:cxnLst>
    <dgm:cxn modelId="{3F73E00A-3F7A-4918-9C6A-7338F1D9017E}" srcId="{DC1D2D28-8DBA-48D5-8F61-77E20BF6B6D4}" destId="{D04D2DD9-8AFF-4655-8F62-EF484D7182F9}" srcOrd="0" destOrd="0" parTransId="{7661248C-F82C-430A-B856-7D44A1379F17}" sibTransId="{BFEBEC2D-C3D8-4A93-AD1B-91A7021E4354}"/>
    <dgm:cxn modelId="{171D351D-0C22-427F-8B07-EF64090FC1D4}" type="presOf" srcId="{A08DDB18-B910-460A-B321-C38EE868327A}" destId="{18753839-691B-4791-9D92-23B4DA09393D}" srcOrd="0" destOrd="0" presId="urn:microsoft.com/office/officeart/2008/layout/LinedList"/>
    <dgm:cxn modelId="{F7F5D828-F4A1-4784-BB92-77BE70FE6A32}" type="presOf" srcId="{D04D2DD9-8AFF-4655-8F62-EF484D7182F9}" destId="{86A228FF-9306-40B5-B317-18B632659274}" srcOrd="0" destOrd="0" presId="urn:microsoft.com/office/officeart/2008/layout/LinedList"/>
    <dgm:cxn modelId="{A8A2223F-3EA7-40D8-A4AC-A60EB5F36F28}" srcId="{D04D2DD9-8AFF-4655-8F62-EF484D7182F9}" destId="{D7F2FEB5-20A3-4FC9-B9C1-2E649961397E}" srcOrd="2" destOrd="0" parTransId="{93BB18DE-02F8-4313-9B17-FE1AF2EDFD9F}" sibTransId="{3CBAE49D-C3DE-4CAB-8232-79BC32E8044B}"/>
    <dgm:cxn modelId="{316B5F6A-A53D-4E20-A912-1CDCB18D102E}" srcId="{D04D2DD9-8AFF-4655-8F62-EF484D7182F9}" destId="{A08DDB18-B910-460A-B321-C38EE868327A}" srcOrd="1" destOrd="0" parTransId="{07318CE1-3607-4B32-B358-888F67A69387}" sibTransId="{78D6DA6F-DC2D-4748-9B60-938316FBD78F}"/>
    <dgm:cxn modelId="{DE3E7998-A97B-436E-A973-FB6BFA9A4962}" type="presOf" srcId="{DDCF2997-D5ED-47F4-9847-EADE7B5C3082}" destId="{0BB99E05-1E31-4C00-8B79-8B1458FB73F1}" srcOrd="0" destOrd="0" presId="urn:microsoft.com/office/officeart/2008/layout/LinedList"/>
    <dgm:cxn modelId="{1DD0ECC9-BD22-4A1B-824A-B5362B3176A4}" type="presOf" srcId="{DC1D2D28-8DBA-48D5-8F61-77E20BF6B6D4}" destId="{77C65EFB-9C08-42A5-A106-4F82F2DCA2D5}" srcOrd="0" destOrd="0" presId="urn:microsoft.com/office/officeart/2008/layout/LinedList"/>
    <dgm:cxn modelId="{CD11A6E5-0AC2-4A7E-B38F-42B02484BB0A}" srcId="{D04D2DD9-8AFF-4655-8F62-EF484D7182F9}" destId="{DDCF2997-D5ED-47F4-9847-EADE7B5C3082}" srcOrd="0" destOrd="0" parTransId="{7C8D7506-1B8A-4E40-B296-614FD7EF06B1}" sibTransId="{33E78F96-3726-4D67-B389-B137817323F7}"/>
    <dgm:cxn modelId="{B98BB6F1-9842-4CF1-B0C2-6FB36BA27454}" type="presOf" srcId="{D7F2FEB5-20A3-4FC9-B9C1-2E649961397E}" destId="{F9942439-8B41-4033-A3F1-A9D3E2F4EC58}" srcOrd="0" destOrd="0" presId="urn:microsoft.com/office/officeart/2008/layout/LinedList"/>
    <dgm:cxn modelId="{1910F7DA-4303-433C-9E5C-D1C241DC5B81}" type="presParOf" srcId="{77C65EFB-9C08-42A5-A106-4F82F2DCA2D5}" destId="{D2B66C30-9D6F-47E8-905B-8DB87AA42198}" srcOrd="0" destOrd="0" presId="urn:microsoft.com/office/officeart/2008/layout/LinedList"/>
    <dgm:cxn modelId="{BB3475F3-3D6F-4446-ADFB-3720B14012CF}" type="presParOf" srcId="{77C65EFB-9C08-42A5-A106-4F82F2DCA2D5}" destId="{A14C228F-0E97-445B-98F4-EC9795A67229}" srcOrd="1" destOrd="0" presId="urn:microsoft.com/office/officeart/2008/layout/LinedList"/>
    <dgm:cxn modelId="{BF64B853-3046-4775-8FFE-BC376E0C2DD6}" type="presParOf" srcId="{A14C228F-0E97-445B-98F4-EC9795A67229}" destId="{86A228FF-9306-40B5-B317-18B632659274}" srcOrd="0" destOrd="0" presId="urn:microsoft.com/office/officeart/2008/layout/LinedList"/>
    <dgm:cxn modelId="{6C1E2AAC-7B22-4358-B93D-565586A05FD7}" type="presParOf" srcId="{A14C228F-0E97-445B-98F4-EC9795A67229}" destId="{0C7367B6-ABA2-486B-BAC4-E25F520103CE}" srcOrd="1" destOrd="0" presId="urn:microsoft.com/office/officeart/2008/layout/LinedList"/>
    <dgm:cxn modelId="{08EF88C5-89A2-4F34-8F52-F5C0A1C94066}" type="presParOf" srcId="{0C7367B6-ABA2-486B-BAC4-E25F520103CE}" destId="{E186557C-5A8B-4E79-AC2E-243E4119135C}" srcOrd="0" destOrd="0" presId="urn:microsoft.com/office/officeart/2008/layout/LinedList"/>
    <dgm:cxn modelId="{6D0950D2-4093-4383-A213-8B222AA3596B}" type="presParOf" srcId="{0C7367B6-ABA2-486B-BAC4-E25F520103CE}" destId="{5BD4187C-BF59-4F00-9517-D7E0DD2B7D0C}" srcOrd="1" destOrd="0" presId="urn:microsoft.com/office/officeart/2008/layout/LinedList"/>
    <dgm:cxn modelId="{03ABC25E-BAB6-462A-9235-AD00C791C6D7}" type="presParOf" srcId="{5BD4187C-BF59-4F00-9517-D7E0DD2B7D0C}" destId="{71FF8134-4811-4841-B0BE-08CCA8EDD71A}" srcOrd="0" destOrd="0" presId="urn:microsoft.com/office/officeart/2008/layout/LinedList"/>
    <dgm:cxn modelId="{B43924E7-A6CD-489D-AB50-D2EDC8AEC20F}" type="presParOf" srcId="{5BD4187C-BF59-4F00-9517-D7E0DD2B7D0C}" destId="{0BB99E05-1E31-4C00-8B79-8B1458FB73F1}" srcOrd="1" destOrd="0" presId="urn:microsoft.com/office/officeart/2008/layout/LinedList"/>
    <dgm:cxn modelId="{DC001C38-683B-476E-8944-F4F1BF9038F0}" type="presParOf" srcId="{5BD4187C-BF59-4F00-9517-D7E0DD2B7D0C}" destId="{C0E1964C-658C-450A-8BE9-9928D9CEE547}" srcOrd="2" destOrd="0" presId="urn:microsoft.com/office/officeart/2008/layout/LinedList"/>
    <dgm:cxn modelId="{1CB7E580-AAC3-4B32-8B34-53B1FA18BEEE}" type="presParOf" srcId="{0C7367B6-ABA2-486B-BAC4-E25F520103CE}" destId="{B9F580DD-FF72-491A-BED9-6FEE87B138E4}" srcOrd="2" destOrd="0" presId="urn:microsoft.com/office/officeart/2008/layout/LinedList"/>
    <dgm:cxn modelId="{134EF402-8A1E-4EA6-8E30-8A156BC1704F}" type="presParOf" srcId="{0C7367B6-ABA2-486B-BAC4-E25F520103CE}" destId="{0398C62B-CE33-4B3C-8992-0513BB8D1C25}" srcOrd="3" destOrd="0" presId="urn:microsoft.com/office/officeart/2008/layout/LinedList"/>
    <dgm:cxn modelId="{217E59A3-7FC5-4625-AAF2-171BE0120100}" type="presParOf" srcId="{0C7367B6-ABA2-486B-BAC4-E25F520103CE}" destId="{552A3507-0889-4017-8586-821F1A7FC977}" srcOrd="4" destOrd="0" presId="urn:microsoft.com/office/officeart/2008/layout/LinedList"/>
    <dgm:cxn modelId="{2304B387-8EA2-40DB-86C7-353A57565527}" type="presParOf" srcId="{552A3507-0889-4017-8586-821F1A7FC977}" destId="{6DD9DA8D-7AC8-46E3-9590-349586692A1B}" srcOrd="0" destOrd="0" presId="urn:microsoft.com/office/officeart/2008/layout/LinedList"/>
    <dgm:cxn modelId="{710F046D-69C5-4C3C-B328-4E6C3DCE446F}" type="presParOf" srcId="{552A3507-0889-4017-8586-821F1A7FC977}" destId="{18753839-691B-4791-9D92-23B4DA09393D}" srcOrd="1" destOrd="0" presId="urn:microsoft.com/office/officeart/2008/layout/LinedList"/>
    <dgm:cxn modelId="{94C6CE1C-D502-4345-8902-C644D0207B4F}" type="presParOf" srcId="{552A3507-0889-4017-8586-821F1A7FC977}" destId="{77F38121-8630-4463-A54D-F3FE23FD05C3}" srcOrd="2" destOrd="0" presId="urn:microsoft.com/office/officeart/2008/layout/LinedList"/>
    <dgm:cxn modelId="{CF07BD70-B655-4A64-9EF3-512A08D5EA5C}" type="presParOf" srcId="{0C7367B6-ABA2-486B-BAC4-E25F520103CE}" destId="{7910A209-2729-4A12-BE85-DA9179A8E291}" srcOrd="5" destOrd="0" presId="urn:microsoft.com/office/officeart/2008/layout/LinedList"/>
    <dgm:cxn modelId="{3B40D9D8-08CF-4B8B-801F-B4419FD2FCF4}" type="presParOf" srcId="{0C7367B6-ABA2-486B-BAC4-E25F520103CE}" destId="{0E8F04C1-4965-4FF8-9156-D7A207E5F075}" srcOrd="6" destOrd="0" presId="urn:microsoft.com/office/officeart/2008/layout/LinedList"/>
    <dgm:cxn modelId="{0CBA8B5F-9D06-493F-B9CC-4BBD7D873716}" type="presParOf" srcId="{0C7367B6-ABA2-486B-BAC4-E25F520103CE}" destId="{C93945CA-45A5-4122-A42A-36F7C9107881}" srcOrd="7" destOrd="0" presId="urn:microsoft.com/office/officeart/2008/layout/LinedList"/>
    <dgm:cxn modelId="{5911008D-5E82-4E49-ABAD-CD5F70DAB64E}" type="presParOf" srcId="{C93945CA-45A5-4122-A42A-36F7C9107881}" destId="{8A04150E-DDF7-4517-81C3-0650C2B77548}" srcOrd="0" destOrd="0" presId="urn:microsoft.com/office/officeart/2008/layout/LinedList"/>
    <dgm:cxn modelId="{BCB60475-3523-4AFA-876F-C410ECCC7D47}" type="presParOf" srcId="{C93945CA-45A5-4122-A42A-36F7C9107881}" destId="{F9942439-8B41-4033-A3F1-A9D3E2F4EC58}" srcOrd="1" destOrd="0" presId="urn:microsoft.com/office/officeart/2008/layout/LinedList"/>
    <dgm:cxn modelId="{D6F5CF0F-B2E9-439F-B9D9-FECC201C8421}" type="presParOf" srcId="{C93945CA-45A5-4122-A42A-36F7C9107881}" destId="{0FC8EE2E-FF1B-42F6-AA04-92FCFC50384D}" srcOrd="2" destOrd="0" presId="urn:microsoft.com/office/officeart/2008/layout/LinedList"/>
    <dgm:cxn modelId="{FC5CC5A4-3BA7-46B5-9D24-4D57F7088FD6}" type="presParOf" srcId="{0C7367B6-ABA2-486B-BAC4-E25F520103CE}" destId="{A10C6631-E493-4CFC-AE88-9F6268A21B31}" srcOrd="8" destOrd="0" presId="urn:microsoft.com/office/officeart/2008/layout/LinedList"/>
    <dgm:cxn modelId="{37BFD51C-02EB-41ED-8D7C-4E95CC55A033}" type="presParOf" srcId="{0C7367B6-ABA2-486B-BAC4-E25F520103CE}" destId="{673B05A4-AD21-4203-A71E-3210028FD35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EE37F-E323-47DA-BEDC-8CF11DB1B9D7}">
      <dsp:nvSpPr>
        <dsp:cNvPr id="0" name=""/>
        <dsp:cNvSpPr/>
      </dsp:nvSpPr>
      <dsp:spPr>
        <a:xfrm>
          <a:off x="-6049797" y="-925676"/>
          <a:ext cx="7201799" cy="7201799"/>
        </a:xfrm>
        <a:prstGeom prst="blockArc">
          <a:avLst>
            <a:gd name="adj1" fmla="val 18900000"/>
            <a:gd name="adj2" fmla="val 2700000"/>
            <a:gd name="adj3" fmla="val 3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34D5DD-7EAF-4B10-9785-A60B60B28EBF}">
      <dsp:nvSpPr>
        <dsp:cNvPr id="0" name=""/>
        <dsp:cNvSpPr/>
      </dsp:nvSpPr>
      <dsp:spPr>
        <a:xfrm>
          <a:off x="503413" y="334295"/>
          <a:ext cx="9044506" cy="6690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1034" tIns="43180" rIns="43180" bIns="43180" numCol="1" spcCol="1270" anchor="ctr" anchorCtr="0">
          <a:noAutofit/>
        </a:bodyPr>
        <a:lstStyle/>
        <a:p>
          <a:pPr marL="0" lvl="0" indent="0" algn="l" defTabSz="755650">
            <a:lnSpc>
              <a:spcPct val="90000"/>
            </a:lnSpc>
            <a:spcBef>
              <a:spcPct val="0"/>
            </a:spcBef>
            <a:spcAft>
              <a:spcPct val="35000"/>
            </a:spcAft>
            <a:buNone/>
          </a:pPr>
          <a:r>
            <a:rPr lang="id-ID" sz="1700" kern="1200" dirty="0"/>
            <a:t>Beban Kerja (Work Load)?</a:t>
          </a:r>
          <a:endParaRPr lang="en-US" sz="1700" kern="1200" dirty="0"/>
        </a:p>
      </dsp:txBody>
      <dsp:txXfrm>
        <a:off x="503413" y="334295"/>
        <a:ext cx="9044506" cy="669019"/>
      </dsp:txXfrm>
    </dsp:sp>
    <dsp:sp modelId="{AE013C11-11EA-422F-AA0A-A1FD9B8099CC}">
      <dsp:nvSpPr>
        <dsp:cNvPr id="0" name=""/>
        <dsp:cNvSpPr/>
      </dsp:nvSpPr>
      <dsp:spPr>
        <a:xfrm>
          <a:off x="85276" y="250668"/>
          <a:ext cx="836274" cy="83627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255D57-4B44-48B6-9D37-42CDD30837CA}">
      <dsp:nvSpPr>
        <dsp:cNvPr id="0" name=""/>
        <dsp:cNvSpPr/>
      </dsp:nvSpPr>
      <dsp:spPr>
        <a:xfrm>
          <a:off x="982813" y="1337504"/>
          <a:ext cx="8565106" cy="6690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1034" tIns="43180" rIns="43180" bIns="43180" numCol="1" spcCol="1270" anchor="ctr" anchorCtr="0">
          <a:noAutofit/>
        </a:bodyPr>
        <a:lstStyle/>
        <a:p>
          <a:pPr marL="0" lvl="0" indent="0" algn="l" defTabSz="755650">
            <a:lnSpc>
              <a:spcPct val="90000"/>
            </a:lnSpc>
            <a:spcBef>
              <a:spcPct val="0"/>
            </a:spcBef>
            <a:spcAft>
              <a:spcPct val="35000"/>
            </a:spcAft>
            <a:buNone/>
          </a:pPr>
          <a:r>
            <a:rPr lang="id-ID" sz="1700" kern="1200" dirty="0"/>
            <a:t>Persebaran apakah sudah merata?</a:t>
          </a:r>
          <a:endParaRPr lang="en-US" sz="1700" kern="1200" dirty="0"/>
        </a:p>
      </dsp:txBody>
      <dsp:txXfrm>
        <a:off x="982813" y="1337504"/>
        <a:ext cx="8565106" cy="669019"/>
      </dsp:txXfrm>
    </dsp:sp>
    <dsp:sp modelId="{80BAF8FB-12F1-4538-B95D-96628E938349}">
      <dsp:nvSpPr>
        <dsp:cNvPr id="0" name=""/>
        <dsp:cNvSpPr/>
      </dsp:nvSpPr>
      <dsp:spPr>
        <a:xfrm>
          <a:off x="564676" y="1253877"/>
          <a:ext cx="836274" cy="83627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A671D6-F0AF-460C-9E42-F0EB52B71E2B}">
      <dsp:nvSpPr>
        <dsp:cNvPr id="0" name=""/>
        <dsp:cNvSpPr/>
      </dsp:nvSpPr>
      <dsp:spPr>
        <a:xfrm>
          <a:off x="1129950" y="2340713"/>
          <a:ext cx="8417969" cy="6690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1034" tIns="43180" rIns="43180" bIns="43180" numCol="1" spcCol="1270" anchor="ctr" anchorCtr="0">
          <a:noAutofit/>
        </a:bodyPr>
        <a:lstStyle/>
        <a:p>
          <a:pPr marL="0" lvl="0" indent="0" algn="l" defTabSz="755650">
            <a:lnSpc>
              <a:spcPct val="90000"/>
            </a:lnSpc>
            <a:spcBef>
              <a:spcPct val="0"/>
            </a:spcBef>
            <a:spcAft>
              <a:spcPct val="35000"/>
            </a:spcAft>
            <a:buNone/>
          </a:pPr>
          <a:r>
            <a:rPr lang="id-ID" sz="1700" kern="1200" dirty="0"/>
            <a:t>Apa kontribusi mereka?</a:t>
          </a:r>
          <a:endParaRPr lang="en-US" sz="1700" kern="1200" dirty="0"/>
        </a:p>
      </dsp:txBody>
      <dsp:txXfrm>
        <a:off x="1129950" y="2340713"/>
        <a:ext cx="8417969" cy="669019"/>
      </dsp:txXfrm>
    </dsp:sp>
    <dsp:sp modelId="{F166DBFB-4162-4A1B-9450-B8AC3D0AED1D}">
      <dsp:nvSpPr>
        <dsp:cNvPr id="0" name=""/>
        <dsp:cNvSpPr/>
      </dsp:nvSpPr>
      <dsp:spPr>
        <a:xfrm>
          <a:off x="711813" y="2257085"/>
          <a:ext cx="836274" cy="83627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897D28-F4D1-4832-AC99-28F3A22DAF08}">
      <dsp:nvSpPr>
        <dsp:cNvPr id="0" name=""/>
        <dsp:cNvSpPr/>
      </dsp:nvSpPr>
      <dsp:spPr>
        <a:xfrm>
          <a:off x="982813" y="3343921"/>
          <a:ext cx="8565106" cy="6690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1034" tIns="43180" rIns="43180" bIns="43180" numCol="1" spcCol="1270" anchor="ctr" anchorCtr="0">
          <a:noAutofit/>
        </a:bodyPr>
        <a:lstStyle/>
        <a:p>
          <a:pPr marL="0" lvl="0" indent="0" algn="l" defTabSz="755650">
            <a:lnSpc>
              <a:spcPct val="90000"/>
            </a:lnSpc>
            <a:spcBef>
              <a:spcPct val="0"/>
            </a:spcBef>
            <a:spcAft>
              <a:spcPct val="35000"/>
            </a:spcAft>
            <a:buNone/>
          </a:pPr>
          <a:r>
            <a:rPr lang="id-ID" sz="1700" kern="1200" dirty="0"/>
            <a:t>Kinerja bagaimana?</a:t>
          </a:r>
          <a:endParaRPr lang="en-US" sz="1700" kern="1200" dirty="0"/>
        </a:p>
      </dsp:txBody>
      <dsp:txXfrm>
        <a:off x="982813" y="3343921"/>
        <a:ext cx="8565106" cy="669019"/>
      </dsp:txXfrm>
    </dsp:sp>
    <dsp:sp modelId="{1C136A11-4928-4A5A-A5E0-E9CBD2CEC40C}">
      <dsp:nvSpPr>
        <dsp:cNvPr id="0" name=""/>
        <dsp:cNvSpPr/>
      </dsp:nvSpPr>
      <dsp:spPr>
        <a:xfrm>
          <a:off x="564676" y="3260294"/>
          <a:ext cx="836274" cy="83627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6C6863-6008-45AB-B94F-12794B4AB35A}">
      <dsp:nvSpPr>
        <dsp:cNvPr id="0" name=""/>
        <dsp:cNvSpPr/>
      </dsp:nvSpPr>
      <dsp:spPr>
        <a:xfrm>
          <a:off x="503413" y="4347130"/>
          <a:ext cx="9044506" cy="6690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1034" tIns="43180" rIns="43180" bIns="43180" numCol="1" spcCol="1270" anchor="ctr" anchorCtr="0">
          <a:noAutofit/>
        </a:bodyPr>
        <a:lstStyle/>
        <a:p>
          <a:pPr marL="0" lvl="0" indent="0" algn="l" defTabSz="755650">
            <a:lnSpc>
              <a:spcPct val="90000"/>
            </a:lnSpc>
            <a:spcBef>
              <a:spcPct val="0"/>
            </a:spcBef>
            <a:spcAft>
              <a:spcPct val="35000"/>
            </a:spcAft>
            <a:buNone/>
          </a:pPr>
          <a:r>
            <a:rPr lang="id-ID" sz="1700" kern="1200" dirty="0"/>
            <a:t>Kompetensi?</a:t>
          </a:r>
        </a:p>
        <a:p>
          <a:pPr marL="0" lvl="0" indent="0" algn="l" defTabSz="755650">
            <a:lnSpc>
              <a:spcPct val="90000"/>
            </a:lnSpc>
            <a:spcBef>
              <a:spcPct val="0"/>
            </a:spcBef>
            <a:spcAft>
              <a:spcPct val="35000"/>
            </a:spcAft>
            <a:buNone/>
          </a:pPr>
          <a:endParaRPr lang="en-US" sz="1700" kern="1200" dirty="0"/>
        </a:p>
      </dsp:txBody>
      <dsp:txXfrm>
        <a:off x="503413" y="4347130"/>
        <a:ext cx="9044506" cy="669019"/>
      </dsp:txXfrm>
    </dsp:sp>
    <dsp:sp modelId="{12E056E3-CE81-475D-824E-E2D89A3133AD}">
      <dsp:nvSpPr>
        <dsp:cNvPr id="0" name=""/>
        <dsp:cNvSpPr/>
      </dsp:nvSpPr>
      <dsp:spPr>
        <a:xfrm>
          <a:off x="85276" y="4263502"/>
          <a:ext cx="836274" cy="83627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6A6D8A-C8C1-42D4-8E42-C2EFB4DF17E1}">
      <dsp:nvSpPr>
        <dsp:cNvPr id="0" name=""/>
        <dsp:cNvSpPr/>
      </dsp:nvSpPr>
      <dsp:spPr>
        <a:xfrm>
          <a:off x="-5642287" y="-863869"/>
          <a:ext cx="6718838" cy="6718838"/>
        </a:xfrm>
        <a:prstGeom prst="blockArc">
          <a:avLst>
            <a:gd name="adj1" fmla="val 18900000"/>
            <a:gd name="adj2" fmla="val 2700000"/>
            <a:gd name="adj3" fmla="val 32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ECF54D-43FF-4C86-A2D9-E60C0A9C2958}">
      <dsp:nvSpPr>
        <dsp:cNvPr id="0" name=""/>
        <dsp:cNvSpPr/>
      </dsp:nvSpPr>
      <dsp:spPr>
        <a:xfrm>
          <a:off x="692764" y="499110"/>
          <a:ext cx="8861783" cy="9982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2337" tIns="124460" rIns="124460" bIns="124460" numCol="1" spcCol="1270" anchor="ctr" anchorCtr="0">
          <a:noAutofit/>
        </a:bodyPr>
        <a:lstStyle/>
        <a:p>
          <a:pPr marL="0" lvl="0" indent="0" algn="l" defTabSz="2178050">
            <a:lnSpc>
              <a:spcPct val="90000"/>
            </a:lnSpc>
            <a:spcBef>
              <a:spcPct val="0"/>
            </a:spcBef>
            <a:spcAft>
              <a:spcPct val="35000"/>
            </a:spcAft>
            <a:buNone/>
          </a:pPr>
          <a:r>
            <a:rPr lang="id-ID" sz="4900" kern="1200" dirty="0"/>
            <a:t>P</a:t>
          </a:r>
          <a:r>
            <a:rPr lang="en-US" sz="4900" kern="1200" dirty="0" err="1"/>
            <a:t>elaksana</a:t>
          </a:r>
          <a:r>
            <a:rPr lang="en-US" sz="4900" kern="1200" dirty="0"/>
            <a:t> </a:t>
          </a:r>
          <a:r>
            <a:rPr lang="en-US" sz="4900" kern="1200" dirty="0" err="1"/>
            <a:t>kebijakan</a:t>
          </a:r>
          <a:r>
            <a:rPr lang="en-US" sz="4900" kern="1200" dirty="0"/>
            <a:t> </a:t>
          </a:r>
          <a:r>
            <a:rPr lang="en-US" sz="4900" kern="1200" dirty="0" err="1"/>
            <a:t>publik</a:t>
          </a:r>
          <a:endParaRPr lang="en-US" sz="4900" kern="1200" dirty="0"/>
        </a:p>
      </dsp:txBody>
      <dsp:txXfrm>
        <a:off x="692764" y="499110"/>
        <a:ext cx="8861783" cy="998220"/>
      </dsp:txXfrm>
    </dsp:sp>
    <dsp:sp modelId="{FA475411-763D-4C26-B20A-7DA791573DE6}">
      <dsp:nvSpPr>
        <dsp:cNvPr id="0" name=""/>
        <dsp:cNvSpPr/>
      </dsp:nvSpPr>
      <dsp:spPr>
        <a:xfrm>
          <a:off x="68877" y="374332"/>
          <a:ext cx="1247775" cy="124777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E2DB3D-7277-409C-929C-8C1B45DA283A}">
      <dsp:nvSpPr>
        <dsp:cNvPr id="0" name=""/>
        <dsp:cNvSpPr/>
      </dsp:nvSpPr>
      <dsp:spPr>
        <a:xfrm>
          <a:off x="1055617" y="1996440"/>
          <a:ext cx="8498930" cy="9982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2337" tIns="124460" rIns="124460" bIns="124460" numCol="1" spcCol="1270" anchor="ctr" anchorCtr="0">
          <a:noAutofit/>
        </a:bodyPr>
        <a:lstStyle/>
        <a:p>
          <a:pPr marL="0" lvl="0" indent="0" algn="l" defTabSz="2178050">
            <a:lnSpc>
              <a:spcPct val="90000"/>
            </a:lnSpc>
            <a:spcBef>
              <a:spcPct val="0"/>
            </a:spcBef>
            <a:spcAft>
              <a:spcPct val="35000"/>
            </a:spcAft>
            <a:buNone/>
          </a:pPr>
          <a:r>
            <a:rPr lang="id-ID" sz="4900" kern="1200" dirty="0"/>
            <a:t>P</a:t>
          </a:r>
          <a:r>
            <a:rPr lang="en-US" sz="4900" kern="1200" dirty="0" err="1"/>
            <a:t>elayan</a:t>
          </a:r>
          <a:r>
            <a:rPr lang="en-US" sz="4900" kern="1200" dirty="0"/>
            <a:t> </a:t>
          </a:r>
          <a:r>
            <a:rPr lang="en-US" sz="4900" kern="1200" dirty="0" err="1"/>
            <a:t>publik</a:t>
          </a:r>
          <a:endParaRPr lang="en-US" sz="4900" kern="1200" dirty="0"/>
        </a:p>
      </dsp:txBody>
      <dsp:txXfrm>
        <a:off x="1055617" y="1996440"/>
        <a:ext cx="8498930" cy="998220"/>
      </dsp:txXfrm>
    </dsp:sp>
    <dsp:sp modelId="{FBC49D6D-C02E-4BC4-87B4-2930C4F89AB5}">
      <dsp:nvSpPr>
        <dsp:cNvPr id="0" name=""/>
        <dsp:cNvSpPr/>
      </dsp:nvSpPr>
      <dsp:spPr>
        <a:xfrm>
          <a:off x="431730" y="1871662"/>
          <a:ext cx="1247775" cy="124777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844F94-D602-4FC2-8318-CA08E148A8C9}">
      <dsp:nvSpPr>
        <dsp:cNvPr id="0" name=""/>
        <dsp:cNvSpPr/>
      </dsp:nvSpPr>
      <dsp:spPr>
        <a:xfrm>
          <a:off x="692764" y="3493770"/>
          <a:ext cx="8861783" cy="9982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2337" tIns="124460" rIns="124460" bIns="124460" numCol="1" spcCol="1270" anchor="ctr" anchorCtr="0">
          <a:noAutofit/>
        </a:bodyPr>
        <a:lstStyle/>
        <a:p>
          <a:pPr marL="0" lvl="0" indent="0" algn="l" defTabSz="2178050">
            <a:lnSpc>
              <a:spcPct val="90000"/>
            </a:lnSpc>
            <a:spcBef>
              <a:spcPct val="0"/>
            </a:spcBef>
            <a:spcAft>
              <a:spcPct val="35000"/>
            </a:spcAft>
            <a:buNone/>
          </a:pPr>
          <a:r>
            <a:rPr lang="id-ID" sz="4900" kern="1200" dirty="0"/>
            <a:t>P</a:t>
          </a:r>
          <a:r>
            <a:rPr lang="en-US" sz="4900" kern="1200" dirty="0" err="1"/>
            <a:t>erekat</a:t>
          </a:r>
          <a:r>
            <a:rPr lang="en-US" sz="4900" kern="1200" dirty="0"/>
            <a:t> </a:t>
          </a:r>
          <a:r>
            <a:rPr lang="en-US" sz="4900" kern="1200" dirty="0" err="1"/>
            <a:t>dan</a:t>
          </a:r>
          <a:r>
            <a:rPr lang="en-US" sz="4900" kern="1200" dirty="0"/>
            <a:t> </a:t>
          </a:r>
          <a:r>
            <a:rPr lang="en-US" sz="4900" kern="1200" dirty="0" err="1"/>
            <a:t>pemersatu</a:t>
          </a:r>
          <a:r>
            <a:rPr lang="en-US" sz="4900" kern="1200" dirty="0"/>
            <a:t> </a:t>
          </a:r>
          <a:r>
            <a:rPr lang="en-US" sz="4900" kern="1200" dirty="0" err="1"/>
            <a:t>bangsa</a:t>
          </a:r>
          <a:endParaRPr lang="en-US" sz="4900" kern="1200" dirty="0"/>
        </a:p>
      </dsp:txBody>
      <dsp:txXfrm>
        <a:off x="692764" y="3493770"/>
        <a:ext cx="8861783" cy="998220"/>
      </dsp:txXfrm>
    </dsp:sp>
    <dsp:sp modelId="{D40E5369-D3B6-4DBC-847C-97E22A10FA7E}">
      <dsp:nvSpPr>
        <dsp:cNvPr id="0" name=""/>
        <dsp:cNvSpPr/>
      </dsp:nvSpPr>
      <dsp:spPr>
        <a:xfrm>
          <a:off x="68877" y="3368992"/>
          <a:ext cx="1247775" cy="124777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B66C30-9D6F-47E8-905B-8DB87AA42198}">
      <dsp:nvSpPr>
        <dsp:cNvPr id="0" name=""/>
        <dsp:cNvSpPr/>
      </dsp:nvSpPr>
      <dsp:spPr>
        <a:xfrm>
          <a:off x="0" y="0"/>
          <a:ext cx="9623425"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A228FF-9306-40B5-B317-18B632659274}">
      <dsp:nvSpPr>
        <dsp:cNvPr id="0" name=""/>
        <dsp:cNvSpPr/>
      </dsp:nvSpPr>
      <dsp:spPr>
        <a:xfrm>
          <a:off x="0" y="0"/>
          <a:ext cx="1924685" cy="4991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r>
            <a:rPr lang="id-ID" sz="6500" kern="1200" dirty="0"/>
            <a:t>ASN</a:t>
          </a:r>
          <a:endParaRPr lang="en-US" sz="6500" kern="1200" dirty="0"/>
        </a:p>
      </dsp:txBody>
      <dsp:txXfrm>
        <a:off x="0" y="0"/>
        <a:ext cx="1924685" cy="4991100"/>
      </dsp:txXfrm>
    </dsp:sp>
    <dsp:sp modelId="{0BB99E05-1E31-4C00-8B79-8B1458FB73F1}">
      <dsp:nvSpPr>
        <dsp:cNvPr id="0" name=""/>
        <dsp:cNvSpPr/>
      </dsp:nvSpPr>
      <dsp:spPr>
        <a:xfrm>
          <a:off x="2069036" y="77985"/>
          <a:ext cx="7554388" cy="1559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id-ID" sz="2900" kern="1200" dirty="0"/>
            <a:t>M</a:t>
          </a:r>
          <a:r>
            <a:rPr lang="en-US" sz="2900" kern="1200" dirty="0" err="1"/>
            <a:t>elaksanakan</a:t>
          </a:r>
          <a:r>
            <a:rPr lang="en-US" sz="2900" kern="1200" dirty="0"/>
            <a:t> </a:t>
          </a:r>
          <a:r>
            <a:rPr lang="en-US" sz="2900" kern="1200" dirty="0" err="1"/>
            <a:t>kebijakan</a:t>
          </a:r>
          <a:r>
            <a:rPr lang="en-US" sz="2900" kern="1200" dirty="0"/>
            <a:t> </a:t>
          </a:r>
          <a:r>
            <a:rPr lang="en-US" sz="2900" kern="1200" dirty="0" err="1"/>
            <a:t>publik</a:t>
          </a:r>
          <a:r>
            <a:rPr lang="en-US" sz="2900" kern="1200" dirty="0"/>
            <a:t> yang </a:t>
          </a:r>
          <a:r>
            <a:rPr lang="en-US" sz="2900" kern="1200" dirty="0" err="1"/>
            <a:t>dibuat</a:t>
          </a:r>
          <a:r>
            <a:rPr lang="en-US" sz="2900" kern="1200" dirty="0"/>
            <a:t> </a:t>
          </a:r>
          <a:r>
            <a:rPr lang="en-US" sz="2900" kern="1200" dirty="0" err="1"/>
            <a:t>oleh</a:t>
          </a:r>
          <a:r>
            <a:rPr lang="en-US" sz="2900" kern="1200" dirty="0"/>
            <a:t> </a:t>
          </a:r>
          <a:r>
            <a:rPr lang="en-US" sz="2900" kern="1200" dirty="0" err="1"/>
            <a:t>Pejabat</a:t>
          </a:r>
          <a:r>
            <a:rPr lang="en-US" sz="2900" kern="1200" dirty="0"/>
            <a:t> Pembina </a:t>
          </a:r>
          <a:r>
            <a:rPr lang="en-US" sz="2900" kern="1200" dirty="0" err="1"/>
            <a:t>Kepegawaian</a:t>
          </a:r>
          <a:r>
            <a:rPr lang="en-US" sz="2900" kern="1200" dirty="0"/>
            <a:t> </a:t>
          </a:r>
          <a:r>
            <a:rPr lang="en-US" sz="2900" kern="1200" dirty="0" err="1"/>
            <a:t>sesuai</a:t>
          </a:r>
          <a:r>
            <a:rPr lang="en-US" sz="2900" kern="1200" dirty="0"/>
            <a:t> </a:t>
          </a:r>
          <a:r>
            <a:rPr lang="en-US" sz="2900" kern="1200" dirty="0" err="1"/>
            <a:t>dengan</a:t>
          </a:r>
          <a:r>
            <a:rPr lang="en-US" sz="2900" kern="1200" dirty="0"/>
            <a:t> </a:t>
          </a:r>
          <a:r>
            <a:rPr lang="en-US" sz="2900" kern="1200" dirty="0" err="1"/>
            <a:t>ketentuan</a:t>
          </a:r>
          <a:r>
            <a:rPr lang="en-US" sz="2900" kern="1200" dirty="0"/>
            <a:t> </a:t>
          </a:r>
          <a:r>
            <a:rPr lang="en-US" sz="2900" kern="1200" dirty="0" err="1"/>
            <a:t>peraturan</a:t>
          </a:r>
          <a:r>
            <a:rPr lang="en-US" sz="2900" kern="1200" dirty="0"/>
            <a:t> </a:t>
          </a:r>
          <a:r>
            <a:rPr lang="en-US" sz="2900" kern="1200" dirty="0" err="1"/>
            <a:t>perundang-undangan</a:t>
          </a:r>
          <a:endParaRPr lang="en-US" sz="2900" kern="1200" dirty="0"/>
        </a:p>
      </dsp:txBody>
      <dsp:txXfrm>
        <a:off x="2069036" y="77985"/>
        <a:ext cx="7554388" cy="1559718"/>
      </dsp:txXfrm>
    </dsp:sp>
    <dsp:sp modelId="{B9F580DD-FF72-491A-BED9-6FEE87B138E4}">
      <dsp:nvSpPr>
        <dsp:cNvPr id="0" name=""/>
        <dsp:cNvSpPr/>
      </dsp:nvSpPr>
      <dsp:spPr>
        <a:xfrm>
          <a:off x="1924685" y="1637704"/>
          <a:ext cx="76987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753839-691B-4791-9D92-23B4DA09393D}">
      <dsp:nvSpPr>
        <dsp:cNvPr id="0" name=""/>
        <dsp:cNvSpPr/>
      </dsp:nvSpPr>
      <dsp:spPr>
        <a:xfrm>
          <a:off x="2069036" y="1715690"/>
          <a:ext cx="7554388" cy="1559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id-ID" sz="2900" kern="1200" dirty="0"/>
            <a:t>M</a:t>
          </a:r>
          <a:r>
            <a:rPr lang="en-US" sz="2900" kern="1200" dirty="0" err="1"/>
            <a:t>emberikan</a:t>
          </a:r>
          <a:r>
            <a:rPr lang="en-US" sz="2900" kern="1200" dirty="0"/>
            <a:t> </a:t>
          </a:r>
          <a:r>
            <a:rPr lang="en-US" sz="2900" kern="1200" dirty="0" err="1"/>
            <a:t>pelayanan</a:t>
          </a:r>
          <a:r>
            <a:rPr lang="en-US" sz="2900" kern="1200" dirty="0"/>
            <a:t> </a:t>
          </a:r>
          <a:r>
            <a:rPr lang="en-US" sz="2900" kern="1200" dirty="0" err="1"/>
            <a:t>publik</a:t>
          </a:r>
          <a:r>
            <a:rPr lang="en-US" sz="2900" kern="1200" dirty="0"/>
            <a:t> yang </a:t>
          </a:r>
          <a:r>
            <a:rPr lang="en-US" sz="2900" kern="1200" dirty="0" err="1"/>
            <a:t>profesional</a:t>
          </a:r>
          <a:r>
            <a:rPr lang="en-US" sz="2900" kern="1200" dirty="0"/>
            <a:t> </a:t>
          </a:r>
          <a:r>
            <a:rPr lang="en-US" sz="2900" kern="1200" dirty="0" err="1"/>
            <a:t>dan</a:t>
          </a:r>
          <a:r>
            <a:rPr lang="en-US" sz="2900" kern="1200" dirty="0"/>
            <a:t> </a:t>
          </a:r>
          <a:r>
            <a:rPr lang="en-US" sz="2900" kern="1200" dirty="0" err="1"/>
            <a:t>berkualitas</a:t>
          </a:r>
          <a:endParaRPr lang="en-US" sz="2900" kern="1200" dirty="0"/>
        </a:p>
      </dsp:txBody>
      <dsp:txXfrm>
        <a:off x="2069036" y="1715690"/>
        <a:ext cx="7554388" cy="1559718"/>
      </dsp:txXfrm>
    </dsp:sp>
    <dsp:sp modelId="{7910A209-2729-4A12-BE85-DA9179A8E291}">
      <dsp:nvSpPr>
        <dsp:cNvPr id="0" name=""/>
        <dsp:cNvSpPr/>
      </dsp:nvSpPr>
      <dsp:spPr>
        <a:xfrm>
          <a:off x="1924685" y="3275409"/>
          <a:ext cx="76987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942439-8B41-4033-A3F1-A9D3E2F4EC58}">
      <dsp:nvSpPr>
        <dsp:cNvPr id="0" name=""/>
        <dsp:cNvSpPr/>
      </dsp:nvSpPr>
      <dsp:spPr>
        <a:xfrm>
          <a:off x="2069036" y="3353395"/>
          <a:ext cx="7554388" cy="1559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id-ID" sz="2900" kern="1200" dirty="0"/>
            <a:t>M</a:t>
          </a:r>
          <a:r>
            <a:rPr lang="en-US" sz="2900" kern="1200" dirty="0" err="1"/>
            <a:t>empererat</a:t>
          </a:r>
          <a:r>
            <a:rPr lang="en-US" sz="2900" kern="1200" dirty="0"/>
            <a:t> </a:t>
          </a:r>
          <a:r>
            <a:rPr lang="en-US" sz="2900" kern="1200" dirty="0" err="1"/>
            <a:t>persatuan</a:t>
          </a:r>
          <a:r>
            <a:rPr lang="en-US" sz="2900" kern="1200" dirty="0"/>
            <a:t> </a:t>
          </a:r>
          <a:r>
            <a:rPr lang="en-US" sz="2900" kern="1200" dirty="0" err="1"/>
            <a:t>dan</a:t>
          </a:r>
          <a:r>
            <a:rPr lang="en-US" sz="2900" kern="1200" dirty="0"/>
            <a:t> </a:t>
          </a:r>
          <a:r>
            <a:rPr lang="en-US" sz="2900" kern="1200" dirty="0" err="1"/>
            <a:t>kesatuan</a:t>
          </a:r>
          <a:r>
            <a:rPr lang="en-US" sz="2900" kern="1200" dirty="0"/>
            <a:t> Negara </a:t>
          </a:r>
          <a:r>
            <a:rPr lang="en-US" sz="2900" kern="1200" dirty="0" err="1"/>
            <a:t>Kesatuan</a:t>
          </a:r>
          <a:r>
            <a:rPr lang="en-US" sz="2900" kern="1200" dirty="0"/>
            <a:t> </a:t>
          </a:r>
          <a:r>
            <a:rPr lang="en-US" sz="2900" kern="1200" dirty="0" err="1"/>
            <a:t>Republik</a:t>
          </a:r>
          <a:r>
            <a:rPr lang="en-US" sz="2900" kern="1200" dirty="0"/>
            <a:t> Indonesia</a:t>
          </a:r>
        </a:p>
      </dsp:txBody>
      <dsp:txXfrm>
        <a:off x="2069036" y="3353395"/>
        <a:ext cx="7554388" cy="1559718"/>
      </dsp:txXfrm>
    </dsp:sp>
    <dsp:sp modelId="{A10C6631-E493-4CFC-AE88-9F6268A21B31}">
      <dsp:nvSpPr>
        <dsp:cNvPr id="0" name=""/>
        <dsp:cNvSpPr/>
      </dsp:nvSpPr>
      <dsp:spPr>
        <a:xfrm>
          <a:off x="1924685" y="4913114"/>
          <a:ext cx="76987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3/11/2020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a:t>The </a:t>
            </a:r>
            <a:r>
              <a:rPr lang="en-US" dirty="0" err="1"/>
              <a:t>Powerpoint</a:t>
            </a:r>
            <a:r>
              <a:rPr lang="en-US" dirty="0"/>
              <a:t> Title Goes Here</a:t>
            </a:r>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a:t>Secondary Title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pPr/>
              <a:t>11/03/2020</a:t>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pPr/>
              <a:t>‹#›</a:t>
            </a:fld>
            <a:endParaRPr lang="id-ID"/>
          </a:p>
        </p:txBody>
      </p:sp>
    </p:spTree>
    <p:extLst>
      <p:ext uri="{BB962C8B-B14F-4D97-AF65-F5344CB8AC3E}">
        <p14:creationId xmlns:p14="http://schemas.microsoft.com/office/powerpoint/2010/main" val="97023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lumMod val="65000"/>
                    <a:lumOff val="35000"/>
                  </a:schemeClr>
                </a:solidFill>
              </a:defRPr>
            </a:lvl1pPr>
          </a:lstStyle>
          <a:p>
            <a:r>
              <a:rPr lang="id-ID" sz="2000" b="1" dirty="0">
                <a:solidFill>
                  <a:schemeClr val="tx1">
                    <a:lumMod val="75000"/>
                    <a:lumOff val="25000"/>
                  </a:schemeClr>
                </a:solidFill>
              </a:rPr>
              <a:t>Lorem ipsum dolor sit amet</a:t>
            </a: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lumMod val="65000"/>
                    <a:lumOff val="35000"/>
                  </a:schemeClr>
                </a:solidFill>
                <a:latin typeface="+mn-lt"/>
              </a:defRPr>
            </a:lvl1pPr>
            <a:lvl2pPr>
              <a:defRPr sz="2000">
                <a:solidFill>
                  <a:schemeClr val="tx1">
                    <a:lumMod val="65000"/>
                    <a:lumOff val="35000"/>
                  </a:schemeClr>
                </a:solidFill>
                <a:latin typeface="+mn-lt"/>
              </a:defRPr>
            </a:lvl2pPr>
            <a:lvl3pPr>
              <a:defRPr sz="2000">
                <a:solidFill>
                  <a:schemeClr val="tx1">
                    <a:lumMod val="65000"/>
                    <a:lumOff val="35000"/>
                  </a:schemeClr>
                </a:solidFill>
                <a:latin typeface="+mn-lt"/>
              </a:defRPr>
            </a:lvl3pPr>
            <a:lvl4pPr>
              <a:defRPr sz="2000">
                <a:solidFill>
                  <a:schemeClr val="tx1">
                    <a:lumMod val="65000"/>
                    <a:lumOff val="35000"/>
                  </a:schemeClr>
                </a:solidFill>
                <a:latin typeface="+mn-lt"/>
              </a:defRPr>
            </a:lvl4pPr>
            <a:lvl5pPr>
              <a:defRPr sz="2000">
                <a:solidFill>
                  <a:schemeClr val="tx1">
                    <a:lumMod val="65000"/>
                    <a:lumOff val="35000"/>
                  </a:schemeClr>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p14="http://schemas.microsoft.com/office/powerpoint/2010/main" val="2056686554"/>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616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762269"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a:latin typeface="Franklin Gothic Heavy" pitchFamily="34" charset="0"/>
                <a:ea typeface="Arial Unicode MS" pitchFamily="34" charset="-128"/>
                <a:cs typeface="Tahoma" pitchFamily="34" charset="0"/>
              </a:rPr>
              <a:t>PEMBUKA BELAJAR</a:t>
            </a:r>
            <a:endParaRPr lang="id-ID" sz="3600" dirty="0">
              <a:latin typeface="Franklin Gothic Heavy" pitchFamily="34" charset="0"/>
              <a:ea typeface="Arial Unicode MS" pitchFamily="34" charset="-128"/>
              <a:cs typeface="Tahoma"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itchFamily="34" charset="0"/>
              </a:rPr>
              <a:t>“</a:t>
            </a:r>
            <a:r>
              <a:rPr lang="en-US" sz="2800" dirty="0" err="1">
                <a:solidFill>
                  <a:schemeClr val="tx1"/>
                </a:solidFill>
                <a:latin typeface="Gill Sans MT Condensed" pitchFamily="34" charset="0"/>
              </a:rPr>
              <a:t>Kami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ridho</a:t>
            </a:r>
            <a:r>
              <a:rPr lang="en-US" sz="2800" dirty="0">
                <a:solidFill>
                  <a:schemeClr val="tx1"/>
                </a:solidFill>
                <a:latin typeface="Gill Sans MT Condensed" pitchFamily="34" charset="0"/>
              </a:rPr>
              <a:t> Allah SWT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Tuhanku</a:t>
            </a:r>
            <a:r>
              <a:rPr lang="en-US" sz="2800" dirty="0">
                <a:solidFill>
                  <a:schemeClr val="tx1"/>
                </a:solidFill>
                <a:latin typeface="Gill Sans MT Condensed" pitchFamily="34" charset="0"/>
              </a:rPr>
              <a:t>, Islam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agamaku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Muhammad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Rasul</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Ya</a:t>
            </a:r>
            <a:r>
              <a:rPr lang="en-US" sz="2800" dirty="0">
                <a:solidFill>
                  <a:schemeClr val="tx1"/>
                </a:solidFill>
                <a:latin typeface="Gill Sans MT Condensed" pitchFamily="34" charset="0"/>
              </a:rPr>
              <a:t> Allah, </a:t>
            </a:r>
            <a:r>
              <a:rPr lang="en-US" sz="2800" dirty="0" err="1">
                <a:solidFill>
                  <a:schemeClr val="tx1"/>
                </a:solidFill>
                <a:latin typeface="Gill Sans MT Condensed" pitchFamily="34" charset="0"/>
              </a:rPr>
              <a:t>tambahkanlah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kepadaku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ilmu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berikanlah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kefahaman</a:t>
            </a:r>
            <a:r>
              <a:rPr lang="en-US" sz="2800" dirty="0">
                <a:solidFill>
                  <a:schemeClr val="tx1"/>
                </a:solidFill>
                <a:latin typeface="Gill Sans MT Condensed" pitchFamily="34" charset="0"/>
              </a:rPr>
              <a:t>”</a:t>
            </a:r>
          </a:p>
        </p:txBody>
      </p:sp>
      <p:pic>
        <p:nvPicPr>
          <p:cNvPr id="15364" name="Picture 5" descr="C:\Users\Suryani\Pictures\doa-belajar.jpg"/>
          <p:cNvPicPr>
            <a:picLocks noChangeAspect="1" noChangeArrowheads="1"/>
          </p:cNvPicPr>
          <p:nvPr/>
        </p:nvPicPr>
        <p:blipFill>
          <a:blip r:embed="rId2"/>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DOA BELAJAR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895" y="224380"/>
            <a:ext cx="5967482" cy="432048"/>
          </a:xfrm>
        </p:spPr>
        <p:txBody>
          <a:bodyPr/>
          <a:lstStyle/>
          <a:p>
            <a:pPr algn="r"/>
            <a:r>
              <a:rPr lang="id-ID" sz="4400" b="1" dirty="0"/>
              <a:t>HAK PNS &amp; PPPK</a:t>
            </a:r>
          </a:p>
        </p:txBody>
      </p:sp>
      <p:pic>
        <p:nvPicPr>
          <p:cNvPr id="6" name="Picture 5"/>
          <p:cNvPicPr>
            <a:picLocks noChangeAspect="1"/>
          </p:cNvPicPr>
          <p:nvPr/>
        </p:nvPicPr>
        <p:blipFill>
          <a:blip r:embed="rId2"/>
          <a:stretch>
            <a:fillRect/>
          </a:stretch>
        </p:blipFill>
        <p:spPr>
          <a:xfrm>
            <a:off x="1241415" y="1324356"/>
            <a:ext cx="9839797" cy="4993057"/>
          </a:xfrm>
          <a:prstGeom prst="rect">
            <a:avLst/>
          </a:prstGeom>
        </p:spPr>
      </p:pic>
    </p:spTree>
    <p:extLst>
      <p:ext uri="{BB962C8B-B14F-4D97-AF65-F5344CB8AC3E}">
        <p14:creationId xmlns:p14="http://schemas.microsoft.com/office/powerpoint/2010/main" val="794518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b="1" dirty="0"/>
              <a:t>Kewajiban Pegawai ASN </a:t>
            </a:r>
          </a:p>
        </p:txBody>
      </p:sp>
      <p:sp>
        <p:nvSpPr>
          <p:cNvPr id="4" name="Content Placeholder 2"/>
          <p:cNvSpPr>
            <a:spLocks noGrp="1"/>
          </p:cNvSpPr>
          <p:nvPr>
            <p:ph idx="4294967295"/>
          </p:nvPr>
        </p:nvSpPr>
        <p:spPr>
          <a:xfrm>
            <a:off x="1200875" y="2392723"/>
            <a:ext cx="9624060" cy="3524752"/>
          </a:xfrm>
          <a:prstGeom prst="rect">
            <a:avLst/>
          </a:prstGeom>
        </p:spPr>
        <p:txBody>
          <a:bodyPr>
            <a:normAutofit fontScale="70000" lnSpcReduction="20000"/>
          </a:bodyPr>
          <a:lstStyle/>
          <a:p>
            <a:r>
              <a:rPr lang="id-ID" dirty="0"/>
              <a:t>Setia dan taat pada Pancasila, UUD 45, NKRI, dan pemerintah yang sah; </a:t>
            </a:r>
          </a:p>
          <a:p>
            <a:r>
              <a:rPr lang="id-ID" dirty="0"/>
              <a:t>Menjaga persatuan dan kesatuan bangsa; </a:t>
            </a:r>
          </a:p>
          <a:p>
            <a:r>
              <a:rPr lang="id-ID" dirty="0"/>
              <a:t>Melaksanakan kebijakan yang dirumuskan pejabat pemerintah yang berwenang</a:t>
            </a:r>
          </a:p>
          <a:p>
            <a:r>
              <a:rPr lang="id-ID" dirty="0"/>
              <a:t>Menaati ketentuan peraturan perundang-undangan; </a:t>
            </a:r>
          </a:p>
          <a:p>
            <a:r>
              <a:rPr lang="id-ID" dirty="0"/>
              <a:t>Melaksanakan tugas kedinasan dengan penuh pengabdian, kejujuran, kesadaran, dan tanggung jawab; </a:t>
            </a:r>
          </a:p>
          <a:p>
            <a:r>
              <a:rPr lang="id-ID" dirty="0"/>
              <a:t>Menunjukkan integritas dan keteladanan dalam sikap, perilaku, ucapan dan tindakan kepada setiap orang, baik di dalam maupun di luar kedinasan;  </a:t>
            </a:r>
          </a:p>
          <a:p>
            <a:r>
              <a:rPr lang="id-ID" dirty="0"/>
              <a:t>Menyimpan rahasia jabatan dan hanya dapat mengemukakan rahasia jabatan sesuai dengan ketentuan peraturan perundang-undangan</a:t>
            </a:r>
          </a:p>
        </p:txBody>
      </p:sp>
    </p:spTree>
    <p:extLst>
      <p:ext uri="{BB962C8B-B14F-4D97-AF65-F5344CB8AC3E}">
        <p14:creationId xmlns:p14="http://schemas.microsoft.com/office/powerpoint/2010/main" val="360222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35282"/>
            <a:ext cx="5181600" cy="680718"/>
          </a:xfrm>
        </p:spPr>
        <p:txBody>
          <a:bodyPr/>
          <a:lstStyle/>
          <a:p>
            <a:r>
              <a:rPr lang="en-US" sz="4000" b="1" dirty="0" err="1"/>
              <a:t>Rencana</a:t>
            </a:r>
            <a:r>
              <a:rPr lang="en-US" sz="4000" b="1" dirty="0"/>
              <a:t> </a:t>
            </a:r>
            <a:r>
              <a:rPr lang="en-US" sz="4000" b="1" dirty="0" err="1"/>
              <a:t>Tindak</a:t>
            </a:r>
            <a:r>
              <a:rPr lang="en-US" sz="4000" b="1" dirty="0"/>
              <a:t> </a:t>
            </a:r>
            <a:r>
              <a:rPr lang="en-US" sz="4000" b="1" dirty="0" err="1"/>
              <a:t>Lanjut</a:t>
            </a:r>
            <a:endParaRPr lang="en-US" sz="4000" b="1" dirty="0"/>
          </a:p>
        </p:txBody>
      </p:sp>
      <p:sp>
        <p:nvSpPr>
          <p:cNvPr id="3" name="Content Placeholder 2"/>
          <p:cNvSpPr>
            <a:spLocks noGrp="1"/>
          </p:cNvSpPr>
          <p:nvPr>
            <p:ph sz="quarter" idx="10"/>
          </p:nvPr>
        </p:nvSpPr>
        <p:spPr>
          <a:xfrm>
            <a:off x="1295403" y="1371600"/>
            <a:ext cx="10081684" cy="5081588"/>
          </a:xfrm>
        </p:spPr>
        <p:txBody>
          <a:bodyPr/>
          <a:lstStyle/>
          <a:p>
            <a:pPr>
              <a:buNone/>
            </a:pPr>
            <a:r>
              <a:rPr lang="id-ID" sz="3600" b="1" dirty="0"/>
              <a:t>NEXT MEETING </a:t>
            </a:r>
          </a:p>
          <a:p>
            <a:pPr>
              <a:buNone/>
            </a:pPr>
            <a:r>
              <a:rPr lang="id-ID" sz="5400" b="1" dirty="0"/>
              <a:t>PERENCANAAN PEGAWAI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p:txBody>
          <a:bodyPr/>
          <a:lstStyle/>
          <a:p>
            <a:pPr marL="0" indent="0" algn="ctr">
              <a:buNone/>
            </a:pPr>
            <a:r>
              <a:rPr lang="id-ID" b="1" dirty="0"/>
              <a:t>QS AL AHZAB AYAT 72</a:t>
            </a:r>
          </a:p>
          <a:p>
            <a:pPr marL="0" indent="0" algn="ctr">
              <a:buNone/>
            </a:pPr>
            <a:endParaRPr lang="id-ID" dirty="0"/>
          </a:p>
          <a:p>
            <a:pPr marL="0" indent="0" algn="ctr">
              <a:buNone/>
            </a:pPr>
            <a:r>
              <a:rPr lang="id-ID" dirty="0"/>
              <a:t>“SESUNGGUHNYA KAMI TELAH MENGEMUKAKAN AMANAT KEPADA LANGIT, BUMI DAN GUNUNG-GUNUNG, MAKA SEMUANYA ENGGAN UNTUK MEMIKUL AMANAT ITU DAN MEREKA KHAWATIR AKAN MENGKHIANATINYA DAN DIPIKULLAH AMANAT ITU OLEH MANUSIA. SESUNGGUHNYA MANUSIA ITU AMAT ZALIM DAN AMAT BODOH”</a:t>
            </a:r>
          </a:p>
        </p:txBody>
      </p:sp>
      <p:pic>
        <p:nvPicPr>
          <p:cNvPr id="4" name="Picture 3"/>
          <p:cNvPicPr>
            <a:picLocks noChangeAspect="1"/>
          </p:cNvPicPr>
          <p:nvPr/>
        </p:nvPicPr>
        <p:blipFill>
          <a:blip r:embed="rId2"/>
          <a:stretch>
            <a:fillRect/>
          </a:stretch>
        </p:blipFill>
        <p:spPr>
          <a:xfrm>
            <a:off x="7656840" y="135812"/>
            <a:ext cx="3932261" cy="969348"/>
          </a:xfrm>
          <a:prstGeom prst="rect">
            <a:avLst/>
          </a:prstGeom>
        </p:spPr>
      </p:pic>
    </p:spTree>
    <p:extLst>
      <p:ext uri="{BB962C8B-B14F-4D97-AF65-F5344CB8AC3E}">
        <p14:creationId xmlns:p14="http://schemas.microsoft.com/office/powerpoint/2010/main" val="183551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006437" y="1138670"/>
            <a:ext cx="5714424" cy="431800"/>
          </a:xfrm>
        </p:spPr>
        <p:txBody>
          <a:bodyPr>
            <a:noAutofit/>
          </a:bodyPr>
          <a:lstStyle/>
          <a:p>
            <a:pPr algn="ctr" eaLnBrk="1" hangingPunct="1"/>
            <a:r>
              <a:rPr lang="en-US" sz="4000" b="1" dirty="0">
                <a:latin typeface="Berlin Sans FB Demi" pitchFamily="34" charset="0"/>
                <a:ea typeface="SimSun" pitchFamily="2" charset="-122"/>
                <a:cs typeface="Tahoma" pitchFamily="34" charset="0"/>
              </a:rPr>
              <a:t>PENUTUP BELAJAR</a:t>
            </a:r>
            <a:br>
              <a:rPr lang="en-US" sz="4000" b="1" dirty="0">
                <a:latin typeface="Berlin Sans FB Demi" pitchFamily="34" charset="0"/>
                <a:ea typeface="Arial Unicode MS" pitchFamily="34" charset="-128"/>
                <a:cs typeface="Tahoma" pitchFamily="34" charset="0"/>
              </a:rPr>
            </a:br>
            <a:endParaRPr lang="en-US" sz="4000" b="1" dirty="0">
              <a:latin typeface="Berlin Sans FB Demi" pitchFamily="34" charset="0"/>
              <a:ea typeface="Arial Unicode MS" pitchFamily="34" charset="-128"/>
              <a:cs typeface="Tahoma" pitchFamily="34" charset="0"/>
            </a:endParaRPr>
          </a:p>
        </p:txBody>
      </p:sp>
      <p:sp>
        <p:nvSpPr>
          <p:cNvPr id="58371" name="Content Placeholder 2"/>
          <p:cNvSpPr>
            <a:spLocks noGrp="1"/>
          </p:cNvSpPr>
          <p:nvPr>
            <p:ph idx="4294967295"/>
          </p:nvPr>
        </p:nvSpPr>
        <p:spPr>
          <a:xfrm>
            <a:off x="1219199" y="2143125"/>
            <a:ext cx="9975273" cy="3571875"/>
          </a:xfrm>
          <a:prstGeom prst="rect">
            <a:avLst/>
          </a:prstGeom>
        </p:spPr>
        <p:txBody>
          <a:bodyPr>
            <a:normAutofit fontScale="92500" lnSpcReduction="10000"/>
          </a:bodyPr>
          <a:lstStyle/>
          <a:p>
            <a:pPr algn="ctr" eaLnBrk="1" hangingPunct="1">
              <a:buFontTx/>
              <a:buNone/>
            </a:pPr>
            <a:r>
              <a:rPr lang="ar-AE" sz="2400" b="1" dirty="0">
                <a:latin typeface="Gill Sans MT Condensed" pitchFamily="34" charset="0"/>
                <a:ea typeface="Arial Unicode MS" pitchFamily="34" charset="-128"/>
                <a:cs typeface="Tahoma" pitchFamily="34" charset="0"/>
              </a:rPr>
              <a:t>بِسْمِ اللَّهِ الرَّحْمَنِ الرَّحِيمِ</a:t>
            </a:r>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ar-AE" sz="2400" b="1" dirty="0">
                <a:latin typeface="Gill Sans MT Condensed" pitchFamily="34" charset="0"/>
                <a:ea typeface="Arial Unicode MS" pitchFamily="34" charset="-128"/>
                <a:cs typeface="Tahoma" pitchFamily="34" charset="0"/>
              </a:rPr>
              <a:t>اَللَّهُمَّ أَرِنَا الْحَقَّ حَقًّا وَارْزُقْنَا اتِّـبَاعَه ُ وَأَرِنَا الْبَاطِلَ بَاطِلاً وَارْزُقْنَا اجْتِنَابَهُ</a:t>
            </a:r>
            <a:endParaRPr lang="en-US" sz="2400" b="1" dirty="0">
              <a:latin typeface="Gill Sans MT Condensed" pitchFamily="34" charset="0"/>
              <a:ea typeface="Arial Unicode MS" pitchFamily="34" charset="-128"/>
              <a:cs typeface="Tahoma" pitchFamily="34" charset="0"/>
            </a:endParaRPr>
          </a:p>
          <a:p>
            <a:pPr algn="ctr" eaLnBrk="1" hangingPunct="1"/>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en-US" sz="3600" dirty="0" err="1">
                <a:latin typeface="Gill Sans MT Condensed" pitchFamily="34" charset="0"/>
                <a:ea typeface="Arial Unicode MS" pitchFamily="34" charset="-128"/>
                <a:cs typeface="Tahoma" pitchFamily="34" charset="0"/>
              </a:rPr>
              <a:t>Ya</a:t>
            </a:r>
            <a:r>
              <a:rPr lang="en-US" sz="3600" dirty="0">
                <a:latin typeface="Gill Sans MT Condensed" pitchFamily="34" charset="0"/>
                <a:ea typeface="Arial Unicode MS" pitchFamily="34" charset="-128"/>
                <a:cs typeface="Tahoma" pitchFamily="34" charset="0"/>
              </a:rPr>
              <a:t> Allah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kebenaran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mengikutinya</a:t>
            </a:r>
            <a:r>
              <a:rPr lang="en-US" sz="3600" dirty="0">
                <a:latin typeface="Gill Sans MT Condensed" pitchFamily="34" charset="0"/>
                <a:ea typeface="Arial Unicode MS" pitchFamily="34" charset="-128"/>
                <a:cs typeface="Tahoma" pitchFamily="34" charset="0"/>
              </a:rPr>
              <a:t>, </a:t>
            </a:r>
          </a:p>
          <a:p>
            <a:pPr algn="ctr" eaLnBrk="1" hangingPunct="1">
              <a:buFontTx/>
              <a:buNone/>
            </a:pPr>
            <a:r>
              <a:rPr lang="en-US" sz="3600" dirty="0">
                <a:latin typeface="Gill Sans MT Condensed" pitchFamily="34" charset="0"/>
                <a:ea typeface="Arial Unicode MS" pitchFamily="34" charset="-128"/>
                <a:cs typeface="Tahoma" pitchFamily="34" charset="0"/>
              </a:rPr>
              <a:t>Dan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keburukan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menjauhinya</a:t>
            </a:r>
            <a:r>
              <a:rPr lang="en-US" sz="3600" dirty="0">
                <a:latin typeface="Gill Sans MT Condensed" pitchFamily="34" charset="0"/>
                <a:ea typeface="Arial Unicode MS" pitchFamily="34" charset="-128"/>
                <a:cs typeface="Tahoma" pitchFamily="34" charset="0"/>
              </a:rPr>
              <a:t>.</a:t>
            </a:r>
          </a:p>
          <a:p>
            <a:pPr eaLnBrk="1" hangingPunct="1"/>
            <a:endParaRPr lang="en-US" sz="2400" dirty="0">
              <a:latin typeface="Gill Sans MT Condensed" pitchFamily="34" charset="0"/>
              <a:ea typeface="Arial Unicode MS" pitchFamily="34" charset="-128"/>
              <a:cs typeface="Tahoma"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9927" y="1763485"/>
            <a:ext cx="11304545" cy="1172687"/>
          </a:xfrm>
        </p:spPr>
        <p:txBody>
          <a:bodyPr/>
          <a:lstStyle/>
          <a:p>
            <a:pPr>
              <a:defRPr/>
            </a:pPr>
            <a:r>
              <a:rPr lang="id-ID" sz="5400" dirty="0"/>
              <a:t>PERAN DAN TANTANGAN ASN</a:t>
            </a:r>
            <a:endParaRPr lang="en-US" sz="5400" dirty="0">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id-ID" sz="1600" dirty="0">
                <a:latin typeface="Berlin Sans FB Demi" pitchFamily="34" charset="0"/>
              </a:rPr>
              <a:t>MUHAMMAD KHOZIN, S.IP, MPA</a:t>
            </a:r>
            <a:endParaRPr lang="en-US" sz="1600" dirty="0">
              <a:latin typeface="Berlin Sans FB Demi" pitchFamily="34" charset="0"/>
            </a:endParaRPr>
          </a:p>
          <a:p>
            <a:r>
              <a:rPr lang="en-US" sz="1600" dirty="0" err="1">
                <a:latin typeface="Berlin Sans FB Demi" pitchFamily="34" charset="0"/>
              </a:rPr>
              <a:t>Disampaikan</a:t>
            </a:r>
            <a:r>
              <a:rPr lang="en-US" sz="1600" dirty="0">
                <a:latin typeface="Berlin Sans FB Demi" pitchFamily="34" charset="0"/>
              </a:rPr>
              <a:t> </a:t>
            </a:r>
            <a:r>
              <a:rPr lang="en-US" sz="1600" dirty="0" err="1">
                <a:latin typeface="Berlin Sans FB Demi" pitchFamily="34" charset="0"/>
              </a:rPr>
              <a:t>pada</a:t>
            </a:r>
            <a:r>
              <a:rPr lang="en-US" sz="1600" dirty="0">
                <a:latin typeface="Berlin Sans FB Demi" pitchFamily="34" charset="0"/>
              </a:rPr>
              <a:t> </a:t>
            </a:r>
            <a:r>
              <a:rPr lang="en-US" sz="1600" dirty="0" err="1">
                <a:latin typeface="Berlin Sans FB Demi" pitchFamily="34" charset="0"/>
              </a:rPr>
              <a:t>Kuliah</a:t>
            </a:r>
            <a:r>
              <a:rPr lang="en-US" sz="1600" dirty="0">
                <a:latin typeface="Berlin Sans FB Demi" pitchFamily="34" charset="0"/>
              </a:rPr>
              <a:t> MK </a:t>
            </a:r>
            <a:r>
              <a:rPr lang="id-ID" sz="1600" dirty="0">
                <a:latin typeface="Berlin Sans FB Demi" pitchFamily="34" charset="0"/>
              </a:rPr>
              <a:t>MSDM Sektor Publik</a:t>
            </a:r>
            <a:endParaRPr lang="en-US" sz="1600" dirty="0">
              <a:latin typeface="Berlin Sans FB Demi" pitchFamily="34" charset="0"/>
            </a:endParaRPr>
          </a:p>
          <a:p>
            <a:r>
              <a:rPr lang="en-US" sz="1600" dirty="0">
                <a:latin typeface="Berlin Sans FB Demi" pitchFamily="34" charset="0"/>
              </a:rPr>
              <a:t>2</a:t>
            </a:r>
            <a:r>
              <a:rPr lang="id-ID" sz="1600" dirty="0">
                <a:latin typeface="Berlin Sans FB Demi" pitchFamily="34" charset="0"/>
              </a:rPr>
              <a:t>0</a:t>
            </a:r>
            <a:r>
              <a:rPr lang="en-US" sz="1600" dirty="0">
                <a:latin typeface="Berlin Sans FB Demi" pitchFamily="34" charset="0"/>
              </a:rPr>
              <a:t>20</a:t>
            </a:r>
          </a:p>
        </p:txBody>
      </p:sp>
    </p:spTree>
    <p:extLst>
      <p:ext uri="{BB962C8B-B14F-4D97-AF65-F5344CB8AC3E}">
        <p14:creationId xmlns:p14="http://schemas.microsoft.com/office/powerpoint/2010/main" val="170774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589" y="289694"/>
            <a:ext cx="5812971" cy="432048"/>
          </a:xfrm>
        </p:spPr>
        <p:txBody>
          <a:bodyPr/>
          <a:lstStyle/>
          <a:p>
            <a:r>
              <a:rPr lang="id-ID" b="1" dirty="0"/>
              <a:t>PEGAWAI ASN VS PENDUDUK INDONESIA</a:t>
            </a:r>
            <a:endParaRPr lang="id-ID" dirty="0"/>
          </a:p>
        </p:txBody>
      </p:sp>
      <p:pic>
        <p:nvPicPr>
          <p:cNvPr id="6" name="Picture 5"/>
          <p:cNvPicPr>
            <a:picLocks noChangeAspect="1"/>
          </p:cNvPicPr>
          <p:nvPr/>
        </p:nvPicPr>
        <p:blipFill>
          <a:blip r:embed="rId2"/>
          <a:stretch>
            <a:fillRect/>
          </a:stretch>
        </p:blipFill>
        <p:spPr>
          <a:xfrm>
            <a:off x="1285839" y="932471"/>
            <a:ext cx="9620322" cy="4993057"/>
          </a:xfrm>
          <a:prstGeom prst="rect">
            <a:avLst/>
          </a:prstGeom>
        </p:spPr>
      </p:pic>
    </p:spTree>
    <p:extLst>
      <p:ext uri="{BB962C8B-B14F-4D97-AF65-F5344CB8AC3E}">
        <p14:creationId xmlns:p14="http://schemas.microsoft.com/office/powerpoint/2010/main" val="351140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5296" y="355009"/>
            <a:ext cx="4595881" cy="432048"/>
          </a:xfrm>
        </p:spPr>
        <p:txBody>
          <a:bodyPr/>
          <a:lstStyle/>
          <a:p>
            <a:pPr algn="r"/>
            <a:r>
              <a:rPr lang="id-ID" sz="3600" b="1" dirty="0">
                <a:solidFill>
                  <a:schemeClr val="tx1"/>
                </a:solidFill>
              </a:rPr>
              <a:t>QUESTION</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737313916"/>
              </p:ext>
            </p:extLst>
          </p:nvPr>
        </p:nvGraphicFramePr>
        <p:xfrm>
          <a:off x="534988" y="1404367"/>
          <a:ext cx="9623425" cy="5350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576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78731" y="341990"/>
            <a:ext cx="4741817" cy="480970"/>
          </a:xfrm>
        </p:spPr>
        <p:txBody>
          <a:bodyPr/>
          <a:lstStyle/>
          <a:p>
            <a:r>
              <a:rPr lang="id-ID" sz="3600" b="1" dirty="0"/>
              <a:t>Kualitas Layanan PNS</a:t>
            </a:r>
          </a:p>
        </p:txBody>
      </p:sp>
      <p:pic>
        <p:nvPicPr>
          <p:cNvPr id="6" name="Picture 5"/>
          <p:cNvPicPr>
            <a:picLocks noChangeAspect="1"/>
          </p:cNvPicPr>
          <p:nvPr/>
        </p:nvPicPr>
        <p:blipFill>
          <a:blip r:embed="rId2"/>
          <a:stretch>
            <a:fillRect/>
          </a:stretch>
        </p:blipFill>
        <p:spPr>
          <a:xfrm>
            <a:off x="1300226" y="1350914"/>
            <a:ext cx="9620322" cy="5096698"/>
          </a:xfrm>
          <a:prstGeom prst="rect">
            <a:avLst/>
          </a:prstGeom>
        </p:spPr>
      </p:pic>
    </p:spTree>
    <p:extLst>
      <p:ext uri="{BB962C8B-B14F-4D97-AF65-F5344CB8AC3E}">
        <p14:creationId xmlns:p14="http://schemas.microsoft.com/office/powerpoint/2010/main" val="406357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336027" y="15375"/>
            <a:ext cx="5591810" cy="224433"/>
          </a:xfrm>
          <a:prstGeom prst="rect">
            <a:avLst/>
          </a:prstGeom>
        </p:spPr>
        <p:txBody>
          <a:bodyPr>
            <a:noAutofit/>
          </a:bodyPr>
          <a:lstStyle>
            <a:lvl1pPr algn="l" defTabSz="914400" rtl="0" eaLnBrk="1" latinLnBrk="0" hangingPunct="1">
              <a:spcBef>
                <a:spcPct val="0"/>
              </a:spcBef>
              <a:buNone/>
              <a:defRPr sz="2400" kern="1200">
                <a:solidFill>
                  <a:schemeClr val="tx1">
                    <a:lumMod val="65000"/>
                    <a:lumOff val="35000"/>
                  </a:schemeClr>
                </a:solidFill>
                <a:latin typeface="+mj-lt"/>
                <a:ea typeface="+mj-ea"/>
                <a:cs typeface="+mj-cs"/>
              </a:defRPr>
            </a:lvl1pPr>
          </a:lstStyle>
          <a:p>
            <a:r>
              <a:rPr lang="id-ID" sz="3200" b="1" dirty="0"/>
              <a:t>Attitude SDM Aparatur </a:t>
            </a:r>
            <a:br>
              <a:rPr lang="id-ID" sz="3200" b="1" dirty="0"/>
            </a:br>
            <a:r>
              <a:rPr lang="id-ID" sz="3200" b="1" dirty="0"/>
              <a:t>di Indonesia</a:t>
            </a:r>
          </a:p>
        </p:txBody>
      </p:sp>
      <p:pic>
        <p:nvPicPr>
          <p:cNvPr id="5" name="Picture 4"/>
          <p:cNvPicPr>
            <a:picLocks noChangeAspect="1"/>
          </p:cNvPicPr>
          <p:nvPr/>
        </p:nvPicPr>
        <p:blipFill>
          <a:blip r:embed="rId2"/>
          <a:stretch>
            <a:fillRect/>
          </a:stretch>
        </p:blipFill>
        <p:spPr>
          <a:xfrm>
            <a:off x="1241855" y="1648766"/>
            <a:ext cx="9760542" cy="4657748"/>
          </a:xfrm>
          <a:prstGeom prst="rect">
            <a:avLst/>
          </a:prstGeom>
        </p:spPr>
      </p:pic>
    </p:spTree>
    <p:extLst>
      <p:ext uri="{BB962C8B-B14F-4D97-AF65-F5344CB8AC3E}">
        <p14:creationId xmlns:p14="http://schemas.microsoft.com/office/powerpoint/2010/main" val="502320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67" y="1204095"/>
            <a:ext cx="10081120" cy="432048"/>
          </a:xfrm>
        </p:spPr>
        <p:txBody>
          <a:bodyPr/>
          <a:lstStyle/>
          <a:p>
            <a:r>
              <a:rPr lang="id-ID" b="1" dirty="0"/>
              <a:t>FUNGSI PEGAWAI ASN</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444276600"/>
              </p:ext>
            </p:extLst>
          </p:nvPr>
        </p:nvGraphicFramePr>
        <p:xfrm>
          <a:off x="1295467" y="1866900"/>
          <a:ext cx="9623425" cy="4991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0590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6964" y="328884"/>
            <a:ext cx="7913847" cy="432048"/>
          </a:xfrm>
        </p:spPr>
        <p:txBody>
          <a:bodyPr/>
          <a:lstStyle/>
          <a:p>
            <a:pPr algn="r"/>
            <a:r>
              <a:rPr lang="id-ID" b="1" dirty="0"/>
              <a:t>TUGAS PEGAWAI ASN</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341216804"/>
              </p:ext>
            </p:extLst>
          </p:nvPr>
        </p:nvGraphicFramePr>
        <p:xfrm>
          <a:off x="534988" y="1763713"/>
          <a:ext cx="9623425" cy="4991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578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4294967295"/>
          </p:nvPr>
        </p:nvSpPr>
        <p:spPr>
          <a:xfrm>
            <a:off x="1295467" y="2259875"/>
            <a:ext cx="9624060" cy="3396343"/>
          </a:xfrm>
          <a:prstGeom prst="rect">
            <a:avLst/>
          </a:prstGeom>
        </p:spPr>
        <p:txBody>
          <a:bodyPr/>
          <a:lstStyle/>
          <a:p>
            <a:r>
              <a:rPr lang="id-ID" dirty="0"/>
              <a:t>Pegawai ASN berperan sebagai perencana, pelaksana, dan pengawas penyelenggaraan tugas umum pemerintahan dan pembangunan nasional melalui pelaksanaan kebijakan dan pelayanan publik yang profesional, bebas dari intervensi politik, serta bersih dari praktik korupsi, kolusi, dan nepotisme</a:t>
            </a:r>
          </a:p>
        </p:txBody>
      </p:sp>
      <p:pic>
        <p:nvPicPr>
          <p:cNvPr id="6" name="Picture 5"/>
          <p:cNvPicPr>
            <a:picLocks noChangeAspect="1"/>
          </p:cNvPicPr>
          <p:nvPr/>
        </p:nvPicPr>
        <p:blipFill>
          <a:blip r:embed="rId2"/>
          <a:stretch>
            <a:fillRect/>
          </a:stretch>
        </p:blipFill>
        <p:spPr>
          <a:xfrm>
            <a:off x="3958046" y="0"/>
            <a:ext cx="8233954" cy="1098471"/>
          </a:xfrm>
          <a:prstGeom prst="rect">
            <a:avLst/>
          </a:prstGeom>
        </p:spPr>
      </p:pic>
    </p:spTree>
    <p:extLst>
      <p:ext uri="{BB962C8B-B14F-4D97-AF65-F5344CB8AC3E}">
        <p14:creationId xmlns:p14="http://schemas.microsoft.com/office/powerpoint/2010/main" val="693010053"/>
      </p:ext>
    </p:extLst>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3045</TotalTime>
  <Words>369</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15</vt:i4>
      </vt:variant>
    </vt:vector>
  </HeadingPairs>
  <TitlesOfParts>
    <vt:vector size="27" baseType="lpstr">
      <vt:lpstr>SimSun</vt:lpstr>
      <vt:lpstr>Arial</vt:lpstr>
      <vt:lpstr>Arial Unicode MS</vt:lpstr>
      <vt:lpstr>Berlin Sans FB Demi</vt:lpstr>
      <vt:lpstr>Calibri</vt:lpstr>
      <vt:lpstr>Franklin Gothic Heavy</vt:lpstr>
      <vt:lpstr>Gill Sans MT Condensed</vt:lpstr>
      <vt:lpstr>Tahoma</vt:lpstr>
      <vt:lpstr>Presentation UNISA_01</vt:lpstr>
      <vt:lpstr>1_Presentation UNISA_01</vt:lpstr>
      <vt:lpstr>1_Office Theme</vt:lpstr>
      <vt:lpstr>2_Office Theme</vt:lpstr>
      <vt:lpstr>PEMBUKA BELAJAR</vt:lpstr>
      <vt:lpstr>PERAN DAN TANTANGAN ASN</vt:lpstr>
      <vt:lpstr>PEGAWAI ASN VS PENDUDUK INDONESIA</vt:lpstr>
      <vt:lpstr>QUESTION</vt:lpstr>
      <vt:lpstr>Kualitas Layanan PNS</vt:lpstr>
      <vt:lpstr>PowerPoint Presentation</vt:lpstr>
      <vt:lpstr>FUNGSI PEGAWAI ASN</vt:lpstr>
      <vt:lpstr>TUGAS PEGAWAI ASN</vt:lpstr>
      <vt:lpstr>PowerPoint Presentation</vt:lpstr>
      <vt:lpstr>HAK PNS &amp; PPPK</vt:lpstr>
      <vt:lpstr>Kewajiban Pegawai ASN </vt:lpstr>
      <vt:lpstr>Rencana Tindak Lanjut</vt:lpstr>
      <vt:lpstr>PowerPoint Presentation</vt:lpstr>
      <vt:lpstr>PENUTUP BELAJAR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User</cp:lastModifiedBy>
  <cp:revision>135</cp:revision>
  <dcterms:created xsi:type="dcterms:W3CDTF">2017-11-21T07:01:38Z</dcterms:created>
  <dcterms:modified xsi:type="dcterms:W3CDTF">2020-03-10T23:05:25Z</dcterms:modified>
</cp:coreProperties>
</file>