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41.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2.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3.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4.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6.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7.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8.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9.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50.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51.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52.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3.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5.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56.xml" ContentType="application/vnd.openxmlformats-officedocument.theme+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theme/theme57.xml" ContentType="application/vnd.openxmlformats-officedocument.theme+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theme/theme58.xml" ContentType="application/vnd.openxmlformats-officedocument.theme+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9.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0.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1.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6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theme/theme63.xml" ContentType="application/vnd.openxmlformats-officedocument.theme+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64.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theme/theme65.xml" ContentType="application/vnd.openxmlformats-officedocument.theme+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theme/theme66.xml" ContentType="application/vnd.openxmlformats-officedocument.theme+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67.xml" ContentType="application/vnd.openxmlformats-officedocument.theme+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8.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theme/theme69.xml" ContentType="application/vnd.openxmlformats-officedocument.theme+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theme/theme70.xml" ContentType="application/vnd.openxmlformats-officedocument.theme+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theme/theme71.xml" ContentType="application/vnd.openxmlformats-officedocument.theme+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theme/theme72.xml" ContentType="application/vnd.openxmlformats-officedocument.theme+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theme/theme73.xml" ContentType="application/vnd.openxmlformats-officedocument.theme+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theme/theme74.xml" ContentType="application/vnd.openxmlformats-officedocument.theme+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theme/theme75.xml" ContentType="application/vnd.openxmlformats-officedocument.theme+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theme/theme76.xml" ContentType="application/vnd.openxmlformats-officedocument.theme+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theme/theme77.xml" ContentType="application/vnd.openxmlformats-officedocument.theme+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theme/theme78.xml" ContentType="application/vnd.openxmlformats-officedocument.theme+xml"/>
  <Override PartName="/ppt/theme/theme7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 id="2147484044" r:id="rId34"/>
    <p:sldMasterId id="2147484056" r:id="rId35"/>
    <p:sldMasterId id="2147484068" r:id="rId36"/>
    <p:sldMasterId id="2147484080" r:id="rId37"/>
    <p:sldMasterId id="2147484092" r:id="rId38"/>
    <p:sldMasterId id="2147484104" r:id="rId39"/>
    <p:sldMasterId id="2147484116" r:id="rId40"/>
    <p:sldMasterId id="2147484128" r:id="rId41"/>
    <p:sldMasterId id="2147484141" r:id="rId42"/>
    <p:sldMasterId id="2147484153" r:id="rId43"/>
    <p:sldMasterId id="2147484165" r:id="rId44"/>
    <p:sldMasterId id="2147484177" r:id="rId45"/>
    <p:sldMasterId id="2147484189" r:id="rId46"/>
    <p:sldMasterId id="2147484201" r:id="rId47"/>
    <p:sldMasterId id="2147484213" r:id="rId48"/>
    <p:sldMasterId id="2147484225" r:id="rId49"/>
    <p:sldMasterId id="2147484237" r:id="rId50"/>
    <p:sldMasterId id="2147484249" r:id="rId51"/>
    <p:sldMasterId id="2147484261" r:id="rId52"/>
    <p:sldMasterId id="2147484273" r:id="rId53"/>
    <p:sldMasterId id="2147484285" r:id="rId54"/>
    <p:sldMasterId id="2147484297" r:id="rId55"/>
    <p:sldMasterId id="2147484309" r:id="rId56"/>
    <p:sldMasterId id="2147484321" r:id="rId57"/>
    <p:sldMasterId id="2147484333" r:id="rId58"/>
    <p:sldMasterId id="2147484345" r:id="rId59"/>
    <p:sldMasterId id="2147484357" r:id="rId60"/>
    <p:sldMasterId id="2147484369" r:id="rId61"/>
    <p:sldMasterId id="2147484381" r:id="rId62"/>
    <p:sldMasterId id="2147484393" r:id="rId63"/>
    <p:sldMasterId id="2147484405" r:id="rId64"/>
    <p:sldMasterId id="2147484417" r:id="rId65"/>
    <p:sldMasterId id="2147484429" r:id="rId66"/>
    <p:sldMasterId id="2147484441" r:id="rId67"/>
    <p:sldMasterId id="2147484453" r:id="rId68"/>
    <p:sldMasterId id="2147484465" r:id="rId69"/>
    <p:sldMasterId id="2147484477" r:id="rId70"/>
    <p:sldMasterId id="2147484489" r:id="rId71"/>
    <p:sldMasterId id="2147484501" r:id="rId72"/>
    <p:sldMasterId id="2147484513" r:id="rId73"/>
    <p:sldMasterId id="2147484525" r:id="rId74"/>
    <p:sldMasterId id="2147484537" r:id="rId75"/>
    <p:sldMasterId id="2147484549" r:id="rId76"/>
    <p:sldMasterId id="2147484561" r:id="rId77"/>
    <p:sldMasterId id="2147484573" r:id="rId78"/>
  </p:sldMasterIdLst>
  <p:notesMasterIdLst>
    <p:notesMasterId r:id="rId106"/>
  </p:notesMasterIdLst>
  <p:sldIdLst>
    <p:sldId id="256" r:id="rId79"/>
    <p:sldId id="265" r:id="rId80"/>
    <p:sldId id="266" r:id="rId81"/>
    <p:sldId id="276" r:id="rId82"/>
    <p:sldId id="277" r:id="rId83"/>
    <p:sldId id="278" r:id="rId84"/>
    <p:sldId id="275" r:id="rId85"/>
    <p:sldId id="281" r:id="rId86"/>
    <p:sldId id="282" r:id="rId87"/>
    <p:sldId id="283" r:id="rId88"/>
    <p:sldId id="285" r:id="rId89"/>
    <p:sldId id="286" r:id="rId90"/>
    <p:sldId id="280" r:id="rId91"/>
    <p:sldId id="287" r:id="rId92"/>
    <p:sldId id="288" r:id="rId93"/>
    <p:sldId id="289" r:id="rId94"/>
    <p:sldId id="290" r:id="rId95"/>
    <p:sldId id="291" r:id="rId96"/>
    <p:sldId id="292" r:id="rId97"/>
    <p:sldId id="293" r:id="rId98"/>
    <p:sldId id="296" r:id="rId99"/>
    <p:sldId id="297" r:id="rId100"/>
    <p:sldId id="298" r:id="rId101"/>
    <p:sldId id="299" r:id="rId102"/>
    <p:sldId id="301" r:id="rId103"/>
    <p:sldId id="300" r:id="rId104"/>
    <p:sldId id="264" r:id="rId105"/>
  </p:sldIdLst>
  <p:sldSz cx="9144000" cy="6858000" type="screen4x3"/>
  <p:notesSz cx="6858000" cy="9144000"/>
  <p:defaultTextStyle>
    <a:defPPr>
      <a:defRPr lang="en-GB"/>
    </a:defPPr>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chemeClr val="bg1"/>
        </a:solidFill>
        <a:latin typeface="Arial" panose="020B0604020202020204" pitchFamily="34" charset="0"/>
        <a:ea typeface="MS PGothic" panose="020B0600070205080204" charset="-128"/>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1044"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gridSpacing cx="45007" cy="45007"/>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6.xml"/><Relationship Id="rId89"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 Target="slides/slide1.xml"/><Relationship Id="rId87" Type="http://schemas.openxmlformats.org/officeDocument/2006/relationships/slide" Target="slides/slide9.xml"/><Relationship Id="rId102" Type="http://schemas.openxmlformats.org/officeDocument/2006/relationships/slide" Target="slides/slide24.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4.xml"/><Relationship Id="rId90" Type="http://schemas.openxmlformats.org/officeDocument/2006/relationships/slide" Target="slides/slide12.xml"/><Relationship Id="rId95" Type="http://schemas.openxmlformats.org/officeDocument/2006/relationships/slide" Target="slides/slide1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22.xml"/><Relationship Id="rId105" Type="http://schemas.openxmlformats.org/officeDocument/2006/relationships/slide" Target="slides/slide2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 Target="slides/slide2.xml"/><Relationship Id="rId85" Type="http://schemas.openxmlformats.org/officeDocument/2006/relationships/slide" Target="slides/slide7.xml"/><Relationship Id="rId93" Type="http://schemas.openxmlformats.org/officeDocument/2006/relationships/slide" Target="slides/slide15.xml"/><Relationship Id="rId98"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25.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5.xml"/><Relationship Id="rId88" Type="http://schemas.openxmlformats.org/officeDocument/2006/relationships/slide" Target="slides/slide10.xml"/><Relationship Id="rId91" Type="http://schemas.openxmlformats.org/officeDocument/2006/relationships/slide" Target="slides/slide13.xml"/><Relationship Id="rId96"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 Target="slides/slide3.xml"/><Relationship Id="rId86" Type="http://schemas.openxmlformats.org/officeDocument/2006/relationships/slide" Target="slides/slide8.xml"/><Relationship Id="rId94" Type="http://schemas.openxmlformats.org/officeDocument/2006/relationships/slide" Target="slides/slide16.xml"/><Relationship Id="rId99" Type="http://schemas.openxmlformats.org/officeDocument/2006/relationships/slide" Target="slides/slide21.xml"/><Relationship Id="rId10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heme" Target="theme/theme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9.xml"/><Relationship Id="rId104" Type="http://schemas.openxmlformats.org/officeDocument/2006/relationships/slide" Target="slides/slide2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ounded Rectangle 80896"/>
          <p:cNvSpPr/>
          <p:nvPr/>
        </p:nvSpPr>
        <p:spPr>
          <a:xfrm>
            <a:off x="0" y="0"/>
            <a:ext cx="6858000" cy="9144000"/>
          </a:xfrm>
          <a:prstGeom prst="roundRect">
            <a:avLst>
              <a:gd name="adj" fmla="val 23"/>
            </a:avLst>
          </a:prstGeom>
          <a:solidFill>
            <a:srgbClr val="FFFFFF"/>
          </a:solidFill>
          <a:ln w="9360">
            <a:noFill/>
          </a:ln>
        </p:spPr>
        <p:txBody>
          <a:bodyPr/>
          <a:lstStyle/>
          <a:p>
            <a:endParaRPr lang="en-US"/>
          </a:p>
        </p:txBody>
      </p:sp>
      <p:sp>
        <p:nvSpPr>
          <p:cNvPr id="80898" name="Rounded Rectangle 80897"/>
          <p:cNvSpPr/>
          <p:nvPr/>
        </p:nvSpPr>
        <p:spPr>
          <a:xfrm>
            <a:off x="0" y="0"/>
            <a:ext cx="6858000" cy="9144000"/>
          </a:xfrm>
          <a:prstGeom prst="roundRect">
            <a:avLst>
              <a:gd name="adj" fmla="val 23"/>
            </a:avLst>
          </a:prstGeom>
          <a:solidFill>
            <a:srgbClr val="FFFFFF"/>
          </a:solidFill>
          <a:ln w="9525">
            <a:noFill/>
          </a:ln>
        </p:spPr>
        <p:txBody>
          <a:bodyPr/>
          <a:lstStyle/>
          <a:p>
            <a:endParaRPr lang="en-US"/>
          </a:p>
        </p:txBody>
      </p:sp>
      <p:sp>
        <p:nvSpPr>
          <p:cNvPr id="80899" name="Rectangle 80898"/>
          <p:cNvSpPr/>
          <p:nvPr/>
        </p:nvSpPr>
        <p:spPr>
          <a:xfrm>
            <a:off x="0" y="0"/>
            <a:ext cx="6858000" cy="9144000"/>
          </a:xfrm>
          <a:prstGeom prst="rect">
            <a:avLst/>
          </a:prstGeom>
          <a:solidFill>
            <a:srgbClr val="FFFFFF"/>
          </a:solidFill>
          <a:ln w="9525">
            <a:noFill/>
          </a:ln>
        </p:spPr>
        <p:txBody>
          <a:bodyPr/>
          <a:lstStyle/>
          <a:p>
            <a:endParaRPr lang="en-US"/>
          </a:p>
        </p:txBody>
      </p:sp>
      <p:sp>
        <p:nvSpPr>
          <p:cNvPr id="80900" name="Text Box 80899"/>
          <p:cNvSpPr txBox="1"/>
          <p:nvPr/>
        </p:nvSpPr>
        <p:spPr>
          <a:xfrm>
            <a:off x="0" y="0"/>
            <a:ext cx="2971800" cy="457200"/>
          </a:xfrm>
          <a:prstGeom prst="rect">
            <a:avLst/>
          </a:prstGeom>
          <a:noFill/>
          <a:ln w="9525">
            <a:noFill/>
          </a:ln>
        </p:spPr>
        <p:txBody>
          <a:bodyPr/>
          <a:lstStyle/>
          <a:p>
            <a:endParaRPr lang="en-US"/>
          </a:p>
        </p:txBody>
      </p:sp>
      <p:sp>
        <p:nvSpPr>
          <p:cNvPr id="80901" name="Text Box 80900"/>
          <p:cNvSpPr txBox="1"/>
          <p:nvPr/>
        </p:nvSpPr>
        <p:spPr>
          <a:xfrm>
            <a:off x="3886200" y="0"/>
            <a:ext cx="2971800" cy="457200"/>
          </a:xfrm>
          <a:prstGeom prst="rect">
            <a:avLst/>
          </a:prstGeom>
          <a:noFill/>
          <a:ln w="9525">
            <a:noFill/>
          </a:ln>
        </p:spPr>
        <p:txBody>
          <a:bodyPr/>
          <a:lstStyle/>
          <a:p>
            <a:endParaRPr lang="en-US"/>
          </a:p>
        </p:txBody>
      </p:sp>
      <p:sp>
        <p:nvSpPr>
          <p:cNvPr id="80902" name="Slide Image Placeholder 80901"/>
          <p:cNvSpPr>
            <a:spLocks noGrp="1" noRot="1" noChangeAspect="1"/>
          </p:cNvSpPr>
          <p:nvPr>
            <p:ph type="sldImg"/>
          </p:nvPr>
        </p:nvSpPr>
        <p:spPr>
          <a:xfrm>
            <a:off x="1143000" y="685800"/>
            <a:ext cx="4568825" cy="3425825"/>
          </a:xfrm>
          <a:prstGeom prst="rect">
            <a:avLst/>
          </a:prstGeom>
          <a:noFill/>
          <a:ln w="9525">
            <a:noFill/>
          </a:ln>
        </p:spPr>
        <p:txBody>
          <a:bodyPr wrap="square" lIns="0" tIns="0" rIns="0" bIns="0" anchor="t"/>
          <a:lstStyle/>
          <a:p>
            <a:pPr lvl="0"/>
            <a:endParaRPr/>
          </a:p>
        </p:txBody>
      </p:sp>
      <p:sp>
        <p:nvSpPr>
          <p:cNvPr id="80903" name="Text Placeholder 80902"/>
          <p:cNvSpPr>
            <a:spLocks noGrp="1"/>
          </p:cNvSpPr>
          <p:nvPr>
            <p:ph type="body"/>
          </p:nvPr>
        </p:nvSpPr>
        <p:spPr>
          <a:xfrm>
            <a:off x="914400" y="4343400"/>
            <a:ext cx="5026025" cy="4111625"/>
          </a:xfrm>
          <a:prstGeom prst="rect">
            <a:avLst/>
          </a:prstGeom>
          <a:noFill/>
          <a:ln w="9525">
            <a:noFill/>
          </a:ln>
        </p:spPr>
        <p:txBody>
          <a:bodyPr wrap="square" lIns="0" tIns="0" rIns="0" bIns="0" anchor="t"/>
          <a:lstStyle/>
          <a:p>
            <a:pPr lvl="0"/>
            <a:endParaRPr/>
          </a:p>
        </p:txBody>
      </p:sp>
      <p:sp>
        <p:nvSpPr>
          <p:cNvPr id="80904" name="Text Box 80903"/>
          <p:cNvSpPr txBox="1"/>
          <p:nvPr/>
        </p:nvSpPr>
        <p:spPr>
          <a:xfrm>
            <a:off x="0" y="8686800"/>
            <a:ext cx="2971800" cy="457200"/>
          </a:xfrm>
          <a:prstGeom prst="rect">
            <a:avLst/>
          </a:prstGeom>
          <a:noFill/>
          <a:ln w="9525">
            <a:noFill/>
          </a:ln>
        </p:spPr>
        <p:txBody>
          <a:bodyPr/>
          <a:lstStyle/>
          <a:p>
            <a:endParaRPr lang="en-US"/>
          </a:p>
        </p:txBody>
      </p:sp>
      <p:sp>
        <p:nvSpPr>
          <p:cNvPr id="80905" name="Slide Number Placeholder 80904"/>
          <p:cNvSpPr>
            <a:spLocks noGrp="1"/>
          </p:cNvSpPr>
          <p:nvPr>
            <p:ph type="sldNum"/>
          </p:nvPr>
        </p:nvSpPr>
        <p:spPr>
          <a:xfrm>
            <a:off x="3886200" y="8686800"/>
            <a:ext cx="2968625" cy="454025"/>
          </a:xfrm>
          <a:prstGeom prst="rect">
            <a:avLst/>
          </a:prstGeom>
          <a:noFill/>
          <a:ln w="9525">
            <a:noFill/>
          </a:ln>
        </p:spPr>
        <p:txBody>
          <a:bodyPr wrap="square" lIns="90000" tIns="46800" rIns="90000" bIns="46800" anchor="b"/>
          <a:lstStyle/>
          <a:p>
            <a:pPr lvl="0" algn="r" defTabSz="0" eaLnBrk="1" hangingPunct="1">
              <a:lnSpc>
                <a:spcPct val="100000"/>
              </a:lnSpc>
              <a:buClrTx/>
              <a:buSzPct val="100000"/>
              <a:buNone/>
              <a:tabLst>
                <a:tab pos="457200" algn="l"/>
                <a:tab pos="914400" algn="l"/>
                <a:tab pos="1371600" algn="l"/>
                <a:tab pos="1828800" algn="l"/>
                <a:tab pos="2286000" algn="l"/>
                <a:tab pos="2743200" algn="l"/>
              </a:tabLst>
            </a:pPr>
            <a:fld id="{9A0DB2DC-4C9A-4742-B13C-FB6460FD3503}" type="slidenum">
              <a:rPr lang="de-DE" altLang="x-none" sz="1200" dirty="0" err="1">
                <a:solidFill>
                  <a:srgbClr val="000000"/>
                </a:solidFill>
                <a:latin typeface="Times New Roman" panose="02020603050405020304" pitchFamily="16" charset="0"/>
                <a:cs typeface="Arial Unicode MS" charset="0"/>
              </a:rPr>
              <a:t>‹#›</a:t>
            </a:fld>
            <a:endParaRPr lang="de-DE" altLang="x-none" sz="1200" dirty="0" err="1">
              <a:solidFill>
                <a:srgbClr val="000000"/>
              </a:solidFill>
              <a:latin typeface="Times New Roman" panose="02020603050405020304" pitchFamily="16" charset="0"/>
              <a:ea typeface="Arial Unicode MS" charset="0"/>
              <a:cs typeface="Arial Unicode MS" charset="0"/>
            </a:endParaRPr>
          </a:p>
        </p:txBody>
      </p:sp>
    </p:spTree>
    <p:extLst>
      <p:ext uri="{BB962C8B-B14F-4D97-AF65-F5344CB8AC3E}">
        <p14:creationId xmlns:p14="http://schemas.microsoft.com/office/powerpoint/2010/main" val="2471144118"/>
      </p:ext>
    </p:extLst>
  </p:cSld>
  <p:clrMap bg1="lt1" tx1="dk1" bg2="lt2" tx2="dk2" accent1="accent1" accent2="accent2" accent3="accent3" accent4="accent4" accent5="accent5" accent6="accent6" hlink="hlink" folHlink="folHlink"/>
  <p:hf/>
  <p:notesStyle>
    <a:lvl1pPr marL="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1pPr>
    <a:lvl2pPr marL="742950" lvl="1" indent="-28575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2pPr>
    <a:lvl3pPr marL="1143000" lvl="2"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3pPr>
    <a:lvl4pPr marL="1600200" lvl="3"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4pPr>
    <a:lvl5pPr marL="2057400" lvl="4"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5pPr>
    <a:lvl6pPr marL="2286000" lvl="5"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6pPr>
    <a:lvl7pPr marL="2743200" lvl="6"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7pPr>
    <a:lvl8pPr marL="3200400" lvl="7"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8pPr>
    <a:lvl9pPr marL="3657600" lvl="8"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Slide Image Placeholder 9113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miter/>
            <a:headEnd type="none" w="med" len="med"/>
            <a:tailEnd type="none" w="med" len="med"/>
          </a:ln>
        </p:spPr>
      </p:sp>
      <p:sp>
        <p:nvSpPr>
          <p:cNvPr id="91138" name="Text Box 91137"/>
          <p:cNvSpPr txBox="1"/>
          <p:nvPr/>
        </p:nvSpPr>
        <p:spPr>
          <a:xfrm>
            <a:off x="914400" y="4343400"/>
            <a:ext cx="5029200" cy="4114800"/>
          </a:xfrm>
          <a:prstGeom prst="rect">
            <a:avLst/>
          </a:prstGeom>
          <a:noFill/>
          <a:ln w="9525">
            <a:noFill/>
          </a:ln>
        </p:spPr>
        <p:txBody>
          <a:bodyPr/>
          <a:lstStyle/>
          <a:p>
            <a:endParaRPr lang="en-US"/>
          </a:p>
        </p:txBody>
      </p:sp>
      <p:sp>
        <p:nvSpPr>
          <p:cNvPr id="2" name="Slide Number Placeholder 1"/>
          <p:cNvSpPr>
            <a:spLocks noGrp="1"/>
          </p:cNvSpPr>
          <p:nvPr>
            <p:ph type="sldNum" idx="1"/>
          </p:nvPr>
        </p:nvSpPr>
        <p:spPr/>
        <p:txBody>
          <a:bodyPr/>
          <a:lstStyle/>
          <a:p>
            <a:pPr lvl="0" algn="r" defTabSz="0" eaLnBrk="1" hangingPunct="1">
              <a:lnSpc>
                <a:spcPct val="100000"/>
              </a:lnSpc>
              <a:buClrTx/>
              <a:buSzPct val="100000"/>
              <a:buNone/>
              <a:tabLst>
                <a:tab pos="457200" algn="l"/>
                <a:tab pos="914400" algn="l"/>
                <a:tab pos="1371600" algn="l"/>
                <a:tab pos="1828800" algn="l"/>
                <a:tab pos="2286000" algn="l"/>
                <a:tab pos="2743200" algn="l"/>
              </a:tabLst>
            </a:pPr>
            <a:fld id="{9A0DB2DC-4C9A-4742-B13C-FB6460FD3503}" type="slidenum">
              <a:rPr lang="de-DE" altLang="x-none" sz="1200" dirty="0" err="1">
                <a:solidFill>
                  <a:srgbClr val="000000"/>
                </a:solidFill>
                <a:latin typeface="Times New Roman" panose="02020603050405020304" pitchFamily="16" charset="0"/>
                <a:cs typeface="Arial Unicode MS" charset="0"/>
              </a:rPr>
              <a:t>1</a:t>
            </a:fld>
            <a:endParaRPr lang="de-DE" altLang="x-none" sz="1200" dirty="0" err="1">
              <a:solidFill>
                <a:srgbClr val="000000"/>
              </a:solidFill>
              <a:latin typeface="Times New Roman" panose="02020603050405020304" pitchFamily="16" charset="0"/>
              <a:ea typeface="Arial Unicode MS" charset="0"/>
              <a:cs typeface="Arial Unicode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Slide Image Placeholder 99328"/>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miter/>
            <a:headEnd type="none" w="med" len="med"/>
            <a:tailEnd type="none" w="med" len="med"/>
          </a:ln>
        </p:spPr>
      </p:sp>
      <p:sp>
        <p:nvSpPr>
          <p:cNvPr id="99330" name="Text Box 99329"/>
          <p:cNvSpPr txBox="1"/>
          <p:nvPr/>
        </p:nvSpPr>
        <p:spPr>
          <a:xfrm>
            <a:off x="914400" y="4343400"/>
            <a:ext cx="5029200" cy="4114800"/>
          </a:xfrm>
          <a:prstGeom prst="rect">
            <a:avLst/>
          </a:prstGeom>
          <a:noFill/>
          <a:ln w="9525">
            <a:noFill/>
          </a:ln>
        </p:spPr>
        <p:txBody>
          <a:bodyPr/>
          <a:lstStyle/>
          <a:p>
            <a:endParaRPr lang="en-US"/>
          </a:p>
        </p:txBody>
      </p:sp>
      <p:sp>
        <p:nvSpPr>
          <p:cNvPr id="2" name="Slide Number Placeholder 1"/>
          <p:cNvSpPr>
            <a:spLocks noGrp="1"/>
          </p:cNvSpPr>
          <p:nvPr>
            <p:ph type="sldNum" idx="1"/>
          </p:nvPr>
        </p:nvSpPr>
        <p:spPr/>
        <p:txBody>
          <a:bodyPr/>
          <a:lstStyle/>
          <a:p>
            <a:pPr lvl="0" algn="r" defTabSz="0" eaLnBrk="1" hangingPunct="1">
              <a:lnSpc>
                <a:spcPct val="100000"/>
              </a:lnSpc>
              <a:buClrTx/>
              <a:buSzPct val="100000"/>
              <a:buNone/>
              <a:tabLst>
                <a:tab pos="457200" algn="l"/>
                <a:tab pos="914400" algn="l"/>
                <a:tab pos="1371600" algn="l"/>
                <a:tab pos="1828800" algn="l"/>
                <a:tab pos="2286000" algn="l"/>
                <a:tab pos="2743200" algn="l"/>
              </a:tabLst>
            </a:pPr>
            <a:fld id="{9A0DB2DC-4C9A-4742-B13C-FB6460FD3503}" type="slidenum">
              <a:rPr lang="de-DE" altLang="x-none" sz="1200" dirty="0" err="1">
                <a:solidFill>
                  <a:srgbClr val="000000"/>
                </a:solidFill>
                <a:latin typeface="Times New Roman" panose="02020603050405020304" pitchFamily="16" charset="0"/>
                <a:cs typeface="Arial Unicode MS" charset="0"/>
              </a:rPr>
              <a:t>27</a:t>
            </a:fld>
            <a:endParaRPr lang="de-DE" altLang="x-none" sz="1200" dirty="0" err="1">
              <a:solidFill>
                <a:srgbClr val="000000"/>
              </a:solidFill>
              <a:latin typeface="Times New Roman" panose="02020603050405020304" pitchFamily="16" charset="0"/>
              <a:ea typeface="Arial Unicode MS" charset="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1604963"/>
            <a:ext cx="2056606" cy="452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50595"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1604963"/>
            <a:ext cx="2056606" cy="452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50595"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1604963"/>
            <a:ext cx="2056606" cy="452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50595"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1604963"/>
            <a:ext cx="2056606" cy="452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50595"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en-US" dirty="0">
              <a:effectLst>
                <a:outerShdw blurRad="38100" dist="38100" dir="2700000">
                  <a:srgbClr val="C0C0C0"/>
                </a:outerShdw>
              </a:effectLst>
              <a:latin typeface="Arial" panose="020B0604020202020204" pitchFamily="34" charset="0"/>
            </a:endParaRPr>
          </a:p>
        </p:txBody>
      </p:sp>
      <p:sp>
        <p:nvSpPr>
          <p:cNvPr id="5" name="Footer Placeholder 4"/>
          <p:cNvSpPr>
            <a:spLocks noGrp="1"/>
          </p:cNvSpPr>
          <p:nvPr>
            <p:ph type="ftr" sz="quarter" idx="11"/>
          </p:nvPr>
        </p:nvSpPr>
        <p:spPr>
          <a:xfrm>
            <a:off x="3124200" y="6248400"/>
            <a:ext cx="2895600" cy="457200"/>
          </a:xfrm>
        </p:spPr>
        <p:txBody>
          <a:bodyPr/>
          <a:lstStyle/>
          <a:p>
            <a:pPr lvl="0"/>
            <a:endParaRPr lang="en-US" dirty="0">
              <a:effectLst>
                <a:outerShdw blurRad="38100" dist="38100" dir="2700000">
                  <a:srgbClr val="C0C0C0"/>
                </a:outerShdw>
              </a:effectLst>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effectLst>
                  <a:outerShdw blurRad="38100" dist="38100" dir="2700000">
                    <a:srgbClr val="C0C0C0"/>
                  </a:outerShdw>
                </a:effectLst>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1604963"/>
            <a:ext cx="2056606" cy="452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50595"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0200"/>
            <a:ext cx="403094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274638"/>
            <a:ext cx="2056606"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059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77" y="1604963"/>
            <a:ext cx="4030948"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019" y="1604963"/>
            <a:ext cx="2056606" cy="452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50595"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4.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4.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image" Target="../media/image4.png"/><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4.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4.png"/><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image" Target="../media/image4.png"/><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image" Target="../media/image4.png"/><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image" Target="../media/image4.png"/><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4.pn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image" Target="../media/image4.png"/><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5" Type="http://schemas.openxmlformats.org/officeDocument/2006/relationships/image" Target="../media/image4.png"/><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image" Target="../media/image4.png"/><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image" Target="../media/image3.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image" Target="../media/image4.png"/><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image" Target="../media/image3.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image" Target="../media/image4.png"/><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theme" Target="../theme/theme41.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image" Target="../media/image1.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image" Target="../media/image1.png"/><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theme" Target="../theme/theme42.xml"/><Relationship Id="rId2" Type="http://schemas.openxmlformats.org/officeDocument/2006/relationships/slideLayout" Target="../slideLayouts/slideLayout454.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image" Target="../media/image1.png"/><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theme" Target="../theme/theme43.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image" Target="../media/image1.png"/><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theme" Target="../theme/theme44.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image" Target="../media/image1.png"/><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theme" Target="../theme/theme45.xml"/><Relationship Id="rId2" Type="http://schemas.openxmlformats.org/officeDocument/2006/relationships/slideLayout" Target="../slideLayouts/slideLayout487.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1.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theme" Target="../theme/theme46.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5.xml"/><Relationship Id="rId13" Type="http://schemas.openxmlformats.org/officeDocument/2006/relationships/image" Target="../media/image1.png"/><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theme" Target="../theme/theme47.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image" Target="../media/image1.png"/><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theme" Target="../theme/theme48.xml"/><Relationship Id="rId2" Type="http://schemas.openxmlformats.org/officeDocument/2006/relationships/slideLayout" Target="../slideLayouts/slideLayout520.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image" Target="../media/image1.png"/><Relationship Id="rId3" Type="http://schemas.openxmlformats.org/officeDocument/2006/relationships/slideLayout" Target="../slideLayouts/slideLayout532.xml"/><Relationship Id="rId7" Type="http://schemas.openxmlformats.org/officeDocument/2006/relationships/slideLayout" Target="../slideLayouts/slideLayout536.xml"/><Relationship Id="rId12" Type="http://schemas.openxmlformats.org/officeDocument/2006/relationships/theme" Target="../theme/theme49.xml"/><Relationship Id="rId2" Type="http://schemas.openxmlformats.org/officeDocument/2006/relationships/slideLayout" Target="../slideLayouts/slideLayout531.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5" Type="http://schemas.openxmlformats.org/officeDocument/2006/relationships/slideLayout" Target="../slideLayouts/slideLayout534.xml"/><Relationship Id="rId10" Type="http://schemas.openxmlformats.org/officeDocument/2006/relationships/slideLayout" Target="../slideLayouts/slideLayout539.xml"/><Relationship Id="rId4" Type="http://schemas.openxmlformats.org/officeDocument/2006/relationships/slideLayout" Target="../slideLayouts/slideLayout533.xml"/><Relationship Id="rId9" Type="http://schemas.openxmlformats.org/officeDocument/2006/relationships/slideLayout" Target="../slideLayouts/slideLayout5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image" Target="../media/image1.png"/><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theme" Target="../theme/theme50.xml"/><Relationship Id="rId2" Type="http://schemas.openxmlformats.org/officeDocument/2006/relationships/slideLayout" Target="../slideLayouts/slideLayout542.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image" Target="../media/image1.png"/><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theme" Target="../theme/theme51.xml"/><Relationship Id="rId2" Type="http://schemas.openxmlformats.org/officeDocument/2006/relationships/slideLayout" Target="../slideLayouts/slideLayout553.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0.xml"/><Relationship Id="rId13" Type="http://schemas.openxmlformats.org/officeDocument/2006/relationships/image" Target="../media/image1.png"/><Relationship Id="rId3" Type="http://schemas.openxmlformats.org/officeDocument/2006/relationships/slideLayout" Target="../slideLayouts/slideLayout565.xml"/><Relationship Id="rId7" Type="http://schemas.openxmlformats.org/officeDocument/2006/relationships/slideLayout" Target="../slideLayouts/slideLayout569.xml"/><Relationship Id="rId12" Type="http://schemas.openxmlformats.org/officeDocument/2006/relationships/theme" Target="../theme/theme52.xml"/><Relationship Id="rId2" Type="http://schemas.openxmlformats.org/officeDocument/2006/relationships/slideLayout" Target="../slideLayouts/slideLayout564.xml"/><Relationship Id="rId1" Type="http://schemas.openxmlformats.org/officeDocument/2006/relationships/slideLayout" Target="../slideLayouts/slideLayout563.xml"/><Relationship Id="rId6" Type="http://schemas.openxmlformats.org/officeDocument/2006/relationships/slideLayout" Target="../slideLayouts/slideLayout568.xml"/><Relationship Id="rId11" Type="http://schemas.openxmlformats.org/officeDocument/2006/relationships/slideLayout" Target="../slideLayouts/slideLayout573.xml"/><Relationship Id="rId5" Type="http://schemas.openxmlformats.org/officeDocument/2006/relationships/slideLayout" Target="../slideLayouts/slideLayout567.xml"/><Relationship Id="rId10" Type="http://schemas.openxmlformats.org/officeDocument/2006/relationships/slideLayout" Target="../slideLayouts/slideLayout572.xml"/><Relationship Id="rId4" Type="http://schemas.openxmlformats.org/officeDocument/2006/relationships/slideLayout" Target="../slideLayouts/slideLayout566.xml"/><Relationship Id="rId9" Type="http://schemas.openxmlformats.org/officeDocument/2006/relationships/slideLayout" Target="../slideLayouts/slideLayout571.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1.xml"/><Relationship Id="rId13" Type="http://schemas.openxmlformats.org/officeDocument/2006/relationships/image" Target="../media/image1.png"/><Relationship Id="rId3" Type="http://schemas.openxmlformats.org/officeDocument/2006/relationships/slideLayout" Target="../slideLayouts/slideLayout576.xml"/><Relationship Id="rId7" Type="http://schemas.openxmlformats.org/officeDocument/2006/relationships/slideLayout" Target="../slideLayouts/slideLayout580.xml"/><Relationship Id="rId12" Type="http://schemas.openxmlformats.org/officeDocument/2006/relationships/theme" Target="../theme/theme53.xml"/><Relationship Id="rId2" Type="http://schemas.openxmlformats.org/officeDocument/2006/relationships/slideLayout" Target="../slideLayouts/slideLayout575.xml"/><Relationship Id="rId1" Type="http://schemas.openxmlformats.org/officeDocument/2006/relationships/slideLayout" Target="../slideLayouts/slideLayout574.xml"/><Relationship Id="rId6" Type="http://schemas.openxmlformats.org/officeDocument/2006/relationships/slideLayout" Target="../slideLayouts/slideLayout579.xml"/><Relationship Id="rId11" Type="http://schemas.openxmlformats.org/officeDocument/2006/relationships/slideLayout" Target="../slideLayouts/slideLayout584.xml"/><Relationship Id="rId5" Type="http://schemas.openxmlformats.org/officeDocument/2006/relationships/slideLayout" Target="../slideLayouts/slideLayout578.xml"/><Relationship Id="rId10" Type="http://schemas.openxmlformats.org/officeDocument/2006/relationships/slideLayout" Target="../slideLayouts/slideLayout583.xml"/><Relationship Id="rId4" Type="http://schemas.openxmlformats.org/officeDocument/2006/relationships/slideLayout" Target="../slideLayouts/slideLayout577.xml"/><Relationship Id="rId9"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image" Target="../media/image1.png"/><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theme" Target="../theme/theme54.xml"/><Relationship Id="rId2" Type="http://schemas.openxmlformats.org/officeDocument/2006/relationships/slideLayout" Target="../slideLayouts/slideLayout586.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image" Target="../media/image1.png"/><Relationship Id="rId3" Type="http://schemas.openxmlformats.org/officeDocument/2006/relationships/slideLayout" Target="../slideLayouts/slideLayout598.xml"/><Relationship Id="rId7" Type="http://schemas.openxmlformats.org/officeDocument/2006/relationships/slideLayout" Target="../slideLayouts/slideLayout602.xml"/><Relationship Id="rId12" Type="http://schemas.openxmlformats.org/officeDocument/2006/relationships/theme" Target="../theme/theme55.xml"/><Relationship Id="rId2" Type="http://schemas.openxmlformats.org/officeDocument/2006/relationships/slideLayout" Target="../slideLayouts/slideLayout597.xml"/><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0" Type="http://schemas.openxmlformats.org/officeDocument/2006/relationships/slideLayout" Target="../slideLayouts/slideLayout605.xml"/><Relationship Id="rId4" Type="http://schemas.openxmlformats.org/officeDocument/2006/relationships/slideLayout" Target="../slideLayouts/slideLayout599.xml"/><Relationship Id="rId9"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image" Target="../media/image1.png"/><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theme" Target="../theme/theme56.xml"/><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5.xml"/><Relationship Id="rId13" Type="http://schemas.openxmlformats.org/officeDocument/2006/relationships/image" Target="../media/image1.png"/><Relationship Id="rId3" Type="http://schemas.openxmlformats.org/officeDocument/2006/relationships/slideLayout" Target="../slideLayouts/slideLayout620.xml"/><Relationship Id="rId7" Type="http://schemas.openxmlformats.org/officeDocument/2006/relationships/slideLayout" Target="../slideLayouts/slideLayout624.xml"/><Relationship Id="rId12" Type="http://schemas.openxmlformats.org/officeDocument/2006/relationships/theme" Target="../theme/theme57.xml"/><Relationship Id="rId2" Type="http://schemas.openxmlformats.org/officeDocument/2006/relationships/slideLayout" Target="../slideLayouts/slideLayout619.xml"/><Relationship Id="rId1" Type="http://schemas.openxmlformats.org/officeDocument/2006/relationships/slideLayout" Target="../slideLayouts/slideLayout618.xml"/><Relationship Id="rId6" Type="http://schemas.openxmlformats.org/officeDocument/2006/relationships/slideLayout" Target="../slideLayouts/slideLayout623.xml"/><Relationship Id="rId11" Type="http://schemas.openxmlformats.org/officeDocument/2006/relationships/slideLayout" Target="../slideLayouts/slideLayout628.xml"/><Relationship Id="rId5" Type="http://schemas.openxmlformats.org/officeDocument/2006/relationships/slideLayout" Target="../slideLayouts/slideLayout622.xml"/><Relationship Id="rId10" Type="http://schemas.openxmlformats.org/officeDocument/2006/relationships/slideLayout" Target="../slideLayouts/slideLayout627.xml"/><Relationship Id="rId4" Type="http://schemas.openxmlformats.org/officeDocument/2006/relationships/slideLayout" Target="../slideLayouts/slideLayout621.xml"/><Relationship Id="rId9"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6.xml"/><Relationship Id="rId13" Type="http://schemas.openxmlformats.org/officeDocument/2006/relationships/image" Target="../media/image1.png"/><Relationship Id="rId3" Type="http://schemas.openxmlformats.org/officeDocument/2006/relationships/slideLayout" Target="../slideLayouts/slideLayout631.xml"/><Relationship Id="rId7" Type="http://schemas.openxmlformats.org/officeDocument/2006/relationships/slideLayout" Target="../slideLayouts/slideLayout635.xml"/><Relationship Id="rId12" Type="http://schemas.openxmlformats.org/officeDocument/2006/relationships/theme" Target="../theme/theme58.xml"/><Relationship Id="rId2" Type="http://schemas.openxmlformats.org/officeDocument/2006/relationships/slideLayout" Target="../slideLayouts/slideLayout630.xml"/><Relationship Id="rId1" Type="http://schemas.openxmlformats.org/officeDocument/2006/relationships/slideLayout" Target="../slideLayouts/slideLayout629.xml"/><Relationship Id="rId6" Type="http://schemas.openxmlformats.org/officeDocument/2006/relationships/slideLayout" Target="../slideLayouts/slideLayout634.xml"/><Relationship Id="rId11" Type="http://schemas.openxmlformats.org/officeDocument/2006/relationships/slideLayout" Target="../slideLayouts/slideLayout639.xml"/><Relationship Id="rId5" Type="http://schemas.openxmlformats.org/officeDocument/2006/relationships/slideLayout" Target="../slideLayouts/slideLayout633.xml"/><Relationship Id="rId10" Type="http://schemas.openxmlformats.org/officeDocument/2006/relationships/slideLayout" Target="../slideLayouts/slideLayout638.xml"/><Relationship Id="rId4" Type="http://schemas.openxmlformats.org/officeDocument/2006/relationships/slideLayout" Target="../slideLayouts/slideLayout632.xml"/><Relationship Id="rId9"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7.xml"/><Relationship Id="rId13" Type="http://schemas.openxmlformats.org/officeDocument/2006/relationships/image" Target="../media/image1.png"/><Relationship Id="rId3" Type="http://schemas.openxmlformats.org/officeDocument/2006/relationships/slideLayout" Target="../slideLayouts/slideLayout642.xml"/><Relationship Id="rId7" Type="http://schemas.openxmlformats.org/officeDocument/2006/relationships/slideLayout" Target="../slideLayouts/slideLayout646.xml"/><Relationship Id="rId12" Type="http://schemas.openxmlformats.org/officeDocument/2006/relationships/theme" Target="../theme/theme59.xml"/><Relationship Id="rId2" Type="http://schemas.openxmlformats.org/officeDocument/2006/relationships/slideLayout" Target="../slideLayouts/slideLayout641.xml"/><Relationship Id="rId1" Type="http://schemas.openxmlformats.org/officeDocument/2006/relationships/slideLayout" Target="../slideLayouts/slideLayout640.xml"/><Relationship Id="rId6" Type="http://schemas.openxmlformats.org/officeDocument/2006/relationships/slideLayout" Target="../slideLayouts/slideLayout645.xml"/><Relationship Id="rId11" Type="http://schemas.openxmlformats.org/officeDocument/2006/relationships/slideLayout" Target="../slideLayouts/slideLayout650.xml"/><Relationship Id="rId5" Type="http://schemas.openxmlformats.org/officeDocument/2006/relationships/slideLayout" Target="../slideLayouts/slideLayout644.xml"/><Relationship Id="rId10" Type="http://schemas.openxmlformats.org/officeDocument/2006/relationships/slideLayout" Target="../slideLayouts/slideLayout649.xml"/><Relationship Id="rId4" Type="http://schemas.openxmlformats.org/officeDocument/2006/relationships/slideLayout" Target="../slideLayouts/slideLayout643.xml"/><Relationship Id="rId9"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8.xml"/><Relationship Id="rId13" Type="http://schemas.openxmlformats.org/officeDocument/2006/relationships/image" Target="../media/image1.png"/><Relationship Id="rId3" Type="http://schemas.openxmlformats.org/officeDocument/2006/relationships/slideLayout" Target="../slideLayouts/slideLayout653.xml"/><Relationship Id="rId7" Type="http://schemas.openxmlformats.org/officeDocument/2006/relationships/slideLayout" Target="../slideLayouts/slideLayout657.xml"/><Relationship Id="rId12" Type="http://schemas.openxmlformats.org/officeDocument/2006/relationships/theme" Target="../theme/theme60.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6" Type="http://schemas.openxmlformats.org/officeDocument/2006/relationships/slideLayout" Target="../slideLayouts/slideLayout656.xml"/><Relationship Id="rId11" Type="http://schemas.openxmlformats.org/officeDocument/2006/relationships/slideLayout" Target="../slideLayouts/slideLayout661.xml"/><Relationship Id="rId5" Type="http://schemas.openxmlformats.org/officeDocument/2006/relationships/slideLayout" Target="../slideLayouts/slideLayout655.xml"/><Relationship Id="rId10" Type="http://schemas.openxmlformats.org/officeDocument/2006/relationships/slideLayout" Target="../slideLayouts/slideLayout660.xml"/><Relationship Id="rId4" Type="http://schemas.openxmlformats.org/officeDocument/2006/relationships/slideLayout" Target="../slideLayouts/slideLayout654.xml"/><Relationship Id="rId9" Type="http://schemas.openxmlformats.org/officeDocument/2006/relationships/slideLayout" Target="../slideLayouts/slideLayout659.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9.xml"/><Relationship Id="rId13" Type="http://schemas.openxmlformats.org/officeDocument/2006/relationships/image" Target="../media/image1.png"/><Relationship Id="rId3" Type="http://schemas.openxmlformats.org/officeDocument/2006/relationships/slideLayout" Target="../slideLayouts/slideLayout664.xml"/><Relationship Id="rId7" Type="http://schemas.openxmlformats.org/officeDocument/2006/relationships/slideLayout" Target="../slideLayouts/slideLayout668.xml"/><Relationship Id="rId12" Type="http://schemas.openxmlformats.org/officeDocument/2006/relationships/theme" Target="../theme/theme61.xml"/><Relationship Id="rId2" Type="http://schemas.openxmlformats.org/officeDocument/2006/relationships/slideLayout" Target="../slideLayouts/slideLayout663.xml"/><Relationship Id="rId1" Type="http://schemas.openxmlformats.org/officeDocument/2006/relationships/slideLayout" Target="../slideLayouts/slideLayout662.xml"/><Relationship Id="rId6" Type="http://schemas.openxmlformats.org/officeDocument/2006/relationships/slideLayout" Target="../slideLayouts/slideLayout667.xml"/><Relationship Id="rId11" Type="http://schemas.openxmlformats.org/officeDocument/2006/relationships/slideLayout" Target="../slideLayouts/slideLayout672.xml"/><Relationship Id="rId5" Type="http://schemas.openxmlformats.org/officeDocument/2006/relationships/slideLayout" Target="../slideLayouts/slideLayout666.xml"/><Relationship Id="rId10" Type="http://schemas.openxmlformats.org/officeDocument/2006/relationships/slideLayout" Target="../slideLayouts/slideLayout671.xml"/><Relationship Id="rId4" Type="http://schemas.openxmlformats.org/officeDocument/2006/relationships/slideLayout" Target="../slideLayouts/slideLayout665.xml"/><Relationship Id="rId9" Type="http://schemas.openxmlformats.org/officeDocument/2006/relationships/slideLayout" Target="../slideLayouts/slideLayout670.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80.xml"/><Relationship Id="rId13" Type="http://schemas.openxmlformats.org/officeDocument/2006/relationships/image" Target="../media/image1.png"/><Relationship Id="rId3" Type="http://schemas.openxmlformats.org/officeDocument/2006/relationships/slideLayout" Target="../slideLayouts/slideLayout675.xml"/><Relationship Id="rId7" Type="http://schemas.openxmlformats.org/officeDocument/2006/relationships/slideLayout" Target="../slideLayouts/slideLayout679.xml"/><Relationship Id="rId12" Type="http://schemas.openxmlformats.org/officeDocument/2006/relationships/theme" Target="../theme/theme62.xml"/><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slideLayout" Target="../slideLayouts/slideLayout678.xml"/><Relationship Id="rId11" Type="http://schemas.openxmlformats.org/officeDocument/2006/relationships/slideLayout" Target="../slideLayouts/slideLayout683.xml"/><Relationship Id="rId5" Type="http://schemas.openxmlformats.org/officeDocument/2006/relationships/slideLayout" Target="../slideLayouts/slideLayout677.xml"/><Relationship Id="rId10" Type="http://schemas.openxmlformats.org/officeDocument/2006/relationships/slideLayout" Target="../slideLayouts/slideLayout682.xml"/><Relationship Id="rId4" Type="http://schemas.openxmlformats.org/officeDocument/2006/relationships/slideLayout" Target="../slideLayouts/slideLayout676.xml"/><Relationship Id="rId9" Type="http://schemas.openxmlformats.org/officeDocument/2006/relationships/slideLayout" Target="../slideLayouts/slideLayout681.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1.xml"/><Relationship Id="rId13" Type="http://schemas.openxmlformats.org/officeDocument/2006/relationships/image" Target="../media/image1.png"/><Relationship Id="rId3" Type="http://schemas.openxmlformats.org/officeDocument/2006/relationships/slideLayout" Target="../slideLayouts/slideLayout686.xml"/><Relationship Id="rId7" Type="http://schemas.openxmlformats.org/officeDocument/2006/relationships/slideLayout" Target="../slideLayouts/slideLayout690.xml"/><Relationship Id="rId12" Type="http://schemas.openxmlformats.org/officeDocument/2006/relationships/theme" Target="../theme/theme63.xml"/><Relationship Id="rId2" Type="http://schemas.openxmlformats.org/officeDocument/2006/relationships/slideLayout" Target="../slideLayouts/slideLayout685.xml"/><Relationship Id="rId1" Type="http://schemas.openxmlformats.org/officeDocument/2006/relationships/slideLayout" Target="../slideLayouts/slideLayout684.xml"/><Relationship Id="rId6" Type="http://schemas.openxmlformats.org/officeDocument/2006/relationships/slideLayout" Target="../slideLayouts/slideLayout689.xml"/><Relationship Id="rId11" Type="http://schemas.openxmlformats.org/officeDocument/2006/relationships/slideLayout" Target="../slideLayouts/slideLayout694.xml"/><Relationship Id="rId5" Type="http://schemas.openxmlformats.org/officeDocument/2006/relationships/slideLayout" Target="../slideLayouts/slideLayout688.xml"/><Relationship Id="rId10" Type="http://schemas.openxmlformats.org/officeDocument/2006/relationships/slideLayout" Target="../slideLayouts/slideLayout693.xml"/><Relationship Id="rId4" Type="http://schemas.openxmlformats.org/officeDocument/2006/relationships/slideLayout" Target="../slideLayouts/slideLayout687.xml"/><Relationship Id="rId9" Type="http://schemas.openxmlformats.org/officeDocument/2006/relationships/slideLayout" Target="../slideLayouts/slideLayout692.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2.xml"/><Relationship Id="rId13" Type="http://schemas.openxmlformats.org/officeDocument/2006/relationships/image" Target="../media/image1.png"/><Relationship Id="rId3" Type="http://schemas.openxmlformats.org/officeDocument/2006/relationships/slideLayout" Target="../slideLayouts/slideLayout697.xml"/><Relationship Id="rId7" Type="http://schemas.openxmlformats.org/officeDocument/2006/relationships/slideLayout" Target="../slideLayouts/slideLayout701.xml"/><Relationship Id="rId12" Type="http://schemas.openxmlformats.org/officeDocument/2006/relationships/theme" Target="../theme/theme64.xml"/><Relationship Id="rId2" Type="http://schemas.openxmlformats.org/officeDocument/2006/relationships/slideLayout" Target="../slideLayouts/slideLayout696.xml"/><Relationship Id="rId1" Type="http://schemas.openxmlformats.org/officeDocument/2006/relationships/slideLayout" Target="../slideLayouts/slideLayout695.xml"/><Relationship Id="rId6" Type="http://schemas.openxmlformats.org/officeDocument/2006/relationships/slideLayout" Target="../slideLayouts/slideLayout700.xml"/><Relationship Id="rId11" Type="http://schemas.openxmlformats.org/officeDocument/2006/relationships/slideLayout" Target="../slideLayouts/slideLayout705.xml"/><Relationship Id="rId5" Type="http://schemas.openxmlformats.org/officeDocument/2006/relationships/slideLayout" Target="../slideLayouts/slideLayout699.xml"/><Relationship Id="rId15" Type="http://schemas.openxmlformats.org/officeDocument/2006/relationships/image" Target="../media/image4.png"/><Relationship Id="rId10" Type="http://schemas.openxmlformats.org/officeDocument/2006/relationships/slideLayout" Target="../slideLayouts/slideLayout704.xml"/><Relationship Id="rId4" Type="http://schemas.openxmlformats.org/officeDocument/2006/relationships/slideLayout" Target="../slideLayouts/slideLayout698.xml"/><Relationship Id="rId9" Type="http://schemas.openxmlformats.org/officeDocument/2006/relationships/slideLayout" Target="../slideLayouts/slideLayout703.xml"/><Relationship Id="rId14" Type="http://schemas.openxmlformats.org/officeDocument/2006/relationships/image" Target="../media/image3.jpeg"/></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image" Target="../media/image1.png"/><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theme" Target="../theme/theme65.xml"/><Relationship Id="rId2" Type="http://schemas.openxmlformats.org/officeDocument/2006/relationships/slideLayout" Target="../slideLayouts/slideLayout707.xml"/><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5" Type="http://schemas.openxmlformats.org/officeDocument/2006/relationships/image" Target="../media/image4.png"/><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 Id="rId14" Type="http://schemas.openxmlformats.org/officeDocument/2006/relationships/image" Target="../media/image3.jpe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4.xml"/><Relationship Id="rId13" Type="http://schemas.openxmlformats.org/officeDocument/2006/relationships/image" Target="../media/image1.png"/><Relationship Id="rId3" Type="http://schemas.openxmlformats.org/officeDocument/2006/relationships/slideLayout" Target="../slideLayouts/slideLayout719.xml"/><Relationship Id="rId7" Type="http://schemas.openxmlformats.org/officeDocument/2006/relationships/slideLayout" Target="../slideLayouts/slideLayout723.xml"/><Relationship Id="rId12" Type="http://schemas.openxmlformats.org/officeDocument/2006/relationships/theme" Target="../theme/theme66.xml"/><Relationship Id="rId2" Type="http://schemas.openxmlformats.org/officeDocument/2006/relationships/slideLayout" Target="../slideLayouts/slideLayout718.xml"/><Relationship Id="rId1" Type="http://schemas.openxmlformats.org/officeDocument/2006/relationships/slideLayout" Target="../slideLayouts/slideLayout717.xml"/><Relationship Id="rId6" Type="http://schemas.openxmlformats.org/officeDocument/2006/relationships/slideLayout" Target="../slideLayouts/slideLayout722.xml"/><Relationship Id="rId11" Type="http://schemas.openxmlformats.org/officeDocument/2006/relationships/slideLayout" Target="../slideLayouts/slideLayout727.xml"/><Relationship Id="rId5" Type="http://schemas.openxmlformats.org/officeDocument/2006/relationships/slideLayout" Target="../slideLayouts/slideLayout721.xml"/><Relationship Id="rId15" Type="http://schemas.openxmlformats.org/officeDocument/2006/relationships/image" Target="../media/image4.png"/><Relationship Id="rId10" Type="http://schemas.openxmlformats.org/officeDocument/2006/relationships/slideLayout" Target="../slideLayouts/slideLayout726.xml"/><Relationship Id="rId4" Type="http://schemas.openxmlformats.org/officeDocument/2006/relationships/slideLayout" Target="../slideLayouts/slideLayout720.xml"/><Relationship Id="rId9" Type="http://schemas.openxmlformats.org/officeDocument/2006/relationships/slideLayout" Target="../slideLayouts/slideLayout725.xml"/><Relationship Id="rId14" Type="http://schemas.openxmlformats.org/officeDocument/2006/relationships/image" Target="../media/image3.jpeg"/></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5.xml"/><Relationship Id="rId13" Type="http://schemas.openxmlformats.org/officeDocument/2006/relationships/image" Target="../media/image1.png"/><Relationship Id="rId3" Type="http://schemas.openxmlformats.org/officeDocument/2006/relationships/slideLayout" Target="../slideLayouts/slideLayout730.xml"/><Relationship Id="rId7" Type="http://schemas.openxmlformats.org/officeDocument/2006/relationships/slideLayout" Target="../slideLayouts/slideLayout734.xml"/><Relationship Id="rId12" Type="http://schemas.openxmlformats.org/officeDocument/2006/relationships/theme" Target="../theme/theme67.xml"/><Relationship Id="rId2" Type="http://schemas.openxmlformats.org/officeDocument/2006/relationships/slideLayout" Target="../slideLayouts/slideLayout729.xml"/><Relationship Id="rId1" Type="http://schemas.openxmlformats.org/officeDocument/2006/relationships/slideLayout" Target="../slideLayouts/slideLayout728.xml"/><Relationship Id="rId6" Type="http://schemas.openxmlformats.org/officeDocument/2006/relationships/slideLayout" Target="../slideLayouts/slideLayout733.xml"/><Relationship Id="rId11" Type="http://schemas.openxmlformats.org/officeDocument/2006/relationships/slideLayout" Target="../slideLayouts/slideLayout738.xml"/><Relationship Id="rId5" Type="http://schemas.openxmlformats.org/officeDocument/2006/relationships/slideLayout" Target="../slideLayouts/slideLayout732.xml"/><Relationship Id="rId15" Type="http://schemas.openxmlformats.org/officeDocument/2006/relationships/image" Target="../media/image4.png"/><Relationship Id="rId10" Type="http://schemas.openxmlformats.org/officeDocument/2006/relationships/slideLayout" Target="../slideLayouts/slideLayout737.xml"/><Relationship Id="rId4" Type="http://schemas.openxmlformats.org/officeDocument/2006/relationships/slideLayout" Target="../slideLayouts/slideLayout731.xml"/><Relationship Id="rId9" Type="http://schemas.openxmlformats.org/officeDocument/2006/relationships/slideLayout" Target="../slideLayouts/slideLayout736.xml"/><Relationship Id="rId14" Type="http://schemas.openxmlformats.org/officeDocument/2006/relationships/image" Target="../media/image3.jpeg"/></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6.xml"/><Relationship Id="rId13" Type="http://schemas.openxmlformats.org/officeDocument/2006/relationships/image" Target="../media/image1.png"/><Relationship Id="rId3" Type="http://schemas.openxmlformats.org/officeDocument/2006/relationships/slideLayout" Target="../slideLayouts/slideLayout741.xml"/><Relationship Id="rId7" Type="http://schemas.openxmlformats.org/officeDocument/2006/relationships/slideLayout" Target="../slideLayouts/slideLayout745.xml"/><Relationship Id="rId12" Type="http://schemas.openxmlformats.org/officeDocument/2006/relationships/theme" Target="../theme/theme68.xml"/><Relationship Id="rId2" Type="http://schemas.openxmlformats.org/officeDocument/2006/relationships/slideLayout" Target="../slideLayouts/slideLayout740.xml"/><Relationship Id="rId1" Type="http://schemas.openxmlformats.org/officeDocument/2006/relationships/slideLayout" Target="../slideLayouts/slideLayout739.xml"/><Relationship Id="rId6" Type="http://schemas.openxmlformats.org/officeDocument/2006/relationships/slideLayout" Target="../slideLayouts/slideLayout744.xml"/><Relationship Id="rId11" Type="http://schemas.openxmlformats.org/officeDocument/2006/relationships/slideLayout" Target="../slideLayouts/slideLayout749.xml"/><Relationship Id="rId5" Type="http://schemas.openxmlformats.org/officeDocument/2006/relationships/slideLayout" Target="../slideLayouts/slideLayout743.xml"/><Relationship Id="rId10" Type="http://schemas.openxmlformats.org/officeDocument/2006/relationships/slideLayout" Target="../slideLayouts/slideLayout748.xml"/><Relationship Id="rId4" Type="http://schemas.openxmlformats.org/officeDocument/2006/relationships/slideLayout" Target="../slideLayouts/slideLayout742.xml"/><Relationship Id="rId9" Type="http://schemas.openxmlformats.org/officeDocument/2006/relationships/slideLayout" Target="../slideLayouts/slideLayout747.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image" Target="../media/image1.png"/><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theme" Target="../theme/theme69.xml"/><Relationship Id="rId2" Type="http://schemas.openxmlformats.org/officeDocument/2006/relationships/slideLayout" Target="../slideLayouts/slideLayout751.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8.xml"/><Relationship Id="rId13" Type="http://schemas.openxmlformats.org/officeDocument/2006/relationships/image" Target="../media/image1.png"/><Relationship Id="rId3" Type="http://schemas.openxmlformats.org/officeDocument/2006/relationships/slideLayout" Target="../slideLayouts/slideLayout763.xml"/><Relationship Id="rId7" Type="http://schemas.openxmlformats.org/officeDocument/2006/relationships/slideLayout" Target="../slideLayouts/slideLayout767.xml"/><Relationship Id="rId12" Type="http://schemas.openxmlformats.org/officeDocument/2006/relationships/theme" Target="../theme/theme70.xml"/><Relationship Id="rId2" Type="http://schemas.openxmlformats.org/officeDocument/2006/relationships/slideLayout" Target="../slideLayouts/slideLayout762.xml"/><Relationship Id="rId1" Type="http://schemas.openxmlformats.org/officeDocument/2006/relationships/slideLayout" Target="../slideLayouts/slideLayout761.xml"/><Relationship Id="rId6" Type="http://schemas.openxmlformats.org/officeDocument/2006/relationships/slideLayout" Target="../slideLayouts/slideLayout766.xml"/><Relationship Id="rId11" Type="http://schemas.openxmlformats.org/officeDocument/2006/relationships/slideLayout" Target="../slideLayouts/slideLayout771.xml"/><Relationship Id="rId5" Type="http://schemas.openxmlformats.org/officeDocument/2006/relationships/slideLayout" Target="../slideLayouts/slideLayout765.xml"/><Relationship Id="rId10" Type="http://schemas.openxmlformats.org/officeDocument/2006/relationships/slideLayout" Target="../slideLayouts/slideLayout770.xml"/><Relationship Id="rId4" Type="http://schemas.openxmlformats.org/officeDocument/2006/relationships/slideLayout" Target="../slideLayouts/slideLayout764.xml"/><Relationship Id="rId9" Type="http://schemas.openxmlformats.org/officeDocument/2006/relationships/slideLayout" Target="../slideLayouts/slideLayout769.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9.xml"/><Relationship Id="rId13" Type="http://schemas.openxmlformats.org/officeDocument/2006/relationships/image" Target="../media/image1.png"/><Relationship Id="rId3" Type="http://schemas.openxmlformats.org/officeDocument/2006/relationships/slideLayout" Target="../slideLayouts/slideLayout774.xml"/><Relationship Id="rId7" Type="http://schemas.openxmlformats.org/officeDocument/2006/relationships/slideLayout" Target="../slideLayouts/slideLayout778.xml"/><Relationship Id="rId12" Type="http://schemas.openxmlformats.org/officeDocument/2006/relationships/theme" Target="../theme/theme71.xml"/><Relationship Id="rId2" Type="http://schemas.openxmlformats.org/officeDocument/2006/relationships/slideLayout" Target="../slideLayouts/slideLayout773.xml"/><Relationship Id="rId1" Type="http://schemas.openxmlformats.org/officeDocument/2006/relationships/slideLayout" Target="../slideLayouts/slideLayout772.xml"/><Relationship Id="rId6" Type="http://schemas.openxmlformats.org/officeDocument/2006/relationships/slideLayout" Target="../slideLayouts/slideLayout777.xml"/><Relationship Id="rId11" Type="http://schemas.openxmlformats.org/officeDocument/2006/relationships/slideLayout" Target="../slideLayouts/slideLayout782.xml"/><Relationship Id="rId5" Type="http://schemas.openxmlformats.org/officeDocument/2006/relationships/slideLayout" Target="../slideLayouts/slideLayout776.xml"/><Relationship Id="rId10" Type="http://schemas.openxmlformats.org/officeDocument/2006/relationships/slideLayout" Target="../slideLayouts/slideLayout781.xml"/><Relationship Id="rId4" Type="http://schemas.openxmlformats.org/officeDocument/2006/relationships/slideLayout" Target="../slideLayouts/slideLayout775.xml"/><Relationship Id="rId9" Type="http://schemas.openxmlformats.org/officeDocument/2006/relationships/slideLayout" Target="../slideLayouts/slideLayout780.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90.xml"/><Relationship Id="rId13" Type="http://schemas.openxmlformats.org/officeDocument/2006/relationships/image" Target="../media/image1.png"/><Relationship Id="rId3" Type="http://schemas.openxmlformats.org/officeDocument/2006/relationships/slideLayout" Target="../slideLayouts/slideLayout785.xml"/><Relationship Id="rId7" Type="http://schemas.openxmlformats.org/officeDocument/2006/relationships/slideLayout" Target="../slideLayouts/slideLayout789.xml"/><Relationship Id="rId12" Type="http://schemas.openxmlformats.org/officeDocument/2006/relationships/theme" Target="../theme/theme72.xml"/><Relationship Id="rId2" Type="http://schemas.openxmlformats.org/officeDocument/2006/relationships/slideLayout" Target="../slideLayouts/slideLayout784.xml"/><Relationship Id="rId1" Type="http://schemas.openxmlformats.org/officeDocument/2006/relationships/slideLayout" Target="../slideLayouts/slideLayout783.xml"/><Relationship Id="rId6" Type="http://schemas.openxmlformats.org/officeDocument/2006/relationships/slideLayout" Target="../slideLayouts/slideLayout788.xml"/><Relationship Id="rId11" Type="http://schemas.openxmlformats.org/officeDocument/2006/relationships/slideLayout" Target="../slideLayouts/slideLayout793.xml"/><Relationship Id="rId5" Type="http://schemas.openxmlformats.org/officeDocument/2006/relationships/slideLayout" Target="../slideLayouts/slideLayout787.xml"/><Relationship Id="rId10" Type="http://schemas.openxmlformats.org/officeDocument/2006/relationships/slideLayout" Target="../slideLayouts/slideLayout792.xml"/><Relationship Id="rId4" Type="http://schemas.openxmlformats.org/officeDocument/2006/relationships/slideLayout" Target="../slideLayouts/slideLayout786.xml"/><Relationship Id="rId9" Type="http://schemas.openxmlformats.org/officeDocument/2006/relationships/slideLayout" Target="../slideLayouts/slideLayout791.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1.xml"/><Relationship Id="rId13" Type="http://schemas.openxmlformats.org/officeDocument/2006/relationships/image" Target="../media/image1.png"/><Relationship Id="rId3" Type="http://schemas.openxmlformats.org/officeDocument/2006/relationships/slideLayout" Target="../slideLayouts/slideLayout796.xml"/><Relationship Id="rId7" Type="http://schemas.openxmlformats.org/officeDocument/2006/relationships/slideLayout" Target="../slideLayouts/slideLayout800.xml"/><Relationship Id="rId12" Type="http://schemas.openxmlformats.org/officeDocument/2006/relationships/theme" Target="../theme/theme73.xml"/><Relationship Id="rId2" Type="http://schemas.openxmlformats.org/officeDocument/2006/relationships/slideLayout" Target="../slideLayouts/slideLayout795.xml"/><Relationship Id="rId1" Type="http://schemas.openxmlformats.org/officeDocument/2006/relationships/slideLayout" Target="../slideLayouts/slideLayout794.xml"/><Relationship Id="rId6" Type="http://schemas.openxmlformats.org/officeDocument/2006/relationships/slideLayout" Target="../slideLayouts/slideLayout799.xml"/><Relationship Id="rId11" Type="http://schemas.openxmlformats.org/officeDocument/2006/relationships/slideLayout" Target="../slideLayouts/slideLayout804.xml"/><Relationship Id="rId5" Type="http://schemas.openxmlformats.org/officeDocument/2006/relationships/slideLayout" Target="../slideLayouts/slideLayout798.xml"/><Relationship Id="rId10" Type="http://schemas.openxmlformats.org/officeDocument/2006/relationships/slideLayout" Target="../slideLayouts/slideLayout803.xml"/><Relationship Id="rId4" Type="http://schemas.openxmlformats.org/officeDocument/2006/relationships/slideLayout" Target="../slideLayouts/slideLayout797.xml"/><Relationship Id="rId9" Type="http://schemas.openxmlformats.org/officeDocument/2006/relationships/slideLayout" Target="../slideLayouts/slideLayout802.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2.xml"/><Relationship Id="rId13" Type="http://schemas.openxmlformats.org/officeDocument/2006/relationships/image" Target="../media/image1.png"/><Relationship Id="rId3" Type="http://schemas.openxmlformats.org/officeDocument/2006/relationships/slideLayout" Target="../slideLayouts/slideLayout807.xml"/><Relationship Id="rId7" Type="http://schemas.openxmlformats.org/officeDocument/2006/relationships/slideLayout" Target="../slideLayouts/slideLayout811.xml"/><Relationship Id="rId12" Type="http://schemas.openxmlformats.org/officeDocument/2006/relationships/theme" Target="../theme/theme74.xml"/><Relationship Id="rId2" Type="http://schemas.openxmlformats.org/officeDocument/2006/relationships/slideLayout" Target="../slideLayouts/slideLayout806.xml"/><Relationship Id="rId1" Type="http://schemas.openxmlformats.org/officeDocument/2006/relationships/slideLayout" Target="../slideLayouts/slideLayout805.xml"/><Relationship Id="rId6" Type="http://schemas.openxmlformats.org/officeDocument/2006/relationships/slideLayout" Target="../slideLayouts/slideLayout810.xml"/><Relationship Id="rId11" Type="http://schemas.openxmlformats.org/officeDocument/2006/relationships/slideLayout" Target="../slideLayouts/slideLayout815.xml"/><Relationship Id="rId5" Type="http://schemas.openxmlformats.org/officeDocument/2006/relationships/slideLayout" Target="../slideLayouts/slideLayout809.xml"/><Relationship Id="rId10" Type="http://schemas.openxmlformats.org/officeDocument/2006/relationships/slideLayout" Target="../slideLayouts/slideLayout814.xml"/><Relationship Id="rId4" Type="http://schemas.openxmlformats.org/officeDocument/2006/relationships/slideLayout" Target="../slideLayouts/slideLayout808.xml"/><Relationship Id="rId9" Type="http://schemas.openxmlformats.org/officeDocument/2006/relationships/slideLayout" Target="../slideLayouts/slideLayout813.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3.xml"/><Relationship Id="rId13" Type="http://schemas.openxmlformats.org/officeDocument/2006/relationships/image" Target="../media/image1.png"/><Relationship Id="rId3" Type="http://schemas.openxmlformats.org/officeDocument/2006/relationships/slideLayout" Target="../slideLayouts/slideLayout818.xml"/><Relationship Id="rId7" Type="http://schemas.openxmlformats.org/officeDocument/2006/relationships/slideLayout" Target="../slideLayouts/slideLayout822.xml"/><Relationship Id="rId12" Type="http://schemas.openxmlformats.org/officeDocument/2006/relationships/theme" Target="../theme/theme75.xml"/><Relationship Id="rId2" Type="http://schemas.openxmlformats.org/officeDocument/2006/relationships/slideLayout" Target="../slideLayouts/slideLayout817.xml"/><Relationship Id="rId1" Type="http://schemas.openxmlformats.org/officeDocument/2006/relationships/slideLayout" Target="../slideLayouts/slideLayout816.xml"/><Relationship Id="rId6" Type="http://schemas.openxmlformats.org/officeDocument/2006/relationships/slideLayout" Target="../slideLayouts/slideLayout821.xml"/><Relationship Id="rId11" Type="http://schemas.openxmlformats.org/officeDocument/2006/relationships/slideLayout" Target="../slideLayouts/slideLayout826.xml"/><Relationship Id="rId5" Type="http://schemas.openxmlformats.org/officeDocument/2006/relationships/slideLayout" Target="../slideLayouts/slideLayout820.xml"/><Relationship Id="rId10" Type="http://schemas.openxmlformats.org/officeDocument/2006/relationships/slideLayout" Target="../slideLayouts/slideLayout825.xml"/><Relationship Id="rId4" Type="http://schemas.openxmlformats.org/officeDocument/2006/relationships/slideLayout" Target="../slideLayouts/slideLayout819.xml"/><Relationship Id="rId9" Type="http://schemas.openxmlformats.org/officeDocument/2006/relationships/slideLayout" Target="../slideLayouts/slideLayout824.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4.xml"/><Relationship Id="rId13" Type="http://schemas.openxmlformats.org/officeDocument/2006/relationships/image" Target="../media/image1.png"/><Relationship Id="rId3" Type="http://schemas.openxmlformats.org/officeDocument/2006/relationships/slideLayout" Target="../slideLayouts/slideLayout829.xml"/><Relationship Id="rId7" Type="http://schemas.openxmlformats.org/officeDocument/2006/relationships/slideLayout" Target="../slideLayouts/slideLayout833.xml"/><Relationship Id="rId12" Type="http://schemas.openxmlformats.org/officeDocument/2006/relationships/theme" Target="../theme/theme76.xml"/><Relationship Id="rId2" Type="http://schemas.openxmlformats.org/officeDocument/2006/relationships/slideLayout" Target="../slideLayouts/slideLayout828.xml"/><Relationship Id="rId1" Type="http://schemas.openxmlformats.org/officeDocument/2006/relationships/slideLayout" Target="../slideLayouts/slideLayout827.xml"/><Relationship Id="rId6" Type="http://schemas.openxmlformats.org/officeDocument/2006/relationships/slideLayout" Target="../slideLayouts/slideLayout832.xml"/><Relationship Id="rId11" Type="http://schemas.openxmlformats.org/officeDocument/2006/relationships/slideLayout" Target="../slideLayouts/slideLayout837.xml"/><Relationship Id="rId5" Type="http://schemas.openxmlformats.org/officeDocument/2006/relationships/slideLayout" Target="../slideLayouts/slideLayout831.xml"/><Relationship Id="rId10" Type="http://schemas.openxmlformats.org/officeDocument/2006/relationships/slideLayout" Target="../slideLayouts/slideLayout836.xml"/><Relationship Id="rId4" Type="http://schemas.openxmlformats.org/officeDocument/2006/relationships/slideLayout" Target="../slideLayouts/slideLayout830.xml"/><Relationship Id="rId9" Type="http://schemas.openxmlformats.org/officeDocument/2006/relationships/slideLayout" Target="../slideLayouts/slideLayout835.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5.xml"/><Relationship Id="rId13" Type="http://schemas.openxmlformats.org/officeDocument/2006/relationships/image" Target="../media/image1.png"/><Relationship Id="rId3" Type="http://schemas.openxmlformats.org/officeDocument/2006/relationships/slideLayout" Target="../slideLayouts/slideLayout840.xml"/><Relationship Id="rId7" Type="http://schemas.openxmlformats.org/officeDocument/2006/relationships/slideLayout" Target="../slideLayouts/slideLayout844.xml"/><Relationship Id="rId12" Type="http://schemas.openxmlformats.org/officeDocument/2006/relationships/theme" Target="../theme/theme77.xml"/><Relationship Id="rId2" Type="http://schemas.openxmlformats.org/officeDocument/2006/relationships/slideLayout" Target="../slideLayouts/slideLayout839.xml"/><Relationship Id="rId1" Type="http://schemas.openxmlformats.org/officeDocument/2006/relationships/slideLayout" Target="../slideLayouts/slideLayout838.xml"/><Relationship Id="rId6" Type="http://schemas.openxmlformats.org/officeDocument/2006/relationships/slideLayout" Target="../slideLayouts/slideLayout843.xml"/><Relationship Id="rId11" Type="http://schemas.openxmlformats.org/officeDocument/2006/relationships/slideLayout" Target="../slideLayouts/slideLayout848.xml"/><Relationship Id="rId5" Type="http://schemas.openxmlformats.org/officeDocument/2006/relationships/slideLayout" Target="../slideLayouts/slideLayout842.xml"/><Relationship Id="rId10" Type="http://schemas.openxmlformats.org/officeDocument/2006/relationships/slideLayout" Target="../slideLayouts/slideLayout847.xml"/><Relationship Id="rId4" Type="http://schemas.openxmlformats.org/officeDocument/2006/relationships/slideLayout" Target="../slideLayouts/slideLayout841.xml"/><Relationship Id="rId9" Type="http://schemas.openxmlformats.org/officeDocument/2006/relationships/slideLayout" Target="../slideLayouts/slideLayout846.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6.xml"/><Relationship Id="rId13" Type="http://schemas.openxmlformats.org/officeDocument/2006/relationships/image" Target="../media/image1.png"/><Relationship Id="rId3" Type="http://schemas.openxmlformats.org/officeDocument/2006/relationships/slideLayout" Target="../slideLayouts/slideLayout851.xml"/><Relationship Id="rId7" Type="http://schemas.openxmlformats.org/officeDocument/2006/relationships/slideLayout" Target="../slideLayouts/slideLayout855.xml"/><Relationship Id="rId12" Type="http://schemas.openxmlformats.org/officeDocument/2006/relationships/theme" Target="../theme/theme78.xml"/><Relationship Id="rId2" Type="http://schemas.openxmlformats.org/officeDocument/2006/relationships/slideLayout" Target="../slideLayouts/slideLayout850.xml"/><Relationship Id="rId1" Type="http://schemas.openxmlformats.org/officeDocument/2006/relationships/slideLayout" Target="../slideLayouts/slideLayout849.xml"/><Relationship Id="rId6" Type="http://schemas.openxmlformats.org/officeDocument/2006/relationships/slideLayout" Target="../slideLayouts/slideLayout854.xml"/><Relationship Id="rId11" Type="http://schemas.openxmlformats.org/officeDocument/2006/relationships/slideLayout" Target="../slideLayouts/slideLayout859.xml"/><Relationship Id="rId5" Type="http://schemas.openxmlformats.org/officeDocument/2006/relationships/slideLayout" Target="../slideLayouts/slideLayout853.xml"/><Relationship Id="rId10" Type="http://schemas.openxmlformats.org/officeDocument/2006/relationships/slideLayout" Target="../slideLayouts/slideLayout858.xml"/><Relationship Id="rId4" Type="http://schemas.openxmlformats.org/officeDocument/2006/relationships/slideLayout" Target="../slideLayouts/slideLayout852.xml"/><Relationship Id="rId9" Type="http://schemas.openxmlformats.org/officeDocument/2006/relationships/slideLayout" Target="../slideLayouts/slideLayout8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5" name="Picture 1024"/>
          <p:cNvPicPr>
            <a:picLocks noChangeAspect="1"/>
          </p:cNvPicPr>
          <p:nvPr/>
        </p:nvPicPr>
        <p:blipFill>
          <a:blip r:embed="rId14"/>
          <a:stretch>
            <a:fillRect/>
          </a:stretch>
        </p:blipFill>
        <p:spPr>
          <a:xfrm>
            <a:off x="0" y="1628775"/>
            <a:ext cx="9144000" cy="4356100"/>
          </a:xfrm>
          <a:prstGeom prst="rect">
            <a:avLst/>
          </a:prstGeom>
          <a:noFill/>
          <a:ln w="9525">
            <a:noFill/>
          </a:ln>
        </p:spPr>
      </p:pic>
      <p:sp>
        <p:nvSpPr>
          <p:cNvPr id="1026" name="Title 1025"/>
          <p:cNvSpPr>
            <a:spLocks noGrp="1"/>
          </p:cNvSpPr>
          <p:nvPr>
            <p:ph type="title"/>
          </p:nvPr>
        </p:nvSpPr>
        <p:spPr>
          <a:xfrm>
            <a:off x="1065213" y="2971800"/>
            <a:ext cx="7008812" cy="423863"/>
          </a:xfrm>
          <a:prstGeom prst="rect">
            <a:avLst/>
          </a:prstGeom>
          <a:noFill/>
          <a:ln w="9525">
            <a:noFill/>
          </a:ln>
        </p:spPr>
        <p:txBody>
          <a:bodyPr wrap="square" lIns="0" tIns="0" rIns="0" bIns="0" anchor="t"/>
          <a:lstStyle/>
          <a:p>
            <a:pPr lvl="0"/>
            <a:r>
              <a:rPr dirty="0"/>
              <a:t>Click to edit the title text format</a:t>
            </a:r>
          </a:p>
        </p:txBody>
      </p:sp>
      <p:sp>
        <p:nvSpPr>
          <p:cNvPr id="1027" name="Freeform 1026"/>
          <p:cNvSpPr/>
          <p:nvPr/>
        </p:nvSpPr>
        <p:spPr>
          <a:xfrm>
            <a:off x="5257800" y="5957888"/>
            <a:ext cx="3886200" cy="900112"/>
          </a:xfrm>
          <a:custGeom>
            <a:avLst/>
            <a:gdLst>
              <a:gd name="txL" fmla="*/ 0 w 21600"/>
              <a:gd name="txT" fmla="*/ 0 h 21600"/>
              <a:gd name="txR" fmla="*/ 21600 w 21600"/>
              <a:gd name="txB" fmla="*/ 21600 h 21600"/>
            </a:gdLst>
            <a:ahLst/>
            <a:cxnLst>
              <a:cxn ang="0">
                <a:pos x="1943100" y="0"/>
              </a:cxn>
              <a:cxn ang="0">
                <a:pos x="3886200" y="450056"/>
              </a:cxn>
              <a:cxn ang="0">
                <a:pos x="1943100" y="900112"/>
              </a:cxn>
              <a:cxn ang="0">
                <a:pos x="0" y="450056"/>
              </a:cxn>
            </a:cxnLst>
            <a:rect l="txL" t="txT" r="txR" b="txB"/>
            <a:pathLst>
              <a:path w="21600" h="21600">
                <a:moveTo>
                  <a:pt x="0" y="0"/>
                </a:moveTo>
                <a:lnTo>
                  <a:pt x="21600" y="0"/>
                </a:lnTo>
                <a:lnTo>
                  <a:pt x="21600" y="21600"/>
                </a:lnTo>
                <a:lnTo>
                  <a:pt x="0" y="21600"/>
                </a:lnTo>
                <a:lnTo>
                  <a:pt x="0" y="0"/>
                </a:lnTo>
                <a:close/>
              </a:path>
            </a:pathLst>
          </a:custGeom>
          <a:solidFill>
            <a:srgbClr val="1F3672"/>
          </a:solidFill>
          <a:ln w="9525">
            <a:noFill/>
          </a:ln>
        </p:spPr>
        <p:txBody>
          <a:bodyPr wrap="none" lIns="0" tIns="0" rIns="0" bIns="0" anchor="ctr"/>
          <a:lstStyle/>
          <a:p>
            <a:pPr lvl="0" algn="ctr" defTabSz="0" eaLnBrk="1" hangingPunct="1">
              <a:lnSpc>
                <a:spcPct val="100000"/>
              </a:lnSpc>
              <a:spcBef>
                <a:spcPts val="600"/>
              </a:spcBef>
              <a:spcAft>
                <a:spcPct val="0"/>
              </a:spcAft>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400" dirty="0" err="1">
                <a:solidFill>
                  <a:srgbClr val="FFFFFF"/>
                </a:solidFill>
                <a:latin typeface="Apple Chancery" charset="0"/>
                <a:cs typeface="Arial Unicode MS" charset="0"/>
              </a:rPr>
              <a:t>zoelist_2203@yahoo.co.id</a:t>
            </a:r>
            <a:endParaRPr lang="en-US" altLang="x-none" sz="2400" dirty="0" err="1">
              <a:solidFill>
                <a:srgbClr val="FFFFFF"/>
              </a:solidFill>
              <a:latin typeface="Apple Chancery" charset="0"/>
              <a:ea typeface="Arial Unicode MS" charset="0"/>
            </a:endParaRPr>
          </a:p>
        </p:txBody>
      </p:sp>
      <p:sp>
        <p:nvSpPr>
          <p:cNvPr id="1028" name="Freeform 1027"/>
          <p:cNvSpPr/>
          <p:nvPr/>
        </p:nvSpPr>
        <p:spPr>
          <a:xfrm>
            <a:off x="0" y="5957888"/>
            <a:ext cx="5257800" cy="900112"/>
          </a:xfrm>
          <a:custGeom>
            <a:avLst/>
            <a:gdLst>
              <a:gd name="G0" fmla="+- 1 0 0"/>
              <a:gd name="G1" fmla="+- 1 0 0"/>
              <a:gd name="G2" fmla="+- 1 0 0"/>
              <a:gd name="G3" fmla="+- 21600 0 0"/>
              <a:gd name="G4" fmla="+- 1 0 0"/>
            </a:gdLst>
            <a:ahLst/>
            <a:cxnLst>
              <a:cxn ang="0">
                <a:pos x="2628900" y="0"/>
              </a:cxn>
              <a:cxn ang="0">
                <a:pos x="5257800" y="450056"/>
              </a:cxn>
              <a:cxn ang="0">
                <a:pos x="2628900" y="900112"/>
              </a:cxn>
              <a:cxn ang="0">
                <a:pos x="0" y="450056"/>
              </a:cxn>
            </a:cxnLst>
            <a:rect l="0" t="0" r="0" b="0"/>
            <a:pathLst>
              <a:path w="21600" h="21600">
                <a:moveTo>
                  <a:pt x="0" y="0"/>
                </a:moveTo>
                <a:lnTo>
                  <a:pt x="21600" y="0"/>
                </a:lnTo>
                <a:lnTo>
                  <a:pt x="21600" y="21600"/>
                </a:lnTo>
                <a:lnTo>
                  <a:pt x="0" y="21600"/>
                </a:lnTo>
                <a:lnTo>
                  <a:pt x="0" y="0"/>
                </a:lnTo>
                <a:close/>
              </a:path>
            </a:pathLst>
          </a:custGeom>
          <a:solidFill>
            <a:srgbClr val="CA793B"/>
          </a:solidFill>
          <a:ln w="9525">
            <a:noFill/>
          </a:ln>
        </p:spPr>
        <p:txBody>
          <a:bodyPr/>
          <a:lstStyle/>
          <a:p>
            <a:endParaRPr lang="en-US"/>
          </a:p>
        </p:txBody>
      </p:sp>
      <p:sp>
        <p:nvSpPr>
          <p:cNvPr id="1029" name="Text Placeholder 1028"/>
          <p:cNvSpPr>
            <a:spLocks noGrp="1"/>
          </p:cNvSpPr>
          <p:nvPr>
            <p:ph type="body" idx="1"/>
          </p:nvPr>
        </p:nvSpPr>
        <p:spPr>
          <a:xfrm>
            <a:off x="457200" y="1604963"/>
            <a:ext cx="8226425" cy="4522787"/>
          </a:xfrm>
          <a:prstGeom prst="rect">
            <a:avLst/>
          </a:prstGeom>
          <a:noFill/>
          <a:ln w="9525">
            <a:noFill/>
          </a:ln>
        </p:spPr>
        <p:txBody>
          <a:bodyPr wrap="square" lIns="0" tIns="0" rIns="0" bIns="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mj-lt"/>
          <a:ea typeface="+mj-ea"/>
          <a:cs typeface="+mj-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5pPr>
    </p:titleStyle>
    <p:bodyStyle>
      <a:lvl1pPr marL="342900" lvl="0" indent="-342900" algn="l" defTabSz="457200" rtl="0" eaLnBrk="0" fontAlgn="base" latinLnBrk="0" hangingPunct="0">
        <a:lnSpc>
          <a:spcPct val="100000"/>
        </a:lnSpc>
        <a:spcBef>
          <a:spcPts val="225"/>
        </a:spcBef>
        <a:spcAft>
          <a:spcPct val="0"/>
        </a:spcAft>
        <a:buClr>
          <a:srgbClr val="000000"/>
        </a:buClr>
        <a:buSzPct val="100000"/>
        <a:buFont typeface="Times New Roman" panose="02020603050405020304" pitchFamily="16" charset="0"/>
        <a:buNone/>
        <a:defRPr sz="9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Unicode MS"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Unicode MS"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41" name="Title 10240"/>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10242" name="Text Placeholder 1024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0243" name="Date Placeholder 1024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10244" name="Text Box 10243"/>
          <p:cNvSpPr txBox="1"/>
          <p:nvPr/>
        </p:nvSpPr>
        <p:spPr>
          <a:xfrm>
            <a:off x="3124200" y="6356350"/>
            <a:ext cx="2895600" cy="365125"/>
          </a:xfrm>
          <a:prstGeom prst="rect">
            <a:avLst/>
          </a:prstGeom>
          <a:noFill/>
          <a:ln w="9525">
            <a:noFill/>
          </a:ln>
        </p:spPr>
        <p:txBody>
          <a:bodyPr/>
          <a:lstStyle/>
          <a:p>
            <a:endParaRPr lang="en-US"/>
          </a:p>
        </p:txBody>
      </p:sp>
      <p:sp>
        <p:nvSpPr>
          <p:cNvPr id="10245" name="Slide Number Placeholder 1024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pic>
        <p:nvPicPr>
          <p:cNvPr id="10246" name="Picture 10245"/>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10247" name="Picture 10246"/>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10248" name="Text Box 10247"/>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10249" name="Text Box 10248"/>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1265" name="Picture 11264"/>
          <p:cNvPicPr>
            <a:picLocks noChangeAspect="1"/>
          </p:cNvPicPr>
          <p:nvPr/>
        </p:nvPicPr>
        <p:blipFill>
          <a:blip r:embed="rId14"/>
          <a:stretch>
            <a:fillRect/>
          </a:stretch>
        </p:blipFill>
        <p:spPr>
          <a:xfrm>
            <a:off x="0" y="1628775"/>
            <a:ext cx="9144000" cy="4356100"/>
          </a:xfrm>
          <a:prstGeom prst="rect">
            <a:avLst/>
          </a:prstGeom>
          <a:noFill/>
          <a:ln w="9525">
            <a:noFill/>
          </a:ln>
        </p:spPr>
      </p:pic>
      <p:sp>
        <p:nvSpPr>
          <p:cNvPr id="11266" name="Title 11265"/>
          <p:cNvSpPr>
            <a:spLocks noGrp="1"/>
          </p:cNvSpPr>
          <p:nvPr>
            <p:ph type="title"/>
          </p:nvPr>
        </p:nvSpPr>
        <p:spPr>
          <a:xfrm>
            <a:off x="1065213" y="2971800"/>
            <a:ext cx="7008812" cy="423863"/>
          </a:xfrm>
          <a:prstGeom prst="rect">
            <a:avLst/>
          </a:prstGeom>
          <a:noFill/>
          <a:ln w="9525">
            <a:noFill/>
          </a:ln>
        </p:spPr>
        <p:txBody>
          <a:bodyPr wrap="square" lIns="0" tIns="0" rIns="0" bIns="0" anchor="t"/>
          <a:lstStyle/>
          <a:p>
            <a:pPr lvl="0"/>
            <a:r>
              <a:rPr dirty="0"/>
              <a:t>Click to edit the title text format</a:t>
            </a:r>
          </a:p>
        </p:txBody>
      </p:sp>
      <p:sp>
        <p:nvSpPr>
          <p:cNvPr id="11267" name="Freeform 11266"/>
          <p:cNvSpPr/>
          <p:nvPr/>
        </p:nvSpPr>
        <p:spPr>
          <a:xfrm>
            <a:off x="5257800" y="5957888"/>
            <a:ext cx="3886200" cy="900112"/>
          </a:xfrm>
          <a:custGeom>
            <a:avLst/>
            <a:gdLst>
              <a:gd name="txL" fmla="*/ 0 w 21600"/>
              <a:gd name="txT" fmla="*/ 0 h 21600"/>
              <a:gd name="txR" fmla="*/ 21600 w 21600"/>
              <a:gd name="txB" fmla="*/ 21600 h 21600"/>
            </a:gdLst>
            <a:ahLst/>
            <a:cxnLst>
              <a:cxn ang="0">
                <a:pos x="1943100" y="0"/>
              </a:cxn>
              <a:cxn ang="0">
                <a:pos x="3886200" y="450056"/>
              </a:cxn>
              <a:cxn ang="0">
                <a:pos x="1943100" y="900112"/>
              </a:cxn>
              <a:cxn ang="0">
                <a:pos x="0" y="450056"/>
              </a:cxn>
            </a:cxnLst>
            <a:rect l="txL" t="txT" r="txR" b="txB"/>
            <a:pathLst>
              <a:path w="21600" h="21600">
                <a:moveTo>
                  <a:pt x="0" y="0"/>
                </a:moveTo>
                <a:lnTo>
                  <a:pt x="21600" y="0"/>
                </a:lnTo>
                <a:lnTo>
                  <a:pt x="21600" y="21600"/>
                </a:lnTo>
                <a:lnTo>
                  <a:pt x="0" y="21600"/>
                </a:lnTo>
                <a:lnTo>
                  <a:pt x="0" y="0"/>
                </a:lnTo>
                <a:close/>
              </a:path>
            </a:pathLst>
          </a:custGeom>
          <a:solidFill>
            <a:srgbClr val="1F3672"/>
          </a:solidFill>
          <a:ln w="9525">
            <a:noFill/>
          </a:ln>
        </p:spPr>
        <p:txBody>
          <a:bodyPr wrap="none" lIns="0" tIns="0" rIns="0" bIns="0" anchor="ctr"/>
          <a:lstStyle/>
          <a:p>
            <a:pPr lvl="0" algn="ctr" defTabSz="0" eaLnBrk="1" hangingPunct="1">
              <a:lnSpc>
                <a:spcPct val="100000"/>
              </a:lnSpc>
              <a:spcBef>
                <a:spcPts val="600"/>
              </a:spcBef>
              <a:spcAft>
                <a:spcPct val="0"/>
              </a:spcAft>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400" dirty="0" err="1">
                <a:solidFill>
                  <a:srgbClr val="FFFFFF"/>
                </a:solidFill>
                <a:latin typeface="Apple Chancery" charset="0"/>
                <a:cs typeface="Arial Unicode MS" charset="0"/>
              </a:rPr>
              <a:t>zoelist_2203@yahoo.co.id</a:t>
            </a:r>
            <a:endParaRPr lang="en-US" altLang="x-none" sz="2400" dirty="0" err="1">
              <a:solidFill>
                <a:srgbClr val="FFFFFF"/>
              </a:solidFill>
              <a:latin typeface="Apple Chancery" charset="0"/>
              <a:ea typeface="Arial Unicode MS" charset="0"/>
            </a:endParaRPr>
          </a:p>
        </p:txBody>
      </p:sp>
      <p:sp>
        <p:nvSpPr>
          <p:cNvPr id="11268" name="Freeform 11267"/>
          <p:cNvSpPr/>
          <p:nvPr/>
        </p:nvSpPr>
        <p:spPr>
          <a:xfrm>
            <a:off x="0" y="5957888"/>
            <a:ext cx="5257800" cy="900112"/>
          </a:xfrm>
          <a:custGeom>
            <a:avLst/>
            <a:gdLst>
              <a:gd name="G0" fmla="+- 1 0 0"/>
              <a:gd name="G1" fmla="+- 1 0 0"/>
              <a:gd name="G2" fmla="+- 1 0 0"/>
              <a:gd name="G3" fmla="+- 21600 0 0"/>
              <a:gd name="G4" fmla="+- 1 0 0"/>
            </a:gdLst>
            <a:ahLst/>
            <a:cxnLst>
              <a:cxn ang="0">
                <a:pos x="2628900" y="0"/>
              </a:cxn>
              <a:cxn ang="0">
                <a:pos x="5257800" y="450056"/>
              </a:cxn>
              <a:cxn ang="0">
                <a:pos x="2628900" y="900112"/>
              </a:cxn>
              <a:cxn ang="0">
                <a:pos x="0" y="450056"/>
              </a:cxn>
            </a:cxnLst>
            <a:rect l="0" t="0" r="0" b="0"/>
            <a:pathLst>
              <a:path w="21600" h="21600">
                <a:moveTo>
                  <a:pt x="0" y="0"/>
                </a:moveTo>
                <a:lnTo>
                  <a:pt x="21600" y="0"/>
                </a:lnTo>
                <a:lnTo>
                  <a:pt x="21600" y="21600"/>
                </a:lnTo>
                <a:lnTo>
                  <a:pt x="0" y="21600"/>
                </a:lnTo>
                <a:lnTo>
                  <a:pt x="0" y="0"/>
                </a:lnTo>
                <a:close/>
              </a:path>
            </a:pathLst>
          </a:custGeom>
          <a:solidFill>
            <a:srgbClr val="CA793B"/>
          </a:solidFill>
          <a:ln w="9525">
            <a:noFill/>
          </a:ln>
        </p:spPr>
        <p:txBody>
          <a:bodyPr/>
          <a:lstStyle/>
          <a:p>
            <a:endParaRPr lang="en-US"/>
          </a:p>
        </p:txBody>
      </p:sp>
      <p:sp>
        <p:nvSpPr>
          <p:cNvPr id="11269" name="Text Placeholder 11268"/>
          <p:cNvSpPr>
            <a:spLocks noGrp="1"/>
          </p:cNvSpPr>
          <p:nvPr>
            <p:ph type="body" idx="1"/>
          </p:nvPr>
        </p:nvSpPr>
        <p:spPr>
          <a:xfrm>
            <a:off x="457200" y="1604963"/>
            <a:ext cx="8226425" cy="4522787"/>
          </a:xfrm>
          <a:prstGeom prst="rect">
            <a:avLst/>
          </a:prstGeom>
          <a:noFill/>
          <a:ln w="9525">
            <a:noFill/>
          </a:ln>
        </p:spPr>
        <p:txBody>
          <a:bodyPr wrap="square" lIns="0" tIns="0" rIns="0" bIns="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p:txStyles>
    <p:titleStyle>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mj-lt"/>
          <a:ea typeface="+mj-ea"/>
          <a:cs typeface="+mj-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5pPr>
    </p:titleStyle>
    <p:bodyStyle>
      <a:lvl1pPr marL="342900" lvl="0" indent="-342900" algn="l" defTabSz="457200" rtl="0" eaLnBrk="0" fontAlgn="base" latinLnBrk="0" hangingPunct="0">
        <a:lnSpc>
          <a:spcPct val="100000"/>
        </a:lnSpc>
        <a:spcBef>
          <a:spcPts val="225"/>
        </a:spcBef>
        <a:spcAft>
          <a:spcPct val="0"/>
        </a:spcAft>
        <a:buClr>
          <a:srgbClr val="000000"/>
        </a:buClr>
        <a:buSzPct val="100000"/>
        <a:buFont typeface="Times New Roman" panose="02020603050405020304" pitchFamily="16" charset="0"/>
        <a:buNone/>
        <a:defRPr sz="9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Unicode MS"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Unicode MS"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2289" name="Title 12288"/>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12290" name="Text Placeholder 1228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2291" name="Date Placeholder 1229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12292" name="Text Box 12291"/>
          <p:cNvSpPr txBox="1"/>
          <p:nvPr/>
        </p:nvSpPr>
        <p:spPr>
          <a:xfrm>
            <a:off x="3124200" y="6356350"/>
            <a:ext cx="2895600" cy="365125"/>
          </a:xfrm>
          <a:prstGeom prst="rect">
            <a:avLst/>
          </a:prstGeom>
          <a:noFill/>
          <a:ln w="9525">
            <a:noFill/>
          </a:ln>
        </p:spPr>
        <p:txBody>
          <a:bodyPr/>
          <a:lstStyle/>
          <a:p>
            <a:endParaRPr lang="en-US"/>
          </a:p>
        </p:txBody>
      </p:sp>
      <p:sp>
        <p:nvSpPr>
          <p:cNvPr id="12293" name="Slide Number Placeholder 1229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pic>
        <p:nvPicPr>
          <p:cNvPr id="12294" name="Picture 12293"/>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12295" name="Picture 12294"/>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12296" name="Text Box 12295"/>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12297" name="Text Box 12296"/>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3313" name="Picture 13312"/>
          <p:cNvPicPr>
            <a:picLocks noChangeAspect="1"/>
          </p:cNvPicPr>
          <p:nvPr/>
        </p:nvPicPr>
        <p:blipFill>
          <a:blip r:embed="rId14"/>
          <a:stretch>
            <a:fillRect/>
          </a:stretch>
        </p:blipFill>
        <p:spPr>
          <a:xfrm>
            <a:off x="0" y="1628775"/>
            <a:ext cx="9144000" cy="4356100"/>
          </a:xfrm>
          <a:prstGeom prst="rect">
            <a:avLst/>
          </a:prstGeom>
          <a:noFill/>
          <a:ln w="9525">
            <a:noFill/>
          </a:ln>
        </p:spPr>
      </p:pic>
      <p:sp>
        <p:nvSpPr>
          <p:cNvPr id="13314" name="Title 13313"/>
          <p:cNvSpPr>
            <a:spLocks noGrp="1"/>
          </p:cNvSpPr>
          <p:nvPr>
            <p:ph type="title"/>
          </p:nvPr>
        </p:nvSpPr>
        <p:spPr>
          <a:xfrm>
            <a:off x="1065213" y="2971800"/>
            <a:ext cx="7008812" cy="423863"/>
          </a:xfrm>
          <a:prstGeom prst="rect">
            <a:avLst/>
          </a:prstGeom>
          <a:noFill/>
          <a:ln w="9525">
            <a:noFill/>
          </a:ln>
        </p:spPr>
        <p:txBody>
          <a:bodyPr wrap="square" lIns="0" tIns="0" rIns="0" bIns="0" anchor="t"/>
          <a:lstStyle/>
          <a:p>
            <a:pPr lvl="0"/>
            <a:r>
              <a:rPr dirty="0"/>
              <a:t>Click to edit the title text format</a:t>
            </a:r>
          </a:p>
        </p:txBody>
      </p:sp>
      <p:sp>
        <p:nvSpPr>
          <p:cNvPr id="13315" name="Freeform 13314"/>
          <p:cNvSpPr/>
          <p:nvPr/>
        </p:nvSpPr>
        <p:spPr>
          <a:xfrm>
            <a:off x="5257800" y="5957888"/>
            <a:ext cx="3886200" cy="900112"/>
          </a:xfrm>
          <a:custGeom>
            <a:avLst/>
            <a:gdLst>
              <a:gd name="txL" fmla="*/ 0 w 21600"/>
              <a:gd name="txT" fmla="*/ 0 h 21600"/>
              <a:gd name="txR" fmla="*/ 21600 w 21600"/>
              <a:gd name="txB" fmla="*/ 21600 h 21600"/>
            </a:gdLst>
            <a:ahLst/>
            <a:cxnLst>
              <a:cxn ang="0">
                <a:pos x="1943100" y="0"/>
              </a:cxn>
              <a:cxn ang="0">
                <a:pos x="3886200" y="450056"/>
              </a:cxn>
              <a:cxn ang="0">
                <a:pos x="1943100" y="900112"/>
              </a:cxn>
              <a:cxn ang="0">
                <a:pos x="0" y="450056"/>
              </a:cxn>
            </a:cxnLst>
            <a:rect l="txL" t="txT" r="txR" b="txB"/>
            <a:pathLst>
              <a:path w="21600" h="21600">
                <a:moveTo>
                  <a:pt x="0" y="0"/>
                </a:moveTo>
                <a:lnTo>
                  <a:pt x="21600" y="0"/>
                </a:lnTo>
                <a:lnTo>
                  <a:pt x="21600" y="21600"/>
                </a:lnTo>
                <a:lnTo>
                  <a:pt x="0" y="21600"/>
                </a:lnTo>
                <a:lnTo>
                  <a:pt x="0" y="0"/>
                </a:lnTo>
                <a:close/>
              </a:path>
            </a:pathLst>
          </a:custGeom>
          <a:solidFill>
            <a:srgbClr val="1F3672"/>
          </a:solidFill>
          <a:ln w="9525">
            <a:noFill/>
          </a:ln>
        </p:spPr>
        <p:txBody>
          <a:bodyPr wrap="none" lIns="0" tIns="0" rIns="0" bIns="0" anchor="ctr"/>
          <a:lstStyle/>
          <a:p>
            <a:pPr lvl="0" algn="ctr" defTabSz="0" eaLnBrk="1" hangingPunct="1">
              <a:lnSpc>
                <a:spcPct val="100000"/>
              </a:lnSpc>
              <a:spcBef>
                <a:spcPts val="600"/>
              </a:spcBef>
              <a:spcAft>
                <a:spcPct val="0"/>
              </a:spcAft>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400" dirty="0" err="1">
                <a:solidFill>
                  <a:srgbClr val="FFFFFF"/>
                </a:solidFill>
                <a:latin typeface="Apple Chancery" charset="0"/>
                <a:cs typeface="Arial Unicode MS" charset="0"/>
              </a:rPr>
              <a:t>zoelist_2203@yahoo.co.id</a:t>
            </a:r>
            <a:endParaRPr lang="en-US" altLang="x-none" sz="2400" dirty="0" err="1">
              <a:solidFill>
                <a:srgbClr val="FFFFFF"/>
              </a:solidFill>
              <a:latin typeface="Apple Chancery" charset="0"/>
              <a:ea typeface="Arial Unicode MS" charset="0"/>
            </a:endParaRPr>
          </a:p>
        </p:txBody>
      </p:sp>
      <p:sp>
        <p:nvSpPr>
          <p:cNvPr id="13316" name="Freeform 13315"/>
          <p:cNvSpPr/>
          <p:nvPr/>
        </p:nvSpPr>
        <p:spPr>
          <a:xfrm>
            <a:off x="0" y="5957888"/>
            <a:ext cx="5257800" cy="900112"/>
          </a:xfrm>
          <a:custGeom>
            <a:avLst/>
            <a:gdLst>
              <a:gd name="G0" fmla="+- 1 0 0"/>
              <a:gd name="G1" fmla="+- 1 0 0"/>
              <a:gd name="G2" fmla="+- 1 0 0"/>
              <a:gd name="G3" fmla="+- 21600 0 0"/>
              <a:gd name="G4" fmla="+- 1 0 0"/>
            </a:gdLst>
            <a:ahLst/>
            <a:cxnLst>
              <a:cxn ang="0">
                <a:pos x="2628900" y="0"/>
              </a:cxn>
              <a:cxn ang="0">
                <a:pos x="5257800" y="450056"/>
              </a:cxn>
              <a:cxn ang="0">
                <a:pos x="2628900" y="900112"/>
              </a:cxn>
              <a:cxn ang="0">
                <a:pos x="0" y="450056"/>
              </a:cxn>
            </a:cxnLst>
            <a:rect l="0" t="0" r="0" b="0"/>
            <a:pathLst>
              <a:path w="21600" h="21600">
                <a:moveTo>
                  <a:pt x="0" y="0"/>
                </a:moveTo>
                <a:lnTo>
                  <a:pt x="21600" y="0"/>
                </a:lnTo>
                <a:lnTo>
                  <a:pt x="21600" y="21600"/>
                </a:lnTo>
                <a:lnTo>
                  <a:pt x="0" y="21600"/>
                </a:lnTo>
                <a:lnTo>
                  <a:pt x="0" y="0"/>
                </a:lnTo>
                <a:close/>
              </a:path>
            </a:pathLst>
          </a:custGeom>
          <a:solidFill>
            <a:srgbClr val="CA793B"/>
          </a:solidFill>
          <a:ln w="9525">
            <a:noFill/>
          </a:ln>
        </p:spPr>
        <p:txBody>
          <a:bodyPr/>
          <a:lstStyle/>
          <a:p>
            <a:endParaRPr lang="en-US"/>
          </a:p>
        </p:txBody>
      </p:sp>
      <p:sp>
        <p:nvSpPr>
          <p:cNvPr id="13317" name="Text Placeholder 13316"/>
          <p:cNvSpPr>
            <a:spLocks noGrp="1"/>
          </p:cNvSpPr>
          <p:nvPr>
            <p:ph type="body" idx="1"/>
          </p:nvPr>
        </p:nvSpPr>
        <p:spPr>
          <a:xfrm>
            <a:off x="457200" y="1604963"/>
            <a:ext cx="8226425" cy="4522787"/>
          </a:xfrm>
          <a:prstGeom prst="rect">
            <a:avLst/>
          </a:prstGeom>
          <a:noFill/>
          <a:ln w="9525">
            <a:noFill/>
          </a:ln>
        </p:spPr>
        <p:txBody>
          <a:bodyPr wrap="square" lIns="0" tIns="0" rIns="0" bIns="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p:txStyles>
    <p:titleStyle>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mj-lt"/>
          <a:ea typeface="+mj-ea"/>
          <a:cs typeface="+mj-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5pPr>
    </p:titleStyle>
    <p:bodyStyle>
      <a:lvl1pPr marL="342900" lvl="0" indent="-342900" algn="l" defTabSz="457200" rtl="0" eaLnBrk="0" fontAlgn="base" latinLnBrk="0" hangingPunct="0">
        <a:lnSpc>
          <a:spcPct val="100000"/>
        </a:lnSpc>
        <a:spcBef>
          <a:spcPts val="225"/>
        </a:spcBef>
        <a:spcAft>
          <a:spcPct val="0"/>
        </a:spcAft>
        <a:buClr>
          <a:srgbClr val="000000"/>
        </a:buClr>
        <a:buSzPct val="100000"/>
        <a:buFont typeface="Times New Roman" panose="02020603050405020304" pitchFamily="16" charset="0"/>
        <a:buNone/>
        <a:defRPr sz="9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Unicode MS"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Unicode MS"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4337" name="Title 14336"/>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14338" name="Text Placeholder 1433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4339" name="Date Placeholder 1433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14340" name="Text Box 14339"/>
          <p:cNvSpPr txBox="1"/>
          <p:nvPr/>
        </p:nvSpPr>
        <p:spPr>
          <a:xfrm>
            <a:off x="3124200" y="6356350"/>
            <a:ext cx="2895600" cy="365125"/>
          </a:xfrm>
          <a:prstGeom prst="rect">
            <a:avLst/>
          </a:prstGeom>
          <a:noFill/>
          <a:ln w="9525">
            <a:noFill/>
          </a:ln>
        </p:spPr>
        <p:txBody>
          <a:bodyPr/>
          <a:lstStyle/>
          <a:p>
            <a:endParaRPr lang="en-US"/>
          </a:p>
        </p:txBody>
      </p:sp>
      <p:sp>
        <p:nvSpPr>
          <p:cNvPr id="14341" name="Slide Number Placeholder 1434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pic>
        <p:nvPicPr>
          <p:cNvPr id="14342" name="Picture 14341"/>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14343" name="Picture 14342"/>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14344" name="Text Box 14343"/>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14345" name="Text Box 14344"/>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5361" name="Picture 15360"/>
          <p:cNvPicPr>
            <a:picLocks noChangeAspect="1"/>
          </p:cNvPicPr>
          <p:nvPr/>
        </p:nvPicPr>
        <p:blipFill>
          <a:blip r:embed="rId14"/>
          <a:stretch>
            <a:fillRect/>
          </a:stretch>
        </p:blipFill>
        <p:spPr>
          <a:xfrm>
            <a:off x="0" y="1628775"/>
            <a:ext cx="9144000" cy="4356100"/>
          </a:xfrm>
          <a:prstGeom prst="rect">
            <a:avLst/>
          </a:prstGeom>
          <a:noFill/>
          <a:ln w="9525">
            <a:noFill/>
          </a:ln>
        </p:spPr>
      </p:pic>
      <p:sp>
        <p:nvSpPr>
          <p:cNvPr id="15362" name="Title 15361"/>
          <p:cNvSpPr>
            <a:spLocks noGrp="1"/>
          </p:cNvSpPr>
          <p:nvPr>
            <p:ph type="title"/>
          </p:nvPr>
        </p:nvSpPr>
        <p:spPr>
          <a:xfrm>
            <a:off x="1065213" y="2971800"/>
            <a:ext cx="7008812" cy="423863"/>
          </a:xfrm>
          <a:prstGeom prst="rect">
            <a:avLst/>
          </a:prstGeom>
          <a:noFill/>
          <a:ln w="9525">
            <a:noFill/>
          </a:ln>
        </p:spPr>
        <p:txBody>
          <a:bodyPr wrap="square" lIns="0" tIns="0" rIns="0" bIns="0" anchor="t"/>
          <a:lstStyle/>
          <a:p>
            <a:pPr lvl="0"/>
            <a:r>
              <a:rPr dirty="0"/>
              <a:t>Click to edit the title text format</a:t>
            </a:r>
          </a:p>
        </p:txBody>
      </p:sp>
      <p:sp>
        <p:nvSpPr>
          <p:cNvPr id="15363" name="Freeform 15362"/>
          <p:cNvSpPr/>
          <p:nvPr/>
        </p:nvSpPr>
        <p:spPr>
          <a:xfrm>
            <a:off x="5257800" y="5957888"/>
            <a:ext cx="3886200" cy="900112"/>
          </a:xfrm>
          <a:custGeom>
            <a:avLst/>
            <a:gdLst>
              <a:gd name="txL" fmla="*/ 0 w 21600"/>
              <a:gd name="txT" fmla="*/ 0 h 21600"/>
              <a:gd name="txR" fmla="*/ 21600 w 21600"/>
              <a:gd name="txB" fmla="*/ 21600 h 21600"/>
            </a:gdLst>
            <a:ahLst/>
            <a:cxnLst>
              <a:cxn ang="0">
                <a:pos x="1943100" y="0"/>
              </a:cxn>
              <a:cxn ang="0">
                <a:pos x="3886200" y="450056"/>
              </a:cxn>
              <a:cxn ang="0">
                <a:pos x="1943100" y="900112"/>
              </a:cxn>
              <a:cxn ang="0">
                <a:pos x="0" y="450056"/>
              </a:cxn>
            </a:cxnLst>
            <a:rect l="txL" t="txT" r="txR" b="txB"/>
            <a:pathLst>
              <a:path w="21600" h="21600">
                <a:moveTo>
                  <a:pt x="0" y="0"/>
                </a:moveTo>
                <a:lnTo>
                  <a:pt x="21600" y="0"/>
                </a:lnTo>
                <a:lnTo>
                  <a:pt x="21600" y="21600"/>
                </a:lnTo>
                <a:lnTo>
                  <a:pt x="0" y="21600"/>
                </a:lnTo>
                <a:lnTo>
                  <a:pt x="0" y="0"/>
                </a:lnTo>
                <a:close/>
              </a:path>
            </a:pathLst>
          </a:custGeom>
          <a:solidFill>
            <a:srgbClr val="1F3672"/>
          </a:solidFill>
          <a:ln w="9525">
            <a:noFill/>
          </a:ln>
        </p:spPr>
        <p:txBody>
          <a:bodyPr wrap="none" lIns="0" tIns="0" rIns="0" bIns="0" anchor="ctr"/>
          <a:lstStyle/>
          <a:p>
            <a:pPr lvl="0" algn="ctr" defTabSz="0" eaLnBrk="1" hangingPunct="1">
              <a:lnSpc>
                <a:spcPct val="100000"/>
              </a:lnSpc>
              <a:spcBef>
                <a:spcPts val="600"/>
              </a:spcBef>
              <a:spcAft>
                <a:spcPct val="0"/>
              </a:spcAft>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400" dirty="0" err="1">
                <a:solidFill>
                  <a:srgbClr val="FFFFFF"/>
                </a:solidFill>
                <a:latin typeface="Apple Chancery" charset="0"/>
                <a:cs typeface="Arial Unicode MS" charset="0"/>
              </a:rPr>
              <a:t>zoelist_2203@yahoo.co.id</a:t>
            </a:r>
            <a:endParaRPr lang="en-US" altLang="x-none" sz="2400" dirty="0" err="1">
              <a:solidFill>
                <a:srgbClr val="FFFFFF"/>
              </a:solidFill>
              <a:latin typeface="Apple Chancery" charset="0"/>
              <a:ea typeface="Arial Unicode MS" charset="0"/>
            </a:endParaRPr>
          </a:p>
        </p:txBody>
      </p:sp>
      <p:sp>
        <p:nvSpPr>
          <p:cNvPr id="15364" name="Freeform 15363"/>
          <p:cNvSpPr/>
          <p:nvPr/>
        </p:nvSpPr>
        <p:spPr>
          <a:xfrm>
            <a:off x="0" y="5957888"/>
            <a:ext cx="5257800" cy="900112"/>
          </a:xfrm>
          <a:custGeom>
            <a:avLst/>
            <a:gdLst>
              <a:gd name="G0" fmla="+- 1 0 0"/>
              <a:gd name="G1" fmla="+- 1 0 0"/>
              <a:gd name="G2" fmla="+- 1 0 0"/>
              <a:gd name="G3" fmla="+- 21600 0 0"/>
              <a:gd name="G4" fmla="+- 1 0 0"/>
            </a:gdLst>
            <a:ahLst/>
            <a:cxnLst>
              <a:cxn ang="0">
                <a:pos x="2628900" y="0"/>
              </a:cxn>
              <a:cxn ang="0">
                <a:pos x="5257800" y="450056"/>
              </a:cxn>
              <a:cxn ang="0">
                <a:pos x="2628900" y="900112"/>
              </a:cxn>
              <a:cxn ang="0">
                <a:pos x="0" y="450056"/>
              </a:cxn>
            </a:cxnLst>
            <a:rect l="0" t="0" r="0" b="0"/>
            <a:pathLst>
              <a:path w="21600" h="21600">
                <a:moveTo>
                  <a:pt x="0" y="0"/>
                </a:moveTo>
                <a:lnTo>
                  <a:pt x="21600" y="0"/>
                </a:lnTo>
                <a:lnTo>
                  <a:pt x="21600" y="21600"/>
                </a:lnTo>
                <a:lnTo>
                  <a:pt x="0" y="21600"/>
                </a:lnTo>
                <a:lnTo>
                  <a:pt x="0" y="0"/>
                </a:lnTo>
                <a:close/>
              </a:path>
            </a:pathLst>
          </a:custGeom>
          <a:solidFill>
            <a:srgbClr val="CA793B"/>
          </a:solidFill>
          <a:ln w="9525">
            <a:noFill/>
          </a:ln>
        </p:spPr>
        <p:txBody>
          <a:bodyPr/>
          <a:lstStyle/>
          <a:p>
            <a:endParaRPr lang="en-US"/>
          </a:p>
        </p:txBody>
      </p:sp>
      <p:sp>
        <p:nvSpPr>
          <p:cNvPr id="15365" name="Text Placeholder 15364"/>
          <p:cNvSpPr>
            <a:spLocks noGrp="1"/>
          </p:cNvSpPr>
          <p:nvPr>
            <p:ph type="body" idx="1"/>
          </p:nvPr>
        </p:nvSpPr>
        <p:spPr>
          <a:xfrm>
            <a:off x="457200" y="1604963"/>
            <a:ext cx="8226425" cy="4522787"/>
          </a:xfrm>
          <a:prstGeom prst="rect">
            <a:avLst/>
          </a:prstGeom>
          <a:noFill/>
          <a:ln w="9525">
            <a:noFill/>
          </a:ln>
        </p:spPr>
        <p:txBody>
          <a:bodyPr wrap="square" lIns="0" tIns="0" rIns="0" bIns="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p:txStyles>
    <p:titleStyle>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mj-lt"/>
          <a:ea typeface="+mj-ea"/>
          <a:cs typeface="+mj-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5pPr>
    </p:titleStyle>
    <p:bodyStyle>
      <a:lvl1pPr marL="342900" lvl="0" indent="-342900" algn="l" defTabSz="457200" rtl="0" eaLnBrk="0" fontAlgn="base" latinLnBrk="0" hangingPunct="0">
        <a:lnSpc>
          <a:spcPct val="100000"/>
        </a:lnSpc>
        <a:spcBef>
          <a:spcPts val="225"/>
        </a:spcBef>
        <a:spcAft>
          <a:spcPct val="0"/>
        </a:spcAft>
        <a:buClr>
          <a:srgbClr val="000000"/>
        </a:buClr>
        <a:buSzPct val="100000"/>
        <a:buFont typeface="Times New Roman" panose="02020603050405020304" pitchFamily="16" charset="0"/>
        <a:buNone/>
        <a:defRPr sz="9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Unicode MS"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Unicode MS"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6385" name="Title 16384"/>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16386" name="Text Placeholder 16385"/>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6387" name="Date Placeholder 16386"/>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16388" name="Text Box 16387"/>
          <p:cNvSpPr txBox="1"/>
          <p:nvPr/>
        </p:nvSpPr>
        <p:spPr>
          <a:xfrm>
            <a:off x="3124200" y="6356350"/>
            <a:ext cx="2895600" cy="365125"/>
          </a:xfrm>
          <a:prstGeom prst="rect">
            <a:avLst/>
          </a:prstGeom>
          <a:noFill/>
          <a:ln w="9525">
            <a:noFill/>
          </a:ln>
        </p:spPr>
        <p:txBody>
          <a:bodyPr/>
          <a:lstStyle/>
          <a:p>
            <a:endParaRPr lang="en-US"/>
          </a:p>
        </p:txBody>
      </p:sp>
      <p:sp>
        <p:nvSpPr>
          <p:cNvPr id="16389" name="Slide Number Placeholder 16388"/>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7409" name="Title 17408"/>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17410" name="Text Placeholder 17409"/>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7411" name="Date Placeholder 17410"/>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17412" name="Text Box 17411"/>
          <p:cNvSpPr txBox="1"/>
          <p:nvPr/>
        </p:nvSpPr>
        <p:spPr>
          <a:xfrm>
            <a:off x="3124200" y="6356350"/>
            <a:ext cx="2895600" cy="365125"/>
          </a:xfrm>
          <a:prstGeom prst="rect">
            <a:avLst/>
          </a:prstGeom>
          <a:noFill/>
          <a:ln w="9525">
            <a:noFill/>
          </a:ln>
        </p:spPr>
        <p:txBody>
          <a:bodyPr/>
          <a:lstStyle/>
          <a:p>
            <a:endParaRPr lang="en-US"/>
          </a:p>
        </p:txBody>
      </p:sp>
      <p:sp>
        <p:nvSpPr>
          <p:cNvPr id="17413" name="Slide Number Placeholder 17412"/>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8433" name="Title 18432"/>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18434" name="Text Placeholder 18433"/>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8435" name="Date Placeholder 18434"/>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18436" name="Text Box 18435"/>
          <p:cNvSpPr txBox="1"/>
          <p:nvPr/>
        </p:nvSpPr>
        <p:spPr>
          <a:xfrm>
            <a:off x="3124200" y="6356350"/>
            <a:ext cx="2895600" cy="365125"/>
          </a:xfrm>
          <a:prstGeom prst="rect">
            <a:avLst/>
          </a:prstGeom>
          <a:noFill/>
          <a:ln w="9525">
            <a:noFill/>
          </a:ln>
        </p:spPr>
        <p:txBody>
          <a:bodyPr/>
          <a:lstStyle/>
          <a:p>
            <a:endParaRPr lang="en-US"/>
          </a:p>
        </p:txBody>
      </p:sp>
      <p:sp>
        <p:nvSpPr>
          <p:cNvPr id="18437" name="Slide Number Placeholder 18436"/>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9457" name="Title 19456"/>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19458" name="Text Placeholder 19457"/>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19459" name="Date Placeholder 19458"/>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19460" name="Text Box 19459"/>
          <p:cNvSpPr txBox="1"/>
          <p:nvPr/>
        </p:nvSpPr>
        <p:spPr>
          <a:xfrm>
            <a:off x="3124200" y="6356350"/>
            <a:ext cx="2895600" cy="365125"/>
          </a:xfrm>
          <a:prstGeom prst="rect">
            <a:avLst/>
          </a:prstGeom>
          <a:noFill/>
          <a:ln w="9525">
            <a:noFill/>
          </a:ln>
        </p:spPr>
        <p:txBody>
          <a:bodyPr/>
          <a:lstStyle/>
          <a:p>
            <a:endParaRPr lang="en-US"/>
          </a:p>
        </p:txBody>
      </p:sp>
      <p:sp>
        <p:nvSpPr>
          <p:cNvPr id="19461" name="Slide Number Placeholder 19460"/>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49" name="Title 2048"/>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050" name="Text Placeholder 2049"/>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051" name="Date Placeholder 2050"/>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2052" name="Text Box 2051"/>
          <p:cNvSpPr txBox="1"/>
          <p:nvPr/>
        </p:nvSpPr>
        <p:spPr>
          <a:xfrm>
            <a:off x="3124200" y="6356350"/>
            <a:ext cx="2895600" cy="365125"/>
          </a:xfrm>
          <a:prstGeom prst="rect">
            <a:avLst/>
          </a:prstGeom>
          <a:noFill/>
          <a:ln w="9525">
            <a:noFill/>
          </a:ln>
        </p:spPr>
        <p:txBody>
          <a:bodyPr/>
          <a:lstStyle/>
          <a:p>
            <a:endParaRPr lang="en-US"/>
          </a:p>
        </p:txBody>
      </p:sp>
      <p:sp>
        <p:nvSpPr>
          <p:cNvPr id="2053" name="Slide Number Placeholder 2052"/>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481" name="Title 20480"/>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0482" name="Text Placeholder 20481"/>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0483" name="Date Placeholder 20482"/>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0484" name="Text Box 20483"/>
          <p:cNvSpPr txBox="1"/>
          <p:nvPr/>
        </p:nvSpPr>
        <p:spPr>
          <a:xfrm>
            <a:off x="3124200" y="6356350"/>
            <a:ext cx="2895600" cy="365125"/>
          </a:xfrm>
          <a:prstGeom prst="rect">
            <a:avLst/>
          </a:prstGeom>
          <a:noFill/>
          <a:ln w="9525">
            <a:noFill/>
          </a:ln>
        </p:spPr>
        <p:txBody>
          <a:bodyPr/>
          <a:lstStyle/>
          <a:p>
            <a:endParaRPr lang="en-US"/>
          </a:p>
        </p:txBody>
      </p:sp>
      <p:sp>
        <p:nvSpPr>
          <p:cNvPr id="20485" name="Slide Number Placeholder 20484"/>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1505" name="Title 21504"/>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1506" name="Text Placeholder 21505"/>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1507" name="Date Placeholder 21506"/>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1508" name="Text Box 21507"/>
          <p:cNvSpPr txBox="1"/>
          <p:nvPr/>
        </p:nvSpPr>
        <p:spPr>
          <a:xfrm>
            <a:off x="3124200" y="6356350"/>
            <a:ext cx="2895600" cy="365125"/>
          </a:xfrm>
          <a:prstGeom prst="rect">
            <a:avLst/>
          </a:prstGeom>
          <a:noFill/>
          <a:ln w="9525">
            <a:noFill/>
          </a:ln>
        </p:spPr>
        <p:txBody>
          <a:bodyPr/>
          <a:lstStyle/>
          <a:p>
            <a:endParaRPr lang="en-US"/>
          </a:p>
        </p:txBody>
      </p:sp>
      <p:sp>
        <p:nvSpPr>
          <p:cNvPr id="21509" name="Slide Number Placeholder 21508"/>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2529" name="Title 22528"/>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2530" name="Text Placeholder 22529"/>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2531" name="Date Placeholder 22530"/>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2532" name="Text Box 22531"/>
          <p:cNvSpPr txBox="1"/>
          <p:nvPr/>
        </p:nvSpPr>
        <p:spPr>
          <a:xfrm>
            <a:off x="3124200" y="6356350"/>
            <a:ext cx="2895600" cy="365125"/>
          </a:xfrm>
          <a:prstGeom prst="rect">
            <a:avLst/>
          </a:prstGeom>
          <a:noFill/>
          <a:ln w="9525">
            <a:noFill/>
          </a:ln>
        </p:spPr>
        <p:txBody>
          <a:bodyPr/>
          <a:lstStyle/>
          <a:p>
            <a:endParaRPr lang="en-US"/>
          </a:p>
        </p:txBody>
      </p:sp>
      <p:sp>
        <p:nvSpPr>
          <p:cNvPr id="22533" name="Slide Number Placeholder 22532"/>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3553" name="Title 23552"/>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3554" name="Text Placeholder 23553"/>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3555" name="Date Placeholder 23554"/>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3556" name="Text Box 23555"/>
          <p:cNvSpPr txBox="1"/>
          <p:nvPr/>
        </p:nvSpPr>
        <p:spPr>
          <a:xfrm>
            <a:off x="3124200" y="6356350"/>
            <a:ext cx="2895600" cy="365125"/>
          </a:xfrm>
          <a:prstGeom prst="rect">
            <a:avLst/>
          </a:prstGeom>
          <a:noFill/>
          <a:ln w="9525">
            <a:noFill/>
          </a:ln>
        </p:spPr>
        <p:txBody>
          <a:bodyPr/>
          <a:lstStyle/>
          <a:p>
            <a:endParaRPr lang="en-US"/>
          </a:p>
        </p:txBody>
      </p:sp>
      <p:sp>
        <p:nvSpPr>
          <p:cNvPr id="23557" name="Slide Number Placeholder 23556"/>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4577" name="Title 24576"/>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4578" name="Text Placeholder 24577"/>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4579" name="Date Placeholder 24578"/>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4580" name="Text Box 24579"/>
          <p:cNvSpPr txBox="1"/>
          <p:nvPr/>
        </p:nvSpPr>
        <p:spPr>
          <a:xfrm>
            <a:off x="3124200" y="6356350"/>
            <a:ext cx="2895600" cy="365125"/>
          </a:xfrm>
          <a:prstGeom prst="rect">
            <a:avLst/>
          </a:prstGeom>
          <a:noFill/>
          <a:ln w="9525">
            <a:noFill/>
          </a:ln>
        </p:spPr>
        <p:txBody>
          <a:bodyPr/>
          <a:lstStyle/>
          <a:p>
            <a:endParaRPr lang="en-US"/>
          </a:p>
        </p:txBody>
      </p:sp>
      <p:sp>
        <p:nvSpPr>
          <p:cNvPr id="24581" name="Slide Number Placeholder 24580"/>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5601" name="Title 25600"/>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5602" name="Text Placeholder 25601"/>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5603" name="Date Placeholder 25602"/>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5604" name="Text Box 25603"/>
          <p:cNvSpPr txBox="1"/>
          <p:nvPr/>
        </p:nvSpPr>
        <p:spPr>
          <a:xfrm>
            <a:off x="3124200" y="6356350"/>
            <a:ext cx="2895600" cy="365125"/>
          </a:xfrm>
          <a:prstGeom prst="rect">
            <a:avLst/>
          </a:prstGeom>
          <a:noFill/>
          <a:ln w="9525">
            <a:noFill/>
          </a:ln>
        </p:spPr>
        <p:txBody>
          <a:bodyPr/>
          <a:lstStyle/>
          <a:p>
            <a:endParaRPr lang="en-US"/>
          </a:p>
        </p:txBody>
      </p:sp>
      <p:sp>
        <p:nvSpPr>
          <p:cNvPr id="25605" name="Slide Number Placeholder 25604"/>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6625" name="Title 26624"/>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6626" name="Text Placeholder 26625"/>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6627" name="Date Placeholder 26626"/>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6628" name="Text Box 26627"/>
          <p:cNvSpPr txBox="1"/>
          <p:nvPr/>
        </p:nvSpPr>
        <p:spPr>
          <a:xfrm>
            <a:off x="3124200" y="6356350"/>
            <a:ext cx="2895600" cy="365125"/>
          </a:xfrm>
          <a:prstGeom prst="rect">
            <a:avLst/>
          </a:prstGeom>
          <a:noFill/>
          <a:ln w="9525">
            <a:noFill/>
          </a:ln>
        </p:spPr>
        <p:txBody>
          <a:bodyPr/>
          <a:lstStyle/>
          <a:p>
            <a:endParaRPr lang="en-US"/>
          </a:p>
        </p:txBody>
      </p:sp>
      <p:sp>
        <p:nvSpPr>
          <p:cNvPr id="26629" name="Slide Number Placeholder 26628"/>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7649" name="Title 27648"/>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27650" name="Text Placeholder 27649"/>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7651" name="Date Placeholder 27650"/>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27652" name="Text Box 27651"/>
          <p:cNvSpPr txBox="1"/>
          <p:nvPr/>
        </p:nvSpPr>
        <p:spPr>
          <a:xfrm>
            <a:off x="3124200" y="6356350"/>
            <a:ext cx="2895600" cy="365125"/>
          </a:xfrm>
          <a:prstGeom prst="rect">
            <a:avLst/>
          </a:prstGeom>
          <a:noFill/>
          <a:ln w="9525">
            <a:noFill/>
          </a:ln>
        </p:spPr>
        <p:txBody>
          <a:bodyPr/>
          <a:lstStyle/>
          <a:p>
            <a:endParaRPr lang="en-US"/>
          </a:p>
        </p:txBody>
      </p:sp>
      <p:sp>
        <p:nvSpPr>
          <p:cNvPr id="27653" name="Slide Number Placeholder 27652"/>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8673" name="Picture 28672"/>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28674" name="Picture 28673"/>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28675" name="Text Box 28674"/>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28676" name="Text Box 28675"/>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28677" name="Title 28676"/>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28678" name="Text Placeholder 2867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8679" name="Date Placeholder 2867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28680" name="Text Box 28679"/>
          <p:cNvSpPr txBox="1"/>
          <p:nvPr/>
        </p:nvSpPr>
        <p:spPr>
          <a:xfrm>
            <a:off x="3124200" y="6356350"/>
            <a:ext cx="2895600" cy="365125"/>
          </a:xfrm>
          <a:prstGeom prst="rect">
            <a:avLst/>
          </a:prstGeom>
          <a:noFill/>
          <a:ln w="9525">
            <a:noFill/>
          </a:ln>
        </p:spPr>
        <p:txBody>
          <a:bodyPr/>
          <a:lstStyle/>
          <a:p>
            <a:endParaRPr lang="en-US"/>
          </a:p>
        </p:txBody>
      </p:sp>
      <p:sp>
        <p:nvSpPr>
          <p:cNvPr id="28681" name="Slide Number Placeholder 2868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9697" name="Picture 29696"/>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29698" name="Picture 29697"/>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29699" name="Text Box 29698"/>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29700" name="Text Box 29699"/>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29701" name="Title 29700"/>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29702" name="Text Placeholder 2970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29703" name="Date Placeholder 2970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29704" name="Text Box 29703"/>
          <p:cNvSpPr txBox="1"/>
          <p:nvPr/>
        </p:nvSpPr>
        <p:spPr>
          <a:xfrm>
            <a:off x="3124200" y="6356350"/>
            <a:ext cx="2895600" cy="365125"/>
          </a:xfrm>
          <a:prstGeom prst="rect">
            <a:avLst/>
          </a:prstGeom>
          <a:noFill/>
          <a:ln w="9525">
            <a:noFill/>
          </a:ln>
        </p:spPr>
        <p:txBody>
          <a:bodyPr/>
          <a:lstStyle/>
          <a:p>
            <a:endParaRPr lang="en-US"/>
          </a:p>
        </p:txBody>
      </p:sp>
      <p:sp>
        <p:nvSpPr>
          <p:cNvPr id="29705" name="Slide Number Placeholder 2970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073" name="Title 3072"/>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074" name="Text Placeholder 307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075" name="Date Placeholder 3074"/>
          <p:cNvSpPr>
            <a:spLocks noGrp="1"/>
          </p:cNvSpPr>
          <p:nvPr>
            <p:ph type="dt"/>
          </p:nvPr>
        </p:nvSpPr>
        <p:spPr>
          <a:xfrm>
            <a:off x="457200" y="6245225"/>
            <a:ext cx="2130425" cy="473075"/>
          </a:xfrm>
          <a:prstGeom prst="rect">
            <a:avLst/>
          </a:prstGeom>
          <a:noFill/>
          <a:ln w="9525">
            <a:noFill/>
          </a:ln>
        </p:spPr>
        <p:txBody>
          <a:bodyPr wrap="square" lIns="90000" tIns="46800" rIns="90000" bIns="46800" anchor="t"/>
          <a:lstStyle>
            <a:lvl1pPr>
              <a:defRPr sz="1400">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076" name="Text Box 3075"/>
          <p:cNvSpPr txBox="1"/>
          <p:nvPr/>
        </p:nvSpPr>
        <p:spPr>
          <a:xfrm>
            <a:off x="3124200" y="6245225"/>
            <a:ext cx="2895600" cy="476250"/>
          </a:xfrm>
          <a:prstGeom prst="rect">
            <a:avLst/>
          </a:prstGeom>
          <a:noFill/>
          <a:ln w="9525">
            <a:noFill/>
          </a:ln>
        </p:spPr>
        <p:txBody>
          <a:bodyPr/>
          <a:lstStyle/>
          <a:p>
            <a:endParaRPr lang="en-US"/>
          </a:p>
        </p:txBody>
      </p:sp>
      <p:sp>
        <p:nvSpPr>
          <p:cNvPr id="3077" name="Slide Number Placeholder 3076"/>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t"/>
          <a:lstStyle>
            <a:lvl1pPr algn="r">
              <a:defRPr sz="1400">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Arial" panose="020B0604020202020204" pitchFamily="3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Arial" panose="020B0604020202020204" pitchFamily="3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Arial" panose="020B0604020202020204" pitchFamily="3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Arial" panose="020B0604020202020204" pitchFamily="3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panose="020B0604020202020204" pitchFamily="34"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panose="020B0604020202020204" pitchFamily="3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panose="020B0604020202020204" pitchFamily="3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panose="020B0604020202020204" pitchFamily="3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panose="020B0604020202020204" pitchFamily="3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panose="020B0604020202020204" pitchFamily="3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panose="020B0604020202020204" pitchFamily="3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panose="020B0604020202020204" pitchFamily="3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0721" name="Picture 30720"/>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0722" name="Picture 30721"/>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0723" name="Text Box 30722"/>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0724" name="Text Box 30723"/>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0725" name="Title 30724"/>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0726" name="Text Placeholder 3072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0727" name="Date Placeholder 3072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0728" name="Text Box 30727"/>
          <p:cNvSpPr txBox="1"/>
          <p:nvPr/>
        </p:nvSpPr>
        <p:spPr>
          <a:xfrm>
            <a:off x="3124200" y="6356350"/>
            <a:ext cx="2895600" cy="365125"/>
          </a:xfrm>
          <a:prstGeom prst="rect">
            <a:avLst/>
          </a:prstGeom>
          <a:noFill/>
          <a:ln w="9525">
            <a:noFill/>
          </a:ln>
        </p:spPr>
        <p:txBody>
          <a:bodyPr/>
          <a:lstStyle/>
          <a:p>
            <a:endParaRPr lang="en-US"/>
          </a:p>
        </p:txBody>
      </p:sp>
      <p:sp>
        <p:nvSpPr>
          <p:cNvPr id="30729" name="Slide Number Placeholder 3072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1745" name="Picture 31744"/>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1746" name="Picture 31745"/>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1747" name="Text Box 31746"/>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1748" name="Text Box 31747"/>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1749" name="Title 31748"/>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1750" name="Text Placeholder 3174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1751" name="Date Placeholder 3175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1752" name="Text Box 31751"/>
          <p:cNvSpPr txBox="1"/>
          <p:nvPr/>
        </p:nvSpPr>
        <p:spPr>
          <a:xfrm>
            <a:off x="3124200" y="6356350"/>
            <a:ext cx="2895600" cy="365125"/>
          </a:xfrm>
          <a:prstGeom prst="rect">
            <a:avLst/>
          </a:prstGeom>
          <a:noFill/>
          <a:ln w="9525">
            <a:noFill/>
          </a:ln>
        </p:spPr>
        <p:txBody>
          <a:bodyPr/>
          <a:lstStyle/>
          <a:p>
            <a:endParaRPr lang="en-US"/>
          </a:p>
        </p:txBody>
      </p:sp>
      <p:sp>
        <p:nvSpPr>
          <p:cNvPr id="31753" name="Slide Number Placeholder 3175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2769" name="Picture 32768"/>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2770" name="Picture 32769"/>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2771" name="Text Box 32770"/>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2772" name="Text Box 32771"/>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2773" name="Title 32772"/>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2774" name="Text Placeholder 3277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2775" name="Date Placeholder 3277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2776" name="Text Box 32775"/>
          <p:cNvSpPr txBox="1"/>
          <p:nvPr/>
        </p:nvSpPr>
        <p:spPr>
          <a:xfrm>
            <a:off x="3124200" y="6356350"/>
            <a:ext cx="2895600" cy="365125"/>
          </a:xfrm>
          <a:prstGeom prst="rect">
            <a:avLst/>
          </a:prstGeom>
          <a:noFill/>
          <a:ln w="9525">
            <a:noFill/>
          </a:ln>
        </p:spPr>
        <p:txBody>
          <a:bodyPr/>
          <a:lstStyle/>
          <a:p>
            <a:endParaRPr lang="en-US"/>
          </a:p>
        </p:txBody>
      </p:sp>
      <p:sp>
        <p:nvSpPr>
          <p:cNvPr id="32777" name="Slide Number Placeholder 3277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3793" name="Picture 33792"/>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3794" name="Picture 33793"/>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3795" name="Text Box 33794"/>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3796" name="Text Box 33795"/>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3797" name="Title 33796"/>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3798" name="Text Placeholder 3379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3799" name="Date Placeholder 3379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3800" name="Text Box 33799"/>
          <p:cNvSpPr txBox="1"/>
          <p:nvPr/>
        </p:nvSpPr>
        <p:spPr>
          <a:xfrm>
            <a:off x="3124200" y="6356350"/>
            <a:ext cx="2895600" cy="365125"/>
          </a:xfrm>
          <a:prstGeom prst="rect">
            <a:avLst/>
          </a:prstGeom>
          <a:noFill/>
          <a:ln w="9525">
            <a:noFill/>
          </a:ln>
        </p:spPr>
        <p:txBody>
          <a:bodyPr/>
          <a:lstStyle/>
          <a:p>
            <a:endParaRPr lang="en-US"/>
          </a:p>
        </p:txBody>
      </p:sp>
      <p:sp>
        <p:nvSpPr>
          <p:cNvPr id="33801" name="Slide Number Placeholder 3380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4817" name="Picture 34816"/>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4818" name="Picture 34817"/>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4819" name="Text Box 34818"/>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4820" name="Text Box 34819"/>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4821" name="Title 34820"/>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4822" name="Text Placeholder 3482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4823" name="Date Placeholder 3482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4824" name="Text Box 34823"/>
          <p:cNvSpPr txBox="1"/>
          <p:nvPr/>
        </p:nvSpPr>
        <p:spPr>
          <a:xfrm>
            <a:off x="3124200" y="6356350"/>
            <a:ext cx="2895600" cy="365125"/>
          </a:xfrm>
          <a:prstGeom prst="rect">
            <a:avLst/>
          </a:prstGeom>
          <a:noFill/>
          <a:ln w="9525">
            <a:noFill/>
          </a:ln>
        </p:spPr>
        <p:txBody>
          <a:bodyPr/>
          <a:lstStyle/>
          <a:p>
            <a:endParaRPr lang="en-US"/>
          </a:p>
        </p:txBody>
      </p:sp>
      <p:sp>
        <p:nvSpPr>
          <p:cNvPr id="34825" name="Slide Number Placeholder 3482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5841" name="Picture 35840"/>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5842" name="Picture 35841"/>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5843" name="Text Box 35842"/>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5844" name="Text Box 35843"/>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5845" name="Title 35844"/>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5846" name="Text Placeholder 3584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5847" name="Date Placeholder 3584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5848" name="Text Box 35847"/>
          <p:cNvSpPr txBox="1"/>
          <p:nvPr/>
        </p:nvSpPr>
        <p:spPr>
          <a:xfrm>
            <a:off x="3124200" y="6356350"/>
            <a:ext cx="2895600" cy="365125"/>
          </a:xfrm>
          <a:prstGeom prst="rect">
            <a:avLst/>
          </a:prstGeom>
          <a:noFill/>
          <a:ln w="9525">
            <a:noFill/>
          </a:ln>
        </p:spPr>
        <p:txBody>
          <a:bodyPr/>
          <a:lstStyle/>
          <a:p>
            <a:endParaRPr lang="en-US"/>
          </a:p>
        </p:txBody>
      </p:sp>
      <p:sp>
        <p:nvSpPr>
          <p:cNvPr id="35849" name="Slide Number Placeholder 3584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6865" name="Picture 36864"/>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6866" name="Picture 36865"/>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6867" name="Text Box 36866"/>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6868" name="Text Box 36867"/>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6869" name="Title 36868"/>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6870" name="Text Placeholder 3686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6871" name="Date Placeholder 3687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6872" name="Text Box 36871"/>
          <p:cNvSpPr txBox="1"/>
          <p:nvPr/>
        </p:nvSpPr>
        <p:spPr>
          <a:xfrm>
            <a:off x="3124200" y="6356350"/>
            <a:ext cx="2895600" cy="365125"/>
          </a:xfrm>
          <a:prstGeom prst="rect">
            <a:avLst/>
          </a:prstGeom>
          <a:noFill/>
          <a:ln w="9525">
            <a:noFill/>
          </a:ln>
        </p:spPr>
        <p:txBody>
          <a:bodyPr/>
          <a:lstStyle/>
          <a:p>
            <a:endParaRPr lang="en-US"/>
          </a:p>
        </p:txBody>
      </p:sp>
      <p:sp>
        <p:nvSpPr>
          <p:cNvPr id="36873" name="Slide Number Placeholder 3687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7889" name="Picture 37888"/>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7890" name="Picture 37889"/>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7891" name="Text Box 37890"/>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7892" name="Text Box 37891"/>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7893" name="Title 37892"/>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7894" name="Text Placeholder 3789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7895" name="Date Placeholder 3789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7896" name="Text Box 37895"/>
          <p:cNvSpPr txBox="1"/>
          <p:nvPr/>
        </p:nvSpPr>
        <p:spPr>
          <a:xfrm>
            <a:off x="3124200" y="6356350"/>
            <a:ext cx="2895600" cy="365125"/>
          </a:xfrm>
          <a:prstGeom prst="rect">
            <a:avLst/>
          </a:prstGeom>
          <a:noFill/>
          <a:ln w="9525">
            <a:noFill/>
          </a:ln>
        </p:spPr>
        <p:txBody>
          <a:bodyPr/>
          <a:lstStyle/>
          <a:p>
            <a:endParaRPr lang="en-US"/>
          </a:p>
        </p:txBody>
      </p:sp>
      <p:sp>
        <p:nvSpPr>
          <p:cNvPr id="37897" name="Slide Number Placeholder 3789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8913" name="Picture 38912"/>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8914" name="Picture 38913"/>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8915" name="Text Box 38914"/>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8916" name="Text Box 38915"/>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8917" name="Title 38916"/>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8918" name="Text Placeholder 3891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8919" name="Date Placeholder 3891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38920" name="Text Box 38919"/>
          <p:cNvSpPr txBox="1"/>
          <p:nvPr/>
        </p:nvSpPr>
        <p:spPr>
          <a:xfrm>
            <a:off x="3124200" y="6356350"/>
            <a:ext cx="2895600" cy="365125"/>
          </a:xfrm>
          <a:prstGeom prst="rect">
            <a:avLst/>
          </a:prstGeom>
          <a:noFill/>
          <a:ln w="9525">
            <a:noFill/>
          </a:ln>
        </p:spPr>
        <p:txBody>
          <a:bodyPr/>
          <a:lstStyle/>
          <a:p>
            <a:endParaRPr lang="en-US"/>
          </a:p>
        </p:txBody>
      </p:sp>
      <p:sp>
        <p:nvSpPr>
          <p:cNvPr id="38921" name="Slide Number Placeholder 3892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9937" name="Picture 39936"/>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39938" name="Picture 39937"/>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39939" name="Text Box 39938"/>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39940" name="Text Box 39939"/>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39941" name="Title 39940"/>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39942" name="Text Placeholder 3994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39943" name="Text Box 39942"/>
          <p:cNvSpPr txBox="1"/>
          <p:nvPr/>
        </p:nvSpPr>
        <p:spPr>
          <a:xfrm>
            <a:off x="3124200" y="6356350"/>
            <a:ext cx="2895600" cy="365125"/>
          </a:xfrm>
          <a:prstGeom prst="rect">
            <a:avLst/>
          </a:prstGeom>
          <a:noFill/>
          <a:ln w="9525">
            <a:noFill/>
          </a:ln>
        </p:spPr>
        <p:txBody>
          <a:bodyPr/>
          <a:lstStyle/>
          <a:p>
            <a:endParaRPr lang="en-US"/>
          </a:p>
        </p:txBody>
      </p:sp>
      <p:sp>
        <p:nvSpPr>
          <p:cNvPr id="39944" name="Slide Number Placeholder 39943"/>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
        <p:nvSpPr>
          <p:cNvPr id="39945" name="Text Box 39944"/>
          <p:cNvSpPr txBox="1"/>
          <p:nvPr/>
        </p:nvSpPr>
        <p:spPr>
          <a:xfrm>
            <a:off x="457200" y="6356350"/>
            <a:ext cx="2133600" cy="365125"/>
          </a:xfrm>
          <a:prstGeom prst="rect">
            <a:avLst/>
          </a:prstGeom>
          <a:noFill/>
          <a:ln w="9525">
            <a:noFill/>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097" name="Title 4096"/>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098" name="Text Placeholder 409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099" name="Date Placeholder 409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4100" name="Text Box 4099"/>
          <p:cNvSpPr txBox="1"/>
          <p:nvPr/>
        </p:nvSpPr>
        <p:spPr>
          <a:xfrm>
            <a:off x="3124200" y="6356350"/>
            <a:ext cx="2895600" cy="365125"/>
          </a:xfrm>
          <a:prstGeom prst="rect">
            <a:avLst/>
          </a:prstGeom>
          <a:noFill/>
          <a:ln w="9525">
            <a:noFill/>
          </a:ln>
        </p:spPr>
        <p:txBody>
          <a:bodyPr/>
          <a:lstStyle/>
          <a:p>
            <a:endParaRPr lang="en-US"/>
          </a:p>
        </p:txBody>
      </p:sp>
      <p:sp>
        <p:nvSpPr>
          <p:cNvPr id="4101" name="Slide Number Placeholder 410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pic>
        <p:nvPicPr>
          <p:cNvPr id="4102" name="Picture 4101"/>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4103" name="Picture 4102"/>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4104" name="Text Box 4103"/>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4105" name="Text Box 4104"/>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0961" name="Title 40960"/>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0962" name="Text Placeholder 4096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0963" name="Date Placeholder 4096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0964" name="Text Box 40963"/>
          <p:cNvSpPr txBox="1"/>
          <p:nvPr/>
        </p:nvSpPr>
        <p:spPr>
          <a:xfrm>
            <a:off x="3124200" y="6356350"/>
            <a:ext cx="2895600" cy="365125"/>
          </a:xfrm>
          <a:prstGeom prst="rect">
            <a:avLst/>
          </a:prstGeom>
          <a:noFill/>
          <a:ln w="9525">
            <a:noFill/>
          </a:ln>
        </p:spPr>
        <p:txBody>
          <a:bodyPr/>
          <a:lstStyle/>
          <a:p>
            <a:endParaRPr lang="en-US"/>
          </a:p>
        </p:txBody>
      </p:sp>
      <p:sp>
        <p:nvSpPr>
          <p:cNvPr id="40965" name="Slide Number Placeholder 4096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1985" name="Title 41984"/>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1986" name="Text Placeholder 4198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1987" name="Date Placeholder 4198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1988" name="Text Box 41987"/>
          <p:cNvSpPr txBox="1"/>
          <p:nvPr/>
        </p:nvSpPr>
        <p:spPr>
          <a:xfrm>
            <a:off x="3124200" y="6356350"/>
            <a:ext cx="2895600" cy="365125"/>
          </a:xfrm>
          <a:prstGeom prst="rect">
            <a:avLst/>
          </a:prstGeom>
          <a:noFill/>
          <a:ln w="9525">
            <a:noFill/>
          </a:ln>
        </p:spPr>
        <p:txBody>
          <a:bodyPr/>
          <a:lstStyle/>
          <a:p>
            <a:endParaRPr lang="en-US"/>
          </a:p>
        </p:txBody>
      </p:sp>
      <p:sp>
        <p:nvSpPr>
          <p:cNvPr id="41989" name="Slide Number Placeholder 4198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3009" name="Title 43008"/>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3010" name="Text Placeholder 4300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3011" name="Date Placeholder 4301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3012" name="Text Box 43011"/>
          <p:cNvSpPr txBox="1"/>
          <p:nvPr/>
        </p:nvSpPr>
        <p:spPr>
          <a:xfrm>
            <a:off x="3124200" y="6356350"/>
            <a:ext cx="2895600" cy="365125"/>
          </a:xfrm>
          <a:prstGeom prst="rect">
            <a:avLst/>
          </a:prstGeom>
          <a:noFill/>
          <a:ln w="9525">
            <a:noFill/>
          </a:ln>
        </p:spPr>
        <p:txBody>
          <a:bodyPr/>
          <a:lstStyle/>
          <a:p>
            <a:endParaRPr lang="en-US"/>
          </a:p>
        </p:txBody>
      </p:sp>
      <p:sp>
        <p:nvSpPr>
          <p:cNvPr id="43013" name="Slide Number Placeholder 4301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4033" name="Title 44032"/>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4034" name="Text Placeholder 4403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4035" name="Date Placeholder 4403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4036" name="Text Box 44035"/>
          <p:cNvSpPr txBox="1"/>
          <p:nvPr/>
        </p:nvSpPr>
        <p:spPr>
          <a:xfrm>
            <a:off x="3124200" y="6356350"/>
            <a:ext cx="2895600" cy="365125"/>
          </a:xfrm>
          <a:prstGeom prst="rect">
            <a:avLst/>
          </a:prstGeom>
          <a:noFill/>
          <a:ln w="9525">
            <a:noFill/>
          </a:ln>
        </p:spPr>
        <p:txBody>
          <a:bodyPr/>
          <a:lstStyle/>
          <a:p>
            <a:endParaRPr lang="en-US"/>
          </a:p>
        </p:txBody>
      </p:sp>
      <p:sp>
        <p:nvSpPr>
          <p:cNvPr id="44037" name="Slide Number Placeholder 4403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5057" name="Title 45056"/>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5058" name="Text Placeholder 4505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5059" name="Date Placeholder 4505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5060" name="Text Box 45059"/>
          <p:cNvSpPr txBox="1"/>
          <p:nvPr/>
        </p:nvSpPr>
        <p:spPr>
          <a:xfrm>
            <a:off x="3124200" y="6356350"/>
            <a:ext cx="2895600" cy="365125"/>
          </a:xfrm>
          <a:prstGeom prst="rect">
            <a:avLst/>
          </a:prstGeom>
          <a:noFill/>
          <a:ln w="9525">
            <a:noFill/>
          </a:ln>
        </p:spPr>
        <p:txBody>
          <a:bodyPr/>
          <a:lstStyle/>
          <a:p>
            <a:endParaRPr lang="en-US"/>
          </a:p>
        </p:txBody>
      </p:sp>
      <p:sp>
        <p:nvSpPr>
          <p:cNvPr id="45061" name="Slide Number Placeholder 4506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6081" name="Title 46080"/>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6082" name="Text Placeholder 4608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6083" name="Date Placeholder 4608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6084" name="Text Box 46083"/>
          <p:cNvSpPr txBox="1"/>
          <p:nvPr/>
        </p:nvSpPr>
        <p:spPr>
          <a:xfrm>
            <a:off x="3124200" y="6356350"/>
            <a:ext cx="2895600" cy="365125"/>
          </a:xfrm>
          <a:prstGeom prst="rect">
            <a:avLst/>
          </a:prstGeom>
          <a:noFill/>
          <a:ln w="9525">
            <a:noFill/>
          </a:ln>
        </p:spPr>
        <p:txBody>
          <a:bodyPr/>
          <a:lstStyle/>
          <a:p>
            <a:endParaRPr lang="en-US"/>
          </a:p>
        </p:txBody>
      </p:sp>
      <p:sp>
        <p:nvSpPr>
          <p:cNvPr id="46085" name="Slide Number Placeholder 4608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7105" name="Title 47104"/>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7106" name="Text Placeholder 4710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7107" name="Date Placeholder 4710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7108" name="Text Box 47107"/>
          <p:cNvSpPr txBox="1"/>
          <p:nvPr/>
        </p:nvSpPr>
        <p:spPr>
          <a:xfrm>
            <a:off x="3124200" y="6356350"/>
            <a:ext cx="2895600" cy="365125"/>
          </a:xfrm>
          <a:prstGeom prst="rect">
            <a:avLst/>
          </a:prstGeom>
          <a:noFill/>
          <a:ln w="9525">
            <a:noFill/>
          </a:ln>
        </p:spPr>
        <p:txBody>
          <a:bodyPr/>
          <a:lstStyle/>
          <a:p>
            <a:endParaRPr lang="en-US"/>
          </a:p>
        </p:txBody>
      </p:sp>
      <p:sp>
        <p:nvSpPr>
          <p:cNvPr id="47109" name="Slide Number Placeholder 4710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8129" name="Title 48128"/>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8130" name="Text Placeholder 4812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8131" name="Date Placeholder 4813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8132" name="Text Box 48131"/>
          <p:cNvSpPr txBox="1"/>
          <p:nvPr/>
        </p:nvSpPr>
        <p:spPr>
          <a:xfrm>
            <a:off x="3124200" y="6356350"/>
            <a:ext cx="2895600" cy="365125"/>
          </a:xfrm>
          <a:prstGeom prst="rect">
            <a:avLst/>
          </a:prstGeom>
          <a:noFill/>
          <a:ln w="9525">
            <a:noFill/>
          </a:ln>
        </p:spPr>
        <p:txBody>
          <a:bodyPr/>
          <a:lstStyle/>
          <a:p>
            <a:endParaRPr lang="en-US"/>
          </a:p>
        </p:txBody>
      </p:sp>
      <p:sp>
        <p:nvSpPr>
          <p:cNvPr id="48133" name="Slide Number Placeholder 4813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9153" name="Title 49152"/>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49154" name="Text Placeholder 4915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49155" name="Date Placeholder 4915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49156" name="Text Box 49155"/>
          <p:cNvSpPr txBox="1"/>
          <p:nvPr/>
        </p:nvSpPr>
        <p:spPr>
          <a:xfrm>
            <a:off x="3124200" y="6356350"/>
            <a:ext cx="2895600" cy="365125"/>
          </a:xfrm>
          <a:prstGeom prst="rect">
            <a:avLst/>
          </a:prstGeom>
          <a:noFill/>
          <a:ln w="9525">
            <a:noFill/>
          </a:ln>
        </p:spPr>
        <p:txBody>
          <a:bodyPr/>
          <a:lstStyle/>
          <a:p>
            <a:endParaRPr lang="en-US"/>
          </a:p>
        </p:txBody>
      </p:sp>
      <p:sp>
        <p:nvSpPr>
          <p:cNvPr id="49157" name="Slide Number Placeholder 4915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0177" name="Title 50176"/>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0178" name="Text Placeholder 5017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0179" name="Date Placeholder 5017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0180" name="Text Box 50179"/>
          <p:cNvSpPr txBox="1"/>
          <p:nvPr/>
        </p:nvSpPr>
        <p:spPr>
          <a:xfrm>
            <a:off x="3124200" y="6356350"/>
            <a:ext cx="2895600" cy="365125"/>
          </a:xfrm>
          <a:prstGeom prst="rect">
            <a:avLst/>
          </a:prstGeom>
          <a:noFill/>
          <a:ln w="9525">
            <a:noFill/>
          </a:ln>
        </p:spPr>
        <p:txBody>
          <a:bodyPr/>
          <a:lstStyle/>
          <a:p>
            <a:endParaRPr lang="en-US"/>
          </a:p>
        </p:txBody>
      </p:sp>
      <p:sp>
        <p:nvSpPr>
          <p:cNvPr id="50181" name="Slide Number Placeholder 5018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5121" name="Picture 5120"/>
          <p:cNvPicPr>
            <a:picLocks noChangeAspect="1"/>
          </p:cNvPicPr>
          <p:nvPr/>
        </p:nvPicPr>
        <p:blipFill>
          <a:blip r:embed="rId14"/>
          <a:stretch>
            <a:fillRect/>
          </a:stretch>
        </p:blipFill>
        <p:spPr>
          <a:xfrm>
            <a:off x="0" y="1628775"/>
            <a:ext cx="9144000" cy="4356100"/>
          </a:xfrm>
          <a:prstGeom prst="rect">
            <a:avLst/>
          </a:prstGeom>
          <a:noFill/>
          <a:ln w="9525">
            <a:noFill/>
          </a:ln>
        </p:spPr>
      </p:pic>
      <p:sp>
        <p:nvSpPr>
          <p:cNvPr id="5122" name="Title 5121"/>
          <p:cNvSpPr>
            <a:spLocks noGrp="1"/>
          </p:cNvSpPr>
          <p:nvPr>
            <p:ph type="title"/>
          </p:nvPr>
        </p:nvSpPr>
        <p:spPr>
          <a:xfrm>
            <a:off x="1065213" y="2971800"/>
            <a:ext cx="7008812" cy="423863"/>
          </a:xfrm>
          <a:prstGeom prst="rect">
            <a:avLst/>
          </a:prstGeom>
          <a:noFill/>
          <a:ln w="9525">
            <a:noFill/>
          </a:ln>
        </p:spPr>
        <p:txBody>
          <a:bodyPr wrap="square" lIns="0" tIns="0" rIns="0" bIns="0" anchor="t"/>
          <a:lstStyle/>
          <a:p>
            <a:pPr lvl="0"/>
            <a:r>
              <a:rPr dirty="0"/>
              <a:t>Click to edit the title text format</a:t>
            </a:r>
          </a:p>
        </p:txBody>
      </p:sp>
      <p:sp>
        <p:nvSpPr>
          <p:cNvPr id="5123" name="Freeform 5122"/>
          <p:cNvSpPr/>
          <p:nvPr/>
        </p:nvSpPr>
        <p:spPr>
          <a:xfrm>
            <a:off x="5257800" y="5957888"/>
            <a:ext cx="3886200" cy="900112"/>
          </a:xfrm>
          <a:custGeom>
            <a:avLst/>
            <a:gdLst>
              <a:gd name="txL" fmla="*/ 0 w 21600"/>
              <a:gd name="txT" fmla="*/ 0 h 21600"/>
              <a:gd name="txR" fmla="*/ 21600 w 21600"/>
              <a:gd name="txB" fmla="*/ 21600 h 21600"/>
            </a:gdLst>
            <a:ahLst/>
            <a:cxnLst>
              <a:cxn ang="0">
                <a:pos x="1943100" y="0"/>
              </a:cxn>
              <a:cxn ang="0">
                <a:pos x="3886200" y="450056"/>
              </a:cxn>
              <a:cxn ang="0">
                <a:pos x="1943100" y="900112"/>
              </a:cxn>
              <a:cxn ang="0">
                <a:pos x="0" y="450056"/>
              </a:cxn>
            </a:cxnLst>
            <a:rect l="txL" t="txT" r="txR" b="txB"/>
            <a:pathLst>
              <a:path w="21600" h="21600">
                <a:moveTo>
                  <a:pt x="0" y="0"/>
                </a:moveTo>
                <a:lnTo>
                  <a:pt x="21600" y="0"/>
                </a:lnTo>
                <a:lnTo>
                  <a:pt x="21600" y="21600"/>
                </a:lnTo>
                <a:lnTo>
                  <a:pt x="0" y="21600"/>
                </a:lnTo>
                <a:lnTo>
                  <a:pt x="0" y="0"/>
                </a:lnTo>
                <a:close/>
              </a:path>
            </a:pathLst>
          </a:custGeom>
          <a:solidFill>
            <a:srgbClr val="1F3672"/>
          </a:solidFill>
          <a:ln w="9525">
            <a:noFill/>
          </a:ln>
        </p:spPr>
        <p:txBody>
          <a:bodyPr wrap="none" lIns="0" tIns="0" rIns="0" bIns="0" anchor="ctr"/>
          <a:lstStyle/>
          <a:p>
            <a:pPr lvl="0" algn="ctr" defTabSz="0" eaLnBrk="1" hangingPunct="1">
              <a:lnSpc>
                <a:spcPct val="100000"/>
              </a:lnSpc>
              <a:spcBef>
                <a:spcPts val="600"/>
              </a:spcBef>
              <a:spcAft>
                <a:spcPct val="0"/>
              </a:spcAft>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400" dirty="0" err="1">
                <a:solidFill>
                  <a:srgbClr val="FFFFFF"/>
                </a:solidFill>
                <a:latin typeface="Apple Chancery" charset="0"/>
                <a:cs typeface="Arial Unicode MS" charset="0"/>
              </a:rPr>
              <a:t>zoelist_2203@yahoo.co.id</a:t>
            </a:r>
            <a:endParaRPr lang="en-US" altLang="x-none" sz="2400" dirty="0" err="1">
              <a:solidFill>
                <a:srgbClr val="FFFFFF"/>
              </a:solidFill>
              <a:latin typeface="Apple Chancery" charset="0"/>
              <a:ea typeface="Arial Unicode MS" charset="0"/>
            </a:endParaRPr>
          </a:p>
        </p:txBody>
      </p:sp>
      <p:sp>
        <p:nvSpPr>
          <p:cNvPr id="5124" name="Freeform 5123"/>
          <p:cNvSpPr/>
          <p:nvPr/>
        </p:nvSpPr>
        <p:spPr>
          <a:xfrm>
            <a:off x="0" y="5957888"/>
            <a:ext cx="5257800" cy="900112"/>
          </a:xfrm>
          <a:custGeom>
            <a:avLst/>
            <a:gdLst>
              <a:gd name="G0" fmla="+- 1 0 0"/>
              <a:gd name="G1" fmla="+- 1 0 0"/>
              <a:gd name="G2" fmla="+- 1 0 0"/>
              <a:gd name="G3" fmla="+- 21600 0 0"/>
              <a:gd name="G4" fmla="+- 1 0 0"/>
            </a:gdLst>
            <a:ahLst/>
            <a:cxnLst>
              <a:cxn ang="0">
                <a:pos x="2628900" y="0"/>
              </a:cxn>
              <a:cxn ang="0">
                <a:pos x="5257800" y="450056"/>
              </a:cxn>
              <a:cxn ang="0">
                <a:pos x="2628900" y="900112"/>
              </a:cxn>
              <a:cxn ang="0">
                <a:pos x="0" y="450056"/>
              </a:cxn>
            </a:cxnLst>
            <a:rect l="0" t="0" r="0" b="0"/>
            <a:pathLst>
              <a:path w="21600" h="21600">
                <a:moveTo>
                  <a:pt x="0" y="0"/>
                </a:moveTo>
                <a:lnTo>
                  <a:pt x="21600" y="0"/>
                </a:lnTo>
                <a:lnTo>
                  <a:pt x="21600" y="21600"/>
                </a:lnTo>
                <a:lnTo>
                  <a:pt x="0" y="21600"/>
                </a:lnTo>
                <a:lnTo>
                  <a:pt x="0" y="0"/>
                </a:lnTo>
                <a:close/>
              </a:path>
            </a:pathLst>
          </a:custGeom>
          <a:solidFill>
            <a:srgbClr val="CA793B"/>
          </a:solidFill>
          <a:ln w="9525">
            <a:noFill/>
          </a:ln>
        </p:spPr>
        <p:txBody>
          <a:bodyPr/>
          <a:lstStyle/>
          <a:p>
            <a:endParaRPr lang="en-US"/>
          </a:p>
        </p:txBody>
      </p:sp>
      <p:sp>
        <p:nvSpPr>
          <p:cNvPr id="5125" name="Text Placeholder 5124"/>
          <p:cNvSpPr>
            <a:spLocks noGrp="1"/>
          </p:cNvSpPr>
          <p:nvPr>
            <p:ph type="body" idx="1"/>
          </p:nvPr>
        </p:nvSpPr>
        <p:spPr>
          <a:xfrm>
            <a:off x="457200" y="1604963"/>
            <a:ext cx="8226425" cy="4522787"/>
          </a:xfrm>
          <a:prstGeom prst="rect">
            <a:avLst/>
          </a:prstGeom>
          <a:noFill/>
          <a:ln w="9525">
            <a:noFill/>
          </a:ln>
        </p:spPr>
        <p:txBody>
          <a:bodyPr wrap="square" lIns="0" tIns="0" rIns="0" bIns="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mj-lt"/>
          <a:ea typeface="+mj-ea"/>
          <a:cs typeface="+mj-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5pPr>
    </p:titleStyle>
    <p:bodyStyle>
      <a:lvl1pPr marL="342900" lvl="0" indent="-342900" algn="l" defTabSz="457200" rtl="0" eaLnBrk="0" fontAlgn="base" latinLnBrk="0" hangingPunct="0">
        <a:lnSpc>
          <a:spcPct val="100000"/>
        </a:lnSpc>
        <a:spcBef>
          <a:spcPts val="225"/>
        </a:spcBef>
        <a:spcAft>
          <a:spcPct val="0"/>
        </a:spcAft>
        <a:buClr>
          <a:srgbClr val="000000"/>
        </a:buClr>
        <a:buSzPct val="100000"/>
        <a:buFont typeface="Times New Roman" panose="02020603050405020304" pitchFamily="16" charset="0"/>
        <a:buNone/>
        <a:defRPr sz="9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Unicode MS"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Unicode MS"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1201" name="Title 51200"/>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1202" name="Text Placeholder 5120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1203" name="Date Placeholder 5120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1204" name="Text Box 51203"/>
          <p:cNvSpPr txBox="1"/>
          <p:nvPr/>
        </p:nvSpPr>
        <p:spPr>
          <a:xfrm>
            <a:off x="3124200" y="6356350"/>
            <a:ext cx="2895600" cy="365125"/>
          </a:xfrm>
          <a:prstGeom prst="rect">
            <a:avLst/>
          </a:prstGeom>
          <a:noFill/>
          <a:ln w="9525">
            <a:noFill/>
          </a:ln>
        </p:spPr>
        <p:txBody>
          <a:bodyPr/>
          <a:lstStyle/>
          <a:p>
            <a:endParaRPr lang="en-US"/>
          </a:p>
        </p:txBody>
      </p:sp>
      <p:sp>
        <p:nvSpPr>
          <p:cNvPr id="51205" name="Slide Number Placeholder 5120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2225" name="Title 52224"/>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2226" name="Text Placeholder 5222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2227" name="Date Placeholder 5222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id-ID" altLang="x-none" dirty="0" err="1">
              <a:cs typeface="Arial" panose="020B0604020202020204" pitchFamily="34" charset="0"/>
            </a:endParaRPr>
          </a:p>
        </p:txBody>
      </p:sp>
      <p:sp>
        <p:nvSpPr>
          <p:cNvPr id="52228" name="Text Box 52227"/>
          <p:cNvSpPr txBox="1"/>
          <p:nvPr/>
        </p:nvSpPr>
        <p:spPr>
          <a:xfrm>
            <a:off x="3124200" y="6356350"/>
            <a:ext cx="2895600" cy="365125"/>
          </a:xfrm>
          <a:prstGeom prst="rect">
            <a:avLst/>
          </a:prstGeom>
          <a:noFill/>
          <a:ln w="9525">
            <a:noFill/>
          </a:ln>
        </p:spPr>
        <p:txBody>
          <a:bodyPr/>
          <a:lstStyle/>
          <a:p>
            <a:endParaRPr lang="en-US"/>
          </a:p>
        </p:txBody>
      </p:sp>
      <p:sp>
        <p:nvSpPr>
          <p:cNvPr id="52229" name="Slide Number Placeholder 52228"/>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id-ID" altLang="x-none" dirty="0" err="1">
                <a:cs typeface="Arial" panose="020B0604020202020204" pitchFamily="34" charset="0"/>
              </a:rPr>
              <a:t>‹#›</a:t>
            </a:fld>
            <a:endParaRPr lang="id-ID"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3249" name="Title 53248"/>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3250" name="Text Placeholder 5324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3251" name="Date Placeholder 5325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3252" name="Text Box 53251"/>
          <p:cNvSpPr txBox="1"/>
          <p:nvPr/>
        </p:nvSpPr>
        <p:spPr>
          <a:xfrm>
            <a:off x="3124200" y="6356350"/>
            <a:ext cx="2895600" cy="365125"/>
          </a:xfrm>
          <a:prstGeom prst="rect">
            <a:avLst/>
          </a:prstGeom>
          <a:noFill/>
          <a:ln w="9525">
            <a:noFill/>
          </a:ln>
        </p:spPr>
        <p:txBody>
          <a:bodyPr/>
          <a:lstStyle/>
          <a:p>
            <a:endParaRPr lang="en-US"/>
          </a:p>
        </p:txBody>
      </p:sp>
      <p:sp>
        <p:nvSpPr>
          <p:cNvPr id="53253" name="Slide Number Placeholder 5325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4273" name="Title 54272"/>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4274" name="Text Placeholder 5427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4275" name="Date Placeholder 5427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4276" name="Text Box 54275"/>
          <p:cNvSpPr txBox="1"/>
          <p:nvPr/>
        </p:nvSpPr>
        <p:spPr>
          <a:xfrm>
            <a:off x="3124200" y="6356350"/>
            <a:ext cx="2895600" cy="365125"/>
          </a:xfrm>
          <a:prstGeom prst="rect">
            <a:avLst/>
          </a:prstGeom>
          <a:noFill/>
          <a:ln w="9525">
            <a:noFill/>
          </a:ln>
        </p:spPr>
        <p:txBody>
          <a:bodyPr/>
          <a:lstStyle/>
          <a:p>
            <a:endParaRPr lang="en-US"/>
          </a:p>
        </p:txBody>
      </p:sp>
      <p:sp>
        <p:nvSpPr>
          <p:cNvPr id="54277" name="Slide Number Placeholder 5427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5297" name="Title 55296"/>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5298" name="Text Placeholder 5529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5299" name="Date Placeholder 5529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5300" name="Text Box 55299"/>
          <p:cNvSpPr txBox="1"/>
          <p:nvPr/>
        </p:nvSpPr>
        <p:spPr>
          <a:xfrm>
            <a:off x="3124200" y="6356350"/>
            <a:ext cx="2895600" cy="365125"/>
          </a:xfrm>
          <a:prstGeom prst="rect">
            <a:avLst/>
          </a:prstGeom>
          <a:noFill/>
          <a:ln w="9525">
            <a:noFill/>
          </a:ln>
        </p:spPr>
        <p:txBody>
          <a:bodyPr/>
          <a:lstStyle/>
          <a:p>
            <a:endParaRPr lang="en-US"/>
          </a:p>
        </p:txBody>
      </p:sp>
      <p:sp>
        <p:nvSpPr>
          <p:cNvPr id="55301" name="Slide Number Placeholder 5530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6321" name="Title 56320"/>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6322" name="Text Placeholder 5632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6323" name="Date Placeholder 5632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6324" name="Text Box 56323"/>
          <p:cNvSpPr txBox="1"/>
          <p:nvPr/>
        </p:nvSpPr>
        <p:spPr>
          <a:xfrm>
            <a:off x="3124200" y="6356350"/>
            <a:ext cx="2895600" cy="365125"/>
          </a:xfrm>
          <a:prstGeom prst="rect">
            <a:avLst/>
          </a:prstGeom>
          <a:noFill/>
          <a:ln w="9525">
            <a:noFill/>
          </a:ln>
        </p:spPr>
        <p:txBody>
          <a:bodyPr/>
          <a:lstStyle/>
          <a:p>
            <a:endParaRPr lang="en-US"/>
          </a:p>
        </p:txBody>
      </p:sp>
      <p:sp>
        <p:nvSpPr>
          <p:cNvPr id="56325" name="Slide Number Placeholder 5632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7345" name="Title 57344"/>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7346" name="Text Placeholder 5734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7347" name="Date Placeholder 5734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7348" name="Text Box 57347"/>
          <p:cNvSpPr txBox="1"/>
          <p:nvPr/>
        </p:nvSpPr>
        <p:spPr>
          <a:xfrm>
            <a:off x="3124200" y="6356350"/>
            <a:ext cx="2895600" cy="365125"/>
          </a:xfrm>
          <a:prstGeom prst="rect">
            <a:avLst/>
          </a:prstGeom>
          <a:noFill/>
          <a:ln w="9525">
            <a:noFill/>
          </a:ln>
        </p:spPr>
        <p:txBody>
          <a:bodyPr/>
          <a:lstStyle/>
          <a:p>
            <a:endParaRPr lang="en-US"/>
          </a:p>
        </p:txBody>
      </p:sp>
      <p:sp>
        <p:nvSpPr>
          <p:cNvPr id="57349" name="Slide Number Placeholder 5734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8369" name="Title 58368"/>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8370" name="Text Placeholder 5836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8371" name="Date Placeholder 5837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8372" name="Text Box 58371"/>
          <p:cNvSpPr txBox="1"/>
          <p:nvPr/>
        </p:nvSpPr>
        <p:spPr>
          <a:xfrm>
            <a:off x="3124200" y="6356350"/>
            <a:ext cx="2895600" cy="365125"/>
          </a:xfrm>
          <a:prstGeom prst="rect">
            <a:avLst/>
          </a:prstGeom>
          <a:noFill/>
          <a:ln w="9525">
            <a:noFill/>
          </a:ln>
        </p:spPr>
        <p:txBody>
          <a:bodyPr/>
          <a:lstStyle/>
          <a:p>
            <a:endParaRPr lang="en-US"/>
          </a:p>
        </p:txBody>
      </p:sp>
      <p:sp>
        <p:nvSpPr>
          <p:cNvPr id="58373" name="Slide Number Placeholder 5837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59393" name="Title 59392"/>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59394" name="Text Placeholder 5939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59395" name="Date Placeholder 5939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59396" name="Text Box 59395"/>
          <p:cNvSpPr txBox="1"/>
          <p:nvPr/>
        </p:nvSpPr>
        <p:spPr>
          <a:xfrm>
            <a:off x="3124200" y="6356350"/>
            <a:ext cx="2895600" cy="365125"/>
          </a:xfrm>
          <a:prstGeom prst="rect">
            <a:avLst/>
          </a:prstGeom>
          <a:noFill/>
          <a:ln w="9525">
            <a:noFill/>
          </a:ln>
        </p:spPr>
        <p:txBody>
          <a:bodyPr/>
          <a:lstStyle/>
          <a:p>
            <a:endParaRPr lang="en-US"/>
          </a:p>
        </p:txBody>
      </p:sp>
      <p:sp>
        <p:nvSpPr>
          <p:cNvPr id="59397" name="Slide Number Placeholder 5939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0417" name="Title 60416"/>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0418" name="Text Placeholder 60417"/>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0419" name="Date Placeholder 60418"/>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0420" name="Text Box 60419"/>
          <p:cNvSpPr txBox="1"/>
          <p:nvPr/>
        </p:nvSpPr>
        <p:spPr>
          <a:xfrm>
            <a:off x="3124200" y="6356350"/>
            <a:ext cx="2895600" cy="365125"/>
          </a:xfrm>
          <a:prstGeom prst="rect">
            <a:avLst/>
          </a:prstGeom>
          <a:noFill/>
          <a:ln w="9525">
            <a:noFill/>
          </a:ln>
        </p:spPr>
        <p:txBody>
          <a:bodyPr/>
          <a:lstStyle/>
          <a:p>
            <a:endParaRPr lang="en-US"/>
          </a:p>
        </p:txBody>
      </p:sp>
      <p:sp>
        <p:nvSpPr>
          <p:cNvPr id="60421" name="Slide Number Placeholder 60420"/>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145" name="Title 6144"/>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146" name="Text Placeholder 614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147" name="Date Placeholder 614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148" name="Text Box 6147"/>
          <p:cNvSpPr txBox="1"/>
          <p:nvPr/>
        </p:nvSpPr>
        <p:spPr>
          <a:xfrm>
            <a:off x="3124200" y="6356350"/>
            <a:ext cx="2895600" cy="365125"/>
          </a:xfrm>
          <a:prstGeom prst="rect">
            <a:avLst/>
          </a:prstGeom>
          <a:noFill/>
          <a:ln w="9525">
            <a:noFill/>
          </a:ln>
        </p:spPr>
        <p:txBody>
          <a:bodyPr/>
          <a:lstStyle/>
          <a:p>
            <a:endParaRPr lang="en-US"/>
          </a:p>
        </p:txBody>
      </p:sp>
      <p:sp>
        <p:nvSpPr>
          <p:cNvPr id="6149" name="Slide Number Placeholder 614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1441" name="Title 61440"/>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1442" name="Text Placeholder 6144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1443" name="Date Placeholder 61442"/>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1444" name="Text Box 61443"/>
          <p:cNvSpPr txBox="1"/>
          <p:nvPr/>
        </p:nvSpPr>
        <p:spPr>
          <a:xfrm>
            <a:off x="3124200" y="6356350"/>
            <a:ext cx="2895600" cy="365125"/>
          </a:xfrm>
          <a:prstGeom prst="rect">
            <a:avLst/>
          </a:prstGeom>
          <a:noFill/>
          <a:ln w="9525">
            <a:noFill/>
          </a:ln>
        </p:spPr>
        <p:txBody>
          <a:bodyPr/>
          <a:lstStyle/>
          <a:p>
            <a:endParaRPr lang="en-US"/>
          </a:p>
        </p:txBody>
      </p:sp>
      <p:sp>
        <p:nvSpPr>
          <p:cNvPr id="61445" name="Slide Number Placeholder 61444"/>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2465" name="Title 62464"/>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2466" name="Text Placeholder 6246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2467" name="Date Placeholder 62466"/>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2468" name="Text Box 62467"/>
          <p:cNvSpPr txBox="1"/>
          <p:nvPr/>
        </p:nvSpPr>
        <p:spPr>
          <a:xfrm>
            <a:off x="3124200" y="6356350"/>
            <a:ext cx="2895600" cy="365125"/>
          </a:xfrm>
          <a:prstGeom prst="rect">
            <a:avLst/>
          </a:prstGeom>
          <a:noFill/>
          <a:ln w="9525">
            <a:noFill/>
          </a:ln>
        </p:spPr>
        <p:txBody>
          <a:bodyPr/>
          <a:lstStyle/>
          <a:p>
            <a:endParaRPr lang="en-US"/>
          </a:p>
        </p:txBody>
      </p:sp>
      <p:sp>
        <p:nvSpPr>
          <p:cNvPr id="62469" name="Slide Number Placeholder 62468"/>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3489" name="Title 63488"/>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3490" name="Text Placeholder 6348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3491" name="Date Placeholder 6349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3492" name="Text Box 63491"/>
          <p:cNvSpPr txBox="1"/>
          <p:nvPr/>
        </p:nvSpPr>
        <p:spPr>
          <a:xfrm>
            <a:off x="3124200" y="6356350"/>
            <a:ext cx="2895600" cy="365125"/>
          </a:xfrm>
          <a:prstGeom prst="rect">
            <a:avLst/>
          </a:prstGeom>
          <a:noFill/>
          <a:ln w="9525">
            <a:noFill/>
          </a:ln>
        </p:spPr>
        <p:txBody>
          <a:bodyPr/>
          <a:lstStyle/>
          <a:p>
            <a:endParaRPr lang="en-US"/>
          </a:p>
        </p:txBody>
      </p:sp>
      <p:sp>
        <p:nvSpPr>
          <p:cNvPr id="63493" name="Slide Number Placeholder 6349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4513" name="Title 64512"/>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4514" name="Text Placeholder 6451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4515" name="Date Placeholder 6451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4516" name="Text Box 64515"/>
          <p:cNvSpPr txBox="1"/>
          <p:nvPr/>
        </p:nvSpPr>
        <p:spPr>
          <a:xfrm>
            <a:off x="3124200" y="6356350"/>
            <a:ext cx="2895600" cy="365125"/>
          </a:xfrm>
          <a:prstGeom prst="rect">
            <a:avLst/>
          </a:prstGeom>
          <a:noFill/>
          <a:ln w="9525">
            <a:noFill/>
          </a:ln>
        </p:spPr>
        <p:txBody>
          <a:bodyPr/>
          <a:lstStyle/>
          <a:p>
            <a:endParaRPr lang="en-US"/>
          </a:p>
        </p:txBody>
      </p:sp>
      <p:sp>
        <p:nvSpPr>
          <p:cNvPr id="64517" name="Slide Number Placeholder 64516"/>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65537" name="Picture 65536"/>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65538" name="Picture 65537"/>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65539" name="Text Box 65538"/>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65540" name="Text Box 65539"/>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65541" name="Title 65540"/>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5542" name="Text Placeholder 65541"/>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5543" name="Text Box 65542"/>
          <p:cNvSpPr txBox="1"/>
          <p:nvPr/>
        </p:nvSpPr>
        <p:spPr>
          <a:xfrm>
            <a:off x="457200" y="6356350"/>
            <a:ext cx="2133600" cy="365125"/>
          </a:xfrm>
          <a:prstGeom prst="rect">
            <a:avLst/>
          </a:prstGeom>
          <a:noFill/>
          <a:ln w="9525">
            <a:noFill/>
          </a:ln>
        </p:spPr>
        <p:txBody>
          <a:bodyPr/>
          <a:lstStyle/>
          <a:p>
            <a:endParaRPr lang="en-US"/>
          </a:p>
        </p:txBody>
      </p:sp>
      <p:sp>
        <p:nvSpPr>
          <p:cNvPr id="65544" name="Text Box 65543"/>
          <p:cNvSpPr txBox="1"/>
          <p:nvPr/>
        </p:nvSpPr>
        <p:spPr>
          <a:xfrm>
            <a:off x="3124200" y="6356350"/>
            <a:ext cx="2895600" cy="365125"/>
          </a:xfrm>
          <a:prstGeom prst="rect">
            <a:avLst/>
          </a:prstGeom>
          <a:noFill/>
          <a:ln w="9525">
            <a:noFill/>
          </a:ln>
        </p:spPr>
        <p:txBody>
          <a:bodyPr/>
          <a:lstStyle/>
          <a:p>
            <a:endParaRPr lang="en-US"/>
          </a:p>
        </p:txBody>
      </p:sp>
      <p:sp>
        <p:nvSpPr>
          <p:cNvPr id="65545" name="Slide Number Placeholder 65544"/>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hf sldNum="0" hdr="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66561" name="Picture 66560"/>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66562" name="Picture 66561"/>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66563" name="Text Box 66562"/>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66564" name="Text Box 66563"/>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66565" name="Title 66564"/>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6566" name="Text Placeholder 66565"/>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6567" name="Text Box 66566"/>
          <p:cNvSpPr txBox="1"/>
          <p:nvPr/>
        </p:nvSpPr>
        <p:spPr>
          <a:xfrm>
            <a:off x="457200" y="6356350"/>
            <a:ext cx="2133600" cy="365125"/>
          </a:xfrm>
          <a:prstGeom prst="rect">
            <a:avLst/>
          </a:prstGeom>
          <a:noFill/>
          <a:ln w="9525">
            <a:noFill/>
          </a:ln>
        </p:spPr>
        <p:txBody>
          <a:bodyPr/>
          <a:lstStyle/>
          <a:p>
            <a:endParaRPr lang="en-US"/>
          </a:p>
        </p:txBody>
      </p:sp>
      <p:sp>
        <p:nvSpPr>
          <p:cNvPr id="66568" name="Text Box 66567"/>
          <p:cNvSpPr txBox="1"/>
          <p:nvPr/>
        </p:nvSpPr>
        <p:spPr>
          <a:xfrm>
            <a:off x="3124200" y="6356350"/>
            <a:ext cx="2895600" cy="365125"/>
          </a:xfrm>
          <a:prstGeom prst="rect">
            <a:avLst/>
          </a:prstGeom>
          <a:noFill/>
          <a:ln w="9525">
            <a:noFill/>
          </a:ln>
        </p:spPr>
        <p:txBody>
          <a:bodyPr/>
          <a:lstStyle/>
          <a:p>
            <a:endParaRPr lang="en-US"/>
          </a:p>
        </p:txBody>
      </p:sp>
      <p:sp>
        <p:nvSpPr>
          <p:cNvPr id="66569" name="Slide Number Placeholder 66568"/>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hf sldNum="0" hdr="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67585" name="Picture 67584"/>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67586" name="Picture 67585"/>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67587" name="Text Box 67586"/>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67588" name="Text Box 67587"/>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67589" name="Title 67588"/>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7590" name="Text Placeholder 6758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7591" name="Text Box 67590"/>
          <p:cNvSpPr txBox="1"/>
          <p:nvPr/>
        </p:nvSpPr>
        <p:spPr>
          <a:xfrm>
            <a:off x="457200" y="6356350"/>
            <a:ext cx="2133600" cy="365125"/>
          </a:xfrm>
          <a:prstGeom prst="rect">
            <a:avLst/>
          </a:prstGeom>
          <a:noFill/>
          <a:ln w="9525">
            <a:noFill/>
          </a:ln>
        </p:spPr>
        <p:txBody>
          <a:bodyPr/>
          <a:lstStyle/>
          <a:p>
            <a:endParaRPr lang="en-US"/>
          </a:p>
        </p:txBody>
      </p:sp>
      <p:sp>
        <p:nvSpPr>
          <p:cNvPr id="67592" name="Text Box 67591"/>
          <p:cNvSpPr txBox="1"/>
          <p:nvPr/>
        </p:nvSpPr>
        <p:spPr>
          <a:xfrm>
            <a:off x="3124200" y="6356350"/>
            <a:ext cx="2895600" cy="365125"/>
          </a:xfrm>
          <a:prstGeom prst="rect">
            <a:avLst/>
          </a:prstGeom>
          <a:noFill/>
          <a:ln w="9525">
            <a:noFill/>
          </a:ln>
        </p:spPr>
        <p:txBody>
          <a:bodyPr/>
          <a:lstStyle/>
          <a:p>
            <a:endParaRPr lang="en-US"/>
          </a:p>
        </p:txBody>
      </p:sp>
      <p:sp>
        <p:nvSpPr>
          <p:cNvPr id="67593" name="Slide Number Placeholder 67592"/>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hf sldNum="0" hdr="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68609" name="Picture 68608"/>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68610" name="Picture 68609"/>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68611" name="Text Box 68610"/>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68612" name="Text Box 68611"/>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
        <p:nvSpPr>
          <p:cNvPr id="68613" name="Title 68612"/>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68614" name="Text Placeholder 6861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8615" name="Text Box 68614"/>
          <p:cNvSpPr txBox="1"/>
          <p:nvPr/>
        </p:nvSpPr>
        <p:spPr>
          <a:xfrm>
            <a:off x="457200" y="6356350"/>
            <a:ext cx="2133600" cy="365125"/>
          </a:xfrm>
          <a:prstGeom prst="rect">
            <a:avLst/>
          </a:prstGeom>
          <a:noFill/>
          <a:ln w="9525">
            <a:noFill/>
          </a:ln>
        </p:spPr>
        <p:txBody>
          <a:bodyPr/>
          <a:lstStyle/>
          <a:p>
            <a:endParaRPr lang="en-US"/>
          </a:p>
        </p:txBody>
      </p:sp>
      <p:sp>
        <p:nvSpPr>
          <p:cNvPr id="68616" name="Text Box 68615"/>
          <p:cNvSpPr txBox="1"/>
          <p:nvPr/>
        </p:nvSpPr>
        <p:spPr>
          <a:xfrm>
            <a:off x="3124200" y="6356350"/>
            <a:ext cx="2895600" cy="365125"/>
          </a:xfrm>
          <a:prstGeom prst="rect">
            <a:avLst/>
          </a:prstGeom>
          <a:noFill/>
          <a:ln w="9525">
            <a:noFill/>
          </a:ln>
        </p:spPr>
        <p:txBody>
          <a:bodyPr/>
          <a:lstStyle/>
          <a:p>
            <a:endParaRPr lang="en-US"/>
          </a:p>
        </p:txBody>
      </p:sp>
      <p:sp>
        <p:nvSpPr>
          <p:cNvPr id="68617" name="Slide Number Placeholder 68616"/>
          <p:cNvSpPr>
            <a:spLocks noGrp="1"/>
          </p:cNvSpPr>
          <p:nvPr>
            <p:ph type="sldNum"/>
          </p:nvPr>
        </p:nvSpPr>
        <p:spPr>
          <a:xfrm>
            <a:off x="6553200" y="6245225"/>
            <a:ext cx="2130425" cy="473075"/>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hf sldNum="0" hdr="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69633" name="Title 69632"/>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69634" name="Text Placeholder 69633"/>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69635" name="Date Placeholder 69634"/>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69636" name="Text Box 69635"/>
          <p:cNvSpPr txBox="1"/>
          <p:nvPr/>
        </p:nvSpPr>
        <p:spPr>
          <a:xfrm>
            <a:off x="3124200" y="6356350"/>
            <a:ext cx="2895600" cy="365125"/>
          </a:xfrm>
          <a:prstGeom prst="rect">
            <a:avLst/>
          </a:prstGeom>
          <a:noFill/>
          <a:ln w="9525">
            <a:noFill/>
          </a:ln>
        </p:spPr>
        <p:txBody>
          <a:bodyPr/>
          <a:lstStyle/>
          <a:p>
            <a:endParaRPr lang="en-US"/>
          </a:p>
        </p:txBody>
      </p:sp>
      <p:sp>
        <p:nvSpPr>
          <p:cNvPr id="69637" name="Slide Number Placeholder 69636"/>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0657" name="Title 70656"/>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0658" name="Text Placeholder 70657"/>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0659" name="Date Placeholder 70658"/>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0660" name="Text Box 70659"/>
          <p:cNvSpPr txBox="1"/>
          <p:nvPr/>
        </p:nvSpPr>
        <p:spPr>
          <a:xfrm>
            <a:off x="3124200" y="6356350"/>
            <a:ext cx="2895600" cy="365125"/>
          </a:xfrm>
          <a:prstGeom prst="rect">
            <a:avLst/>
          </a:prstGeom>
          <a:noFill/>
          <a:ln w="9525">
            <a:noFill/>
          </a:ln>
        </p:spPr>
        <p:txBody>
          <a:bodyPr/>
          <a:lstStyle/>
          <a:p>
            <a:endParaRPr lang="en-US"/>
          </a:p>
        </p:txBody>
      </p:sp>
      <p:sp>
        <p:nvSpPr>
          <p:cNvPr id="70661" name="Slide Number Placeholder 70660"/>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169" name="Title 7168"/>
          <p:cNvSpPr>
            <a:spLocks noGrp="1"/>
          </p:cNvSpPr>
          <p:nvPr>
            <p:ph type="title"/>
          </p:nvPr>
        </p:nvSpPr>
        <p:spPr>
          <a:xfrm>
            <a:off x="457200" y="274638"/>
            <a:ext cx="8226425"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7170" name="Text Placeholder 7169"/>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171" name="Date Placeholder 7170"/>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172" name="Text Box 7171"/>
          <p:cNvSpPr txBox="1"/>
          <p:nvPr/>
        </p:nvSpPr>
        <p:spPr>
          <a:xfrm>
            <a:off x="3124200" y="6356350"/>
            <a:ext cx="2895600" cy="365125"/>
          </a:xfrm>
          <a:prstGeom prst="rect">
            <a:avLst/>
          </a:prstGeom>
          <a:noFill/>
          <a:ln w="9525">
            <a:noFill/>
          </a:ln>
        </p:spPr>
        <p:txBody>
          <a:bodyPr/>
          <a:lstStyle/>
          <a:p>
            <a:endParaRPr lang="en-US"/>
          </a:p>
        </p:txBody>
      </p:sp>
      <p:sp>
        <p:nvSpPr>
          <p:cNvPr id="7173" name="Slide Number Placeholder 7172"/>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1681" name="Title 71680"/>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1682" name="Text Placeholder 71681"/>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1683" name="Date Placeholder 71682"/>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1684" name="Text Box 71683"/>
          <p:cNvSpPr txBox="1"/>
          <p:nvPr/>
        </p:nvSpPr>
        <p:spPr>
          <a:xfrm>
            <a:off x="3124200" y="6356350"/>
            <a:ext cx="2895600" cy="365125"/>
          </a:xfrm>
          <a:prstGeom prst="rect">
            <a:avLst/>
          </a:prstGeom>
          <a:noFill/>
          <a:ln w="9525">
            <a:noFill/>
          </a:ln>
        </p:spPr>
        <p:txBody>
          <a:bodyPr/>
          <a:lstStyle/>
          <a:p>
            <a:endParaRPr lang="en-US"/>
          </a:p>
        </p:txBody>
      </p:sp>
      <p:sp>
        <p:nvSpPr>
          <p:cNvPr id="71685" name="Slide Number Placeholder 71684"/>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2705" name="Title 72704"/>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2706" name="Text Placeholder 72705"/>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2707" name="Date Placeholder 72706"/>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2708" name="Text Box 72707"/>
          <p:cNvSpPr txBox="1"/>
          <p:nvPr/>
        </p:nvSpPr>
        <p:spPr>
          <a:xfrm>
            <a:off x="3124200" y="6356350"/>
            <a:ext cx="2895600" cy="365125"/>
          </a:xfrm>
          <a:prstGeom prst="rect">
            <a:avLst/>
          </a:prstGeom>
          <a:noFill/>
          <a:ln w="9525">
            <a:noFill/>
          </a:ln>
        </p:spPr>
        <p:txBody>
          <a:bodyPr/>
          <a:lstStyle/>
          <a:p>
            <a:endParaRPr lang="en-US"/>
          </a:p>
        </p:txBody>
      </p:sp>
      <p:sp>
        <p:nvSpPr>
          <p:cNvPr id="72709" name="Slide Number Placeholder 72708"/>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3729" name="Title 73728"/>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3730" name="Text Placeholder 73729"/>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3731" name="Date Placeholder 73730"/>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3732" name="Text Box 73731"/>
          <p:cNvSpPr txBox="1"/>
          <p:nvPr/>
        </p:nvSpPr>
        <p:spPr>
          <a:xfrm>
            <a:off x="3124200" y="6356350"/>
            <a:ext cx="2895600" cy="365125"/>
          </a:xfrm>
          <a:prstGeom prst="rect">
            <a:avLst/>
          </a:prstGeom>
          <a:noFill/>
          <a:ln w="9525">
            <a:noFill/>
          </a:ln>
        </p:spPr>
        <p:txBody>
          <a:bodyPr/>
          <a:lstStyle/>
          <a:p>
            <a:endParaRPr lang="en-US"/>
          </a:p>
        </p:txBody>
      </p:sp>
      <p:sp>
        <p:nvSpPr>
          <p:cNvPr id="73733" name="Slide Number Placeholder 73732"/>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ct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4753" name="Title 74752"/>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4754" name="Text Placeholder 74753"/>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4755" name="Date Placeholder 74754"/>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4756" name="Text Box 74755"/>
          <p:cNvSpPr txBox="1"/>
          <p:nvPr/>
        </p:nvSpPr>
        <p:spPr>
          <a:xfrm>
            <a:off x="3124200" y="6356350"/>
            <a:ext cx="2895600" cy="365125"/>
          </a:xfrm>
          <a:prstGeom prst="rect">
            <a:avLst/>
          </a:prstGeom>
          <a:noFill/>
          <a:ln w="9525">
            <a:noFill/>
          </a:ln>
        </p:spPr>
        <p:txBody>
          <a:bodyPr/>
          <a:lstStyle/>
          <a:p>
            <a:endParaRPr lang="en-US"/>
          </a:p>
        </p:txBody>
      </p:sp>
      <p:sp>
        <p:nvSpPr>
          <p:cNvPr id="74757" name="Slide Number Placeholder 74756"/>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5777" name="Title 75776"/>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5778" name="Text Placeholder 75777"/>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5779" name="Date Placeholder 75778"/>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5780" name="Text Box 75779"/>
          <p:cNvSpPr txBox="1"/>
          <p:nvPr/>
        </p:nvSpPr>
        <p:spPr>
          <a:xfrm>
            <a:off x="3124200" y="6356350"/>
            <a:ext cx="2895600" cy="365125"/>
          </a:xfrm>
          <a:prstGeom prst="rect">
            <a:avLst/>
          </a:prstGeom>
          <a:noFill/>
          <a:ln w="9525">
            <a:noFill/>
          </a:ln>
        </p:spPr>
        <p:txBody>
          <a:bodyPr/>
          <a:lstStyle/>
          <a:p>
            <a:endParaRPr lang="en-US"/>
          </a:p>
        </p:txBody>
      </p:sp>
      <p:sp>
        <p:nvSpPr>
          <p:cNvPr id="75781" name="Slide Number Placeholder 75780"/>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6801" name="Title 76800"/>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6802" name="Text Placeholder 76801"/>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6803" name="Date Placeholder 76802"/>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6804" name="Text Box 76803"/>
          <p:cNvSpPr txBox="1"/>
          <p:nvPr/>
        </p:nvSpPr>
        <p:spPr>
          <a:xfrm>
            <a:off x="3124200" y="6356350"/>
            <a:ext cx="2895600" cy="365125"/>
          </a:xfrm>
          <a:prstGeom prst="rect">
            <a:avLst/>
          </a:prstGeom>
          <a:noFill/>
          <a:ln w="9525">
            <a:noFill/>
          </a:ln>
        </p:spPr>
        <p:txBody>
          <a:bodyPr/>
          <a:lstStyle/>
          <a:p>
            <a:endParaRPr lang="en-US"/>
          </a:p>
        </p:txBody>
      </p:sp>
      <p:sp>
        <p:nvSpPr>
          <p:cNvPr id="76805" name="Slide Number Placeholder 76804"/>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7825" name="Title 77824"/>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7826" name="Text Placeholder 77825"/>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7827" name="Date Placeholder 77826"/>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7828" name="Text Box 77827"/>
          <p:cNvSpPr txBox="1"/>
          <p:nvPr/>
        </p:nvSpPr>
        <p:spPr>
          <a:xfrm>
            <a:off x="3124200" y="6356350"/>
            <a:ext cx="2895600" cy="365125"/>
          </a:xfrm>
          <a:prstGeom prst="rect">
            <a:avLst/>
          </a:prstGeom>
          <a:noFill/>
          <a:ln w="9525">
            <a:noFill/>
          </a:ln>
        </p:spPr>
        <p:txBody>
          <a:bodyPr/>
          <a:lstStyle/>
          <a:p>
            <a:endParaRPr lang="en-US"/>
          </a:p>
        </p:txBody>
      </p:sp>
      <p:sp>
        <p:nvSpPr>
          <p:cNvPr id="77829" name="Slide Number Placeholder 77828"/>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8849" name="Title 78848"/>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8850" name="Text Placeholder 78849"/>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8851" name="Date Placeholder 78850"/>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8852" name="Text Box 78851"/>
          <p:cNvSpPr txBox="1"/>
          <p:nvPr/>
        </p:nvSpPr>
        <p:spPr>
          <a:xfrm>
            <a:off x="3124200" y="6356350"/>
            <a:ext cx="2895600" cy="365125"/>
          </a:xfrm>
          <a:prstGeom prst="rect">
            <a:avLst/>
          </a:prstGeom>
          <a:noFill/>
          <a:ln w="9525">
            <a:noFill/>
          </a:ln>
        </p:spPr>
        <p:txBody>
          <a:bodyPr/>
          <a:lstStyle/>
          <a:p>
            <a:endParaRPr lang="en-US"/>
          </a:p>
        </p:txBody>
      </p:sp>
      <p:sp>
        <p:nvSpPr>
          <p:cNvPr id="78853" name="Slide Number Placeholder 78852"/>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9873" name="Title 79872"/>
          <p:cNvSpPr>
            <a:spLocks noGrp="1"/>
          </p:cNvSpPr>
          <p:nvPr>
            <p:ph type="title"/>
          </p:nvPr>
        </p:nvSpPr>
        <p:spPr>
          <a:xfrm>
            <a:off x="457200" y="274638"/>
            <a:ext cx="8226425" cy="1139825"/>
          </a:xfrm>
          <a:prstGeom prst="rect">
            <a:avLst/>
          </a:prstGeom>
          <a:noFill/>
          <a:ln w="9525">
            <a:noFill/>
          </a:ln>
        </p:spPr>
        <p:txBody>
          <a:bodyPr wrap="square" lIns="91440" tIns="45720" rIns="91440" bIns="45720" anchor="ctr"/>
          <a:lstStyle/>
          <a:p>
            <a:pPr lvl="0"/>
            <a:r>
              <a:rPr dirty="0"/>
              <a:t>Click to edit the title text format</a:t>
            </a:r>
          </a:p>
        </p:txBody>
      </p:sp>
      <p:sp>
        <p:nvSpPr>
          <p:cNvPr id="79874" name="Text Placeholder 79873"/>
          <p:cNvSpPr>
            <a:spLocks noGrp="1"/>
          </p:cNvSpPr>
          <p:nvPr>
            <p:ph type="body" idx="1"/>
          </p:nvPr>
        </p:nvSpPr>
        <p:spPr>
          <a:xfrm>
            <a:off x="457200" y="1600200"/>
            <a:ext cx="8226425" cy="4522788"/>
          </a:xfrm>
          <a:prstGeom prst="rect">
            <a:avLst/>
          </a:prstGeom>
          <a:noFill/>
          <a:ln w="9525">
            <a:noFill/>
          </a:ln>
        </p:spPr>
        <p:txBody>
          <a:bodyPr wrap="square" lIns="91440" tIns="45720" rIns="91440" bIns="4572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79875" name="Date Placeholder 79874"/>
          <p:cNvSpPr>
            <a:spLocks noGrp="1"/>
          </p:cNvSpPr>
          <p:nvPr>
            <p:ph type="dt"/>
          </p:nvPr>
        </p:nvSpPr>
        <p:spPr>
          <a:xfrm>
            <a:off x="457200" y="6356350"/>
            <a:ext cx="2130425" cy="361950"/>
          </a:xfrm>
          <a:prstGeom prst="rect">
            <a:avLst/>
          </a:prstGeom>
          <a:noFill/>
          <a:ln w="9525">
            <a:noFill/>
          </a:ln>
        </p:spPr>
        <p:txBody>
          <a:bodyPr wrap="square" lIns="91440" tIns="45720" rIns="91440" bIns="4572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79876" name="Text Box 79875"/>
          <p:cNvSpPr txBox="1"/>
          <p:nvPr/>
        </p:nvSpPr>
        <p:spPr>
          <a:xfrm>
            <a:off x="3124200" y="6356350"/>
            <a:ext cx="2895600" cy="365125"/>
          </a:xfrm>
          <a:prstGeom prst="rect">
            <a:avLst/>
          </a:prstGeom>
          <a:noFill/>
          <a:ln w="9525">
            <a:noFill/>
          </a:ln>
        </p:spPr>
        <p:txBody>
          <a:bodyPr/>
          <a:lstStyle/>
          <a:p>
            <a:endParaRPr lang="en-US"/>
          </a:p>
        </p:txBody>
      </p:sp>
      <p:sp>
        <p:nvSpPr>
          <p:cNvPr id="79877" name="Slide Number Placeholder 79876"/>
          <p:cNvSpPr>
            <a:spLocks noGrp="1"/>
          </p:cNvSpPr>
          <p:nvPr>
            <p:ph type="sldNum"/>
          </p:nvPr>
        </p:nvSpPr>
        <p:spPr>
          <a:xfrm>
            <a:off x="6553200" y="6356350"/>
            <a:ext cx="2130425" cy="361950"/>
          </a:xfrm>
          <a:prstGeom prst="rect">
            <a:avLst/>
          </a:prstGeom>
          <a:noFill/>
          <a:ln w="9525">
            <a:noFill/>
          </a:ln>
        </p:spPr>
        <p:txBody>
          <a:bodyPr wrap="square" lIns="91440" tIns="45720" rIns="91440" bIns="4572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000000"/>
          </a:solidFill>
          <a:latin typeface="Calibri" panose="020F0502020204030204"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Calibri" panose="020F0502020204030204" charset="0"/>
          <a:ea typeface="MS PGothic" panose="020B0600070205080204" charset="-128"/>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Calibri" panose="020F0502020204030204" charset="0"/>
          <a:ea typeface="MS PGothic" panose="020B0600070205080204" charset="-128"/>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Calibri" panose="020F0502020204030204" charset="0"/>
          <a:ea typeface="MS PGothic" panose="020B0600070205080204" charset="-128"/>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8193" name="Title 8192"/>
          <p:cNvSpPr>
            <a:spLocks noGrp="1"/>
          </p:cNvSpPr>
          <p:nvPr>
            <p:ph type="title"/>
          </p:nvPr>
        </p:nvSpPr>
        <p:spPr>
          <a:xfrm>
            <a:off x="457200" y="274638"/>
            <a:ext cx="5611813" cy="1139825"/>
          </a:xfrm>
          <a:prstGeom prst="rect">
            <a:avLst/>
          </a:prstGeom>
          <a:noFill/>
          <a:ln w="9525">
            <a:noFill/>
          </a:ln>
        </p:spPr>
        <p:txBody>
          <a:bodyPr wrap="square" lIns="90000" tIns="46800" rIns="90000" bIns="46800" anchor="ctr"/>
          <a:lstStyle/>
          <a:p>
            <a:pPr lvl="0"/>
            <a:r>
              <a:rPr dirty="0"/>
              <a:t>Click to edit the title text format</a:t>
            </a:r>
          </a:p>
        </p:txBody>
      </p:sp>
      <p:sp>
        <p:nvSpPr>
          <p:cNvPr id="8194" name="Text Placeholder 8193"/>
          <p:cNvSpPr>
            <a:spLocks noGrp="1"/>
          </p:cNvSpPr>
          <p:nvPr>
            <p:ph type="body" idx="1"/>
          </p:nvPr>
        </p:nvSpPr>
        <p:spPr>
          <a:xfrm>
            <a:off x="457200" y="1600200"/>
            <a:ext cx="8226425" cy="4522788"/>
          </a:xfrm>
          <a:prstGeom prst="rect">
            <a:avLst/>
          </a:prstGeom>
          <a:noFill/>
          <a:ln w="9525">
            <a:noFill/>
          </a:ln>
        </p:spPr>
        <p:txBody>
          <a:bodyPr wrap="square" lIns="90000" tIns="46800" rIns="90000" bIns="4680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
        <p:nvSpPr>
          <p:cNvPr id="8195" name="Date Placeholder 8194"/>
          <p:cNvSpPr>
            <a:spLocks noGrp="1"/>
          </p:cNvSpPr>
          <p:nvPr>
            <p:ph type="dt"/>
          </p:nvPr>
        </p:nvSpPr>
        <p:spPr>
          <a:xfrm>
            <a:off x="457200" y="6356350"/>
            <a:ext cx="2130425" cy="361950"/>
          </a:xfrm>
          <a:prstGeom prst="rect">
            <a:avLst/>
          </a:prstGeom>
          <a:noFill/>
          <a:ln w="9525">
            <a:noFill/>
          </a:ln>
        </p:spPr>
        <p:txBody>
          <a:bodyPr wrap="square" lIns="90000" tIns="46800" rIns="90000" bIns="46800" anchor="ctr"/>
          <a:lstStyle>
            <a:lvl1pP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endParaRPr lang="en-US" altLang="x-none" dirty="0" err="1">
              <a:cs typeface="Arial" panose="020B0604020202020204" pitchFamily="34" charset="0"/>
            </a:endParaRPr>
          </a:p>
        </p:txBody>
      </p:sp>
      <p:sp>
        <p:nvSpPr>
          <p:cNvPr id="8196" name="Text Box 8195"/>
          <p:cNvSpPr txBox="1"/>
          <p:nvPr/>
        </p:nvSpPr>
        <p:spPr>
          <a:xfrm>
            <a:off x="3124200" y="6356350"/>
            <a:ext cx="2895600" cy="365125"/>
          </a:xfrm>
          <a:prstGeom prst="rect">
            <a:avLst/>
          </a:prstGeom>
          <a:noFill/>
          <a:ln w="9525">
            <a:noFill/>
          </a:ln>
        </p:spPr>
        <p:txBody>
          <a:bodyPr/>
          <a:lstStyle/>
          <a:p>
            <a:endParaRPr lang="en-US"/>
          </a:p>
        </p:txBody>
      </p:sp>
      <p:sp>
        <p:nvSpPr>
          <p:cNvPr id="8197" name="Slide Number Placeholder 8196"/>
          <p:cNvSpPr>
            <a:spLocks noGrp="1"/>
          </p:cNvSpPr>
          <p:nvPr>
            <p:ph type="sldNum"/>
          </p:nvPr>
        </p:nvSpPr>
        <p:spPr>
          <a:xfrm>
            <a:off x="6553200" y="6356350"/>
            <a:ext cx="2130425" cy="361950"/>
          </a:xfrm>
          <a:prstGeom prst="rect">
            <a:avLst/>
          </a:prstGeom>
          <a:noFill/>
          <a:ln w="9525">
            <a:noFill/>
          </a:ln>
        </p:spPr>
        <p:txBody>
          <a:bodyPr wrap="square" lIns="90000" tIns="46800" rIns="90000" bIns="46800" anchor="ctr"/>
          <a:lstStyle>
            <a:lvl1pPr algn="r">
              <a:defRPr sz="1200">
                <a:solidFill>
                  <a:srgbClr val="898989"/>
                </a:solidFill>
                <a:latin typeface="Times New Roman" panose="02020603050405020304" pitchFamily="16" charset="0"/>
              </a:defRPr>
            </a:lvl1pPr>
          </a:lstStyle>
          <a:p>
            <a:pPr lvl="0" defTabSz="0" eaLnBrk="1" hangingPunct="1">
              <a:lnSpc>
                <a:spcPct val="100000"/>
              </a:lnSpc>
              <a:buClrTx/>
              <a:buSzPct val="100000"/>
              <a:buNone/>
              <a:tabLst>
                <a:tab pos="457200" algn="l"/>
                <a:tab pos="914400" algn="l"/>
                <a:tab pos="1371600" algn="l"/>
                <a:tab pos="1828800" algn="l"/>
              </a:tabLst>
            </a:pPr>
            <a:fld id="{9A0DB2DC-4C9A-4742-B13C-FB6460FD3503}" type="slidenum">
              <a:rPr lang="en-US" altLang="x-none" dirty="0" err="1">
                <a:cs typeface="Arial" panose="020B0604020202020204" pitchFamily="34" charset="0"/>
              </a:rPr>
              <a:t>‹#›</a:t>
            </a:fld>
            <a:endParaRPr lang="en-US" altLang="x-none" dirty="0" err="1">
              <a:cs typeface="Arial" panose="020B0604020202020204" pitchFamily="34" charset="0"/>
            </a:endParaRPr>
          </a:p>
        </p:txBody>
      </p:sp>
      <p:pic>
        <p:nvPicPr>
          <p:cNvPr id="8198" name="Picture 8197"/>
          <p:cNvPicPr>
            <a:picLocks noChangeAspect="1"/>
          </p:cNvPicPr>
          <p:nvPr/>
        </p:nvPicPr>
        <p:blipFill>
          <a:blip r:embed="rId14"/>
          <a:stretch>
            <a:fillRect/>
          </a:stretch>
        </p:blipFill>
        <p:spPr>
          <a:xfrm>
            <a:off x="6143625" y="285750"/>
            <a:ext cx="990600" cy="962025"/>
          </a:xfrm>
          <a:prstGeom prst="rect">
            <a:avLst/>
          </a:prstGeom>
          <a:noFill/>
          <a:ln w="9525">
            <a:noFill/>
          </a:ln>
        </p:spPr>
      </p:pic>
      <p:pic>
        <p:nvPicPr>
          <p:cNvPr id="8199" name="Picture 8198"/>
          <p:cNvPicPr>
            <a:picLocks noChangeAspect="1"/>
          </p:cNvPicPr>
          <p:nvPr/>
        </p:nvPicPr>
        <p:blipFill>
          <a:blip r:embed="rId15"/>
          <a:stretch>
            <a:fillRect/>
          </a:stretch>
        </p:blipFill>
        <p:spPr>
          <a:xfrm>
            <a:off x="7134225" y="357188"/>
            <a:ext cx="2009775" cy="847725"/>
          </a:xfrm>
          <a:prstGeom prst="rect">
            <a:avLst/>
          </a:prstGeom>
          <a:noFill/>
          <a:ln w="9525">
            <a:noFill/>
          </a:ln>
        </p:spPr>
      </p:pic>
      <p:sp>
        <p:nvSpPr>
          <p:cNvPr id="8200" name="Text Box 8199"/>
          <p:cNvSpPr txBox="1"/>
          <p:nvPr/>
        </p:nvSpPr>
        <p:spPr>
          <a:xfrm>
            <a:off x="0" y="6334125"/>
            <a:ext cx="4214813" cy="523875"/>
          </a:xfrm>
          <a:prstGeom prst="rect">
            <a:avLst/>
          </a:prstGeom>
          <a:solidFill>
            <a:srgbClr val="32CD32"/>
          </a:solidFill>
          <a:ln w="9525">
            <a:noFill/>
          </a:ln>
        </p:spPr>
        <p:txBody>
          <a:bodyPr/>
          <a:lstStyle/>
          <a:p>
            <a:endParaRPr lang="en-US"/>
          </a:p>
        </p:txBody>
      </p:sp>
      <p:sp>
        <p:nvSpPr>
          <p:cNvPr id="8201" name="Text Box 8200"/>
          <p:cNvSpPr txBox="1"/>
          <p:nvPr/>
        </p:nvSpPr>
        <p:spPr>
          <a:xfrm>
            <a:off x="4214813" y="6334125"/>
            <a:ext cx="4929187" cy="520700"/>
          </a:xfrm>
          <a:prstGeom prst="rect">
            <a:avLst/>
          </a:prstGeom>
          <a:solidFill>
            <a:srgbClr val="006400"/>
          </a:solidFill>
          <a:ln w="9525">
            <a:noFill/>
          </a:ln>
        </p:spPr>
        <p:txBody>
          <a:bodyPr wrap="square" lIns="90000" tIns="46800" rIns="90000" bIns="46800" anchor="t">
            <a:spAutoFit/>
          </a:bodyPr>
          <a:lstStyle/>
          <a:p>
            <a:pPr lvl="0" algn="ctr" defTabSz="0" eaLnBrk="1" hangingPunct="1">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d-ID" altLang="x-none" sz="2800" b="1" dirty="0" err="1">
                <a:solidFill>
                  <a:srgbClr val="4DF18F"/>
                </a:solidFill>
                <a:latin typeface="Times New Roman" panose="02020603050405020304" pitchFamily="16" charset="0"/>
                <a:cs typeface="Times New Roman" panose="02020603050405020304" pitchFamily="16" charset="0"/>
              </a:rPr>
              <a:t>PROFESIONAL – QUR</a:t>
            </a:r>
            <a:r>
              <a:rPr lang="ja-JP" altLang="x-none" sz="2800" b="1" dirty="0" err="1">
                <a:solidFill>
                  <a:srgbClr val="4DF18F"/>
                </a:solidFill>
                <a:latin typeface="Times New Roman" panose="02020603050405020304" pitchFamily="16" charset="0"/>
                <a:cs typeface="Times New Roman" panose="02020603050405020304" pitchFamily="16" charset="0"/>
              </a:rPr>
              <a:t>’</a:t>
            </a:r>
            <a:r>
              <a:rPr lang="id-ID" altLang="x-none" sz="2800" b="1" dirty="0" err="1">
                <a:solidFill>
                  <a:srgbClr val="4DF18F"/>
                </a:solidFill>
                <a:latin typeface="Times New Roman" panose="02020603050405020304" pitchFamily="16" charset="0"/>
                <a:cs typeface="Times New Roman" panose="02020603050405020304" pitchFamily="16" charset="0"/>
              </a:rPr>
              <a:t>ANI</a:t>
            </a:r>
            <a:endParaRPr lang="id-ID" altLang="x-none" sz="2800" b="1" dirty="0" err="1">
              <a:solidFill>
                <a:srgbClr val="4DF18F"/>
              </a:solidFill>
              <a:latin typeface="Times New Roman" panose="02020603050405020304" pitchFamily="16" charset="0"/>
              <a:ea typeface="Times New Roman" panose="02020603050405020304" pitchFamily="16"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marL="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mj-lt"/>
          <a:ea typeface="+mj-ea"/>
          <a:cs typeface="+mj-cs"/>
        </a:defRPr>
      </a:lvl1pPr>
      <a:lvl2pPr marL="742950" lvl="1" indent="-28575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2pPr>
      <a:lvl3pPr marL="1143000" lvl="2"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3pPr>
      <a:lvl4pPr marL="1600200" lvl="3"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4pPr>
      <a:lvl5pPr marL="2057400" lvl="4" indent="-22860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000" b="1" i="0" u="none" kern="1200" baseline="0">
          <a:solidFill>
            <a:srgbClr val="000000"/>
          </a:solidFill>
          <a:latin typeface="Arial Narrow" charset="0"/>
          <a:ea typeface="MS PGothic" panose="020B0600070205080204" charset="-128"/>
          <a:cs typeface="+mj-cs"/>
        </a:defRPr>
      </a:lvl5pPr>
    </p:titleStyle>
    <p:bodyStyle>
      <a:lvl1pPr marL="342900" lvl="0" indent="-34290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Verdana" panose="020B0604030504040204" charset="0"/>
          <a:ea typeface="Verdana" panose="020B0604030504040204" charset="0"/>
          <a:cs typeface="+mn-cs"/>
        </a:defRPr>
      </a:lvl2pPr>
      <a:lvl3pPr marL="1143000" lvl="2"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Verdana" panose="020B0604030504040204" charset="0"/>
          <a:ea typeface="Verdana" panose="020B0604030504040204"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9217" name="Picture 9216"/>
          <p:cNvPicPr>
            <a:picLocks noChangeAspect="1"/>
          </p:cNvPicPr>
          <p:nvPr/>
        </p:nvPicPr>
        <p:blipFill>
          <a:blip r:embed="rId14"/>
          <a:stretch>
            <a:fillRect/>
          </a:stretch>
        </p:blipFill>
        <p:spPr>
          <a:xfrm>
            <a:off x="0" y="1628775"/>
            <a:ext cx="9144000" cy="4356100"/>
          </a:xfrm>
          <a:prstGeom prst="rect">
            <a:avLst/>
          </a:prstGeom>
          <a:noFill/>
          <a:ln w="9525">
            <a:noFill/>
          </a:ln>
        </p:spPr>
      </p:pic>
      <p:sp>
        <p:nvSpPr>
          <p:cNvPr id="9218" name="Title 9217"/>
          <p:cNvSpPr>
            <a:spLocks noGrp="1"/>
          </p:cNvSpPr>
          <p:nvPr>
            <p:ph type="title"/>
          </p:nvPr>
        </p:nvSpPr>
        <p:spPr>
          <a:xfrm>
            <a:off x="1065213" y="2971800"/>
            <a:ext cx="7008812" cy="423863"/>
          </a:xfrm>
          <a:prstGeom prst="rect">
            <a:avLst/>
          </a:prstGeom>
          <a:noFill/>
          <a:ln w="9525">
            <a:noFill/>
          </a:ln>
        </p:spPr>
        <p:txBody>
          <a:bodyPr wrap="square" lIns="0" tIns="0" rIns="0" bIns="0" anchor="t"/>
          <a:lstStyle/>
          <a:p>
            <a:pPr lvl="0"/>
            <a:r>
              <a:rPr dirty="0"/>
              <a:t>Click to edit the title text format</a:t>
            </a:r>
          </a:p>
        </p:txBody>
      </p:sp>
      <p:sp>
        <p:nvSpPr>
          <p:cNvPr id="9219" name="Freeform 9218"/>
          <p:cNvSpPr/>
          <p:nvPr/>
        </p:nvSpPr>
        <p:spPr>
          <a:xfrm>
            <a:off x="5257800" y="5957888"/>
            <a:ext cx="3886200" cy="900112"/>
          </a:xfrm>
          <a:custGeom>
            <a:avLst/>
            <a:gdLst>
              <a:gd name="txL" fmla="*/ 0 w 21600"/>
              <a:gd name="txT" fmla="*/ 0 h 21600"/>
              <a:gd name="txR" fmla="*/ 21600 w 21600"/>
              <a:gd name="txB" fmla="*/ 21600 h 21600"/>
            </a:gdLst>
            <a:ahLst/>
            <a:cxnLst>
              <a:cxn ang="0">
                <a:pos x="1943100" y="0"/>
              </a:cxn>
              <a:cxn ang="0">
                <a:pos x="3886200" y="450056"/>
              </a:cxn>
              <a:cxn ang="0">
                <a:pos x="1943100" y="900112"/>
              </a:cxn>
              <a:cxn ang="0">
                <a:pos x="0" y="450056"/>
              </a:cxn>
            </a:cxnLst>
            <a:rect l="txL" t="txT" r="txR" b="txB"/>
            <a:pathLst>
              <a:path w="21600" h="21600">
                <a:moveTo>
                  <a:pt x="0" y="0"/>
                </a:moveTo>
                <a:lnTo>
                  <a:pt x="21600" y="0"/>
                </a:lnTo>
                <a:lnTo>
                  <a:pt x="21600" y="21600"/>
                </a:lnTo>
                <a:lnTo>
                  <a:pt x="0" y="21600"/>
                </a:lnTo>
                <a:lnTo>
                  <a:pt x="0" y="0"/>
                </a:lnTo>
                <a:close/>
              </a:path>
            </a:pathLst>
          </a:custGeom>
          <a:solidFill>
            <a:srgbClr val="1F3672"/>
          </a:solidFill>
          <a:ln w="9525">
            <a:noFill/>
          </a:ln>
        </p:spPr>
        <p:txBody>
          <a:bodyPr wrap="none" lIns="0" tIns="0" rIns="0" bIns="0" anchor="ctr"/>
          <a:lstStyle/>
          <a:p>
            <a:pPr lvl="0" algn="ctr" defTabSz="0" eaLnBrk="1" hangingPunct="1">
              <a:lnSpc>
                <a:spcPct val="100000"/>
              </a:lnSpc>
              <a:spcBef>
                <a:spcPts val="600"/>
              </a:spcBef>
              <a:spcAft>
                <a:spcPct val="0"/>
              </a:spcAft>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400" dirty="0" err="1">
                <a:solidFill>
                  <a:srgbClr val="FFFFFF"/>
                </a:solidFill>
                <a:latin typeface="Apple Chancery" charset="0"/>
                <a:cs typeface="Arial Unicode MS" charset="0"/>
              </a:rPr>
              <a:t>zoelist_2203@yahoo.co.id</a:t>
            </a:r>
            <a:endParaRPr lang="en-US" altLang="x-none" sz="2400" dirty="0" err="1">
              <a:solidFill>
                <a:srgbClr val="FFFFFF"/>
              </a:solidFill>
              <a:latin typeface="Apple Chancery" charset="0"/>
              <a:ea typeface="Arial Unicode MS" charset="0"/>
            </a:endParaRPr>
          </a:p>
        </p:txBody>
      </p:sp>
      <p:sp>
        <p:nvSpPr>
          <p:cNvPr id="9220" name="Freeform 9219"/>
          <p:cNvSpPr/>
          <p:nvPr/>
        </p:nvSpPr>
        <p:spPr>
          <a:xfrm>
            <a:off x="0" y="5957888"/>
            <a:ext cx="5257800" cy="900112"/>
          </a:xfrm>
          <a:custGeom>
            <a:avLst/>
            <a:gdLst>
              <a:gd name="G0" fmla="+- 1 0 0"/>
              <a:gd name="G1" fmla="+- 1 0 0"/>
              <a:gd name="G2" fmla="+- 1 0 0"/>
              <a:gd name="G3" fmla="+- 21600 0 0"/>
              <a:gd name="G4" fmla="+- 1 0 0"/>
            </a:gdLst>
            <a:ahLst/>
            <a:cxnLst>
              <a:cxn ang="0">
                <a:pos x="2628900" y="0"/>
              </a:cxn>
              <a:cxn ang="0">
                <a:pos x="5257800" y="450056"/>
              </a:cxn>
              <a:cxn ang="0">
                <a:pos x="2628900" y="900112"/>
              </a:cxn>
              <a:cxn ang="0">
                <a:pos x="0" y="450056"/>
              </a:cxn>
            </a:cxnLst>
            <a:rect l="0" t="0" r="0" b="0"/>
            <a:pathLst>
              <a:path w="21600" h="21600">
                <a:moveTo>
                  <a:pt x="0" y="0"/>
                </a:moveTo>
                <a:lnTo>
                  <a:pt x="21600" y="0"/>
                </a:lnTo>
                <a:lnTo>
                  <a:pt x="21600" y="21600"/>
                </a:lnTo>
                <a:lnTo>
                  <a:pt x="0" y="21600"/>
                </a:lnTo>
                <a:lnTo>
                  <a:pt x="0" y="0"/>
                </a:lnTo>
                <a:close/>
              </a:path>
            </a:pathLst>
          </a:custGeom>
          <a:solidFill>
            <a:srgbClr val="CA793B"/>
          </a:solidFill>
          <a:ln w="9525">
            <a:noFill/>
          </a:ln>
        </p:spPr>
        <p:txBody>
          <a:bodyPr/>
          <a:lstStyle/>
          <a:p>
            <a:endParaRPr lang="en-US"/>
          </a:p>
        </p:txBody>
      </p:sp>
      <p:sp>
        <p:nvSpPr>
          <p:cNvPr id="9221" name="Text Placeholder 9220"/>
          <p:cNvSpPr>
            <a:spLocks noGrp="1"/>
          </p:cNvSpPr>
          <p:nvPr>
            <p:ph type="body" idx="1"/>
          </p:nvPr>
        </p:nvSpPr>
        <p:spPr>
          <a:xfrm>
            <a:off x="457200" y="1604963"/>
            <a:ext cx="8226425" cy="4522787"/>
          </a:xfrm>
          <a:prstGeom prst="rect">
            <a:avLst/>
          </a:prstGeom>
          <a:noFill/>
          <a:ln w="9525">
            <a:noFill/>
          </a:ln>
        </p:spPr>
        <p:txBody>
          <a:bodyPr wrap="square" lIns="0" tIns="0" rIns="0" bIns="0" anchor="t"/>
          <a:lstStyle/>
          <a:p>
            <a:pPr lvl="0"/>
            <a:r>
              <a:rPr dirty="0"/>
              <a:t>Click to edit the outline text format</a:t>
            </a:r>
          </a:p>
          <a:p>
            <a:pPr lvl="1"/>
            <a:r>
              <a:rPr dirty="0"/>
              <a:t>Second Outline Level</a:t>
            </a:r>
          </a:p>
          <a:p>
            <a:pPr lvl="2"/>
            <a:r>
              <a:rPr dirty="0"/>
              <a:t>Third Outline Level</a:t>
            </a:r>
          </a:p>
          <a:p>
            <a:pPr lvl="3"/>
            <a:r>
              <a:rPr dirty="0"/>
              <a:t>Fourth Outline Level</a:t>
            </a:r>
          </a:p>
          <a:p>
            <a:pPr lvl="4"/>
            <a:r>
              <a:rPr dirty="0"/>
              <a:t>Fifth Outline Level</a:t>
            </a:r>
          </a:p>
          <a:p>
            <a:pPr lvl="4"/>
            <a:r>
              <a:rPr dirty="0"/>
              <a:t>Sixth Outline Level</a:t>
            </a:r>
          </a:p>
          <a:p>
            <a:pPr lvl="4"/>
            <a:r>
              <a:rPr dirty="0"/>
              <a:t>Seventh Outline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marL="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mj-lt"/>
          <a:ea typeface="+mj-ea"/>
          <a:cs typeface="+mj-cs"/>
        </a:defRPr>
      </a:lvl1pPr>
      <a:lvl2pPr marL="742950" lvl="1" indent="-28575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2pPr>
      <a:lvl3pPr marL="1143000" lvl="2"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3pPr>
      <a:lvl4pPr marL="1600200" lvl="3"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4pPr>
      <a:lvl5pPr marL="2057400" lvl="4" indent="-22860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2800" b="1" i="0" u="none" kern="1200" baseline="0">
          <a:solidFill>
            <a:srgbClr val="000000"/>
          </a:solidFill>
          <a:latin typeface="Verdana" panose="020B0604030504040204" charset="0"/>
          <a:ea typeface="Arial Unicode MS" charset="0"/>
          <a:cs typeface="+mj-cs"/>
        </a:defRPr>
      </a:lvl5pPr>
    </p:titleStyle>
    <p:bodyStyle>
      <a:lvl1pPr marL="342900" lvl="0" indent="-342900" algn="l" defTabSz="457200" rtl="0" eaLnBrk="0" fontAlgn="base" latinLnBrk="0" hangingPunct="0">
        <a:lnSpc>
          <a:spcPct val="100000"/>
        </a:lnSpc>
        <a:spcBef>
          <a:spcPts val="225"/>
        </a:spcBef>
        <a:spcAft>
          <a:spcPct val="0"/>
        </a:spcAft>
        <a:buClr>
          <a:srgbClr val="000000"/>
        </a:buClr>
        <a:buSzPct val="100000"/>
        <a:buFont typeface="Times New Roman" panose="02020603050405020304" pitchFamily="16" charset="0"/>
        <a:buNone/>
        <a:defRPr sz="900" b="0" i="0" u="none" kern="1200" baseline="0">
          <a:solidFill>
            <a:srgbClr val="000000"/>
          </a:solidFill>
          <a:latin typeface="+mn-lt"/>
          <a:ea typeface="+mn-ea"/>
          <a:cs typeface="+mn-cs"/>
        </a:defRPr>
      </a:lvl1pPr>
      <a:lvl2pPr marL="742950" lvl="1" indent="-285750" algn="l" defTabSz="45720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Arial" panose="020B0604020202020204" pitchFamily="34" charset="0"/>
          <a:ea typeface="Arial Unicode MS" charset="0"/>
          <a:cs typeface="+mn-cs"/>
        </a:defRPr>
      </a:lvl2pPr>
      <a:lvl3pPr marL="1143000" lvl="2" indent="-228600" algn="l" defTabSz="45720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Arial Unicode MS" charset="0"/>
          <a:cs typeface="+mn-cs"/>
        </a:defRPr>
      </a:lvl3pPr>
      <a:lvl4pPr marL="1600200" lvl="3"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4pPr>
      <a:lvl5pPr marL="2057400" lvl="4"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5pPr>
      <a:lvl6pPr marL="2514600" lvl="5"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6pPr>
      <a:lvl7pPr marL="2971800" lvl="6"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7pPr>
      <a:lvl8pPr marL="3429000" lvl="7"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8pPr>
      <a:lvl9pPr marL="3886200" lvl="8" indent="-228600" algn="l" defTabSz="45720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Arial" panose="020B0604020202020204" pitchFamily="34" charset="0"/>
          <a:ea typeface="Arial Unicode MS" charset="0"/>
          <a:cs typeface="+mn-cs"/>
        </a:defRPr>
      </a:lvl9pPr>
    </p:bodyStyle>
    <p:otherStyle>
      <a:lvl1pPr marL="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mn-lt"/>
          <a:ea typeface="+mn-ea"/>
          <a:cs typeface="+mn-cs"/>
        </a:defRPr>
      </a:lvl1pPr>
      <a:lvl2pPr marL="742950" lvl="1" indent="-28575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2pPr>
      <a:lvl3pPr marL="1143000" lvl="2"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3pPr>
      <a:lvl4pPr marL="1600200" lvl="3"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4pPr>
      <a:lvl5pPr marL="2057400" lvl="4"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5pPr>
      <a:lvl6pPr marL="2286000" lvl="5"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6pPr>
      <a:lvl7pPr marL="2743200" lvl="6"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7pPr>
      <a:lvl8pPr marL="3200400" lvl="7"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8pPr>
      <a:lvl9pPr marL="3657600" lvl="8" indent="-22860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Arial" panose="020B0604020202020204" pitchFamily="34" charset="0"/>
          <a:ea typeface="MS PGothic" panose="020B0600070205080204" charset="-128"/>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4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81921" name="Text Box 81920"/>
          <p:cNvSpPr txBox="1"/>
          <p:nvPr/>
        </p:nvSpPr>
        <p:spPr>
          <a:xfrm>
            <a:off x="827088" y="981075"/>
            <a:ext cx="7391400" cy="431800"/>
          </a:xfrm>
          <a:prstGeom prst="rect">
            <a:avLst/>
          </a:prstGeom>
          <a:noFill/>
          <a:ln w="9525">
            <a:noFill/>
          </a:ln>
        </p:spPr>
        <p:txBody>
          <a:bodyPr wrap="square" lIns="91440" tIns="45720" rIns="91440" bIns="45720" anchor="ctr"/>
          <a:lstStyle/>
          <a:p>
            <a:pPr algn="ctr" defTabSz="0">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4000" dirty="0" err="1">
                <a:solidFill>
                  <a:srgbClr val="000000"/>
                </a:solidFill>
                <a:latin typeface="Verdana" panose="020B0604030504040204" charset="0"/>
                <a:cs typeface="Arial Unicode MS" charset="0"/>
              </a:rPr>
              <a:t>DOA BELAJAR</a:t>
            </a:r>
            <a:endParaRPr lang="en-US" altLang="x-none" sz="4000" dirty="0" err="1">
              <a:solidFill>
                <a:srgbClr val="000000"/>
              </a:solidFill>
              <a:latin typeface="Verdana" panose="020B0604030504040204" charset="0"/>
              <a:ea typeface="Arial Unicode MS" charset="0"/>
            </a:endParaRPr>
          </a:p>
        </p:txBody>
      </p:sp>
      <p:sp>
        <p:nvSpPr>
          <p:cNvPr id="81922" name="Rectangle 81921"/>
          <p:cNvSpPr/>
          <p:nvPr/>
        </p:nvSpPr>
        <p:spPr>
          <a:xfrm>
            <a:off x="857250" y="3927475"/>
            <a:ext cx="7858125" cy="2214563"/>
          </a:xfrm>
          <a:prstGeom prst="rect">
            <a:avLst/>
          </a:prstGeom>
          <a:solidFill>
            <a:srgbClr val="FFFFFF"/>
          </a:solidFill>
          <a:ln w="25560" cap="sq" cmpd="sng">
            <a:solidFill>
              <a:srgbClr val="FFFFFF">
                <a:alpha val="100000"/>
              </a:srgbClr>
            </a:solidFill>
            <a:prstDash val="solid"/>
            <a:miter/>
            <a:headEnd type="none" w="med" len="med"/>
            <a:tailEnd type="none" w="med" len="med"/>
          </a:ln>
        </p:spPr>
        <p:txBody>
          <a:bodyPr wrap="square" lIns="90000" tIns="46800" rIns="90000" bIns="46800" anchor="ctr"/>
          <a:lstStyle/>
          <a:p>
            <a:pPr algn="ctr" defTabSz="0">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2800" dirty="0" err="1">
                <a:solidFill>
                  <a:srgbClr val="000000"/>
                </a:solidFill>
                <a:latin typeface="Calibri" panose="020F0502020204030204" charset="0"/>
                <a:cs typeface="Arial" panose="020B0604020202020204" pitchFamily="34" charset="0"/>
              </a:rPr>
              <a:t>“Aku ridho Allah SWT sebagai Tuhan ku, Islam sebagai agamaku, dan Nabi Muhammad sebagai Nabi dan Rasul, Ya Allah, tambahkanlah kepadaku ilmu dan berikanlah aku kefahaman”</a:t>
            </a:r>
            <a:endParaRPr lang="en-US" altLang="x-none" sz="2800" dirty="0" err="1">
              <a:solidFill>
                <a:srgbClr val="000000"/>
              </a:solidFill>
              <a:latin typeface="Calibri" panose="020F0502020204030204" charset="0"/>
              <a:ea typeface="Arial" panose="020B0604020202020204" pitchFamily="34" charset="0"/>
            </a:endParaRPr>
          </a:p>
        </p:txBody>
      </p:sp>
      <p:pic>
        <p:nvPicPr>
          <p:cNvPr id="81923" name="Picture 81922"/>
          <p:cNvPicPr>
            <a:picLocks noChangeAspect="1"/>
          </p:cNvPicPr>
          <p:nvPr/>
        </p:nvPicPr>
        <p:blipFill>
          <a:blip r:embed="rId4"/>
          <a:stretch>
            <a:fillRect/>
          </a:stretch>
        </p:blipFill>
        <p:spPr>
          <a:xfrm>
            <a:off x="1714500" y="2141538"/>
            <a:ext cx="5715000" cy="1857375"/>
          </a:xfrm>
          <a:prstGeom prst="rect">
            <a:avLst/>
          </a:prstGeom>
          <a:noFill/>
          <a:ln w="9525">
            <a:noFill/>
          </a:ln>
        </p:spPr>
      </p:pic>
      <p:pic>
        <p:nvPicPr>
          <p:cNvPr id="81924" name="Picture 81923"/>
          <p:cNvPicPr>
            <a:picLocks noChangeAspect="1"/>
          </p:cNvPicPr>
          <p:nvPr/>
        </p:nvPicPr>
        <p:blipFill>
          <a:blip r:embed="rId5"/>
          <a:stretch>
            <a:fillRect/>
          </a:stretch>
        </p:blipFill>
        <p:spPr>
          <a:xfrm>
            <a:off x="3214688" y="1679575"/>
            <a:ext cx="3133725" cy="495300"/>
          </a:xfrm>
          <a:prstGeom prst="rect">
            <a:avLst/>
          </a:prstGeom>
          <a:noFill/>
          <a:ln w="9525">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8470" y="496253"/>
            <a:ext cx="8226425" cy="1139825"/>
          </a:xfrm>
        </p:spPr>
        <p:txBody>
          <a:bodyPr vert="horz" wrap="square" lIns="91440" tIns="45720" rIns="91440" bIns="91440" anchor="b"/>
          <a:lstStyle/>
          <a:p>
            <a:pPr eaLnBrk="1" hangingPunct="1"/>
            <a:r>
              <a:rPr lang="en-US" altLang="x-none" dirty="0"/>
              <a:t>Keterampilan Berpikir Kritis</a:t>
            </a:r>
            <a:endParaRPr dirty="0"/>
          </a:p>
        </p:txBody>
      </p:sp>
      <p:sp>
        <p:nvSpPr>
          <p:cNvPr id="15363" name="Content Placeholder 2"/>
          <p:cNvSpPr>
            <a:spLocks noGrp="1"/>
          </p:cNvSpPr>
          <p:nvPr>
            <p:ph sz="quarter" idx="1"/>
          </p:nvPr>
        </p:nvSpPr>
        <p:spPr>
          <a:xfrm>
            <a:off x="928688" y="1785938"/>
            <a:ext cx="7786687" cy="4572000"/>
          </a:xfrm>
        </p:spPr>
        <p:txBody>
          <a:bodyPr vert="horz" wrap="square" lIns="91440" tIns="45720" rIns="91440" bIns="45720" anchor="t"/>
          <a:lstStyle/>
          <a:p>
            <a:pPr marL="514350" indent="-514350" eaLnBrk="1" hangingPunct="1">
              <a:buFont typeface="Wingdings" panose="05000000000000000000" charset="0"/>
              <a:buChar char="v"/>
            </a:pPr>
            <a:r>
              <a:rPr lang="en-US" altLang="x-none" sz="2400" dirty="0"/>
              <a:t>Memahami hubungan-hubungan logis antar gagasan</a:t>
            </a:r>
          </a:p>
          <a:p>
            <a:pPr marL="514350" indent="-514350" eaLnBrk="1" hangingPunct="1">
              <a:buFont typeface="Wingdings" panose="05000000000000000000" charset="0"/>
              <a:buChar char="v"/>
            </a:pPr>
            <a:r>
              <a:rPr lang="en-US" altLang="x-none" sz="2400" dirty="0"/>
              <a:t>Mengidentifikasi, mengkontruksi, dan mengevaluasi argumen</a:t>
            </a:r>
          </a:p>
          <a:p>
            <a:pPr marL="514350" indent="-514350" eaLnBrk="1" hangingPunct="1">
              <a:buFont typeface="Wingdings" panose="05000000000000000000" charset="0"/>
              <a:buChar char="v"/>
            </a:pPr>
            <a:r>
              <a:rPr lang="en-US" altLang="x-none" sz="2400" dirty="0"/>
              <a:t>Mendeteksi inkonsistensi dan kesalahan umum dalam pemberian alasan</a:t>
            </a:r>
          </a:p>
          <a:p>
            <a:pPr marL="514350" indent="-514350" eaLnBrk="1" hangingPunct="1">
              <a:buFont typeface="Wingdings" panose="05000000000000000000" charset="0"/>
              <a:buChar char="v"/>
            </a:pPr>
            <a:r>
              <a:rPr lang="en-US" altLang="x-none" sz="2400" dirty="0"/>
              <a:t>Memecahkan masalah secara sistematis</a:t>
            </a:r>
          </a:p>
          <a:p>
            <a:pPr marL="514350" indent="-514350" eaLnBrk="1" hangingPunct="1">
              <a:buFont typeface="Wingdings" panose="05000000000000000000" charset="0"/>
              <a:buChar char="v"/>
            </a:pPr>
            <a:r>
              <a:rPr lang="en-US" altLang="x-none" sz="2400" dirty="0"/>
              <a:t>Mengidentifikasi relevansi dan kepentingan gagasan</a:t>
            </a:r>
          </a:p>
          <a:p>
            <a:pPr marL="514350" indent="-514350" eaLnBrk="1" hangingPunct="1">
              <a:buFont typeface="Wingdings" panose="05000000000000000000" charset="0"/>
              <a:buChar char="v"/>
            </a:pPr>
            <a:r>
              <a:rPr lang="en-US" altLang="x-none" sz="2400" dirty="0"/>
              <a:t>Merefleksikan kebenaran keyakinan dan nilai-nilai diri sendiri</a:t>
            </a:r>
            <a:endParaRPr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9505"/>
            <a:ext cx="8226425" cy="789305"/>
          </a:xfrm>
        </p:spPr>
        <p:txBody>
          <a:bodyPr/>
          <a:lstStyle/>
          <a:p>
            <a:r>
              <a:rPr lang="en-US" sz="2800" noProof="0" smtClean="0">
                <a:ln>
                  <a:noFill/>
                </a:ln>
                <a:solidFill>
                  <a:schemeClr val="tx2">
                    <a:satMod val="130000"/>
                  </a:schemeClr>
                </a:solidFill>
                <a:effectLst/>
                <a:uLnTx/>
                <a:uFillTx/>
                <a:sym typeface="+mn-ea"/>
              </a:rPr>
              <a:t>Perbedaan antara Pemikir Kritis dan Bukan Pemikir Kritis</a:t>
            </a:r>
            <a:r>
              <a:rPr kumimoji="0" lang="en-US" sz="2400" b="0" i="0" u="none" strike="noStrike" kern="1200" cap="none" spc="0" normalizeH="0" baseline="0" noProof="0">
                <a:ln>
                  <a:noFill/>
                </a:ln>
                <a:solidFill>
                  <a:schemeClr val="tx2">
                    <a:satMod val="130000"/>
                  </a:schemeClr>
                </a:solidFill>
                <a:effectLst/>
                <a:uLnTx/>
                <a:uFillTx/>
                <a:latin typeface="+mj-lt"/>
                <a:ea typeface="+mj-ea"/>
                <a:cs typeface="+mj-cs"/>
              </a:rPr>
              <a:t/>
            </a:r>
            <a:br>
              <a:rPr kumimoji="0" lang="en-US" sz="2400" b="0" i="0" u="none" strike="noStrike" kern="1200" cap="none" spc="0" normalizeH="0" baseline="0" noProof="0">
                <a:ln>
                  <a:noFill/>
                </a:ln>
                <a:solidFill>
                  <a:schemeClr val="tx2">
                    <a:satMod val="130000"/>
                  </a:schemeClr>
                </a:solidFill>
                <a:effectLst/>
                <a:uLnTx/>
                <a:uFillTx/>
                <a:latin typeface="+mj-lt"/>
                <a:ea typeface="+mj-ea"/>
                <a:cs typeface="+mj-cs"/>
              </a:rPr>
            </a:br>
            <a:endParaRPr lang="en-US" sz="2400"/>
          </a:p>
        </p:txBody>
      </p:sp>
      <p:graphicFrame>
        <p:nvGraphicFramePr>
          <p:cNvPr id="4" name="Content Placeholder 3"/>
          <p:cNvGraphicFramePr>
            <a:graphicFrameLocks noGrp="1"/>
          </p:cNvGraphicFramePr>
          <p:nvPr>
            <p:ph idx="1"/>
          </p:nvPr>
        </p:nvGraphicFramePr>
        <p:xfrm>
          <a:off x="459105" y="1713865"/>
          <a:ext cx="8644890" cy="4663440"/>
        </p:xfrm>
        <a:graphic>
          <a:graphicData uri="http://schemas.openxmlformats.org/drawingml/2006/table">
            <a:tbl>
              <a:tblPr firstRow="1" bandRow="1">
                <a:tableStyleId>{5C22544A-7EE6-4342-B048-85BDC9FD1C3A}</a:tableStyleId>
              </a:tblPr>
              <a:tblGrid>
                <a:gridCol w="4322445"/>
                <a:gridCol w="4322445"/>
              </a:tblGrid>
              <a:tr h="457200">
                <a:tc>
                  <a:txBody>
                    <a:bodyPr/>
                    <a:lstStyle/>
                    <a:p>
                      <a:pPr>
                        <a:buNone/>
                      </a:pPr>
                      <a:r>
                        <a:rPr lang="en-US" altLang="x-none" sz="2400" dirty="0">
                          <a:sym typeface="+mn-ea"/>
                        </a:rPr>
                        <a:t>Pemikir kritis</a:t>
                      </a:r>
                      <a:endParaRPr lang="en-US"/>
                    </a:p>
                  </a:txBody>
                  <a:tcPr/>
                </a:tc>
                <a:tc>
                  <a:txBody>
                    <a:bodyPr/>
                    <a:lstStyle/>
                    <a:p>
                      <a:pPr>
                        <a:buNone/>
                      </a:pPr>
                      <a:r>
                        <a:rPr lang="en-US" altLang="x-none" sz="2400" dirty="0">
                          <a:sym typeface="+mn-ea"/>
                        </a:rPr>
                        <a:t>Bukan pemikir kritis</a:t>
                      </a:r>
                      <a:endParaRPr lang="en-US"/>
                    </a:p>
                  </a:txBody>
                  <a:tcPr/>
                </a:tc>
              </a:tr>
              <a:tr h="1920240">
                <a:tc>
                  <a:txBody>
                    <a:bodyPr/>
                    <a:lstStyle/>
                    <a:p>
                      <a:pPr marL="0" lvl="1" algn="l">
                        <a:buNone/>
                      </a:pPr>
                      <a:r>
                        <a:rPr lang="en-US" altLang="x-none" sz="2000" dirty="0">
                          <a:cs typeface="Arial" panose="020B0604020202020204" pitchFamily="34" charset="0"/>
                          <a:sym typeface="+mn-ea"/>
                        </a:rPr>
                        <a:t>Cepat mengidentifikasi informasi yang relevan, memisahkannya dari informasi yang irelevan</a:t>
                      </a:r>
                    </a:p>
                    <a:p>
                      <a:pPr marL="0" lvl="1" algn="l">
                        <a:buNone/>
                      </a:pPr>
                      <a:endParaRPr lang="en-US" altLang="x-none" sz="2000" dirty="0">
                        <a:cs typeface="Arial" panose="020B0604020202020204" pitchFamily="34" charset="0"/>
                        <a:sym typeface="+mn-ea"/>
                      </a:endParaRPr>
                    </a:p>
                  </a:txBody>
                  <a:tcPr/>
                </a:tc>
                <a:tc>
                  <a:txBody>
                    <a:bodyPr/>
                    <a:lstStyle/>
                    <a:p>
                      <a:pPr marL="0" lvl="1">
                        <a:buNone/>
                      </a:pPr>
                      <a:r>
                        <a:rPr lang="en-US" altLang="x-none" sz="2000" dirty="0">
                          <a:sym typeface="+mn-ea"/>
                        </a:rPr>
                        <a:t>Mengumpulkan fakta dan informasi, memandang semua informasi sama pentingnya</a:t>
                      </a:r>
                    </a:p>
                    <a:p>
                      <a:pPr>
                        <a:buNone/>
                      </a:pPr>
                      <a:endParaRPr lang="en-US" altLang="x-none" sz="2000" dirty="0">
                        <a:sym typeface="+mn-ea"/>
                      </a:endParaRPr>
                    </a:p>
                  </a:txBody>
                  <a:tcPr/>
                </a:tc>
              </a:tr>
              <a:tr h="2286000">
                <a:tc>
                  <a:txBody>
                    <a:bodyPr/>
                    <a:lstStyle/>
                    <a:p>
                      <a:pPr algn="l">
                        <a:buNone/>
                      </a:pPr>
                      <a:r>
                        <a:rPr lang="en-US" altLang="x-none" sz="2000" dirty="0">
                          <a:latin typeface="Arial" panose="020B0604020202020204" pitchFamily="34" charset="0"/>
                          <a:cs typeface="Arial" panose="020B0604020202020204" pitchFamily="34" charset="0"/>
                          <a:sym typeface="+mn-ea"/>
                        </a:rPr>
                        <a:t>Dapat memanfaatkan informasi untuk merumuskan solusi masalah atau mengambil keputusan, dan jika perlu mencari informasi tambahan yang relevan</a:t>
                      </a:r>
                    </a:p>
                  </a:txBody>
                  <a:tcPr/>
                </a:tc>
                <a:tc>
                  <a:txBody>
                    <a:bodyPr/>
                    <a:lstStyle/>
                    <a:p>
                      <a:pPr marL="0" lvl="1">
                        <a:buNone/>
                      </a:pPr>
                      <a:r>
                        <a:rPr lang="en-US" altLang="x-none" sz="2000" dirty="0">
                          <a:sym typeface="+mn-ea"/>
                        </a:rPr>
                        <a:t>Tidak melihat, menangkap, maupun memikirkan masalah inti</a:t>
                      </a:r>
                    </a:p>
                    <a:p>
                      <a:pPr>
                        <a:buNone/>
                      </a:pPr>
                      <a:endParaRPr lang="en-US" altLang="x-none" sz="2000" dirty="0">
                        <a:sym typeface="+mn-ea"/>
                      </a:endParaRP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4438" y="577850"/>
            <a:ext cx="7143750" cy="1143000"/>
          </a:xfrm>
        </p:spPr>
        <p:txBody>
          <a:bodyPr vert="horz" wrap="square" lIns="91440" tIns="45720" rIns="91440" bIns="9144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Mengapa Berpikir Kritis?</a:t>
            </a:r>
            <a:endParaRPr kumimoji="0" lang="en-US" sz="4000" b="0" i="0" u="none" strike="noStrike" kern="1200" cap="none" spc="0" normalizeH="0" baseline="0" noProof="0">
              <a:ln>
                <a:noFill/>
              </a:ln>
              <a:solidFill>
                <a:schemeClr val="tx2">
                  <a:satMod val="130000"/>
                </a:schemeClr>
              </a:solidFill>
              <a:effectLst/>
              <a:uLnTx/>
              <a:uFillTx/>
              <a:latin typeface="+mj-lt"/>
              <a:ea typeface="+mj-ea"/>
              <a:cs typeface="+mj-cs"/>
            </a:endParaRPr>
          </a:p>
        </p:txBody>
      </p:sp>
      <p:sp>
        <p:nvSpPr>
          <p:cNvPr id="17411" name="Rectangle 3"/>
          <p:cNvSpPr>
            <a:spLocks noGrp="1"/>
          </p:cNvSpPr>
          <p:nvPr>
            <p:ph sz="quarter" idx="1"/>
          </p:nvPr>
        </p:nvSpPr>
        <p:spPr>
          <a:xfrm>
            <a:off x="928688" y="2209800"/>
            <a:ext cx="7143750" cy="2214563"/>
          </a:xfrm>
        </p:spPr>
        <p:txBody>
          <a:bodyPr vert="horz" wrap="square" lIns="91440" tIns="45720" rIns="91440" bIns="45720" anchor="t"/>
          <a:lstStyle/>
          <a:p>
            <a:pPr marL="441325" indent="-514350" eaLnBrk="1" hangingPunct="1">
              <a:spcBef>
                <a:spcPct val="0"/>
              </a:spcBef>
            </a:pPr>
            <a:r>
              <a:rPr lang="en-US" altLang="x-none" sz="2800" dirty="0"/>
              <a:t>	Berpikir kritis memungkinkan anda memanfaatkan potensi anda dalam melihat masalah, memecahkan masalah, menciptakan, dan menyadari diri</a:t>
            </a:r>
          </a:p>
        </p:txBody>
      </p:sp>
      <p:pic>
        <p:nvPicPr>
          <p:cNvPr id="17412" name="Picture 5" descr="http://www.paulhobson.com/wordpress/wp-content/uploads/2008/10/critical-thinking.jpg"/>
          <p:cNvPicPr>
            <a:picLocks noChangeAspect="1"/>
          </p:cNvPicPr>
          <p:nvPr/>
        </p:nvPicPr>
        <p:blipFill>
          <a:blip r:embed="rId2"/>
          <a:stretch>
            <a:fillRect/>
          </a:stretch>
        </p:blipFill>
        <p:spPr>
          <a:xfrm>
            <a:off x="2127250" y="4214813"/>
            <a:ext cx="4286250" cy="1905000"/>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3"/>
          <p:cNvSpPr txBox="1"/>
          <p:nvPr/>
        </p:nvSpPr>
        <p:spPr>
          <a:xfrm>
            <a:off x="212090" y="1639570"/>
            <a:ext cx="5809615" cy="2122805"/>
          </a:xfrm>
          <a:prstGeom prst="rect">
            <a:avLst/>
          </a:prstGeom>
          <a:noFill/>
        </p:spPr>
        <p:txBody>
          <a:bodyPr wrap="square" rtlCol="0">
            <a:spAutoFit/>
          </a:bodyPr>
          <a:lstStyle/>
          <a:p>
            <a:r>
              <a:rPr lang="en-US" altLang="x-none" sz="3600" dirty="0">
                <a:solidFill>
                  <a:schemeClr val="tx1"/>
                </a:solidFill>
                <a:effectLst>
                  <a:outerShdw blurRad="38100" dist="19050" dir="2700000" algn="tl" rotWithShape="0">
                    <a:schemeClr val="dk1">
                      <a:alpha val="40000"/>
                    </a:schemeClr>
                  </a:outerShdw>
                </a:effectLst>
                <a:sym typeface="+mn-ea"/>
              </a:rPr>
              <a:t>Mengapa Berpikir Kritis Penting, Sehingga Perlu Dipelajari?</a:t>
            </a:r>
            <a:endParaRPr dirty="0"/>
          </a:p>
          <a:p>
            <a:endParaRPr lang="en-US"/>
          </a:p>
        </p:txBody>
      </p:sp>
      <p:pic>
        <p:nvPicPr>
          <p:cNvPr id="16388" name="Picture 6" descr="http://pickettsmill.typepad.com/.a/6a00e5509b3be68834010536ca989e970b-800wi"/>
          <p:cNvPicPr>
            <a:picLocks noGrp="1" noChangeAspect="1"/>
          </p:cNvPicPr>
          <p:nvPr>
            <p:ph idx="1"/>
          </p:nvPr>
        </p:nvPicPr>
        <p:blipFill>
          <a:blip r:embed="rId2"/>
          <a:stretch>
            <a:fillRect/>
          </a:stretch>
        </p:blipFill>
        <p:spPr>
          <a:xfrm>
            <a:off x="5650865" y="1508760"/>
            <a:ext cx="3173730" cy="41592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Box 3"/>
          <p:cNvSpPr txBox="1"/>
          <p:nvPr/>
        </p:nvSpPr>
        <p:spPr>
          <a:xfrm>
            <a:off x="693420" y="1912620"/>
            <a:ext cx="7387590" cy="2306955"/>
          </a:xfrm>
          <a:prstGeom prst="rect">
            <a:avLst/>
          </a:prstGeom>
          <a:noFill/>
        </p:spPr>
        <p:txBody>
          <a:bodyPr wrap="square" rtlCol="0">
            <a:spAutoFit/>
          </a:bodyPr>
          <a:lstStyle/>
          <a:p>
            <a:pPr marL="342900" indent="-342900" algn="just">
              <a:buFont typeface="Wingdings" panose="05000000000000000000" charset="0"/>
              <a:buChar char="Ø"/>
            </a:pPr>
            <a:r>
              <a:rPr lang="en-US" altLang="x-none" b="1" dirty="0">
                <a:solidFill>
                  <a:schemeClr val="tx1"/>
                </a:solidFill>
                <a:effectLst>
                  <a:outerShdw blurRad="38100" dist="19050" dir="2700000" algn="tl" rotWithShape="0">
                    <a:schemeClr val="dk1">
                      <a:alpha val="40000"/>
                    </a:schemeClr>
                  </a:outerShdw>
                </a:effectLst>
                <a:sym typeface="+mn-ea"/>
              </a:rPr>
              <a:t>Berpikir kritis merupakan keterampilan universal</a:t>
            </a:r>
            <a:r>
              <a:rPr lang="en-US" altLang="x-none" dirty="0">
                <a:solidFill>
                  <a:schemeClr val="tx1"/>
                </a:solidFill>
                <a:effectLst>
                  <a:outerShdw blurRad="38100" dist="19050" dir="2700000" algn="tl" rotWithShape="0">
                    <a:schemeClr val="dk1">
                      <a:alpha val="40000"/>
                    </a:schemeClr>
                  </a:outerShdw>
                </a:effectLst>
                <a:sym typeface="+mn-ea"/>
              </a:rPr>
              <a:t>. Kemampuan berpikir jernih dan rasional diperlukan pada pekerjaan apapun, ketika mempelajari bidang ilmu apapun, untuk memecahkan masalah apapun, jadi merupakan aset berharga bagi karir seorang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Font typeface="Wingdings" panose="05000000000000000000" charset="0"/>
              <a:buChar char="Ø"/>
            </a:pPr>
            <a:r>
              <a:rPr lang="en-US" altLang="x-none" sz="2800" b="1" dirty="0">
                <a:sym typeface="+mn-ea"/>
              </a:rPr>
              <a:t>Berpikir kritis sangat penting di era saat ini.</a:t>
            </a:r>
            <a:r>
              <a:rPr lang="en-US" altLang="x-none" sz="2800" dirty="0">
                <a:sym typeface="+mn-ea"/>
              </a:rPr>
              <a:t> Abad ini merupakan era informasi dan teknologi. Seorang harus merespons perubahan dengan cepat dan efektif, sehingga memerlukan keterampilan intelektual yang fleksibel, kemampuan menganalisis informasi, dan mengintegrasikan berbagai sumber pengetahuan untuk memecahkan masalah.</a:t>
            </a:r>
            <a:endParaRPr dirty="0"/>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Box 3"/>
          <p:cNvSpPr txBox="1"/>
          <p:nvPr/>
        </p:nvSpPr>
        <p:spPr>
          <a:xfrm>
            <a:off x="771525" y="1951355"/>
            <a:ext cx="7705725" cy="3107690"/>
          </a:xfrm>
          <a:prstGeom prst="rect">
            <a:avLst/>
          </a:prstGeom>
          <a:noFill/>
        </p:spPr>
        <p:txBody>
          <a:bodyPr wrap="square" rtlCol="0">
            <a:spAutoFit/>
          </a:bodyPr>
          <a:lstStyle/>
          <a:p>
            <a:pPr marL="457200" indent="-457200">
              <a:buFont typeface="Wingdings" panose="05000000000000000000" charset="0"/>
              <a:buChar char="Ø"/>
            </a:pPr>
            <a:r>
              <a:rPr lang="en-US" altLang="x-none" sz="2800" b="1" dirty="0">
                <a:solidFill>
                  <a:schemeClr val="tx1"/>
                </a:solidFill>
                <a:effectLst>
                  <a:outerShdw blurRad="38100" dist="19050" dir="2700000" algn="tl" rotWithShape="0">
                    <a:schemeClr val="dk1">
                      <a:alpha val="40000"/>
                    </a:schemeClr>
                  </a:outerShdw>
                </a:effectLst>
                <a:sym typeface="+mn-ea"/>
              </a:rPr>
              <a:t>Berpikir kritis meningkatkan keterampilan verbal dan analitik</a:t>
            </a:r>
            <a:r>
              <a:rPr lang="en-US" altLang="x-none" sz="2800" dirty="0">
                <a:solidFill>
                  <a:schemeClr val="tx1"/>
                </a:solidFill>
                <a:effectLst>
                  <a:outerShdw blurRad="38100" dist="19050" dir="2700000" algn="tl" rotWithShape="0">
                    <a:schemeClr val="dk1">
                      <a:alpha val="40000"/>
                    </a:schemeClr>
                  </a:outerShdw>
                </a:effectLst>
                <a:sym typeface="+mn-ea"/>
              </a:rPr>
              <a:t>. Berpikir jernih dan sistematis dapat meningkatkan cara mengekspresikan gagasan, berguna dalam mempelajari cara menganalisis struktur  teks dengan logis, meningkatkan kemampuan untuk memahami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Font typeface="Wingdings" panose="05000000000000000000" charset="0"/>
              <a:buChar char="Ø"/>
            </a:pPr>
            <a:endParaRPr lang="en-US" altLang="x-none" b="1" dirty="0">
              <a:sym typeface="+mn-ea"/>
            </a:endParaRPr>
          </a:p>
          <a:p>
            <a:pPr marL="457200" indent="-457200">
              <a:buFont typeface="Wingdings" panose="05000000000000000000" charset="0"/>
              <a:buChar char="Ø"/>
            </a:pPr>
            <a:r>
              <a:rPr lang="en-US" altLang="x-none" b="1" dirty="0">
                <a:sym typeface="+mn-ea"/>
              </a:rPr>
              <a:t>Berpikir kritis meningkatkan kreativitas</a:t>
            </a:r>
            <a:r>
              <a:rPr lang="en-US" altLang="x-none" dirty="0">
                <a:sym typeface="+mn-ea"/>
              </a:rPr>
              <a:t>. Untuk menghasilkan solusi kreatif terhadap suatu masalah tidak hanya perlu gagasan baru, tetapi gagasan baru itu harus berguna dan relevan dengan tugas yang harus diselesaikan.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Font typeface="Wingdings" panose="05000000000000000000" charset="0"/>
              <a:buChar char="Ø"/>
            </a:pPr>
            <a:r>
              <a:rPr lang="en-US" altLang="x-none" b="1" dirty="0">
                <a:sym typeface="+mn-ea"/>
              </a:rPr>
              <a:t>Berpikir kritis penting untuk refleksi diri</a:t>
            </a:r>
            <a:r>
              <a:rPr lang="en-US" altLang="x-none" dirty="0">
                <a:sym typeface="+mn-ea"/>
              </a:rPr>
              <a:t>. Untuk memberi struktur kehidupan sehingga hidup menjadi lebih berarti (meaningful life), maka diperlukan kemampuan untuk mencari kebenaran dan merefleksikan nilai dan keputusan diri sendiri</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87425" y="500063"/>
            <a:ext cx="7499350" cy="1143000"/>
          </a:xfrm>
        </p:spPr>
        <p:txBody>
          <a:bodyPr vert="horz" wrap="square" lIns="91440" tIns="45720" rIns="91440" bIns="91440" numCol="1" rtlCol="0"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Manfaat Berpikir Kritis bagi Mahasiswa</a:t>
            </a:r>
            <a:endParaRPr kumimoji="0" lang="en-US" sz="4000" b="0" i="0" u="none" strike="noStrike" kern="1200" cap="none" spc="0" normalizeH="0" baseline="0" noProof="0">
              <a:ln>
                <a:noFill/>
              </a:ln>
              <a:solidFill>
                <a:schemeClr val="tx2">
                  <a:satMod val="130000"/>
                </a:schemeClr>
              </a:solidFill>
              <a:effectLst/>
              <a:uLnTx/>
              <a:uFillTx/>
              <a:latin typeface="+mj-lt"/>
              <a:ea typeface="+mj-ea"/>
              <a:cs typeface="+mj-cs"/>
            </a:endParaRPr>
          </a:p>
        </p:txBody>
      </p:sp>
      <p:sp>
        <p:nvSpPr>
          <p:cNvPr id="21507" name="Rectangle 3"/>
          <p:cNvSpPr>
            <a:spLocks noGrp="1"/>
          </p:cNvSpPr>
          <p:nvPr>
            <p:ph sz="quarter" idx="1"/>
          </p:nvPr>
        </p:nvSpPr>
        <p:spPr>
          <a:xfrm>
            <a:off x="479425" y="1928813"/>
            <a:ext cx="4714875" cy="4114800"/>
          </a:xfrm>
        </p:spPr>
        <p:txBody>
          <a:bodyPr vert="horz" wrap="square" lIns="91440" tIns="45720" rIns="91440" bIns="45720" anchor="t"/>
          <a:lstStyle/>
          <a:p>
            <a:pPr marL="514350" indent="-514350" eaLnBrk="1" hangingPunct="1">
              <a:lnSpc>
                <a:spcPct val="90000"/>
              </a:lnSpc>
              <a:buFont typeface="Franklin Gothic Book" pitchFamily="34" charset="0"/>
              <a:buAutoNum type="arabicPeriod"/>
            </a:pPr>
            <a:r>
              <a:rPr lang="en-US" altLang="x-none" sz="2000" dirty="0"/>
              <a:t>Membantu memperoleh pengetahuan, memperbaiki teori, memperkuat argumen</a:t>
            </a:r>
          </a:p>
          <a:p>
            <a:pPr marL="514350" indent="-514350" eaLnBrk="1" hangingPunct="1">
              <a:lnSpc>
                <a:spcPct val="90000"/>
              </a:lnSpc>
              <a:buFont typeface="Franklin Gothic Book" pitchFamily="34" charset="0"/>
              <a:buAutoNum type="arabicPeriod"/>
            </a:pPr>
            <a:r>
              <a:rPr lang="en-US" altLang="x-none" sz="2000" dirty="0"/>
              <a:t>Mengemukakan dan merumuskan pertanyaan dengan jelas</a:t>
            </a:r>
          </a:p>
          <a:p>
            <a:pPr marL="514350" indent="-514350" eaLnBrk="1" hangingPunct="1">
              <a:lnSpc>
                <a:spcPct val="90000"/>
              </a:lnSpc>
              <a:buFont typeface="Franklin Gothic Book" pitchFamily="34" charset="0"/>
              <a:buAutoNum type="arabicPeriod"/>
            </a:pPr>
            <a:r>
              <a:rPr lang="en-US" altLang="x-none" sz="2000" dirty="0"/>
              <a:t>Mengumpulkan, menilai, dan menafsirkan  informasi dengan efektif</a:t>
            </a:r>
          </a:p>
          <a:p>
            <a:pPr marL="514350" indent="-514350" eaLnBrk="1" hangingPunct="1">
              <a:lnSpc>
                <a:spcPct val="90000"/>
              </a:lnSpc>
              <a:buFont typeface="Franklin Gothic Book" pitchFamily="34" charset="0"/>
              <a:buAutoNum type="arabicPeriod"/>
            </a:pPr>
            <a:r>
              <a:rPr lang="en-US" altLang="x-none" sz="2000" dirty="0"/>
              <a:t>Membuat kesimpulan dan menemukan solusi masalah berdasarkan alasan yang kuat</a:t>
            </a:r>
          </a:p>
          <a:p>
            <a:pPr marL="514350" indent="-514350" eaLnBrk="1" hangingPunct="1">
              <a:lnSpc>
                <a:spcPct val="90000"/>
              </a:lnSpc>
              <a:buFont typeface="Franklin Gothic Book" pitchFamily="34" charset="0"/>
              <a:buAutoNum type="arabicPeriod"/>
            </a:pPr>
            <a:r>
              <a:rPr lang="en-US" altLang="x-none" sz="2000" dirty="0"/>
              <a:t>Membiasakan berpikiran terbuka</a:t>
            </a:r>
          </a:p>
          <a:p>
            <a:pPr marL="514350" indent="-514350" eaLnBrk="1" hangingPunct="1">
              <a:lnSpc>
                <a:spcPct val="90000"/>
              </a:lnSpc>
              <a:buFont typeface="Franklin Gothic Book" pitchFamily="34" charset="0"/>
              <a:buAutoNum type="arabicPeriod"/>
            </a:pPr>
            <a:r>
              <a:rPr lang="en-US" altLang="x-none" sz="2000" dirty="0"/>
              <a:t>Mengkomunikasikan gagasan, pendapat, dan solusi dengan jelas kepada lainnya</a:t>
            </a:r>
          </a:p>
        </p:txBody>
      </p:sp>
      <p:pic>
        <p:nvPicPr>
          <p:cNvPr id="21508" name="Picture 5" descr="http://www.choicesat16.com/img/sixth/Critical_Thinking.jpg"/>
          <p:cNvPicPr>
            <a:picLocks noChangeAspect="1"/>
          </p:cNvPicPr>
          <p:nvPr/>
        </p:nvPicPr>
        <p:blipFill>
          <a:blip r:embed="rId2"/>
          <a:stretch>
            <a:fillRect/>
          </a:stretch>
        </p:blipFill>
        <p:spPr>
          <a:xfrm>
            <a:off x="5334000" y="2000250"/>
            <a:ext cx="3810000" cy="2857500"/>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101975" y="4761865"/>
            <a:ext cx="5227955" cy="920115"/>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defRPr/>
            </a:pPr>
            <a:r>
              <a:rPr kumimoji="0" lang="en-US" sz="2400" b="0" i="0" u="none" strike="noStrike" kern="1200" cap="none" spc="0" normalizeH="0" baseline="0" noProof="0">
                <a:ln>
                  <a:noFill/>
                </a:ln>
                <a:solidFill>
                  <a:schemeClr val="tx2"/>
                </a:solidFill>
                <a:effectLst/>
                <a:uLnTx/>
                <a:uFillTx/>
                <a:latin typeface="+mn-lt"/>
                <a:ea typeface="+mn-ea"/>
                <a:cs typeface="+mn-cs"/>
              </a:rPr>
              <a:t>Vita Purnamasari, S.Kep.,Ns.,M.Kep. </a:t>
            </a:r>
          </a:p>
        </p:txBody>
      </p:sp>
      <p:sp>
        <p:nvSpPr>
          <p:cNvPr id="6147" name="Rectangle 2"/>
          <p:cNvSpPr>
            <a:spLocks noGrp="1"/>
          </p:cNvSpPr>
          <p:nvPr>
            <p:ph type="ctrTitle"/>
          </p:nvPr>
        </p:nvSpPr>
        <p:spPr>
          <a:xfrm>
            <a:off x="3541713" y="785813"/>
            <a:ext cx="5561012" cy="3352800"/>
          </a:xfrm>
        </p:spPr>
        <p:txBody>
          <a:bodyPr vert="horz" wrap="square" lIns="91440" tIns="45720" rIns="91440" bIns="91440" anchor="ctr"/>
          <a:lstStyle/>
          <a:p>
            <a:pPr eaLnBrk="1" hangingPunct="1"/>
            <a:r>
              <a:rPr lang="en-US" altLang="x-none" sz="5400" kern="1200" dirty="0">
                <a:solidFill>
                  <a:schemeClr val="tx1"/>
                </a:solidFill>
                <a:effectLst>
                  <a:outerShdw blurRad="38100" dist="19050" dir="2700000" algn="tl" rotWithShape="0">
                    <a:schemeClr val="dk1">
                      <a:alpha val="40000"/>
                    </a:schemeClr>
                  </a:outerShdw>
                </a:effectLst>
                <a:latin typeface="+mj-lt"/>
                <a:ea typeface="+mj-ea"/>
                <a:cs typeface="+mj-cs"/>
              </a:rPr>
              <a:t>Berpikir Kritis</a:t>
            </a:r>
            <a:br>
              <a:rPr lang="en-US" altLang="x-none" sz="5400" kern="1200" dirty="0">
                <a:solidFill>
                  <a:schemeClr val="tx1"/>
                </a:solidFill>
                <a:effectLst>
                  <a:outerShdw blurRad="38100" dist="19050" dir="2700000" algn="tl" rotWithShape="0">
                    <a:schemeClr val="dk1">
                      <a:alpha val="40000"/>
                    </a:schemeClr>
                  </a:outerShdw>
                </a:effectLst>
                <a:latin typeface="+mj-lt"/>
                <a:ea typeface="+mj-ea"/>
                <a:cs typeface="+mj-cs"/>
              </a:rPr>
            </a:br>
            <a:r>
              <a:rPr lang="en-US" altLang="x-none" sz="5400" kern="1200" dirty="0">
                <a:solidFill>
                  <a:schemeClr val="tx1"/>
                </a:solidFill>
                <a:effectLst>
                  <a:outerShdw blurRad="38100" dist="19050" dir="2700000" algn="tl" rotWithShape="0">
                    <a:schemeClr val="dk1">
                      <a:alpha val="40000"/>
                    </a:schemeClr>
                  </a:outerShdw>
                </a:effectLst>
                <a:latin typeface="+mj-lt"/>
                <a:ea typeface="+mj-ea"/>
                <a:cs typeface="+mj-cs"/>
              </a:rPr>
              <a:t>(Critical Thinking)</a:t>
            </a:r>
            <a:br>
              <a:rPr lang="en-US" altLang="x-none" sz="5400" kern="1200" dirty="0">
                <a:solidFill>
                  <a:schemeClr val="tx1"/>
                </a:solidFill>
                <a:effectLst>
                  <a:outerShdw blurRad="38100" dist="19050" dir="2700000" algn="tl" rotWithShape="0">
                    <a:schemeClr val="dk1">
                      <a:alpha val="40000"/>
                    </a:schemeClr>
                  </a:outerShdw>
                </a:effectLst>
                <a:latin typeface="+mj-lt"/>
                <a:ea typeface="+mj-ea"/>
                <a:cs typeface="+mj-cs"/>
              </a:rPr>
            </a:br>
            <a:endParaRPr lang="en-US" altLang="x-none" sz="5400" kern="1200" dirty="0">
              <a:solidFill>
                <a:schemeClr val="tx1"/>
              </a:solidFill>
              <a:effectLst>
                <a:outerShdw blurRad="38100" dist="19050" dir="2700000" algn="tl" rotWithShape="0">
                  <a:schemeClr val="dk1">
                    <a:alpha val="40000"/>
                  </a:schemeClr>
                </a:outerShdw>
              </a:effectLst>
              <a:latin typeface="+mj-lt"/>
              <a:ea typeface="+mj-ea"/>
              <a:cs typeface="+mj-cs"/>
            </a:endParaRPr>
          </a:p>
        </p:txBody>
      </p:sp>
      <p:pic>
        <p:nvPicPr>
          <p:cNvPr id="35844" name="Picture 2" descr="http://hornbillunleashed.files.wordpress.com/2009/06/brain.jpg"/>
          <p:cNvPicPr>
            <a:picLocks noChangeAspect="1"/>
          </p:cNvPicPr>
          <p:nvPr/>
        </p:nvPicPr>
        <p:blipFill>
          <a:blip r:embed="rId2"/>
          <a:stretch>
            <a:fillRect/>
          </a:stretch>
        </p:blipFill>
        <p:spPr>
          <a:xfrm>
            <a:off x="244158" y="1392873"/>
            <a:ext cx="2857500" cy="2857500"/>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8470" y="665480"/>
            <a:ext cx="8226425" cy="801370"/>
          </a:xfrm>
        </p:spPr>
        <p:txBody>
          <a:bodyPr vert="horz" wrap="square" lIns="91440" tIns="45720" rIns="91440" bIns="91440" anchor="b"/>
          <a:lstStyle/>
          <a:p>
            <a:pPr eaLnBrk="1" hangingPunct="1"/>
            <a:r>
              <a:rPr lang="en-US" altLang="x-none" dirty="0"/>
              <a:t>B</a:t>
            </a:r>
            <a:r>
              <a:rPr lang="en-US" altLang="x-none" sz="3200" dirty="0"/>
              <a:t>erpikir Kritis dan Problem Based Learning</a:t>
            </a:r>
            <a:endParaRPr sz="3200" dirty="0"/>
          </a:p>
        </p:txBody>
      </p:sp>
      <p:graphicFrame>
        <p:nvGraphicFramePr>
          <p:cNvPr id="5" name="Table 4"/>
          <p:cNvGraphicFramePr>
            <a:graphicFrameLocks noGrp="1"/>
          </p:cNvGraphicFramePr>
          <p:nvPr/>
        </p:nvGraphicFramePr>
        <p:xfrm>
          <a:off x="1714500" y="1714500"/>
          <a:ext cx="5748364" cy="2111706"/>
        </p:xfrm>
        <a:graphic>
          <a:graphicData uri="http://schemas.openxmlformats.org/drawingml/2006/table">
            <a:tbl>
              <a:tblPr/>
              <a:tblGrid>
                <a:gridCol w="487150"/>
                <a:gridCol w="2630607"/>
                <a:gridCol w="2630607"/>
              </a:tblGrid>
              <a:tr h="234634">
                <a:tc gridSpan="3">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Tabel 1.3  Perbedaan antara model SPICES Harden dan model konvensional</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4634">
                <a:tc>
                  <a:txBody>
                    <a:bodyPr/>
                    <a:lstStyle/>
                    <a:p>
                      <a:pPr marL="0" marR="0" algn="just">
                        <a:spcBef>
                          <a:spcPts val="0"/>
                        </a:spcBef>
                        <a:spcAft>
                          <a:spcPts val="0"/>
                        </a:spcAft>
                      </a:pPr>
                      <a:endParaRPr lang="en-US" sz="1400">
                        <a:latin typeface="Calibri" panose="020F0502020204030204"/>
                        <a:ea typeface="SimSun" panose="02010600030101010101" pitchFamily="2" charset="-122"/>
                        <a:cs typeface="Calibri" panose="020F0502020204030204"/>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Model SPICES</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Model konvensional</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34634">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1</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Student centered</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Teacher-centered</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r>
              <a:tr h="234634">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2</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Problem-based </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Information-gathering</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r>
              <a:tr h="234634">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3</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Integrated </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Discipline-based </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r>
              <a:tr h="234634">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4</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b="1">
                          <a:latin typeface="Calibri" panose="020F0502020204030204"/>
                          <a:ea typeface="SimSun" panose="02010600030101010101" pitchFamily="2" charset="-122"/>
                          <a:cs typeface="Calibri" panose="020F0502020204030204"/>
                        </a:rPr>
                        <a:t>Community-based</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Hospital-based</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r>
              <a:tr h="234634">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5</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Elective</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Uniform</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a:noFill/>
                    </a:lnB>
                  </a:tcPr>
                </a:tc>
              </a:tr>
              <a:tr h="234634">
                <a:tc>
                  <a:txBody>
                    <a:bodyPr/>
                    <a:lstStyle/>
                    <a:p>
                      <a:pPr marL="0" marR="0" algn="just">
                        <a:spcBef>
                          <a:spcPts val="0"/>
                        </a:spcBef>
                        <a:spcAft>
                          <a:spcPts val="0"/>
                        </a:spcAft>
                      </a:pPr>
                      <a:r>
                        <a:rPr lang="en-US" sz="1400">
                          <a:latin typeface="Calibri" panose="020F0502020204030204"/>
                          <a:ea typeface="SimSun" panose="02010600030101010101" pitchFamily="2" charset="-122"/>
                          <a:cs typeface="Calibri" panose="020F0502020204030204"/>
                        </a:rPr>
                        <a:t>6</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Systematic approach</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alibri" panose="020F0502020204030204"/>
                          <a:ea typeface="SimSun" panose="02010600030101010101" pitchFamily="2" charset="-122"/>
                          <a:cs typeface="Calibri" panose="020F0502020204030204"/>
                        </a:rPr>
                        <a:t>Apprenticeship</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r h="234634">
                <a:tc gridSpan="3">
                  <a:txBody>
                    <a:bodyPr/>
                    <a:lstStyle/>
                    <a:p>
                      <a:pPr marL="0" marR="0" algn="r">
                        <a:spcBef>
                          <a:spcPts val="0"/>
                        </a:spcBef>
                        <a:spcAft>
                          <a:spcPts val="0"/>
                        </a:spcAft>
                      </a:pPr>
                      <a:r>
                        <a:rPr lang="en-US" sz="1400">
                          <a:latin typeface="Calibri" panose="020F0502020204030204"/>
                          <a:ea typeface="SimSun" panose="02010600030101010101" pitchFamily="2" charset="-122"/>
                          <a:cs typeface="Calibri" panose="020F0502020204030204"/>
                        </a:rPr>
                        <a:t>Sumber: Harden et al., 2009</a:t>
                      </a:r>
                      <a:endParaRPr lang="id-ID" sz="1600">
                        <a:latin typeface="Calibri" panose="020F0502020204030204"/>
                        <a:ea typeface="SimSun" panose="02010600030101010101" pitchFamily="2" charset="-122"/>
                        <a:cs typeface="Times New Roman" panose="02020603050405020304"/>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graphicFrame>
        <p:nvGraphicFramePr>
          <p:cNvPr id="22558" name="Table 22557"/>
          <p:cNvGraphicFramePr/>
          <p:nvPr/>
        </p:nvGraphicFramePr>
        <p:xfrm>
          <a:off x="1357313" y="4000500"/>
          <a:ext cx="6572250" cy="1747838"/>
        </p:xfrm>
        <a:graphic>
          <a:graphicData uri="http://schemas.openxmlformats.org/drawingml/2006/table">
            <a:tbl>
              <a:tblPr/>
              <a:tblGrid>
                <a:gridCol w="2976563"/>
                <a:gridCol w="163512"/>
                <a:gridCol w="3432175"/>
              </a:tblGrid>
              <a:tr h="214313">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ts val="1200"/>
                        </a:lnSpc>
                        <a:buNone/>
                      </a:pPr>
                      <a:r>
                        <a:rPr lang="en-US" altLang="x-none" sz="1400" dirty="0">
                          <a:latin typeface="Calibri" panose="020F0502020204030204" charset="0"/>
                          <a:cs typeface="Times New Roman" panose="02020603050405020304" pitchFamily="16" charset="0"/>
                        </a:rPr>
                        <a:t>Tabel 1.2   Keterampilan dan sikap umum yang dihasilkan PBL</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w="28575"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B w="28575" cap="flat" cmpd="sng">
                      <a:solidFill>
                        <a:srgbClr val="000000"/>
                      </a:solidFill>
                      <a:prstDash val="solid"/>
                      <a:headEnd type="none" w="med" len="med"/>
                      <a:tailEnd type="none" w="med" len="med"/>
                    </a:lnB>
                  </a:tcPr>
                </a:tc>
                <a:tc hMerge="1">
                  <a:txBody>
                    <a:bodyPr/>
                    <a:lstStyle/>
                    <a:p>
                      <a:endParaRPr lang="en-US"/>
                    </a:p>
                  </a:txBody>
                  <a:tcPr>
                    <a:lnB w="28575" cap="flat" cmpd="sng">
                      <a:solidFill>
                        <a:srgbClr val="000000"/>
                      </a:solidFill>
                      <a:prstDash val="solid"/>
                      <a:headEnd type="none" w="med" len="med"/>
                      <a:tailEnd type="none" w="med" len="med"/>
                    </a:lnB>
                  </a:tcPr>
                </a:tc>
              </a:tr>
              <a:tr h="25082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Kerjasama tim</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w="28575" cap="flat" cmpd="sng">
                      <a:solidFill>
                        <a:srgbClr val="000000"/>
                      </a:solidFill>
                      <a:prstDash val="solid"/>
                      <a:headEnd type="none" w="med" len="med"/>
                      <a:tailEnd type="none" w="med" len="med"/>
                    </a:lnT>
                    <a:lnB>
                      <a:noFill/>
                    </a:lnB>
                    <a:lnTlToBr>
                      <a:noFill/>
                    </a:lnTlToBr>
                    <a:lnBlToTr>
                      <a:noFill/>
                    </a:lnBlToTr>
                    <a:noFill/>
                  </a:tcPr>
                </a:tc>
                <a:tc hMerge="1">
                  <a:txBody>
                    <a:bodyPr/>
                    <a:lstStyle/>
                    <a:p>
                      <a:endParaRPr lang="en-US"/>
                    </a:p>
                  </a:txBody>
                  <a:tcPr>
                    <a:lnT w="28575" cap="flat" cmpd="sng">
                      <a:solidFill>
                        <a:srgbClr val="000000"/>
                      </a:solidFill>
                      <a:prstDash val="solid"/>
                      <a:headEnd type="none" w="med" len="med"/>
                      <a:tailEnd type="none" w="med" len="med"/>
                    </a:lnT>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Mengkaji kritis literatur</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w="28575" cap="flat" cmpd="sng">
                      <a:solidFill>
                        <a:srgbClr val="000000"/>
                      </a:solidFill>
                      <a:prstDash val="solid"/>
                      <a:headEnd type="none" w="med" len="med"/>
                      <a:tailEnd type="none" w="med" len="med"/>
                    </a:lnT>
                    <a:lnB>
                      <a:noFill/>
                    </a:lnB>
                    <a:lnTlToBr>
                      <a:noFill/>
                    </a:lnTlToBr>
                    <a:lnBlToTr>
                      <a:noFill/>
                    </a:lnBlToTr>
                    <a:noFill/>
                  </a:tcPr>
                </a:tc>
              </a:tr>
              <a:tr h="25082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Memimpin kelompok</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a:noFill/>
                    </a:lnB>
                    <a:lnTlToBr>
                      <a:noFill/>
                    </a:lnTlToBr>
                    <a:lnBlToTr>
                      <a:noFill/>
                    </a:lnBlToTr>
                    <a:noFill/>
                  </a:tcPr>
                </a:tc>
                <a:tc hMerge="1">
                  <a:txBody>
                    <a:bodyPr/>
                    <a:lstStyle/>
                    <a:p>
                      <a:endParaRPr lang="en-US"/>
                    </a:p>
                  </a:txBody>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Belajar mandiri</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a:noFill/>
                    </a:lnB>
                    <a:lnTlToBr>
                      <a:noFill/>
                    </a:lnTlToBr>
                    <a:lnBlToTr>
                      <a:noFill/>
                    </a:lnBlToTr>
                    <a:noFill/>
                  </a:tcPr>
                </a:tc>
              </a:tr>
              <a:tr h="265112">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Mendengarkan</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a:noFill/>
                    </a:lnB>
                    <a:lnTlToBr>
                      <a:noFill/>
                    </a:lnTlToBr>
                    <a:lnBlToTr>
                      <a:noFill/>
                    </a:lnBlToTr>
                    <a:noFill/>
                  </a:tcPr>
                </a:tc>
                <a:tc hMerge="1">
                  <a:txBody>
                    <a:bodyPr/>
                    <a:lstStyle/>
                    <a:p>
                      <a:endParaRPr lang="en-US"/>
                    </a:p>
                  </a:txBody>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Penggunaan sumberdaya informasi</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a:noFill/>
                    </a:lnB>
                    <a:lnTlToBr>
                      <a:noFill/>
                    </a:lnTlToBr>
                    <a:lnBlToTr>
                      <a:noFill/>
                    </a:lnBlToTr>
                    <a:noFill/>
                  </a:tcPr>
                </a:tc>
              </a:tr>
              <a:tr h="25082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Mencatat</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a:noFill/>
                    </a:lnB>
                    <a:lnTlToBr>
                      <a:noFill/>
                    </a:lnTlToBr>
                    <a:lnBlToTr>
                      <a:noFill/>
                    </a:lnBlToTr>
                    <a:noFill/>
                  </a:tcPr>
                </a:tc>
                <a:tc hMerge="1">
                  <a:txBody>
                    <a:bodyPr/>
                    <a:lstStyle/>
                    <a:p>
                      <a:endParaRPr lang="en-US"/>
                    </a:p>
                  </a:txBody>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Keterampilan presentasi</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a:noFill/>
                    </a:lnB>
                    <a:lnTlToBr>
                      <a:noFill/>
                    </a:lnTlToBr>
                    <a:lnBlToTr>
                      <a:noFill/>
                    </a:lnBlToTr>
                    <a:noFill/>
                  </a:tcPr>
                </a:tc>
              </a:tr>
              <a:tr h="26511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lnSpc>
                          <a:spcPts val="1200"/>
                        </a:lnSpc>
                        <a:buFont typeface="Symbol" panose="05050102010706020507" pitchFamily="18" charset="2"/>
                        <a:buChar char=""/>
                      </a:pPr>
                      <a:r>
                        <a:rPr lang="en-US" altLang="x-none" sz="1400" dirty="0">
                          <a:latin typeface="Calibri" panose="020F0502020204030204" charset="0"/>
                          <a:cs typeface="Times New Roman" panose="02020603050405020304" pitchFamily="16" charset="0"/>
                        </a:rPr>
                        <a:t>Menghargai pandangan kolega </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a:noFill/>
                    </a:lnT>
                    <a:lnB w="28575"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B w="28575"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28600" lvl="0" indent="0" eaLnBrk="1" hangingPunct="1">
                        <a:lnSpc>
                          <a:spcPts val="1200"/>
                        </a:lnSpc>
                        <a:buNone/>
                      </a:pPr>
                      <a:endParaRPr lang="en-US" altLang="x-none" sz="1400" dirty="0">
                        <a:latin typeface="Calibri" panose="020F0502020204030204" charset="0"/>
                        <a:ea typeface="Times New Roman" panose="02020603050405020304" pitchFamily="16" charset="0"/>
                      </a:endParaRPr>
                    </a:p>
                  </a:txBody>
                  <a:tcPr marL="68580" marR="68580" marT="0" marB="0">
                    <a:lnL>
                      <a:noFill/>
                    </a:lnL>
                    <a:lnR>
                      <a:noFill/>
                    </a:lnR>
                    <a:lnT>
                      <a:noFill/>
                    </a:lnT>
                    <a:lnB w="28575" cap="flat" cmpd="sng">
                      <a:solidFill>
                        <a:srgbClr val="000000"/>
                      </a:solidFill>
                      <a:prstDash val="solid"/>
                      <a:headEnd type="none" w="med" len="med"/>
                      <a:tailEnd type="none" w="med" len="med"/>
                    </a:lnB>
                    <a:lnTlToBr>
                      <a:noFill/>
                    </a:lnTlToBr>
                    <a:lnBlToTr>
                      <a:noFill/>
                    </a:lnBlToTr>
                    <a:noFill/>
                  </a:tcPr>
                </a:tc>
              </a:tr>
              <a:tr h="250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ts val="1200"/>
                        </a:lnSpc>
                        <a:buNone/>
                      </a:pPr>
                      <a:endParaRPr lang="en-US" altLang="x-none" sz="1400" dirty="0">
                        <a:latin typeface="Calibri" panose="020F0502020204030204" charset="0"/>
                        <a:ea typeface="Times New Roman" panose="02020603050405020304" pitchFamily="16" charset="0"/>
                      </a:endParaRPr>
                    </a:p>
                  </a:txBody>
                  <a:tcPr marL="68580" marR="68580" marT="0" marB="0">
                    <a:lnL>
                      <a:noFill/>
                    </a:lnL>
                    <a:lnR>
                      <a:noFill/>
                    </a:lnR>
                    <a:lnT w="28575" cap="flat" cmpd="sng">
                      <a:solidFill>
                        <a:srgbClr val="000000"/>
                      </a:solidFill>
                      <a:prstDash val="solid"/>
                      <a:headEnd type="none" w="med" len="med"/>
                      <a:tailEnd type="none" w="med" len="med"/>
                    </a:lnT>
                    <a:lnB>
                      <a:noFill/>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ts val="1200"/>
                        </a:lnSpc>
                        <a:buNone/>
                      </a:pPr>
                      <a:r>
                        <a:rPr lang="en-US" altLang="x-none" sz="1400" dirty="0">
                          <a:latin typeface="Calibri" panose="020F0502020204030204" charset="0"/>
                          <a:cs typeface="Times New Roman" panose="02020603050405020304" pitchFamily="16" charset="0"/>
                        </a:rPr>
                        <a:t>Sumber: Wood, 2003</a:t>
                      </a:r>
                      <a:endParaRPr lang="en-US" sz="1400" dirty="0">
                        <a:latin typeface="Calibri" panose="020F0502020204030204" charset="0"/>
                        <a:ea typeface="Times New Roman" panose="02020603050405020304" pitchFamily="16" charset="0"/>
                      </a:endParaRPr>
                    </a:p>
                  </a:txBody>
                  <a:tcPr marL="68580" marR="68580" marT="0" marB="0">
                    <a:lnL>
                      <a:noFill/>
                    </a:lnL>
                    <a:lnR>
                      <a:noFill/>
                    </a:lnR>
                    <a:lnT w="28575" cap="flat" cmpd="sng">
                      <a:solidFill>
                        <a:srgbClr val="000000"/>
                      </a:solidFill>
                      <a:prstDash val="solid"/>
                      <a:headEnd type="none" w="med" len="med"/>
                      <a:tailEnd type="none" w="med" len="med"/>
                    </a:lnT>
                    <a:lnB>
                      <a:noFill/>
                    </a:lnB>
                    <a:lnTlToBr>
                      <a:noFill/>
                    </a:lnTlToBr>
                    <a:lnBlToTr>
                      <a:noFill/>
                    </a:lnBlToTr>
                    <a:noFill/>
                  </a:tcPr>
                </a:tc>
                <a:tc hMerge="1">
                  <a:txBody>
                    <a:bodyPr/>
                    <a:lstStyle/>
                    <a:p>
                      <a:endParaRPr lang="en-US"/>
                    </a:p>
                  </a:txBody>
                  <a:tcPr>
                    <a:lnT w="28575" cap="flat" cmpd="sng">
                      <a:solidFill>
                        <a:srgbClr val="000000"/>
                      </a:solidFill>
                      <a:prstDash val="solid"/>
                      <a:headEnd type="none" w="med" len="med"/>
                      <a:tailEnd type="none" w="med" len="med"/>
                    </a:lnT>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10242"/>
          <p:cNvSpPr>
            <a:spLocks noGrp="1"/>
          </p:cNvSpPr>
          <p:nvPr>
            <p:ph type="body" idx="1"/>
          </p:nvPr>
        </p:nvSpPr>
        <p:spPr>
          <a:xfrm>
            <a:off x="381000" y="1403685"/>
            <a:ext cx="8229600" cy="3660440"/>
          </a:xfrm>
        </p:spPr>
        <p:txBody>
          <a:bodyPr/>
          <a:lstStyle/>
          <a:p>
            <a:pPr>
              <a:lnSpc>
                <a:spcPct val="80000"/>
              </a:lnSpc>
            </a:pPr>
            <a:endParaRPr sz="2800" dirty="0"/>
          </a:p>
          <a:p>
            <a:pPr algn="just">
              <a:lnSpc>
                <a:spcPct val="80000"/>
              </a:lnSpc>
            </a:pPr>
            <a:r>
              <a:rPr lang="en-US" sz="2800" dirty="0"/>
              <a:t>	</a:t>
            </a:r>
            <a:r>
              <a:rPr lang="en-US" sz="2800" dirty="0" err="1" smtClean="0"/>
              <a:t>Terdapat</a:t>
            </a:r>
            <a:r>
              <a:rPr lang="en-US" sz="2800" dirty="0" smtClean="0"/>
              <a:t> </a:t>
            </a:r>
            <a:r>
              <a:rPr lang="en-US" sz="2800" dirty="0" err="1" smtClean="0"/>
              <a:t>beberapa</a:t>
            </a:r>
            <a:r>
              <a:rPr lang="en-US" sz="2800" dirty="0" smtClean="0"/>
              <a:t> </a:t>
            </a:r>
            <a:r>
              <a:rPr sz="2800" dirty="0" err="1" smtClean="0"/>
              <a:t>Karakter</a:t>
            </a:r>
            <a:r>
              <a:rPr sz="2800" dirty="0" smtClean="0"/>
              <a:t> </a:t>
            </a:r>
            <a:r>
              <a:rPr sz="2800" dirty="0"/>
              <a:t>individu yang mendukung agar seseorang dapat berpikir </a:t>
            </a:r>
            <a:r>
              <a:rPr sz="2800" dirty="0" err="1"/>
              <a:t>kritis</a:t>
            </a:r>
            <a:r>
              <a:rPr sz="2800" dirty="0"/>
              <a:t> </a:t>
            </a:r>
            <a:r>
              <a:rPr sz="2800" dirty="0" err="1" smtClean="0"/>
              <a:t>antara</a:t>
            </a:r>
            <a:r>
              <a:rPr sz="2800" dirty="0" smtClean="0"/>
              <a:t> </a:t>
            </a:r>
            <a:r>
              <a:rPr sz="2800" dirty="0"/>
              <a:t>lain </a:t>
            </a:r>
            <a:r>
              <a:rPr sz="2800" i="1" dirty="0" smtClean="0"/>
              <a:t>truth </a:t>
            </a:r>
            <a:r>
              <a:rPr sz="2800" i="1" dirty="0"/>
              <a:t>seeking, open-mindness, analyticity, systematicity, self-confidence, inquisitiveness, dan maturity</a:t>
            </a:r>
            <a:r>
              <a:rPr sz="2800" dirty="0"/>
              <a:t> </a:t>
            </a:r>
          </a:p>
          <a:p>
            <a:pPr>
              <a:lnSpc>
                <a:spcPct val="80000"/>
              </a:lnSpc>
              <a:buNone/>
            </a:pP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Content Placeholder 11266"/>
          <p:cNvGraphicFramePr>
            <a:graphicFrameLocks noGrp="1"/>
          </p:cNvGraphicFramePr>
          <p:nvPr>
            <p:ph sz="half" idx="2"/>
          </p:nvPr>
        </p:nvGraphicFramePr>
        <p:xfrm>
          <a:off x="533400" y="665480"/>
          <a:ext cx="8077200" cy="4684395"/>
        </p:xfrm>
        <a:graphic>
          <a:graphicData uri="http://schemas.openxmlformats.org/drawingml/2006/table">
            <a:tbl>
              <a:tblPr/>
              <a:tblGrid>
                <a:gridCol w="1905000"/>
                <a:gridCol w="6172200"/>
              </a:tblGrid>
              <a:tr h="192024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t>Analysis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sz="2000" dirty="0" err="1"/>
                        <a:t>Kemampuan untuk menguraikan suatu materi menjadi komponen-komponennya sehingga struktur organisasinya mudah untuk dipahami. Ketrampilan ini antara lain mengidentifikasi bagian-bagian suatu informasi, menganalisis hubungan antar bagian, dan mengenali prinsip organisasi yang ada di dalamnya</a:t>
                      </a:r>
                      <a:r>
                        <a:rPr sz="2000"/>
                        <a:t>. </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4871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t>Synthesis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sz="2000" dirty="0" err="1"/>
                        <a:t>Kemampuan untuk mengintegrasikan beberapa informasi sehingga membentuk sesuatu yang baru</a:t>
                      </a:r>
                      <a:r>
                        <a:rPr sz="2000"/>
                        <a:t>. </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1544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t>Evaluation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sz="2000" dirty="0" err="1"/>
                        <a:t>Kemampuan untuk memberikan penilaian terhadap suatu materi sesuai tujuan yang telah ditentukan. Penilaian dilakukan dengan memberi batasan kriteria yang digunakan, kriteria internal atau ekternal yang sesuai dengan tujuan</a:t>
                      </a:r>
                      <a:r>
                        <a:rPr sz="2000"/>
                        <a:t>. </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Content Placeholder 12290"/>
          <p:cNvGraphicFramePr>
            <a:graphicFrameLocks noGrp="1"/>
          </p:cNvGraphicFramePr>
          <p:nvPr>
            <p:ph idx="1"/>
          </p:nvPr>
        </p:nvGraphicFramePr>
        <p:xfrm>
          <a:off x="457200" y="609600"/>
          <a:ext cx="8229600" cy="5044440"/>
        </p:xfrm>
        <a:graphic>
          <a:graphicData uri="http://schemas.openxmlformats.org/drawingml/2006/table">
            <a:tbl>
              <a:tblPr/>
              <a:tblGrid>
                <a:gridCol w="2514600"/>
                <a:gridCol w="5715000"/>
              </a:tblGrid>
              <a:tr h="19192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i="1" dirty="0"/>
                        <a:t>truth seeking</a:t>
                      </a:r>
                      <a:r>
                        <a:t>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000" dirty="0"/>
                        <a:t>Selalu ingin menemukan kebenaran dari masalah yang sedang dihadapi, berani mengajukan pertanyaan, jujur dan memberikan pandangan secara objektif meskipun penemuan tersebut tidak mendukung kepentingan atau pendapatnya. </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097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i="1" dirty="0"/>
                        <a:t>open-mindness</a:t>
                      </a:r>
                      <a:r>
                        <a:t>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000" dirty="0"/>
                        <a:t>Bertenggang rasa terhadap perbedaan pandangan dan bisa menerima jika dirinya mengetahui adanya penyimpangan dari pandangannya.</a:t>
                      </a:r>
                      <a:r>
                        <a:rPr lang="sv-SE" altLang="x-none" dirty="0"/>
                        <a:t> </a:t>
                      </a:r>
                      <a:endParaRPr lang="en-US"/>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144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i="1" dirty="0"/>
                        <a:t>analyticity</a:t>
                      </a:r>
                      <a:r>
                        <a:t>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000" dirty="0"/>
                        <a:t>Selalu memberikan alasan melalui bukti-bukti dalam memecahkan masalah, serta memberikan perkiraan kemungkinan adanya penyulit dalam menerapkan konsep dan secara konsisten siap untuk berpartisipasi jika dibutuhkan.</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5" name="Content Placeholder 13314"/>
          <p:cNvGraphicFramePr>
            <a:graphicFrameLocks noGrp="1"/>
          </p:cNvGraphicFramePr>
          <p:nvPr>
            <p:ph idx="1"/>
          </p:nvPr>
        </p:nvGraphicFramePr>
        <p:xfrm>
          <a:off x="533400" y="609600"/>
          <a:ext cx="8229600" cy="4710113"/>
        </p:xfrm>
        <a:graphic>
          <a:graphicData uri="http://schemas.openxmlformats.org/drawingml/2006/table">
            <a:tbl>
              <a:tblPr/>
              <a:tblGrid>
                <a:gridCol w="2438400"/>
                <a:gridCol w="5791200"/>
              </a:tblGrid>
              <a:tr h="9144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i="1" dirty="0"/>
                        <a:t>systematicity</a:t>
                      </a:r>
                      <a:r>
                        <a:t>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000" dirty="0"/>
                        <a:t>Teratur, terorganisir, memusatkan perhatian, dan rajin meninjau ulang.</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31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i="1" dirty="0"/>
                        <a:t>self-confidence</a:t>
                      </a:r>
                      <a:r>
                        <a:t>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000" dirty="0"/>
                        <a:t>Percaya diri terhadap keputusannya secara positif dan mempengaruhi orang lain untuk memecahkan masalah secara rasional. </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255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400" i="1" dirty="0"/>
                        <a:t>inquisitiveness/Sceptical</a:t>
                      </a:r>
                      <a:r>
                        <a:rPr sz="2400"/>
                        <a:t> </a:t>
                      </a:r>
                      <a:endParaRPr lang="en-US" sz="2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2000" dirty="0"/>
                        <a:t>Tidak mudah percaya secara intelektual dan mempunyai kemauan untuk belajar. </a:t>
                      </a: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383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i="1" dirty="0"/>
                        <a:t>maturity</a:t>
                      </a:r>
                      <a:r>
                        <a:t> </a:t>
                      </a:r>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Times New Roman" panose="02020603050405020304" pitchFamily="16" charset="0"/>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Times New Roman" panose="02020603050405020304" pitchFamily="16" charset="0"/>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Times New Roman" panose="02020603050405020304" pitchFamily="16" charset="0"/>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C0C0C0"/>
                            </a:outerShdw>
                          </a:effectLst>
                          <a:latin typeface="Times New Roman" panose="02020603050405020304" pitchFamily="16" charset="0"/>
                        </a:defRPr>
                      </a:lvl5pPr>
                    </a:lstStyle>
                    <a:p>
                      <a:pPr marL="0" lvl="0" indent="0">
                        <a:buNone/>
                      </a:pPr>
                      <a:r>
                        <a:rPr lang="sv-SE" altLang="x-none" sz="1800" dirty="0"/>
                        <a:t>Melihat masalah, mengkaji, dan mengambil keputusan dengan pemahaman yang mendalam bahwa suatu masalah memungkinkan untuk dapat ditangani dengan lebih dari 1 solusi yang rasional, dan berkali-kali melakukan pertimbangan sesuai standar, konteks, serta melihat bukti-bukti sebelum memastikan.</a:t>
                      </a:r>
                      <a:endParaRPr 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idx="1"/>
          </p:nvPr>
        </p:nvSpPr>
        <p:spPr>
          <a:xfrm>
            <a:off x="685800" y="1180465"/>
            <a:ext cx="7772400" cy="4915535"/>
          </a:xfrm>
        </p:spPr>
        <p:txBody>
          <a:bodyPr vert="horz" wrap="square" lIns="91440" tIns="45720" rIns="91440" bIns="45720" anchor="t"/>
          <a:lstStyle/>
          <a:p>
            <a:pPr marL="609600" indent="-609600" eaLnBrk="1" hangingPunct="1">
              <a:buNone/>
            </a:pPr>
            <a:r>
              <a:rPr lang="en-US" dirty="0"/>
              <a:t>Contoh </a:t>
            </a:r>
            <a:r>
              <a:rPr dirty="0"/>
              <a:t>Penerapan Konsep Berfikir kritis dalam keperawatan :</a:t>
            </a:r>
          </a:p>
          <a:p>
            <a:pPr marL="609600" indent="-609600" eaLnBrk="1" hangingPunct="1">
              <a:buFont typeface="Wingdings" panose="05000000000000000000" pitchFamily="2" charset="2"/>
              <a:buAutoNum type="arabicPeriod"/>
            </a:pPr>
            <a:r>
              <a:rPr dirty="0"/>
              <a:t>Penggunaan </a:t>
            </a:r>
            <a:r>
              <a:rPr lang="en-US" dirty="0"/>
              <a:t>komunikasi </a:t>
            </a:r>
            <a:r>
              <a:rPr dirty="0"/>
              <a:t> dalam keperawatan</a:t>
            </a:r>
          </a:p>
          <a:p>
            <a:pPr marL="609600" indent="-609600" eaLnBrk="1" hangingPunct="1">
              <a:buFont typeface="Wingdings" panose="05000000000000000000" pitchFamily="2" charset="2"/>
              <a:buAutoNum type="arabicPeriod"/>
            </a:pPr>
            <a:r>
              <a:rPr dirty="0"/>
              <a:t>Argumentasi dalam keperawatan</a:t>
            </a:r>
          </a:p>
          <a:p>
            <a:pPr marL="609600" indent="-609600" eaLnBrk="1" hangingPunct="1">
              <a:buFont typeface="Wingdings" panose="05000000000000000000" pitchFamily="2" charset="2"/>
              <a:buAutoNum type="arabicPeriod"/>
            </a:pPr>
            <a:r>
              <a:rPr dirty="0"/>
              <a:t>Pengambilan keputusan</a:t>
            </a:r>
          </a:p>
          <a:p>
            <a:pPr marL="609600" indent="-609600" eaLnBrk="1" hangingPunct="1">
              <a:buFont typeface="Wingdings" panose="05000000000000000000" pitchFamily="2" charset="2"/>
              <a:buAutoNum type="arabicPeriod"/>
            </a:pPr>
            <a:r>
              <a:rPr dirty="0"/>
              <a:t>Penerapan dalam proses keperawatan.</a:t>
            </a:r>
          </a:p>
          <a:p>
            <a:pPr marL="609600" indent="-609600" eaLnBrk="1" hangingPunct="1">
              <a:buFont typeface="Wingdings" panose="05000000000000000000" pitchFamily="2" charset="2"/>
              <a:buAutoNum type="arabicPeriod"/>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4"/>
          <p:cNvSpPr>
            <a:spLocks noGrp="1"/>
          </p:cNvSpPr>
          <p:nvPr>
            <p:ph type="subTitle" idx="1"/>
          </p:nvPr>
        </p:nvSpPr>
        <p:spPr/>
        <p:txBody>
          <a:bodyPr vert="horz" wrap="square" lIns="91440" tIns="45720" rIns="91440" bIns="45720" anchor="t"/>
          <a:lstStyle/>
          <a:p>
            <a:pPr>
              <a:buSzPct val="85000"/>
            </a:pPr>
            <a:endParaRPr kern="1200" dirty="0">
              <a:latin typeface="+mn-lt"/>
              <a:ea typeface="+mn-ea"/>
              <a:cs typeface="+mn-cs"/>
            </a:endParaRPr>
          </a:p>
        </p:txBody>
      </p:sp>
      <p:sp>
        <p:nvSpPr>
          <p:cNvPr id="35843" name="Title 3"/>
          <p:cNvSpPr>
            <a:spLocks noGrp="1"/>
          </p:cNvSpPr>
          <p:nvPr>
            <p:ph type="ctrTitle"/>
          </p:nvPr>
        </p:nvSpPr>
        <p:spPr>
          <a:xfrm>
            <a:off x="457200" y="1532573"/>
            <a:ext cx="8229600" cy="1470025"/>
          </a:xfrm>
        </p:spPr>
        <p:txBody>
          <a:bodyPr vert="horz" wrap="square" lIns="91440" tIns="45720" rIns="91440" bIns="91440" anchor="ctr"/>
          <a:lstStyle/>
          <a:p>
            <a:r>
              <a:rPr lang="en-US" altLang="x-none" sz="3200" kern="1200" dirty="0">
                <a:ln/>
                <a:solidFill>
                  <a:schemeClr val="tx1"/>
                </a:solidFill>
                <a:effectLst>
                  <a:outerShdw blurRad="38100" dist="19050" dir="2700000" algn="tl" rotWithShape="0">
                    <a:schemeClr val="dk1">
                      <a:alpha val="40000"/>
                    </a:schemeClr>
                  </a:outerShdw>
                </a:effectLst>
                <a:latin typeface="+mj-lt"/>
                <a:ea typeface="+mj-ea"/>
                <a:cs typeface="+mj-cs"/>
              </a:rPr>
              <a:t>Selamat Berpikir Kritis untuk </a:t>
            </a:r>
            <a:br>
              <a:rPr lang="en-US" altLang="x-none" sz="3200" kern="1200" dirty="0">
                <a:ln/>
                <a:solidFill>
                  <a:schemeClr val="tx1"/>
                </a:solidFill>
                <a:effectLst>
                  <a:outerShdw blurRad="38100" dist="19050" dir="2700000" algn="tl" rotWithShape="0">
                    <a:schemeClr val="dk1">
                      <a:alpha val="40000"/>
                    </a:schemeClr>
                  </a:outerShdw>
                </a:effectLst>
                <a:latin typeface="+mj-lt"/>
                <a:ea typeface="+mj-ea"/>
                <a:cs typeface="+mj-cs"/>
              </a:rPr>
            </a:br>
            <a:r>
              <a:rPr lang="en-US" altLang="x-none" sz="3200" kern="1200" dirty="0">
                <a:ln/>
                <a:solidFill>
                  <a:schemeClr val="tx1"/>
                </a:solidFill>
                <a:effectLst>
                  <a:outerShdw blurRad="38100" dist="19050" dir="2700000" algn="tl" rotWithShape="0">
                    <a:schemeClr val="dk1">
                      <a:alpha val="40000"/>
                    </a:schemeClr>
                  </a:outerShdw>
                </a:effectLst>
                <a:latin typeface="+mj-lt"/>
                <a:ea typeface="+mj-ea"/>
                <a:cs typeface="+mj-cs"/>
              </a:rPr>
              <a:t>Mengoptimalkan Potensi Anda!</a:t>
            </a:r>
            <a:br>
              <a:rPr lang="en-US" altLang="x-none" sz="3200" kern="1200" dirty="0">
                <a:ln/>
                <a:solidFill>
                  <a:schemeClr val="tx1"/>
                </a:solidFill>
                <a:effectLst>
                  <a:outerShdw blurRad="38100" dist="19050" dir="2700000" algn="tl" rotWithShape="0">
                    <a:schemeClr val="dk1">
                      <a:alpha val="40000"/>
                    </a:schemeClr>
                  </a:outerShdw>
                </a:effectLst>
                <a:latin typeface="+mj-lt"/>
                <a:ea typeface="+mj-ea"/>
                <a:cs typeface="+mj-cs"/>
              </a:rPr>
            </a:br>
            <a:r>
              <a:rPr lang="en-US" altLang="x-none" sz="1600" kern="1200" dirty="0">
                <a:ln/>
                <a:solidFill>
                  <a:schemeClr val="tx1"/>
                </a:solidFill>
                <a:effectLst>
                  <a:outerShdw blurRad="38100" dist="19050" dir="2700000" algn="tl" rotWithShape="0">
                    <a:schemeClr val="dk1">
                      <a:alpha val="40000"/>
                    </a:schemeClr>
                  </a:outerShdw>
                </a:effectLst>
                <a:latin typeface="+mj-lt"/>
                <a:ea typeface="+mj-ea"/>
                <a:cs typeface="+mj-cs"/>
              </a:rPr>
              <a:t>(Bebaskan Diri Anda </a:t>
            </a:r>
            <a:r>
              <a:rPr lang="en-US" altLang="x-none" sz="1600" kern="1200" dirty="0" err="1">
                <a:ln/>
                <a:solidFill>
                  <a:schemeClr val="tx1"/>
                </a:solidFill>
                <a:effectLst>
                  <a:outerShdw blurRad="38100" dist="19050" dir="2700000" algn="tl" rotWithShape="0">
                    <a:schemeClr val="dk1">
                      <a:alpha val="40000"/>
                    </a:schemeClr>
                  </a:outerShdw>
                </a:effectLst>
                <a:latin typeface="+mj-lt"/>
                <a:ea typeface="+mj-ea"/>
                <a:cs typeface="+mj-cs"/>
              </a:rPr>
              <a:t>dari</a:t>
            </a:r>
            <a:r>
              <a:rPr lang="en-US" altLang="x-none" sz="1600" kern="1200" dirty="0">
                <a:ln/>
                <a:solidFill>
                  <a:schemeClr val="tx1"/>
                </a:solidFill>
                <a:effectLst>
                  <a:outerShdw blurRad="38100" dist="19050" dir="2700000" algn="tl" rotWithShape="0">
                    <a:schemeClr val="dk1">
                      <a:alpha val="40000"/>
                    </a:schemeClr>
                  </a:outerShdw>
                </a:effectLst>
                <a:latin typeface="+mj-lt"/>
                <a:ea typeface="+mj-ea"/>
                <a:cs typeface="+mj-cs"/>
              </a:rPr>
              <a:t> </a:t>
            </a:r>
            <a:r>
              <a:rPr lang="en-US" altLang="x-none" sz="1600" kern="1200" dirty="0" err="1" smtClean="0">
                <a:ln/>
                <a:solidFill>
                  <a:schemeClr val="tx1"/>
                </a:solidFill>
                <a:effectLst>
                  <a:outerShdw blurRad="38100" dist="19050" dir="2700000" algn="tl" rotWithShape="0">
                    <a:schemeClr val="dk1">
                      <a:alpha val="40000"/>
                    </a:schemeClr>
                  </a:outerShdw>
                </a:effectLst>
                <a:latin typeface="+mj-lt"/>
                <a:ea typeface="+mj-ea"/>
                <a:cs typeface="+mj-cs"/>
              </a:rPr>
              <a:t>Kebiasaan</a:t>
            </a:r>
            <a:r>
              <a:rPr lang="en-US" altLang="x-none" sz="1600" dirty="0">
                <a:ln/>
                <a:solidFill>
                  <a:schemeClr val="tx1"/>
                </a:solidFill>
                <a:effectLst>
                  <a:outerShdw blurRad="38100" dist="19050" dir="2700000" algn="tl" rotWithShape="0">
                    <a:schemeClr val="dk1">
                      <a:alpha val="40000"/>
                    </a:schemeClr>
                  </a:outerShdw>
                </a:effectLst>
              </a:rPr>
              <a:t> </a:t>
            </a:r>
            <a:r>
              <a:rPr lang="en-US" altLang="x-none" sz="1600" dirty="0" err="1" smtClean="0">
                <a:ln/>
                <a:solidFill>
                  <a:schemeClr val="tx1"/>
                </a:solidFill>
                <a:effectLst>
                  <a:outerShdw blurRad="38100" dist="19050" dir="2700000" algn="tl" rotWithShape="0">
                    <a:schemeClr val="dk1">
                      <a:alpha val="40000"/>
                    </a:schemeClr>
                  </a:outerShdw>
                </a:effectLst>
              </a:rPr>
              <a:t>Mendapatkan</a:t>
            </a:r>
            <a:r>
              <a:rPr lang="en-US" altLang="x-none" sz="1600" kern="1200" dirty="0" smtClean="0">
                <a:ln/>
                <a:solidFill>
                  <a:schemeClr val="tx1"/>
                </a:solidFill>
                <a:effectLst>
                  <a:outerShdw blurRad="38100" dist="19050" dir="2700000" algn="tl" rotWithShape="0">
                    <a:schemeClr val="dk1">
                      <a:alpha val="40000"/>
                    </a:schemeClr>
                  </a:outerShdw>
                </a:effectLst>
                <a:latin typeface="+mj-lt"/>
                <a:ea typeface="+mj-ea"/>
                <a:cs typeface="+mj-cs"/>
              </a:rPr>
              <a:t> </a:t>
            </a:r>
            <a:r>
              <a:rPr lang="en-US" altLang="x-none" sz="1600" kern="1200" dirty="0">
                <a:ln/>
                <a:solidFill>
                  <a:schemeClr val="tx1"/>
                </a:solidFill>
                <a:effectLst>
                  <a:outerShdw blurRad="38100" dist="19050" dir="2700000" algn="tl" rotWithShape="0">
                    <a:schemeClr val="dk1">
                      <a:alpha val="40000"/>
                    </a:schemeClr>
                  </a:outerShdw>
                </a:effectLst>
                <a:latin typeface="+mj-lt"/>
                <a:ea typeface="+mj-ea"/>
                <a:cs typeface="+mj-cs"/>
              </a:rPr>
              <a:t>Informasi Mentah-Mentah)</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90113" name="Text Box 90112"/>
          <p:cNvSpPr txBox="1"/>
          <p:nvPr/>
        </p:nvSpPr>
        <p:spPr>
          <a:xfrm>
            <a:off x="1042988" y="1196975"/>
            <a:ext cx="7391400" cy="431800"/>
          </a:xfrm>
          <a:prstGeom prst="rect">
            <a:avLst/>
          </a:prstGeom>
          <a:noFill/>
          <a:ln w="9525">
            <a:noFill/>
          </a:ln>
        </p:spPr>
        <p:txBody>
          <a:bodyPr wrap="square" lIns="91440" tIns="45720" rIns="91440" bIns="45720" anchor="ctr"/>
          <a:lstStyle/>
          <a:p>
            <a:pPr algn="ctr" defTabSz="0">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x-none" sz="4000" dirty="0" err="1">
                <a:solidFill>
                  <a:srgbClr val="000000"/>
                </a:solidFill>
                <a:latin typeface="Verdana" panose="020B0604030504040204" charset="0"/>
                <a:cs typeface="Arial Unicode MS" charset="0"/>
              </a:rPr>
              <a:t>DOA SESUDAH BELAJAR</a:t>
            </a:r>
            <a:br>
              <a:rPr lang="en-US" altLang="x-none" sz="4000" dirty="0" err="1">
                <a:solidFill>
                  <a:srgbClr val="000000"/>
                </a:solidFill>
                <a:latin typeface="Verdana" panose="020B0604030504040204" charset="0"/>
                <a:cs typeface="Arial Unicode MS" charset="0"/>
              </a:rPr>
            </a:br>
            <a:endParaRPr lang="en-US" altLang="x-none" sz="4000" dirty="0" err="1">
              <a:solidFill>
                <a:srgbClr val="000000"/>
              </a:solidFill>
              <a:latin typeface="Verdana" panose="020B0604030504040204" charset="0"/>
              <a:ea typeface="Arial Unicode MS" charset="0"/>
            </a:endParaRPr>
          </a:p>
        </p:txBody>
      </p:sp>
      <p:sp>
        <p:nvSpPr>
          <p:cNvPr id="90114" name="Text Box 90113"/>
          <p:cNvSpPr txBox="1"/>
          <p:nvPr/>
        </p:nvSpPr>
        <p:spPr>
          <a:xfrm>
            <a:off x="827088" y="1773238"/>
            <a:ext cx="7872412" cy="3571875"/>
          </a:xfrm>
          <a:prstGeom prst="rect">
            <a:avLst/>
          </a:prstGeom>
          <a:noFill/>
          <a:ln w="9525">
            <a:noFill/>
          </a:ln>
        </p:spPr>
        <p:txBody>
          <a:bodyPr wrap="square" lIns="91440" tIns="45720" rIns="91440" bIns="45720" anchor="t"/>
          <a:lstStyle/>
          <a:p>
            <a:pPr marL="342900" indent="-339725" algn="ctr" defTabSz="0">
              <a:spcBef>
                <a:spcPts val="700"/>
              </a:spcBef>
              <a:buClrTx/>
              <a:buSzPct val="10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ar-AE" altLang="x-none" sz="2800" b="1" dirty="0" err="1">
                <a:solidFill>
                  <a:srgbClr val="000000"/>
                </a:solidFill>
                <a:latin typeface="Arial" panose="020B0604020202020204" pitchFamily="34" charset="0"/>
                <a:cs typeface="Arial" panose="020B0604020202020204" pitchFamily="34" charset="0"/>
              </a:rPr>
              <a:t>بِسْمِ اللَّهِ الرَّحْمَنِ الرَّحِيمِ</a:t>
            </a:r>
          </a:p>
          <a:p>
            <a:pPr marL="342900" indent="-339725" algn="ctr" defTabSz="0">
              <a:spcBef>
                <a:spcPts val="700"/>
              </a:spcBef>
              <a:buClrTx/>
              <a:buSzPct val="10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ar-AE" altLang="x-none" sz="2800" b="1" dirty="0" err="1">
              <a:solidFill>
                <a:srgbClr val="000000"/>
              </a:solidFill>
              <a:latin typeface="Arial" panose="020B0604020202020204" pitchFamily="34" charset="0"/>
              <a:cs typeface="Arial" panose="020B0604020202020204" pitchFamily="34" charset="0"/>
            </a:endParaRPr>
          </a:p>
          <a:p>
            <a:pPr marL="342900" indent="-339725" algn="ctr" defTabSz="0">
              <a:spcBef>
                <a:spcPts val="700"/>
              </a:spcBef>
              <a:buClrTx/>
              <a:buSzPct val="10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ar-AE" altLang="x-none" sz="2800" b="1" dirty="0" err="1">
                <a:solidFill>
                  <a:srgbClr val="000000"/>
                </a:solidFill>
                <a:latin typeface="Arial" panose="020B0604020202020204" pitchFamily="34" charset="0"/>
                <a:cs typeface="Arial" panose="020B0604020202020204" pitchFamily="34" charset="0"/>
              </a:rPr>
              <a:t>اَللَّهُمَّ أَرِنَا الْحَقَّ حَقًّا وَارْزُقْنَا اتِّـبَاعَه ُ وَأَرِنَا الْبَاطِلَ بَاطِلاً وَارْزُقْنَا اجْتِنَابَهُ</a:t>
            </a:r>
          </a:p>
          <a:p>
            <a:pPr marL="342900" indent="-339725" algn="ctr" defTabSz="0">
              <a:spcBef>
                <a:spcPts val="700"/>
              </a:spcBef>
              <a:buClrTx/>
              <a:buSzPct val="10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ar-AE" altLang="x-none" sz="2800" b="1" dirty="0" err="1">
              <a:solidFill>
                <a:srgbClr val="000000"/>
              </a:solidFill>
              <a:latin typeface="Arial" panose="020B0604020202020204" pitchFamily="34" charset="0"/>
              <a:cs typeface="Arial" panose="020B0604020202020204" pitchFamily="34" charset="0"/>
            </a:endParaRPr>
          </a:p>
          <a:p>
            <a:pPr marL="342900" indent="-339725" algn="ctr" defTabSz="0">
              <a:spcBef>
                <a:spcPts val="700"/>
              </a:spcBef>
              <a:buClrTx/>
              <a:buSzPct val="10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altLang="x-none" sz="2800" b="1" dirty="0" err="1">
                <a:solidFill>
                  <a:srgbClr val="000000"/>
                </a:solidFill>
                <a:latin typeface="Arial" panose="020B0604020202020204" pitchFamily="34" charset="0"/>
                <a:cs typeface="Arial" panose="020B0604020202020204" pitchFamily="34" charset="0"/>
              </a:rPr>
              <a:t>Ya Allah, Tunjukkanlah kepada kami kebenaran sehinggga kami dapat mengikutinya Dan tunjukkanlah kepada kami kejelekan sehingga kami dapat menjauhinya</a:t>
            </a:r>
          </a:p>
          <a:p>
            <a:pPr marL="342900" indent="-339725" defTabSz="0">
              <a:spcBef>
                <a:spcPts val="700"/>
              </a:spcBef>
              <a:buClrTx/>
              <a:buSzPct val="10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altLang="x-none" sz="2800" b="1" dirty="0" err="1">
              <a:solidFill>
                <a:srgbClr val="000000"/>
              </a:solidFill>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9005" y="682625"/>
            <a:ext cx="7772400" cy="1325245"/>
          </a:xfrm>
        </p:spPr>
        <p:txBody>
          <a:bodyPr vert="horz" wrap="square" lIns="91440" tIns="45720" rIns="91440" bIns="91440" numCol="1" anchor="b" anchorCtr="0" compatLnSpc="1"/>
          <a:lstStyle/>
          <a:p>
            <a:pPr eaLnBrk="1" hangingPunct="1"/>
            <a:r>
              <a:rPr lang="en-US" altLang="x-none" dirty="0">
                <a:solidFill>
                  <a:srgbClr val="6A6363"/>
                </a:solidFill>
              </a:rPr>
              <a:t/>
            </a:r>
            <a:br>
              <a:rPr lang="en-US" altLang="x-none" dirty="0">
                <a:solidFill>
                  <a:srgbClr val="6A6363"/>
                </a:solidFill>
              </a:rPr>
            </a:br>
            <a:r>
              <a:rPr lang="en-US" altLang="x-none" dirty="0">
                <a:solidFill>
                  <a:srgbClr val="6A6363"/>
                </a:solidFill>
              </a:rPr>
              <a:t/>
            </a:r>
            <a:br>
              <a:rPr lang="en-US" altLang="x-none" dirty="0">
                <a:solidFill>
                  <a:srgbClr val="6A6363"/>
                </a:solidFill>
              </a:rPr>
            </a:br>
            <a:r>
              <a:rPr lang="en-US" altLang="x-none" dirty="0">
                <a:solidFill>
                  <a:srgbClr val="6A6363"/>
                </a:solidFill>
              </a:rPr>
              <a:t/>
            </a:r>
            <a:br>
              <a:rPr lang="en-US" altLang="x-none" dirty="0">
                <a:solidFill>
                  <a:srgbClr val="6A6363"/>
                </a:solidFill>
              </a:rPr>
            </a:br>
            <a:r>
              <a:rPr lang="en-US" altLang="x-none" dirty="0">
                <a:solidFill>
                  <a:srgbClr val="6A6363"/>
                </a:solidFill>
              </a:rPr>
              <a:t/>
            </a:r>
            <a:br>
              <a:rPr lang="en-US" altLang="x-none" dirty="0">
                <a:solidFill>
                  <a:srgbClr val="6A6363"/>
                </a:solidFill>
              </a:rPr>
            </a:br>
            <a:r>
              <a:rPr lang="en-US" altLang="x-none" dirty="0">
                <a:solidFill>
                  <a:srgbClr val="6A6363"/>
                </a:solidFill>
              </a:rPr>
              <a:t/>
            </a:r>
            <a:br>
              <a:rPr lang="en-US" altLang="x-none" dirty="0">
                <a:solidFill>
                  <a:srgbClr val="6A6363"/>
                </a:solidFill>
              </a:rPr>
            </a:br>
            <a:r>
              <a:rPr lang="en-US" altLang="x-none" sz="3200" dirty="0">
                <a:solidFill>
                  <a:schemeClr val="tx1"/>
                </a:solidFill>
                <a:effectLst>
                  <a:outerShdw blurRad="38100" dist="19050" dir="2700000" algn="tl" rotWithShape="0">
                    <a:schemeClr val="dk1">
                      <a:alpha val="40000"/>
                    </a:schemeClr>
                  </a:outerShdw>
                </a:effectLst>
              </a:rPr>
              <a:t>What Is Critical Thinking?</a:t>
            </a:r>
            <a:br>
              <a:rPr lang="en-US" altLang="x-none" sz="3200" dirty="0">
                <a:solidFill>
                  <a:schemeClr val="tx1"/>
                </a:solidFill>
                <a:effectLst>
                  <a:outerShdw blurRad="38100" dist="19050" dir="2700000" algn="tl" rotWithShape="0">
                    <a:schemeClr val="dk1">
                      <a:alpha val="40000"/>
                    </a:schemeClr>
                  </a:outerShdw>
                </a:effectLst>
              </a:rPr>
            </a:br>
            <a:r>
              <a:rPr lang="en-US" altLang="x-none" sz="3200" dirty="0">
                <a:solidFill>
                  <a:schemeClr val="tx1"/>
                </a:solidFill>
                <a:effectLst>
                  <a:outerShdw blurRad="38100" dist="19050" dir="2700000" algn="tl" rotWithShape="0">
                    <a:schemeClr val="dk1">
                      <a:alpha val="40000"/>
                    </a:schemeClr>
                  </a:outerShdw>
                </a:effectLst>
              </a:rPr>
              <a:t>(Definisi Berpikir Kritis)</a:t>
            </a:r>
          </a:p>
        </p:txBody>
      </p:sp>
      <p:sp>
        <p:nvSpPr>
          <p:cNvPr id="7171" name="Content Placeholder 4"/>
          <p:cNvSpPr>
            <a:spLocks noGrp="1"/>
          </p:cNvSpPr>
          <p:nvPr>
            <p:ph sz="quarter" idx="1"/>
          </p:nvPr>
        </p:nvSpPr>
        <p:spPr>
          <a:xfrm>
            <a:off x="929005" y="2124075"/>
            <a:ext cx="7772400" cy="4234180"/>
          </a:xfrm>
        </p:spPr>
        <p:txBody>
          <a:bodyPr vert="horz" wrap="square" lIns="91440" tIns="45720" rIns="91440" bIns="45720" anchor="t"/>
          <a:lstStyle/>
          <a:p>
            <a:pPr eaLnBrk="1" hangingPunct="1"/>
            <a:r>
              <a:rPr lang="en-US" altLang="x-none" sz="2800" dirty="0"/>
              <a:t>	</a:t>
            </a:r>
          </a:p>
          <a:p>
            <a:pPr eaLnBrk="1" hangingPunct="1"/>
            <a:r>
              <a:rPr lang="en-US" altLang="x-none" sz="2800" dirty="0"/>
              <a:t>	Kemampuan untuk berpikir jernih dan rasional, yang meliputi kemampuan untuk berpikir reflektif dan independen</a:t>
            </a:r>
            <a:endParaRPr sz="28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8470" y="574358"/>
            <a:ext cx="8226425" cy="1139825"/>
          </a:xfrm>
        </p:spPr>
        <p:txBody>
          <a:bodyPr vert="horz" wrap="square" lIns="91440" tIns="45720" rIns="91440" bIns="91440" numCol="1" rtlCol="0"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
            </a:r>
            <a:b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b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
            </a:r>
            <a:b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b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
            </a:r>
            <a:b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b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Definisi Berpikir Kritis</a:t>
            </a:r>
            <a:endParaRPr kumimoji="0" lang="en-US" sz="4000" b="0" i="0" u="none" strike="noStrike" kern="1200" cap="none" spc="0" normalizeH="0" baseline="0" noProof="0">
              <a:ln>
                <a:noFill/>
              </a:ln>
              <a:solidFill>
                <a:schemeClr val="tx2">
                  <a:satMod val="130000"/>
                </a:schemeClr>
              </a:solidFill>
              <a:effectLst/>
              <a:uLnTx/>
              <a:uFillTx/>
              <a:latin typeface="+mj-lt"/>
              <a:ea typeface="+mj-ea"/>
              <a:cs typeface="+mj-cs"/>
            </a:endParaRPr>
          </a:p>
        </p:txBody>
      </p:sp>
      <p:sp>
        <p:nvSpPr>
          <p:cNvPr id="8195" name="Content Placeholder 4"/>
          <p:cNvSpPr>
            <a:spLocks noGrp="1"/>
          </p:cNvSpPr>
          <p:nvPr>
            <p:ph sz="quarter" idx="1"/>
          </p:nvPr>
        </p:nvSpPr>
        <p:spPr>
          <a:xfrm>
            <a:off x="928688" y="1714500"/>
            <a:ext cx="7358062" cy="3357563"/>
          </a:xfrm>
        </p:spPr>
        <p:txBody>
          <a:bodyPr vert="horz" wrap="square" lIns="91440" tIns="45720" rIns="91440" bIns="45720" anchor="t"/>
          <a:lstStyle/>
          <a:p>
            <a:r>
              <a:rPr lang="en-US" altLang="x-none" sz="2800" dirty="0"/>
              <a:t>	Kemampuan untuk menganalisis fakta, mencetuskan dan menata gagasan, mempertahankan pendapat, membuat perbandingan, menarik kesimpulan, mengevaluasi argumen dan memecahkan masalah</a:t>
            </a:r>
            <a:r>
              <a:rPr lang="en-US" altLang="x-none" sz="2800" b="1" dirty="0"/>
              <a:t> </a:t>
            </a:r>
            <a:r>
              <a:rPr lang="en-US" altLang="x-none" sz="2800" dirty="0"/>
              <a:t>(Chance,1986)</a:t>
            </a:r>
            <a:endParaRPr sz="2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928688" y="1026795"/>
            <a:ext cx="7772400" cy="1143000"/>
          </a:xfrm>
        </p:spPr>
        <p:txBody>
          <a:bodyPr vert="horz" wrap="square" lIns="91440" tIns="45720" rIns="91440" bIns="91440" anchor="b"/>
          <a:lstStyle/>
          <a:p>
            <a:pPr eaLnBrk="1" hangingPunct="1"/>
            <a:r>
              <a:rPr dirty="0"/>
              <a:t/>
            </a:r>
            <a:br>
              <a:rPr dirty="0"/>
            </a:br>
            <a:r>
              <a:rPr lang="en-US" altLang="x-none" dirty="0"/>
              <a:t> </a:t>
            </a:r>
            <a:r>
              <a:rPr dirty="0"/>
              <a:t/>
            </a:r>
            <a:br>
              <a:rPr dirty="0"/>
            </a:br>
            <a:r>
              <a:rPr lang="en-US" altLang="x-none" dirty="0"/>
              <a:t>Berpikir Kritis ≠ Menghafal, Mengumpulkan Informasi</a:t>
            </a:r>
            <a:endParaRPr dirty="0"/>
          </a:p>
        </p:txBody>
      </p:sp>
      <p:sp>
        <p:nvSpPr>
          <p:cNvPr id="11267" name="Content Placeholder 3"/>
          <p:cNvSpPr>
            <a:spLocks noGrp="1"/>
          </p:cNvSpPr>
          <p:nvPr>
            <p:ph sz="quarter" idx="1"/>
          </p:nvPr>
        </p:nvSpPr>
        <p:spPr>
          <a:xfrm>
            <a:off x="929005" y="2391410"/>
            <a:ext cx="7583805" cy="4037965"/>
          </a:xfrm>
        </p:spPr>
        <p:txBody>
          <a:bodyPr vert="horz" wrap="square" lIns="91440" tIns="45720" rIns="91440" bIns="45720" anchor="t"/>
          <a:lstStyle/>
          <a:p>
            <a:pPr eaLnBrk="1" hangingPunct="1"/>
            <a:r>
              <a:rPr lang="en-US" altLang="x-none" sz="2400" dirty="0"/>
              <a:t>	Berpikir kritis tidak sama dengan mengakumulasi informasi. Seorang dengan daya ingat baik dan memiliki banyak fakta tidak berarti seorang pemikir kritis.</a:t>
            </a:r>
          </a:p>
          <a:p>
            <a:pPr eaLnBrk="1" hangingPunct="1"/>
            <a:endParaRPr lang="en-US" altLang="x-none" sz="2400" dirty="0"/>
          </a:p>
          <a:p>
            <a:pPr eaLnBrk="1" hangingPunct="1"/>
            <a:r>
              <a:rPr lang="en-US" altLang="x-none" sz="2400" dirty="0"/>
              <a:t>	Seorang pemikir kritis mampu menyimpulkan dari apa yang diketahuinya, dan mengetahui cara memanfaatkan informasi untuk memecahkan masalah, dan mencari sumber-sumber informasi yang relevan untuk dirinya</a:t>
            </a:r>
          </a:p>
          <a:p>
            <a:pPr eaLnBrk="1" hangingPunct="1">
              <a:buNone/>
            </a:pPr>
            <a:endParaRPr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953" y="688975"/>
            <a:ext cx="7772400" cy="1143000"/>
          </a:xfrm>
        </p:spPr>
        <p:txBody>
          <a:bodyPr vert="horz" wrap="square" lIns="91440" tIns="45720" rIns="91440" bIns="91440" anchor="b"/>
          <a:lstStyle/>
          <a:p>
            <a:pPr eaLnBrk="1" hangingPunct="1"/>
            <a:r>
              <a:rPr lang="en-US" altLang="x-none" dirty="0"/>
              <a:t>Berpikir Kritis ≠ Mengkritik,  Mengecam. Mendebat</a:t>
            </a:r>
            <a:endParaRPr dirty="0"/>
          </a:p>
        </p:txBody>
      </p:sp>
      <p:sp>
        <p:nvSpPr>
          <p:cNvPr id="12291" name="Content Placeholder 2"/>
          <p:cNvSpPr>
            <a:spLocks noGrp="1"/>
          </p:cNvSpPr>
          <p:nvPr>
            <p:ph sz="quarter" idx="1"/>
          </p:nvPr>
        </p:nvSpPr>
        <p:spPr>
          <a:xfrm>
            <a:off x="479425" y="2140585"/>
            <a:ext cx="5286375" cy="4130040"/>
          </a:xfrm>
        </p:spPr>
        <p:txBody>
          <a:bodyPr vert="horz" wrap="square" lIns="91440" tIns="45720" rIns="91440" bIns="45720" anchor="t"/>
          <a:lstStyle/>
          <a:p>
            <a:pPr eaLnBrk="1" hangingPunct="1"/>
            <a:r>
              <a:rPr lang="en-US" altLang="x-none" sz="2400" dirty="0"/>
              <a:t>	Berpikir kritis tidak sama dengan sikap argumentatif atau mengecam  orang lain</a:t>
            </a:r>
          </a:p>
          <a:p>
            <a:pPr eaLnBrk="1" hangingPunct="1"/>
            <a:r>
              <a:rPr lang="en-US" altLang="x-none" sz="2400" dirty="0"/>
              <a:t>Berpikir kritis bersifat netral, objektif, tidak bias. Meskipun berpikir kritis dapat digunakan untuk menunjukkan kekeliruan atau alasan-alasan yang buruk, berpikir kritis dapat memainkan peran penting dalam kerja sama menemukan alasan yang benar maupun melakukan tugas konstruktif</a:t>
            </a:r>
          </a:p>
          <a:p>
            <a:pPr eaLnBrk="1" hangingPunct="1"/>
            <a:r>
              <a:rPr lang="en-US" altLang="x-none" sz="2400" dirty="0"/>
              <a:t>Pemikir kritis mampu melkukan introspeksi tentang kemungkinan bias dalam alasan yang dikemukakannya</a:t>
            </a:r>
            <a:endParaRPr sz="2400" dirty="0"/>
          </a:p>
        </p:txBody>
      </p:sp>
      <p:pic>
        <p:nvPicPr>
          <p:cNvPr id="12292" name="Picture 5" descr="http://www.compassministry.info/images/Criticism.jpg"/>
          <p:cNvPicPr>
            <a:picLocks noChangeAspect="1"/>
          </p:cNvPicPr>
          <p:nvPr/>
        </p:nvPicPr>
        <p:blipFill>
          <a:blip r:embed="rId2"/>
          <a:stretch>
            <a:fillRect/>
          </a:stretch>
        </p:blipFill>
        <p:spPr>
          <a:xfrm>
            <a:off x="5777230" y="2221230"/>
            <a:ext cx="3366770" cy="3201670"/>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Box 3"/>
          <p:cNvSpPr txBox="1"/>
          <p:nvPr/>
        </p:nvSpPr>
        <p:spPr>
          <a:xfrm>
            <a:off x="693420" y="2068830"/>
            <a:ext cx="7553325" cy="1753235"/>
          </a:xfrm>
          <a:prstGeom prst="rect">
            <a:avLst/>
          </a:prstGeom>
          <a:noFill/>
        </p:spPr>
        <p:txBody>
          <a:bodyPr wrap="square" rtlCol="0">
            <a:spAutoFit/>
          </a:bodyPr>
          <a:lstStyle/>
          <a:p>
            <a:pPr algn="just">
              <a:lnSpc>
                <a:spcPct val="150000"/>
              </a:lnSpc>
            </a:pPr>
            <a:r>
              <a:rPr lang="en-US" altLang="x-none" dirty="0">
                <a:solidFill>
                  <a:schemeClr val="tx1"/>
                </a:solidFill>
                <a:effectLst>
                  <a:outerShdw blurRad="38100" dist="19050" dir="2700000" algn="tl" rotWithShape="0">
                    <a:schemeClr val="dk1">
                      <a:alpha val="40000"/>
                    </a:schemeClr>
                  </a:outerShdw>
                </a:effectLst>
                <a:sym typeface="+mn-ea"/>
              </a:rPr>
              <a:t>Berpikir kritis bersifat netral, objektif, tidak bias. Meskipun berpikir kritis dapat digunakan untuk menunjukkan kekeliruan atau kesalahan.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483235"/>
            <a:ext cx="8226425" cy="1256665"/>
          </a:xfrm>
        </p:spPr>
        <p:txBody>
          <a:bodyPr vert="horz" wrap="square" lIns="91440" tIns="45720" rIns="91440" bIns="91440" anchor="b"/>
          <a:lstStyle/>
          <a:p>
            <a:pPr eaLnBrk="1" hangingPunct="1"/>
            <a:r>
              <a:rPr lang="en-US" altLang="x-none" dirty="0"/>
              <a:t>Keterampilan Inti Berpikir Kritis</a:t>
            </a:r>
            <a:endParaRPr dirty="0"/>
          </a:p>
        </p:txBody>
      </p:sp>
      <p:pic>
        <p:nvPicPr>
          <p:cNvPr id="13315" name="Picture 2" descr="E:\Core Critical Thinking Skills.jpg"/>
          <p:cNvPicPr>
            <a:picLocks noChangeAspect="1"/>
          </p:cNvPicPr>
          <p:nvPr/>
        </p:nvPicPr>
        <p:blipFill>
          <a:blip r:embed="rId2"/>
          <a:stretch>
            <a:fillRect/>
          </a:stretch>
        </p:blipFill>
        <p:spPr>
          <a:xfrm>
            <a:off x="1889443" y="2111058"/>
            <a:ext cx="5786437" cy="3481387"/>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8470" y="417513"/>
            <a:ext cx="8226425" cy="1139825"/>
          </a:xfrm>
        </p:spPr>
        <p:txBody>
          <a:bodyPr vert="horz" wrap="square" lIns="91440" tIns="45720" rIns="91440" bIns="9144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smtClean="0">
                <a:ln>
                  <a:noFill/>
                </a:ln>
                <a:solidFill>
                  <a:schemeClr val="tx2">
                    <a:satMod val="130000"/>
                  </a:schemeClr>
                </a:solidFill>
                <a:effectLst/>
                <a:uLnTx/>
                <a:uFillTx/>
                <a:latin typeface="+mj-lt"/>
                <a:ea typeface="+mj-ea"/>
                <a:cs typeface="+mj-cs"/>
              </a:rPr>
              <a:t>Keterampilan Inti Berpikir Kritis</a:t>
            </a:r>
            <a:endParaRPr kumimoji="0" lang="en-US" sz="4000" b="0" i="0" u="none" strike="noStrike" kern="1200" cap="none" spc="0" normalizeH="0" baseline="0" noProof="0">
              <a:ln>
                <a:noFill/>
              </a:ln>
              <a:solidFill>
                <a:schemeClr val="tx2">
                  <a:satMod val="130000"/>
                </a:schemeClr>
              </a:solidFill>
              <a:effectLst/>
              <a:uLnTx/>
              <a:uFillTx/>
              <a:latin typeface="+mj-lt"/>
              <a:ea typeface="+mj-ea"/>
              <a:cs typeface="+mj-cs"/>
            </a:endParaRPr>
          </a:p>
        </p:txBody>
      </p:sp>
      <p:sp>
        <p:nvSpPr>
          <p:cNvPr id="14339" name="Rectangle 11"/>
          <p:cNvSpPr>
            <a:spLocks noGrp="1"/>
          </p:cNvSpPr>
          <p:nvPr>
            <p:ph sz="quarter" idx="1"/>
          </p:nvPr>
        </p:nvSpPr>
        <p:spPr>
          <a:xfrm>
            <a:off x="1143000" y="1786255"/>
            <a:ext cx="7498080" cy="4265930"/>
          </a:xfrm>
        </p:spPr>
        <p:txBody>
          <a:bodyPr vert="horz" wrap="square" lIns="91440" tIns="45720" rIns="91440" bIns="45720" anchor="t"/>
          <a:lstStyle/>
          <a:p>
            <a:pPr eaLnBrk="1" hangingPunct="1">
              <a:lnSpc>
                <a:spcPct val="90000"/>
              </a:lnSpc>
            </a:pPr>
            <a:r>
              <a:rPr lang="en-US" altLang="x-none" sz="2400" b="1" dirty="0"/>
              <a:t>Interpretasi</a:t>
            </a:r>
            <a:r>
              <a:rPr lang="en-US" altLang="x-none" sz="2400" dirty="0"/>
              <a:t> – kategorisasi,mengklarifikasi makna</a:t>
            </a:r>
          </a:p>
          <a:p>
            <a:pPr eaLnBrk="1" hangingPunct="1">
              <a:lnSpc>
                <a:spcPct val="90000"/>
              </a:lnSpc>
            </a:pPr>
            <a:r>
              <a:rPr lang="en-US" altLang="x-none" sz="2400" b="1" dirty="0"/>
              <a:t>Analisis</a:t>
            </a:r>
            <a:r>
              <a:rPr lang="en-US" altLang="x-none" sz="2400" dirty="0"/>
              <a:t> – memeriksa gagasan, mengidentifikasi argumen, menganalisis argumen </a:t>
            </a:r>
          </a:p>
          <a:p>
            <a:pPr eaLnBrk="1" hangingPunct="1">
              <a:lnSpc>
                <a:spcPct val="80000"/>
              </a:lnSpc>
            </a:pPr>
            <a:r>
              <a:rPr lang="en-US" altLang="x-none" sz="2400" b="1" dirty="0"/>
              <a:t>Evaluasi</a:t>
            </a:r>
            <a:r>
              <a:rPr lang="en-US" altLang="x-none" sz="2400" dirty="0"/>
              <a:t> – menilai klaim (pernyataan), menilai argumen</a:t>
            </a:r>
          </a:p>
          <a:p>
            <a:pPr eaLnBrk="1" hangingPunct="1">
              <a:lnSpc>
                <a:spcPct val="80000"/>
              </a:lnSpc>
            </a:pPr>
            <a:r>
              <a:rPr lang="en-US" altLang="x-none" sz="2400" b="1" dirty="0"/>
              <a:t>Inferensi</a:t>
            </a:r>
            <a:r>
              <a:rPr lang="en-US" altLang="x-none" sz="2400" dirty="0"/>
              <a:t> – mempertanyakan gagasan, memikirkan alternatif (misalnya, differential diagnosis), menarik kesimpulan, memecahkan masalah,  mengambil keputusan</a:t>
            </a:r>
          </a:p>
          <a:p>
            <a:pPr eaLnBrk="1" hangingPunct="1">
              <a:lnSpc>
                <a:spcPct val="80000"/>
              </a:lnSpc>
            </a:pPr>
            <a:r>
              <a:rPr lang="en-US" altLang="x-none" sz="2400" b="1" dirty="0"/>
              <a:t>Penjelasan</a:t>
            </a:r>
            <a:r>
              <a:rPr lang="en-US" altLang="x-none" sz="2400" dirty="0"/>
              <a:t> – menyatakan masalah, menyatakan hasil,  mengemukakan kebenaran prosedur, mengemukakan argumen</a:t>
            </a:r>
          </a:p>
          <a:p>
            <a:pPr eaLnBrk="1" hangingPunct="1">
              <a:lnSpc>
                <a:spcPct val="80000"/>
              </a:lnSpc>
            </a:pPr>
            <a:r>
              <a:rPr lang="en-US" altLang="x-none" sz="2400" b="1" dirty="0"/>
              <a:t>Regulasi diri</a:t>
            </a:r>
            <a:r>
              <a:rPr lang="en-US" altLang="x-none" sz="2400" dirty="0"/>
              <a:t> – meneliti diri, mengoreksi diri</a:t>
            </a:r>
          </a:p>
          <a:p>
            <a:pPr lvl="1" eaLnBrk="1" hangingPunct="1">
              <a:lnSpc>
                <a:spcPct val="80000"/>
              </a:lnSpc>
            </a:pPr>
            <a:endParaRPr lang="en-US" altLang="x-none" dirty="0"/>
          </a:p>
          <a:p>
            <a:pPr eaLnBrk="1" hangingPunct="1">
              <a:lnSpc>
                <a:spcPct val="90000"/>
              </a:lnSpc>
            </a:pPr>
            <a:endParaRPr lang="en-US" altLang="x-none" sz="2400" dirty="0"/>
          </a:p>
          <a:p>
            <a:pPr eaLnBrk="1" hangingPunct="1">
              <a:lnSpc>
                <a:spcPct val="90000"/>
              </a:lnSpc>
            </a:pPr>
            <a:endParaRPr lang="en-US" altLang="x-none" sz="2400" dirty="0"/>
          </a:p>
        </p:txBody>
      </p:sp>
    </p:spTree>
  </p:cSld>
  <p:clrMapOvr>
    <a:masterClrMapping/>
  </p:clrMapOvr>
  <p:transition/>
</p:sld>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Verdana"/>
        <a:ea typeface="Arial Unicode MS"/>
        <a:cs typeface=""/>
      </a:majorFont>
      <a:minorFont>
        <a:latin typeface="Verdana"/>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Verdana"/>
        <a:ea typeface="Arial Unicode MS"/>
        <a:cs typeface=""/>
      </a:majorFont>
      <a:minorFont>
        <a:latin typeface="Verdana"/>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Verdana"/>
        <a:ea typeface="Arial Unicode MS"/>
        <a:cs typeface=""/>
      </a:majorFont>
      <a:minorFont>
        <a:latin typeface="Verdana"/>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Verdana"/>
        <a:ea typeface="Arial Unicode MS"/>
        <a:cs typeface=""/>
      </a:majorFont>
      <a:minorFont>
        <a:latin typeface="Verdana"/>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Verdana"/>
        <a:ea typeface="Arial Unicode MS"/>
        <a:cs typeface=""/>
      </a:majorFont>
      <a:minorFont>
        <a:latin typeface="Verdana"/>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0.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2.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3.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4.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5.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6.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7.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9.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Narrow"/>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Verdana"/>
        <a:ea typeface="Arial Unicode MS"/>
        <a:cs typeface=""/>
      </a:majorFont>
      <a:minorFont>
        <a:latin typeface="Verdana"/>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882</Words>
  <Application>Microsoft Office PowerPoint</Application>
  <PresentationFormat>On-screen Show (4:3)</PresentationFormat>
  <Paragraphs>127</Paragraphs>
  <Slides>27</Slides>
  <Notes>2</Notes>
  <HiddenSlides>0</HiddenSlides>
  <MMClips>0</MMClips>
  <ScaleCrop>false</ScaleCrop>
  <HeadingPairs>
    <vt:vector size="4" baseType="variant">
      <vt:variant>
        <vt:lpstr>Theme</vt:lpstr>
      </vt:variant>
      <vt:variant>
        <vt:i4>78</vt:i4>
      </vt:variant>
      <vt:variant>
        <vt:lpstr>Slide Titles</vt:lpstr>
      </vt:variant>
      <vt:variant>
        <vt:i4>27</vt:i4>
      </vt:variant>
    </vt:vector>
  </HeadingPairs>
  <TitlesOfParts>
    <vt:vector size="105" baseType="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Berpikir Kritis (Critical Thinking) </vt:lpstr>
      <vt:lpstr>     What Is Critical Thinking? (Definisi Berpikir Kritis)</vt:lpstr>
      <vt:lpstr>   Definisi Berpikir Kritis</vt:lpstr>
      <vt:lpstr>   Berpikir Kritis ≠ Menghafal, Mengumpulkan Informasi</vt:lpstr>
      <vt:lpstr>Berpikir Kritis ≠ Mengkritik,  Mengecam. Mendebat</vt:lpstr>
      <vt:lpstr>PowerPoint Presentation</vt:lpstr>
      <vt:lpstr>Keterampilan Inti Berpikir Kritis</vt:lpstr>
      <vt:lpstr>Keterampilan Inti Berpikir Kritis</vt:lpstr>
      <vt:lpstr>Keterampilan Berpikir Kritis</vt:lpstr>
      <vt:lpstr>Perbedaan antara Pemikir Kritis dan Bukan Pemikir Kritis </vt:lpstr>
      <vt:lpstr>Mengapa Berpikir Kritis?</vt:lpstr>
      <vt:lpstr>PowerPoint Presentation</vt:lpstr>
      <vt:lpstr>PowerPoint Presentation</vt:lpstr>
      <vt:lpstr>PowerPoint Presentation</vt:lpstr>
      <vt:lpstr>PowerPoint Presentation</vt:lpstr>
      <vt:lpstr>PowerPoint Presentation</vt:lpstr>
      <vt:lpstr>PowerPoint Presentation</vt:lpstr>
      <vt:lpstr>Manfaat Berpikir Kritis bagi Mahasiswa</vt:lpstr>
      <vt:lpstr>Berpikir Kritis dan Problem Based Learning</vt:lpstr>
      <vt:lpstr>PowerPoint Presentation</vt:lpstr>
      <vt:lpstr>PowerPoint Presentation</vt:lpstr>
      <vt:lpstr>PowerPoint Presentation</vt:lpstr>
      <vt:lpstr>PowerPoint Presentation</vt:lpstr>
      <vt:lpstr>PowerPoint Presentation</vt:lpstr>
      <vt:lpstr>Selamat Berpikir Kritis untuk  Mengoptimalkan Potensi Anda! (Bebaskan Diri Anda dari Kebiasaan Mendapatkan Informasi Mentah-Mentah)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ismail - [2010]</cp:lastModifiedBy>
  <cp:revision>6</cp:revision>
  <cp:lastPrinted>2011-07-18T11:17:00Z</cp:lastPrinted>
  <dcterms:created xsi:type="dcterms:W3CDTF">2003-01-23T21:51:00Z</dcterms:created>
  <dcterms:modified xsi:type="dcterms:W3CDTF">2020-12-30T23:41:02Z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