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27"/>
  </p:notesMasterIdLst>
  <p:sldIdLst>
    <p:sldId id="578" r:id="rId5"/>
    <p:sldId id="307" r:id="rId6"/>
    <p:sldId id="568" r:id="rId7"/>
    <p:sldId id="579" r:id="rId8"/>
    <p:sldId id="569" r:id="rId9"/>
    <p:sldId id="636" r:id="rId10"/>
    <p:sldId id="613" r:id="rId11"/>
    <p:sldId id="630" r:id="rId12"/>
    <p:sldId id="637" r:id="rId13"/>
    <p:sldId id="638" r:id="rId14"/>
    <p:sldId id="631" r:id="rId15"/>
    <p:sldId id="632" r:id="rId16"/>
    <p:sldId id="639" r:id="rId17"/>
    <p:sldId id="640" r:id="rId18"/>
    <p:sldId id="641" r:id="rId19"/>
    <p:sldId id="642" r:id="rId20"/>
    <p:sldId id="634" r:id="rId21"/>
    <p:sldId id="635" r:id="rId22"/>
    <p:sldId id="633" r:id="rId23"/>
    <p:sldId id="614" r:id="rId24"/>
    <p:sldId id="564" r:id="rId25"/>
    <p:sldId id="32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Powerpoint</a:t>
            </a:r>
            <a:r>
              <a:rPr lang="en-US" dirty="0" smtClean="0"/>
              <a:t>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12/03/2021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 smtClean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0"/>
            <a:ext cx="8036417" cy="6615684"/>
          </a:xfrm>
        </p:spPr>
      </p:pic>
    </p:spTree>
    <p:extLst>
      <p:ext uri="{BB962C8B-B14F-4D97-AF65-F5344CB8AC3E}">
        <p14:creationId xmlns:p14="http://schemas.microsoft.com/office/powerpoint/2010/main" val="10742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id-ID" sz="3600" b="1" dirty="0"/>
              <a:t>Penyebab Bencana di Indonesia (Khusus)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id-ID" sz="2800" b="1" dirty="0" smtClean="0"/>
              <a:t>3</a:t>
            </a:r>
            <a:r>
              <a:rPr lang="en-US" sz="2800" b="1" dirty="0" smtClean="0"/>
              <a:t>. </a:t>
            </a:r>
            <a:r>
              <a:rPr lang="en-US" sz="2800" b="1" dirty="0" err="1"/>
              <a:t>Berkurangnya</a:t>
            </a:r>
            <a:r>
              <a:rPr lang="en-US" sz="2800" b="1" dirty="0"/>
              <a:t> air </a:t>
            </a:r>
            <a:r>
              <a:rPr lang="en-US" sz="2800" b="1" dirty="0" err="1"/>
              <a:t>tanah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 smtClean="0"/>
              <a:t>drastis</a:t>
            </a:r>
            <a:endParaRPr lang="en-US" sz="2800" b="1" dirty="0"/>
          </a:p>
          <a:p>
            <a:pPr algn="just" fontAlgn="base"/>
            <a:r>
              <a:rPr lang="en-US" sz="2800" dirty="0" err="1"/>
              <a:t>Eksploitasi</a:t>
            </a:r>
            <a:r>
              <a:rPr lang="en-US" sz="2800" dirty="0"/>
              <a:t> </a:t>
            </a:r>
            <a:r>
              <a:rPr lang="en-US" sz="2800" dirty="0" err="1"/>
              <a:t>besar-besaran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air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memicu</a:t>
            </a:r>
            <a:r>
              <a:rPr lang="en-US" sz="2800" dirty="0"/>
              <a:t> </a:t>
            </a:r>
            <a:r>
              <a:rPr lang="en-US" sz="2800" dirty="0" err="1"/>
              <a:t>bencana</a:t>
            </a:r>
            <a:r>
              <a:rPr lang="en-US" sz="2800" dirty="0" smtClean="0"/>
              <a:t>.</a:t>
            </a:r>
            <a:r>
              <a:rPr lang="id-ID" sz="2800" dirty="0"/>
              <a:t> Terlebih lagi ketika jumlah air yang ditarik keluar dari tanah lebih besar daripada jumlah air yang masuk ke dalamnya</a:t>
            </a:r>
            <a:r>
              <a:rPr lang="id-ID" sz="2800" dirty="0" smtClean="0"/>
              <a:t>.</a:t>
            </a:r>
            <a:endParaRPr lang="id-ID" sz="2800" dirty="0"/>
          </a:p>
          <a:p>
            <a:pPr algn="just" fontAlgn="base"/>
            <a:r>
              <a:rPr lang="id-ID" sz="2800" dirty="0"/>
              <a:t>Perbedaan yang jauh ini cenderung menimbulkan terbentuknya ruang kosong di bawah tanah</a:t>
            </a:r>
            <a:r>
              <a:rPr lang="id-ID" sz="2800" dirty="0" smtClean="0"/>
              <a:t>.</a:t>
            </a:r>
            <a:endParaRPr lang="id-ID" sz="2800" dirty="0"/>
          </a:p>
          <a:p>
            <a:pPr algn="just" fontAlgn="base"/>
            <a:r>
              <a:rPr lang="id-ID" sz="2800" dirty="0" smtClean="0"/>
              <a:t>Gerakan </a:t>
            </a:r>
            <a:r>
              <a:rPr lang="id-ID" sz="2800" dirty="0"/>
              <a:t>gravitasi, tekanan, atau impuls kecil dapat menyebabkan kesalahan yang memicu gempa bumi yang tidak biasa.</a:t>
            </a:r>
          </a:p>
          <a:p>
            <a:pPr algn="just" fontAlgn="base"/>
            <a:endParaRPr lang="id-ID" sz="2800" dirty="0"/>
          </a:p>
          <a:p>
            <a:pPr algn="just" fontAlgn="base"/>
            <a:endParaRPr lang="id-ID" sz="2800" dirty="0"/>
          </a:p>
          <a:p>
            <a:pPr algn="just" fontAlgn="base"/>
            <a:endParaRPr lang="id-ID" sz="2800" dirty="0"/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1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id-ID" sz="3600" b="1" dirty="0"/>
              <a:t>Penyebab Bencana di Indonesia (Khusus)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721476"/>
            <a:ext cx="10081684" cy="4319588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</a:t>
            </a:r>
            <a:r>
              <a:rPr lang="en-US" sz="2800" b="1" dirty="0" err="1"/>
              <a:t>Berkurangnya</a:t>
            </a:r>
            <a:r>
              <a:rPr lang="en-US" sz="2800" b="1" dirty="0"/>
              <a:t> </a:t>
            </a:r>
            <a:r>
              <a:rPr lang="en-US" sz="2800" b="1" dirty="0" err="1"/>
              <a:t>kepadatan</a:t>
            </a:r>
            <a:r>
              <a:rPr lang="en-US" sz="2800" b="1" dirty="0"/>
              <a:t> </a:t>
            </a:r>
            <a:r>
              <a:rPr lang="en-US" sz="2800" b="1" dirty="0" err="1" smtClean="0"/>
              <a:t>tanah</a:t>
            </a:r>
            <a:endParaRPr lang="en-US" sz="2800" b="1" dirty="0"/>
          </a:p>
          <a:p>
            <a:pPr algn="just" fontAlgn="base"/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deteriorasi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 fontAlgn="base"/>
            <a:r>
              <a:rPr lang="en-US" sz="2800" dirty="0" err="1"/>
              <a:t>Menebang</a:t>
            </a:r>
            <a:r>
              <a:rPr lang="en-US" sz="2800" dirty="0"/>
              <a:t>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sembarangan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memperparah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sejati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 fontAlgn="base"/>
            <a:r>
              <a:rPr lang="en-US" sz="2800" dirty="0" err="1"/>
              <a:t>Ditambah</a:t>
            </a:r>
            <a:r>
              <a:rPr lang="en-US" sz="2800" dirty="0"/>
              <a:t> </a:t>
            </a:r>
            <a:r>
              <a:rPr lang="en-US" sz="2800" dirty="0" err="1"/>
              <a:t>polusi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limbah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,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produktivitas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berkurang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 fontAlgn="base"/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yang </a:t>
            </a:r>
            <a:r>
              <a:rPr lang="en-US" sz="2800" dirty="0" err="1"/>
              <a:t>tandus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stabil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tanpa</a:t>
            </a:r>
            <a:r>
              <a:rPr lang="en-US" sz="2800" dirty="0"/>
              <a:t> </a:t>
            </a:r>
            <a:r>
              <a:rPr lang="en-US" sz="2800" dirty="0" err="1"/>
              <a:t>pengikat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r>
              <a:rPr lang="en-US" sz="2800" dirty="0"/>
              <a:t> </a:t>
            </a:r>
            <a:r>
              <a:rPr lang="en-US" sz="2800" dirty="0" err="1"/>
              <a:t>pohon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memperbesar</a:t>
            </a:r>
            <a:r>
              <a:rPr lang="en-US" sz="2800" dirty="0"/>
              <a:t> </a:t>
            </a:r>
            <a:r>
              <a:rPr lang="en-US" sz="2800" dirty="0" err="1"/>
              <a:t>potensi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yang </a:t>
            </a:r>
            <a:r>
              <a:rPr lang="en-US" sz="2800" dirty="0" err="1"/>
              <a:t>dipicu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tanah</a:t>
            </a:r>
            <a:r>
              <a:rPr lang="en-US" sz="2800" dirty="0"/>
              <a:t> </a:t>
            </a:r>
            <a:r>
              <a:rPr lang="en-US" sz="2800" dirty="0" err="1"/>
              <a:t>longsor</a:t>
            </a:r>
            <a:r>
              <a:rPr lang="en-US" sz="2800" dirty="0"/>
              <a:t>.</a:t>
            </a:r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9" y="922985"/>
            <a:ext cx="6426148" cy="5309337"/>
          </a:xfrm>
        </p:spPr>
      </p:pic>
    </p:spTree>
    <p:extLst>
      <p:ext uri="{BB962C8B-B14F-4D97-AF65-F5344CB8AC3E}">
        <p14:creationId xmlns:p14="http://schemas.microsoft.com/office/powerpoint/2010/main" val="39710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316" y="111615"/>
            <a:ext cx="4826829" cy="6434801"/>
          </a:xfrm>
        </p:spPr>
      </p:pic>
    </p:spTree>
    <p:extLst>
      <p:ext uri="{BB962C8B-B14F-4D97-AF65-F5344CB8AC3E}">
        <p14:creationId xmlns:p14="http://schemas.microsoft.com/office/powerpoint/2010/main" val="5519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42" y="-270456"/>
            <a:ext cx="6005209" cy="7499188"/>
          </a:xfrm>
        </p:spPr>
      </p:pic>
    </p:spTree>
    <p:extLst>
      <p:ext uri="{BB962C8B-B14F-4D97-AF65-F5344CB8AC3E}">
        <p14:creationId xmlns:p14="http://schemas.microsoft.com/office/powerpoint/2010/main" val="14546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7" y="152993"/>
            <a:ext cx="9723450" cy="6871237"/>
          </a:xfrm>
        </p:spPr>
      </p:pic>
    </p:spTree>
    <p:extLst>
      <p:ext uri="{BB962C8B-B14F-4D97-AF65-F5344CB8AC3E}">
        <p14:creationId xmlns:p14="http://schemas.microsoft.com/office/powerpoint/2010/main" val="1030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445" y="948567"/>
            <a:ext cx="7130131" cy="53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46" y="1141927"/>
            <a:ext cx="7289442" cy="4859628"/>
          </a:xfrm>
        </p:spPr>
      </p:pic>
    </p:spTree>
    <p:extLst>
      <p:ext uri="{BB962C8B-B14F-4D97-AF65-F5344CB8AC3E}">
        <p14:creationId xmlns:p14="http://schemas.microsoft.com/office/powerpoint/2010/main" val="25771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id-ID" sz="3600" b="1" dirty="0"/>
              <a:t>Penyebab Bencana di Indonesia (Khusus)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sz="2800" b="1" dirty="0"/>
              <a:t>5. </a:t>
            </a:r>
            <a:r>
              <a:rPr lang="en-US" sz="2800" b="1" dirty="0" err="1"/>
              <a:t>Ledakan</a:t>
            </a:r>
            <a:r>
              <a:rPr lang="en-US" sz="2800" b="1" dirty="0"/>
              <a:t> </a:t>
            </a:r>
            <a:r>
              <a:rPr lang="en-US" sz="2800" b="1" dirty="0" err="1" smtClean="0"/>
              <a:t>bom</a:t>
            </a:r>
            <a:endParaRPr lang="en-US" sz="2800" b="1" dirty="0"/>
          </a:p>
          <a:p>
            <a:pPr algn="just" fontAlgn="base"/>
            <a:r>
              <a:rPr lang="en-US" sz="2800" dirty="0"/>
              <a:t>Indonesia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target </a:t>
            </a:r>
            <a:r>
              <a:rPr lang="en-US" sz="2800" dirty="0" err="1"/>
              <a:t>teroris</a:t>
            </a:r>
            <a:r>
              <a:rPr lang="en-US" sz="2800" dirty="0"/>
              <a:t> </a:t>
            </a:r>
            <a:r>
              <a:rPr lang="en-US" sz="2800" dirty="0" err="1"/>
              <a:t>terbanyak</a:t>
            </a:r>
            <a:r>
              <a:rPr lang="en-US" sz="2800" dirty="0"/>
              <a:t> di </a:t>
            </a:r>
            <a:r>
              <a:rPr lang="en-US" sz="2800" dirty="0" err="1"/>
              <a:t>dunia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 fontAlgn="base"/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turis</a:t>
            </a:r>
            <a:r>
              <a:rPr lang="en-US" sz="2800" dirty="0"/>
              <a:t> </a:t>
            </a:r>
            <a:r>
              <a:rPr lang="en-US" sz="2800" dirty="0" err="1"/>
              <a:t>takut</a:t>
            </a:r>
            <a:r>
              <a:rPr lang="en-US" sz="2800" dirty="0"/>
              <a:t> </a:t>
            </a:r>
            <a:r>
              <a:rPr lang="en-US" sz="2800" dirty="0" err="1"/>
              <a:t>mengunjungi</a:t>
            </a:r>
            <a:r>
              <a:rPr lang="en-US" sz="2800" dirty="0"/>
              <a:t> Bali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pengeboman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di Bali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yang </a:t>
            </a:r>
            <a:r>
              <a:rPr lang="en-US" sz="2800" dirty="0" err="1"/>
              <a:t>lalu</a:t>
            </a:r>
            <a:r>
              <a:rPr lang="en-US" sz="2800" dirty="0"/>
              <a:t>. </a:t>
            </a:r>
          </a:p>
          <a:p>
            <a:pPr algn="just" fontAlgn="base"/>
            <a:r>
              <a:rPr lang="en-US" sz="2800" dirty="0" err="1"/>
              <a:t>Ledakan</a:t>
            </a:r>
            <a:r>
              <a:rPr lang="en-US" sz="2800" dirty="0"/>
              <a:t> </a:t>
            </a:r>
            <a:r>
              <a:rPr lang="en-US" sz="2800" dirty="0" err="1"/>
              <a:t>bom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di Indonesia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di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sekitar</a:t>
            </a:r>
            <a:r>
              <a:rPr lang="en-US" sz="2800" dirty="0"/>
              <a:t> </a:t>
            </a:r>
            <a:r>
              <a:rPr lang="en-US" sz="2800" dirty="0" err="1" smtClean="0"/>
              <a:t>ledakan</a:t>
            </a:r>
            <a:r>
              <a:rPr lang="id-ID" sz="2800" dirty="0" smtClean="0"/>
              <a:t>.</a:t>
            </a:r>
          </a:p>
          <a:p>
            <a:pPr algn="just" fontAlgn="base"/>
            <a:endParaRPr lang="id-ID" sz="2800" dirty="0"/>
          </a:p>
          <a:p>
            <a:pPr algn="just" fontAlgn="base"/>
            <a:r>
              <a:rPr lang="id-ID" sz="2800" dirty="0" smtClean="0"/>
              <a:t>Sumber : Tribun, Detik.com</a:t>
            </a:r>
            <a:endParaRPr lang="en-US" sz="2800" dirty="0"/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  <a:p>
            <a:pPr marL="0" indent="0" algn="just" fontAlgn="base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7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61" y="1983517"/>
            <a:ext cx="10515600" cy="1736428"/>
          </a:xfrm>
        </p:spPr>
        <p:txBody>
          <a:bodyPr/>
          <a:lstStyle/>
          <a:p>
            <a:r>
              <a:rPr lang="id-I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  <a:t>Faktor Penyebab Bencana Pertemuan 5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 smtClean="0">
                <a:latin typeface="Berlin Sans FB Demi" pitchFamily="34" charset="0"/>
              </a:rPr>
              <a:t>Gerry Katon Mahendra, MIP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err="1" smtClean="0">
                <a:latin typeface="Berlin Sans FB Demi" pitchFamily="34" charset="0"/>
              </a:rPr>
              <a:t>Disampaikan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pada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Kuliah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id-ID" sz="1600" dirty="0" smtClean="0">
                <a:latin typeface="Berlin Sans FB Demi" pitchFamily="34" charset="0"/>
              </a:rPr>
              <a:t>Pengantar Ilmu Politik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id-ID" sz="1600" dirty="0" smtClean="0">
                <a:latin typeface="Berlin Sans FB Demi" pitchFamily="34" charset="0"/>
              </a:rPr>
              <a:t>202</a:t>
            </a:r>
            <a:r>
              <a:rPr lang="en-US" sz="1600" dirty="0" smtClean="0">
                <a:latin typeface="Berlin Sans FB Demi" pitchFamily="34" charset="0"/>
              </a:rPr>
              <a:t>1</a:t>
            </a:r>
            <a:endParaRPr lang="en-US" sz="1600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en-US" sz="3600" b="1" dirty="0" smtClean="0"/>
              <a:t>PESAN HIKMAH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sz="2800" i="1" dirty="0" err="1"/>
              <a:t>Nabi</a:t>
            </a:r>
            <a:r>
              <a:rPr lang="en-US" sz="2800" i="1" dirty="0"/>
              <a:t> SAW </a:t>
            </a:r>
            <a:r>
              <a:rPr lang="en-US" sz="2800" i="1" dirty="0" err="1"/>
              <a:t>bersabda</a:t>
            </a:r>
            <a:r>
              <a:rPr lang="en-US" sz="2800" i="1" dirty="0"/>
              <a:t>, ' </a:t>
            </a:r>
            <a:r>
              <a:rPr lang="en-US" sz="2800" i="1" dirty="0" err="1"/>
              <a:t>Tidaklah</a:t>
            </a:r>
            <a:r>
              <a:rPr lang="en-US" sz="2800" i="1" dirty="0"/>
              <a:t> </a:t>
            </a:r>
            <a:r>
              <a:rPr lang="en-US" sz="2800" i="1" dirty="0" err="1"/>
              <a:t>seorang</a:t>
            </a:r>
            <a:r>
              <a:rPr lang="en-US" sz="2800" i="1" dirty="0"/>
              <a:t> Muslim </a:t>
            </a:r>
            <a:r>
              <a:rPr lang="en-US" sz="2800" i="1" dirty="0" err="1"/>
              <a:t>tertimpa</a:t>
            </a:r>
            <a:r>
              <a:rPr lang="en-US" sz="2800" i="1" dirty="0"/>
              <a:t> </a:t>
            </a:r>
            <a:r>
              <a:rPr lang="en-US" sz="2800" i="1" dirty="0" err="1"/>
              <a:t>suatu</a:t>
            </a:r>
            <a:r>
              <a:rPr lang="en-US" sz="2800" i="1" dirty="0"/>
              <a:t> </a:t>
            </a:r>
            <a:r>
              <a:rPr lang="en-US" sz="2800" i="1" dirty="0" err="1"/>
              <a:t>penyakit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keletihan</a:t>
            </a:r>
            <a:r>
              <a:rPr lang="en-US" sz="2800" i="1" dirty="0"/>
              <a:t>, </a:t>
            </a:r>
            <a:r>
              <a:rPr lang="en-US" sz="2800" i="1" dirty="0" err="1"/>
              <a:t>kekhawatiran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kesedihan</a:t>
            </a:r>
            <a:r>
              <a:rPr lang="en-US" sz="2800" i="1" dirty="0"/>
              <a:t>,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tidak</a:t>
            </a:r>
            <a:r>
              <a:rPr lang="en-US" sz="2800" i="1" dirty="0"/>
              <a:t> </a:t>
            </a:r>
            <a:r>
              <a:rPr lang="en-US" sz="2800" i="1" dirty="0" err="1"/>
              <a:t>juga</a:t>
            </a:r>
            <a:r>
              <a:rPr lang="en-US" sz="2800" i="1" dirty="0"/>
              <a:t> </a:t>
            </a:r>
            <a:r>
              <a:rPr lang="en-US" sz="2800" i="1" dirty="0" err="1"/>
              <a:t>gangguan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kesusahan</a:t>
            </a:r>
            <a:r>
              <a:rPr lang="en-US" sz="2800" i="1" dirty="0"/>
              <a:t> </a:t>
            </a:r>
            <a:r>
              <a:rPr lang="en-US" sz="2800" i="1" dirty="0" err="1"/>
              <a:t>bahkan</a:t>
            </a:r>
            <a:r>
              <a:rPr lang="en-US" sz="2800" i="1" dirty="0"/>
              <a:t> </a:t>
            </a:r>
            <a:r>
              <a:rPr lang="en-US" sz="2800" i="1" dirty="0" err="1"/>
              <a:t>duri</a:t>
            </a:r>
            <a:r>
              <a:rPr lang="en-US" sz="2800" i="1" dirty="0"/>
              <a:t> yang </a:t>
            </a:r>
            <a:r>
              <a:rPr lang="en-US" sz="2800" i="1" dirty="0" err="1"/>
              <a:t>melukainya</a:t>
            </a:r>
            <a:r>
              <a:rPr lang="en-US" sz="2800" i="1" dirty="0"/>
              <a:t>, </a:t>
            </a:r>
            <a:r>
              <a:rPr lang="en-US" sz="2800" i="1" dirty="0" err="1"/>
              <a:t>melainkan</a:t>
            </a:r>
            <a:r>
              <a:rPr lang="en-US" sz="2800" i="1" dirty="0"/>
              <a:t> Allah </a:t>
            </a:r>
            <a:r>
              <a:rPr lang="en-US" sz="2800" i="1" dirty="0" err="1"/>
              <a:t>akan</a:t>
            </a:r>
            <a:r>
              <a:rPr lang="en-US" sz="2800" i="1" dirty="0"/>
              <a:t> </a:t>
            </a:r>
            <a:r>
              <a:rPr lang="en-US" sz="2800" i="1" dirty="0" err="1" smtClean="0"/>
              <a:t>menghapus</a:t>
            </a:r>
            <a:r>
              <a:rPr lang="en-US" sz="2800" i="1" dirty="0" smtClean="0"/>
              <a:t> </a:t>
            </a:r>
            <a:r>
              <a:rPr lang="en-US" sz="2800" i="1" dirty="0" err="1"/>
              <a:t>kesalahan-kesalahannya</a:t>
            </a:r>
            <a:r>
              <a:rPr lang="en-US" sz="2800" i="1" dirty="0" smtClean="0"/>
              <a:t>',“</a:t>
            </a:r>
            <a:endParaRPr lang="id-ID" sz="2800" i="1" dirty="0" smtClean="0"/>
          </a:p>
          <a:p>
            <a:pPr marL="0" indent="0" algn="ctr" fontAlgn="base">
              <a:buNone/>
            </a:pPr>
            <a:endParaRPr lang="id-ID" sz="2800" b="1" i="1" dirty="0"/>
          </a:p>
          <a:p>
            <a:pPr marL="0" indent="0" algn="ctr" fontAlgn="base">
              <a:buNone/>
            </a:pPr>
            <a:r>
              <a:rPr lang="id-ID" sz="2800" b="1" i="1" dirty="0" smtClean="0"/>
              <a:t>HR Bukhari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333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 smtClean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</a:rPr>
              <a:t>Deskripsi MK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>
                <a:latin typeface="Arial Narrow" pitchFamily="34" charset="0"/>
                <a:ea typeface="SimHei" pitchFamily="49" charset="-122"/>
              </a:rPr>
              <a:t>Deskripsi MK 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id-ID" dirty="0">
                <a:latin typeface="Arial Narrow" pitchFamily="34" charset="0"/>
                <a:ea typeface="SimHei" pitchFamily="49" charset="-122"/>
              </a:rPr>
              <a:t>Mata Kuliah ini bertujuan agar mahasiswa memiliki pemahaman tentang Pengertian bencana, tipe bencana, fase-fase dalam bencana, faktor-faktor yang memperburuk bencana, struktur operasi tanggap darurat (ruang lingkup manajemen bencana, Standar Sistem Manajemen Keadaan Darurat, Manajemen Bencana Berbasis Komunitas, Manajemen Bencana yang Sesuai untuk Indonesia)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Capaian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Pembelajaran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 smtClean="0">
                <a:latin typeface="Arial Narrow" pitchFamily="34" charset="0"/>
                <a:ea typeface="SimHei" pitchFamily="49" charset="-122"/>
              </a:rPr>
              <a:t>Capaian Pembelajaran </a:t>
            </a:r>
            <a:r>
              <a:rPr lang="id-ID" dirty="0">
                <a:latin typeface="Arial Narrow" pitchFamily="34" charset="0"/>
                <a:ea typeface="SimHei" pitchFamily="49" charset="-122"/>
              </a:rPr>
              <a:t>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1.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ruang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lingkup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2.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mitigasi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3.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evakuasi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4.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pendekatan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SOS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dan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pemulihan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0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812" y="335282"/>
            <a:ext cx="4255588" cy="604518"/>
          </a:xfrm>
        </p:spPr>
        <p:txBody>
          <a:bodyPr/>
          <a:lstStyle/>
          <a:p>
            <a:r>
              <a:rPr lang="en-US" sz="4000" b="1" dirty="0" err="1" smtClean="0"/>
              <a:t>Bahan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Kajian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  <a:p>
            <a:pPr marL="0" indent="0" algn="ctr">
              <a:buNone/>
            </a:pPr>
            <a:r>
              <a:rPr lang="id-ID" sz="2800" b="1" dirty="0" smtClean="0"/>
              <a:t>JENIS BENCANA BERDASARKAN PENYEBABNYA</a:t>
            </a:r>
          </a:p>
          <a:p>
            <a:endParaRPr lang="id-ID" sz="2800" dirty="0"/>
          </a:p>
          <a:p>
            <a:endParaRPr lang="id-ID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32" y="407831"/>
            <a:ext cx="5878310" cy="5878310"/>
          </a:xfrm>
        </p:spPr>
      </p:pic>
    </p:spTree>
    <p:extLst>
      <p:ext uri="{BB962C8B-B14F-4D97-AF65-F5344CB8AC3E}">
        <p14:creationId xmlns:p14="http://schemas.microsoft.com/office/powerpoint/2010/main" val="2840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id-ID" sz="3600" b="1" dirty="0" smtClean="0"/>
              <a:t>Penyebab Bencana di Indonesia (Khusus)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sz="2400" b="1" dirty="0"/>
              <a:t>1. Indonesia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banyak</a:t>
            </a:r>
            <a:r>
              <a:rPr lang="en-US" sz="2400" b="1" dirty="0"/>
              <a:t> spot </a:t>
            </a:r>
            <a:r>
              <a:rPr lang="en-US" sz="2400" b="1" dirty="0" err="1"/>
              <a:t>pertambangan</a:t>
            </a:r>
            <a:endParaRPr lang="en-US" sz="2400" b="1" dirty="0"/>
          </a:p>
          <a:p>
            <a:pPr algn="just" fontAlgn="base"/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, 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gempa</a:t>
            </a:r>
            <a:r>
              <a:rPr lang="en-US" sz="2400" dirty="0"/>
              <a:t> </a:t>
            </a:r>
            <a:r>
              <a:rPr lang="en-US" sz="2400" dirty="0" err="1" smtClean="0"/>
              <a:t>bumi</a:t>
            </a:r>
            <a:r>
              <a:rPr lang="en-US" sz="2400" dirty="0" smtClean="0"/>
              <a:t>.</a:t>
            </a:r>
            <a:r>
              <a:rPr lang="id-ID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/>
              <a:t>penambangan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merusak</a:t>
            </a:r>
            <a:r>
              <a:rPr lang="en-US" sz="2400" dirty="0"/>
              <a:t> </a:t>
            </a:r>
            <a:r>
              <a:rPr lang="en-US" sz="2400" dirty="0" err="1"/>
              <a:t>kontur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</a:t>
            </a:r>
            <a:r>
              <a:rPr lang="en-US" sz="2400" dirty="0" err="1"/>
              <a:t>kerak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, </a:t>
            </a:r>
            <a:r>
              <a:rPr lang="en-US" sz="2400" dirty="0" err="1"/>
              <a:t>membuatnya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rentan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gesekan</a:t>
            </a:r>
            <a:r>
              <a:rPr lang="en-US" sz="2400" dirty="0" smtClean="0"/>
              <a:t>.</a:t>
            </a:r>
            <a:r>
              <a:rPr lang="id-ID" sz="2400" dirty="0"/>
              <a:t> </a:t>
            </a:r>
            <a:endParaRPr lang="id-ID" sz="2400" dirty="0" smtClean="0"/>
          </a:p>
          <a:p>
            <a:pPr algn="just" fontAlgn="base"/>
            <a:r>
              <a:rPr lang="id-ID" sz="2400" dirty="0" smtClean="0"/>
              <a:t>Mungkin </a:t>
            </a:r>
            <a:r>
              <a:rPr lang="id-ID" sz="2400" dirty="0"/>
              <a:t>pada awalnya, situasi ini tidak begitu jelas </a:t>
            </a:r>
            <a:r>
              <a:rPr lang="id-ID" sz="2400" dirty="0" smtClean="0"/>
              <a:t>terlihat. Namun </a:t>
            </a:r>
            <a:r>
              <a:rPr lang="id-ID" sz="2400" dirty="0"/>
              <a:t>seiring waktu, pengerukan tanah yang tidak memperhatikan aturan lingkungan dapat menyebabkan gempa bumi yang tidak biasa.</a:t>
            </a:r>
          </a:p>
          <a:p>
            <a:pPr algn="just" fontAlgn="base"/>
            <a:endParaRPr lang="id-ID" sz="2400" dirty="0"/>
          </a:p>
          <a:p>
            <a:pPr algn="just" fontAlgn="base"/>
            <a:endParaRPr lang="id-ID" sz="2400" dirty="0"/>
          </a:p>
          <a:p>
            <a:pPr algn="just" fontAlgn="base"/>
            <a:endParaRPr lang="id-ID" sz="2400" dirty="0"/>
          </a:p>
          <a:p>
            <a:pPr algn="just" fontAlgn="base"/>
            <a:endParaRPr lang="en-US" sz="2400" dirty="0"/>
          </a:p>
          <a:p>
            <a:pPr algn="just" fontAlgn="base"/>
            <a:endParaRPr lang="en-US" sz="2400" dirty="0"/>
          </a:p>
          <a:p>
            <a:pPr algn="just"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id-ID" sz="3600" b="1" dirty="0"/>
              <a:t>Penyebab Bencana di Indonesia (Khusus)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sz="2800" b="1" dirty="0"/>
              <a:t>2. </a:t>
            </a:r>
            <a:r>
              <a:rPr lang="en-US" sz="2800" b="1" dirty="0" err="1"/>
              <a:t>Pengeboran</a:t>
            </a:r>
            <a:r>
              <a:rPr lang="en-US" sz="2800" b="1" dirty="0"/>
              <a:t> </a:t>
            </a:r>
            <a:r>
              <a:rPr lang="en-US" sz="2800" b="1" dirty="0" err="1"/>
              <a:t>minyak</a:t>
            </a:r>
            <a:r>
              <a:rPr lang="en-US" sz="2800" b="1" dirty="0"/>
              <a:t> </a:t>
            </a:r>
            <a:r>
              <a:rPr lang="en-US" sz="2800" b="1" dirty="0" err="1"/>
              <a:t>bumi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gas </a:t>
            </a:r>
            <a:r>
              <a:rPr lang="en-US" sz="2800" b="1" dirty="0" err="1" smtClean="0"/>
              <a:t>alam</a:t>
            </a:r>
            <a:endParaRPr lang="en-US" sz="2800" b="1" dirty="0"/>
          </a:p>
          <a:p>
            <a:pPr algn="just" fontAlgn="base"/>
            <a:r>
              <a:rPr lang="en-US" sz="2800" dirty="0" err="1"/>
              <a:t>Eksploitasi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skala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r>
              <a:rPr lang="en-US" sz="2800" dirty="0"/>
              <a:t> </a:t>
            </a:r>
            <a:r>
              <a:rPr lang="en-US" sz="2800" dirty="0" err="1"/>
              <a:t>cenderung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ketersediaan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bebas</a:t>
            </a:r>
            <a:r>
              <a:rPr lang="en-US" sz="2800" dirty="0"/>
              <a:t> yang </a:t>
            </a:r>
            <a:r>
              <a:rPr lang="en-US" sz="2800" dirty="0" err="1"/>
              <a:t>besar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lempeng</a:t>
            </a:r>
            <a:r>
              <a:rPr lang="en-US" sz="2800" dirty="0"/>
              <a:t> </a:t>
            </a:r>
            <a:r>
              <a:rPr lang="en-US" sz="2800" dirty="0" err="1"/>
              <a:t>bumi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 fontAlgn="base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kosong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ketidakstabilan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desakan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, </a:t>
            </a:r>
            <a:r>
              <a:rPr lang="en-US" sz="2800" dirty="0" err="1"/>
              <a:t>niscaya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retakan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biasa</a:t>
            </a:r>
            <a:r>
              <a:rPr lang="en-US" sz="2800" dirty="0"/>
              <a:t> yang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gempa</a:t>
            </a:r>
            <a:r>
              <a:rPr lang="en-US" sz="2800" dirty="0"/>
              <a:t> </a:t>
            </a:r>
            <a:r>
              <a:rPr lang="en-US" sz="2800" dirty="0" err="1"/>
              <a:t>berhenti</a:t>
            </a:r>
            <a:r>
              <a:rPr lang="en-US" sz="2800" dirty="0"/>
              <a:t>.</a:t>
            </a:r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  <a:p>
            <a:pPr algn="just" fontAlgn="base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44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-103031"/>
            <a:ext cx="7778839" cy="7189048"/>
          </a:xfrm>
        </p:spPr>
      </p:pic>
    </p:spTree>
    <p:extLst>
      <p:ext uri="{BB962C8B-B14F-4D97-AF65-F5344CB8AC3E}">
        <p14:creationId xmlns:p14="http://schemas.microsoft.com/office/powerpoint/2010/main" val="8144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3177</TotalTime>
  <Words>551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SimHei</vt:lpstr>
      <vt:lpstr>SimSun</vt:lpstr>
      <vt:lpstr>Arial</vt:lpstr>
      <vt:lpstr>Arial Narrow</vt:lpstr>
      <vt:lpstr>Berlin Sans FB Demi</vt:lpstr>
      <vt:lpstr>Calibri</vt:lpstr>
      <vt:lpstr>Corbel</vt:lpstr>
      <vt:lpstr>Franklin Gothic Heavy</vt:lpstr>
      <vt:lpstr>Gill Sans MT Condensed</vt:lpstr>
      <vt:lpstr>Tahoma</vt:lpstr>
      <vt:lpstr>Presentation UNISA_01</vt:lpstr>
      <vt:lpstr>1_Presentation UNISA_01</vt:lpstr>
      <vt:lpstr>1_Office Theme</vt:lpstr>
      <vt:lpstr>2_Office Theme</vt:lpstr>
      <vt:lpstr>PEMBUKA BELAJAR</vt:lpstr>
      <vt:lpstr>Faktor Penyebab Bencana Pertemuan 5</vt:lpstr>
      <vt:lpstr>Deskripsi MK</vt:lpstr>
      <vt:lpstr>Capaian Pembelajaran</vt:lpstr>
      <vt:lpstr>Bahan Kajian</vt:lpstr>
      <vt:lpstr>PowerPoint Presentation</vt:lpstr>
      <vt:lpstr>Penyebab Bencana di Indonesia (Khusus)</vt:lpstr>
      <vt:lpstr>Penyebab Bencana di Indonesia (Khusus)</vt:lpstr>
      <vt:lpstr>PowerPoint Presentation</vt:lpstr>
      <vt:lpstr>PowerPoint Presentation</vt:lpstr>
      <vt:lpstr>Penyebab Bencana di Indonesia (Khusus)</vt:lpstr>
      <vt:lpstr>Penyebab Bencana di Indonesia (Khusus)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Penyebab Bencana di Indonesia (Khusus)</vt:lpstr>
      <vt:lpstr>PESAN HIKMAH</vt:lpstr>
      <vt:lpstr>PENUTUP BELAJAR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user</cp:lastModifiedBy>
  <cp:revision>189</cp:revision>
  <dcterms:created xsi:type="dcterms:W3CDTF">2017-11-21T07:01:38Z</dcterms:created>
  <dcterms:modified xsi:type="dcterms:W3CDTF">2021-03-12T07:09:54Z</dcterms:modified>
</cp:coreProperties>
</file>