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7" r:id="rId4"/>
    <p:sldId id="268" r:id="rId5"/>
    <p:sldId id="266" r:id="rId6"/>
  </p:sldIdLst>
  <p:sldSz cx="10693400" cy="7561263"/>
  <p:notesSz cx="6858000" cy="9144000"/>
  <p:defaultTextStyle>
    <a:defPPr>
      <a:defRPr lang="id-ID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254" y="66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18/03/2021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18/03/2021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18/03/2021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18/03/2021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18/03/2021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18/03/2021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18/03/2021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18/03/2021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18/03/2021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18/03/2021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18/03/2021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5617C-925D-4405-9DBD-4D717C4406A9}" type="datetimeFigureOut">
              <a:rPr lang="id-ID" smtClean="0"/>
              <a:pPr/>
              <a:t>18/03/2021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700" y="2028031"/>
            <a:ext cx="9089390" cy="162077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TUGAS PERTEMUAN 7-8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endParaRPr lang="id-ID" sz="40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8982" y="3923507"/>
            <a:ext cx="9072626" cy="1071570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sz="2800" b="1" dirty="0" smtClean="0">
                <a:solidFill>
                  <a:srgbClr val="0D6944"/>
                </a:solidFill>
                <a:latin typeface="+mj-lt"/>
              </a:rPr>
              <a:t>Gerry </a:t>
            </a:r>
            <a:r>
              <a:rPr lang="en-US" sz="2800" b="1" dirty="0" err="1" smtClean="0">
                <a:solidFill>
                  <a:srgbClr val="0D6944"/>
                </a:solidFill>
                <a:latin typeface="+mj-lt"/>
              </a:rPr>
              <a:t>Katon</a:t>
            </a:r>
            <a:r>
              <a:rPr lang="en-US" sz="2800" b="1" dirty="0" smtClean="0">
                <a:solidFill>
                  <a:srgbClr val="0D6944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D6944"/>
                </a:solidFill>
                <a:latin typeface="+mj-lt"/>
              </a:rPr>
              <a:t>Mahendra</a:t>
            </a:r>
            <a:r>
              <a:rPr lang="en-US" sz="2800" b="1" dirty="0" smtClean="0">
                <a:solidFill>
                  <a:srgbClr val="0D6944"/>
                </a:solidFill>
                <a:latin typeface="+mj-lt"/>
              </a:rPr>
              <a:t>, M.I.P.</a:t>
            </a:r>
          </a:p>
          <a:p>
            <a:pPr>
              <a:spcBef>
                <a:spcPts val="500"/>
              </a:spcBef>
            </a:pPr>
            <a:r>
              <a:rPr lang="id-ID" sz="2800" b="1" dirty="0" smtClean="0">
                <a:solidFill>
                  <a:srgbClr val="0D6944"/>
                </a:solidFill>
                <a:latin typeface="+mj-lt"/>
              </a:rPr>
              <a:t>Program Studi</a:t>
            </a:r>
            <a:r>
              <a:rPr lang="en-US" sz="2800" b="1" dirty="0" smtClean="0">
                <a:solidFill>
                  <a:srgbClr val="0D6944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D6944"/>
                </a:solidFill>
                <a:latin typeface="+mj-lt"/>
              </a:rPr>
              <a:t>Administrasi</a:t>
            </a:r>
            <a:r>
              <a:rPr lang="en-US" sz="2800" b="1" dirty="0" smtClean="0">
                <a:solidFill>
                  <a:srgbClr val="0D6944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D6944"/>
                </a:solidFill>
                <a:latin typeface="+mj-lt"/>
              </a:rPr>
              <a:t>Publik</a:t>
            </a:r>
            <a:r>
              <a:rPr lang="id-ID" sz="2800" b="1" dirty="0" smtClean="0">
                <a:solidFill>
                  <a:srgbClr val="0D6944"/>
                </a:solidFill>
                <a:latin typeface="+mj-lt"/>
              </a:rPr>
              <a:t>-F</a:t>
            </a:r>
            <a:r>
              <a:rPr lang="en-US" sz="2800" b="1" dirty="0" err="1" smtClean="0">
                <a:solidFill>
                  <a:srgbClr val="0D6944"/>
                </a:solidFill>
                <a:latin typeface="+mj-lt"/>
              </a:rPr>
              <a:t>EISHum</a:t>
            </a:r>
            <a:endParaRPr lang="id-ID" sz="2800" b="1" dirty="0" smtClean="0">
              <a:solidFill>
                <a:srgbClr val="0D6944"/>
              </a:solidFill>
              <a:latin typeface="+mj-lt"/>
            </a:endParaRPr>
          </a:p>
          <a:p>
            <a:pPr>
              <a:spcBef>
                <a:spcPts val="500"/>
              </a:spcBef>
            </a:pPr>
            <a:r>
              <a:rPr lang="id-ID" sz="3600" b="1" dirty="0" smtClean="0">
                <a:solidFill>
                  <a:srgbClr val="0D6944"/>
                </a:solidFill>
                <a:latin typeface="+mj-lt"/>
              </a:rPr>
              <a:t>Universitas ‘Aisyiyah Yogyakarta</a:t>
            </a:r>
            <a:endParaRPr lang="id-ID" sz="3600" b="1" dirty="0">
              <a:solidFill>
                <a:srgbClr val="0D6944"/>
              </a:solidFill>
              <a:latin typeface="+mj-lt"/>
            </a:endParaRPr>
          </a:p>
        </p:txBody>
      </p:sp>
      <p:cxnSp>
        <p:nvCxnSpPr>
          <p:cNvPr id="7" name="Straight Connector 6"/>
          <p:cNvCxnSpPr>
            <a:endCxn id="1027" idx="3"/>
          </p:cNvCxnSpPr>
          <p:nvPr/>
        </p:nvCxnSpPr>
        <p:spPr>
          <a:xfrm rot="10800000" flipH="1">
            <a:off x="-1" y="3796507"/>
            <a:ext cx="107172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2451100" y="5533231"/>
            <a:ext cx="5929354" cy="571504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Doa</a:t>
            </a:r>
            <a:r>
              <a:rPr lang="en-US" sz="4400" dirty="0" smtClean="0"/>
              <a:t> </a:t>
            </a:r>
            <a:r>
              <a:rPr lang="en-US" sz="4400" dirty="0" err="1" smtClean="0"/>
              <a:t>Mengawali</a:t>
            </a:r>
            <a:r>
              <a:rPr lang="en-US" sz="4400" dirty="0" smtClean="0"/>
              <a:t> </a:t>
            </a:r>
            <a:r>
              <a:rPr lang="en-US" sz="4400" dirty="0" err="1" smtClean="0"/>
              <a:t>Belajar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 smtClean="0">
                <a:latin typeface="+mj-lt"/>
              </a:rPr>
              <a:t>Kami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ridho</a:t>
            </a:r>
            <a:r>
              <a:rPr lang="en-US" dirty="0" smtClean="0">
                <a:latin typeface="+mj-lt"/>
              </a:rPr>
              <a:t> Allah SWT </a:t>
            </a:r>
            <a:r>
              <a:rPr lang="en-US" dirty="0" err="1" smtClean="0">
                <a:latin typeface="+mj-lt"/>
              </a:rPr>
              <a:t>sebagai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Tuhanku</a:t>
            </a:r>
            <a:r>
              <a:rPr lang="en-US" dirty="0" smtClean="0">
                <a:latin typeface="+mj-lt"/>
              </a:rPr>
              <a:t>, Islam </a:t>
            </a:r>
            <a:r>
              <a:rPr lang="en-US" dirty="0" err="1" smtClean="0">
                <a:latin typeface="+mj-lt"/>
              </a:rPr>
              <a:t>sebagai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agamaku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Nabi</a:t>
            </a:r>
            <a:r>
              <a:rPr lang="en-US" dirty="0" smtClean="0">
                <a:latin typeface="+mj-lt"/>
              </a:rPr>
              <a:t> Muhammad </a:t>
            </a:r>
            <a:r>
              <a:rPr lang="en-US" dirty="0" err="1" smtClean="0">
                <a:latin typeface="+mj-lt"/>
              </a:rPr>
              <a:t>sebagai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Nabi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Rasul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Ya</a:t>
            </a:r>
            <a:r>
              <a:rPr lang="en-US" dirty="0" smtClean="0">
                <a:latin typeface="+mj-lt"/>
              </a:rPr>
              <a:t> Allah, </a:t>
            </a:r>
            <a:r>
              <a:rPr lang="en-US" dirty="0" err="1" smtClean="0">
                <a:latin typeface="+mj-lt"/>
              </a:rPr>
              <a:t>tambahkanlah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kepadaku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ilmu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berikanlah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aku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kefahaman</a:t>
            </a:r>
            <a:endParaRPr lang="en-US" dirty="0" smtClean="0">
              <a:latin typeface="+mj-lt"/>
            </a:endParaRPr>
          </a:p>
          <a:p>
            <a:pPr algn="ctr"/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Instruksi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/>
              <a:t>Kerjakan</a:t>
            </a:r>
            <a:r>
              <a:rPr lang="en-GB" dirty="0"/>
              <a:t> </a:t>
            </a:r>
            <a:r>
              <a:rPr lang="en-GB" dirty="0" err="1"/>
              <a:t>menggunakan</a:t>
            </a:r>
            <a:r>
              <a:rPr lang="en-GB" dirty="0"/>
              <a:t> worksheet yang </a:t>
            </a:r>
            <a:r>
              <a:rPr lang="en-GB" dirty="0" err="1"/>
              <a:t>sudah</a:t>
            </a:r>
            <a:r>
              <a:rPr lang="en-GB" dirty="0"/>
              <a:t> </a:t>
            </a:r>
            <a:r>
              <a:rPr lang="en-GB" dirty="0" err="1"/>
              <a:t>disediakan</a:t>
            </a:r>
            <a:r>
              <a:rPr lang="en-GB" dirty="0"/>
              <a:t> (</a:t>
            </a:r>
            <a:r>
              <a:rPr lang="en-GB" dirty="0" err="1"/>
              <a:t>lebar</a:t>
            </a:r>
            <a:r>
              <a:rPr lang="en-GB" dirty="0"/>
              <a:t> </a:t>
            </a:r>
            <a:r>
              <a:rPr lang="en-GB" dirty="0" err="1"/>
              <a:t>kolom</a:t>
            </a:r>
            <a:r>
              <a:rPr lang="en-GB" dirty="0"/>
              <a:t> </a:t>
            </a:r>
            <a:r>
              <a:rPr lang="en-GB" dirty="0" err="1"/>
              <a:t>boleh</a:t>
            </a:r>
            <a:r>
              <a:rPr lang="en-GB" dirty="0"/>
              <a:t> </a:t>
            </a:r>
            <a:r>
              <a:rPr lang="en-GB" dirty="0" err="1"/>
              <a:t>ditambah</a:t>
            </a:r>
            <a:r>
              <a:rPr lang="en-GB" dirty="0"/>
              <a:t> </a:t>
            </a:r>
            <a:r>
              <a:rPr lang="en-GB" dirty="0" err="1"/>
              <a:t>besar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menampung</a:t>
            </a:r>
            <a:r>
              <a:rPr lang="en-GB"/>
              <a:t> </a:t>
            </a:r>
            <a:r>
              <a:rPr lang="en-GB" smtClean="0"/>
              <a:t>argument);</a:t>
            </a:r>
            <a:endParaRPr lang="en-GB" dirty="0"/>
          </a:p>
          <a:p>
            <a:r>
              <a:rPr lang="en-GB" dirty="0" err="1"/>
              <a:t>Hasil</a:t>
            </a:r>
            <a:r>
              <a:rPr lang="en-GB" dirty="0"/>
              <a:t> </a:t>
            </a:r>
            <a:r>
              <a:rPr lang="en-GB" dirty="0" err="1"/>
              <a:t>kerja</a:t>
            </a:r>
            <a:r>
              <a:rPr lang="en-GB" dirty="0"/>
              <a:t> worksheet </a:t>
            </a:r>
            <a:r>
              <a:rPr lang="en-GB" dirty="0" err="1"/>
              <a:t>diconvert</a:t>
            </a:r>
            <a:r>
              <a:rPr lang="en-GB" dirty="0"/>
              <a:t> (</a:t>
            </a:r>
            <a:r>
              <a:rPr lang="en-GB" dirty="0" err="1"/>
              <a:t>ubah</a:t>
            </a:r>
            <a:r>
              <a:rPr lang="en-GB" dirty="0"/>
              <a:t>) </a:t>
            </a:r>
            <a:r>
              <a:rPr lang="en-GB" dirty="0" err="1"/>
              <a:t>ke</a:t>
            </a:r>
            <a:r>
              <a:rPr lang="en-GB" dirty="0"/>
              <a:t> PDF;</a:t>
            </a:r>
          </a:p>
          <a:p>
            <a:r>
              <a:rPr lang="en-GB" dirty="0" err="1"/>
              <a:t>Beri</a:t>
            </a:r>
            <a:r>
              <a:rPr lang="en-GB" dirty="0"/>
              <a:t> </a:t>
            </a:r>
            <a:r>
              <a:rPr lang="en-GB" dirty="0" err="1"/>
              <a:t>nama</a:t>
            </a:r>
            <a:r>
              <a:rPr lang="en-GB" dirty="0"/>
              <a:t> file </a:t>
            </a:r>
            <a:r>
              <a:rPr lang="en-GB" dirty="0" err="1"/>
              <a:t>tugas</a:t>
            </a:r>
            <a:r>
              <a:rPr lang="en-GB" dirty="0"/>
              <a:t> worksheet PDF </a:t>
            </a:r>
            <a:r>
              <a:rPr lang="en-GB" dirty="0" err="1"/>
              <a:t>dengan</a:t>
            </a:r>
            <a:r>
              <a:rPr lang="en-GB" dirty="0"/>
              <a:t> format (</a:t>
            </a:r>
            <a:r>
              <a:rPr lang="en-GB" dirty="0" err="1"/>
              <a:t>Nama</a:t>
            </a:r>
            <a:r>
              <a:rPr lang="en-GB" dirty="0"/>
              <a:t>-NIM) </a:t>
            </a:r>
            <a:r>
              <a:rPr lang="en-GB" dirty="0" err="1"/>
              <a:t>Contoh</a:t>
            </a:r>
            <a:r>
              <a:rPr lang="en-GB" dirty="0"/>
              <a:t> : Andi-2000001</a:t>
            </a:r>
          </a:p>
          <a:p>
            <a:r>
              <a:rPr lang="en-GB" dirty="0" err="1"/>
              <a:t>Tugas</a:t>
            </a:r>
            <a:r>
              <a:rPr lang="en-GB" dirty="0"/>
              <a:t> </a:t>
            </a:r>
            <a:r>
              <a:rPr lang="en-GB" dirty="0" err="1"/>
              <a:t>tersebut</a:t>
            </a:r>
            <a:r>
              <a:rPr lang="en-GB" dirty="0"/>
              <a:t> </a:t>
            </a:r>
            <a:r>
              <a:rPr lang="en-GB" dirty="0" err="1"/>
              <a:t>dikirimkan</a:t>
            </a:r>
            <a:r>
              <a:rPr lang="en-GB" dirty="0"/>
              <a:t> </a:t>
            </a:r>
            <a:r>
              <a:rPr lang="en-GB" dirty="0" err="1"/>
              <a:t>melalui</a:t>
            </a:r>
            <a:r>
              <a:rPr lang="en-GB" dirty="0"/>
              <a:t> PJ </a:t>
            </a:r>
            <a:r>
              <a:rPr lang="en-GB" dirty="0" err="1"/>
              <a:t>kelas</a:t>
            </a:r>
            <a:r>
              <a:rPr lang="en-GB" dirty="0"/>
              <a:t>;</a:t>
            </a:r>
          </a:p>
          <a:p>
            <a:r>
              <a:rPr lang="en-GB" dirty="0"/>
              <a:t>PJ </a:t>
            </a:r>
            <a:r>
              <a:rPr lang="en-GB" dirty="0" err="1"/>
              <a:t>kelas</a:t>
            </a:r>
            <a:r>
              <a:rPr lang="en-GB" dirty="0"/>
              <a:t> </a:t>
            </a:r>
            <a:r>
              <a:rPr lang="en-GB" dirty="0" err="1"/>
              <a:t>mengompilasikan</a:t>
            </a:r>
            <a:r>
              <a:rPr lang="en-GB" dirty="0"/>
              <a:t> </a:t>
            </a:r>
            <a:r>
              <a:rPr lang="en-GB" dirty="0" err="1"/>
              <a:t>semua</a:t>
            </a:r>
            <a:r>
              <a:rPr lang="en-GB" dirty="0"/>
              <a:t> </a:t>
            </a:r>
            <a:r>
              <a:rPr lang="en-GB" dirty="0" err="1"/>
              <a:t>tugas</a:t>
            </a:r>
            <a:r>
              <a:rPr lang="en-GB" dirty="0"/>
              <a:t> </a:t>
            </a:r>
            <a:r>
              <a:rPr lang="en-GB" dirty="0" err="1"/>
              <a:t>teman-temannya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satukan</a:t>
            </a:r>
            <a:r>
              <a:rPr lang="en-GB" dirty="0"/>
              <a:t> </a:t>
            </a:r>
            <a:r>
              <a:rPr lang="en-GB" dirty="0" err="1"/>
              <a:t>menggunakan</a:t>
            </a:r>
            <a:r>
              <a:rPr lang="en-GB" dirty="0"/>
              <a:t> Win </a:t>
            </a:r>
            <a:r>
              <a:rPr lang="en-GB" dirty="0" err="1"/>
              <a:t>Rar</a:t>
            </a:r>
            <a:r>
              <a:rPr lang="en-GB" dirty="0"/>
              <a:t> </a:t>
            </a:r>
            <a:r>
              <a:rPr lang="en-GB" dirty="0" err="1"/>
              <a:t>lalu</a:t>
            </a:r>
            <a:r>
              <a:rPr lang="en-GB" dirty="0"/>
              <a:t> </a:t>
            </a:r>
            <a:r>
              <a:rPr lang="en-GB" dirty="0" err="1"/>
              <a:t>dikirim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email gerrykatonvw@gmail.com.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28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Tugas</a:t>
            </a:r>
            <a:r>
              <a:rPr lang="en-GB" dirty="0"/>
              <a:t> </a:t>
            </a:r>
            <a:r>
              <a:rPr lang="en-GB" dirty="0" err="1" smtClean="0"/>
              <a:t>Manajamen</a:t>
            </a:r>
            <a:r>
              <a:rPr lang="en-GB" dirty="0" smtClean="0"/>
              <a:t> </a:t>
            </a:r>
            <a:r>
              <a:rPr lang="en-GB" dirty="0" err="1"/>
              <a:t>Bencana</a:t>
            </a:r>
            <a:r>
              <a:rPr lang="en-GB" dirty="0"/>
              <a:t> </a:t>
            </a:r>
            <a:r>
              <a:rPr lang="en-GB" dirty="0" err="1"/>
              <a:t>konsep</a:t>
            </a:r>
            <a:r>
              <a:rPr lang="en-GB" dirty="0"/>
              <a:t> </a:t>
            </a:r>
            <a:r>
              <a:rPr lang="en-GB" dirty="0" err="1"/>
              <a:t>umum</a:t>
            </a:r>
            <a:r>
              <a:rPr lang="en-GB" dirty="0"/>
              <a:t> </a:t>
            </a:r>
            <a:r>
              <a:rPr lang="en-GB" dirty="0" err="1"/>
              <a:t>mitigasi</a:t>
            </a:r>
            <a:r>
              <a:rPr lang="en-GB" dirty="0"/>
              <a:t> </a:t>
            </a:r>
            <a:r>
              <a:rPr lang="en-GB" dirty="0" err="1" smtClean="0"/>
              <a:t>bencana</a:t>
            </a:r>
            <a:r>
              <a:rPr lang="en-GB" dirty="0" smtClean="0"/>
              <a:t> ? </a:t>
            </a:r>
            <a:r>
              <a:rPr lang="en-GB" dirty="0" err="1" smtClean="0"/>
              <a:t>Jelaskan</a:t>
            </a:r>
            <a:r>
              <a:rPr lang="en-GB" dirty="0" smtClean="0"/>
              <a:t> !</a:t>
            </a:r>
          </a:p>
          <a:p>
            <a:r>
              <a:rPr lang="en-GB" dirty="0" err="1" smtClean="0"/>
              <a:t>Bagaimana</a:t>
            </a:r>
            <a:r>
              <a:rPr lang="en-GB" dirty="0" smtClean="0"/>
              <a:t> </a:t>
            </a:r>
            <a:r>
              <a:rPr lang="en-GB" dirty="0" err="1"/>
              <a:t>prosesnya</a:t>
            </a:r>
            <a:r>
              <a:rPr lang="en-GB" dirty="0"/>
              <a:t> di </a:t>
            </a:r>
            <a:r>
              <a:rPr lang="en-GB" dirty="0" err="1"/>
              <a:t>suatu</a:t>
            </a:r>
            <a:r>
              <a:rPr lang="en-GB" dirty="0"/>
              <a:t> </a:t>
            </a:r>
            <a:r>
              <a:rPr lang="en-GB" dirty="0" err="1"/>
              <a:t>bencana</a:t>
            </a:r>
            <a:r>
              <a:rPr lang="en-GB"/>
              <a:t> </a:t>
            </a:r>
            <a:r>
              <a:rPr lang="en-GB" smtClean="0"/>
              <a:t>(real) 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50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509692"/>
            <a:ext cx="9624060" cy="1260211"/>
          </a:xfrm>
        </p:spPr>
        <p:txBody>
          <a:bodyPr/>
          <a:lstStyle/>
          <a:p>
            <a:r>
              <a:rPr lang="en-US" dirty="0" err="1" smtClean="0"/>
              <a:t>Doa</a:t>
            </a:r>
            <a:r>
              <a:rPr lang="en-US" dirty="0" smtClean="0"/>
              <a:t> </a:t>
            </a:r>
            <a:r>
              <a:rPr lang="en-US" dirty="0" err="1" smtClean="0"/>
              <a:t>Penutup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id-ID" dirty="0" smtClean="0">
                <a:latin typeface="+mj-lt"/>
                <a:ea typeface="Arial Unicode MS" pitchFamily="34" charset="-128"/>
                <a:cs typeface="Tahoma" pitchFamily="34" charset="0"/>
              </a:rPr>
              <a:t>Ya All</a:t>
            </a:r>
            <a:r>
              <a:rPr lang="en-US" dirty="0" smtClean="0">
                <a:latin typeface="+mj-lt"/>
                <a:ea typeface="Arial Unicode MS" pitchFamily="34" charset="-128"/>
                <a:cs typeface="Tahoma" pitchFamily="34" charset="0"/>
              </a:rPr>
              <a:t>a</a:t>
            </a:r>
            <a:r>
              <a:rPr lang="id-ID" dirty="0" smtClean="0">
                <a:latin typeface="+mj-lt"/>
                <a:ea typeface="Arial Unicode MS" pitchFamily="34" charset="-128"/>
                <a:cs typeface="Tahoma" pitchFamily="34" charset="0"/>
              </a:rPr>
              <a:t>h Tunjukkanlah kepada kami kebenaran sehinggga kami dapat mengikutinya Dan tunjukkanlah kepada kami kejelekan sehingga kami dapat menjauhinya</a:t>
            </a:r>
          </a:p>
          <a:p>
            <a:pPr>
              <a:defRPr/>
            </a:pPr>
            <a:endParaRPr lang="id-ID" dirty="0" smtClean="0">
              <a:latin typeface="+mj-lt"/>
              <a:ea typeface="Arial Unicode MS" pitchFamily="34" charset="-128"/>
              <a:cs typeface="Tahoma" pitchFamily="34" charset="0"/>
            </a:endParaRP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2127</TotalTime>
  <Words>162</Words>
  <Application>Microsoft Office PowerPoint</Application>
  <PresentationFormat>Custom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 Unicode MS</vt:lpstr>
      <vt:lpstr>Arial</vt:lpstr>
      <vt:lpstr>Calibri</vt:lpstr>
      <vt:lpstr>Cambria</vt:lpstr>
      <vt:lpstr>Tahoma</vt:lpstr>
      <vt:lpstr>Theme1</vt:lpstr>
      <vt:lpstr>TUGAS PERTEMUAN 7-8 </vt:lpstr>
      <vt:lpstr>Doa Mengawali Belajar </vt:lpstr>
      <vt:lpstr>Instruksi Tugas</vt:lpstr>
      <vt:lpstr>Soal Tugas</vt:lpstr>
      <vt:lpstr>Doa Penutup Belajar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PELATIHAN PEMBIMBING KLINIK KEPERAWATAN</dc:title>
  <dc:creator>WIN 7</dc:creator>
  <cp:lastModifiedBy>user</cp:lastModifiedBy>
  <cp:revision>180</cp:revision>
  <dcterms:created xsi:type="dcterms:W3CDTF">2016-11-21T21:18:02Z</dcterms:created>
  <dcterms:modified xsi:type="dcterms:W3CDTF">2021-03-18T00:15:32Z</dcterms:modified>
</cp:coreProperties>
</file>