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82" r:id="rId15"/>
    <p:sldId id="277" r:id="rId16"/>
    <p:sldId id="278" r:id="rId17"/>
    <p:sldId id="279" r:id="rId18"/>
    <p:sldId id="280" r:id="rId19"/>
    <p:sldId id="259" r:id="rId20"/>
    <p:sldId id="260" r:id="rId21"/>
    <p:sldId id="261" r:id="rId22"/>
    <p:sldId id="262" r:id="rId23"/>
    <p:sldId id="263" r:id="rId24"/>
    <p:sldId id="28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7C2A16-FB62-4E6C-960A-0D1F805950E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E0AEE5B-0166-429A-AAC2-54893C07ECD2}">
      <dgm:prSet/>
      <dgm:spPr/>
      <dgm:t>
        <a:bodyPr/>
        <a:lstStyle/>
        <a:p>
          <a:pPr rtl="0"/>
          <a:r>
            <a:rPr lang="en-US" dirty="0" err="1" smtClean="0"/>
            <a:t>Hamil</a:t>
          </a:r>
          <a:r>
            <a:rPr lang="en-US" dirty="0" smtClean="0"/>
            <a:t> </a:t>
          </a:r>
          <a:r>
            <a:rPr lang="en-US" dirty="0" err="1" smtClean="0"/>
            <a:t>dan</a:t>
          </a:r>
          <a:r>
            <a:rPr lang="en-US" dirty="0" smtClean="0"/>
            <a:t> </a:t>
          </a:r>
          <a:r>
            <a:rPr lang="en-US" dirty="0" err="1" smtClean="0"/>
            <a:t>menyusui</a:t>
          </a:r>
          <a:endParaRPr lang="en-US" dirty="0"/>
        </a:p>
      </dgm:t>
    </dgm:pt>
    <dgm:pt modelId="{B22933B6-323D-4C69-AD5C-8B44C7B6605F}" type="parTrans" cxnId="{EABAD063-978B-4D3D-B8C7-768B32F9D2F7}">
      <dgm:prSet/>
      <dgm:spPr/>
      <dgm:t>
        <a:bodyPr/>
        <a:lstStyle/>
        <a:p>
          <a:endParaRPr lang="en-US"/>
        </a:p>
      </dgm:t>
    </dgm:pt>
    <dgm:pt modelId="{422C78BC-733B-427B-B4D5-FE91C42D908C}" type="sibTrans" cxnId="{EABAD063-978B-4D3D-B8C7-768B32F9D2F7}">
      <dgm:prSet/>
      <dgm:spPr/>
      <dgm:t>
        <a:bodyPr/>
        <a:lstStyle/>
        <a:p>
          <a:endParaRPr lang="en-US"/>
        </a:p>
      </dgm:t>
    </dgm:pt>
    <dgm:pt modelId="{E5D765AA-EDBD-4E30-885F-97A93BA39226}" type="pres">
      <dgm:prSet presAssocID="{677C2A16-FB62-4E6C-960A-0D1F805950E5}" presName="linear" presStyleCnt="0">
        <dgm:presLayoutVars>
          <dgm:animLvl val="lvl"/>
          <dgm:resizeHandles val="exact"/>
        </dgm:presLayoutVars>
      </dgm:prSet>
      <dgm:spPr/>
      <dgm:t>
        <a:bodyPr/>
        <a:lstStyle/>
        <a:p>
          <a:endParaRPr lang="en-US"/>
        </a:p>
      </dgm:t>
    </dgm:pt>
    <dgm:pt modelId="{EADFD674-BD70-4AFD-9369-FE758D9C0A9A}" type="pres">
      <dgm:prSet presAssocID="{7E0AEE5B-0166-429A-AAC2-54893C07ECD2}" presName="parentText" presStyleLbl="node1" presStyleIdx="0" presStyleCnt="1">
        <dgm:presLayoutVars>
          <dgm:chMax val="0"/>
          <dgm:bulletEnabled val="1"/>
        </dgm:presLayoutVars>
      </dgm:prSet>
      <dgm:spPr/>
      <dgm:t>
        <a:bodyPr/>
        <a:lstStyle/>
        <a:p>
          <a:endParaRPr lang="en-US"/>
        </a:p>
      </dgm:t>
    </dgm:pt>
  </dgm:ptLst>
  <dgm:cxnLst>
    <dgm:cxn modelId="{EB8BF8FF-1C37-458B-99CA-2142A62679F8}" type="presOf" srcId="{7E0AEE5B-0166-429A-AAC2-54893C07ECD2}" destId="{EADFD674-BD70-4AFD-9369-FE758D9C0A9A}" srcOrd="0" destOrd="0" presId="urn:microsoft.com/office/officeart/2005/8/layout/vList2"/>
    <dgm:cxn modelId="{EABAD063-978B-4D3D-B8C7-768B32F9D2F7}" srcId="{677C2A16-FB62-4E6C-960A-0D1F805950E5}" destId="{7E0AEE5B-0166-429A-AAC2-54893C07ECD2}" srcOrd="0" destOrd="0" parTransId="{B22933B6-323D-4C69-AD5C-8B44C7B6605F}" sibTransId="{422C78BC-733B-427B-B4D5-FE91C42D908C}"/>
    <dgm:cxn modelId="{4BE1618F-7C32-4B41-A195-ADC1C125D2A7}" type="presOf" srcId="{677C2A16-FB62-4E6C-960A-0D1F805950E5}" destId="{E5D765AA-EDBD-4E30-885F-97A93BA39226}" srcOrd="0" destOrd="0" presId="urn:microsoft.com/office/officeart/2005/8/layout/vList2"/>
    <dgm:cxn modelId="{FE8F7300-92B0-4614-99B8-290C42173516}" type="presParOf" srcId="{E5D765AA-EDBD-4E30-885F-97A93BA39226}" destId="{EADFD674-BD70-4AFD-9369-FE758D9C0A9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AC04FF7-2771-459F-8F01-6CA7F2480B22}"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4A7CF867-3B3B-44AD-A2B6-3B85305EDD41}">
      <dgm:prSet/>
      <dgm:spPr/>
      <dgm:t>
        <a:bodyPr/>
        <a:lstStyle/>
        <a:p>
          <a:pPr rtl="0"/>
          <a:r>
            <a:rPr lang="en-US" dirty="0" smtClean="0"/>
            <a:t>Dr. Abdul ’Aziz </a:t>
          </a:r>
          <a:r>
            <a:rPr lang="en-US" dirty="0" err="1" smtClean="0"/>
            <a:t>Isma’il</a:t>
          </a:r>
          <a:r>
            <a:rPr lang="en-US" dirty="0" smtClean="0"/>
            <a:t>  </a:t>
          </a:r>
          <a:r>
            <a:rPr lang="ar-SA" b="1" dirty="0" smtClean="0"/>
            <a:t>ظلمات ثلث</a:t>
          </a:r>
          <a:endParaRPr lang="en-US" dirty="0"/>
        </a:p>
      </dgm:t>
    </dgm:pt>
    <dgm:pt modelId="{F0C765E5-5D9A-4C31-AE1E-5DFF6CD2C9B4}" type="parTrans" cxnId="{753CC2D3-62B8-4E44-8827-5E6F96D0AA54}">
      <dgm:prSet/>
      <dgm:spPr/>
      <dgm:t>
        <a:bodyPr/>
        <a:lstStyle/>
        <a:p>
          <a:endParaRPr lang="en-US"/>
        </a:p>
      </dgm:t>
    </dgm:pt>
    <dgm:pt modelId="{C9405C20-921B-4246-A4FD-1B69DFB181B1}" type="sibTrans" cxnId="{753CC2D3-62B8-4E44-8827-5E6F96D0AA54}">
      <dgm:prSet/>
      <dgm:spPr/>
      <dgm:t>
        <a:bodyPr/>
        <a:lstStyle/>
        <a:p>
          <a:endParaRPr lang="en-US"/>
        </a:p>
      </dgm:t>
    </dgm:pt>
    <dgm:pt modelId="{9FBAB235-67CB-49DE-BC3E-E92DE6B4A083}" type="pres">
      <dgm:prSet presAssocID="{8AC04FF7-2771-459F-8F01-6CA7F2480B22}" presName="linear" presStyleCnt="0">
        <dgm:presLayoutVars>
          <dgm:animLvl val="lvl"/>
          <dgm:resizeHandles val="exact"/>
        </dgm:presLayoutVars>
      </dgm:prSet>
      <dgm:spPr/>
      <dgm:t>
        <a:bodyPr/>
        <a:lstStyle/>
        <a:p>
          <a:endParaRPr lang="en-US"/>
        </a:p>
      </dgm:t>
    </dgm:pt>
    <dgm:pt modelId="{315877FF-E3BB-46C9-BFE1-A3BAA9747E09}" type="pres">
      <dgm:prSet presAssocID="{4A7CF867-3B3B-44AD-A2B6-3B85305EDD41}" presName="parentText" presStyleLbl="node1" presStyleIdx="0" presStyleCnt="1">
        <dgm:presLayoutVars>
          <dgm:chMax val="0"/>
          <dgm:bulletEnabled val="1"/>
        </dgm:presLayoutVars>
      </dgm:prSet>
      <dgm:spPr/>
      <dgm:t>
        <a:bodyPr/>
        <a:lstStyle/>
        <a:p>
          <a:endParaRPr lang="en-US"/>
        </a:p>
      </dgm:t>
    </dgm:pt>
  </dgm:ptLst>
  <dgm:cxnLst>
    <dgm:cxn modelId="{685E3350-68B8-4E16-B768-7F98DDCC3622}" type="presOf" srcId="{4A7CF867-3B3B-44AD-A2B6-3B85305EDD41}" destId="{315877FF-E3BB-46C9-BFE1-A3BAA9747E09}" srcOrd="0" destOrd="0" presId="urn:microsoft.com/office/officeart/2005/8/layout/vList2"/>
    <dgm:cxn modelId="{14735EE1-95F3-40A7-ACA8-19A11C1E59B1}" type="presOf" srcId="{8AC04FF7-2771-459F-8F01-6CA7F2480B22}" destId="{9FBAB235-67CB-49DE-BC3E-E92DE6B4A083}" srcOrd="0" destOrd="0" presId="urn:microsoft.com/office/officeart/2005/8/layout/vList2"/>
    <dgm:cxn modelId="{753CC2D3-62B8-4E44-8827-5E6F96D0AA54}" srcId="{8AC04FF7-2771-459F-8F01-6CA7F2480B22}" destId="{4A7CF867-3B3B-44AD-A2B6-3B85305EDD41}" srcOrd="0" destOrd="0" parTransId="{F0C765E5-5D9A-4C31-AE1E-5DFF6CD2C9B4}" sibTransId="{C9405C20-921B-4246-A4FD-1B69DFB181B1}"/>
    <dgm:cxn modelId="{92E9360A-228B-4FE2-B516-531FC3E56580}" type="presParOf" srcId="{9FBAB235-67CB-49DE-BC3E-E92DE6B4A083}" destId="{315877FF-E3BB-46C9-BFE1-A3BAA9747E0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A51704-0777-4291-A3BD-C0B76957B969}" type="doc">
      <dgm:prSet loTypeId="urn:microsoft.com/office/officeart/2005/8/layout/target1" loCatId="relationship" qsTypeId="urn:microsoft.com/office/officeart/2005/8/quickstyle/simple1" qsCatId="simple" csTypeId="urn:microsoft.com/office/officeart/2005/8/colors/colorful5" csCatId="colorful" phldr="1"/>
      <dgm:spPr/>
      <dgm:t>
        <a:bodyPr/>
        <a:lstStyle/>
        <a:p>
          <a:endParaRPr lang="en-US"/>
        </a:p>
      </dgm:t>
    </dgm:pt>
    <dgm:pt modelId="{A4093CC2-31F5-4074-AC4D-3DEF7D5D9EA0}">
      <dgm:prSet>
        <dgm:style>
          <a:lnRef idx="1">
            <a:schemeClr val="accent5"/>
          </a:lnRef>
          <a:fillRef idx="2">
            <a:schemeClr val="accent5"/>
          </a:fillRef>
          <a:effectRef idx="1">
            <a:schemeClr val="accent5"/>
          </a:effectRef>
          <a:fontRef idx="minor">
            <a:schemeClr val="dk1"/>
          </a:fontRef>
        </dgm:style>
      </dgm:prSet>
      <dgm:spPr/>
      <dgm:t>
        <a:bodyPr/>
        <a:lstStyle/>
        <a:p>
          <a:pPr rtl="0"/>
          <a:r>
            <a:rPr lang="en-US" dirty="0" err="1" smtClean="0"/>
            <a:t>Selaput</a:t>
          </a:r>
          <a:r>
            <a:rPr lang="en-US" dirty="0" smtClean="0"/>
            <a:t> </a:t>
          </a:r>
          <a:r>
            <a:rPr lang="en-US" dirty="0" err="1" smtClean="0"/>
            <a:t>lafaif</a:t>
          </a:r>
          <a:endParaRPr lang="en-US" dirty="0"/>
        </a:p>
      </dgm:t>
    </dgm:pt>
    <dgm:pt modelId="{8358A56F-FD58-4ACB-AE3D-54DF20003124}" type="parTrans" cxnId="{4E69AA94-3595-4873-BBEC-ABBCCA1B67B1}">
      <dgm:prSet/>
      <dgm:spPr/>
      <dgm:t>
        <a:bodyPr/>
        <a:lstStyle/>
        <a:p>
          <a:endParaRPr lang="en-US"/>
        </a:p>
      </dgm:t>
    </dgm:pt>
    <dgm:pt modelId="{2C8E252D-8C54-4404-984E-3082937DBD48}" type="sibTrans" cxnId="{4E69AA94-3595-4873-BBEC-ABBCCA1B67B1}">
      <dgm:prSet/>
      <dgm:spPr/>
      <dgm:t>
        <a:bodyPr/>
        <a:lstStyle/>
        <a:p>
          <a:endParaRPr lang="en-US"/>
        </a:p>
      </dgm:t>
    </dgm:pt>
    <dgm:pt modelId="{80CD9640-FA38-4D56-A1C3-8A53B30DAA4E}">
      <dgm:prSet>
        <dgm:style>
          <a:lnRef idx="1">
            <a:schemeClr val="accent3"/>
          </a:lnRef>
          <a:fillRef idx="2">
            <a:schemeClr val="accent3"/>
          </a:fillRef>
          <a:effectRef idx="1">
            <a:schemeClr val="accent3"/>
          </a:effectRef>
          <a:fontRef idx="minor">
            <a:schemeClr val="dk1"/>
          </a:fontRef>
        </dgm:style>
      </dgm:prSet>
      <dgm:spPr/>
      <dgm:t>
        <a:bodyPr/>
        <a:lstStyle/>
        <a:p>
          <a:pPr rtl="0"/>
          <a:r>
            <a:rPr lang="en-US" dirty="0" err="1" smtClean="0"/>
            <a:t>Selaput</a:t>
          </a:r>
          <a:r>
            <a:rPr lang="en-US" dirty="0" smtClean="0"/>
            <a:t> </a:t>
          </a:r>
          <a:r>
            <a:rPr lang="en-US" dirty="0" err="1" smtClean="0"/>
            <a:t>Kharban</a:t>
          </a:r>
          <a:endParaRPr lang="en-US" dirty="0"/>
        </a:p>
      </dgm:t>
    </dgm:pt>
    <dgm:pt modelId="{0B024C9B-C8F5-482F-9A71-4A8EFF3594B2}" type="parTrans" cxnId="{37744A96-7697-4753-9C58-35C995A2A533}">
      <dgm:prSet/>
      <dgm:spPr/>
      <dgm:t>
        <a:bodyPr/>
        <a:lstStyle/>
        <a:p>
          <a:endParaRPr lang="en-US"/>
        </a:p>
      </dgm:t>
    </dgm:pt>
    <dgm:pt modelId="{8BF0BB14-4D6F-4483-90B2-5DBB91FACFB2}" type="sibTrans" cxnId="{37744A96-7697-4753-9C58-35C995A2A533}">
      <dgm:prSet/>
      <dgm:spPr/>
      <dgm:t>
        <a:bodyPr/>
        <a:lstStyle/>
        <a:p>
          <a:endParaRPr lang="en-US"/>
        </a:p>
      </dgm:t>
    </dgm:pt>
    <dgm:pt modelId="{8E1EB8E0-2F7C-4048-A08C-53A7E1A45A40}">
      <dgm:prSet>
        <dgm:style>
          <a:lnRef idx="1">
            <a:schemeClr val="accent6"/>
          </a:lnRef>
          <a:fillRef idx="2">
            <a:schemeClr val="accent6"/>
          </a:fillRef>
          <a:effectRef idx="1">
            <a:schemeClr val="accent6"/>
          </a:effectRef>
          <a:fontRef idx="minor">
            <a:schemeClr val="dk1"/>
          </a:fontRef>
        </dgm:style>
      </dgm:prSet>
      <dgm:spPr/>
      <dgm:t>
        <a:bodyPr/>
        <a:lstStyle/>
        <a:p>
          <a:pPr rtl="0"/>
          <a:r>
            <a:rPr lang="en-US" dirty="0" err="1" smtClean="0"/>
            <a:t>Selaput</a:t>
          </a:r>
          <a:r>
            <a:rPr lang="en-US" dirty="0" smtClean="0"/>
            <a:t> </a:t>
          </a:r>
          <a:r>
            <a:rPr lang="en-US" dirty="0" err="1" smtClean="0"/>
            <a:t>Minbari</a:t>
          </a:r>
          <a:endParaRPr lang="en-US" dirty="0"/>
        </a:p>
      </dgm:t>
    </dgm:pt>
    <dgm:pt modelId="{699E00BF-3D39-47D4-BF67-4CE1A5DAF5BE}" type="parTrans" cxnId="{DEBA39B4-524A-40C6-B2F1-5B98D90F5248}">
      <dgm:prSet/>
      <dgm:spPr/>
      <dgm:t>
        <a:bodyPr/>
        <a:lstStyle/>
        <a:p>
          <a:endParaRPr lang="en-US"/>
        </a:p>
      </dgm:t>
    </dgm:pt>
    <dgm:pt modelId="{12EE72C2-6DCA-471E-AA09-4105272EE3F0}" type="sibTrans" cxnId="{DEBA39B4-524A-40C6-B2F1-5B98D90F5248}">
      <dgm:prSet/>
      <dgm:spPr/>
      <dgm:t>
        <a:bodyPr/>
        <a:lstStyle/>
        <a:p>
          <a:endParaRPr lang="en-US"/>
        </a:p>
      </dgm:t>
    </dgm:pt>
    <dgm:pt modelId="{96BEDF10-6715-4B7C-BC8D-5BF1E155399A}" type="pres">
      <dgm:prSet presAssocID="{2FA51704-0777-4291-A3BD-C0B76957B969}" presName="composite" presStyleCnt="0">
        <dgm:presLayoutVars>
          <dgm:chMax val="5"/>
          <dgm:dir/>
          <dgm:resizeHandles val="exact"/>
        </dgm:presLayoutVars>
      </dgm:prSet>
      <dgm:spPr/>
      <dgm:t>
        <a:bodyPr/>
        <a:lstStyle/>
        <a:p>
          <a:endParaRPr lang="en-US"/>
        </a:p>
      </dgm:t>
    </dgm:pt>
    <dgm:pt modelId="{58020E23-D432-4320-B97C-0241FCEE01E6}" type="pres">
      <dgm:prSet presAssocID="{A4093CC2-31F5-4074-AC4D-3DEF7D5D9EA0}" presName="circle1" presStyleLbl="lnNode1" presStyleIdx="0" presStyleCnt="3"/>
      <dgm:spPr/>
    </dgm:pt>
    <dgm:pt modelId="{E388FF49-3489-4BE0-83FA-29B322C93997}" type="pres">
      <dgm:prSet presAssocID="{A4093CC2-31F5-4074-AC4D-3DEF7D5D9EA0}" presName="text1" presStyleLbl="revTx" presStyleIdx="0" presStyleCnt="3">
        <dgm:presLayoutVars>
          <dgm:bulletEnabled val="1"/>
        </dgm:presLayoutVars>
      </dgm:prSet>
      <dgm:spPr/>
      <dgm:t>
        <a:bodyPr/>
        <a:lstStyle/>
        <a:p>
          <a:endParaRPr lang="en-US"/>
        </a:p>
      </dgm:t>
    </dgm:pt>
    <dgm:pt modelId="{7201B4AC-19EA-455C-B645-7D0801C0AC62}" type="pres">
      <dgm:prSet presAssocID="{A4093CC2-31F5-4074-AC4D-3DEF7D5D9EA0}" presName="line1" presStyleLbl="callout" presStyleIdx="0" presStyleCnt="6"/>
      <dgm:spPr/>
    </dgm:pt>
    <dgm:pt modelId="{30176453-7177-4B15-A9F5-ABFD5F50EFFD}" type="pres">
      <dgm:prSet presAssocID="{A4093CC2-31F5-4074-AC4D-3DEF7D5D9EA0}" presName="d1" presStyleLbl="callout" presStyleIdx="1" presStyleCnt="6"/>
      <dgm:spPr/>
    </dgm:pt>
    <dgm:pt modelId="{3ED62228-A25D-411A-A9BD-897FD256DB69}" type="pres">
      <dgm:prSet presAssocID="{80CD9640-FA38-4D56-A1C3-8A53B30DAA4E}" presName="circle2" presStyleLbl="lnNode1" presStyleIdx="1" presStyleCnt="3"/>
      <dgm:spPr/>
    </dgm:pt>
    <dgm:pt modelId="{0EB42153-D3B6-44D0-8C59-0ECDEA298F4B}" type="pres">
      <dgm:prSet presAssocID="{80CD9640-FA38-4D56-A1C3-8A53B30DAA4E}" presName="text2" presStyleLbl="revTx" presStyleIdx="1" presStyleCnt="3">
        <dgm:presLayoutVars>
          <dgm:bulletEnabled val="1"/>
        </dgm:presLayoutVars>
      </dgm:prSet>
      <dgm:spPr/>
      <dgm:t>
        <a:bodyPr/>
        <a:lstStyle/>
        <a:p>
          <a:endParaRPr lang="en-US"/>
        </a:p>
      </dgm:t>
    </dgm:pt>
    <dgm:pt modelId="{A51E0A0A-FCE0-4395-B62D-C4814D67549E}" type="pres">
      <dgm:prSet presAssocID="{80CD9640-FA38-4D56-A1C3-8A53B30DAA4E}" presName="line2" presStyleLbl="callout" presStyleIdx="2" presStyleCnt="6"/>
      <dgm:spPr/>
    </dgm:pt>
    <dgm:pt modelId="{1ECCAFEF-33B9-425F-8048-8F8A4E5D56FD}" type="pres">
      <dgm:prSet presAssocID="{80CD9640-FA38-4D56-A1C3-8A53B30DAA4E}" presName="d2" presStyleLbl="callout" presStyleIdx="3" presStyleCnt="6"/>
      <dgm:spPr/>
    </dgm:pt>
    <dgm:pt modelId="{D4DD9E0A-A2D4-46EA-900C-BE9E6C7FE265}" type="pres">
      <dgm:prSet presAssocID="{8E1EB8E0-2F7C-4048-A08C-53A7E1A45A40}" presName="circle3" presStyleLbl="lnNode1" presStyleIdx="2" presStyleCnt="3"/>
      <dgm:spPr/>
    </dgm:pt>
    <dgm:pt modelId="{FD8C8F38-2AE2-41B3-B380-76BCF1DC10F9}" type="pres">
      <dgm:prSet presAssocID="{8E1EB8E0-2F7C-4048-A08C-53A7E1A45A40}" presName="text3" presStyleLbl="revTx" presStyleIdx="2" presStyleCnt="3">
        <dgm:presLayoutVars>
          <dgm:bulletEnabled val="1"/>
        </dgm:presLayoutVars>
      </dgm:prSet>
      <dgm:spPr/>
      <dgm:t>
        <a:bodyPr/>
        <a:lstStyle/>
        <a:p>
          <a:endParaRPr lang="en-US"/>
        </a:p>
      </dgm:t>
    </dgm:pt>
    <dgm:pt modelId="{2FA43BDE-A430-497E-BFF9-2924F50E7CAF}" type="pres">
      <dgm:prSet presAssocID="{8E1EB8E0-2F7C-4048-A08C-53A7E1A45A40}" presName="line3" presStyleLbl="callout" presStyleIdx="4" presStyleCnt="6"/>
      <dgm:spPr/>
    </dgm:pt>
    <dgm:pt modelId="{53C53DE1-9819-4576-B938-B90AA83CCF7D}" type="pres">
      <dgm:prSet presAssocID="{8E1EB8E0-2F7C-4048-A08C-53A7E1A45A40}" presName="d3" presStyleLbl="callout" presStyleIdx="5" presStyleCnt="6"/>
      <dgm:spPr/>
    </dgm:pt>
  </dgm:ptLst>
  <dgm:cxnLst>
    <dgm:cxn modelId="{9A4BC42F-0023-4C45-BFC1-A6D12FEE9B17}" type="presOf" srcId="{8E1EB8E0-2F7C-4048-A08C-53A7E1A45A40}" destId="{FD8C8F38-2AE2-41B3-B380-76BCF1DC10F9}" srcOrd="0" destOrd="0" presId="urn:microsoft.com/office/officeart/2005/8/layout/target1"/>
    <dgm:cxn modelId="{FD25B694-7425-489B-91CE-B2CD46D3E3A8}" type="presOf" srcId="{A4093CC2-31F5-4074-AC4D-3DEF7D5D9EA0}" destId="{E388FF49-3489-4BE0-83FA-29B322C93997}" srcOrd="0" destOrd="0" presId="urn:microsoft.com/office/officeart/2005/8/layout/target1"/>
    <dgm:cxn modelId="{1AA82436-8D88-42E8-BD84-35E6E95308A3}" type="presOf" srcId="{2FA51704-0777-4291-A3BD-C0B76957B969}" destId="{96BEDF10-6715-4B7C-BC8D-5BF1E155399A}" srcOrd="0" destOrd="0" presId="urn:microsoft.com/office/officeart/2005/8/layout/target1"/>
    <dgm:cxn modelId="{DEBA39B4-524A-40C6-B2F1-5B98D90F5248}" srcId="{2FA51704-0777-4291-A3BD-C0B76957B969}" destId="{8E1EB8E0-2F7C-4048-A08C-53A7E1A45A40}" srcOrd="2" destOrd="0" parTransId="{699E00BF-3D39-47D4-BF67-4CE1A5DAF5BE}" sibTransId="{12EE72C2-6DCA-471E-AA09-4105272EE3F0}"/>
    <dgm:cxn modelId="{37744A96-7697-4753-9C58-35C995A2A533}" srcId="{2FA51704-0777-4291-A3BD-C0B76957B969}" destId="{80CD9640-FA38-4D56-A1C3-8A53B30DAA4E}" srcOrd="1" destOrd="0" parTransId="{0B024C9B-C8F5-482F-9A71-4A8EFF3594B2}" sibTransId="{8BF0BB14-4D6F-4483-90B2-5DBB91FACFB2}"/>
    <dgm:cxn modelId="{418C5C04-5767-445B-8629-B79459CACC6E}" type="presOf" srcId="{80CD9640-FA38-4D56-A1C3-8A53B30DAA4E}" destId="{0EB42153-D3B6-44D0-8C59-0ECDEA298F4B}" srcOrd="0" destOrd="0" presId="urn:microsoft.com/office/officeart/2005/8/layout/target1"/>
    <dgm:cxn modelId="{4E69AA94-3595-4873-BBEC-ABBCCA1B67B1}" srcId="{2FA51704-0777-4291-A3BD-C0B76957B969}" destId="{A4093CC2-31F5-4074-AC4D-3DEF7D5D9EA0}" srcOrd="0" destOrd="0" parTransId="{8358A56F-FD58-4ACB-AE3D-54DF20003124}" sibTransId="{2C8E252D-8C54-4404-984E-3082937DBD48}"/>
    <dgm:cxn modelId="{B56B1832-56B7-42B3-9174-B4EE512DD81E}" type="presParOf" srcId="{96BEDF10-6715-4B7C-BC8D-5BF1E155399A}" destId="{58020E23-D432-4320-B97C-0241FCEE01E6}" srcOrd="0" destOrd="0" presId="urn:microsoft.com/office/officeart/2005/8/layout/target1"/>
    <dgm:cxn modelId="{B09B19BD-46F9-4F2B-A064-F18E37A97C2B}" type="presParOf" srcId="{96BEDF10-6715-4B7C-BC8D-5BF1E155399A}" destId="{E388FF49-3489-4BE0-83FA-29B322C93997}" srcOrd="1" destOrd="0" presId="urn:microsoft.com/office/officeart/2005/8/layout/target1"/>
    <dgm:cxn modelId="{80E1EDFF-4258-4E82-A0B6-E2DD1BB56621}" type="presParOf" srcId="{96BEDF10-6715-4B7C-BC8D-5BF1E155399A}" destId="{7201B4AC-19EA-455C-B645-7D0801C0AC62}" srcOrd="2" destOrd="0" presId="urn:microsoft.com/office/officeart/2005/8/layout/target1"/>
    <dgm:cxn modelId="{BF94620B-C73E-482B-8A8F-5E606FC2A658}" type="presParOf" srcId="{96BEDF10-6715-4B7C-BC8D-5BF1E155399A}" destId="{30176453-7177-4B15-A9F5-ABFD5F50EFFD}" srcOrd="3" destOrd="0" presId="urn:microsoft.com/office/officeart/2005/8/layout/target1"/>
    <dgm:cxn modelId="{E43AD909-9556-4065-A636-F3A817885E39}" type="presParOf" srcId="{96BEDF10-6715-4B7C-BC8D-5BF1E155399A}" destId="{3ED62228-A25D-411A-A9BD-897FD256DB69}" srcOrd="4" destOrd="0" presId="urn:microsoft.com/office/officeart/2005/8/layout/target1"/>
    <dgm:cxn modelId="{6FA8964E-D27C-4C47-BA09-312F0FE1D3FC}" type="presParOf" srcId="{96BEDF10-6715-4B7C-BC8D-5BF1E155399A}" destId="{0EB42153-D3B6-44D0-8C59-0ECDEA298F4B}" srcOrd="5" destOrd="0" presId="urn:microsoft.com/office/officeart/2005/8/layout/target1"/>
    <dgm:cxn modelId="{8FA47B28-7BE5-4435-8834-00D2721B90FA}" type="presParOf" srcId="{96BEDF10-6715-4B7C-BC8D-5BF1E155399A}" destId="{A51E0A0A-FCE0-4395-B62D-C4814D67549E}" srcOrd="6" destOrd="0" presId="urn:microsoft.com/office/officeart/2005/8/layout/target1"/>
    <dgm:cxn modelId="{1E32A5D8-1F2C-4CA6-B2B8-18BB47603E95}" type="presParOf" srcId="{96BEDF10-6715-4B7C-BC8D-5BF1E155399A}" destId="{1ECCAFEF-33B9-425F-8048-8F8A4E5D56FD}" srcOrd="7" destOrd="0" presId="urn:microsoft.com/office/officeart/2005/8/layout/target1"/>
    <dgm:cxn modelId="{5EF93D7B-8E16-4770-97C0-A2BA83CAF393}" type="presParOf" srcId="{96BEDF10-6715-4B7C-BC8D-5BF1E155399A}" destId="{D4DD9E0A-A2D4-46EA-900C-BE9E6C7FE265}" srcOrd="8" destOrd="0" presId="urn:microsoft.com/office/officeart/2005/8/layout/target1"/>
    <dgm:cxn modelId="{C982D139-3E83-4E96-9C00-E844E32FFB73}" type="presParOf" srcId="{96BEDF10-6715-4B7C-BC8D-5BF1E155399A}" destId="{FD8C8F38-2AE2-41B3-B380-76BCF1DC10F9}" srcOrd="9" destOrd="0" presId="urn:microsoft.com/office/officeart/2005/8/layout/target1"/>
    <dgm:cxn modelId="{2FB43A01-188C-4264-AD96-4E3471B0287E}" type="presParOf" srcId="{96BEDF10-6715-4B7C-BC8D-5BF1E155399A}" destId="{2FA43BDE-A430-497E-BFF9-2924F50E7CAF}" srcOrd="10" destOrd="0" presId="urn:microsoft.com/office/officeart/2005/8/layout/target1"/>
    <dgm:cxn modelId="{614688FB-728B-4726-88C3-E256862CC256}" type="presParOf" srcId="{96BEDF10-6715-4B7C-BC8D-5BF1E155399A}" destId="{53C53DE1-9819-4576-B938-B90AA83CCF7D}" srcOrd="11" destOrd="0" presId="urn:microsoft.com/office/officeart/2005/8/layout/targe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0A8843-AA5F-474C-B49A-A6961539FC1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C912F90-B4B3-4C8F-9887-D051F8180462}">
      <dgm:prSet/>
      <dgm:spPr/>
      <dgm:t>
        <a:bodyPr/>
        <a:lstStyle/>
        <a:p>
          <a:pPr rtl="0"/>
          <a:r>
            <a:rPr lang="en-US" dirty="0" smtClean="0"/>
            <a:t>Q.S. LUQMAN (31) : 34</a:t>
          </a:r>
          <a:endParaRPr lang="en-US" dirty="0"/>
        </a:p>
      </dgm:t>
    </dgm:pt>
    <dgm:pt modelId="{C55CA3D8-2F64-4CD2-967E-E426C99586DB}" type="parTrans" cxnId="{62BD9200-46B3-4C76-96C7-397AB0838502}">
      <dgm:prSet/>
      <dgm:spPr/>
      <dgm:t>
        <a:bodyPr/>
        <a:lstStyle/>
        <a:p>
          <a:endParaRPr lang="en-US"/>
        </a:p>
      </dgm:t>
    </dgm:pt>
    <dgm:pt modelId="{B308AF21-BC82-4A41-98A8-85A45A3CF0E2}" type="sibTrans" cxnId="{62BD9200-46B3-4C76-96C7-397AB0838502}">
      <dgm:prSet/>
      <dgm:spPr/>
      <dgm:t>
        <a:bodyPr/>
        <a:lstStyle/>
        <a:p>
          <a:endParaRPr lang="en-US"/>
        </a:p>
      </dgm:t>
    </dgm:pt>
    <dgm:pt modelId="{15C19694-2211-45C9-8BCA-D932CB9ED82B}" type="pres">
      <dgm:prSet presAssocID="{550A8843-AA5F-474C-B49A-A6961539FC18}" presName="linear" presStyleCnt="0">
        <dgm:presLayoutVars>
          <dgm:animLvl val="lvl"/>
          <dgm:resizeHandles val="exact"/>
        </dgm:presLayoutVars>
      </dgm:prSet>
      <dgm:spPr/>
      <dgm:t>
        <a:bodyPr/>
        <a:lstStyle/>
        <a:p>
          <a:endParaRPr lang="en-US"/>
        </a:p>
      </dgm:t>
    </dgm:pt>
    <dgm:pt modelId="{CA21A1BE-194B-4391-BA18-0356CCB910E5}" type="pres">
      <dgm:prSet presAssocID="{2C912F90-B4B3-4C8F-9887-D051F8180462}" presName="parentText" presStyleLbl="node1" presStyleIdx="0" presStyleCnt="1">
        <dgm:presLayoutVars>
          <dgm:chMax val="0"/>
          <dgm:bulletEnabled val="1"/>
        </dgm:presLayoutVars>
      </dgm:prSet>
      <dgm:spPr/>
      <dgm:t>
        <a:bodyPr/>
        <a:lstStyle/>
        <a:p>
          <a:endParaRPr lang="en-US"/>
        </a:p>
      </dgm:t>
    </dgm:pt>
  </dgm:ptLst>
  <dgm:cxnLst>
    <dgm:cxn modelId="{83543B04-D366-4E9D-B8B6-45FFD1A828BB}" type="presOf" srcId="{2C912F90-B4B3-4C8F-9887-D051F8180462}" destId="{CA21A1BE-194B-4391-BA18-0356CCB910E5}" srcOrd="0" destOrd="0" presId="urn:microsoft.com/office/officeart/2005/8/layout/vList2"/>
    <dgm:cxn modelId="{62BD9200-46B3-4C76-96C7-397AB0838502}" srcId="{550A8843-AA5F-474C-B49A-A6961539FC18}" destId="{2C912F90-B4B3-4C8F-9887-D051F8180462}" srcOrd="0" destOrd="0" parTransId="{C55CA3D8-2F64-4CD2-967E-E426C99586DB}" sibTransId="{B308AF21-BC82-4A41-98A8-85A45A3CF0E2}"/>
    <dgm:cxn modelId="{A34727A5-EE37-41A2-83B3-74B601B8C3F1}" type="presOf" srcId="{550A8843-AA5F-474C-B49A-A6961539FC18}" destId="{15C19694-2211-45C9-8BCA-D932CB9ED82B}" srcOrd="0" destOrd="0" presId="urn:microsoft.com/office/officeart/2005/8/layout/vList2"/>
    <dgm:cxn modelId="{97B45DBF-1A44-46D4-A753-587E7D3BF5F9}" type="presParOf" srcId="{15C19694-2211-45C9-8BCA-D932CB9ED82B}" destId="{CA21A1BE-194B-4391-BA18-0356CCB910E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CE4921-EEE2-450D-AA9A-1EDF28D0F7BE}" type="doc">
      <dgm:prSet loTypeId="urn:microsoft.com/office/officeart/2005/8/layout/venn1" loCatId="relationship" qsTypeId="urn:microsoft.com/office/officeart/2005/8/quickstyle/simple1" qsCatId="simple" csTypeId="urn:microsoft.com/office/officeart/2005/8/colors/colorful4" csCatId="colorful" phldr="1"/>
      <dgm:spPr/>
      <dgm:t>
        <a:bodyPr/>
        <a:lstStyle/>
        <a:p>
          <a:endParaRPr lang="en-US"/>
        </a:p>
      </dgm:t>
    </dgm:pt>
    <dgm:pt modelId="{9E0899D3-B473-4E63-8F11-9584619CCECA}">
      <dgm:prSet custT="1"/>
      <dgm:spPr/>
      <dgm:t>
        <a:bodyPr/>
        <a:lstStyle/>
        <a:p>
          <a:pPr rtl="0"/>
          <a:r>
            <a:rPr lang="ar-SA" sz="4800" b="1" dirty="0" smtClean="0">
              <a:latin typeface="Traditional Arabic" pitchFamily="18" charset="-78"/>
              <a:cs typeface="Traditional Arabic" pitchFamily="18" charset="-78"/>
            </a:rPr>
            <a:t>وَوَضَعَتْهُ كُرْهًا</a:t>
          </a:r>
          <a:endParaRPr lang="en-US" sz="4800" dirty="0">
            <a:latin typeface="Traditional Arabic" pitchFamily="18" charset="-78"/>
            <a:cs typeface="Traditional Arabic" pitchFamily="18" charset="-78"/>
          </a:endParaRPr>
        </a:p>
      </dgm:t>
    </dgm:pt>
    <dgm:pt modelId="{211B126D-F9DC-4B1D-944F-89797533C9B7}" type="parTrans" cxnId="{C99A5E4E-5EC0-4F6D-9EED-6DDE40432DD6}">
      <dgm:prSet/>
      <dgm:spPr/>
      <dgm:t>
        <a:bodyPr/>
        <a:lstStyle/>
        <a:p>
          <a:endParaRPr lang="en-US"/>
        </a:p>
      </dgm:t>
    </dgm:pt>
    <dgm:pt modelId="{F03B4C9E-FABB-485F-93AA-7BD7A9831C45}" type="sibTrans" cxnId="{C99A5E4E-5EC0-4F6D-9EED-6DDE40432DD6}">
      <dgm:prSet/>
      <dgm:spPr/>
      <dgm:t>
        <a:bodyPr/>
        <a:lstStyle/>
        <a:p>
          <a:endParaRPr lang="en-US"/>
        </a:p>
      </dgm:t>
    </dgm:pt>
    <dgm:pt modelId="{2B93946C-7DA0-4384-AC58-DA2E99EF1776}" type="pres">
      <dgm:prSet presAssocID="{0ECE4921-EEE2-450D-AA9A-1EDF28D0F7BE}" presName="compositeShape" presStyleCnt="0">
        <dgm:presLayoutVars>
          <dgm:chMax val="7"/>
          <dgm:dir/>
          <dgm:resizeHandles val="exact"/>
        </dgm:presLayoutVars>
      </dgm:prSet>
      <dgm:spPr/>
      <dgm:t>
        <a:bodyPr/>
        <a:lstStyle/>
        <a:p>
          <a:endParaRPr lang="en-US"/>
        </a:p>
      </dgm:t>
    </dgm:pt>
    <dgm:pt modelId="{B783DD63-049C-43DD-B5C1-3A24D495D038}" type="pres">
      <dgm:prSet presAssocID="{9E0899D3-B473-4E63-8F11-9584619CCECA}" presName="circ1TxSh" presStyleLbl="vennNode1" presStyleIdx="0" presStyleCnt="1" custScaleX="384615"/>
      <dgm:spPr/>
      <dgm:t>
        <a:bodyPr/>
        <a:lstStyle/>
        <a:p>
          <a:endParaRPr lang="en-US"/>
        </a:p>
      </dgm:t>
    </dgm:pt>
  </dgm:ptLst>
  <dgm:cxnLst>
    <dgm:cxn modelId="{9C0A13D9-BFB5-4341-909C-DBFBBDCE3C89}" type="presOf" srcId="{0ECE4921-EEE2-450D-AA9A-1EDF28D0F7BE}" destId="{2B93946C-7DA0-4384-AC58-DA2E99EF1776}" srcOrd="0" destOrd="0" presId="urn:microsoft.com/office/officeart/2005/8/layout/venn1"/>
    <dgm:cxn modelId="{C99A5E4E-5EC0-4F6D-9EED-6DDE40432DD6}" srcId="{0ECE4921-EEE2-450D-AA9A-1EDF28D0F7BE}" destId="{9E0899D3-B473-4E63-8F11-9584619CCECA}" srcOrd="0" destOrd="0" parTransId="{211B126D-F9DC-4B1D-944F-89797533C9B7}" sibTransId="{F03B4C9E-FABB-485F-93AA-7BD7A9831C45}"/>
    <dgm:cxn modelId="{8ECFFBD7-A254-479C-B407-AB6F9766A5A9}" type="presOf" srcId="{9E0899D3-B473-4E63-8F11-9584619CCECA}" destId="{B783DD63-049C-43DD-B5C1-3A24D495D038}" srcOrd="0" destOrd="0" presId="urn:microsoft.com/office/officeart/2005/8/layout/venn1"/>
    <dgm:cxn modelId="{29909FB0-1FE9-4CD1-863D-6BAFC4F17320}" type="presParOf" srcId="{2B93946C-7DA0-4384-AC58-DA2E99EF1776}" destId="{B783DD63-049C-43DD-B5C1-3A24D495D038}"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61CD90-E652-4510-BC6E-A46F00621D0D}"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C23C3D9F-D117-48EB-BAA7-345B2309D02E}">
      <dgm:prSet/>
      <dgm:spPr/>
      <dgm:t>
        <a:bodyPr/>
        <a:lstStyle/>
        <a:p>
          <a:pPr rtl="0"/>
          <a:r>
            <a:rPr lang="en-US" dirty="0" smtClean="0"/>
            <a:t>QS. al-</a:t>
          </a:r>
          <a:r>
            <a:rPr lang="en-US" dirty="0" err="1" smtClean="0"/>
            <a:t>Haj</a:t>
          </a:r>
          <a:r>
            <a:rPr lang="en-US" dirty="0" smtClean="0"/>
            <a:t>/22:5</a:t>
          </a:r>
          <a:endParaRPr lang="en-US" dirty="0"/>
        </a:p>
      </dgm:t>
    </dgm:pt>
    <dgm:pt modelId="{812FDC9D-A195-458B-A144-F293FD2266E2}" type="parTrans" cxnId="{354BBDC5-5CCE-4539-8C5A-0D2FFA585C70}">
      <dgm:prSet/>
      <dgm:spPr/>
      <dgm:t>
        <a:bodyPr/>
        <a:lstStyle/>
        <a:p>
          <a:endParaRPr lang="en-US"/>
        </a:p>
      </dgm:t>
    </dgm:pt>
    <dgm:pt modelId="{201B95B6-C54A-469F-926D-42604E147765}" type="sibTrans" cxnId="{354BBDC5-5CCE-4539-8C5A-0D2FFA585C70}">
      <dgm:prSet/>
      <dgm:spPr/>
      <dgm:t>
        <a:bodyPr/>
        <a:lstStyle/>
        <a:p>
          <a:endParaRPr lang="en-US"/>
        </a:p>
      </dgm:t>
    </dgm:pt>
    <dgm:pt modelId="{72ECD3EA-3E24-4BB6-8A21-093F48F8BF03}" type="pres">
      <dgm:prSet presAssocID="{9161CD90-E652-4510-BC6E-A46F00621D0D}" presName="compositeShape" presStyleCnt="0">
        <dgm:presLayoutVars>
          <dgm:chMax val="7"/>
          <dgm:dir/>
          <dgm:resizeHandles val="exact"/>
        </dgm:presLayoutVars>
      </dgm:prSet>
      <dgm:spPr/>
      <dgm:t>
        <a:bodyPr/>
        <a:lstStyle/>
        <a:p>
          <a:endParaRPr lang="en-US"/>
        </a:p>
      </dgm:t>
    </dgm:pt>
    <dgm:pt modelId="{292CC2DE-22CA-41F0-81C3-6B07CF8A3F6A}" type="pres">
      <dgm:prSet presAssocID="{C23C3D9F-D117-48EB-BAA7-345B2309D02E}" presName="circ1TxSh" presStyleLbl="vennNode1" presStyleIdx="0" presStyleCnt="1" custScaleX="293333"/>
      <dgm:spPr/>
      <dgm:t>
        <a:bodyPr/>
        <a:lstStyle/>
        <a:p>
          <a:endParaRPr lang="en-US"/>
        </a:p>
      </dgm:t>
    </dgm:pt>
  </dgm:ptLst>
  <dgm:cxnLst>
    <dgm:cxn modelId="{354BBDC5-5CCE-4539-8C5A-0D2FFA585C70}" srcId="{9161CD90-E652-4510-BC6E-A46F00621D0D}" destId="{C23C3D9F-D117-48EB-BAA7-345B2309D02E}" srcOrd="0" destOrd="0" parTransId="{812FDC9D-A195-458B-A144-F293FD2266E2}" sibTransId="{201B95B6-C54A-469F-926D-42604E147765}"/>
    <dgm:cxn modelId="{4CE50A55-A439-4D13-9083-B13F33BA06F6}" type="presOf" srcId="{9161CD90-E652-4510-BC6E-A46F00621D0D}" destId="{72ECD3EA-3E24-4BB6-8A21-093F48F8BF03}" srcOrd="0" destOrd="0" presId="urn:microsoft.com/office/officeart/2005/8/layout/venn1"/>
    <dgm:cxn modelId="{26DFC81F-0219-414C-A9EE-F6DA2E8880B3}" type="presOf" srcId="{C23C3D9F-D117-48EB-BAA7-345B2309D02E}" destId="{292CC2DE-22CA-41F0-81C3-6B07CF8A3F6A}" srcOrd="0" destOrd="0" presId="urn:microsoft.com/office/officeart/2005/8/layout/venn1"/>
    <dgm:cxn modelId="{1458934F-167B-489C-AF9D-828E672C51C3}" type="presParOf" srcId="{72ECD3EA-3E24-4BB6-8A21-093F48F8BF03}" destId="{292CC2DE-22CA-41F0-81C3-6B07CF8A3F6A}"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D6BFF7-49C2-4490-88FE-B850FCCF54C0}"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15B56E6C-354A-449C-9D4F-F36B564B38FE}">
      <dgm:prSet/>
      <dgm:spPr/>
      <dgm:t>
        <a:bodyPr/>
        <a:lstStyle/>
        <a:p>
          <a:pPr rtl="0"/>
          <a:r>
            <a:rPr lang="en-US" dirty="0" smtClean="0"/>
            <a:t>QS AS-SAJDAH (32) : 7-9</a:t>
          </a:r>
          <a:endParaRPr lang="en-US" dirty="0"/>
        </a:p>
      </dgm:t>
    </dgm:pt>
    <dgm:pt modelId="{6DCF8776-237F-4135-98D9-C64A863E1CD2}" type="parTrans" cxnId="{A1769012-D52E-4A9F-8765-332FBE66DCEA}">
      <dgm:prSet/>
      <dgm:spPr/>
      <dgm:t>
        <a:bodyPr/>
        <a:lstStyle/>
        <a:p>
          <a:endParaRPr lang="en-US"/>
        </a:p>
      </dgm:t>
    </dgm:pt>
    <dgm:pt modelId="{7511D168-ACD0-49DB-B7BE-57133E5C0693}" type="sibTrans" cxnId="{A1769012-D52E-4A9F-8765-332FBE66DCEA}">
      <dgm:prSet/>
      <dgm:spPr/>
      <dgm:t>
        <a:bodyPr/>
        <a:lstStyle/>
        <a:p>
          <a:endParaRPr lang="en-US"/>
        </a:p>
      </dgm:t>
    </dgm:pt>
    <dgm:pt modelId="{58E53DFC-7133-499D-AFF3-5E3157A0385F}" type="pres">
      <dgm:prSet presAssocID="{F2D6BFF7-49C2-4490-88FE-B850FCCF54C0}" presName="linear" presStyleCnt="0">
        <dgm:presLayoutVars>
          <dgm:animLvl val="lvl"/>
          <dgm:resizeHandles val="exact"/>
        </dgm:presLayoutVars>
      </dgm:prSet>
      <dgm:spPr/>
      <dgm:t>
        <a:bodyPr/>
        <a:lstStyle/>
        <a:p>
          <a:endParaRPr lang="en-US"/>
        </a:p>
      </dgm:t>
    </dgm:pt>
    <dgm:pt modelId="{E26AA341-CAEF-41E9-93B6-763E8F871200}" type="pres">
      <dgm:prSet presAssocID="{15B56E6C-354A-449C-9D4F-F36B564B38FE}" presName="parentText" presStyleLbl="node1" presStyleIdx="0" presStyleCnt="1">
        <dgm:presLayoutVars>
          <dgm:chMax val="0"/>
          <dgm:bulletEnabled val="1"/>
        </dgm:presLayoutVars>
      </dgm:prSet>
      <dgm:spPr/>
      <dgm:t>
        <a:bodyPr/>
        <a:lstStyle/>
        <a:p>
          <a:endParaRPr lang="en-US"/>
        </a:p>
      </dgm:t>
    </dgm:pt>
  </dgm:ptLst>
  <dgm:cxnLst>
    <dgm:cxn modelId="{C580969F-D247-4F09-B25C-E8765435508D}" type="presOf" srcId="{F2D6BFF7-49C2-4490-88FE-B850FCCF54C0}" destId="{58E53DFC-7133-499D-AFF3-5E3157A0385F}" srcOrd="0" destOrd="0" presId="urn:microsoft.com/office/officeart/2005/8/layout/vList2"/>
    <dgm:cxn modelId="{A1769012-D52E-4A9F-8765-332FBE66DCEA}" srcId="{F2D6BFF7-49C2-4490-88FE-B850FCCF54C0}" destId="{15B56E6C-354A-449C-9D4F-F36B564B38FE}" srcOrd="0" destOrd="0" parTransId="{6DCF8776-237F-4135-98D9-C64A863E1CD2}" sibTransId="{7511D168-ACD0-49DB-B7BE-57133E5C0693}"/>
    <dgm:cxn modelId="{5FCC428C-7401-4A96-9BE3-6B671EFBA0E1}" type="presOf" srcId="{15B56E6C-354A-449C-9D4F-F36B564B38FE}" destId="{E26AA341-CAEF-41E9-93B6-763E8F871200}" srcOrd="0" destOrd="0" presId="urn:microsoft.com/office/officeart/2005/8/layout/vList2"/>
    <dgm:cxn modelId="{526F8126-0E86-4DAB-9FFE-351F25F2E020}" type="presParOf" srcId="{58E53DFC-7133-499D-AFF3-5E3157A0385F}" destId="{E26AA341-CAEF-41E9-93B6-763E8F87120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41030C-A624-4143-8B9A-B762CFAF52E4}"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65BC79B0-CFD0-49E1-8033-2B8AB8EB68C5}">
      <dgm:prSet/>
      <dgm:spPr/>
      <dgm:t>
        <a:bodyPr/>
        <a:lstStyle/>
        <a:p>
          <a:pPr rtl="0"/>
          <a:r>
            <a:rPr lang="en-GB" dirty="0" smtClean="0"/>
            <a:t>SIKLUS </a:t>
          </a:r>
          <a:r>
            <a:rPr lang="en-GB" dirty="0" err="1" smtClean="0"/>
            <a:t>Kehidupan</a:t>
          </a:r>
          <a:r>
            <a:rPr lang="en-GB" dirty="0" smtClean="0"/>
            <a:t> </a:t>
          </a:r>
          <a:r>
            <a:rPr lang="en-GB" dirty="0" err="1" smtClean="0"/>
            <a:t>Manusia</a:t>
          </a:r>
          <a:endParaRPr lang="en-GB" dirty="0"/>
        </a:p>
      </dgm:t>
    </dgm:pt>
    <dgm:pt modelId="{F4DF54CF-809D-4FC6-A0C9-5959DD7D120D}" type="parTrans" cxnId="{A3FB2EB9-045B-41A6-A209-550B8B81C12A}">
      <dgm:prSet/>
      <dgm:spPr/>
      <dgm:t>
        <a:bodyPr/>
        <a:lstStyle/>
        <a:p>
          <a:endParaRPr lang="en-US"/>
        </a:p>
      </dgm:t>
    </dgm:pt>
    <dgm:pt modelId="{A97FEC5E-A586-40A5-80D1-60B528D2BD91}" type="sibTrans" cxnId="{A3FB2EB9-045B-41A6-A209-550B8B81C12A}">
      <dgm:prSet/>
      <dgm:spPr/>
      <dgm:t>
        <a:bodyPr/>
        <a:lstStyle/>
        <a:p>
          <a:endParaRPr lang="en-US"/>
        </a:p>
      </dgm:t>
    </dgm:pt>
    <dgm:pt modelId="{55394F73-588D-4259-8409-7218FD0216D8}" type="pres">
      <dgm:prSet presAssocID="{DC41030C-A624-4143-8B9A-B762CFAF52E4}" presName="linear" presStyleCnt="0">
        <dgm:presLayoutVars>
          <dgm:animLvl val="lvl"/>
          <dgm:resizeHandles val="exact"/>
        </dgm:presLayoutVars>
      </dgm:prSet>
      <dgm:spPr/>
      <dgm:t>
        <a:bodyPr/>
        <a:lstStyle/>
        <a:p>
          <a:endParaRPr lang="en-US"/>
        </a:p>
      </dgm:t>
    </dgm:pt>
    <dgm:pt modelId="{11EF0C28-3F51-4C23-B25A-E21747ED9A28}" type="pres">
      <dgm:prSet presAssocID="{65BC79B0-CFD0-49E1-8033-2B8AB8EB68C5}" presName="parentText" presStyleLbl="node1" presStyleIdx="0" presStyleCnt="1">
        <dgm:presLayoutVars>
          <dgm:chMax val="0"/>
          <dgm:bulletEnabled val="1"/>
        </dgm:presLayoutVars>
      </dgm:prSet>
      <dgm:spPr/>
      <dgm:t>
        <a:bodyPr/>
        <a:lstStyle/>
        <a:p>
          <a:endParaRPr lang="en-US"/>
        </a:p>
      </dgm:t>
    </dgm:pt>
  </dgm:ptLst>
  <dgm:cxnLst>
    <dgm:cxn modelId="{47CFB3F1-1397-4D35-86F6-1DC6D9DCDBE0}" type="presOf" srcId="{65BC79B0-CFD0-49E1-8033-2B8AB8EB68C5}" destId="{11EF0C28-3F51-4C23-B25A-E21747ED9A28}" srcOrd="0" destOrd="0" presId="urn:microsoft.com/office/officeart/2005/8/layout/vList2"/>
    <dgm:cxn modelId="{609A4052-6B51-402D-A2BE-0D8A2F5FFA6C}" type="presOf" srcId="{DC41030C-A624-4143-8B9A-B762CFAF52E4}" destId="{55394F73-588D-4259-8409-7218FD0216D8}" srcOrd="0" destOrd="0" presId="urn:microsoft.com/office/officeart/2005/8/layout/vList2"/>
    <dgm:cxn modelId="{A3FB2EB9-045B-41A6-A209-550B8B81C12A}" srcId="{DC41030C-A624-4143-8B9A-B762CFAF52E4}" destId="{65BC79B0-CFD0-49E1-8033-2B8AB8EB68C5}" srcOrd="0" destOrd="0" parTransId="{F4DF54CF-809D-4FC6-A0C9-5959DD7D120D}" sibTransId="{A97FEC5E-A586-40A5-80D1-60B528D2BD91}"/>
    <dgm:cxn modelId="{15617849-59BA-449E-B233-ED1C8E725299}" type="presParOf" srcId="{55394F73-588D-4259-8409-7218FD0216D8}" destId="{11EF0C28-3F51-4C23-B25A-E21747ED9A2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C866A21-87CD-4908-B00A-311E5964D70D}" type="doc">
      <dgm:prSet loTypeId="urn:microsoft.com/office/officeart/2005/8/layout/vList2" loCatId="list" qsTypeId="urn:microsoft.com/office/officeart/2005/8/quickstyle/simple1" qsCatId="simple" csTypeId="urn:microsoft.com/office/officeart/2005/8/colors/colorful1#7" csCatId="colorful"/>
      <dgm:spPr/>
      <dgm:t>
        <a:bodyPr/>
        <a:lstStyle/>
        <a:p>
          <a:endParaRPr lang="en-US"/>
        </a:p>
      </dgm:t>
    </dgm:pt>
    <dgm:pt modelId="{631E1AD1-ED46-485D-80A1-2B316B1540AE}">
      <dgm:prSet/>
      <dgm:spPr/>
      <dgm:t>
        <a:bodyPr/>
        <a:lstStyle/>
        <a:p>
          <a:pPr rtl="0"/>
          <a:r>
            <a:rPr lang="en-US" dirty="0" err="1" smtClean="0"/>
            <a:t>Manusia</a:t>
          </a:r>
          <a:r>
            <a:rPr lang="en-US" dirty="0" smtClean="0"/>
            <a:t> </a:t>
          </a:r>
          <a:r>
            <a:rPr lang="en-US" dirty="0" err="1" smtClean="0"/>
            <a:t>di</a:t>
          </a:r>
          <a:r>
            <a:rPr lang="en-US" dirty="0" smtClean="0"/>
            <a:t> </a:t>
          </a:r>
          <a:r>
            <a:rPr lang="en-US" dirty="0" err="1" smtClean="0"/>
            <a:t>alam</a:t>
          </a:r>
          <a:r>
            <a:rPr lang="en-US" dirty="0" smtClean="0"/>
            <a:t> </a:t>
          </a:r>
          <a:r>
            <a:rPr lang="en-US" dirty="0" err="1" smtClean="0"/>
            <a:t>arham</a:t>
          </a:r>
          <a:endParaRPr lang="en-US" dirty="0"/>
        </a:p>
      </dgm:t>
    </dgm:pt>
    <dgm:pt modelId="{8EDA93D1-612E-4A16-A335-6098E1B03A6E}" type="parTrans" cxnId="{498CD526-C815-46C8-A9F7-D1394E250E27}">
      <dgm:prSet/>
      <dgm:spPr/>
      <dgm:t>
        <a:bodyPr/>
        <a:lstStyle/>
        <a:p>
          <a:endParaRPr lang="en-US"/>
        </a:p>
      </dgm:t>
    </dgm:pt>
    <dgm:pt modelId="{76503E3C-A595-43BC-AD7A-925DE96A1601}" type="sibTrans" cxnId="{498CD526-C815-46C8-A9F7-D1394E250E27}">
      <dgm:prSet/>
      <dgm:spPr/>
      <dgm:t>
        <a:bodyPr/>
        <a:lstStyle/>
        <a:p>
          <a:endParaRPr lang="en-US"/>
        </a:p>
      </dgm:t>
    </dgm:pt>
    <dgm:pt modelId="{A93030CB-BF34-417F-87B7-4F62C63C4682}" type="pres">
      <dgm:prSet presAssocID="{9C866A21-87CD-4908-B00A-311E5964D70D}" presName="linear" presStyleCnt="0">
        <dgm:presLayoutVars>
          <dgm:animLvl val="lvl"/>
          <dgm:resizeHandles val="exact"/>
        </dgm:presLayoutVars>
      </dgm:prSet>
      <dgm:spPr/>
      <dgm:t>
        <a:bodyPr/>
        <a:lstStyle/>
        <a:p>
          <a:endParaRPr lang="en-US"/>
        </a:p>
      </dgm:t>
    </dgm:pt>
    <dgm:pt modelId="{2D3DF30A-3D5F-4406-A113-8E8AE8C80EAD}" type="pres">
      <dgm:prSet presAssocID="{631E1AD1-ED46-485D-80A1-2B316B1540AE}" presName="parentText" presStyleLbl="node1" presStyleIdx="0" presStyleCnt="1">
        <dgm:presLayoutVars>
          <dgm:chMax val="0"/>
          <dgm:bulletEnabled val="1"/>
        </dgm:presLayoutVars>
      </dgm:prSet>
      <dgm:spPr/>
      <dgm:t>
        <a:bodyPr/>
        <a:lstStyle/>
        <a:p>
          <a:endParaRPr lang="en-US"/>
        </a:p>
      </dgm:t>
    </dgm:pt>
  </dgm:ptLst>
  <dgm:cxnLst>
    <dgm:cxn modelId="{498CD526-C815-46C8-A9F7-D1394E250E27}" srcId="{9C866A21-87CD-4908-B00A-311E5964D70D}" destId="{631E1AD1-ED46-485D-80A1-2B316B1540AE}" srcOrd="0" destOrd="0" parTransId="{8EDA93D1-612E-4A16-A335-6098E1B03A6E}" sibTransId="{76503E3C-A595-43BC-AD7A-925DE96A1601}"/>
    <dgm:cxn modelId="{FF43EA56-182A-4C44-8401-FBB0206DBC83}" type="presOf" srcId="{631E1AD1-ED46-485D-80A1-2B316B1540AE}" destId="{2D3DF30A-3D5F-4406-A113-8E8AE8C80EAD}" srcOrd="0" destOrd="0" presId="urn:microsoft.com/office/officeart/2005/8/layout/vList2"/>
    <dgm:cxn modelId="{2DB53EAA-9BD5-4C26-9087-87CD7F2204E3}" type="presOf" srcId="{9C866A21-87CD-4908-B00A-311E5964D70D}" destId="{A93030CB-BF34-417F-87B7-4F62C63C4682}" srcOrd="0" destOrd="0" presId="urn:microsoft.com/office/officeart/2005/8/layout/vList2"/>
    <dgm:cxn modelId="{A173E86E-3D1C-4A75-A983-F625DD7F8BF3}" type="presParOf" srcId="{A93030CB-BF34-417F-87B7-4F62C63C4682}" destId="{2D3DF30A-3D5F-4406-A113-8E8AE8C80EA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5A7050-4DEB-437B-92EC-373624EB5B56}" type="doc">
      <dgm:prSet loTypeId="urn:microsoft.com/office/officeart/2005/8/layout/hProcess9" loCatId="process" qsTypeId="urn:microsoft.com/office/officeart/2005/8/quickstyle/simple1" qsCatId="simple" csTypeId="urn:microsoft.com/office/officeart/2005/8/colors/colorful1#8" csCatId="colorful" phldr="1"/>
      <dgm:spPr/>
      <dgm:t>
        <a:bodyPr/>
        <a:lstStyle/>
        <a:p>
          <a:endParaRPr lang="en-US"/>
        </a:p>
      </dgm:t>
    </dgm:pt>
    <dgm:pt modelId="{B920F066-6CFC-4794-9516-A959ADE9C598}">
      <dgm:prSet custT="1"/>
      <dgm:spPr/>
      <dgm:t>
        <a:bodyPr/>
        <a:lstStyle/>
        <a:p>
          <a:pPr rtl="0"/>
          <a:r>
            <a:rPr lang="id-ID" sz="1200" dirty="0" smtClean="0"/>
            <a:t>min thurob</a:t>
          </a:r>
          <a:r>
            <a:rPr lang="en-US" sz="1200" dirty="0" smtClean="0"/>
            <a:t>, </a:t>
          </a:r>
          <a:r>
            <a:rPr lang="id-ID" sz="1200" dirty="0" smtClean="0"/>
            <a:t>sul</a:t>
          </a:r>
          <a:r>
            <a:rPr lang="id-ID" sz="1200" u="sng" dirty="0" smtClean="0"/>
            <a:t>a</a:t>
          </a:r>
          <a:r>
            <a:rPr lang="id-ID" sz="1200" dirty="0" smtClean="0"/>
            <a:t>lah min t</a:t>
          </a:r>
          <a:r>
            <a:rPr lang="id-ID" sz="1200" u="sng" dirty="0" smtClean="0"/>
            <a:t>i</a:t>
          </a:r>
          <a:r>
            <a:rPr lang="id-ID" sz="1200" dirty="0" smtClean="0"/>
            <a:t>n </a:t>
          </a:r>
          <a:endParaRPr lang="en-US" sz="1200" dirty="0"/>
        </a:p>
      </dgm:t>
    </dgm:pt>
    <dgm:pt modelId="{9B45074F-E5A9-4333-BE3D-758161AF31AB}" type="parTrans" cxnId="{446FFF6F-8526-4CB2-A55B-A23848F43664}">
      <dgm:prSet/>
      <dgm:spPr/>
      <dgm:t>
        <a:bodyPr/>
        <a:lstStyle/>
        <a:p>
          <a:endParaRPr lang="en-US"/>
        </a:p>
      </dgm:t>
    </dgm:pt>
    <dgm:pt modelId="{24DAF5F9-A237-4165-A527-13271A30660F}" type="sibTrans" cxnId="{446FFF6F-8526-4CB2-A55B-A23848F43664}">
      <dgm:prSet/>
      <dgm:spPr/>
      <dgm:t>
        <a:bodyPr/>
        <a:lstStyle/>
        <a:p>
          <a:endParaRPr lang="en-US"/>
        </a:p>
      </dgm:t>
    </dgm:pt>
    <dgm:pt modelId="{9786BA9B-7F3F-4915-A896-0BA4DD3B8D1C}">
      <dgm:prSet custT="1"/>
      <dgm:spPr/>
      <dgm:t>
        <a:bodyPr/>
        <a:lstStyle/>
        <a:p>
          <a:pPr rtl="0"/>
          <a:r>
            <a:rPr lang="id-ID" sz="1400" b="1" dirty="0" smtClean="0"/>
            <a:t>Nu</a:t>
          </a:r>
          <a:r>
            <a:rPr lang="id-ID" sz="1400" b="1" u="sng" dirty="0" smtClean="0"/>
            <a:t>t</a:t>
          </a:r>
          <a:r>
            <a:rPr lang="en-US" sz="1400" b="1" u="sng" dirty="0" smtClean="0"/>
            <a:t> </a:t>
          </a:r>
          <a:r>
            <a:rPr lang="id-ID" sz="1400" b="1" dirty="0" smtClean="0"/>
            <a:t>fah</a:t>
          </a:r>
          <a:endParaRPr lang="id-ID" sz="1400" b="1" dirty="0"/>
        </a:p>
      </dgm:t>
    </dgm:pt>
    <dgm:pt modelId="{BC501E6F-7BB6-4523-AD29-6D082117E6C1}" type="parTrans" cxnId="{E47ADDA4-50A1-4151-B15C-5EE2E8B7862E}">
      <dgm:prSet/>
      <dgm:spPr/>
      <dgm:t>
        <a:bodyPr/>
        <a:lstStyle/>
        <a:p>
          <a:endParaRPr lang="en-US"/>
        </a:p>
      </dgm:t>
    </dgm:pt>
    <dgm:pt modelId="{62B0A6B5-7821-4220-803E-FC8C4CF87494}" type="sibTrans" cxnId="{E47ADDA4-50A1-4151-B15C-5EE2E8B7862E}">
      <dgm:prSet/>
      <dgm:spPr/>
      <dgm:t>
        <a:bodyPr/>
        <a:lstStyle/>
        <a:p>
          <a:endParaRPr lang="en-US"/>
        </a:p>
      </dgm:t>
    </dgm:pt>
    <dgm:pt modelId="{04248CB8-0B6B-416C-ACD6-2590C713226C}">
      <dgm:prSet custT="1"/>
      <dgm:spPr/>
      <dgm:t>
        <a:bodyPr/>
        <a:lstStyle/>
        <a:p>
          <a:pPr rtl="0"/>
          <a:r>
            <a:rPr lang="id-ID" sz="1400" dirty="0" smtClean="0"/>
            <a:t>‘ala</a:t>
          </a:r>
          <a:r>
            <a:rPr lang="en-US" sz="1400" dirty="0" smtClean="0"/>
            <a:t> </a:t>
          </a:r>
          <a:r>
            <a:rPr lang="id-ID" sz="1400" dirty="0" smtClean="0"/>
            <a:t>qah </a:t>
          </a:r>
          <a:endParaRPr lang="en-US" sz="1400" dirty="0"/>
        </a:p>
      </dgm:t>
    </dgm:pt>
    <dgm:pt modelId="{7642166F-4B83-4F0E-B877-D40F17D13674}" type="parTrans" cxnId="{906F3A2B-4C9D-429F-A1E5-71921B74D122}">
      <dgm:prSet/>
      <dgm:spPr/>
      <dgm:t>
        <a:bodyPr/>
        <a:lstStyle/>
        <a:p>
          <a:endParaRPr lang="en-US"/>
        </a:p>
      </dgm:t>
    </dgm:pt>
    <dgm:pt modelId="{2FB1EE03-2B62-4398-9908-C168F6D0126C}" type="sibTrans" cxnId="{906F3A2B-4C9D-429F-A1E5-71921B74D122}">
      <dgm:prSet/>
      <dgm:spPr/>
      <dgm:t>
        <a:bodyPr/>
        <a:lstStyle/>
        <a:p>
          <a:endParaRPr lang="en-US"/>
        </a:p>
      </dgm:t>
    </dgm:pt>
    <dgm:pt modelId="{385E04D2-BA6C-4DAB-8B5F-3BB1A4B02DC3}">
      <dgm:prSet custT="1"/>
      <dgm:spPr/>
      <dgm:t>
        <a:bodyPr/>
        <a:lstStyle/>
        <a:p>
          <a:pPr rtl="0"/>
          <a:r>
            <a:rPr lang="id-ID" sz="1400" b="1" dirty="0" smtClean="0"/>
            <a:t>Mu</a:t>
          </a:r>
          <a:r>
            <a:rPr lang="id-ID" sz="1400" b="1" u="sng" dirty="0" smtClean="0"/>
            <a:t>d</a:t>
          </a:r>
          <a:r>
            <a:rPr lang="en-US" sz="1400" b="1" u="sng" dirty="0" smtClean="0"/>
            <a:t> </a:t>
          </a:r>
          <a:r>
            <a:rPr lang="id-ID" sz="1400" b="1" dirty="0" smtClean="0"/>
            <a:t>ghah</a:t>
          </a:r>
          <a:r>
            <a:rPr lang="id-ID" sz="1400" dirty="0" smtClean="0"/>
            <a:t> </a:t>
          </a:r>
          <a:endParaRPr lang="en-US" sz="1400" dirty="0"/>
        </a:p>
      </dgm:t>
    </dgm:pt>
    <dgm:pt modelId="{738FADF1-05DB-4287-B975-2D00F48B76B9}" type="parTrans" cxnId="{29D6AC84-CB64-4747-A618-E83514756E48}">
      <dgm:prSet/>
      <dgm:spPr/>
      <dgm:t>
        <a:bodyPr/>
        <a:lstStyle/>
        <a:p>
          <a:endParaRPr lang="en-US"/>
        </a:p>
      </dgm:t>
    </dgm:pt>
    <dgm:pt modelId="{8403D558-F01C-4536-AB00-4B7023B7F6D5}" type="sibTrans" cxnId="{29D6AC84-CB64-4747-A618-E83514756E48}">
      <dgm:prSet/>
      <dgm:spPr/>
      <dgm:t>
        <a:bodyPr/>
        <a:lstStyle/>
        <a:p>
          <a:endParaRPr lang="en-US"/>
        </a:p>
      </dgm:t>
    </dgm:pt>
    <dgm:pt modelId="{5D6A17C9-6C4B-4A73-8850-B8A35CDCD414}">
      <dgm:prSet custT="1"/>
      <dgm:spPr/>
      <dgm:t>
        <a:bodyPr/>
        <a:lstStyle/>
        <a:p>
          <a:pPr rtl="0"/>
          <a:r>
            <a:rPr lang="id-ID" sz="1400" dirty="0" smtClean="0"/>
            <a:t>‘i</a:t>
          </a:r>
          <a:r>
            <a:rPr lang="id-ID" sz="1400" u="sng" dirty="0" smtClean="0"/>
            <a:t>za</a:t>
          </a:r>
          <a:r>
            <a:rPr lang="id-ID" sz="1400" dirty="0" smtClean="0"/>
            <a:t>man </a:t>
          </a:r>
          <a:endParaRPr lang="en-US" sz="1400" dirty="0"/>
        </a:p>
      </dgm:t>
    </dgm:pt>
    <dgm:pt modelId="{5F92F5CF-8F02-4E58-A67A-7543207BFBE7}" type="parTrans" cxnId="{6B887DAE-CF0D-46A1-B804-EA871A7D21D7}">
      <dgm:prSet/>
      <dgm:spPr/>
      <dgm:t>
        <a:bodyPr/>
        <a:lstStyle/>
        <a:p>
          <a:endParaRPr lang="en-US"/>
        </a:p>
      </dgm:t>
    </dgm:pt>
    <dgm:pt modelId="{B578D03D-BB2F-452F-B31B-AEA613BD2C72}" type="sibTrans" cxnId="{6B887DAE-CF0D-46A1-B804-EA871A7D21D7}">
      <dgm:prSet/>
      <dgm:spPr/>
      <dgm:t>
        <a:bodyPr/>
        <a:lstStyle/>
        <a:p>
          <a:endParaRPr lang="en-US"/>
        </a:p>
      </dgm:t>
    </dgm:pt>
    <dgm:pt modelId="{581D372A-F4AC-44D2-A282-62075D636F81}">
      <dgm:prSet custT="1"/>
      <dgm:spPr/>
      <dgm:t>
        <a:bodyPr/>
        <a:lstStyle/>
        <a:p>
          <a:pPr rtl="0"/>
          <a:r>
            <a:rPr lang="id-ID" sz="1400" dirty="0" smtClean="0"/>
            <a:t>La</a:t>
          </a:r>
          <a:r>
            <a:rPr lang="id-ID" sz="1400" u="sng" dirty="0" smtClean="0"/>
            <a:t>h</a:t>
          </a:r>
          <a:r>
            <a:rPr lang="en-US" sz="1400" u="sng" dirty="0" smtClean="0"/>
            <a:t> </a:t>
          </a:r>
          <a:r>
            <a:rPr lang="id-ID" sz="1400" dirty="0" smtClean="0"/>
            <a:t>man </a:t>
          </a:r>
          <a:endParaRPr lang="en-US" sz="1400" dirty="0"/>
        </a:p>
      </dgm:t>
    </dgm:pt>
    <dgm:pt modelId="{56AFFD6B-9BD3-4704-A7D9-AB0B1A5ADE2D}" type="parTrans" cxnId="{0801E330-270B-460E-B560-82F6C7F11D36}">
      <dgm:prSet/>
      <dgm:spPr/>
      <dgm:t>
        <a:bodyPr/>
        <a:lstStyle/>
        <a:p>
          <a:endParaRPr lang="en-US"/>
        </a:p>
      </dgm:t>
    </dgm:pt>
    <dgm:pt modelId="{F2E34C37-1EF6-40E7-A8AC-3D4495D594AE}" type="sibTrans" cxnId="{0801E330-270B-460E-B560-82F6C7F11D36}">
      <dgm:prSet/>
      <dgm:spPr/>
      <dgm:t>
        <a:bodyPr/>
        <a:lstStyle/>
        <a:p>
          <a:endParaRPr lang="en-US"/>
        </a:p>
      </dgm:t>
    </dgm:pt>
    <dgm:pt modelId="{4A09746D-CB64-44EA-82D0-C0B3F0B4FBE1}">
      <dgm:prSet custT="1"/>
      <dgm:spPr/>
      <dgm:t>
        <a:bodyPr/>
        <a:lstStyle/>
        <a:p>
          <a:pPr rtl="0"/>
          <a:r>
            <a:rPr lang="id-ID" sz="1400" dirty="0" smtClean="0"/>
            <a:t>khalqan.</a:t>
          </a:r>
          <a:r>
            <a:rPr lang="id-ID" sz="1800" dirty="0" smtClean="0"/>
            <a:t> </a:t>
          </a:r>
          <a:endParaRPr lang="id-ID" sz="1800" dirty="0"/>
        </a:p>
      </dgm:t>
    </dgm:pt>
    <dgm:pt modelId="{58051DE0-A30A-4FCD-8303-BAF76B06AE2C}" type="parTrans" cxnId="{B77B2B55-6A25-429F-B64E-3D9D67BE770F}">
      <dgm:prSet/>
      <dgm:spPr/>
      <dgm:t>
        <a:bodyPr/>
        <a:lstStyle/>
        <a:p>
          <a:endParaRPr lang="en-US"/>
        </a:p>
      </dgm:t>
    </dgm:pt>
    <dgm:pt modelId="{44246FED-BFDD-4F6D-9A17-37686F0CBD1A}" type="sibTrans" cxnId="{B77B2B55-6A25-429F-B64E-3D9D67BE770F}">
      <dgm:prSet/>
      <dgm:spPr/>
      <dgm:t>
        <a:bodyPr/>
        <a:lstStyle/>
        <a:p>
          <a:endParaRPr lang="en-US"/>
        </a:p>
      </dgm:t>
    </dgm:pt>
    <dgm:pt modelId="{F6DB06FF-3C5F-49F5-821F-C5103946C2B6}" type="pres">
      <dgm:prSet presAssocID="{735A7050-4DEB-437B-92EC-373624EB5B56}" presName="CompostProcess" presStyleCnt="0">
        <dgm:presLayoutVars>
          <dgm:dir/>
          <dgm:resizeHandles val="exact"/>
        </dgm:presLayoutVars>
      </dgm:prSet>
      <dgm:spPr/>
      <dgm:t>
        <a:bodyPr/>
        <a:lstStyle/>
        <a:p>
          <a:endParaRPr lang="en-US"/>
        </a:p>
      </dgm:t>
    </dgm:pt>
    <dgm:pt modelId="{AF9DE8C6-7675-4197-AA99-FC6A2B66EADD}" type="pres">
      <dgm:prSet presAssocID="{735A7050-4DEB-437B-92EC-373624EB5B56}" presName="arrow" presStyleLbl="bgShp" presStyleIdx="0" presStyleCnt="1"/>
      <dgm:spPr/>
    </dgm:pt>
    <dgm:pt modelId="{8EA92608-30BA-4737-BDD9-9BBC95B0BEA4}" type="pres">
      <dgm:prSet presAssocID="{735A7050-4DEB-437B-92EC-373624EB5B56}" presName="linearProcess" presStyleCnt="0"/>
      <dgm:spPr/>
    </dgm:pt>
    <dgm:pt modelId="{F0F9DF29-8B4D-4EB2-BEB0-060AA44893E1}" type="pres">
      <dgm:prSet presAssocID="{B920F066-6CFC-4794-9516-A959ADE9C598}" presName="textNode" presStyleLbl="node1" presStyleIdx="0" presStyleCnt="7">
        <dgm:presLayoutVars>
          <dgm:bulletEnabled val="1"/>
        </dgm:presLayoutVars>
      </dgm:prSet>
      <dgm:spPr/>
      <dgm:t>
        <a:bodyPr/>
        <a:lstStyle/>
        <a:p>
          <a:endParaRPr lang="en-US"/>
        </a:p>
      </dgm:t>
    </dgm:pt>
    <dgm:pt modelId="{0877719E-D853-48BC-AA2B-0B9256716D8C}" type="pres">
      <dgm:prSet presAssocID="{24DAF5F9-A237-4165-A527-13271A30660F}" presName="sibTrans" presStyleCnt="0"/>
      <dgm:spPr/>
    </dgm:pt>
    <dgm:pt modelId="{E9465D16-B5AC-4B41-BA8B-E676886559CD}" type="pres">
      <dgm:prSet presAssocID="{9786BA9B-7F3F-4915-A896-0BA4DD3B8D1C}" presName="textNode" presStyleLbl="node1" presStyleIdx="1" presStyleCnt="7">
        <dgm:presLayoutVars>
          <dgm:bulletEnabled val="1"/>
        </dgm:presLayoutVars>
      </dgm:prSet>
      <dgm:spPr/>
      <dgm:t>
        <a:bodyPr/>
        <a:lstStyle/>
        <a:p>
          <a:endParaRPr lang="en-US"/>
        </a:p>
      </dgm:t>
    </dgm:pt>
    <dgm:pt modelId="{3A13801D-6233-4149-ADBC-22DADEE1B0C8}" type="pres">
      <dgm:prSet presAssocID="{62B0A6B5-7821-4220-803E-FC8C4CF87494}" presName="sibTrans" presStyleCnt="0"/>
      <dgm:spPr/>
    </dgm:pt>
    <dgm:pt modelId="{1476C8CA-4C84-4B59-BD1A-686E1A17AD40}" type="pres">
      <dgm:prSet presAssocID="{04248CB8-0B6B-416C-ACD6-2590C713226C}" presName="textNode" presStyleLbl="node1" presStyleIdx="2" presStyleCnt="7">
        <dgm:presLayoutVars>
          <dgm:bulletEnabled val="1"/>
        </dgm:presLayoutVars>
      </dgm:prSet>
      <dgm:spPr/>
      <dgm:t>
        <a:bodyPr/>
        <a:lstStyle/>
        <a:p>
          <a:endParaRPr lang="en-US"/>
        </a:p>
      </dgm:t>
    </dgm:pt>
    <dgm:pt modelId="{B22DFC8E-9E5B-44C0-8C28-27A137DBEAAD}" type="pres">
      <dgm:prSet presAssocID="{2FB1EE03-2B62-4398-9908-C168F6D0126C}" presName="sibTrans" presStyleCnt="0"/>
      <dgm:spPr/>
    </dgm:pt>
    <dgm:pt modelId="{4F717E7E-95EC-4E58-830F-0BB34EF3D0B6}" type="pres">
      <dgm:prSet presAssocID="{385E04D2-BA6C-4DAB-8B5F-3BB1A4B02DC3}" presName="textNode" presStyleLbl="node1" presStyleIdx="3" presStyleCnt="7">
        <dgm:presLayoutVars>
          <dgm:bulletEnabled val="1"/>
        </dgm:presLayoutVars>
      </dgm:prSet>
      <dgm:spPr/>
      <dgm:t>
        <a:bodyPr/>
        <a:lstStyle/>
        <a:p>
          <a:endParaRPr lang="en-US"/>
        </a:p>
      </dgm:t>
    </dgm:pt>
    <dgm:pt modelId="{94737CF8-6012-44CA-B553-64606694F367}" type="pres">
      <dgm:prSet presAssocID="{8403D558-F01C-4536-AB00-4B7023B7F6D5}" presName="sibTrans" presStyleCnt="0"/>
      <dgm:spPr/>
    </dgm:pt>
    <dgm:pt modelId="{E98C542A-6A1E-41F9-B282-4E462D6FF0E3}" type="pres">
      <dgm:prSet presAssocID="{5D6A17C9-6C4B-4A73-8850-B8A35CDCD414}" presName="textNode" presStyleLbl="node1" presStyleIdx="4" presStyleCnt="7">
        <dgm:presLayoutVars>
          <dgm:bulletEnabled val="1"/>
        </dgm:presLayoutVars>
      </dgm:prSet>
      <dgm:spPr/>
      <dgm:t>
        <a:bodyPr/>
        <a:lstStyle/>
        <a:p>
          <a:endParaRPr lang="en-US"/>
        </a:p>
      </dgm:t>
    </dgm:pt>
    <dgm:pt modelId="{472DB20C-D057-4CCD-B52C-8C58C5550810}" type="pres">
      <dgm:prSet presAssocID="{B578D03D-BB2F-452F-B31B-AEA613BD2C72}" presName="sibTrans" presStyleCnt="0"/>
      <dgm:spPr/>
    </dgm:pt>
    <dgm:pt modelId="{068390F0-3E2C-49CB-AA19-9418D248CF93}" type="pres">
      <dgm:prSet presAssocID="{581D372A-F4AC-44D2-A282-62075D636F81}" presName="textNode" presStyleLbl="node1" presStyleIdx="5" presStyleCnt="7">
        <dgm:presLayoutVars>
          <dgm:bulletEnabled val="1"/>
        </dgm:presLayoutVars>
      </dgm:prSet>
      <dgm:spPr/>
      <dgm:t>
        <a:bodyPr/>
        <a:lstStyle/>
        <a:p>
          <a:endParaRPr lang="en-US"/>
        </a:p>
      </dgm:t>
    </dgm:pt>
    <dgm:pt modelId="{868EE70D-15F9-4FDA-9BE8-68FAB12FD065}" type="pres">
      <dgm:prSet presAssocID="{F2E34C37-1EF6-40E7-A8AC-3D4495D594AE}" presName="sibTrans" presStyleCnt="0"/>
      <dgm:spPr/>
    </dgm:pt>
    <dgm:pt modelId="{9FA58490-B47B-4A5A-9C87-D1A56346284F}" type="pres">
      <dgm:prSet presAssocID="{4A09746D-CB64-44EA-82D0-C0B3F0B4FBE1}" presName="textNode" presStyleLbl="node1" presStyleIdx="6" presStyleCnt="7">
        <dgm:presLayoutVars>
          <dgm:bulletEnabled val="1"/>
        </dgm:presLayoutVars>
      </dgm:prSet>
      <dgm:spPr/>
      <dgm:t>
        <a:bodyPr/>
        <a:lstStyle/>
        <a:p>
          <a:endParaRPr lang="en-US"/>
        </a:p>
      </dgm:t>
    </dgm:pt>
  </dgm:ptLst>
  <dgm:cxnLst>
    <dgm:cxn modelId="{6D613448-C850-4EDF-95AD-1585CE90000C}" type="presOf" srcId="{385E04D2-BA6C-4DAB-8B5F-3BB1A4B02DC3}" destId="{4F717E7E-95EC-4E58-830F-0BB34EF3D0B6}" srcOrd="0" destOrd="0" presId="urn:microsoft.com/office/officeart/2005/8/layout/hProcess9"/>
    <dgm:cxn modelId="{0801E330-270B-460E-B560-82F6C7F11D36}" srcId="{735A7050-4DEB-437B-92EC-373624EB5B56}" destId="{581D372A-F4AC-44D2-A282-62075D636F81}" srcOrd="5" destOrd="0" parTransId="{56AFFD6B-9BD3-4704-A7D9-AB0B1A5ADE2D}" sibTransId="{F2E34C37-1EF6-40E7-A8AC-3D4495D594AE}"/>
    <dgm:cxn modelId="{29D6AC84-CB64-4747-A618-E83514756E48}" srcId="{735A7050-4DEB-437B-92EC-373624EB5B56}" destId="{385E04D2-BA6C-4DAB-8B5F-3BB1A4B02DC3}" srcOrd="3" destOrd="0" parTransId="{738FADF1-05DB-4287-B975-2D00F48B76B9}" sibTransId="{8403D558-F01C-4536-AB00-4B7023B7F6D5}"/>
    <dgm:cxn modelId="{69AAFF29-EFE1-4F3E-BF69-6E92C6DF487C}" type="presOf" srcId="{581D372A-F4AC-44D2-A282-62075D636F81}" destId="{068390F0-3E2C-49CB-AA19-9418D248CF93}" srcOrd="0" destOrd="0" presId="urn:microsoft.com/office/officeart/2005/8/layout/hProcess9"/>
    <dgm:cxn modelId="{B77B2B55-6A25-429F-B64E-3D9D67BE770F}" srcId="{735A7050-4DEB-437B-92EC-373624EB5B56}" destId="{4A09746D-CB64-44EA-82D0-C0B3F0B4FBE1}" srcOrd="6" destOrd="0" parTransId="{58051DE0-A30A-4FCD-8303-BAF76B06AE2C}" sibTransId="{44246FED-BFDD-4F6D-9A17-37686F0CBD1A}"/>
    <dgm:cxn modelId="{D2BA5D6B-EEC3-4963-875C-BFC1D4853AE7}" type="presOf" srcId="{B920F066-6CFC-4794-9516-A959ADE9C598}" destId="{F0F9DF29-8B4D-4EB2-BEB0-060AA44893E1}" srcOrd="0" destOrd="0" presId="urn:microsoft.com/office/officeart/2005/8/layout/hProcess9"/>
    <dgm:cxn modelId="{446FFF6F-8526-4CB2-A55B-A23848F43664}" srcId="{735A7050-4DEB-437B-92EC-373624EB5B56}" destId="{B920F066-6CFC-4794-9516-A959ADE9C598}" srcOrd="0" destOrd="0" parTransId="{9B45074F-E5A9-4333-BE3D-758161AF31AB}" sibTransId="{24DAF5F9-A237-4165-A527-13271A30660F}"/>
    <dgm:cxn modelId="{D14E20C4-9569-4AD3-A1F1-26996AAE3E61}" type="presOf" srcId="{4A09746D-CB64-44EA-82D0-C0B3F0B4FBE1}" destId="{9FA58490-B47B-4A5A-9C87-D1A56346284F}" srcOrd="0" destOrd="0" presId="urn:microsoft.com/office/officeart/2005/8/layout/hProcess9"/>
    <dgm:cxn modelId="{E47ADDA4-50A1-4151-B15C-5EE2E8B7862E}" srcId="{735A7050-4DEB-437B-92EC-373624EB5B56}" destId="{9786BA9B-7F3F-4915-A896-0BA4DD3B8D1C}" srcOrd="1" destOrd="0" parTransId="{BC501E6F-7BB6-4523-AD29-6D082117E6C1}" sibTransId="{62B0A6B5-7821-4220-803E-FC8C4CF87494}"/>
    <dgm:cxn modelId="{3C14B940-DDFD-4430-B761-80FD241FC6C7}" type="presOf" srcId="{04248CB8-0B6B-416C-ACD6-2590C713226C}" destId="{1476C8CA-4C84-4B59-BD1A-686E1A17AD40}" srcOrd="0" destOrd="0" presId="urn:microsoft.com/office/officeart/2005/8/layout/hProcess9"/>
    <dgm:cxn modelId="{E56E9BB8-3388-489A-9077-639E160D4223}" type="presOf" srcId="{735A7050-4DEB-437B-92EC-373624EB5B56}" destId="{F6DB06FF-3C5F-49F5-821F-C5103946C2B6}" srcOrd="0" destOrd="0" presId="urn:microsoft.com/office/officeart/2005/8/layout/hProcess9"/>
    <dgm:cxn modelId="{41FCEAE2-7843-481E-9E2E-45FBAD5C3E4A}" type="presOf" srcId="{5D6A17C9-6C4B-4A73-8850-B8A35CDCD414}" destId="{E98C542A-6A1E-41F9-B282-4E462D6FF0E3}" srcOrd="0" destOrd="0" presId="urn:microsoft.com/office/officeart/2005/8/layout/hProcess9"/>
    <dgm:cxn modelId="{EE4F9ED9-65AC-4BE1-91E2-C09B185AF3F2}" type="presOf" srcId="{9786BA9B-7F3F-4915-A896-0BA4DD3B8D1C}" destId="{E9465D16-B5AC-4B41-BA8B-E676886559CD}" srcOrd="0" destOrd="0" presId="urn:microsoft.com/office/officeart/2005/8/layout/hProcess9"/>
    <dgm:cxn modelId="{906F3A2B-4C9D-429F-A1E5-71921B74D122}" srcId="{735A7050-4DEB-437B-92EC-373624EB5B56}" destId="{04248CB8-0B6B-416C-ACD6-2590C713226C}" srcOrd="2" destOrd="0" parTransId="{7642166F-4B83-4F0E-B877-D40F17D13674}" sibTransId="{2FB1EE03-2B62-4398-9908-C168F6D0126C}"/>
    <dgm:cxn modelId="{6B887DAE-CF0D-46A1-B804-EA871A7D21D7}" srcId="{735A7050-4DEB-437B-92EC-373624EB5B56}" destId="{5D6A17C9-6C4B-4A73-8850-B8A35CDCD414}" srcOrd="4" destOrd="0" parTransId="{5F92F5CF-8F02-4E58-A67A-7543207BFBE7}" sibTransId="{B578D03D-BB2F-452F-B31B-AEA613BD2C72}"/>
    <dgm:cxn modelId="{F3502C74-20F8-4A04-8466-7FC372093596}" type="presParOf" srcId="{F6DB06FF-3C5F-49F5-821F-C5103946C2B6}" destId="{AF9DE8C6-7675-4197-AA99-FC6A2B66EADD}" srcOrd="0" destOrd="0" presId="urn:microsoft.com/office/officeart/2005/8/layout/hProcess9"/>
    <dgm:cxn modelId="{42F85C3C-72E9-4DD0-A751-C2DAD7138F97}" type="presParOf" srcId="{F6DB06FF-3C5F-49F5-821F-C5103946C2B6}" destId="{8EA92608-30BA-4737-BDD9-9BBC95B0BEA4}" srcOrd="1" destOrd="0" presId="urn:microsoft.com/office/officeart/2005/8/layout/hProcess9"/>
    <dgm:cxn modelId="{45CDFDFA-668D-4B7F-A7C1-5AD0F75CD95D}" type="presParOf" srcId="{8EA92608-30BA-4737-BDD9-9BBC95B0BEA4}" destId="{F0F9DF29-8B4D-4EB2-BEB0-060AA44893E1}" srcOrd="0" destOrd="0" presId="urn:microsoft.com/office/officeart/2005/8/layout/hProcess9"/>
    <dgm:cxn modelId="{B59A9915-481A-45F5-93C0-866101954D27}" type="presParOf" srcId="{8EA92608-30BA-4737-BDD9-9BBC95B0BEA4}" destId="{0877719E-D853-48BC-AA2B-0B9256716D8C}" srcOrd="1" destOrd="0" presId="urn:microsoft.com/office/officeart/2005/8/layout/hProcess9"/>
    <dgm:cxn modelId="{F30731AD-2C72-436F-B40C-6B2B0BB8E8ED}" type="presParOf" srcId="{8EA92608-30BA-4737-BDD9-9BBC95B0BEA4}" destId="{E9465D16-B5AC-4B41-BA8B-E676886559CD}" srcOrd="2" destOrd="0" presId="urn:microsoft.com/office/officeart/2005/8/layout/hProcess9"/>
    <dgm:cxn modelId="{9F964B82-99C1-4F48-B4DC-C10F571748AC}" type="presParOf" srcId="{8EA92608-30BA-4737-BDD9-9BBC95B0BEA4}" destId="{3A13801D-6233-4149-ADBC-22DADEE1B0C8}" srcOrd="3" destOrd="0" presId="urn:microsoft.com/office/officeart/2005/8/layout/hProcess9"/>
    <dgm:cxn modelId="{EB6C8EE1-2923-426D-974F-061D6C7FD81F}" type="presParOf" srcId="{8EA92608-30BA-4737-BDD9-9BBC95B0BEA4}" destId="{1476C8CA-4C84-4B59-BD1A-686E1A17AD40}" srcOrd="4" destOrd="0" presId="urn:microsoft.com/office/officeart/2005/8/layout/hProcess9"/>
    <dgm:cxn modelId="{38C24983-EF3F-4D2F-BD1E-B929368091C8}" type="presParOf" srcId="{8EA92608-30BA-4737-BDD9-9BBC95B0BEA4}" destId="{B22DFC8E-9E5B-44C0-8C28-27A137DBEAAD}" srcOrd="5" destOrd="0" presId="urn:microsoft.com/office/officeart/2005/8/layout/hProcess9"/>
    <dgm:cxn modelId="{4F793464-E086-4D30-A06A-576442C8EE44}" type="presParOf" srcId="{8EA92608-30BA-4737-BDD9-9BBC95B0BEA4}" destId="{4F717E7E-95EC-4E58-830F-0BB34EF3D0B6}" srcOrd="6" destOrd="0" presId="urn:microsoft.com/office/officeart/2005/8/layout/hProcess9"/>
    <dgm:cxn modelId="{AA2B398C-A860-49BA-8ACB-B00888C0CAB7}" type="presParOf" srcId="{8EA92608-30BA-4737-BDD9-9BBC95B0BEA4}" destId="{94737CF8-6012-44CA-B553-64606694F367}" srcOrd="7" destOrd="0" presId="urn:microsoft.com/office/officeart/2005/8/layout/hProcess9"/>
    <dgm:cxn modelId="{B355954D-45F0-4BB2-A93B-BCBCFC7296D1}" type="presParOf" srcId="{8EA92608-30BA-4737-BDD9-9BBC95B0BEA4}" destId="{E98C542A-6A1E-41F9-B282-4E462D6FF0E3}" srcOrd="8" destOrd="0" presId="urn:microsoft.com/office/officeart/2005/8/layout/hProcess9"/>
    <dgm:cxn modelId="{71371083-9D82-4601-A39C-7D2E0A4E3466}" type="presParOf" srcId="{8EA92608-30BA-4737-BDD9-9BBC95B0BEA4}" destId="{472DB20C-D057-4CCD-B52C-8C58C5550810}" srcOrd="9" destOrd="0" presId="urn:microsoft.com/office/officeart/2005/8/layout/hProcess9"/>
    <dgm:cxn modelId="{7A8B3803-A41D-408A-B0D5-1ABED4D5AAF6}" type="presParOf" srcId="{8EA92608-30BA-4737-BDD9-9BBC95B0BEA4}" destId="{068390F0-3E2C-49CB-AA19-9418D248CF93}" srcOrd="10" destOrd="0" presId="urn:microsoft.com/office/officeart/2005/8/layout/hProcess9"/>
    <dgm:cxn modelId="{3409DEEF-8930-46C2-9A79-E596767A3230}" type="presParOf" srcId="{8EA92608-30BA-4737-BDD9-9BBC95B0BEA4}" destId="{868EE70D-15F9-4FDA-9BE8-68FAB12FD065}" srcOrd="11" destOrd="0" presId="urn:microsoft.com/office/officeart/2005/8/layout/hProcess9"/>
    <dgm:cxn modelId="{7B7D0790-6F0F-4C16-987F-9FB73F8976A1}" type="presParOf" srcId="{8EA92608-30BA-4737-BDD9-9BBC95B0BEA4}" destId="{9FA58490-B47B-4A5A-9C87-D1A56346284F}" srcOrd="1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69261A-1B7B-4ABF-B723-AAE4ACF7AA3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BAB6AE4-A34A-4DFB-A3AB-71D2871A81A3}">
      <dgm:prSet/>
      <dgm:spPr/>
      <dgm:t>
        <a:bodyPr/>
        <a:lstStyle/>
        <a:p>
          <a:pPr rtl="0"/>
          <a:r>
            <a:rPr lang="en-US" dirty="0" smtClean="0"/>
            <a:t>QS. AZ-ZUMAR/39:6</a:t>
          </a:r>
          <a:endParaRPr lang="en-US" dirty="0"/>
        </a:p>
      </dgm:t>
    </dgm:pt>
    <dgm:pt modelId="{5BD4DB17-54E4-4991-AE7E-FA623DB1AB30}" type="parTrans" cxnId="{C103867B-4919-4AA5-AA5D-DBDD6DCEF943}">
      <dgm:prSet/>
      <dgm:spPr/>
      <dgm:t>
        <a:bodyPr/>
        <a:lstStyle/>
        <a:p>
          <a:endParaRPr lang="en-US"/>
        </a:p>
      </dgm:t>
    </dgm:pt>
    <dgm:pt modelId="{496697ED-4561-4035-83BA-A325BC28EDDB}" type="sibTrans" cxnId="{C103867B-4919-4AA5-AA5D-DBDD6DCEF943}">
      <dgm:prSet/>
      <dgm:spPr/>
      <dgm:t>
        <a:bodyPr/>
        <a:lstStyle/>
        <a:p>
          <a:endParaRPr lang="en-US"/>
        </a:p>
      </dgm:t>
    </dgm:pt>
    <dgm:pt modelId="{3EFB1532-CB18-41DE-912E-B5D960D8EBEE}" type="pres">
      <dgm:prSet presAssocID="{4B69261A-1B7B-4ABF-B723-AAE4ACF7AA3B}" presName="linear" presStyleCnt="0">
        <dgm:presLayoutVars>
          <dgm:animLvl val="lvl"/>
          <dgm:resizeHandles val="exact"/>
        </dgm:presLayoutVars>
      </dgm:prSet>
      <dgm:spPr/>
      <dgm:t>
        <a:bodyPr/>
        <a:lstStyle/>
        <a:p>
          <a:endParaRPr lang="en-US"/>
        </a:p>
      </dgm:t>
    </dgm:pt>
    <dgm:pt modelId="{718A8AB9-B63C-4EA9-B38B-6F0ED1241B67}" type="pres">
      <dgm:prSet presAssocID="{8BAB6AE4-A34A-4DFB-A3AB-71D2871A81A3}" presName="parentText" presStyleLbl="node1" presStyleIdx="0" presStyleCnt="1">
        <dgm:presLayoutVars>
          <dgm:chMax val="0"/>
          <dgm:bulletEnabled val="1"/>
        </dgm:presLayoutVars>
      </dgm:prSet>
      <dgm:spPr/>
      <dgm:t>
        <a:bodyPr/>
        <a:lstStyle/>
        <a:p>
          <a:endParaRPr lang="en-US"/>
        </a:p>
      </dgm:t>
    </dgm:pt>
  </dgm:ptLst>
  <dgm:cxnLst>
    <dgm:cxn modelId="{C103867B-4919-4AA5-AA5D-DBDD6DCEF943}" srcId="{4B69261A-1B7B-4ABF-B723-AAE4ACF7AA3B}" destId="{8BAB6AE4-A34A-4DFB-A3AB-71D2871A81A3}" srcOrd="0" destOrd="0" parTransId="{5BD4DB17-54E4-4991-AE7E-FA623DB1AB30}" sibTransId="{496697ED-4561-4035-83BA-A325BC28EDDB}"/>
    <dgm:cxn modelId="{548C01A8-1FA7-4BD5-8FA1-80A79764E24E}" type="presOf" srcId="{8BAB6AE4-A34A-4DFB-A3AB-71D2871A81A3}" destId="{718A8AB9-B63C-4EA9-B38B-6F0ED1241B67}" srcOrd="0" destOrd="0" presId="urn:microsoft.com/office/officeart/2005/8/layout/vList2"/>
    <dgm:cxn modelId="{73CD276C-EDAA-40CE-B6E8-EBD628C1C059}" type="presOf" srcId="{4B69261A-1B7B-4ABF-B723-AAE4ACF7AA3B}" destId="{3EFB1532-CB18-41DE-912E-B5D960D8EBEE}" srcOrd="0" destOrd="0" presId="urn:microsoft.com/office/officeart/2005/8/layout/vList2"/>
    <dgm:cxn modelId="{7BBDAA26-C44E-48F6-A462-A892EEC2E492}" type="presParOf" srcId="{3EFB1532-CB18-41DE-912E-B5D960D8EBEE}" destId="{718A8AB9-B63C-4EA9-B38B-6F0ED1241B6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BA2D9B7-ABD5-46EA-B5C8-9DC83262293E}" type="doc">
      <dgm:prSet loTypeId="urn:microsoft.com/office/officeart/2005/8/layout/target1" loCatId="relationship" qsTypeId="urn:microsoft.com/office/officeart/2005/8/quickstyle/simple1" qsCatId="simple" csTypeId="urn:microsoft.com/office/officeart/2005/8/colors/colorful1#9" csCatId="colorful"/>
      <dgm:spPr/>
      <dgm:t>
        <a:bodyPr/>
        <a:lstStyle/>
        <a:p>
          <a:endParaRPr lang="en-US"/>
        </a:p>
      </dgm:t>
    </dgm:pt>
    <dgm:pt modelId="{9119CB55-A3D1-4952-BA88-D72BDB5C4B73}">
      <dgm:prSet/>
      <dgm:spPr/>
      <dgm:t>
        <a:bodyPr/>
        <a:lstStyle/>
        <a:p>
          <a:pPr rtl="0"/>
          <a:r>
            <a:rPr lang="en-US" dirty="0" err="1" smtClean="0"/>
            <a:t>selaput</a:t>
          </a:r>
          <a:r>
            <a:rPr lang="en-US" dirty="0" smtClean="0"/>
            <a:t> </a:t>
          </a:r>
          <a:r>
            <a:rPr lang="en-US" dirty="0" err="1" smtClean="0"/>
            <a:t>bayi</a:t>
          </a:r>
          <a:r>
            <a:rPr lang="en-US" dirty="0" smtClean="0"/>
            <a:t>. </a:t>
          </a:r>
          <a:endParaRPr lang="en-US" dirty="0"/>
        </a:p>
      </dgm:t>
    </dgm:pt>
    <dgm:pt modelId="{84EBC86D-FEE7-41BA-8D49-7CF1008CD52E}" type="parTrans" cxnId="{6ACAE3D3-794B-4E1A-A291-FDA022E9A967}">
      <dgm:prSet/>
      <dgm:spPr/>
      <dgm:t>
        <a:bodyPr/>
        <a:lstStyle/>
        <a:p>
          <a:endParaRPr lang="en-US"/>
        </a:p>
      </dgm:t>
    </dgm:pt>
    <dgm:pt modelId="{9A66331E-A06D-4D93-BD22-C6C3EAA193F3}" type="sibTrans" cxnId="{6ACAE3D3-794B-4E1A-A291-FDA022E9A967}">
      <dgm:prSet/>
      <dgm:spPr/>
      <dgm:t>
        <a:bodyPr/>
        <a:lstStyle/>
        <a:p>
          <a:endParaRPr lang="en-US"/>
        </a:p>
      </dgm:t>
    </dgm:pt>
    <dgm:pt modelId="{2856EC22-349C-4874-ACD6-43C5F3738853}">
      <dgm:prSet/>
      <dgm:spPr/>
      <dgm:t>
        <a:bodyPr/>
        <a:lstStyle/>
        <a:p>
          <a:pPr rtl="0"/>
          <a:r>
            <a:rPr lang="en-US" dirty="0" err="1" smtClean="0"/>
            <a:t>rahim</a:t>
          </a:r>
          <a:r>
            <a:rPr lang="en-US" dirty="0" smtClean="0"/>
            <a:t> </a:t>
          </a:r>
          <a:endParaRPr lang="en-US" dirty="0"/>
        </a:p>
      </dgm:t>
    </dgm:pt>
    <dgm:pt modelId="{B89C7D7E-F836-4B45-9ED4-B641495BD185}" type="parTrans" cxnId="{70CD0EB0-725D-4AF2-AA6D-A15C7675AA78}">
      <dgm:prSet/>
      <dgm:spPr/>
      <dgm:t>
        <a:bodyPr/>
        <a:lstStyle/>
        <a:p>
          <a:endParaRPr lang="en-US"/>
        </a:p>
      </dgm:t>
    </dgm:pt>
    <dgm:pt modelId="{1C447524-3808-433D-9F09-70F65F01E794}" type="sibTrans" cxnId="{70CD0EB0-725D-4AF2-AA6D-A15C7675AA78}">
      <dgm:prSet/>
      <dgm:spPr/>
      <dgm:t>
        <a:bodyPr/>
        <a:lstStyle/>
        <a:p>
          <a:endParaRPr lang="en-US"/>
        </a:p>
      </dgm:t>
    </dgm:pt>
    <dgm:pt modelId="{095C3886-A8A6-4E7D-BFBE-EADD0779E844}">
      <dgm:prSet/>
      <dgm:spPr/>
      <dgm:t>
        <a:bodyPr/>
        <a:lstStyle/>
        <a:p>
          <a:pPr rtl="0"/>
          <a:r>
            <a:rPr lang="en-US" dirty="0" err="1" smtClean="0"/>
            <a:t>perut</a:t>
          </a:r>
          <a:endParaRPr lang="en-US" dirty="0"/>
        </a:p>
      </dgm:t>
    </dgm:pt>
    <dgm:pt modelId="{DE96C1A3-6327-480E-A57D-C12A67EB1058}" type="parTrans" cxnId="{3F1E76D2-16F5-4259-821E-1928806BE5EB}">
      <dgm:prSet/>
      <dgm:spPr/>
      <dgm:t>
        <a:bodyPr/>
        <a:lstStyle/>
        <a:p>
          <a:endParaRPr lang="en-US"/>
        </a:p>
      </dgm:t>
    </dgm:pt>
    <dgm:pt modelId="{62E2EDC6-35A7-4E9C-B33A-D5362A0E26A6}" type="sibTrans" cxnId="{3F1E76D2-16F5-4259-821E-1928806BE5EB}">
      <dgm:prSet/>
      <dgm:spPr/>
      <dgm:t>
        <a:bodyPr/>
        <a:lstStyle/>
        <a:p>
          <a:endParaRPr lang="en-US"/>
        </a:p>
      </dgm:t>
    </dgm:pt>
    <dgm:pt modelId="{0E47AD99-3725-4861-9939-995B37332385}" type="pres">
      <dgm:prSet presAssocID="{9BA2D9B7-ABD5-46EA-B5C8-9DC83262293E}" presName="composite" presStyleCnt="0">
        <dgm:presLayoutVars>
          <dgm:chMax val="5"/>
          <dgm:dir/>
          <dgm:resizeHandles val="exact"/>
        </dgm:presLayoutVars>
      </dgm:prSet>
      <dgm:spPr/>
      <dgm:t>
        <a:bodyPr/>
        <a:lstStyle/>
        <a:p>
          <a:endParaRPr lang="en-US"/>
        </a:p>
      </dgm:t>
    </dgm:pt>
    <dgm:pt modelId="{0F5EB21E-5B56-48AB-AAC3-21A98B252A2E}" type="pres">
      <dgm:prSet presAssocID="{9119CB55-A3D1-4952-BA88-D72BDB5C4B73}" presName="circle1" presStyleLbl="lnNode1" presStyleIdx="0" presStyleCnt="3"/>
      <dgm:spPr/>
    </dgm:pt>
    <dgm:pt modelId="{C83B7F4F-E8C5-4B78-8373-172E3E8FF47F}" type="pres">
      <dgm:prSet presAssocID="{9119CB55-A3D1-4952-BA88-D72BDB5C4B73}" presName="text1" presStyleLbl="revTx" presStyleIdx="0" presStyleCnt="3">
        <dgm:presLayoutVars>
          <dgm:bulletEnabled val="1"/>
        </dgm:presLayoutVars>
      </dgm:prSet>
      <dgm:spPr/>
      <dgm:t>
        <a:bodyPr/>
        <a:lstStyle/>
        <a:p>
          <a:endParaRPr lang="en-US"/>
        </a:p>
      </dgm:t>
    </dgm:pt>
    <dgm:pt modelId="{ECB91419-ECBE-4B11-8A94-C1F1D8582FC5}" type="pres">
      <dgm:prSet presAssocID="{9119CB55-A3D1-4952-BA88-D72BDB5C4B73}" presName="line1" presStyleLbl="callout" presStyleIdx="0" presStyleCnt="6"/>
      <dgm:spPr/>
    </dgm:pt>
    <dgm:pt modelId="{3847E1D6-B97A-484A-A3B5-7E9A292361C0}" type="pres">
      <dgm:prSet presAssocID="{9119CB55-A3D1-4952-BA88-D72BDB5C4B73}" presName="d1" presStyleLbl="callout" presStyleIdx="1" presStyleCnt="6"/>
      <dgm:spPr/>
    </dgm:pt>
    <dgm:pt modelId="{52DB107D-907B-4801-80EE-40A31A4479E8}" type="pres">
      <dgm:prSet presAssocID="{2856EC22-349C-4874-ACD6-43C5F3738853}" presName="circle2" presStyleLbl="lnNode1" presStyleIdx="1" presStyleCnt="3"/>
      <dgm:spPr/>
    </dgm:pt>
    <dgm:pt modelId="{65E9A733-F117-4228-8874-465D84101B2B}" type="pres">
      <dgm:prSet presAssocID="{2856EC22-349C-4874-ACD6-43C5F3738853}" presName="text2" presStyleLbl="revTx" presStyleIdx="1" presStyleCnt="3">
        <dgm:presLayoutVars>
          <dgm:bulletEnabled val="1"/>
        </dgm:presLayoutVars>
      </dgm:prSet>
      <dgm:spPr/>
      <dgm:t>
        <a:bodyPr/>
        <a:lstStyle/>
        <a:p>
          <a:endParaRPr lang="en-US"/>
        </a:p>
      </dgm:t>
    </dgm:pt>
    <dgm:pt modelId="{7D07B3A6-5A8F-402F-8B72-6BE8BFDA902A}" type="pres">
      <dgm:prSet presAssocID="{2856EC22-349C-4874-ACD6-43C5F3738853}" presName="line2" presStyleLbl="callout" presStyleIdx="2" presStyleCnt="6"/>
      <dgm:spPr/>
    </dgm:pt>
    <dgm:pt modelId="{FF3242E4-4AF8-4DB8-A4DE-7D02D56DEBA1}" type="pres">
      <dgm:prSet presAssocID="{2856EC22-349C-4874-ACD6-43C5F3738853}" presName="d2" presStyleLbl="callout" presStyleIdx="3" presStyleCnt="6"/>
      <dgm:spPr/>
    </dgm:pt>
    <dgm:pt modelId="{C4BEFF26-5CE5-433D-9D0E-C64706E177CB}" type="pres">
      <dgm:prSet presAssocID="{095C3886-A8A6-4E7D-BFBE-EADD0779E844}" presName="circle3" presStyleLbl="lnNode1" presStyleIdx="2" presStyleCnt="3"/>
      <dgm:spPr/>
    </dgm:pt>
    <dgm:pt modelId="{AE86F171-310A-43FE-976B-E0E27371070D}" type="pres">
      <dgm:prSet presAssocID="{095C3886-A8A6-4E7D-BFBE-EADD0779E844}" presName="text3" presStyleLbl="revTx" presStyleIdx="2" presStyleCnt="3">
        <dgm:presLayoutVars>
          <dgm:bulletEnabled val="1"/>
        </dgm:presLayoutVars>
      </dgm:prSet>
      <dgm:spPr/>
      <dgm:t>
        <a:bodyPr/>
        <a:lstStyle/>
        <a:p>
          <a:endParaRPr lang="en-US"/>
        </a:p>
      </dgm:t>
    </dgm:pt>
    <dgm:pt modelId="{B7D61BA2-4AAA-42F1-8B7C-C10E370AEC8B}" type="pres">
      <dgm:prSet presAssocID="{095C3886-A8A6-4E7D-BFBE-EADD0779E844}" presName="line3" presStyleLbl="callout" presStyleIdx="4" presStyleCnt="6"/>
      <dgm:spPr/>
    </dgm:pt>
    <dgm:pt modelId="{8EC04436-8CD7-467C-834A-63623BCB44FE}" type="pres">
      <dgm:prSet presAssocID="{095C3886-A8A6-4E7D-BFBE-EADD0779E844}" presName="d3" presStyleLbl="callout" presStyleIdx="5" presStyleCnt="6"/>
      <dgm:spPr/>
    </dgm:pt>
  </dgm:ptLst>
  <dgm:cxnLst>
    <dgm:cxn modelId="{6D60D17A-BFF6-4643-A526-C2FF98EC4676}" type="presOf" srcId="{9BA2D9B7-ABD5-46EA-B5C8-9DC83262293E}" destId="{0E47AD99-3725-4861-9939-995B37332385}" srcOrd="0" destOrd="0" presId="urn:microsoft.com/office/officeart/2005/8/layout/target1"/>
    <dgm:cxn modelId="{2971D3C5-8C2A-454D-8AEB-5730C6128E30}" type="presOf" srcId="{095C3886-A8A6-4E7D-BFBE-EADD0779E844}" destId="{AE86F171-310A-43FE-976B-E0E27371070D}" srcOrd="0" destOrd="0" presId="urn:microsoft.com/office/officeart/2005/8/layout/target1"/>
    <dgm:cxn modelId="{3F1E76D2-16F5-4259-821E-1928806BE5EB}" srcId="{9BA2D9B7-ABD5-46EA-B5C8-9DC83262293E}" destId="{095C3886-A8A6-4E7D-BFBE-EADD0779E844}" srcOrd="2" destOrd="0" parTransId="{DE96C1A3-6327-480E-A57D-C12A67EB1058}" sibTransId="{62E2EDC6-35A7-4E9C-B33A-D5362A0E26A6}"/>
    <dgm:cxn modelId="{6ACAE3D3-794B-4E1A-A291-FDA022E9A967}" srcId="{9BA2D9B7-ABD5-46EA-B5C8-9DC83262293E}" destId="{9119CB55-A3D1-4952-BA88-D72BDB5C4B73}" srcOrd="0" destOrd="0" parTransId="{84EBC86D-FEE7-41BA-8D49-7CF1008CD52E}" sibTransId="{9A66331E-A06D-4D93-BD22-C6C3EAA193F3}"/>
    <dgm:cxn modelId="{ACAA15E3-667B-40C6-9F80-B70EE92D8E8A}" type="presOf" srcId="{2856EC22-349C-4874-ACD6-43C5F3738853}" destId="{65E9A733-F117-4228-8874-465D84101B2B}" srcOrd="0" destOrd="0" presId="urn:microsoft.com/office/officeart/2005/8/layout/target1"/>
    <dgm:cxn modelId="{70CD0EB0-725D-4AF2-AA6D-A15C7675AA78}" srcId="{9BA2D9B7-ABD5-46EA-B5C8-9DC83262293E}" destId="{2856EC22-349C-4874-ACD6-43C5F3738853}" srcOrd="1" destOrd="0" parTransId="{B89C7D7E-F836-4B45-9ED4-B641495BD185}" sibTransId="{1C447524-3808-433D-9F09-70F65F01E794}"/>
    <dgm:cxn modelId="{2C7A0FAB-0989-43DF-96E4-9F8C4248DD32}" type="presOf" srcId="{9119CB55-A3D1-4952-BA88-D72BDB5C4B73}" destId="{C83B7F4F-E8C5-4B78-8373-172E3E8FF47F}" srcOrd="0" destOrd="0" presId="urn:microsoft.com/office/officeart/2005/8/layout/target1"/>
    <dgm:cxn modelId="{E9160B17-E94E-4602-8B9A-4C6788FB16EC}" type="presParOf" srcId="{0E47AD99-3725-4861-9939-995B37332385}" destId="{0F5EB21E-5B56-48AB-AAC3-21A98B252A2E}" srcOrd="0" destOrd="0" presId="urn:microsoft.com/office/officeart/2005/8/layout/target1"/>
    <dgm:cxn modelId="{4771ABFB-D4BE-4957-BEF2-5963AD21BA79}" type="presParOf" srcId="{0E47AD99-3725-4861-9939-995B37332385}" destId="{C83B7F4F-E8C5-4B78-8373-172E3E8FF47F}" srcOrd="1" destOrd="0" presId="urn:microsoft.com/office/officeart/2005/8/layout/target1"/>
    <dgm:cxn modelId="{25962088-56D7-4AA7-88E1-F73ABAD5FF49}" type="presParOf" srcId="{0E47AD99-3725-4861-9939-995B37332385}" destId="{ECB91419-ECBE-4B11-8A94-C1F1D8582FC5}" srcOrd="2" destOrd="0" presId="urn:microsoft.com/office/officeart/2005/8/layout/target1"/>
    <dgm:cxn modelId="{E821ADDB-8014-4C04-86D2-F805D1C84E62}" type="presParOf" srcId="{0E47AD99-3725-4861-9939-995B37332385}" destId="{3847E1D6-B97A-484A-A3B5-7E9A292361C0}" srcOrd="3" destOrd="0" presId="urn:microsoft.com/office/officeart/2005/8/layout/target1"/>
    <dgm:cxn modelId="{A473B543-1E36-45F2-9808-B08665C61E75}" type="presParOf" srcId="{0E47AD99-3725-4861-9939-995B37332385}" destId="{52DB107D-907B-4801-80EE-40A31A4479E8}" srcOrd="4" destOrd="0" presId="urn:microsoft.com/office/officeart/2005/8/layout/target1"/>
    <dgm:cxn modelId="{4D5B4D69-EB18-41DA-ACF2-066E502B0F6A}" type="presParOf" srcId="{0E47AD99-3725-4861-9939-995B37332385}" destId="{65E9A733-F117-4228-8874-465D84101B2B}" srcOrd="5" destOrd="0" presId="urn:microsoft.com/office/officeart/2005/8/layout/target1"/>
    <dgm:cxn modelId="{CE70AB07-376A-482F-B558-B38639ED38D4}" type="presParOf" srcId="{0E47AD99-3725-4861-9939-995B37332385}" destId="{7D07B3A6-5A8F-402F-8B72-6BE8BFDA902A}" srcOrd="6" destOrd="0" presId="urn:microsoft.com/office/officeart/2005/8/layout/target1"/>
    <dgm:cxn modelId="{7D236C06-D4F5-4EDF-964E-D42321570633}" type="presParOf" srcId="{0E47AD99-3725-4861-9939-995B37332385}" destId="{FF3242E4-4AF8-4DB8-A4DE-7D02D56DEBA1}" srcOrd="7" destOrd="0" presId="urn:microsoft.com/office/officeart/2005/8/layout/target1"/>
    <dgm:cxn modelId="{FDA65BE1-1FCB-446A-9DD6-1BCB38687848}" type="presParOf" srcId="{0E47AD99-3725-4861-9939-995B37332385}" destId="{C4BEFF26-5CE5-433D-9D0E-C64706E177CB}" srcOrd="8" destOrd="0" presId="urn:microsoft.com/office/officeart/2005/8/layout/target1"/>
    <dgm:cxn modelId="{C76E4A15-E9A3-4A55-8B77-E325F8DD43B6}" type="presParOf" srcId="{0E47AD99-3725-4861-9939-995B37332385}" destId="{AE86F171-310A-43FE-976B-E0E27371070D}" srcOrd="9" destOrd="0" presId="urn:microsoft.com/office/officeart/2005/8/layout/target1"/>
    <dgm:cxn modelId="{88AFFCCF-7286-472A-9AF0-8DBE2B8916A7}" type="presParOf" srcId="{0E47AD99-3725-4861-9939-995B37332385}" destId="{B7D61BA2-4AAA-42F1-8B7C-C10E370AEC8B}" srcOrd="10" destOrd="0" presId="urn:microsoft.com/office/officeart/2005/8/layout/target1"/>
    <dgm:cxn modelId="{D218B0BA-B6B6-4323-AC9F-E8913AFA5805}" type="presParOf" srcId="{0E47AD99-3725-4861-9939-995B37332385}" destId="{8EC04436-8CD7-467C-834A-63623BCB44FE}"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FD674-BD70-4AFD-9369-FE758D9C0A9A}">
      <dsp:nvSpPr>
        <dsp:cNvPr id="0" name=""/>
        <dsp:cNvSpPr/>
      </dsp:nvSpPr>
      <dsp:spPr>
        <a:xfrm>
          <a:off x="0" y="3900"/>
          <a:ext cx="8183563" cy="9827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n-US" sz="4200" kern="1200" dirty="0" err="1" smtClean="0"/>
            <a:t>Hamil</a:t>
          </a:r>
          <a:r>
            <a:rPr lang="en-US" sz="4200" kern="1200" dirty="0" smtClean="0"/>
            <a:t> </a:t>
          </a:r>
          <a:r>
            <a:rPr lang="en-US" sz="4200" kern="1200" dirty="0" err="1" smtClean="0"/>
            <a:t>dan</a:t>
          </a:r>
          <a:r>
            <a:rPr lang="en-US" sz="4200" kern="1200" dirty="0" smtClean="0"/>
            <a:t> </a:t>
          </a:r>
          <a:r>
            <a:rPr lang="en-US" sz="4200" kern="1200" dirty="0" err="1" smtClean="0"/>
            <a:t>menyusui</a:t>
          </a:r>
          <a:endParaRPr lang="en-US" sz="4200" kern="1200" dirty="0"/>
        </a:p>
      </dsp:txBody>
      <dsp:txXfrm>
        <a:off x="47976" y="51876"/>
        <a:ext cx="8087611" cy="8868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877FF-E3BB-46C9-BFE1-A3BAA9747E09}">
      <dsp:nvSpPr>
        <dsp:cNvPr id="0" name=""/>
        <dsp:cNvSpPr/>
      </dsp:nvSpPr>
      <dsp:spPr>
        <a:xfrm>
          <a:off x="0" y="103792"/>
          <a:ext cx="8229600" cy="93541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kern="1200" dirty="0" smtClean="0"/>
            <a:t>Dr. Abdul ’Aziz </a:t>
          </a:r>
          <a:r>
            <a:rPr lang="en-US" sz="3900" kern="1200" dirty="0" err="1" smtClean="0"/>
            <a:t>Isma’il</a:t>
          </a:r>
          <a:r>
            <a:rPr lang="en-US" sz="3900" kern="1200" dirty="0" smtClean="0"/>
            <a:t>  </a:t>
          </a:r>
          <a:r>
            <a:rPr lang="ar-SA" sz="3900" b="1" kern="1200" dirty="0" smtClean="0"/>
            <a:t>ظلمات ثلث</a:t>
          </a:r>
          <a:endParaRPr lang="en-US" sz="3900" kern="1200" dirty="0"/>
        </a:p>
      </dsp:txBody>
      <dsp:txXfrm>
        <a:off x="45663" y="149455"/>
        <a:ext cx="8138274" cy="8440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D9E0A-A2D4-46EA-900C-BE9E6C7FE265}">
      <dsp:nvSpPr>
        <dsp:cNvPr id="0" name=""/>
        <dsp:cNvSpPr/>
      </dsp:nvSpPr>
      <dsp:spPr>
        <a:xfrm>
          <a:off x="1286073" y="1131490"/>
          <a:ext cx="3394472" cy="3394472"/>
        </a:xfrm>
        <a:prstGeom prst="ellipse">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D62228-A25D-411A-A9BD-897FD256DB69}">
      <dsp:nvSpPr>
        <dsp:cNvPr id="0" name=""/>
        <dsp:cNvSpPr/>
      </dsp:nvSpPr>
      <dsp:spPr>
        <a:xfrm>
          <a:off x="1964967" y="1810385"/>
          <a:ext cx="2036683" cy="2036683"/>
        </a:xfrm>
        <a:prstGeom prst="ellipse">
          <a:avLst/>
        </a:prstGeom>
        <a:solidFill>
          <a:schemeClr val="accent5">
            <a:hueOff val="1247628"/>
            <a:satOff val="-25244"/>
            <a:lumOff val="7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020E23-D432-4320-B97C-0241FCEE01E6}">
      <dsp:nvSpPr>
        <dsp:cNvPr id="0" name=""/>
        <dsp:cNvSpPr/>
      </dsp:nvSpPr>
      <dsp:spPr>
        <a:xfrm>
          <a:off x="2643862" y="2489279"/>
          <a:ext cx="678894" cy="678894"/>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88FF49-3489-4BE0-83FA-29B322C93997}">
      <dsp:nvSpPr>
        <dsp:cNvPr id="0" name=""/>
        <dsp:cNvSpPr/>
      </dsp:nvSpPr>
      <dsp:spPr>
        <a:xfrm>
          <a:off x="5246290" y="0"/>
          <a:ext cx="1697236" cy="990054"/>
        </a:xfrm>
        <a:prstGeom prst="rect">
          <a:avLst/>
        </a:prstGeom>
        <a:gradFill rotWithShape="1">
          <a:gsLst>
            <a:gs pos="0">
              <a:schemeClr val="accent5">
                <a:tint val="65000"/>
                <a:lumMod val="110000"/>
              </a:schemeClr>
            </a:gs>
            <a:gs pos="88000">
              <a:schemeClr val="accent5">
                <a:tint val="90000"/>
              </a:schemeClr>
            </a:gs>
          </a:gsLst>
          <a:lin ang="5400000" scaled="0"/>
        </a:gradFill>
        <a:ln w="12700" cap="rnd"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213360" tIns="38100" rIns="38100" bIns="38100" numCol="1" spcCol="1270" anchor="ctr" anchorCtr="0">
          <a:noAutofit/>
        </a:bodyPr>
        <a:lstStyle/>
        <a:p>
          <a:pPr lvl="0" algn="l" defTabSz="1333500" rtl="0">
            <a:lnSpc>
              <a:spcPct val="90000"/>
            </a:lnSpc>
            <a:spcBef>
              <a:spcPct val="0"/>
            </a:spcBef>
            <a:spcAft>
              <a:spcPct val="35000"/>
            </a:spcAft>
          </a:pPr>
          <a:r>
            <a:rPr lang="en-US" sz="3000" kern="1200" dirty="0" err="1" smtClean="0"/>
            <a:t>Selaput</a:t>
          </a:r>
          <a:r>
            <a:rPr lang="en-US" sz="3000" kern="1200" dirty="0" smtClean="0"/>
            <a:t> </a:t>
          </a:r>
          <a:r>
            <a:rPr lang="en-US" sz="3000" kern="1200" dirty="0" err="1" smtClean="0"/>
            <a:t>lafaif</a:t>
          </a:r>
          <a:endParaRPr lang="en-US" sz="3000" kern="1200" dirty="0"/>
        </a:p>
      </dsp:txBody>
      <dsp:txXfrm>
        <a:off x="5246290" y="0"/>
        <a:ext cx="1697236" cy="990054"/>
      </dsp:txXfrm>
    </dsp:sp>
    <dsp:sp modelId="{7201B4AC-19EA-455C-B645-7D0801C0AC62}">
      <dsp:nvSpPr>
        <dsp:cNvPr id="0" name=""/>
        <dsp:cNvSpPr/>
      </dsp:nvSpPr>
      <dsp:spPr>
        <a:xfrm>
          <a:off x="4821981" y="495027"/>
          <a:ext cx="424309" cy="0"/>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176453-7177-4B15-A9F5-ABFD5F50EFFD}">
      <dsp:nvSpPr>
        <dsp:cNvPr id="0" name=""/>
        <dsp:cNvSpPr/>
      </dsp:nvSpPr>
      <dsp:spPr>
        <a:xfrm rot="5400000">
          <a:off x="2735229" y="743672"/>
          <a:ext cx="2333133" cy="1836975"/>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B42153-D3B6-44D0-8C59-0ECDEA298F4B}">
      <dsp:nvSpPr>
        <dsp:cNvPr id="0" name=""/>
        <dsp:cNvSpPr/>
      </dsp:nvSpPr>
      <dsp:spPr>
        <a:xfrm>
          <a:off x="5246290" y="990054"/>
          <a:ext cx="1697236" cy="99005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213360" tIns="38100" rIns="38100" bIns="38100" numCol="1" spcCol="1270" anchor="ctr" anchorCtr="0">
          <a:noAutofit/>
        </a:bodyPr>
        <a:lstStyle/>
        <a:p>
          <a:pPr lvl="0" algn="l" defTabSz="1333500" rtl="0">
            <a:lnSpc>
              <a:spcPct val="90000"/>
            </a:lnSpc>
            <a:spcBef>
              <a:spcPct val="0"/>
            </a:spcBef>
            <a:spcAft>
              <a:spcPct val="35000"/>
            </a:spcAft>
          </a:pPr>
          <a:r>
            <a:rPr lang="en-US" sz="3000" kern="1200" dirty="0" err="1" smtClean="0"/>
            <a:t>Selaput</a:t>
          </a:r>
          <a:r>
            <a:rPr lang="en-US" sz="3000" kern="1200" dirty="0" smtClean="0"/>
            <a:t> </a:t>
          </a:r>
          <a:r>
            <a:rPr lang="en-US" sz="3000" kern="1200" dirty="0" err="1" smtClean="0"/>
            <a:t>Kharban</a:t>
          </a:r>
          <a:endParaRPr lang="en-US" sz="3000" kern="1200" dirty="0"/>
        </a:p>
      </dsp:txBody>
      <dsp:txXfrm>
        <a:off x="5246290" y="990054"/>
        <a:ext cx="1697236" cy="990054"/>
      </dsp:txXfrm>
    </dsp:sp>
    <dsp:sp modelId="{A51E0A0A-FCE0-4395-B62D-C4814D67549E}">
      <dsp:nvSpPr>
        <dsp:cNvPr id="0" name=""/>
        <dsp:cNvSpPr/>
      </dsp:nvSpPr>
      <dsp:spPr>
        <a:xfrm>
          <a:off x="4821981" y="1485081"/>
          <a:ext cx="424309" cy="0"/>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CCAFEF-33B9-425F-8048-8F8A4E5D56FD}">
      <dsp:nvSpPr>
        <dsp:cNvPr id="0" name=""/>
        <dsp:cNvSpPr/>
      </dsp:nvSpPr>
      <dsp:spPr>
        <a:xfrm rot="5400000">
          <a:off x="3236027" y="1718281"/>
          <a:ext cx="1818079" cy="1350434"/>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8C8F38-2AE2-41B3-B380-76BCF1DC10F9}">
      <dsp:nvSpPr>
        <dsp:cNvPr id="0" name=""/>
        <dsp:cNvSpPr/>
      </dsp:nvSpPr>
      <dsp:spPr>
        <a:xfrm>
          <a:off x="5246290" y="1980108"/>
          <a:ext cx="1697236" cy="990054"/>
        </a:xfrm>
        <a:prstGeom prst="rect">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13360" tIns="38100" rIns="38100" bIns="38100" numCol="1" spcCol="1270" anchor="ctr" anchorCtr="0">
          <a:noAutofit/>
        </a:bodyPr>
        <a:lstStyle/>
        <a:p>
          <a:pPr lvl="0" algn="l" defTabSz="1333500" rtl="0">
            <a:lnSpc>
              <a:spcPct val="90000"/>
            </a:lnSpc>
            <a:spcBef>
              <a:spcPct val="0"/>
            </a:spcBef>
            <a:spcAft>
              <a:spcPct val="35000"/>
            </a:spcAft>
          </a:pPr>
          <a:r>
            <a:rPr lang="en-US" sz="3000" kern="1200" dirty="0" err="1" smtClean="0"/>
            <a:t>Selaput</a:t>
          </a:r>
          <a:r>
            <a:rPr lang="en-US" sz="3000" kern="1200" dirty="0" smtClean="0"/>
            <a:t> </a:t>
          </a:r>
          <a:r>
            <a:rPr lang="en-US" sz="3000" kern="1200" dirty="0" err="1" smtClean="0"/>
            <a:t>Minbari</a:t>
          </a:r>
          <a:endParaRPr lang="en-US" sz="3000" kern="1200" dirty="0"/>
        </a:p>
      </dsp:txBody>
      <dsp:txXfrm>
        <a:off x="5246290" y="1980108"/>
        <a:ext cx="1697236" cy="990054"/>
      </dsp:txXfrm>
    </dsp:sp>
    <dsp:sp modelId="{2FA43BDE-A430-497E-BFF9-2924F50E7CAF}">
      <dsp:nvSpPr>
        <dsp:cNvPr id="0" name=""/>
        <dsp:cNvSpPr/>
      </dsp:nvSpPr>
      <dsp:spPr>
        <a:xfrm>
          <a:off x="4821981" y="2475136"/>
          <a:ext cx="424309" cy="0"/>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C53DE1-9819-4576-B938-B90AA83CCF7D}">
      <dsp:nvSpPr>
        <dsp:cNvPr id="0" name=""/>
        <dsp:cNvSpPr/>
      </dsp:nvSpPr>
      <dsp:spPr>
        <a:xfrm rot="5400000">
          <a:off x="3737447" y="2692099"/>
          <a:ext cx="1298951" cy="863893"/>
        </a:xfrm>
        <a:prstGeom prst="line">
          <a:avLst/>
        </a:prstGeom>
        <a:solidFill>
          <a:schemeClr val="accent5">
            <a:hueOff val="0"/>
            <a:satOff val="0"/>
            <a:lumOff val="0"/>
            <a:alphaOff val="0"/>
          </a:schemeClr>
        </a:solidFill>
        <a:ln w="19050" cap="rnd"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1A1BE-194B-4391-BA18-0356CCB910E5}">
      <dsp:nvSpPr>
        <dsp:cNvPr id="0" name=""/>
        <dsp:cNvSpPr/>
      </dsp:nvSpPr>
      <dsp:spPr>
        <a:xfrm>
          <a:off x="0" y="6899"/>
          <a:ext cx="8229600"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US" sz="4500" kern="1200" dirty="0" smtClean="0"/>
            <a:t>Q.S. LUQMAN (31) : 34</a:t>
          </a:r>
          <a:endParaRPr lang="en-US" sz="4500" kern="1200" dirty="0"/>
        </a:p>
      </dsp:txBody>
      <dsp:txXfrm>
        <a:off x="51403" y="58302"/>
        <a:ext cx="8126794" cy="9501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3DD63-049C-43DD-B5C1-3A24D495D038}">
      <dsp:nvSpPr>
        <dsp:cNvPr id="0" name=""/>
        <dsp:cNvSpPr/>
      </dsp:nvSpPr>
      <dsp:spPr>
        <a:xfrm>
          <a:off x="2209801" y="0"/>
          <a:ext cx="3809996" cy="990600"/>
        </a:xfrm>
        <a:prstGeom prst="ellipse">
          <a:avLst/>
        </a:prstGeom>
        <a:solidFill>
          <a:schemeClr val="accent4">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133600" rtl="0">
            <a:lnSpc>
              <a:spcPct val="90000"/>
            </a:lnSpc>
            <a:spcBef>
              <a:spcPct val="0"/>
            </a:spcBef>
            <a:spcAft>
              <a:spcPct val="35000"/>
            </a:spcAft>
          </a:pPr>
          <a:r>
            <a:rPr lang="ar-SA" sz="4800" b="1" kern="1200" dirty="0" smtClean="0">
              <a:latin typeface="Traditional Arabic" pitchFamily="18" charset="-78"/>
              <a:cs typeface="Traditional Arabic" pitchFamily="18" charset="-78"/>
            </a:rPr>
            <a:t>وَوَضَعَتْهُ كُرْهًا</a:t>
          </a:r>
          <a:endParaRPr lang="en-US" sz="4800" kern="1200" dirty="0">
            <a:latin typeface="Traditional Arabic" pitchFamily="18" charset="-78"/>
            <a:cs typeface="Traditional Arabic" pitchFamily="18" charset="-78"/>
          </a:endParaRPr>
        </a:p>
      </dsp:txBody>
      <dsp:txXfrm>
        <a:off x="2767762" y="145070"/>
        <a:ext cx="2694074" cy="7004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2CC2DE-22CA-41F0-81C3-6B07CF8A3F6A}">
      <dsp:nvSpPr>
        <dsp:cNvPr id="0" name=""/>
        <dsp:cNvSpPr/>
      </dsp:nvSpPr>
      <dsp:spPr>
        <a:xfrm>
          <a:off x="2438401" y="0"/>
          <a:ext cx="3352796" cy="1143000"/>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rtl="0">
            <a:lnSpc>
              <a:spcPct val="90000"/>
            </a:lnSpc>
            <a:spcBef>
              <a:spcPct val="0"/>
            </a:spcBef>
            <a:spcAft>
              <a:spcPct val="35000"/>
            </a:spcAft>
          </a:pPr>
          <a:r>
            <a:rPr lang="en-US" sz="3000" kern="1200" dirty="0" smtClean="0"/>
            <a:t>QS. al-</a:t>
          </a:r>
          <a:r>
            <a:rPr lang="en-US" sz="3000" kern="1200" dirty="0" err="1" smtClean="0"/>
            <a:t>Haj</a:t>
          </a:r>
          <a:r>
            <a:rPr lang="en-US" sz="3000" kern="1200" dirty="0" smtClean="0"/>
            <a:t>/22:5</a:t>
          </a:r>
          <a:endParaRPr lang="en-US" sz="3000" kern="1200" dirty="0"/>
        </a:p>
      </dsp:txBody>
      <dsp:txXfrm>
        <a:off x="2929407" y="167388"/>
        <a:ext cx="2370784" cy="808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AA341-CAEF-41E9-93B6-763E8F871200}">
      <dsp:nvSpPr>
        <dsp:cNvPr id="0" name=""/>
        <dsp:cNvSpPr/>
      </dsp:nvSpPr>
      <dsp:spPr>
        <a:xfrm>
          <a:off x="0" y="3900"/>
          <a:ext cx="8229600" cy="982799"/>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n-US" sz="4200" kern="1200" dirty="0" smtClean="0"/>
            <a:t>QS AS-SAJDAH (32) : 7-9</a:t>
          </a:r>
          <a:endParaRPr lang="en-US" sz="4200" kern="1200" dirty="0"/>
        </a:p>
      </dsp:txBody>
      <dsp:txXfrm>
        <a:off x="47976" y="51876"/>
        <a:ext cx="8133648" cy="8868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F0C28-3F51-4C23-B25A-E21747ED9A28}">
      <dsp:nvSpPr>
        <dsp:cNvPr id="0" name=""/>
        <dsp:cNvSpPr/>
      </dsp:nvSpPr>
      <dsp:spPr>
        <a:xfrm>
          <a:off x="0" y="6899"/>
          <a:ext cx="8229600" cy="10530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GB" sz="4500" kern="1200" dirty="0" smtClean="0"/>
            <a:t>SIKLUS </a:t>
          </a:r>
          <a:r>
            <a:rPr lang="en-GB" sz="4500" kern="1200" dirty="0" err="1" smtClean="0"/>
            <a:t>Kehidupan</a:t>
          </a:r>
          <a:r>
            <a:rPr lang="en-GB" sz="4500" kern="1200" dirty="0" smtClean="0"/>
            <a:t> </a:t>
          </a:r>
          <a:r>
            <a:rPr lang="en-GB" sz="4500" kern="1200" dirty="0" err="1" smtClean="0"/>
            <a:t>Manusia</a:t>
          </a:r>
          <a:endParaRPr lang="en-GB" sz="4500" kern="1200" dirty="0"/>
        </a:p>
      </dsp:txBody>
      <dsp:txXfrm>
        <a:off x="51403" y="58302"/>
        <a:ext cx="8126794" cy="9501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DF30A-3D5F-4406-A113-8E8AE8C80EAD}">
      <dsp:nvSpPr>
        <dsp:cNvPr id="0" name=""/>
        <dsp:cNvSpPr/>
      </dsp:nvSpPr>
      <dsp:spPr>
        <a:xfrm>
          <a:off x="0" y="9900"/>
          <a:ext cx="8229600" cy="112319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rtl="0">
            <a:lnSpc>
              <a:spcPct val="90000"/>
            </a:lnSpc>
            <a:spcBef>
              <a:spcPct val="0"/>
            </a:spcBef>
            <a:spcAft>
              <a:spcPct val="35000"/>
            </a:spcAft>
          </a:pPr>
          <a:r>
            <a:rPr lang="en-US" sz="4800" kern="1200" dirty="0" err="1" smtClean="0"/>
            <a:t>Manusia</a:t>
          </a:r>
          <a:r>
            <a:rPr lang="en-US" sz="4800" kern="1200" dirty="0" smtClean="0"/>
            <a:t> </a:t>
          </a:r>
          <a:r>
            <a:rPr lang="en-US" sz="4800" kern="1200" dirty="0" err="1" smtClean="0"/>
            <a:t>di</a:t>
          </a:r>
          <a:r>
            <a:rPr lang="en-US" sz="4800" kern="1200" dirty="0" smtClean="0"/>
            <a:t> </a:t>
          </a:r>
          <a:r>
            <a:rPr lang="en-US" sz="4800" kern="1200" dirty="0" err="1" smtClean="0"/>
            <a:t>alam</a:t>
          </a:r>
          <a:r>
            <a:rPr lang="en-US" sz="4800" kern="1200" dirty="0" smtClean="0"/>
            <a:t> </a:t>
          </a:r>
          <a:r>
            <a:rPr lang="en-US" sz="4800" kern="1200" dirty="0" err="1" smtClean="0"/>
            <a:t>arham</a:t>
          </a:r>
          <a:endParaRPr lang="en-US" sz="4800" kern="1200" dirty="0"/>
        </a:p>
      </dsp:txBody>
      <dsp:txXfrm>
        <a:off x="54830" y="64730"/>
        <a:ext cx="8119940" cy="10135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DE8C6-7675-4197-AA99-FC6A2B66EADD}">
      <dsp:nvSpPr>
        <dsp:cNvPr id="0" name=""/>
        <dsp:cNvSpPr/>
      </dsp:nvSpPr>
      <dsp:spPr>
        <a:xfrm>
          <a:off x="617219" y="0"/>
          <a:ext cx="6995160" cy="4525963"/>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F9DF29-8B4D-4EB2-BEB0-060AA44893E1}">
      <dsp:nvSpPr>
        <dsp:cNvPr id="0" name=""/>
        <dsp:cNvSpPr/>
      </dsp:nvSpPr>
      <dsp:spPr>
        <a:xfrm>
          <a:off x="1607" y="1357788"/>
          <a:ext cx="1028298" cy="181038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id-ID" sz="1200" kern="1200" dirty="0" smtClean="0"/>
            <a:t>min thurob</a:t>
          </a:r>
          <a:r>
            <a:rPr lang="en-US" sz="1200" kern="1200" dirty="0" smtClean="0"/>
            <a:t>, </a:t>
          </a:r>
          <a:r>
            <a:rPr lang="id-ID" sz="1200" kern="1200" dirty="0" smtClean="0"/>
            <a:t>sul</a:t>
          </a:r>
          <a:r>
            <a:rPr lang="id-ID" sz="1200" u="sng" kern="1200" dirty="0" smtClean="0"/>
            <a:t>a</a:t>
          </a:r>
          <a:r>
            <a:rPr lang="id-ID" sz="1200" kern="1200" dirty="0" smtClean="0"/>
            <a:t>lah min t</a:t>
          </a:r>
          <a:r>
            <a:rPr lang="id-ID" sz="1200" u="sng" kern="1200" dirty="0" smtClean="0"/>
            <a:t>i</a:t>
          </a:r>
          <a:r>
            <a:rPr lang="id-ID" sz="1200" kern="1200" dirty="0" smtClean="0"/>
            <a:t>n </a:t>
          </a:r>
          <a:endParaRPr lang="en-US" sz="1200" kern="1200" dirty="0"/>
        </a:p>
      </dsp:txBody>
      <dsp:txXfrm>
        <a:off x="51804" y="1407985"/>
        <a:ext cx="927904" cy="1709991"/>
      </dsp:txXfrm>
    </dsp:sp>
    <dsp:sp modelId="{E9465D16-B5AC-4B41-BA8B-E676886559CD}">
      <dsp:nvSpPr>
        <dsp:cNvPr id="0" name=""/>
        <dsp:cNvSpPr/>
      </dsp:nvSpPr>
      <dsp:spPr>
        <a:xfrm>
          <a:off x="1201288" y="1357788"/>
          <a:ext cx="1028298" cy="181038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b="1" kern="1200" dirty="0" smtClean="0"/>
            <a:t>Nu</a:t>
          </a:r>
          <a:r>
            <a:rPr lang="id-ID" sz="1400" b="1" u="sng" kern="1200" dirty="0" smtClean="0"/>
            <a:t>t</a:t>
          </a:r>
          <a:r>
            <a:rPr lang="en-US" sz="1400" b="1" u="sng" kern="1200" dirty="0" smtClean="0"/>
            <a:t> </a:t>
          </a:r>
          <a:r>
            <a:rPr lang="id-ID" sz="1400" b="1" kern="1200" dirty="0" smtClean="0"/>
            <a:t>fah</a:t>
          </a:r>
          <a:endParaRPr lang="id-ID" sz="1400" b="1" kern="1200" dirty="0"/>
        </a:p>
      </dsp:txBody>
      <dsp:txXfrm>
        <a:off x="1251485" y="1407985"/>
        <a:ext cx="927904" cy="1709991"/>
      </dsp:txXfrm>
    </dsp:sp>
    <dsp:sp modelId="{1476C8CA-4C84-4B59-BD1A-686E1A17AD40}">
      <dsp:nvSpPr>
        <dsp:cNvPr id="0" name=""/>
        <dsp:cNvSpPr/>
      </dsp:nvSpPr>
      <dsp:spPr>
        <a:xfrm>
          <a:off x="2400969" y="1357788"/>
          <a:ext cx="1028298" cy="1810385"/>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kern="1200" dirty="0" smtClean="0"/>
            <a:t>‘ala</a:t>
          </a:r>
          <a:r>
            <a:rPr lang="en-US" sz="1400" kern="1200" dirty="0" smtClean="0"/>
            <a:t> </a:t>
          </a:r>
          <a:r>
            <a:rPr lang="id-ID" sz="1400" kern="1200" dirty="0" smtClean="0"/>
            <a:t>qah </a:t>
          </a:r>
          <a:endParaRPr lang="en-US" sz="1400" kern="1200" dirty="0"/>
        </a:p>
      </dsp:txBody>
      <dsp:txXfrm>
        <a:off x="2451166" y="1407985"/>
        <a:ext cx="927904" cy="1709991"/>
      </dsp:txXfrm>
    </dsp:sp>
    <dsp:sp modelId="{4F717E7E-95EC-4E58-830F-0BB34EF3D0B6}">
      <dsp:nvSpPr>
        <dsp:cNvPr id="0" name=""/>
        <dsp:cNvSpPr/>
      </dsp:nvSpPr>
      <dsp:spPr>
        <a:xfrm>
          <a:off x="3600650" y="1357788"/>
          <a:ext cx="1028298" cy="1810385"/>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b="1" kern="1200" dirty="0" smtClean="0"/>
            <a:t>Mu</a:t>
          </a:r>
          <a:r>
            <a:rPr lang="id-ID" sz="1400" b="1" u="sng" kern="1200" dirty="0" smtClean="0"/>
            <a:t>d</a:t>
          </a:r>
          <a:r>
            <a:rPr lang="en-US" sz="1400" b="1" u="sng" kern="1200" dirty="0" smtClean="0"/>
            <a:t> </a:t>
          </a:r>
          <a:r>
            <a:rPr lang="id-ID" sz="1400" b="1" kern="1200" dirty="0" smtClean="0"/>
            <a:t>ghah</a:t>
          </a:r>
          <a:r>
            <a:rPr lang="id-ID" sz="1400" kern="1200" dirty="0" smtClean="0"/>
            <a:t> </a:t>
          </a:r>
          <a:endParaRPr lang="en-US" sz="1400" kern="1200" dirty="0"/>
        </a:p>
      </dsp:txBody>
      <dsp:txXfrm>
        <a:off x="3650847" y="1407985"/>
        <a:ext cx="927904" cy="1709991"/>
      </dsp:txXfrm>
    </dsp:sp>
    <dsp:sp modelId="{E98C542A-6A1E-41F9-B282-4E462D6FF0E3}">
      <dsp:nvSpPr>
        <dsp:cNvPr id="0" name=""/>
        <dsp:cNvSpPr/>
      </dsp:nvSpPr>
      <dsp:spPr>
        <a:xfrm>
          <a:off x="4800332" y="1357788"/>
          <a:ext cx="1028298" cy="1810385"/>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kern="1200" dirty="0" smtClean="0"/>
            <a:t>‘i</a:t>
          </a:r>
          <a:r>
            <a:rPr lang="id-ID" sz="1400" u="sng" kern="1200" dirty="0" smtClean="0"/>
            <a:t>za</a:t>
          </a:r>
          <a:r>
            <a:rPr lang="id-ID" sz="1400" kern="1200" dirty="0" smtClean="0"/>
            <a:t>man </a:t>
          </a:r>
          <a:endParaRPr lang="en-US" sz="1400" kern="1200" dirty="0"/>
        </a:p>
      </dsp:txBody>
      <dsp:txXfrm>
        <a:off x="4850529" y="1407985"/>
        <a:ext cx="927904" cy="1709991"/>
      </dsp:txXfrm>
    </dsp:sp>
    <dsp:sp modelId="{068390F0-3E2C-49CB-AA19-9418D248CF93}">
      <dsp:nvSpPr>
        <dsp:cNvPr id="0" name=""/>
        <dsp:cNvSpPr/>
      </dsp:nvSpPr>
      <dsp:spPr>
        <a:xfrm>
          <a:off x="6000013" y="1357788"/>
          <a:ext cx="1028298" cy="181038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kern="1200" dirty="0" smtClean="0"/>
            <a:t>La</a:t>
          </a:r>
          <a:r>
            <a:rPr lang="id-ID" sz="1400" u="sng" kern="1200" dirty="0" smtClean="0"/>
            <a:t>h</a:t>
          </a:r>
          <a:r>
            <a:rPr lang="en-US" sz="1400" u="sng" kern="1200" dirty="0" smtClean="0"/>
            <a:t> </a:t>
          </a:r>
          <a:r>
            <a:rPr lang="id-ID" sz="1400" kern="1200" dirty="0" smtClean="0"/>
            <a:t>man </a:t>
          </a:r>
          <a:endParaRPr lang="en-US" sz="1400" kern="1200" dirty="0"/>
        </a:p>
      </dsp:txBody>
      <dsp:txXfrm>
        <a:off x="6050210" y="1407985"/>
        <a:ext cx="927904" cy="1709991"/>
      </dsp:txXfrm>
    </dsp:sp>
    <dsp:sp modelId="{9FA58490-B47B-4A5A-9C87-D1A56346284F}">
      <dsp:nvSpPr>
        <dsp:cNvPr id="0" name=""/>
        <dsp:cNvSpPr/>
      </dsp:nvSpPr>
      <dsp:spPr>
        <a:xfrm>
          <a:off x="7199694" y="1357788"/>
          <a:ext cx="1028298" cy="1810385"/>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id-ID" sz="1400" kern="1200" dirty="0" smtClean="0"/>
            <a:t>khalqan.</a:t>
          </a:r>
          <a:r>
            <a:rPr lang="id-ID" sz="1800" kern="1200" dirty="0" smtClean="0"/>
            <a:t> </a:t>
          </a:r>
          <a:endParaRPr lang="id-ID" sz="1800" kern="1200" dirty="0"/>
        </a:p>
      </dsp:txBody>
      <dsp:txXfrm>
        <a:off x="7249891" y="1407985"/>
        <a:ext cx="927904" cy="17099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A8AB9-B63C-4EA9-B38B-6F0ED1241B67}">
      <dsp:nvSpPr>
        <dsp:cNvPr id="0" name=""/>
        <dsp:cNvSpPr/>
      </dsp:nvSpPr>
      <dsp:spPr>
        <a:xfrm>
          <a:off x="0" y="1199"/>
          <a:ext cx="8229600" cy="12168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l" defTabSz="2311400" rtl="0">
            <a:lnSpc>
              <a:spcPct val="90000"/>
            </a:lnSpc>
            <a:spcBef>
              <a:spcPct val="0"/>
            </a:spcBef>
            <a:spcAft>
              <a:spcPct val="35000"/>
            </a:spcAft>
          </a:pPr>
          <a:r>
            <a:rPr lang="en-US" sz="5200" kern="1200" dirty="0" smtClean="0"/>
            <a:t>QS. AZ-ZUMAR/39:6</a:t>
          </a:r>
          <a:endParaRPr lang="en-US" sz="5200" kern="1200" dirty="0"/>
        </a:p>
      </dsp:txBody>
      <dsp:txXfrm>
        <a:off x="59399" y="60598"/>
        <a:ext cx="8110802" cy="1098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EFF26-5CE5-433D-9D0E-C64706E177CB}">
      <dsp:nvSpPr>
        <dsp:cNvPr id="0" name=""/>
        <dsp:cNvSpPr/>
      </dsp:nvSpPr>
      <dsp:spPr>
        <a:xfrm>
          <a:off x="1286073" y="1131490"/>
          <a:ext cx="3394472" cy="3394472"/>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DB107D-907B-4801-80EE-40A31A4479E8}">
      <dsp:nvSpPr>
        <dsp:cNvPr id="0" name=""/>
        <dsp:cNvSpPr/>
      </dsp:nvSpPr>
      <dsp:spPr>
        <a:xfrm>
          <a:off x="1964967" y="1810385"/>
          <a:ext cx="2036683" cy="2036683"/>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5EB21E-5B56-48AB-AAC3-21A98B252A2E}">
      <dsp:nvSpPr>
        <dsp:cNvPr id="0" name=""/>
        <dsp:cNvSpPr/>
      </dsp:nvSpPr>
      <dsp:spPr>
        <a:xfrm>
          <a:off x="2643862" y="2489279"/>
          <a:ext cx="678894" cy="678894"/>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3B7F4F-E8C5-4B78-8373-172E3E8FF47F}">
      <dsp:nvSpPr>
        <dsp:cNvPr id="0" name=""/>
        <dsp:cNvSpPr/>
      </dsp:nvSpPr>
      <dsp:spPr>
        <a:xfrm>
          <a:off x="5246290" y="0"/>
          <a:ext cx="1697236" cy="990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43180" rIns="43180" bIns="43180" numCol="1" spcCol="1270" anchor="ctr" anchorCtr="0">
          <a:noAutofit/>
        </a:bodyPr>
        <a:lstStyle/>
        <a:p>
          <a:pPr lvl="0" algn="l" defTabSz="1511300" rtl="0">
            <a:lnSpc>
              <a:spcPct val="90000"/>
            </a:lnSpc>
            <a:spcBef>
              <a:spcPct val="0"/>
            </a:spcBef>
            <a:spcAft>
              <a:spcPct val="35000"/>
            </a:spcAft>
          </a:pPr>
          <a:r>
            <a:rPr lang="en-US" sz="3400" kern="1200" dirty="0" err="1" smtClean="0"/>
            <a:t>selaput</a:t>
          </a:r>
          <a:r>
            <a:rPr lang="en-US" sz="3400" kern="1200" dirty="0" smtClean="0"/>
            <a:t> </a:t>
          </a:r>
          <a:r>
            <a:rPr lang="en-US" sz="3400" kern="1200" dirty="0" err="1" smtClean="0"/>
            <a:t>bayi</a:t>
          </a:r>
          <a:r>
            <a:rPr lang="en-US" sz="3400" kern="1200" dirty="0" smtClean="0"/>
            <a:t>. </a:t>
          </a:r>
          <a:endParaRPr lang="en-US" sz="3400" kern="1200" dirty="0"/>
        </a:p>
      </dsp:txBody>
      <dsp:txXfrm>
        <a:off x="5246290" y="0"/>
        <a:ext cx="1697236" cy="990054"/>
      </dsp:txXfrm>
    </dsp:sp>
    <dsp:sp modelId="{ECB91419-ECBE-4B11-8A94-C1F1D8582FC5}">
      <dsp:nvSpPr>
        <dsp:cNvPr id="0" name=""/>
        <dsp:cNvSpPr/>
      </dsp:nvSpPr>
      <dsp:spPr>
        <a:xfrm>
          <a:off x="4821981" y="495027"/>
          <a:ext cx="424309" cy="0"/>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47E1D6-B97A-484A-A3B5-7E9A292361C0}">
      <dsp:nvSpPr>
        <dsp:cNvPr id="0" name=""/>
        <dsp:cNvSpPr/>
      </dsp:nvSpPr>
      <dsp:spPr>
        <a:xfrm rot="5400000">
          <a:off x="2735229" y="743672"/>
          <a:ext cx="2333133" cy="1836975"/>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E9A733-F117-4228-8874-465D84101B2B}">
      <dsp:nvSpPr>
        <dsp:cNvPr id="0" name=""/>
        <dsp:cNvSpPr/>
      </dsp:nvSpPr>
      <dsp:spPr>
        <a:xfrm>
          <a:off x="5246290" y="990054"/>
          <a:ext cx="1697236" cy="990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43180" rIns="43180" bIns="43180" numCol="1" spcCol="1270" anchor="ctr" anchorCtr="0">
          <a:noAutofit/>
        </a:bodyPr>
        <a:lstStyle/>
        <a:p>
          <a:pPr lvl="0" algn="l" defTabSz="1511300" rtl="0">
            <a:lnSpc>
              <a:spcPct val="90000"/>
            </a:lnSpc>
            <a:spcBef>
              <a:spcPct val="0"/>
            </a:spcBef>
            <a:spcAft>
              <a:spcPct val="35000"/>
            </a:spcAft>
          </a:pPr>
          <a:r>
            <a:rPr lang="en-US" sz="3400" kern="1200" dirty="0" err="1" smtClean="0"/>
            <a:t>rahim</a:t>
          </a:r>
          <a:r>
            <a:rPr lang="en-US" sz="3400" kern="1200" dirty="0" smtClean="0"/>
            <a:t> </a:t>
          </a:r>
          <a:endParaRPr lang="en-US" sz="3400" kern="1200" dirty="0"/>
        </a:p>
      </dsp:txBody>
      <dsp:txXfrm>
        <a:off x="5246290" y="990054"/>
        <a:ext cx="1697236" cy="990054"/>
      </dsp:txXfrm>
    </dsp:sp>
    <dsp:sp modelId="{7D07B3A6-5A8F-402F-8B72-6BE8BFDA902A}">
      <dsp:nvSpPr>
        <dsp:cNvPr id="0" name=""/>
        <dsp:cNvSpPr/>
      </dsp:nvSpPr>
      <dsp:spPr>
        <a:xfrm>
          <a:off x="4821981" y="1485081"/>
          <a:ext cx="424309" cy="0"/>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3242E4-4AF8-4DB8-A4DE-7D02D56DEBA1}">
      <dsp:nvSpPr>
        <dsp:cNvPr id="0" name=""/>
        <dsp:cNvSpPr/>
      </dsp:nvSpPr>
      <dsp:spPr>
        <a:xfrm rot="5400000">
          <a:off x="3236027" y="1718281"/>
          <a:ext cx="1818079" cy="1350434"/>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86F171-310A-43FE-976B-E0E27371070D}">
      <dsp:nvSpPr>
        <dsp:cNvPr id="0" name=""/>
        <dsp:cNvSpPr/>
      </dsp:nvSpPr>
      <dsp:spPr>
        <a:xfrm>
          <a:off x="5246290" y="1980108"/>
          <a:ext cx="1697236" cy="990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43180" rIns="43180" bIns="43180" numCol="1" spcCol="1270" anchor="ctr" anchorCtr="0">
          <a:noAutofit/>
        </a:bodyPr>
        <a:lstStyle/>
        <a:p>
          <a:pPr lvl="0" algn="l" defTabSz="1511300" rtl="0">
            <a:lnSpc>
              <a:spcPct val="90000"/>
            </a:lnSpc>
            <a:spcBef>
              <a:spcPct val="0"/>
            </a:spcBef>
            <a:spcAft>
              <a:spcPct val="35000"/>
            </a:spcAft>
          </a:pPr>
          <a:r>
            <a:rPr lang="en-US" sz="3400" kern="1200" dirty="0" err="1" smtClean="0"/>
            <a:t>perut</a:t>
          </a:r>
          <a:endParaRPr lang="en-US" sz="3400" kern="1200" dirty="0"/>
        </a:p>
      </dsp:txBody>
      <dsp:txXfrm>
        <a:off x="5246290" y="1980108"/>
        <a:ext cx="1697236" cy="990054"/>
      </dsp:txXfrm>
    </dsp:sp>
    <dsp:sp modelId="{B7D61BA2-4AAA-42F1-8B7C-C10E370AEC8B}">
      <dsp:nvSpPr>
        <dsp:cNvPr id="0" name=""/>
        <dsp:cNvSpPr/>
      </dsp:nvSpPr>
      <dsp:spPr>
        <a:xfrm>
          <a:off x="4821981" y="2475136"/>
          <a:ext cx="424309" cy="0"/>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C04436-8CD7-467C-834A-63623BCB44FE}">
      <dsp:nvSpPr>
        <dsp:cNvPr id="0" name=""/>
        <dsp:cNvSpPr/>
      </dsp:nvSpPr>
      <dsp:spPr>
        <a:xfrm rot="5400000">
          <a:off x="3737447" y="2692099"/>
          <a:ext cx="1298951" cy="863893"/>
        </a:xfrm>
        <a:prstGeom prst="line">
          <a:avLst/>
        </a:prstGeom>
        <a:solidFill>
          <a:schemeClr val="accent2">
            <a:hueOff val="0"/>
            <a:satOff val="0"/>
            <a:lumOff val="0"/>
            <a:alphaOff val="0"/>
          </a:schemeClr>
        </a:solidFill>
        <a:ln w="19050"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542B92-2063-435B-BBE2-14FAF9713428}" type="datetimeFigureOut">
              <a:rPr lang="en-US" smtClean="0"/>
              <a:t>3/16/2021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ECBC8-60BA-484C-9260-97D8C518ABFB}" type="slidenum">
              <a:rPr lang="en-US" smtClean="0"/>
              <a:t>‹#›</a:t>
            </a:fld>
            <a:endParaRPr lang="en-US"/>
          </a:p>
        </p:txBody>
      </p:sp>
    </p:spTree>
    <p:extLst>
      <p:ext uri="{BB962C8B-B14F-4D97-AF65-F5344CB8AC3E}">
        <p14:creationId xmlns:p14="http://schemas.microsoft.com/office/powerpoint/2010/main" val="2002885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73798E-B794-4ED1-848A-F8F827E0A798}" type="slidenum">
              <a:rPr lang="en-US" smtClean="0"/>
              <a:pPr/>
              <a:t>2</a:t>
            </a:fld>
            <a:endParaRPr lang="en-US"/>
          </a:p>
        </p:txBody>
      </p:sp>
    </p:spTree>
    <p:extLst>
      <p:ext uri="{BB962C8B-B14F-4D97-AF65-F5344CB8AC3E}">
        <p14:creationId xmlns:p14="http://schemas.microsoft.com/office/powerpoint/2010/main" val="39237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4188971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1879480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58611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2514826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5000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837005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1026794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95201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303830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B337B2-980E-4FAB-B873-CD3C30ED4DEA}"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300593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B337B2-980E-4FAB-B873-CD3C30ED4DEA}"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2297998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B337B2-980E-4FAB-B873-CD3C30ED4DEA}" type="datetimeFigureOut">
              <a:rPr lang="en-US" smtClean="0"/>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307837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B337B2-980E-4FAB-B873-CD3C30ED4DEA}" type="datetimeFigureOut">
              <a:rPr lang="en-US" smtClean="0"/>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226382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B337B2-980E-4FAB-B873-CD3C30ED4DEA}" type="datetimeFigureOut">
              <a:rPr lang="en-US" smtClean="0"/>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377757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B337B2-980E-4FAB-B873-CD3C30ED4DEA}"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4260001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9B337B2-980E-4FAB-B873-CD3C30ED4DEA}"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7A839-EF54-4CBF-952D-8FD786A68B01}" type="slidenum">
              <a:rPr lang="en-US" smtClean="0"/>
              <a:t>‹#›</a:t>
            </a:fld>
            <a:endParaRPr lang="en-US"/>
          </a:p>
        </p:txBody>
      </p:sp>
    </p:spTree>
    <p:extLst>
      <p:ext uri="{BB962C8B-B14F-4D97-AF65-F5344CB8AC3E}">
        <p14:creationId xmlns:p14="http://schemas.microsoft.com/office/powerpoint/2010/main" val="15606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B337B2-980E-4FAB-B873-CD3C30ED4DEA}" type="datetimeFigureOut">
              <a:rPr lang="en-US" smtClean="0"/>
              <a:t>3/16/2021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C7A839-EF54-4CBF-952D-8FD786A68B01}" type="slidenum">
              <a:rPr lang="en-US" smtClean="0"/>
              <a:t>‹#›</a:t>
            </a:fld>
            <a:endParaRPr lang="en-US"/>
          </a:p>
        </p:txBody>
      </p:sp>
    </p:spTree>
    <p:extLst>
      <p:ext uri="{BB962C8B-B14F-4D97-AF65-F5344CB8AC3E}">
        <p14:creationId xmlns:p14="http://schemas.microsoft.com/office/powerpoint/2010/main" val="31405611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KAJIAN ISLAM TERKAIT KEHAMILAN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2092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81200" y="0"/>
          <a:ext cx="82296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981200" y="1143001"/>
            <a:ext cx="8229600" cy="498316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r">
              <a:buNone/>
            </a:pPr>
            <a:endParaRPr lang="en-US" b="1" dirty="0" smtClean="0"/>
          </a:p>
          <a:p>
            <a:pPr algn="r">
              <a:buNone/>
            </a:pPr>
            <a:r>
              <a:rPr lang="ar-SA" sz="4600" b="1" dirty="0">
                <a:cs typeface="Traditional Arabic" pitchFamily="2" charset="-78"/>
              </a:rPr>
              <a:t>اَلَّذِىْ اَحْسَنَ كُلَّ شَيْئٍ خَلَقَهُ,وَبَدَأَ خَلْقَ اْلإِنْسَانَ مِنْ طِيْنٍ○ ثُمَّ جَعَلَ نَسْلَهُ مِنْ سُلاَلَةٍ مِّن مَّاءٍ مَّهِيْنٍ ○ ثُمَّ سَوّيهُ وَنَفَخَ فِيْهِ مِنْ رُّوْحِهِ, وَجَعَلَ لَكُمَ السَّمْعَ وَاْلأَبْصَارَ وَاْلأَفْإِدَةَ. قَلِيْلاً مَّا تَشْكُرُوْنَ ○</a:t>
            </a:r>
            <a:endParaRPr lang="en-US" sz="4600" b="1" dirty="0">
              <a:cs typeface="Traditional Arabic" pitchFamily="2" charset="-78"/>
            </a:endParaRPr>
          </a:p>
          <a:p>
            <a:endParaRPr lang="en-US" sz="4200" i="1" dirty="0"/>
          </a:p>
          <a:p>
            <a:r>
              <a:rPr lang="en-US" sz="3400" i="1" dirty="0" err="1"/>
              <a:t>Artinya</a:t>
            </a:r>
            <a:r>
              <a:rPr lang="en-US" sz="3400" i="1" dirty="0"/>
              <a:t>: </a:t>
            </a:r>
          </a:p>
          <a:p>
            <a:pPr lvl="1"/>
            <a:r>
              <a:rPr lang="en-US" i="1" dirty="0" smtClean="0"/>
              <a:t>Dan </a:t>
            </a:r>
            <a:r>
              <a:rPr lang="en-US" i="1" dirty="0" err="1" smtClean="0"/>
              <a:t>segala</a:t>
            </a:r>
            <a:r>
              <a:rPr lang="en-US" i="1" dirty="0" smtClean="0"/>
              <a:t> </a:t>
            </a:r>
            <a:r>
              <a:rPr lang="en-US" i="1" dirty="0" err="1" smtClean="0"/>
              <a:t>sesuatu</a:t>
            </a:r>
            <a:r>
              <a:rPr lang="en-US" i="1" dirty="0" smtClean="0"/>
              <a:t> yang </a:t>
            </a:r>
            <a:r>
              <a:rPr lang="en-US" i="1" dirty="0" err="1" smtClean="0"/>
              <a:t>dicptakan-Nya</a:t>
            </a:r>
            <a:r>
              <a:rPr lang="en-US" i="1" dirty="0" smtClean="0"/>
              <a:t> </a:t>
            </a:r>
            <a:r>
              <a:rPr lang="en-US" i="1" dirty="0" err="1" smtClean="0"/>
              <a:t>dibuat-Nya</a:t>
            </a:r>
            <a:r>
              <a:rPr lang="en-US" i="1" dirty="0" smtClean="0"/>
              <a:t> </a:t>
            </a:r>
            <a:r>
              <a:rPr lang="en-US" i="1" dirty="0" err="1" smtClean="0"/>
              <a:t>dengan</a:t>
            </a:r>
            <a:r>
              <a:rPr lang="en-US" i="1" dirty="0" smtClean="0"/>
              <a:t> </a:t>
            </a:r>
            <a:r>
              <a:rPr lang="en-US" i="1" dirty="0" err="1" smtClean="0"/>
              <a:t>sebaik-baiknya</a:t>
            </a:r>
            <a:r>
              <a:rPr lang="en-US" i="1" dirty="0" smtClean="0"/>
              <a:t>, </a:t>
            </a:r>
            <a:r>
              <a:rPr lang="en-US" i="1" dirty="0" err="1" smtClean="0"/>
              <a:t>dan</a:t>
            </a:r>
            <a:r>
              <a:rPr lang="en-US" i="1" dirty="0" smtClean="0"/>
              <a:t> </a:t>
            </a:r>
            <a:r>
              <a:rPr lang="en-US" i="1" dirty="0" err="1" smtClean="0"/>
              <a:t>dimulainya</a:t>
            </a:r>
            <a:r>
              <a:rPr lang="en-US" i="1" dirty="0" smtClean="0"/>
              <a:t>  </a:t>
            </a:r>
            <a:r>
              <a:rPr lang="en-US" i="1" dirty="0" err="1" smtClean="0"/>
              <a:t>mencipyakan</a:t>
            </a:r>
            <a:r>
              <a:rPr lang="en-US" i="1" dirty="0" smtClean="0"/>
              <a:t> </a:t>
            </a:r>
            <a:r>
              <a:rPr lang="en-US" i="1" dirty="0" err="1" smtClean="0"/>
              <a:t>manusia</a:t>
            </a:r>
            <a:r>
              <a:rPr lang="en-US" i="1" dirty="0" smtClean="0"/>
              <a:t> </a:t>
            </a:r>
            <a:r>
              <a:rPr lang="en-US" i="1" dirty="0" err="1" smtClean="0"/>
              <a:t>dari</a:t>
            </a:r>
            <a:r>
              <a:rPr lang="en-US" i="1" dirty="0" smtClean="0"/>
              <a:t> </a:t>
            </a:r>
            <a:r>
              <a:rPr lang="en-US" i="1" dirty="0" err="1" smtClean="0"/>
              <a:t>tanah</a:t>
            </a:r>
            <a:endParaRPr lang="en-US" i="1" dirty="0" smtClean="0"/>
          </a:p>
          <a:p>
            <a:pPr lvl="1"/>
            <a:r>
              <a:rPr lang="en-US" i="1" dirty="0" err="1" smtClean="0"/>
              <a:t>Kemudian</a:t>
            </a:r>
            <a:r>
              <a:rPr lang="en-US" i="1" dirty="0" smtClean="0"/>
              <a:t> </a:t>
            </a:r>
            <a:r>
              <a:rPr lang="en-US" i="1" dirty="0" err="1" smtClean="0"/>
              <a:t>Ia</a:t>
            </a:r>
            <a:r>
              <a:rPr lang="en-US" i="1" dirty="0" smtClean="0"/>
              <a:t> </a:t>
            </a:r>
            <a:r>
              <a:rPr lang="en-US" i="1" dirty="0" err="1" smtClean="0"/>
              <a:t>menjadikan</a:t>
            </a:r>
            <a:r>
              <a:rPr lang="en-US" i="1" dirty="0" smtClean="0"/>
              <a:t> </a:t>
            </a:r>
            <a:r>
              <a:rPr lang="en-US" i="1" dirty="0" err="1" smtClean="0"/>
              <a:t>keturunannya</a:t>
            </a:r>
            <a:r>
              <a:rPr lang="en-US" i="1" dirty="0" smtClean="0"/>
              <a:t> </a:t>
            </a:r>
            <a:r>
              <a:rPr lang="en-US" i="1" dirty="0" err="1" smtClean="0"/>
              <a:t>dari</a:t>
            </a:r>
            <a:r>
              <a:rPr lang="en-US" i="1" dirty="0" smtClean="0"/>
              <a:t> sari </a:t>
            </a:r>
            <a:r>
              <a:rPr lang="en-US" i="1" dirty="0" err="1" smtClean="0"/>
              <a:t>pati</a:t>
            </a:r>
            <a:r>
              <a:rPr lang="en-US" i="1" dirty="0" smtClean="0"/>
              <a:t> air yang </a:t>
            </a:r>
            <a:r>
              <a:rPr lang="en-US" i="1" dirty="0" err="1" smtClean="0"/>
              <a:t>hina</a:t>
            </a:r>
            <a:r>
              <a:rPr lang="en-US" i="1" dirty="0" smtClean="0"/>
              <a:t>.</a:t>
            </a:r>
            <a:endParaRPr lang="en-US" sz="2000" i="1" dirty="0"/>
          </a:p>
          <a:p>
            <a:pPr lvl="1"/>
            <a:r>
              <a:rPr lang="en-US" i="1" dirty="0" err="1" smtClean="0"/>
              <a:t>Kemudian</a:t>
            </a:r>
            <a:r>
              <a:rPr lang="en-US" i="1" dirty="0" smtClean="0"/>
              <a:t> </a:t>
            </a:r>
            <a:r>
              <a:rPr lang="en-US" i="1" dirty="0" err="1" smtClean="0"/>
              <a:t>Ia</a:t>
            </a:r>
            <a:r>
              <a:rPr lang="en-US" i="1" dirty="0" smtClean="0"/>
              <a:t> </a:t>
            </a:r>
            <a:r>
              <a:rPr lang="en-US" i="1" dirty="0" err="1" smtClean="0"/>
              <a:t>membentuknya</a:t>
            </a:r>
            <a:r>
              <a:rPr lang="en-US" i="1" dirty="0" smtClean="0"/>
              <a:t> </a:t>
            </a:r>
            <a:r>
              <a:rPr lang="en-US" i="1" dirty="0" err="1" smtClean="0"/>
              <a:t>dan</a:t>
            </a:r>
            <a:r>
              <a:rPr lang="en-US" i="1" dirty="0" smtClean="0"/>
              <a:t> </a:t>
            </a:r>
            <a:r>
              <a:rPr lang="en-US" i="1" dirty="0" err="1" smtClean="0"/>
              <a:t>meniupkan</a:t>
            </a:r>
            <a:r>
              <a:rPr lang="en-US" i="1" dirty="0" smtClean="0"/>
              <a:t> </a:t>
            </a:r>
            <a:r>
              <a:rPr lang="en-US" i="1" dirty="0" err="1" smtClean="0"/>
              <a:t>kedalamnya</a:t>
            </a:r>
            <a:r>
              <a:rPr lang="en-US" i="1" dirty="0" smtClean="0"/>
              <a:t> </a:t>
            </a:r>
            <a:r>
              <a:rPr lang="en-US" i="1" dirty="0" err="1" smtClean="0"/>
              <a:t>sebagian</a:t>
            </a:r>
            <a:r>
              <a:rPr lang="en-US" i="1" dirty="0" smtClean="0"/>
              <a:t> </a:t>
            </a:r>
            <a:r>
              <a:rPr lang="en-US" i="1" dirty="0" err="1" smtClean="0"/>
              <a:t>dari</a:t>
            </a:r>
            <a:r>
              <a:rPr lang="en-US" i="1" dirty="0" smtClean="0"/>
              <a:t> </a:t>
            </a:r>
            <a:r>
              <a:rPr lang="en-US" i="1" dirty="0" err="1" smtClean="0"/>
              <a:t>ruh-Nya</a:t>
            </a:r>
            <a:r>
              <a:rPr lang="en-US" i="1" dirty="0" smtClean="0"/>
              <a:t>, </a:t>
            </a:r>
            <a:r>
              <a:rPr lang="en-US" i="1" dirty="0" err="1" smtClean="0"/>
              <a:t>dan</a:t>
            </a:r>
            <a:r>
              <a:rPr lang="en-US" i="1" dirty="0" smtClean="0"/>
              <a:t> </a:t>
            </a:r>
            <a:r>
              <a:rPr lang="en-US" i="1" dirty="0" err="1" smtClean="0"/>
              <a:t>dijadikannya</a:t>
            </a:r>
            <a:r>
              <a:rPr lang="en-US" i="1" dirty="0" smtClean="0"/>
              <a:t> </a:t>
            </a:r>
            <a:r>
              <a:rPr lang="en-US" i="1" dirty="0" err="1" smtClean="0"/>
              <a:t>untuk</a:t>
            </a:r>
            <a:r>
              <a:rPr lang="en-US" i="1" dirty="0" smtClean="0"/>
              <a:t> </a:t>
            </a:r>
            <a:r>
              <a:rPr lang="en-US" i="1" dirty="0" err="1" smtClean="0"/>
              <a:t>kamu</a:t>
            </a:r>
            <a:r>
              <a:rPr lang="en-US" i="1" dirty="0" smtClean="0"/>
              <a:t> </a:t>
            </a:r>
            <a:r>
              <a:rPr lang="en-US" i="1" dirty="0" err="1" smtClean="0"/>
              <a:t>pendengaran,penglihatan</a:t>
            </a:r>
            <a:r>
              <a:rPr lang="en-US" i="1" dirty="0" smtClean="0"/>
              <a:t> </a:t>
            </a:r>
            <a:r>
              <a:rPr lang="en-US" i="1" dirty="0" err="1" smtClean="0"/>
              <a:t>dan</a:t>
            </a:r>
            <a:r>
              <a:rPr lang="en-US" i="1" dirty="0" smtClean="0"/>
              <a:t> </a:t>
            </a:r>
            <a:r>
              <a:rPr lang="en-US" i="1" dirty="0" err="1" smtClean="0"/>
              <a:t>hati</a:t>
            </a:r>
            <a:r>
              <a:rPr lang="en-US" i="1" dirty="0" smtClean="0"/>
              <a:t> (</a:t>
            </a:r>
            <a:r>
              <a:rPr lang="en-US" i="1" dirty="0" err="1" smtClean="0"/>
              <a:t>pikiran</a:t>
            </a:r>
            <a:r>
              <a:rPr lang="en-US" i="1" dirty="0" smtClean="0"/>
              <a:t> </a:t>
            </a:r>
            <a:r>
              <a:rPr lang="en-US" i="1" dirty="0" err="1" smtClean="0"/>
              <a:t>dan</a:t>
            </a:r>
            <a:r>
              <a:rPr lang="en-US" i="1" dirty="0" smtClean="0"/>
              <a:t> </a:t>
            </a:r>
            <a:r>
              <a:rPr lang="en-US" i="1" dirty="0" err="1" smtClean="0"/>
              <a:t>perasaan</a:t>
            </a:r>
            <a:r>
              <a:rPr lang="en-US" i="1" dirty="0" smtClean="0"/>
              <a:t>). </a:t>
            </a:r>
            <a:r>
              <a:rPr lang="en-US" i="1" dirty="0" err="1" smtClean="0"/>
              <a:t>Sedikit</a:t>
            </a:r>
            <a:r>
              <a:rPr lang="en-US" i="1" dirty="0" smtClean="0"/>
              <a:t> </a:t>
            </a:r>
            <a:r>
              <a:rPr lang="en-US" i="1" dirty="0" err="1" smtClean="0"/>
              <a:t>sekali</a:t>
            </a:r>
            <a:r>
              <a:rPr lang="en-US" i="1" dirty="0" smtClean="0"/>
              <a:t> </a:t>
            </a:r>
            <a:r>
              <a:rPr lang="en-US" i="1" dirty="0" err="1" smtClean="0"/>
              <a:t>kamu</a:t>
            </a:r>
            <a:r>
              <a:rPr lang="en-US" i="1" dirty="0" smtClean="0"/>
              <a:t> </a:t>
            </a:r>
            <a:r>
              <a:rPr lang="en-US" i="1" dirty="0" err="1" smtClean="0"/>
              <a:t>bersyukur</a:t>
            </a:r>
            <a:r>
              <a:rPr lang="en-US" i="1" dirty="0" smtClean="0"/>
              <a:t>. </a:t>
            </a:r>
          </a:p>
          <a:p>
            <a:r>
              <a:rPr lang="en-US" i="1" dirty="0" smtClean="0"/>
              <a:t>(QS. As-</a:t>
            </a:r>
            <a:r>
              <a:rPr lang="en-US" i="1" dirty="0" err="1" smtClean="0"/>
              <a:t>Sajdah</a:t>
            </a:r>
            <a:r>
              <a:rPr lang="en-US" i="1" dirty="0" smtClean="0"/>
              <a:t>/32:7-9)  </a:t>
            </a:r>
            <a:endParaRPr lang="en-US" sz="2400" dirty="0"/>
          </a:p>
          <a:p>
            <a:endParaRPr lang="en-US" dirty="0"/>
          </a:p>
        </p:txBody>
      </p:sp>
    </p:spTree>
    <p:extLst>
      <p:ext uri="{BB962C8B-B14F-4D97-AF65-F5344CB8AC3E}">
        <p14:creationId xmlns:p14="http://schemas.microsoft.com/office/powerpoint/2010/main" val="2305345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81200" y="0"/>
          <a:ext cx="8229600" cy="106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524000" y="1143000"/>
            <a:ext cx="9144000" cy="5715000"/>
          </a:xfrm>
        </p:spPr>
        <p:style>
          <a:lnRef idx="1">
            <a:schemeClr val="accent3"/>
          </a:lnRef>
          <a:fillRef idx="2">
            <a:schemeClr val="accent3"/>
          </a:fillRef>
          <a:effectRef idx="1">
            <a:schemeClr val="accent3"/>
          </a:effectRef>
          <a:fontRef idx="minor">
            <a:schemeClr val="dk1"/>
          </a:fontRef>
        </p:style>
        <p:txBody>
          <a:bodyPr>
            <a:normAutofit/>
          </a:bodyPr>
          <a:lstStyle/>
          <a:p>
            <a:r>
              <a:rPr lang="en-GB" dirty="0" err="1" smtClean="0"/>
              <a:t>Tahapan</a:t>
            </a:r>
            <a:r>
              <a:rPr lang="en-GB" dirty="0" smtClean="0"/>
              <a:t> </a:t>
            </a:r>
            <a:r>
              <a:rPr lang="en-GB" dirty="0" err="1" smtClean="0"/>
              <a:t>alam</a:t>
            </a:r>
            <a:r>
              <a:rPr lang="en-GB" dirty="0" smtClean="0"/>
              <a:t> </a:t>
            </a:r>
            <a:r>
              <a:rPr lang="en-GB" dirty="0" err="1" smtClean="0"/>
              <a:t>rahim</a:t>
            </a:r>
            <a:endParaRPr lang="en-GB" dirty="0" smtClean="0"/>
          </a:p>
          <a:p>
            <a:r>
              <a:rPr lang="en-GB" dirty="0" err="1" smtClean="0"/>
              <a:t>Tahapan</a:t>
            </a:r>
            <a:r>
              <a:rPr lang="en-GB" dirty="0" smtClean="0"/>
              <a:t> </a:t>
            </a:r>
            <a:r>
              <a:rPr lang="en-GB" dirty="0" err="1" smtClean="0"/>
              <a:t>alam</a:t>
            </a:r>
            <a:r>
              <a:rPr lang="en-GB" dirty="0" smtClean="0"/>
              <a:t> </a:t>
            </a:r>
            <a:r>
              <a:rPr lang="en-GB" dirty="0" err="1" smtClean="0"/>
              <a:t>dunia</a:t>
            </a:r>
            <a:endParaRPr lang="en-GB" dirty="0" smtClean="0"/>
          </a:p>
          <a:p>
            <a:pPr lvl="1"/>
            <a:r>
              <a:rPr lang="en-GB" dirty="0" err="1" smtClean="0"/>
              <a:t>Bayi</a:t>
            </a:r>
            <a:r>
              <a:rPr lang="en-US" dirty="0" smtClean="0"/>
              <a:t>, </a:t>
            </a:r>
            <a:r>
              <a:rPr lang="en-US" dirty="0" err="1" smtClean="0"/>
              <a:t>radha’ah</a:t>
            </a:r>
            <a:endParaRPr lang="en-GB" dirty="0" smtClean="0"/>
          </a:p>
          <a:p>
            <a:pPr lvl="1"/>
            <a:r>
              <a:rPr lang="en-GB" dirty="0" err="1" smtClean="0"/>
              <a:t>Kanak-kanak</a:t>
            </a:r>
            <a:r>
              <a:rPr lang="en-GB" dirty="0" smtClean="0"/>
              <a:t>, </a:t>
            </a:r>
            <a:r>
              <a:rPr lang="en-GB" dirty="0" err="1" smtClean="0"/>
              <a:t>thiflan</a:t>
            </a:r>
            <a:endParaRPr lang="en-GB" dirty="0" smtClean="0"/>
          </a:p>
          <a:p>
            <a:pPr lvl="1"/>
            <a:r>
              <a:rPr lang="en-GB" dirty="0" err="1" smtClean="0"/>
              <a:t>Baligh</a:t>
            </a:r>
            <a:r>
              <a:rPr lang="en-GB" dirty="0" smtClean="0"/>
              <a:t> (</a:t>
            </a:r>
            <a:r>
              <a:rPr lang="en-GB" dirty="0" err="1" smtClean="0"/>
              <a:t>Haidh-ihtilam</a:t>
            </a:r>
            <a:r>
              <a:rPr lang="en-GB" dirty="0" smtClean="0"/>
              <a:t>)</a:t>
            </a:r>
            <a:r>
              <a:rPr lang="en-US" dirty="0" smtClean="0"/>
              <a:t>. An-</a:t>
            </a:r>
            <a:r>
              <a:rPr lang="en-US" dirty="0" err="1" smtClean="0"/>
              <a:t>Nur</a:t>
            </a:r>
            <a:r>
              <a:rPr lang="en-US" dirty="0" smtClean="0"/>
              <a:t> (24) : 59 </a:t>
            </a:r>
            <a:endParaRPr lang="en-GB" dirty="0" smtClean="0"/>
          </a:p>
          <a:p>
            <a:pPr lvl="1"/>
            <a:r>
              <a:rPr lang="en-GB" dirty="0" err="1" smtClean="0"/>
              <a:t>Rusydan</a:t>
            </a:r>
            <a:r>
              <a:rPr lang="en-GB" dirty="0" smtClean="0"/>
              <a:t> (</a:t>
            </a:r>
            <a:r>
              <a:rPr lang="en-GB" dirty="0" err="1" smtClean="0"/>
              <a:t>Dewasa</a:t>
            </a:r>
            <a:r>
              <a:rPr lang="en-GB" dirty="0" smtClean="0"/>
              <a:t>) (Q.S. an-</a:t>
            </a:r>
            <a:r>
              <a:rPr lang="en-GB" dirty="0" err="1" smtClean="0"/>
              <a:t>Nisa</a:t>
            </a:r>
            <a:r>
              <a:rPr lang="en-GB" dirty="0" smtClean="0"/>
              <a:t>’[4]:6)</a:t>
            </a:r>
          </a:p>
          <a:p>
            <a:pPr lvl="1"/>
            <a:r>
              <a:rPr lang="en-GB" dirty="0" err="1" smtClean="0"/>
              <a:t>Tua</a:t>
            </a:r>
            <a:endParaRPr lang="en-GB" dirty="0" smtClean="0"/>
          </a:p>
          <a:p>
            <a:pPr marL="503238" lvl="1" algn="r" rtl="1">
              <a:buNone/>
            </a:pPr>
            <a:r>
              <a:rPr lang="ar-SA" sz="3500" b="1" dirty="0">
                <a:latin typeface="Traditional Arabic" pitchFamily="18" charset="-78"/>
                <a:cs typeface="Traditional Arabic" pitchFamily="18" charset="-78"/>
              </a:rPr>
              <a:t>وَابْتَلُوا الْيَتَامَى حَتَّى إِذَا بَلَغُوا النِّكَاحَ فَإِنْ آنَسْتُمْ مِنْهُمْ رُشْدًا فَادْفَعُوا إِلَيْهِمْ أَمْوَالَهُمْ</a:t>
            </a:r>
            <a:endParaRPr lang="en-US" sz="3500" b="1" dirty="0">
              <a:latin typeface="Traditional Arabic" pitchFamily="18" charset="-78"/>
              <a:cs typeface="Traditional Arabic" pitchFamily="18" charset="-78"/>
            </a:endParaRPr>
          </a:p>
          <a:p>
            <a:pPr marL="225425" lvl="1" indent="-7938">
              <a:buNone/>
            </a:pPr>
            <a:r>
              <a:rPr lang="en-US" i="1" dirty="0" smtClean="0"/>
              <a:t>Dan </a:t>
            </a:r>
            <a:r>
              <a:rPr lang="en-US" i="1" dirty="0" err="1" smtClean="0"/>
              <a:t>ujilah</a:t>
            </a:r>
            <a:r>
              <a:rPr lang="en-US" i="1" dirty="0" smtClean="0"/>
              <a:t> </a:t>
            </a:r>
            <a:r>
              <a:rPr lang="en-US" i="1" dirty="0" err="1" smtClean="0"/>
              <a:t>anak</a:t>
            </a:r>
            <a:r>
              <a:rPr lang="en-US" i="1" dirty="0" smtClean="0"/>
              <a:t> </a:t>
            </a:r>
            <a:r>
              <a:rPr lang="en-US" i="1" dirty="0" err="1" smtClean="0"/>
              <a:t>yatim</a:t>
            </a:r>
            <a:r>
              <a:rPr lang="en-US" i="1" dirty="0" smtClean="0"/>
              <a:t> </a:t>
            </a:r>
            <a:r>
              <a:rPr lang="en-US" i="1" dirty="0" err="1" smtClean="0"/>
              <a:t>itu</a:t>
            </a:r>
            <a:r>
              <a:rPr lang="en-US" i="1" dirty="0" smtClean="0"/>
              <a:t> </a:t>
            </a:r>
            <a:r>
              <a:rPr lang="en-US" i="1" dirty="0" err="1" smtClean="0"/>
              <a:t>sampai</a:t>
            </a:r>
            <a:r>
              <a:rPr lang="en-US" i="1" dirty="0" smtClean="0"/>
              <a:t> </a:t>
            </a:r>
            <a:r>
              <a:rPr lang="en-US" i="1" dirty="0" err="1" smtClean="0"/>
              <a:t>mereka</a:t>
            </a:r>
            <a:r>
              <a:rPr lang="en-US" i="1" dirty="0" smtClean="0"/>
              <a:t> </a:t>
            </a:r>
            <a:r>
              <a:rPr lang="en-US" i="1" dirty="0" err="1" smtClean="0"/>
              <a:t>cukup</a:t>
            </a:r>
            <a:r>
              <a:rPr lang="en-US" i="1" dirty="0" smtClean="0"/>
              <a:t> </a:t>
            </a:r>
            <a:r>
              <a:rPr lang="en-US" i="1" dirty="0" err="1" smtClean="0"/>
              <a:t>umur</a:t>
            </a:r>
            <a:r>
              <a:rPr lang="en-US" i="1" dirty="0" smtClean="0"/>
              <a:t> </a:t>
            </a:r>
            <a:r>
              <a:rPr lang="en-US" i="1" dirty="0" err="1" smtClean="0"/>
              <a:t>untuk</a:t>
            </a:r>
            <a:r>
              <a:rPr lang="en-US" i="1" dirty="0" smtClean="0"/>
              <a:t> </a:t>
            </a:r>
            <a:r>
              <a:rPr lang="en-US" i="1" dirty="0" err="1" smtClean="0"/>
              <a:t>kawin</a:t>
            </a:r>
            <a:r>
              <a:rPr lang="en-US" i="1" dirty="0" smtClean="0"/>
              <a:t>. </a:t>
            </a:r>
            <a:r>
              <a:rPr lang="en-US" i="1" dirty="0" err="1" smtClean="0"/>
              <a:t>Kemudian</a:t>
            </a:r>
            <a:r>
              <a:rPr lang="en-US" i="1" dirty="0" smtClean="0"/>
              <a:t> </a:t>
            </a:r>
            <a:r>
              <a:rPr lang="en-US" i="1" dirty="0" err="1" smtClean="0"/>
              <a:t>jika</a:t>
            </a:r>
            <a:r>
              <a:rPr lang="en-US" i="1" dirty="0" smtClean="0"/>
              <a:t> </a:t>
            </a:r>
            <a:r>
              <a:rPr lang="en-US" i="1" dirty="0" err="1" smtClean="0"/>
              <a:t>menurut</a:t>
            </a:r>
            <a:r>
              <a:rPr lang="en-US" i="1" dirty="0" smtClean="0"/>
              <a:t> </a:t>
            </a:r>
            <a:r>
              <a:rPr lang="en-US" i="1" dirty="0" err="1" smtClean="0"/>
              <a:t>pendapatmu</a:t>
            </a:r>
            <a:r>
              <a:rPr lang="en-US" i="1" dirty="0" smtClean="0"/>
              <a:t> </a:t>
            </a:r>
            <a:r>
              <a:rPr lang="en-US" i="1" dirty="0" err="1" smtClean="0"/>
              <a:t>mereka</a:t>
            </a:r>
            <a:r>
              <a:rPr lang="en-US" i="1" dirty="0" smtClean="0"/>
              <a:t> </a:t>
            </a:r>
            <a:r>
              <a:rPr lang="en-US" i="1" dirty="0" err="1" smtClean="0"/>
              <a:t>telah</a:t>
            </a:r>
            <a:r>
              <a:rPr lang="en-US" i="1" dirty="0" smtClean="0"/>
              <a:t> </a:t>
            </a:r>
            <a:r>
              <a:rPr lang="en-US" i="1" dirty="0" err="1" smtClean="0"/>
              <a:t>cerdas</a:t>
            </a:r>
            <a:r>
              <a:rPr lang="en-US" i="1" dirty="0" smtClean="0"/>
              <a:t> (</a:t>
            </a:r>
            <a:r>
              <a:rPr lang="en-US" i="1" dirty="0" err="1" smtClean="0"/>
              <a:t>pandai</a:t>
            </a:r>
            <a:r>
              <a:rPr lang="en-US" i="1" dirty="0" smtClean="0"/>
              <a:t> </a:t>
            </a:r>
            <a:r>
              <a:rPr lang="en-US" i="1" dirty="0" err="1" smtClean="0"/>
              <a:t>memelihara</a:t>
            </a:r>
            <a:r>
              <a:rPr lang="en-US" i="1" dirty="0" smtClean="0"/>
              <a:t> </a:t>
            </a:r>
            <a:r>
              <a:rPr lang="en-US" i="1" dirty="0" err="1" smtClean="0"/>
              <a:t>harta</a:t>
            </a:r>
            <a:r>
              <a:rPr lang="en-US" i="1" dirty="0" smtClean="0"/>
              <a:t>), </a:t>
            </a:r>
            <a:r>
              <a:rPr lang="en-US" i="1" dirty="0" err="1" smtClean="0"/>
              <a:t>maka</a:t>
            </a:r>
            <a:r>
              <a:rPr lang="en-US" i="1" dirty="0" smtClean="0"/>
              <a:t> </a:t>
            </a:r>
            <a:r>
              <a:rPr lang="en-US" i="1" dirty="0" err="1" smtClean="0"/>
              <a:t>serahkanlah</a:t>
            </a:r>
            <a:r>
              <a:rPr lang="en-US" i="1" dirty="0" smtClean="0"/>
              <a:t> </a:t>
            </a:r>
            <a:r>
              <a:rPr lang="en-US" i="1" dirty="0" err="1" smtClean="0"/>
              <a:t>kepada</a:t>
            </a:r>
            <a:r>
              <a:rPr lang="en-US" i="1" dirty="0" smtClean="0"/>
              <a:t> merek9 </a:t>
            </a:r>
            <a:r>
              <a:rPr lang="en-US" i="1" dirty="0" err="1" smtClean="0"/>
              <a:t>harta-hartanya</a:t>
            </a:r>
            <a:r>
              <a:rPr lang="en-US" i="1" dirty="0" smtClean="0"/>
              <a:t>. (Q.S. an-</a:t>
            </a:r>
            <a:r>
              <a:rPr lang="en-US" i="1" dirty="0" err="1" smtClean="0"/>
              <a:t>Nisa</a:t>
            </a:r>
            <a:r>
              <a:rPr lang="en-US" i="1" dirty="0" smtClean="0"/>
              <a:t>’ [4]: 6)</a:t>
            </a:r>
            <a:endParaRPr lang="en-GB" i="1" dirty="0" smtClean="0"/>
          </a:p>
        </p:txBody>
      </p:sp>
    </p:spTree>
    <p:extLst>
      <p:ext uri="{BB962C8B-B14F-4D97-AF65-F5344CB8AC3E}">
        <p14:creationId xmlns:p14="http://schemas.microsoft.com/office/powerpoint/2010/main" val="4199834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981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3653964004"/>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Rounded Rectangle 3"/>
          <p:cNvSpPr/>
          <p:nvPr/>
        </p:nvSpPr>
        <p:spPr>
          <a:xfrm>
            <a:off x="8991600" y="5334000"/>
            <a:ext cx="1654628"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Mukhallaqah</a:t>
            </a:r>
            <a:endParaRPr lang="en-US" dirty="0"/>
          </a:p>
        </p:txBody>
      </p:sp>
      <p:sp>
        <p:nvSpPr>
          <p:cNvPr id="5" name="Rounded Rectangle 4"/>
          <p:cNvSpPr/>
          <p:nvPr/>
        </p:nvSpPr>
        <p:spPr>
          <a:xfrm>
            <a:off x="8991599" y="1524000"/>
            <a:ext cx="1654629" cy="9144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err="1"/>
              <a:t>Ghairu</a:t>
            </a:r>
            <a:r>
              <a:rPr lang="en-US" dirty="0"/>
              <a:t> </a:t>
            </a:r>
            <a:r>
              <a:rPr lang="en-US" dirty="0" err="1"/>
              <a:t>mukhallaqah</a:t>
            </a:r>
            <a:endParaRPr lang="en-US" dirty="0"/>
          </a:p>
        </p:txBody>
      </p:sp>
      <p:cxnSp>
        <p:nvCxnSpPr>
          <p:cNvPr id="9" name="Straight Arrow Connector 8"/>
          <p:cNvCxnSpPr>
            <a:endCxn id="4" idx="0"/>
          </p:cNvCxnSpPr>
          <p:nvPr/>
        </p:nvCxnSpPr>
        <p:spPr>
          <a:xfrm rot="16200000" flipH="1">
            <a:off x="9410700" y="4991100"/>
            <a:ext cx="609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9334500" y="27051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132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8600"/>
            <a:ext cx="8839200" cy="66294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ctr"/>
            <a:r>
              <a:rPr lang="en-US" sz="4600" b="1" dirty="0">
                <a:cs typeface="Aharoni" pitchFamily="2" charset="-79"/>
              </a:rPr>
              <a:t>PROSES PENCIPTAAN MANUSIA</a:t>
            </a:r>
            <a:endParaRPr lang="en-US" dirty="0" smtClean="0"/>
          </a:p>
          <a:p>
            <a:r>
              <a:rPr lang="en-US" dirty="0" smtClean="0">
                <a:solidFill>
                  <a:srgbClr val="C00000"/>
                </a:solidFill>
              </a:rPr>
              <a:t>Min </a:t>
            </a:r>
            <a:r>
              <a:rPr lang="en-US" dirty="0" err="1" smtClean="0">
                <a:solidFill>
                  <a:srgbClr val="C00000"/>
                </a:solidFill>
              </a:rPr>
              <a:t>turob</a:t>
            </a:r>
            <a:r>
              <a:rPr lang="en-US" dirty="0" smtClean="0">
                <a:solidFill>
                  <a:srgbClr val="C00000"/>
                </a:solidFill>
              </a:rPr>
              <a:t> </a:t>
            </a:r>
            <a:r>
              <a:rPr lang="en-US" dirty="0" smtClean="0">
                <a:solidFill>
                  <a:schemeClr val="tx1"/>
                </a:solidFill>
              </a:rPr>
              <a:t>: </a:t>
            </a:r>
            <a:r>
              <a:rPr lang="en-US" dirty="0" err="1" smtClean="0">
                <a:solidFill>
                  <a:schemeClr val="tx1"/>
                </a:solidFill>
              </a:rPr>
              <a:t>debu</a:t>
            </a:r>
            <a:endParaRPr lang="en-US" dirty="0" smtClean="0">
              <a:solidFill>
                <a:schemeClr val="tx1"/>
              </a:solidFill>
            </a:endParaRPr>
          </a:p>
          <a:p>
            <a:r>
              <a:rPr lang="en-US" dirty="0" err="1" smtClean="0">
                <a:solidFill>
                  <a:srgbClr val="C00000"/>
                </a:solidFill>
              </a:rPr>
              <a:t>Sulalah</a:t>
            </a:r>
            <a:r>
              <a:rPr lang="en-US" dirty="0" smtClean="0">
                <a:solidFill>
                  <a:srgbClr val="C00000"/>
                </a:solidFill>
              </a:rPr>
              <a:t> </a:t>
            </a:r>
            <a:r>
              <a:rPr lang="en-US" dirty="0" smtClean="0">
                <a:solidFill>
                  <a:srgbClr val="C00000"/>
                </a:solidFill>
              </a:rPr>
              <a:t>min tin </a:t>
            </a:r>
            <a:r>
              <a:rPr lang="en-US" dirty="0" smtClean="0"/>
              <a:t>: </a:t>
            </a:r>
          </a:p>
          <a:p>
            <a:pPr lvl="1"/>
            <a:r>
              <a:rPr lang="en-US" dirty="0" err="1" smtClean="0"/>
              <a:t>Saripati</a:t>
            </a:r>
            <a:r>
              <a:rPr lang="en-US" dirty="0" smtClean="0"/>
              <a:t> </a:t>
            </a:r>
            <a:r>
              <a:rPr lang="en-US" dirty="0" err="1" smtClean="0"/>
              <a:t>tanah</a:t>
            </a:r>
            <a:r>
              <a:rPr lang="en-US" dirty="0" smtClean="0"/>
              <a:t>, </a:t>
            </a:r>
            <a:r>
              <a:rPr lang="en-US" dirty="0" err="1" smtClean="0"/>
              <a:t>yaitu</a:t>
            </a:r>
            <a:r>
              <a:rPr lang="en-US" dirty="0" smtClean="0"/>
              <a:t> </a:t>
            </a:r>
            <a:r>
              <a:rPr lang="en-US" dirty="0" err="1" smtClean="0"/>
              <a:t>inti</a:t>
            </a:r>
            <a:r>
              <a:rPr lang="en-US" dirty="0" smtClean="0"/>
              <a:t> </a:t>
            </a:r>
            <a:r>
              <a:rPr lang="en-US" dirty="0" err="1" smtClean="0"/>
              <a:t>zat-zat</a:t>
            </a:r>
            <a:r>
              <a:rPr lang="en-US" dirty="0" smtClean="0"/>
              <a:t> yang </a:t>
            </a:r>
            <a:r>
              <a:rPr lang="en-US" dirty="0" err="1" smtClean="0"/>
              <a:t>ada</a:t>
            </a:r>
            <a:r>
              <a:rPr lang="en-US" dirty="0" smtClean="0"/>
              <a:t> </a:t>
            </a:r>
            <a:r>
              <a:rPr lang="en-US" dirty="0" err="1" smtClean="0"/>
              <a:t>dalam</a:t>
            </a:r>
            <a:r>
              <a:rPr lang="en-US" dirty="0" smtClean="0"/>
              <a:t> </a:t>
            </a:r>
            <a:r>
              <a:rPr lang="en-US" dirty="0" err="1" smtClean="0"/>
              <a:t>tubuh</a:t>
            </a:r>
            <a:r>
              <a:rPr lang="en-US" dirty="0" smtClean="0"/>
              <a:t> </a:t>
            </a:r>
            <a:r>
              <a:rPr lang="en-US" dirty="0" err="1" smtClean="0"/>
              <a:t>wanita</a:t>
            </a:r>
            <a:r>
              <a:rPr lang="en-US" dirty="0" smtClean="0"/>
              <a:t> </a:t>
            </a:r>
            <a:r>
              <a:rPr lang="en-US" dirty="0" err="1" smtClean="0"/>
              <a:t>dalam</a:t>
            </a:r>
            <a:r>
              <a:rPr lang="en-US" dirty="0" smtClean="0"/>
              <a:t> </a:t>
            </a:r>
            <a:r>
              <a:rPr lang="en-US" dirty="0" err="1" smtClean="0"/>
              <a:t>bentuk</a:t>
            </a:r>
            <a:r>
              <a:rPr lang="en-US" dirty="0" smtClean="0"/>
              <a:t> ovum </a:t>
            </a:r>
            <a:r>
              <a:rPr lang="en-US" dirty="0" err="1" smtClean="0"/>
              <a:t>dan</a:t>
            </a:r>
            <a:r>
              <a:rPr lang="en-US" dirty="0" smtClean="0"/>
              <a:t> </a:t>
            </a:r>
            <a:r>
              <a:rPr lang="en-US" dirty="0" err="1" smtClean="0"/>
              <a:t>dalam</a:t>
            </a:r>
            <a:r>
              <a:rPr lang="en-US" dirty="0" smtClean="0"/>
              <a:t> </a:t>
            </a:r>
            <a:r>
              <a:rPr lang="en-US" dirty="0" err="1" smtClean="0"/>
              <a:t>diri</a:t>
            </a:r>
            <a:r>
              <a:rPr lang="en-US" dirty="0" smtClean="0"/>
              <a:t> </a:t>
            </a:r>
            <a:r>
              <a:rPr lang="en-US" dirty="0" err="1" smtClean="0"/>
              <a:t>laki-laki</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sperma</a:t>
            </a:r>
            <a:r>
              <a:rPr lang="en-US" dirty="0" smtClean="0"/>
              <a:t>. </a:t>
            </a:r>
          </a:p>
          <a:p>
            <a:r>
              <a:rPr lang="en-US" dirty="0" err="1" smtClean="0">
                <a:solidFill>
                  <a:srgbClr val="C00000"/>
                </a:solidFill>
              </a:rPr>
              <a:t>Nutfah</a:t>
            </a:r>
            <a:r>
              <a:rPr lang="en-US" dirty="0" smtClean="0">
                <a:solidFill>
                  <a:srgbClr val="C00000"/>
                </a:solidFill>
              </a:rPr>
              <a:t>/ </a:t>
            </a:r>
            <a:r>
              <a:rPr lang="id-ID" dirty="0" smtClean="0">
                <a:solidFill>
                  <a:srgbClr val="FF0000"/>
                </a:solidFill>
              </a:rPr>
              <a:t>germ cells </a:t>
            </a:r>
            <a:r>
              <a:rPr lang="en-US" dirty="0" smtClean="0"/>
              <a:t>: </a:t>
            </a:r>
            <a:r>
              <a:rPr lang="en-US" dirty="0" err="1" smtClean="0"/>
              <a:t>Sel</a:t>
            </a:r>
            <a:r>
              <a:rPr lang="en-US" dirty="0" smtClean="0"/>
              <a:t> </a:t>
            </a:r>
            <a:r>
              <a:rPr lang="en-US" dirty="0" err="1" smtClean="0"/>
              <a:t>telur</a:t>
            </a:r>
            <a:r>
              <a:rPr lang="en-US" dirty="0" smtClean="0"/>
              <a:t> yang </a:t>
            </a:r>
            <a:r>
              <a:rPr lang="en-US" dirty="0" err="1" smtClean="0"/>
              <a:t>telah</a:t>
            </a:r>
            <a:r>
              <a:rPr lang="en-US" dirty="0" smtClean="0"/>
              <a:t> </a:t>
            </a:r>
            <a:r>
              <a:rPr lang="en-US" dirty="0" err="1" smtClean="0"/>
              <a:t>dibuahi</a:t>
            </a:r>
            <a:r>
              <a:rPr lang="en-US" dirty="0" smtClean="0"/>
              <a:t> </a:t>
            </a:r>
            <a:r>
              <a:rPr lang="en-US" dirty="0" err="1" smtClean="0"/>
              <a:t>oleh</a:t>
            </a:r>
            <a:r>
              <a:rPr lang="en-US" dirty="0" smtClean="0"/>
              <a:t> </a:t>
            </a:r>
            <a:r>
              <a:rPr lang="en-US" dirty="0" err="1" smtClean="0"/>
              <a:t>sperma</a:t>
            </a:r>
            <a:r>
              <a:rPr lang="en-US" dirty="0" smtClean="0"/>
              <a:t>,</a:t>
            </a:r>
          </a:p>
          <a:p>
            <a:r>
              <a:rPr lang="en-US" dirty="0" smtClean="0">
                <a:solidFill>
                  <a:srgbClr val="C00000"/>
                </a:solidFill>
              </a:rPr>
              <a:t>‘</a:t>
            </a:r>
            <a:r>
              <a:rPr lang="en-US" dirty="0" err="1" smtClean="0">
                <a:solidFill>
                  <a:srgbClr val="C00000"/>
                </a:solidFill>
              </a:rPr>
              <a:t>Alaqah</a:t>
            </a:r>
            <a:r>
              <a:rPr lang="en-US" dirty="0" smtClean="0">
                <a:solidFill>
                  <a:srgbClr val="C00000"/>
                </a:solidFill>
              </a:rPr>
              <a:t>/ zygote </a:t>
            </a:r>
          </a:p>
          <a:p>
            <a:pPr lvl="1"/>
            <a:r>
              <a:rPr lang="en-US" dirty="0" err="1" smtClean="0"/>
              <a:t>Setelah</a:t>
            </a:r>
            <a:r>
              <a:rPr lang="en-US" dirty="0" smtClean="0"/>
              <a:t> </a:t>
            </a:r>
            <a:r>
              <a:rPr lang="en-US" dirty="0" err="1" smtClean="0"/>
              <a:t>terjadi</a:t>
            </a:r>
            <a:r>
              <a:rPr lang="en-US" dirty="0" smtClean="0"/>
              <a:t> </a:t>
            </a:r>
            <a:r>
              <a:rPr lang="en-US" dirty="0" err="1" smtClean="0"/>
              <a:t>pembuahan</a:t>
            </a:r>
            <a:r>
              <a:rPr lang="en-US" dirty="0" smtClean="0"/>
              <a:t>, zygote </a:t>
            </a:r>
            <a:r>
              <a:rPr lang="en-US" dirty="0" err="1" smtClean="0"/>
              <a:t>berjalan</a:t>
            </a:r>
            <a:r>
              <a:rPr lang="en-US" dirty="0" smtClean="0"/>
              <a:t> </a:t>
            </a:r>
            <a:r>
              <a:rPr lang="en-US" dirty="0" err="1" smtClean="0"/>
              <a:t>secara</a:t>
            </a:r>
            <a:r>
              <a:rPr lang="en-US" dirty="0" smtClean="0"/>
              <a:t> </a:t>
            </a:r>
            <a:r>
              <a:rPr lang="en-US" dirty="0" err="1" smtClean="0"/>
              <a:t>perlahan</a:t>
            </a:r>
            <a:r>
              <a:rPr lang="en-US" dirty="0" smtClean="0"/>
              <a:t> </a:t>
            </a:r>
            <a:r>
              <a:rPr lang="en-US" dirty="0" err="1" smtClean="0"/>
              <a:t>melalui</a:t>
            </a:r>
            <a:r>
              <a:rPr lang="en-US" dirty="0" smtClean="0"/>
              <a:t> tuba </a:t>
            </a:r>
            <a:r>
              <a:rPr lang="en-US" dirty="0" err="1" smtClean="0"/>
              <a:t>fallopi</a:t>
            </a:r>
            <a:r>
              <a:rPr lang="en-US" dirty="0" smtClean="0"/>
              <a:t>, </a:t>
            </a:r>
            <a:r>
              <a:rPr lang="en-US" dirty="0" err="1" smtClean="0"/>
              <a:t>menuju</a:t>
            </a:r>
            <a:r>
              <a:rPr lang="en-US" dirty="0" smtClean="0"/>
              <a:t> </a:t>
            </a:r>
            <a:r>
              <a:rPr lang="en-US" dirty="0" err="1" smtClean="0"/>
              <a:t>rahim</a:t>
            </a:r>
            <a:r>
              <a:rPr lang="en-US" dirty="0" smtClean="0"/>
              <a:t>. </a:t>
            </a:r>
            <a:r>
              <a:rPr lang="en-US" dirty="0" err="1" smtClean="0"/>
              <a:t>Setelah</a:t>
            </a:r>
            <a:r>
              <a:rPr lang="en-US" dirty="0" smtClean="0"/>
              <a:t> </a:t>
            </a:r>
            <a:r>
              <a:rPr lang="en-US" dirty="0" err="1" smtClean="0"/>
              <a:t>menempel</a:t>
            </a:r>
            <a:r>
              <a:rPr lang="en-US" dirty="0" smtClean="0"/>
              <a:t> </a:t>
            </a:r>
            <a:r>
              <a:rPr lang="en-US" dirty="0" err="1" smtClean="0"/>
              <a:t>di</a:t>
            </a:r>
            <a:r>
              <a:rPr lang="en-US" dirty="0" smtClean="0"/>
              <a:t> </a:t>
            </a:r>
            <a:r>
              <a:rPr lang="en-US" dirty="0" err="1" smtClean="0"/>
              <a:t>dinding</a:t>
            </a:r>
            <a:r>
              <a:rPr lang="en-US" dirty="0" smtClean="0"/>
              <a:t> </a:t>
            </a:r>
            <a:r>
              <a:rPr lang="en-US" dirty="0" err="1" smtClean="0"/>
              <a:t>rahim</a:t>
            </a:r>
            <a:r>
              <a:rPr lang="en-US" dirty="0" smtClean="0"/>
              <a:t>, </a:t>
            </a:r>
            <a:r>
              <a:rPr lang="en-US" dirty="0" err="1" smtClean="0"/>
              <a:t>berubah</a:t>
            </a:r>
            <a:r>
              <a:rPr lang="en-US" dirty="0" smtClean="0"/>
              <a:t> </a:t>
            </a:r>
            <a:r>
              <a:rPr lang="en-US" dirty="0" err="1" smtClean="0"/>
              <a:t>menjadi</a:t>
            </a:r>
            <a:r>
              <a:rPr lang="en-US" dirty="0" smtClean="0"/>
              <a:t> ‘</a:t>
            </a:r>
            <a:r>
              <a:rPr lang="en-US" dirty="0" err="1" smtClean="0"/>
              <a:t>alaqah</a:t>
            </a:r>
            <a:endParaRPr lang="en-US" dirty="0" smtClean="0">
              <a:solidFill>
                <a:srgbClr val="C00000"/>
              </a:solidFill>
            </a:endParaRPr>
          </a:p>
          <a:p>
            <a:pPr lvl="1"/>
            <a:r>
              <a:rPr lang="en-US" dirty="0" err="1" smtClean="0"/>
              <a:t>Istilah</a:t>
            </a:r>
            <a:r>
              <a:rPr lang="en-US" dirty="0" smtClean="0"/>
              <a:t> ‘</a:t>
            </a:r>
            <a:r>
              <a:rPr lang="en-US" dirty="0" err="1" smtClean="0"/>
              <a:t>alaqah</a:t>
            </a:r>
            <a:r>
              <a:rPr lang="en-US" dirty="0" smtClean="0"/>
              <a:t>, </a:t>
            </a:r>
            <a:r>
              <a:rPr lang="en-US" dirty="0" err="1" smtClean="0"/>
              <a:t>biasa</a:t>
            </a:r>
            <a:r>
              <a:rPr lang="en-US" dirty="0" smtClean="0"/>
              <a:t> </a:t>
            </a:r>
            <a:r>
              <a:rPr lang="en-US" dirty="0" err="1" smtClean="0"/>
              <a:t>diterjemahkan</a:t>
            </a:r>
            <a:r>
              <a:rPr lang="en-US" dirty="0" smtClean="0"/>
              <a:t> </a:t>
            </a:r>
            <a:r>
              <a:rPr lang="en-US" dirty="0" err="1" smtClean="0"/>
              <a:t>dengan</a:t>
            </a:r>
            <a:r>
              <a:rPr lang="en-US" dirty="0" smtClean="0"/>
              <a:t> </a:t>
            </a:r>
            <a:r>
              <a:rPr lang="en-US" dirty="0" err="1" smtClean="0"/>
              <a:t>segumpal</a:t>
            </a:r>
            <a:r>
              <a:rPr lang="en-US" dirty="0" smtClean="0"/>
              <a:t> </a:t>
            </a:r>
            <a:r>
              <a:rPr lang="en-US" dirty="0" err="1" smtClean="0"/>
              <a:t>darah</a:t>
            </a:r>
            <a:r>
              <a:rPr lang="en-US" dirty="0" smtClean="0"/>
              <a:t>. </a:t>
            </a:r>
            <a:r>
              <a:rPr lang="en-US" dirty="0" err="1" smtClean="0"/>
              <a:t>Penggunaan</a:t>
            </a:r>
            <a:r>
              <a:rPr lang="en-US" dirty="0" smtClean="0"/>
              <a:t> </a:t>
            </a:r>
            <a:r>
              <a:rPr lang="en-US" dirty="0" err="1" smtClean="0"/>
              <a:t>istilah</a:t>
            </a:r>
            <a:r>
              <a:rPr lang="en-US" dirty="0" smtClean="0"/>
              <a:t> ‘</a:t>
            </a:r>
            <a:r>
              <a:rPr lang="en-US" dirty="0" err="1" smtClean="0"/>
              <a:t>alaqah</a:t>
            </a:r>
            <a:r>
              <a:rPr lang="en-US" dirty="0" smtClean="0"/>
              <a:t> </a:t>
            </a:r>
            <a:r>
              <a:rPr lang="en-US" dirty="0" err="1" smtClean="0"/>
              <a:t>oleh</a:t>
            </a:r>
            <a:r>
              <a:rPr lang="en-US" dirty="0" smtClean="0"/>
              <a:t> al-Qur’an </a:t>
            </a:r>
            <a:r>
              <a:rPr lang="en-US" dirty="0" err="1" smtClean="0"/>
              <a:t>sangat</a:t>
            </a:r>
            <a:r>
              <a:rPr lang="en-US" dirty="0" smtClean="0"/>
              <a:t> </a:t>
            </a:r>
            <a:r>
              <a:rPr lang="en-US" dirty="0" err="1" smtClean="0"/>
              <a:t>tepat</a:t>
            </a:r>
            <a:r>
              <a:rPr lang="en-US" dirty="0" smtClean="0"/>
              <a:t>, </a:t>
            </a:r>
            <a:r>
              <a:rPr lang="en-US" dirty="0" err="1" smtClean="0"/>
              <a:t>karena</a:t>
            </a:r>
            <a:r>
              <a:rPr lang="en-US" dirty="0" smtClean="0"/>
              <a:t>  </a:t>
            </a:r>
            <a:r>
              <a:rPr lang="en-US" dirty="0" err="1" smtClean="0"/>
              <a:t>posisi</a:t>
            </a:r>
            <a:r>
              <a:rPr lang="en-US" dirty="0" smtClean="0"/>
              <a:t> zygote </a:t>
            </a:r>
            <a:r>
              <a:rPr lang="en-US" dirty="0" err="1" smtClean="0"/>
              <a:t>menggantung</a:t>
            </a:r>
            <a:r>
              <a:rPr lang="en-US" dirty="0" smtClean="0"/>
              <a:t> </a:t>
            </a:r>
            <a:r>
              <a:rPr lang="en-US" dirty="0" err="1" smtClean="0"/>
              <a:t>di</a:t>
            </a:r>
            <a:r>
              <a:rPr lang="en-US" dirty="0" smtClean="0"/>
              <a:t> </a:t>
            </a:r>
            <a:r>
              <a:rPr lang="en-US" dirty="0" err="1" smtClean="0"/>
              <a:t>dinding</a:t>
            </a:r>
            <a:r>
              <a:rPr lang="en-US" dirty="0" smtClean="0"/>
              <a:t> </a:t>
            </a:r>
            <a:r>
              <a:rPr lang="en-US" dirty="0" err="1" smtClean="0"/>
              <a:t>rahim</a:t>
            </a:r>
            <a:r>
              <a:rPr lang="en-US" dirty="0" smtClean="0"/>
              <a:t>. </a:t>
            </a:r>
          </a:p>
          <a:p>
            <a:pPr lvl="1"/>
            <a:r>
              <a:rPr lang="en-US" dirty="0" smtClean="0"/>
              <a:t>‘</a:t>
            </a:r>
            <a:r>
              <a:rPr lang="en-US" dirty="0" err="1" smtClean="0"/>
              <a:t>Alaqah</a:t>
            </a:r>
            <a:r>
              <a:rPr lang="en-US" dirty="0" smtClean="0"/>
              <a:t> </a:t>
            </a:r>
            <a:r>
              <a:rPr lang="en-US" dirty="0" err="1" smtClean="0"/>
              <a:t>juga</a:t>
            </a:r>
            <a:r>
              <a:rPr lang="en-US" dirty="0" smtClean="0"/>
              <a:t> </a:t>
            </a:r>
            <a:r>
              <a:rPr lang="en-US" dirty="0" err="1" smtClean="0"/>
              <a:t>berarti</a:t>
            </a:r>
            <a:r>
              <a:rPr lang="en-US" dirty="0" smtClean="0"/>
              <a:t> </a:t>
            </a:r>
            <a:r>
              <a:rPr lang="en-US" dirty="0" err="1" smtClean="0"/>
              <a:t>sesuatu</a:t>
            </a:r>
            <a:r>
              <a:rPr lang="en-US" dirty="0" smtClean="0"/>
              <a:t> yang </a:t>
            </a:r>
            <a:r>
              <a:rPr lang="en-US" dirty="0" err="1" smtClean="0"/>
              <a:t>menggantung</a:t>
            </a:r>
            <a:r>
              <a:rPr lang="en-US" dirty="0" smtClean="0"/>
              <a:t>. </a:t>
            </a:r>
          </a:p>
          <a:p>
            <a:r>
              <a:rPr lang="en-US" dirty="0" err="1" smtClean="0">
                <a:solidFill>
                  <a:srgbClr val="C00000"/>
                </a:solidFill>
              </a:rPr>
              <a:t>Mudghah</a:t>
            </a:r>
            <a:r>
              <a:rPr lang="en-US" dirty="0" smtClean="0">
                <a:solidFill>
                  <a:srgbClr val="C00000"/>
                </a:solidFill>
              </a:rPr>
              <a:t>/ </a:t>
            </a:r>
            <a:r>
              <a:rPr lang="en-US" dirty="0" err="1" smtClean="0">
                <a:solidFill>
                  <a:srgbClr val="C00000"/>
                </a:solidFill>
              </a:rPr>
              <a:t>embriyo</a:t>
            </a:r>
            <a:r>
              <a:rPr lang="en-US" dirty="0" smtClean="0">
                <a:solidFill>
                  <a:srgbClr val="C00000"/>
                </a:solidFill>
              </a:rPr>
              <a:t>,</a:t>
            </a:r>
            <a:r>
              <a:rPr lang="en-US" dirty="0" smtClean="0"/>
              <a:t> yang </a:t>
            </a:r>
            <a:r>
              <a:rPr lang="en-US" dirty="0" err="1" smtClean="0"/>
              <a:t>bentuknya</a:t>
            </a:r>
            <a:r>
              <a:rPr lang="en-US" dirty="0" smtClean="0"/>
              <a:t> </a:t>
            </a:r>
            <a:r>
              <a:rPr lang="en-US" dirty="0" err="1" smtClean="0"/>
              <a:t>seperti</a:t>
            </a:r>
            <a:r>
              <a:rPr lang="en-US" dirty="0" smtClean="0"/>
              <a:t> </a:t>
            </a:r>
            <a:r>
              <a:rPr lang="en-US" dirty="0" err="1" smtClean="0"/>
              <a:t>sekerat</a:t>
            </a:r>
            <a:r>
              <a:rPr lang="en-US" dirty="0" smtClean="0"/>
              <a:t> </a:t>
            </a:r>
            <a:r>
              <a:rPr lang="en-US" dirty="0" err="1" smtClean="0"/>
              <a:t>daging</a:t>
            </a:r>
            <a:r>
              <a:rPr lang="en-US" dirty="0" smtClean="0"/>
              <a:t>, </a:t>
            </a:r>
          </a:p>
          <a:p>
            <a:r>
              <a:rPr lang="en-US" dirty="0" err="1" smtClean="0"/>
              <a:t>Kemudian</a:t>
            </a:r>
            <a:r>
              <a:rPr lang="en-US" dirty="0" smtClean="0"/>
              <a:t> </a:t>
            </a:r>
            <a:r>
              <a:rPr lang="en-US" dirty="0" err="1" smtClean="0"/>
              <a:t>tumbuh</a:t>
            </a:r>
            <a:r>
              <a:rPr lang="en-US" dirty="0" smtClean="0"/>
              <a:t> </a:t>
            </a:r>
            <a:r>
              <a:rPr lang="en-US" dirty="0" err="1" smtClean="0"/>
              <a:t>tulang</a:t>
            </a:r>
            <a:r>
              <a:rPr lang="en-US" dirty="0" smtClean="0"/>
              <a:t> </a:t>
            </a:r>
            <a:r>
              <a:rPr lang="en-US" dirty="0" smtClean="0">
                <a:solidFill>
                  <a:srgbClr val="C00000"/>
                </a:solidFill>
              </a:rPr>
              <a:t>(‘</a:t>
            </a:r>
            <a:r>
              <a:rPr lang="en-US" dirty="0" err="1" smtClean="0">
                <a:solidFill>
                  <a:srgbClr val="C00000"/>
                </a:solidFill>
              </a:rPr>
              <a:t>idzaman</a:t>
            </a:r>
            <a:r>
              <a:rPr lang="en-US" dirty="0" smtClean="0"/>
              <a:t>) </a:t>
            </a:r>
            <a:r>
              <a:rPr lang="en-US" dirty="0" err="1" smtClean="0"/>
              <a:t>tulang</a:t>
            </a:r>
            <a:r>
              <a:rPr lang="en-US" dirty="0" smtClean="0"/>
              <a:t> </a:t>
            </a:r>
            <a:r>
              <a:rPr lang="en-US" dirty="0" err="1" smtClean="0"/>
              <a:t>dibungkas</a:t>
            </a:r>
            <a:r>
              <a:rPr lang="en-US" dirty="0" smtClean="0"/>
              <a:t> </a:t>
            </a:r>
            <a:r>
              <a:rPr lang="en-US" dirty="0" err="1" smtClean="0"/>
              <a:t>daging</a:t>
            </a:r>
            <a:r>
              <a:rPr lang="en-US" dirty="0" smtClean="0"/>
              <a:t> (</a:t>
            </a:r>
            <a:r>
              <a:rPr lang="en-US" dirty="0" err="1" smtClean="0">
                <a:solidFill>
                  <a:srgbClr val="C00000"/>
                </a:solidFill>
              </a:rPr>
              <a:t>lahman</a:t>
            </a:r>
            <a:r>
              <a:rPr lang="en-US" dirty="0" smtClean="0"/>
              <a:t>), </a:t>
            </a:r>
          </a:p>
          <a:p>
            <a:r>
              <a:rPr lang="en-US" dirty="0" err="1" smtClean="0">
                <a:solidFill>
                  <a:srgbClr val="C00000"/>
                </a:solidFill>
              </a:rPr>
              <a:t>Khlaqan</a:t>
            </a:r>
            <a:r>
              <a:rPr lang="en-US" dirty="0" smtClean="0">
                <a:solidFill>
                  <a:srgbClr val="C00000"/>
                </a:solidFill>
              </a:rPr>
              <a:t> </a:t>
            </a:r>
            <a:r>
              <a:rPr lang="en-US" dirty="0" err="1" smtClean="0">
                <a:solidFill>
                  <a:srgbClr val="C00000"/>
                </a:solidFill>
              </a:rPr>
              <a:t>akhar</a:t>
            </a:r>
            <a:r>
              <a:rPr lang="en-US" dirty="0" smtClean="0">
                <a:solidFill>
                  <a:srgbClr val="C00000"/>
                </a:solidFill>
              </a:rPr>
              <a:t> </a:t>
            </a:r>
            <a:r>
              <a:rPr lang="en-US" dirty="0" smtClean="0"/>
              <a:t>(</a:t>
            </a:r>
            <a:r>
              <a:rPr lang="en-US" dirty="0" err="1" smtClean="0"/>
              <a:t>janin</a:t>
            </a:r>
            <a:r>
              <a:rPr lang="en-US" dirty="0" smtClean="0"/>
              <a:t>, yang </a:t>
            </a:r>
            <a:r>
              <a:rPr lang="en-US" dirty="0" err="1" smtClean="0"/>
              <a:t>sudah</a:t>
            </a:r>
            <a:r>
              <a:rPr lang="en-US" dirty="0" smtClean="0"/>
              <a:t> </a:t>
            </a:r>
            <a:r>
              <a:rPr lang="en-US" dirty="0" err="1" smtClean="0"/>
              <a:t>berbeda</a:t>
            </a:r>
            <a:r>
              <a:rPr lang="en-US" dirty="0" smtClean="0"/>
              <a:t> </a:t>
            </a:r>
            <a:r>
              <a:rPr lang="en-US" dirty="0" err="1" smtClean="0"/>
              <a:t>dengan</a:t>
            </a:r>
            <a:r>
              <a:rPr lang="en-US" dirty="0" smtClean="0"/>
              <a:t> </a:t>
            </a:r>
            <a:r>
              <a:rPr lang="en-US" dirty="0" err="1" smtClean="0"/>
              <a:t>kondisi</a:t>
            </a:r>
            <a:r>
              <a:rPr lang="en-US" dirty="0" smtClean="0"/>
              <a:t> </a:t>
            </a:r>
            <a:r>
              <a:rPr lang="en-US" dirty="0" err="1" smtClean="0"/>
              <a:t>awal</a:t>
            </a:r>
            <a:r>
              <a:rPr lang="en-US" dirty="0" smtClean="0"/>
              <a:t> </a:t>
            </a:r>
            <a:r>
              <a:rPr lang="en-US" dirty="0" err="1" smtClean="0"/>
              <a:t>terjadinya</a:t>
            </a:r>
            <a:r>
              <a:rPr lang="en-US" dirty="0" smtClean="0"/>
              <a:t> </a:t>
            </a:r>
            <a:r>
              <a:rPr lang="en-US" dirty="0" err="1" smtClean="0"/>
              <a:t>manusia</a:t>
            </a:r>
            <a:r>
              <a:rPr lang="en-US" dirty="0" smtClean="0"/>
              <a:t>). </a:t>
            </a:r>
          </a:p>
          <a:p>
            <a:r>
              <a:rPr lang="en-US" dirty="0" err="1" smtClean="0"/>
              <a:t>Kemudian</a:t>
            </a:r>
            <a:r>
              <a:rPr lang="en-US" dirty="0" smtClean="0"/>
              <a:t> Allah </a:t>
            </a:r>
            <a:r>
              <a:rPr lang="en-US" dirty="0" err="1" smtClean="0"/>
              <a:t>meniupkan</a:t>
            </a:r>
            <a:r>
              <a:rPr lang="en-US" dirty="0" smtClean="0"/>
              <a:t> </a:t>
            </a:r>
            <a:r>
              <a:rPr lang="en-US" dirty="0" err="1" smtClean="0">
                <a:solidFill>
                  <a:srgbClr val="C00000"/>
                </a:solidFill>
              </a:rPr>
              <a:t>ruh</a:t>
            </a:r>
            <a:r>
              <a:rPr lang="en-US" dirty="0" smtClean="0"/>
              <a:t> </a:t>
            </a:r>
            <a:r>
              <a:rPr lang="en-US" dirty="0" err="1" smtClean="0"/>
              <a:t>dalam</a:t>
            </a:r>
            <a:r>
              <a:rPr lang="en-US" dirty="0" smtClean="0"/>
              <a:t> </a:t>
            </a:r>
            <a:r>
              <a:rPr lang="en-US" dirty="0" err="1" smtClean="0"/>
              <a:t>janin</a:t>
            </a:r>
            <a:r>
              <a:rPr lang="en-US" dirty="0" smtClean="0"/>
              <a:t>. </a:t>
            </a:r>
            <a:endParaRPr lang="en-US" dirty="0"/>
          </a:p>
        </p:txBody>
      </p:sp>
    </p:spTree>
    <p:extLst>
      <p:ext uri="{BB962C8B-B14F-4D97-AF65-F5344CB8AC3E}">
        <p14:creationId xmlns:p14="http://schemas.microsoft.com/office/powerpoint/2010/main" val="3540124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922337"/>
          </a:xfrm>
        </p:spPr>
        <p:txBody>
          <a:bodyPr>
            <a:normAutofit fontScale="90000"/>
          </a:bodyPr>
          <a:lstStyle/>
          <a:p>
            <a:pPr>
              <a:defRPr/>
            </a:pPr>
            <a:r>
              <a:rPr lang="en-US" dirty="0" smtClean="0"/>
              <a:t>. . . </a:t>
            </a:r>
            <a:r>
              <a:rPr lang="en-US" dirty="0" err="1" smtClean="0"/>
              <a:t>Kemudian</a:t>
            </a:r>
            <a:r>
              <a:rPr lang="en-US" dirty="0" smtClean="0"/>
              <a:t> </a:t>
            </a:r>
            <a:r>
              <a:rPr lang="en-US" dirty="0"/>
              <a:t>Allah </a:t>
            </a:r>
            <a:r>
              <a:rPr lang="en-US" dirty="0" err="1"/>
              <a:t>meniupkan</a:t>
            </a:r>
            <a:r>
              <a:rPr lang="en-US" dirty="0"/>
              <a:t> </a:t>
            </a:r>
            <a:r>
              <a:rPr lang="en-US" dirty="0" err="1"/>
              <a:t>ruh</a:t>
            </a:r>
            <a:r>
              <a:rPr lang="en-US" dirty="0"/>
              <a:t> </a:t>
            </a:r>
            <a:r>
              <a:rPr lang="en-US" dirty="0" err="1"/>
              <a:t>dalam</a:t>
            </a:r>
            <a:r>
              <a:rPr lang="en-US" dirty="0"/>
              <a:t> </a:t>
            </a:r>
            <a:r>
              <a:rPr lang="en-US" dirty="0" err="1"/>
              <a:t>janin</a:t>
            </a:r>
            <a:endParaRPr lang="en-US" dirty="0"/>
          </a:p>
        </p:txBody>
      </p:sp>
      <p:sp>
        <p:nvSpPr>
          <p:cNvPr id="3" name="Content Placeholder 2"/>
          <p:cNvSpPr>
            <a:spLocks noGrp="1"/>
          </p:cNvSpPr>
          <p:nvPr>
            <p:ph idx="1"/>
          </p:nvPr>
        </p:nvSpPr>
        <p:spPr>
          <a:xfrm>
            <a:off x="1981200" y="1412876"/>
            <a:ext cx="8229600" cy="5184775"/>
          </a:xfrm>
        </p:spPr>
        <p:txBody>
          <a:bodyPr>
            <a:normAutofit/>
          </a:bodyPr>
          <a:lstStyle/>
          <a:p>
            <a:pPr>
              <a:defRPr/>
            </a:pPr>
            <a:r>
              <a:rPr lang="id-ID" dirty="0"/>
              <a:t>Perjanjian Allah dengan janin, rujukan:</a:t>
            </a:r>
          </a:p>
          <a:p>
            <a:pPr lvl="1">
              <a:defRPr/>
            </a:pPr>
            <a:r>
              <a:rPr lang="id-ID" dirty="0"/>
              <a:t>Al a’rrof ayat 172</a:t>
            </a:r>
          </a:p>
          <a:p>
            <a:pPr lvl="1">
              <a:defRPr/>
            </a:pPr>
            <a:r>
              <a:rPr lang="id-ID" dirty="0"/>
              <a:t>Al ahzab ayat 7</a:t>
            </a:r>
          </a:p>
          <a:p>
            <a:pPr>
              <a:defRPr/>
            </a:pPr>
            <a:r>
              <a:rPr lang="en-US" dirty="0" err="1" smtClean="0"/>
              <a:t>Abi</a:t>
            </a:r>
            <a:r>
              <a:rPr lang="en-US" dirty="0" smtClean="0"/>
              <a:t> Abdurrahman </a:t>
            </a:r>
            <a:r>
              <a:rPr lang="en-US" dirty="0" err="1" smtClean="0"/>
              <a:t>Abdillah</a:t>
            </a:r>
            <a:r>
              <a:rPr lang="en-US" dirty="0" smtClean="0"/>
              <a:t> </a:t>
            </a:r>
            <a:r>
              <a:rPr lang="en-US" dirty="0" err="1" smtClean="0"/>
              <a:t>Ibnu</a:t>
            </a:r>
            <a:r>
              <a:rPr lang="en-US" dirty="0" smtClean="0"/>
              <a:t> </a:t>
            </a:r>
            <a:r>
              <a:rPr lang="en-US" dirty="0" err="1" smtClean="0"/>
              <a:t>Mas’ud</a:t>
            </a:r>
            <a:r>
              <a:rPr lang="en-US" dirty="0" smtClean="0"/>
              <a:t> </a:t>
            </a:r>
            <a:r>
              <a:rPr lang="en-US" dirty="0" err="1" smtClean="0"/>
              <a:t>r.a</a:t>
            </a:r>
            <a:r>
              <a:rPr lang="en-US" dirty="0" smtClean="0"/>
              <a:t> </a:t>
            </a:r>
            <a:r>
              <a:rPr lang="en-US" dirty="0" err="1" smtClean="0"/>
              <a:t>berkata</a:t>
            </a:r>
            <a:r>
              <a:rPr lang="en-US" dirty="0" smtClean="0"/>
              <a:t> “ </a:t>
            </a:r>
            <a:r>
              <a:rPr lang="en-US" dirty="0" err="1" smtClean="0"/>
              <a:t>Rasulullah</a:t>
            </a:r>
            <a:r>
              <a:rPr lang="en-US" dirty="0" smtClean="0"/>
              <a:t> SAW. </a:t>
            </a:r>
            <a:r>
              <a:rPr lang="en-US" dirty="0" err="1" smtClean="0"/>
              <a:t>Mengatakan</a:t>
            </a:r>
            <a:r>
              <a:rPr lang="en-US" dirty="0" smtClean="0"/>
              <a:t> </a:t>
            </a:r>
            <a:r>
              <a:rPr lang="en-US" dirty="0" err="1" smtClean="0"/>
              <a:t>kepada</a:t>
            </a:r>
            <a:r>
              <a:rPr lang="en-US" dirty="0" smtClean="0"/>
              <a:t> kami </a:t>
            </a:r>
            <a:r>
              <a:rPr lang="en-US" dirty="0" err="1" smtClean="0"/>
              <a:t>bahwa</a:t>
            </a:r>
            <a:r>
              <a:rPr lang="en-US" dirty="0" smtClean="0"/>
              <a:t> </a:t>
            </a:r>
            <a:r>
              <a:rPr lang="en-US" dirty="0" err="1" smtClean="0"/>
              <a:t>sesungguhnya</a:t>
            </a:r>
            <a:r>
              <a:rPr lang="en-US" dirty="0" smtClean="0"/>
              <a:t> </a:t>
            </a:r>
            <a:r>
              <a:rPr lang="en-US" dirty="0" err="1" smtClean="0"/>
              <a:t>seseorang</a:t>
            </a:r>
            <a:r>
              <a:rPr lang="en-US" dirty="0" smtClean="0"/>
              <a:t> </a:t>
            </a:r>
            <a:r>
              <a:rPr lang="en-US" dirty="0" err="1" smtClean="0"/>
              <a:t>dari</a:t>
            </a:r>
            <a:r>
              <a:rPr lang="en-US" dirty="0" smtClean="0"/>
              <a:t> kalian </a:t>
            </a:r>
            <a:r>
              <a:rPr lang="en-US" dirty="0" err="1" smtClean="0"/>
              <a:t>dikumpulkan</a:t>
            </a:r>
            <a:r>
              <a:rPr lang="en-US" dirty="0" smtClean="0"/>
              <a:t> di </a:t>
            </a:r>
            <a:r>
              <a:rPr lang="en-US" dirty="0" err="1" smtClean="0"/>
              <a:t>perut</a:t>
            </a:r>
            <a:r>
              <a:rPr lang="en-US" dirty="0" smtClean="0"/>
              <a:t> </a:t>
            </a:r>
            <a:r>
              <a:rPr lang="en-US" dirty="0" err="1" smtClean="0"/>
              <a:t>ibu</a:t>
            </a:r>
            <a:r>
              <a:rPr lang="en-US" dirty="0" smtClean="0"/>
              <a:t> kalian </a:t>
            </a:r>
            <a:r>
              <a:rPr lang="en-US" dirty="0" err="1" smtClean="0"/>
              <a:t>selama</a:t>
            </a:r>
            <a:r>
              <a:rPr lang="en-US" dirty="0" smtClean="0"/>
              <a:t> 40 </a:t>
            </a:r>
            <a:r>
              <a:rPr lang="en-US" dirty="0" err="1" smtClean="0"/>
              <a:t>hari</a:t>
            </a:r>
            <a:r>
              <a:rPr lang="en-US" dirty="0" smtClean="0"/>
              <a:t> </a:t>
            </a:r>
            <a:r>
              <a:rPr lang="en-US" dirty="0" err="1" smtClean="0"/>
              <a:t>berupa</a:t>
            </a:r>
            <a:r>
              <a:rPr lang="en-US" dirty="0" smtClean="0"/>
              <a:t> </a:t>
            </a:r>
            <a:r>
              <a:rPr lang="en-US" dirty="0" err="1" smtClean="0"/>
              <a:t>tetesan</a:t>
            </a:r>
            <a:r>
              <a:rPr lang="en-US" dirty="0" smtClean="0"/>
              <a:t> (</a:t>
            </a:r>
            <a:r>
              <a:rPr lang="en-US" i="1" dirty="0" err="1" smtClean="0"/>
              <a:t>nuthfah</a:t>
            </a:r>
            <a:r>
              <a:rPr lang="en-US" dirty="0" smtClean="0"/>
              <a:t>), </a:t>
            </a:r>
            <a:r>
              <a:rPr lang="en-US" dirty="0" err="1" smtClean="0"/>
              <a:t>kemudian</a:t>
            </a:r>
            <a:r>
              <a:rPr lang="en-US" dirty="0" smtClean="0"/>
              <a:t> </a:t>
            </a:r>
            <a:r>
              <a:rPr lang="en-US" dirty="0" err="1" smtClean="0"/>
              <a:t>menjadi</a:t>
            </a:r>
            <a:r>
              <a:rPr lang="en-US" dirty="0" smtClean="0"/>
              <a:t> </a:t>
            </a:r>
            <a:r>
              <a:rPr lang="en-US" dirty="0" err="1" smtClean="0"/>
              <a:t>segumpal</a:t>
            </a:r>
            <a:r>
              <a:rPr lang="en-US" dirty="0" smtClean="0"/>
              <a:t> </a:t>
            </a:r>
            <a:r>
              <a:rPr lang="en-US" dirty="0" err="1" smtClean="0"/>
              <a:t>darah</a:t>
            </a:r>
            <a:r>
              <a:rPr lang="en-US" dirty="0" smtClean="0"/>
              <a:t> </a:t>
            </a:r>
            <a:r>
              <a:rPr lang="en-US" i="1" dirty="0" smtClean="0"/>
              <a:t>(‘</a:t>
            </a:r>
            <a:r>
              <a:rPr lang="en-US" i="1" dirty="0" err="1" smtClean="0"/>
              <a:t>alaqah</a:t>
            </a:r>
            <a:r>
              <a:rPr lang="en-US" dirty="0" smtClean="0"/>
              <a:t>) </a:t>
            </a:r>
            <a:r>
              <a:rPr lang="en-US" dirty="0" err="1" smtClean="0"/>
              <a:t>dalam</a:t>
            </a:r>
            <a:r>
              <a:rPr lang="en-US" dirty="0" smtClean="0"/>
              <a:t> </a:t>
            </a:r>
            <a:r>
              <a:rPr lang="en-US" dirty="0" err="1" smtClean="0"/>
              <a:t>waktu</a:t>
            </a:r>
            <a:r>
              <a:rPr lang="en-US" dirty="0" smtClean="0"/>
              <a:t> yang </a:t>
            </a:r>
            <a:r>
              <a:rPr lang="en-US" dirty="0" err="1" smtClean="0"/>
              <a:t>sama</a:t>
            </a:r>
            <a:r>
              <a:rPr lang="en-US" dirty="0" smtClean="0"/>
              <a:t>. </a:t>
            </a:r>
            <a:r>
              <a:rPr lang="en-US" dirty="0" err="1" smtClean="0"/>
              <a:t>Kemudian</a:t>
            </a:r>
            <a:r>
              <a:rPr lang="en-US" dirty="0" smtClean="0"/>
              <a:t> </a:t>
            </a:r>
            <a:r>
              <a:rPr lang="en-US" dirty="0" err="1" smtClean="0"/>
              <a:t>menjadi</a:t>
            </a:r>
            <a:r>
              <a:rPr lang="en-US" dirty="0" smtClean="0"/>
              <a:t> </a:t>
            </a:r>
            <a:r>
              <a:rPr lang="en-US" dirty="0" err="1" smtClean="0"/>
              <a:t>segumpal</a:t>
            </a:r>
            <a:r>
              <a:rPr lang="en-US" dirty="0" smtClean="0"/>
              <a:t> </a:t>
            </a:r>
            <a:r>
              <a:rPr lang="en-US" dirty="0" err="1" smtClean="0"/>
              <a:t>daging</a:t>
            </a:r>
            <a:r>
              <a:rPr lang="en-US" dirty="0" smtClean="0"/>
              <a:t> (</a:t>
            </a:r>
            <a:r>
              <a:rPr lang="en-US" i="1" dirty="0" err="1" smtClean="0"/>
              <a:t>mudghah</a:t>
            </a:r>
            <a:r>
              <a:rPr lang="en-US" dirty="0" smtClean="0"/>
              <a:t>) </a:t>
            </a:r>
            <a:r>
              <a:rPr lang="en-US" dirty="0" err="1" smtClean="0"/>
              <a:t>juga</a:t>
            </a:r>
            <a:r>
              <a:rPr lang="en-US" dirty="0" smtClean="0"/>
              <a:t> </a:t>
            </a:r>
            <a:r>
              <a:rPr lang="en-US" dirty="0" err="1" smtClean="0"/>
              <a:t>dalam</a:t>
            </a:r>
            <a:r>
              <a:rPr lang="en-US" dirty="0" smtClean="0"/>
              <a:t> </a:t>
            </a:r>
            <a:r>
              <a:rPr lang="en-US" dirty="0" err="1" smtClean="0"/>
              <a:t>waktu</a:t>
            </a:r>
            <a:r>
              <a:rPr lang="en-US" dirty="0" smtClean="0"/>
              <a:t> yang </a:t>
            </a:r>
            <a:r>
              <a:rPr lang="en-US" dirty="0" err="1" smtClean="0"/>
              <a:t>sama</a:t>
            </a:r>
            <a:r>
              <a:rPr lang="en-US" dirty="0" smtClean="0"/>
              <a:t>. </a:t>
            </a:r>
            <a:r>
              <a:rPr lang="en-US" dirty="0" err="1" smtClean="0"/>
              <a:t>Sesudah</a:t>
            </a:r>
            <a:r>
              <a:rPr lang="en-US" dirty="0" smtClean="0"/>
              <a:t> </a:t>
            </a:r>
            <a:r>
              <a:rPr lang="en-US" dirty="0" err="1" smtClean="0"/>
              <a:t>itu</a:t>
            </a:r>
            <a:r>
              <a:rPr lang="en-US" dirty="0" smtClean="0"/>
              <a:t> </a:t>
            </a:r>
            <a:r>
              <a:rPr lang="en-US" dirty="0" err="1" smtClean="0"/>
              <a:t>malaikat</a:t>
            </a:r>
            <a:r>
              <a:rPr lang="en-US" dirty="0" smtClean="0"/>
              <a:t> </a:t>
            </a:r>
            <a:r>
              <a:rPr lang="en-US" dirty="0" err="1" smtClean="0"/>
              <a:t>diutus</a:t>
            </a:r>
            <a:r>
              <a:rPr lang="en-US" dirty="0" smtClean="0"/>
              <a:t> </a:t>
            </a:r>
            <a:r>
              <a:rPr lang="en-US" dirty="0" err="1" smtClean="0"/>
              <a:t>untuk</a:t>
            </a:r>
            <a:r>
              <a:rPr lang="en-US" dirty="0" smtClean="0"/>
              <a:t> </a:t>
            </a:r>
            <a:r>
              <a:rPr lang="en-US" dirty="0" err="1" smtClean="0"/>
              <a:t>meniupkan</a:t>
            </a:r>
            <a:r>
              <a:rPr lang="en-US" dirty="0" smtClean="0"/>
              <a:t> </a:t>
            </a:r>
            <a:r>
              <a:rPr lang="en-US" dirty="0" err="1" smtClean="0"/>
              <a:t>ruh</a:t>
            </a:r>
            <a:r>
              <a:rPr lang="en-US" dirty="0" smtClean="0"/>
              <a:t> </a:t>
            </a:r>
            <a:r>
              <a:rPr lang="en-US" dirty="0" err="1" smtClean="0"/>
              <a:t>ke</a:t>
            </a:r>
            <a:r>
              <a:rPr lang="en-US" dirty="0" smtClean="0"/>
              <a:t> </a:t>
            </a:r>
            <a:r>
              <a:rPr lang="en-US" dirty="0" err="1" smtClean="0"/>
              <a:t>dalamnya</a:t>
            </a:r>
            <a:r>
              <a:rPr lang="en-US" dirty="0" smtClean="0"/>
              <a:t> </a:t>
            </a:r>
            <a:r>
              <a:rPr lang="en-US" dirty="0" err="1" smtClean="0"/>
              <a:t>dan</a:t>
            </a:r>
            <a:r>
              <a:rPr lang="en-US" dirty="0" smtClean="0"/>
              <a:t> </a:t>
            </a:r>
            <a:r>
              <a:rPr lang="en-US" dirty="0" err="1" smtClean="0"/>
              <a:t>mencatat</a:t>
            </a:r>
            <a:r>
              <a:rPr lang="en-US" dirty="0" smtClean="0"/>
              <a:t> 4 </a:t>
            </a:r>
            <a:r>
              <a:rPr lang="en-US" dirty="0" err="1" smtClean="0"/>
              <a:t>hal</a:t>
            </a:r>
            <a:r>
              <a:rPr lang="en-US" dirty="0" smtClean="0"/>
              <a:t> </a:t>
            </a:r>
            <a:r>
              <a:rPr lang="en-US" dirty="0" err="1" smtClean="0"/>
              <a:t>yaitu</a:t>
            </a:r>
            <a:r>
              <a:rPr lang="en-US" dirty="0" smtClean="0"/>
              <a:t> </a:t>
            </a:r>
            <a:r>
              <a:rPr lang="en-US" dirty="0" err="1" smtClean="0"/>
              <a:t>rezeki</a:t>
            </a:r>
            <a:r>
              <a:rPr lang="en-US" dirty="0" smtClean="0"/>
              <a:t>, </a:t>
            </a:r>
            <a:r>
              <a:rPr lang="en-US" dirty="0" err="1" smtClean="0"/>
              <a:t>usia</a:t>
            </a:r>
            <a:r>
              <a:rPr lang="en-US" dirty="0" smtClean="0"/>
              <a:t>, </a:t>
            </a:r>
            <a:r>
              <a:rPr lang="en-US" dirty="0" err="1" smtClean="0"/>
              <a:t>amal</a:t>
            </a:r>
            <a:r>
              <a:rPr lang="en-US" dirty="0" smtClean="0"/>
              <a:t> </a:t>
            </a:r>
            <a:r>
              <a:rPr lang="en-US" dirty="0" err="1" smtClean="0"/>
              <a:t>perbuatan</a:t>
            </a:r>
            <a:r>
              <a:rPr lang="en-US" dirty="0" smtClean="0"/>
              <a:t>, </a:t>
            </a:r>
            <a:r>
              <a:rPr lang="en-US" dirty="0" err="1" smtClean="0"/>
              <a:t>dan</a:t>
            </a:r>
            <a:r>
              <a:rPr lang="en-US" dirty="0" smtClean="0"/>
              <a:t> </a:t>
            </a:r>
            <a:r>
              <a:rPr lang="en-US" dirty="0" err="1" smtClean="0"/>
              <a:t>celaka</a:t>
            </a:r>
            <a:r>
              <a:rPr lang="en-US" dirty="0" smtClean="0"/>
              <a:t> </a:t>
            </a:r>
            <a:r>
              <a:rPr lang="en-US" dirty="0" err="1" smtClean="0"/>
              <a:t>atau</a:t>
            </a:r>
            <a:r>
              <a:rPr lang="en-US" dirty="0" smtClean="0"/>
              <a:t> </a:t>
            </a:r>
            <a:r>
              <a:rPr lang="en-US" dirty="0" err="1" smtClean="0"/>
              <a:t>bahagianya</a:t>
            </a:r>
            <a:r>
              <a:rPr lang="en-US" dirty="0" smtClean="0"/>
              <a:t>,” (HR Muslim)</a:t>
            </a:r>
            <a:endParaRPr lang="en-US" dirty="0"/>
          </a:p>
        </p:txBody>
      </p:sp>
    </p:spTree>
    <p:extLst>
      <p:ext uri="{BB962C8B-B14F-4D97-AF65-F5344CB8AC3E}">
        <p14:creationId xmlns:p14="http://schemas.microsoft.com/office/powerpoint/2010/main" val="1844470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81200" y="0"/>
          <a:ext cx="8229600" cy="121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981200" y="1397726"/>
            <a:ext cx="8229600" cy="5460274"/>
          </a:xfrm>
        </p:spPr>
        <p:style>
          <a:lnRef idx="1">
            <a:schemeClr val="accent5"/>
          </a:lnRef>
          <a:fillRef idx="2">
            <a:schemeClr val="accent5"/>
          </a:fillRef>
          <a:effectRef idx="1">
            <a:schemeClr val="accent5"/>
          </a:effectRef>
          <a:fontRef idx="minor">
            <a:schemeClr val="dk1"/>
          </a:fontRef>
        </p:style>
        <p:txBody>
          <a:bodyPr>
            <a:normAutofit fontScale="92500"/>
          </a:bodyPr>
          <a:lstStyle/>
          <a:p>
            <a:pPr algn="ctr">
              <a:buNone/>
            </a:pPr>
            <a:endParaRPr lang="en-US" sz="4400" b="1" dirty="0">
              <a:cs typeface="Traditional Arabic" pitchFamily="2" charset="-78"/>
            </a:endParaRPr>
          </a:p>
          <a:p>
            <a:pPr algn="ctr" rtl="1">
              <a:buNone/>
            </a:pPr>
            <a:r>
              <a:rPr lang="ar-SA" sz="4400" b="1" dirty="0">
                <a:cs typeface="Traditional Arabic" pitchFamily="2" charset="-78"/>
              </a:rPr>
              <a:t>....</a:t>
            </a:r>
            <a:r>
              <a:rPr lang="ar-SA" sz="4400" b="1" dirty="0"/>
              <a:t> خَلَقَكُمْ مِنْ نَفْسٍ وَاحِدَةٍ ثُمَّ جَعَلَ مِنْهَا زَوْجَهَا وَأَنْزَلَ لَكُمْ مِنَ الْأَنْعَامِ ثَمَانِيَةَ أَزْوَاجٍ</a:t>
            </a:r>
            <a:r>
              <a:rPr lang="en-US" sz="4400" b="1" dirty="0"/>
              <a:t> </a:t>
            </a:r>
            <a:r>
              <a:rPr lang="ar-SA" sz="4400" b="1" dirty="0">
                <a:cs typeface="Traditional Arabic" pitchFamily="2" charset="-78"/>
              </a:rPr>
              <a:t>يَخْلُقُكُمْ فِىْ بُطُوْنِ اُمَّهَاتِكُمْ خَلْقًا مِّنْ بَعْدِ خَلْقٍ فِىْ ظُلُمَاتٍ ثَلثٍ</a:t>
            </a:r>
            <a:endParaRPr lang="en-US" i="1" dirty="0" smtClean="0"/>
          </a:p>
          <a:p>
            <a:pPr lvl="1"/>
            <a:r>
              <a:rPr lang="en-US" i="1" dirty="0" err="1" smtClean="0"/>
              <a:t>Artinya</a:t>
            </a:r>
            <a:r>
              <a:rPr lang="en-US" i="1" dirty="0" smtClean="0"/>
              <a:t>: ……</a:t>
            </a:r>
            <a:r>
              <a:rPr lang="en-US" i="1" dirty="0" err="1" smtClean="0"/>
              <a:t>Dia</a:t>
            </a:r>
            <a:r>
              <a:rPr lang="en-US" i="1" dirty="0" smtClean="0"/>
              <a:t> </a:t>
            </a:r>
            <a:r>
              <a:rPr lang="en-US" i="1" dirty="0" err="1" smtClean="0"/>
              <a:t>menjadikan</a:t>
            </a:r>
            <a:r>
              <a:rPr lang="en-US" i="1" dirty="0" smtClean="0"/>
              <a:t> </a:t>
            </a:r>
            <a:r>
              <a:rPr lang="en-US" i="1" dirty="0" err="1" smtClean="0"/>
              <a:t>kamu</a:t>
            </a:r>
            <a:r>
              <a:rPr lang="en-US" i="1" dirty="0" smtClean="0"/>
              <a:t> </a:t>
            </a:r>
            <a:r>
              <a:rPr lang="en-US" i="1" dirty="0" err="1" smtClean="0"/>
              <a:t>dalam</a:t>
            </a:r>
            <a:r>
              <a:rPr lang="en-US" i="1" dirty="0" smtClean="0"/>
              <a:t> </a:t>
            </a:r>
            <a:r>
              <a:rPr lang="en-US" i="1" dirty="0" err="1" smtClean="0"/>
              <a:t>perut</a:t>
            </a:r>
            <a:r>
              <a:rPr lang="en-US" i="1" dirty="0" smtClean="0"/>
              <a:t> </a:t>
            </a:r>
            <a:r>
              <a:rPr lang="en-US" i="1" dirty="0" err="1" smtClean="0"/>
              <a:t>ibumu</a:t>
            </a:r>
            <a:r>
              <a:rPr lang="en-US" i="1" dirty="0" smtClean="0"/>
              <a:t> </a:t>
            </a:r>
            <a:r>
              <a:rPr lang="en-US" i="1" dirty="0" err="1" smtClean="0"/>
              <a:t>kejadian</a:t>
            </a:r>
            <a:r>
              <a:rPr lang="en-US" i="1" dirty="0" smtClean="0"/>
              <a:t> </a:t>
            </a:r>
            <a:r>
              <a:rPr lang="en-US" i="1" dirty="0" err="1" smtClean="0"/>
              <a:t>demi</a:t>
            </a:r>
            <a:r>
              <a:rPr lang="en-US" i="1" dirty="0" smtClean="0"/>
              <a:t> </a:t>
            </a:r>
            <a:r>
              <a:rPr lang="en-US" i="1" dirty="0" err="1" smtClean="0"/>
              <a:t>kejadian</a:t>
            </a:r>
            <a:r>
              <a:rPr lang="en-US" i="1" dirty="0" smtClean="0"/>
              <a:t> </a:t>
            </a:r>
            <a:r>
              <a:rPr lang="en-US" i="1" dirty="0" err="1" smtClean="0"/>
              <a:t>dalam</a:t>
            </a:r>
            <a:r>
              <a:rPr lang="en-US" i="1" dirty="0" smtClean="0"/>
              <a:t> </a:t>
            </a:r>
            <a:r>
              <a:rPr lang="en-US" i="1" dirty="0" err="1" smtClean="0"/>
              <a:t>tiga</a:t>
            </a:r>
            <a:r>
              <a:rPr lang="en-US" i="1" dirty="0" smtClean="0"/>
              <a:t> </a:t>
            </a:r>
            <a:r>
              <a:rPr lang="en-US" i="1" dirty="0" err="1" smtClean="0"/>
              <a:t>kegelapan</a:t>
            </a:r>
            <a:r>
              <a:rPr lang="en-US" i="1" dirty="0" smtClean="0"/>
              <a:t>. (QS. </a:t>
            </a:r>
            <a:r>
              <a:rPr lang="en-US" i="1" dirty="0" err="1" smtClean="0"/>
              <a:t>Az-Zumar</a:t>
            </a:r>
            <a:r>
              <a:rPr lang="en-US" i="1" dirty="0" smtClean="0"/>
              <a:t>/39:6)</a:t>
            </a:r>
          </a:p>
          <a:p>
            <a:pPr lvl="1">
              <a:buNone/>
            </a:pPr>
            <a:endParaRPr lang="en-US" dirty="0" smtClean="0"/>
          </a:p>
          <a:p>
            <a:r>
              <a:rPr lang="en-US" dirty="0" err="1" smtClean="0"/>
              <a:t>Ayat</a:t>
            </a:r>
            <a:r>
              <a:rPr lang="en-US" dirty="0" smtClean="0"/>
              <a:t> </a:t>
            </a:r>
            <a:r>
              <a:rPr lang="en-US" dirty="0" err="1" smtClean="0"/>
              <a:t>tersebut</a:t>
            </a:r>
            <a:r>
              <a:rPr lang="en-US" dirty="0" smtClean="0"/>
              <a:t> </a:t>
            </a:r>
            <a:r>
              <a:rPr lang="en-US" dirty="0" err="1" smtClean="0"/>
              <a:t>mengisyaratkan</a:t>
            </a:r>
            <a:r>
              <a:rPr lang="en-US" dirty="0" smtClean="0"/>
              <a:t> </a:t>
            </a:r>
            <a:r>
              <a:rPr lang="en-US" dirty="0" err="1" smtClean="0"/>
              <a:t>bahwa</a:t>
            </a:r>
            <a:r>
              <a:rPr lang="en-US" dirty="0" smtClean="0"/>
              <a:t> </a:t>
            </a:r>
            <a:r>
              <a:rPr lang="en-US" dirty="0" err="1" smtClean="0"/>
              <a:t>kehidupan</a:t>
            </a:r>
            <a:r>
              <a:rPr lang="en-US" dirty="0" smtClean="0"/>
              <a:t> </a:t>
            </a:r>
            <a:r>
              <a:rPr lang="en-US" dirty="0" err="1" smtClean="0"/>
              <a:t>janin</a:t>
            </a:r>
            <a:r>
              <a:rPr lang="en-US" dirty="0" smtClean="0"/>
              <a:t> </a:t>
            </a:r>
            <a:r>
              <a:rPr lang="en-US" dirty="0" err="1" smtClean="0"/>
              <a:t>dalam</a:t>
            </a:r>
            <a:r>
              <a:rPr lang="en-US" dirty="0" smtClean="0"/>
              <a:t> </a:t>
            </a:r>
            <a:r>
              <a:rPr lang="en-US" dirty="0" err="1" smtClean="0"/>
              <a:t>kandungan</a:t>
            </a:r>
            <a:r>
              <a:rPr lang="en-US" dirty="0" smtClean="0"/>
              <a:t> </a:t>
            </a:r>
            <a:r>
              <a:rPr lang="en-US" dirty="0" err="1" smtClean="0"/>
              <a:t>ibu</a:t>
            </a:r>
            <a:r>
              <a:rPr lang="en-US" dirty="0" smtClean="0"/>
              <a:t> </a:t>
            </a:r>
            <a:r>
              <a:rPr lang="en-US" dirty="0" err="1" smtClean="0"/>
              <a:t>sangat</a:t>
            </a:r>
            <a:r>
              <a:rPr lang="en-US" dirty="0" smtClean="0"/>
              <a:t> </a:t>
            </a:r>
            <a:r>
              <a:rPr lang="en-US" dirty="0" err="1" smtClean="0"/>
              <a:t>nyaman</a:t>
            </a:r>
            <a:r>
              <a:rPr lang="en-US" dirty="0" smtClean="0"/>
              <a:t>, </a:t>
            </a:r>
            <a:r>
              <a:rPr lang="en-US" dirty="0" err="1" smtClean="0"/>
              <a:t>karena</a:t>
            </a:r>
            <a:r>
              <a:rPr lang="en-US" dirty="0" smtClean="0"/>
              <a:t> </a:t>
            </a:r>
            <a:r>
              <a:rPr lang="en-US" dirty="0" err="1" smtClean="0"/>
              <a:t>ia</a:t>
            </a:r>
            <a:r>
              <a:rPr lang="en-US" dirty="0" smtClean="0"/>
              <a:t> </a:t>
            </a:r>
            <a:r>
              <a:rPr lang="en-US" dirty="0" err="1" smtClean="0"/>
              <a:t>berada</a:t>
            </a:r>
            <a:r>
              <a:rPr lang="en-US" dirty="0" smtClean="0"/>
              <a:t> </a:t>
            </a:r>
            <a:r>
              <a:rPr lang="en-US" dirty="0" err="1" smtClean="0"/>
              <a:t>dalam</a:t>
            </a:r>
            <a:r>
              <a:rPr lang="en-US" dirty="0" smtClean="0"/>
              <a:t>  </a:t>
            </a:r>
            <a:r>
              <a:rPr lang="ar-SA" b="1" dirty="0" smtClean="0">
                <a:cs typeface="Traditional Arabic" pitchFamily="2" charset="-78"/>
              </a:rPr>
              <a:t>ظلمات ثلث</a:t>
            </a:r>
            <a:r>
              <a:rPr lang="en-US" b="1" dirty="0" smtClean="0">
                <a:cs typeface="Traditional Arabic" pitchFamily="2" charset="-78"/>
              </a:rPr>
              <a:t> </a:t>
            </a:r>
            <a:r>
              <a:rPr lang="en-US" dirty="0" smtClean="0"/>
              <a:t> </a:t>
            </a:r>
            <a:r>
              <a:rPr lang="en-US" dirty="0" err="1" smtClean="0"/>
              <a:t>artinya</a:t>
            </a:r>
            <a:r>
              <a:rPr lang="en-US" dirty="0" smtClean="0"/>
              <a:t>  </a:t>
            </a:r>
            <a:r>
              <a:rPr lang="en-US" dirty="0" err="1" smtClean="0"/>
              <a:t>tiga</a:t>
            </a:r>
            <a:r>
              <a:rPr lang="en-US" dirty="0" smtClean="0"/>
              <a:t> </a:t>
            </a:r>
            <a:r>
              <a:rPr lang="en-US" dirty="0" err="1" smtClean="0"/>
              <a:t>gekelapan</a:t>
            </a:r>
            <a:r>
              <a:rPr lang="en-US" dirty="0" smtClean="0"/>
              <a:t> </a:t>
            </a:r>
            <a:r>
              <a:rPr lang="en-US" dirty="0" err="1" smtClean="0"/>
              <a:t>yaitu</a:t>
            </a:r>
            <a:r>
              <a:rPr lang="en-US" dirty="0" smtClean="0"/>
              <a:t> </a:t>
            </a:r>
            <a:r>
              <a:rPr lang="en-US" dirty="0" err="1" smtClean="0"/>
              <a:t>dilapisi</a:t>
            </a:r>
            <a:r>
              <a:rPr lang="en-US" dirty="0" smtClean="0"/>
              <a:t> </a:t>
            </a:r>
            <a:r>
              <a:rPr lang="en-US" dirty="0" err="1" smtClean="0"/>
              <a:t>tiga</a:t>
            </a:r>
            <a:r>
              <a:rPr lang="en-US" dirty="0" smtClean="0"/>
              <a:t> </a:t>
            </a:r>
            <a:r>
              <a:rPr lang="en-US" dirty="0" err="1" smtClean="0"/>
              <a:t>lapisan</a:t>
            </a:r>
            <a:r>
              <a:rPr lang="en-US" dirty="0" smtClean="0"/>
              <a:t> yang </a:t>
            </a:r>
            <a:r>
              <a:rPr lang="en-US" dirty="0" err="1" smtClean="0"/>
              <a:t>menyebabkan</a:t>
            </a:r>
            <a:r>
              <a:rPr lang="en-US" dirty="0" smtClean="0"/>
              <a:t> </a:t>
            </a:r>
            <a:r>
              <a:rPr lang="en-US" dirty="0" err="1" smtClean="0"/>
              <a:t>rahim</a:t>
            </a:r>
            <a:r>
              <a:rPr lang="en-US" dirty="0" smtClean="0"/>
              <a:t> </a:t>
            </a:r>
            <a:r>
              <a:rPr lang="en-US" dirty="0" err="1" smtClean="0"/>
              <a:t>ibu</a:t>
            </a:r>
            <a:r>
              <a:rPr lang="en-US" dirty="0" smtClean="0"/>
              <a:t> </a:t>
            </a:r>
            <a:r>
              <a:rPr lang="en-US" dirty="0" err="1" smtClean="0"/>
              <a:t>sangat</a:t>
            </a:r>
            <a:r>
              <a:rPr lang="en-US" dirty="0" smtClean="0"/>
              <a:t> </a:t>
            </a:r>
            <a:r>
              <a:rPr lang="en-US" dirty="0" err="1" smtClean="0"/>
              <a:t>nyaman</a:t>
            </a:r>
            <a:r>
              <a:rPr lang="en-US" dirty="0" smtClean="0"/>
              <a:t> </a:t>
            </a:r>
            <a:r>
              <a:rPr lang="en-US" dirty="0" err="1" smtClean="0"/>
              <a:t>untuk</a:t>
            </a:r>
            <a:r>
              <a:rPr lang="en-US" dirty="0" smtClean="0"/>
              <a:t> </a:t>
            </a:r>
            <a:r>
              <a:rPr lang="en-US" dirty="0" err="1" smtClean="0"/>
              <a:t>bayi</a:t>
            </a:r>
            <a:r>
              <a:rPr lang="en-US" dirty="0" smtClean="0"/>
              <a:t>.</a:t>
            </a:r>
            <a:endParaRPr lang="en-US" dirty="0"/>
          </a:p>
        </p:txBody>
      </p:sp>
    </p:spTree>
    <p:extLst>
      <p:ext uri="{BB962C8B-B14F-4D97-AF65-F5344CB8AC3E}">
        <p14:creationId xmlns:p14="http://schemas.microsoft.com/office/powerpoint/2010/main" val="1702201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t>
            </a:r>
            <a:r>
              <a:rPr lang="en-US" dirty="0" err="1" smtClean="0"/>
              <a:t>Maraghi</a:t>
            </a:r>
            <a:r>
              <a:rPr lang="en-US" dirty="0" smtClean="0"/>
              <a:t> - </a:t>
            </a:r>
            <a:r>
              <a:rPr lang="ar-SA" b="1" dirty="0" smtClean="0">
                <a:cs typeface="Traditional Arabic" pitchFamily="2" charset="-78"/>
              </a:rPr>
              <a:t>ظلمات ثلث</a:t>
            </a:r>
            <a:endParaRPr lang="en-US" dirty="0"/>
          </a:p>
        </p:txBody>
      </p:sp>
      <p:graphicFrame>
        <p:nvGraphicFramePr>
          <p:cNvPr id="5" name="Content Placeholder 4"/>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700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981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70545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81200" y="0"/>
          <a:ext cx="8229600" cy="106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752600" y="1295400"/>
            <a:ext cx="8915400" cy="5181600"/>
          </a:xfrm>
        </p:spPr>
        <p:txBody>
          <a:bodyPr>
            <a:normAutofit fontScale="62500" lnSpcReduction="20000"/>
          </a:bodyPr>
          <a:lstStyle/>
          <a:p>
            <a:pPr algn="r" rtl="1"/>
            <a:r>
              <a:rPr lang="ar-SA" b="1" dirty="0" smtClean="0"/>
              <a:t> </a:t>
            </a:r>
            <a:r>
              <a:rPr lang="ar-SA" sz="4700" b="1" dirty="0">
                <a:latin typeface="Traditional Arabic" pitchFamily="18" charset="-78"/>
                <a:cs typeface="Traditional Arabic" pitchFamily="18" charset="-78"/>
              </a:rPr>
              <a:t>إِنَّ اللَّهَ عِنْدَهُ عِلْمُ السَّاعَةِ وَيُنَزِّلُ الْغَيْثَ وَيَعْلَمُ مَا فِي الْأَرْحَامِ وَمَا تَدْرِي نَفْسٌ مَاذَا تَكْسِبُ غَدًا وَمَا تَدْرِي نَفْسٌ بِأَيِّ أَرْضٍ تَمُوتُ إِنَّ اللَّهَ عَلِيمٌ خَبِيرٌ (34) </a:t>
            </a:r>
            <a:endParaRPr lang="en-US" sz="4700" b="1" dirty="0">
              <a:latin typeface="Traditional Arabic" pitchFamily="18" charset="-78"/>
              <a:cs typeface="Traditional Arabic" pitchFamily="18" charset="-78"/>
            </a:endParaRPr>
          </a:p>
          <a:p>
            <a:pPr algn="l"/>
            <a:r>
              <a:rPr lang="en-US" sz="4000" dirty="0"/>
              <a:t> </a:t>
            </a:r>
            <a:r>
              <a:rPr lang="en-US" sz="3600" i="1" dirty="0" err="1"/>
              <a:t>Sesungguhnya</a:t>
            </a:r>
            <a:r>
              <a:rPr lang="en-US" sz="3600" i="1" dirty="0"/>
              <a:t> Allah, </a:t>
            </a:r>
            <a:r>
              <a:rPr lang="en-US" sz="3600" i="1" dirty="0" err="1"/>
              <a:t>hanya</a:t>
            </a:r>
            <a:r>
              <a:rPr lang="en-US" sz="3600" i="1" dirty="0"/>
              <a:t> </a:t>
            </a:r>
            <a:r>
              <a:rPr lang="en-US" sz="3600" i="1" dirty="0" err="1"/>
              <a:t>pada</a:t>
            </a:r>
            <a:r>
              <a:rPr lang="en-US" sz="3600" i="1" dirty="0"/>
              <a:t> </a:t>
            </a:r>
            <a:r>
              <a:rPr lang="en-US" sz="3600" i="1" dirty="0" err="1"/>
              <a:t>sisi-Nya</a:t>
            </a:r>
            <a:r>
              <a:rPr lang="en-US" sz="3600" i="1" dirty="0"/>
              <a:t> </a:t>
            </a:r>
            <a:r>
              <a:rPr lang="en-US" sz="3600" i="1" dirty="0" err="1"/>
              <a:t>sajalah</a:t>
            </a:r>
            <a:r>
              <a:rPr lang="en-US" sz="3600" i="1" dirty="0"/>
              <a:t> </a:t>
            </a:r>
            <a:r>
              <a:rPr lang="en-US" sz="3600" i="1" dirty="0" err="1"/>
              <a:t>pengetahuan</a:t>
            </a:r>
            <a:r>
              <a:rPr lang="en-US" sz="3600" i="1" dirty="0"/>
              <a:t> </a:t>
            </a:r>
            <a:r>
              <a:rPr lang="en-US" sz="3600" i="1" dirty="0" err="1"/>
              <a:t>tentang</a:t>
            </a:r>
            <a:r>
              <a:rPr lang="en-US" sz="3600" i="1" dirty="0"/>
              <a:t> </a:t>
            </a:r>
            <a:r>
              <a:rPr lang="en-US" sz="3600" i="1" dirty="0" err="1"/>
              <a:t>Hari</a:t>
            </a:r>
            <a:r>
              <a:rPr lang="en-US" sz="3600" i="1" dirty="0"/>
              <a:t> </a:t>
            </a:r>
            <a:r>
              <a:rPr lang="en-US" sz="3600" i="1" dirty="0" err="1"/>
              <a:t>Kiamat</a:t>
            </a:r>
            <a:r>
              <a:rPr lang="en-US" sz="3600" i="1" dirty="0"/>
              <a:t>; </a:t>
            </a:r>
            <a:r>
              <a:rPr lang="en-US" sz="3600" i="1" dirty="0" err="1"/>
              <a:t>dan</a:t>
            </a:r>
            <a:r>
              <a:rPr lang="en-US" sz="3600" i="1" dirty="0"/>
              <a:t> </a:t>
            </a:r>
            <a:r>
              <a:rPr lang="en-US" sz="3600" i="1" dirty="0" err="1"/>
              <a:t>Dialah</a:t>
            </a:r>
            <a:r>
              <a:rPr lang="en-US" sz="3600" i="1" dirty="0"/>
              <a:t> Yang </a:t>
            </a:r>
            <a:r>
              <a:rPr lang="en-US" sz="3600" i="1" dirty="0" err="1"/>
              <a:t>menurunkan</a:t>
            </a:r>
            <a:r>
              <a:rPr lang="en-US" sz="3600" i="1" dirty="0"/>
              <a:t> </a:t>
            </a:r>
            <a:r>
              <a:rPr lang="en-US" sz="3600" i="1" dirty="0" err="1"/>
              <a:t>hujan</a:t>
            </a:r>
            <a:r>
              <a:rPr lang="en-US" sz="3600" i="1" dirty="0"/>
              <a:t>, </a:t>
            </a:r>
            <a:r>
              <a:rPr lang="en-US" sz="3600" i="1" dirty="0" err="1"/>
              <a:t>dan</a:t>
            </a:r>
            <a:r>
              <a:rPr lang="en-US" sz="3600" i="1" dirty="0"/>
              <a:t> </a:t>
            </a:r>
            <a:r>
              <a:rPr lang="en-US" sz="3600" i="1" dirty="0" err="1"/>
              <a:t>mengetahui</a:t>
            </a:r>
            <a:r>
              <a:rPr lang="en-US" sz="3600" i="1" dirty="0"/>
              <a:t> </a:t>
            </a:r>
            <a:r>
              <a:rPr lang="en-US" sz="3600" i="1" dirty="0" err="1"/>
              <a:t>apa</a:t>
            </a:r>
            <a:r>
              <a:rPr lang="en-US" sz="3600" i="1" dirty="0"/>
              <a:t> yang </a:t>
            </a:r>
            <a:r>
              <a:rPr lang="en-US" sz="3600" i="1" dirty="0" err="1"/>
              <a:t>ada</a:t>
            </a:r>
            <a:r>
              <a:rPr lang="en-US" sz="3600" i="1" dirty="0"/>
              <a:t> </a:t>
            </a:r>
            <a:r>
              <a:rPr lang="en-US" sz="3600" i="1" dirty="0" err="1"/>
              <a:t>dalam</a:t>
            </a:r>
            <a:r>
              <a:rPr lang="en-US" sz="3600" i="1" dirty="0"/>
              <a:t> </a:t>
            </a:r>
            <a:r>
              <a:rPr lang="en-US" sz="3600" i="1" dirty="0" err="1"/>
              <a:t>rahim</a:t>
            </a:r>
            <a:r>
              <a:rPr lang="en-US" sz="3600" i="1" dirty="0"/>
              <a:t>. Dan </a:t>
            </a:r>
            <a:r>
              <a:rPr lang="en-US" sz="3600" i="1" dirty="0" err="1"/>
              <a:t>tiada</a:t>
            </a:r>
            <a:r>
              <a:rPr lang="en-US" sz="3600" i="1" dirty="0"/>
              <a:t> </a:t>
            </a:r>
            <a:r>
              <a:rPr lang="en-US" sz="3600" i="1" dirty="0" err="1"/>
              <a:t>seorangpun</a:t>
            </a:r>
            <a:r>
              <a:rPr lang="en-US" sz="3600" i="1" dirty="0"/>
              <a:t> yang </a:t>
            </a:r>
            <a:r>
              <a:rPr lang="en-US" sz="3600" i="1" dirty="0" err="1"/>
              <a:t>dapat</a:t>
            </a:r>
            <a:r>
              <a:rPr lang="en-US" sz="3600" i="1" dirty="0"/>
              <a:t> </a:t>
            </a:r>
            <a:r>
              <a:rPr lang="en-US" sz="3600" i="1" dirty="0" err="1"/>
              <a:t>mengetahui</a:t>
            </a:r>
            <a:r>
              <a:rPr lang="en-US" sz="3600" i="1" dirty="0"/>
              <a:t> (</a:t>
            </a:r>
            <a:r>
              <a:rPr lang="en-US" sz="3600" i="1" dirty="0" err="1"/>
              <a:t>dengan</a:t>
            </a:r>
            <a:r>
              <a:rPr lang="en-US" sz="3600" i="1" dirty="0"/>
              <a:t> </a:t>
            </a:r>
            <a:r>
              <a:rPr lang="en-US" sz="3600" i="1" dirty="0" err="1"/>
              <a:t>pasti</a:t>
            </a:r>
            <a:r>
              <a:rPr lang="en-US" sz="3600" i="1" dirty="0"/>
              <a:t>) </a:t>
            </a:r>
            <a:r>
              <a:rPr lang="en-US" sz="3600" i="1" dirty="0" err="1"/>
              <a:t>apa</a:t>
            </a:r>
            <a:r>
              <a:rPr lang="en-US" sz="3600" i="1" dirty="0"/>
              <a:t> yang </a:t>
            </a:r>
            <a:r>
              <a:rPr lang="en-US" sz="3600" i="1" dirty="0" err="1"/>
              <a:t>akan</a:t>
            </a:r>
            <a:r>
              <a:rPr lang="en-US" sz="3600" i="1" dirty="0"/>
              <a:t> </a:t>
            </a:r>
            <a:r>
              <a:rPr lang="en-US" sz="3600" i="1" dirty="0" err="1"/>
              <a:t>diusahakannya</a:t>
            </a:r>
            <a:r>
              <a:rPr lang="en-US" sz="3600" i="1" dirty="0"/>
              <a:t> </a:t>
            </a:r>
            <a:r>
              <a:rPr lang="en-US" sz="3600" i="1" dirty="0" err="1"/>
              <a:t>besok</a:t>
            </a:r>
            <a:r>
              <a:rPr lang="en-US" sz="3600" i="1" dirty="0"/>
              <a:t>. Dan </a:t>
            </a:r>
            <a:r>
              <a:rPr lang="en-US" sz="3600" i="1" dirty="0" err="1"/>
              <a:t>tiada</a:t>
            </a:r>
            <a:r>
              <a:rPr lang="en-US" sz="3600" i="1" dirty="0"/>
              <a:t> </a:t>
            </a:r>
            <a:r>
              <a:rPr lang="en-US" sz="3600" i="1" dirty="0" err="1"/>
              <a:t>seorangpun</a:t>
            </a:r>
            <a:r>
              <a:rPr lang="en-US" sz="3600" i="1" dirty="0"/>
              <a:t> yang </a:t>
            </a:r>
            <a:r>
              <a:rPr lang="en-US" sz="3600" i="1" dirty="0" err="1"/>
              <a:t>dapat</a:t>
            </a:r>
            <a:r>
              <a:rPr lang="en-US" sz="3600" i="1" dirty="0"/>
              <a:t> </a:t>
            </a:r>
            <a:r>
              <a:rPr lang="en-US" sz="3600" i="1" dirty="0" err="1"/>
              <a:t>mengetahui</a:t>
            </a:r>
            <a:r>
              <a:rPr lang="en-US" sz="3600" i="1" dirty="0"/>
              <a:t> </a:t>
            </a:r>
            <a:r>
              <a:rPr lang="en-US" sz="3600" i="1" dirty="0" err="1"/>
              <a:t>di</a:t>
            </a:r>
            <a:r>
              <a:rPr lang="en-US" sz="3600" i="1" dirty="0"/>
              <a:t> </a:t>
            </a:r>
            <a:r>
              <a:rPr lang="en-US" sz="3600" i="1" dirty="0" err="1"/>
              <a:t>bumi</a:t>
            </a:r>
            <a:r>
              <a:rPr lang="en-US" sz="3600" i="1" dirty="0"/>
              <a:t> </a:t>
            </a:r>
            <a:r>
              <a:rPr lang="en-US" sz="3600" i="1" dirty="0" err="1"/>
              <a:t>mana</a:t>
            </a:r>
            <a:r>
              <a:rPr lang="en-US" sz="3600" i="1" dirty="0"/>
              <a:t> </a:t>
            </a:r>
            <a:r>
              <a:rPr lang="en-US" sz="3600" i="1" dirty="0" err="1"/>
              <a:t>dia</a:t>
            </a:r>
            <a:r>
              <a:rPr lang="en-US" sz="3600" i="1" dirty="0"/>
              <a:t> </a:t>
            </a:r>
            <a:r>
              <a:rPr lang="en-US" sz="3600" i="1" dirty="0" err="1"/>
              <a:t>akan</a:t>
            </a:r>
            <a:r>
              <a:rPr lang="en-US" sz="3600" i="1" dirty="0"/>
              <a:t> </a:t>
            </a:r>
            <a:r>
              <a:rPr lang="en-US" sz="3600" i="1" dirty="0" err="1"/>
              <a:t>mati</a:t>
            </a:r>
            <a:r>
              <a:rPr lang="en-US" sz="3600" i="1" dirty="0"/>
              <a:t>. </a:t>
            </a:r>
            <a:r>
              <a:rPr lang="en-US" sz="3600" i="1" dirty="0" err="1"/>
              <a:t>Sesungguhnya</a:t>
            </a:r>
            <a:r>
              <a:rPr lang="en-US" sz="3600" i="1" dirty="0"/>
              <a:t> Allah </a:t>
            </a:r>
            <a:r>
              <a:rPr lang="en-US" sz="3600" i="1" dirty="0" err="1"/>
              <a:t>Maha</a:t>
            </a:r>
            <a:r>
              <a:rPr lang="en-US" sz="3600" i="1" dirty="0"/>
              <a:t> </a:t>
            </a:r>
            <a:r>
              <a:rPr lang="en-US" sz="3600" i="1" dirty="0" err="1"/>
              <a:t>Mengetahui</a:t>
            </a:r>
            <a:r>
              <a:rPr lang="en-US" sz="3600" i="1" dirty="0"/>
              <a:t> </a:t>
            </a:r>
            <a:r>
              <a:rPr lang="en-US" sz="3600" i="1" dirty="0" err="1"/>
              <a:t>lagi</a:t>
            </a:r>
            <a:r>
              <a:rPr lang="en-US" sz="3600" i="1" dirty="0"/>
              <a:t> </a:t>
            </a:r>
            <a:r>
              <a:rPr lang="en-US" sz="3600" i="1" dirty="0" err="1"/>
              <a:t>Maha</a:t>
            </a:r>
            <a:r>
              <a:rPr lang="en-US" sz="3600" i="1" dirty="0"/>
              <a:t> </a:t>
            </a:r>
            <a:r>
              <a:rPr lang="en-US" sz="3600" i="1" dirty="0" err="1"/>
              <a:t>Mengenal</a:t>
            </a:r>
            <a:r>
              <a:rPr lang="en-US" sz="3600" i="1" dirty="0"/>
              <a:t>. </a:t>
            </a:r>
          </a:p>
          <a:p>
            <a:pPr algn="l"/>
            <a:r>
              <a:rPr lang="en-US" sz="3600" b="1" i="1" dirty="0" err="1">
                <a:latin typeface="Traditional Arabic" pitchFamily="18" charset="-78"/>
                <a:cs typeface="Traditional Arabic" pitchFamily="18" charset="-78"/>
              </a:rPr>
              <a:t>Ilmu-ilmu</a:t>
            </a:r>
            <a:r>
              <a:rPr lang="en-US" sz="3600" b="1" i="1" dirty="0">
                <a:latin typeface="Traditional Arabic" pitchFamily="18" charset="-78"/>
                <a:cs typeface="Traditional Arabic" pitchFamily="18" charset="-78"/>
              </a:rPr>
              <a:t> Allah :</a:t>
            </a:r>
          </a:p>
          <a:p>
            <a:pPr lvl="1"/>
            <a:r>
              <a:rPr lang="en-US" sz="1900" b="1" i="1" dirty="0" err="1" smtClean="0">
                <a:latin typeface="Traditional Arabic" pitchFamily="18" charset="-78"/>
                <a:cs typeface="Traditional Arabic" pitchFamily="18" charset="-78"/>
              </a:rPr>
              <a:t>Hari</a:t>
            </a:r>
            <a:r>
              <a:rPr lang="en-US" sz="1900" b="1" i="1" dirty="0" smtClean="0">
                <a:latin typeface="Traditional Arabic" pitchFamily="18" charset="-78"/>
                <a:cs typeface="Traditional Arabic" pitchFamily="18" charset="-78"/>
              </a:rPr>
              <a:t> </a:t>
            </a:r>
            <a:r>
              <a:rPr lang="en-US" sz="1900" b="1" i="1" dirty="0" err="1" smtClean="0">
                <a:latin typeface="Traditional Arabic" pitchFamily="18" charset="-78"/>
                <a:cs typeface="Traditional Arabic" pitchFamily="18" charset="-78"/>
              </a:rPr>
              <a:t>qiamat</a:t>
            </a:r>
            <a:endParaRPr lang="en-US" sz="1900" b="1" i="1" dirty="0" smtClean="0">
              <a:latin typeface="Traditional Arabic" pitchFamily="18" charset="-78"/>
              <a:cs typeface="Traditional Arabic" pitchFamily="18" charset="-78"/>
            </a:endParaRPr>
          </a:p>
          <a:p>
            <a:pPr lvl="1"/>
            <a:r>
              <a:rPr lang="en-US" sz="1900" b="1" i="1" dirty="0" err="1" smtClean="0">
                <a:latin typeface="Traditional Arabic" pitchFamily="18" charset="-78"/>
                <a:cs typeface="Traditional Arabic" pitchFamily="18" charset="-78"/>
              </a:rPr>
              <a:t>Terjadinya</a:t>
            </a:r>
            <a:r>
              <a:rPr lang="en-US" sz="1900" b="1" i="1" dirty="0" smtClean="0">
                <a:latin typeface="Traditional Arabic" pitchFamily="18" charset="-78"/>
                <a:cs typeface="Traditional Arabic" pitchFamily="18" charset="-78"/>
              </a:rPr>
              <a:t> </a:t>
            </a:r>
            <a:r>
              <a:rPr lang="en-US" sz="1900" b="1" i="1" dirty="0" err="1" smtClean="0">
                <a:latin typeface="Traditional Arabic" pitchFamily="18" charset="-78"/>
                <a:cs typeface="Traditional Arabic" pitchFamily="18" charset="-78"/>
              </a:rPr>
              <a:t>hujan</a:t>
            </a:r>
            <a:endParaRPr lang="en-US" sz="1900" b="1" i="1" dirty="0" smtClean="0">
              <a:latin typeface="Traditional Arabic" pitchFamily="18" charset="-78"/>
              <a:cs typeface="Traditional Arabic" pitchFamily="18" charset="-78"/>
            </a:endParaRPr>
          </a:p>
          <a:p>
            <a:pPr lvl="1"/>
            <a:r>
              <a:rPr lang="en-US" sz="1900" b="1" i="1" dirty="0" err="1" smtClean="0">
                <a:latin typeface="Traditional Arabic" pitchFamily="18" charset="-78"/>
                <a:cs typeface="Traditional Arabic" pitchFamily="18" charset="-78"/>
              </a:rPr>
              <a:t>Janin</a:t>
            </a:r>
            <a:r>
              <a:rPr lang="en-US" sz="1900" b="1" i="1" dirty="0" smtClean="0">
                <a:latin typeface="Traditional Arabic" pitchFamily="18" charset="-78"/>
                <a:cs typeface="Traditional Arabic" pitchFamily="18" charset="-78"/>
              </a:rPr>
              <a:t> </a:t>
            </a:r>
            <a:r>
              <a:rPr lang="en-US" sz="1900" b="1" i="1" dirty="0" err="1" smtClean="0">
                <a:latin typeface="Traditional Arabic" pitchFamily="18" charset="-78"/>
                <a:cs typeface="Traditional Arabic" pitchFamily="18" charset="-78"/>
              </a:rPr>
              <a:t>dalam</a:t>
            </a:r>
            <a:r>
              <a:rPr lang="en-US" sz="1900" b="1" i="1" dirty="0" smtClean="0">
                <a:latin typeface="Traditional Arabic" pitchFamily="18" charset="-78"/>
                <a:cs typeface="Traditional Arabic" pitchFamily="18" charset="-78"/>
              </a:rPr>
              <a:t> </a:t>
            </a:r>
            <a:r>
              <a:rPr lang="en-US" sz="1900" b="1" i="1" dirty="0" err="1" smtClean="0">
                <a:latin typeface="Traditional Arabic" pitchFamily="18" charset="-78"/>
                <a:cs typeface="Traditional Arabic" pitchFamily="18" charset="-78"/>
              </a:rPr>
              <a:t>kandungan</a:t>
            </a:r>
            <a:endParaRPr lang="en-US" sz="1900" b="1" i="1" dirty="0" smtClean="0">
              <a:latin typeface="Traditional Arabic" pitchFamily="18" charset="-78"/>
              <a:cs typeface="Traditional Arabic" pitchFamily="18" charset="-78"/>
            </a:endParaRPr>
          </a:p>
          <a:p>
            <a:pPr lvl="1"/>
            <a:r>
              <a:rPr lang="en-US" sz="1900" b="1" i="1" dirty="0" err="1" smtClean="0">
                <a:latin typeface="Traditional Arabic" pitchFamily="18" charset="-78"/>
                <a:cs typeface="Traditional Arabic" pitchFamily="18" charset="-78"/>
              </a:rPr>
              <a:t>Kejadian</a:t>
            </a:r>
            <a:r>
              <a:rPr lang="en-US" sz="1900" b="1" i="1" dirty="0" smtClean="0">
                <a:latin typeface="Traditional Arabic" pitchFamily="18" charset="-78"/>
                <a:cs typeface="Traditional Arabic" pitchFamily="18" charset="-78"/>
              </a:rPr>
              <a:t> </a:t>
            </a:r>
          </a:p>
          <a:p>
            <a:pPr lvl="1"/>
            <a:r>
              <a:rPr lang="en-US" sz="1900" b="1" i="1" dirty="0" err="1" smtClean="0">
                <a:latin typeface="Traditional Arabic" pitchFamily="18" charset="-78"/>
                <a:cs typeface="Traditional Arabic" pitchFamily="18" charset="-78"/>
              </a:rPr>
              <a:t>kematian</a:t>
            </a:r>
            <a:endParaRPr lang="ar-SA" sz="1900" b="1" i="1" dirty="0" smtClean="0">
              <a:latin typeface="Traditional Arabic" pitchFamily="18" charset="-78"/>
              <a:cs typeface="Traditional Arabic" pitchFamily="18" charset="-78"/>
            </a:endParaRPr>
          </a:p>
          <a:p>
            <a:endParaRPr lang="en-US" dirty="0"/>
          </a:p>
        </p:txBody>
      </p:sp>
    </p:spTree>
    <p:extLst>
      <p:ext uri="{BB962C8B-B14F-4D97-AF65-F5344CB8AC3E}">
        <p14:creationId xmlns:p14="http://schemas.microsoft.com/office/powerpoint/2010/main" val="3354474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981200" y="80963"/>
            <a:ext cx="8229600" cy="1143000"/>
          </a:xfrm>
        </p:spPr>
        <p:txBody>
          <a:bodyPr/>
          <a:lstStyle/>
          <a:p>
            <a:endParaRPr lang="id-ID" altLang="id-ID" dirty="0" smtClean="0"/>
          </a:p>
        </p:txBody>
      </p:sp>
      <p:sp>
        <p:nvSpPr>
          <p:cNvPr id="3" name="Content Placeholder 2"/>
          <p:cNvSpPr>
            <a:spLocks noGrp="1"/>
          </p:cNvSpPr>
          <p:nvPr>
            <p:ph idx="1"/>
          </p:nvPr>
        </p:nvSpPr>
        <p:spPr>
          <a:xfrm>
            <a:off x="1981200" y="1066800"/>
            <a:ext cx="8229600" cy="5562600"/>
          </a:xfrm>
          <a:solidFill>
            <a:schemeClr val="tx2">
              <a:lumMod val="20000"/>
              <a:lumOff val="80000"/>
            </a:schemeClr>
          </a:solidFill>
        </p:spPr>
        <p:txBody>
          <a:bodyPr>
            <a:normAutofit lnSpcReduction="10000"/>
          </a:bodyPr>
          <a:lstStyle/>
          <a:p>
            <a:pPr>
              <a:defRPr/>
            </a:pPr>
            <a:r>
              <a:rPr lang="id-ID" dirty="0" smtClean="0"/>
              <a:t>Perilaku Suami pada Istri Hamil.</a:t>
            </a:r>
          </a:p>
          <a:p>
            <a:pPr marL="0" indent="0">
              <a:buNone/>
              <a:defRPr/>
            </a:pPr>
            <a:r>
              <a:rPr lang="id-ID" sz="2000" dirty="0"/>
              <a:t>A</a:t>
            </a:r>
            <a:r>
              <a:rPr lang="en-US" sz="2000" dirty="0"/>
              <a:t>l-Qur’an </a:t>
            </a:r>
            <a:r>
              <a:rPr lang="en-US" sz="2000" dirty="0" err="1"/>
              <a:t>surat</a:t>
            </a:r>
            <a:r>
              <a:rPr lang="en-US" sz="2000" dirty="0"/>
              <a:t> </a:t>
            </a:r>
            <a:r>
              <a:rPr lang="en-US" sz="2000" dirty="0" err="1"/>
              <a:t>Ath-Thalaaq</a:t>
            </a:r>
            <a:r>
              <a:rPr lang="en-US" sz="2000" dirty="0"/>
              <a:t> </a:t>
            </a:r>
            <a:r>
              <a:rPr lang="en-US" sz="2000" dirty="0" err="1"/>
              <a:t>ayat</a:t>
            </a:r>
            <a:r>
              <a:rPr lang="en-US" sz="2000" dirty="0"/>
              <a:t> 6:</a:t>
            </a:r>
            <a:endParaRPr lang="id-ID" sz="2000" dirty="0"/>
          </a:p>
          <a:p>
            <a:pPr marL="0" indent="0">
              <a:buNone/>
              <a:defRPr/>
            </a:pPr>
            <a:r>
              <a:rPr lang="en-US" sz="2000" i="1" dirty="0"/>
              <a:t>“D</a:t>
            </a:r>
            <a:r>
              <a:rPr lang="id-ID" sz="2000" i="1" dirty="0"/>
              <a:t>an janganlah kamu menyusahkan mereka untuk menyempitkan (hati) mereka</a:t>
            </a:r>
            <a:r>
              <a:rPr lang="en-US" sz="2000" i="1" dirty="0"/>
              <a:t>.”</a:t>
            </a:r>
            <a:endParaRPr lang="id-ID" sz="2000" dirty="0"/>
          </a:p>
          <a:p>
            <a:pPr marL="0" indent="0">
              <a:buNone/>
              <a:defRPr/>
            </a:pPr>
            <a:r>
              <a:rPr lang="en-US" sz="2000" dirty="0" err="1"/>
              <a:t>Ayat</a:t>
            </a:r>
            <a:r>
              <a:rPr lang="en-US" sz="2000" dirty="0"/>
              <a:t> </a:t>
            </a:r>
            <a:r>
              <a:rPr lang="en-US" sz="2000" dirty="0" err="1"/>
              <a:t>ini</a:t>
            </a:r>
            <a:r>
              <a:rPr lang="en-US" sz="2000" dirty="0"/>
              <a:t> </a:t>
            </a:r>
            <a:r>
              <a:rPr lang="en-US" sz="2000" dirty="0" err="1"/>
              <a:t>berkenaan</a:t>
            </a:r>
            <a:r>
              <a:rPr lang="en-US" sz="2000" dirty="0"/>
              <a:t> </a:t>
            </a:r>
            <a:r>
              <a:rPr lang="en-US" sz="2000" dirty="0" err="1"/>
              <a:t>dengan</a:t>
            </a:r>
            <a:r>
              <a:rPr lang="en-US" sz="2000" dirty="0"/>
              <a:t> </a:t>
            </a:r>
            <a:r>
              <a:rPr lang="en-US" sz="2000" dirty="0" err="1"/>
              <a:t>perilaku</a:t>
            </a:r>
            <a:r>
              <a:rPr lang="en-US" sz="2000" dirty="0"/>
              <a:t> </a:t>
            </a:r>
            <a:r>
              <a:rPr lang="en-US" sz="2000" dirty="0" err="1"/>
              <a:t>suami</a:t>
            </a:r>
            <a:r>
              <a:rPr lang="en-US" sz="2000" dirty="0"/>
              <a:t> </a:t>
            </a:r>
            <a:r>
              <a:rPr lang="en-US" sz="2000" dirty="0" err="1"/>
              <a:t>terhadap</a:t>
            </a:r>
            <a:r>
              <a:rPr lang="en-US" sz="2000" dirty="0"/>
              <a:t> </a:t>
            </a:r>
            <a:r>
              <a:rPr lang="en-US" sz="2000" dirty="0" err="1"/>
              <a:t>istrinya</a:t>
            </a:r>
            <a:r>
              <a:rPr lang="en-US" sz="2000" dirty="0"/>
              <a:t> yang </a:t>
            </a:r>
            <a:r>
              <a:rPr lang="en-US" sz="2000" dirty="0" err="1"/>
              <a:t>telah</a:t>
            </a:r>
            <a:r>
              <a:rPr lang="en-US" sz="2000" dirty="0"/>
              <a:t> </a:t>
            </a:r>
            <a:r>
              <a:rPr lang="en-US" sz="2000" dirty="0" err="1"/>
              <a:t>dicerainya</a:t>
            </a:r>
            <a:r>
              <a:rPr lang="en-US" sz="2000" dirty="0"/>
              <a:t> </a:t>
            </a:r>
            <a:r>
              <a:rPr lang="en-US" sz="2000" dirty="0" err="1"/>
              <a:t>tiga</a:t>
            </a:r>
            <a:r>
              <a:rPr lang="en-US" sz="2000" dirty="0"/>
              <a:t> kali. </a:t>
            </a:r>
            <a:r>
              <a:rPr lang="en-US" sz="2000" dirty="0" err="1"/>
              <a:t>Bekas</a:t>
            </a:r>
            <a:r>
              <a:rPr lang="en-US" sz="2000" dirty="0"/>
              <a:t> </a:t>
            </a:r>
            <a:r>
              <a:rPr lang="en-US" sz="2000" dirty="0" err="1"/>
              <a:t>istrinya</a:t>
            </a:r>
            <a:r>
              <a:rPr lang="en-US" sz="2000" dirty="0"/>
              <a:t> </a:t>
            </a:r>
            <a:r>
              <a:rPr lang="en-US" sz="2000" dirty="0" err="1"/>
              <a:t>ini</a:t>
            </a:r>
            <a:r>
              <a:rPr lang="en-US" sz="2000" dirty="0"/>
              <a:t> </a:t>
            </a:r>
            <a:r>
              <a:rPr lang="en-US" sz="2000" dirty="0" err="1"/>
              <a:t>tidak</a:t>
            </a:r>
            <a:r>
              <a:rPr lang="en-US" sz="2000" dirty="0"/>
              <a:t> </a:t>
            </a:r>
            <a:r>
              <a:rPr lang="en-US" sz="2000" dirty="0" err="1"/>
              <a:t>boleh</a:t>
            </a:r>
            <a:r>
              <a:rPr lang="en-US" sz="2000" dirty="0"/>
              <a:t> </a:t>
            </a:r>
            <a:r>
              <a:rPr lang="en-US" sz="2000" dirty="0" err="1"/>
              <a:t>diperlakukan</a:t>
            </a:r>
            <a:r>
              <a:rPr lang="en-US" sz="2000" dirty="0"/>
              <a:t> </a:t>
            </a:r>
            <a:r>
              <a:rPr lang="en-US" sz="2000" dirty="0" err="1"/>
              <a:t>secara</a:t>
            </a:r>
            <a:r>
              <a:rPr lang="en-US" sz="2000" dirty="0"/>
              <a:t> </a:t>
            </a:r>
            <a:r>
              <a:rPr lang="en-US" sz="2000" dirty="0" err="1"/>
              <a:t>semena-mena</a:t>
            </a:r>
            <a:r>
              <a:rPr lang="en-US" sz="2000" dirty="0"/>
              <a:t>, </a:t>
            </a:r>
            <a:r>
              <a:rPr lang="en-US" sz="2000" dirty="0" err="1"/>
              <a:t>sehingga</a:t>
            </a:r>
            <a:r>
              <a:rPr lang="en-US" sz="2000" dirty="0"/>
              <a:t> </a:t>
            </a:r>
            <a:r>
              <a:rPr lang="en-US" sz="2000" dirty="0" err="1"/>
              <a:t>ia</a:t>
            </a:r>
            <a:r>
              <a:rPr lang="en-US" sz="2000" dirty="0"/>
              <a:t> </a:t>
            </a:r>
            <a:r>
              <a:rPr lang="en-US" sz="2000" dirty="0" err="1"/>
              <a:t>hidup</a:t>
            </a:r>
            <a:r>
              <a:rPr lang="en-US" sz="2000" dirty="0"/>
              <a:t> </a:t>
            </a:r>
            <a:r>
              <a:rPr lang="en-US" sz="2000" dirty="0" err="1"/>
              <a:t>susah</a:t>
            </a:r>
            <a:r>
              <a:rPr lang="en-US" sz="2000" dirty="0"/>
              <a:t> </a:t>
            </a:r>
            <a:r>
              <a:rPr lang="en-US" sz="2000" dirty="0" err="1"/>
              <a:t>dan</a:t>
            </a:r>
            <a:r>
              <a:rPr lang="en-US" sz="2000" dirty="0"/>
              <a:t> </a:t>
            </a:r>
            <a:r>
              <a:rPr lang="en-US" sz="2000" dirty="0" err="1"/>
              <a:t>terlantar</a:t>
            </a:r>
            <a:r>
              <a:rPr lang="en-US" sz="2000" dirty="0"/>
              <a:t>. </a:t>
            </a:r>
            <a:r>
              <a:rPr lang="en-US" sz="2000" dirty="0" err="1"/>
              <a:t>Bila</a:t>
            </a:r>
            <a:r>
              <a:rPr lang="en-US" sz="2000" dirty="0"/>
              <a:t> </a:t>
            </a:r>
            <a:r>
              <a:rPr lang="en-US" sz="2000" dirty="0" err="1"/>
              <a:t>istri</a:t>
            </a:r>
            <a:r>
              <a:rPr lang="en-US" sz="2000" dirty="0"/>
              <a:t> yang </a:t>
            </a:r>
            <a:r>
              <a:rPr lang="en-US" sz="2000" dirty="0" err="1"/>
              <a:t>diceraikan</a:t>
            </a:r>
            <a:r>
              <a:rPr lang="en-US" sz="2000" dirty="0"/>
              <a:t> </a:t>
            </a:r>
            <a:r>
              <a:rPr lang="en-US" sz="2000" dirty="0" err="1"/>
              <a:t>itu</a:t>
            </a:r>
            <a:r>
              <a:rPr lang="en-US" sz="2000" dirty="0"/>
              <a:t> </a:t>
            </a:r>
            <a:r>
              <a:rPr lang="en-US" sz="2000" dirty="0" err="1"/>
              <a:t>sedang</a:t>
            </a:r>
            <a:r>
              <a:rPr lang="en-US" sz="2000" dirty="0"/>
              <a:t> </a:t>
            </a:r>
            <a:r>
              <a:rPr lang="en-US" sz="2000" dirty="0" err="1"/>
              <a:t>hamil</a:t>
            </a:r>
            <a:r>
              <a:rPr lang="en-US" sz="2000" dirty="0"/>
              <a:t>, </a:t>
            </a:r>
            <a:r>
              <a:rPr lang="en-US" sz="2000" dirty="0" err="1"/>
              <a:t>maka</a:t>
            </a:r>
            <a:r>
              <a:rPr lang="en-US" sz="2000" dirty="0"/>
              <a:t> </a:t>
            </a:r>
            <a:r>
              <a:rPr lang="en-US" sz="2000" dirty="0" err="1"/>
              <a:t>suami</a:t>
            </a:r>
            <a:r>
              <a:rPr lang="en-US" sz="2000" dirty="0"/>
              <a:t> yang </a:t>
            </a:r>
            <a:r>
              <a:rPr lang="en-US" sz="2000" dirty="0" err="1"/>
              <a:t>menceraikannya</a:t>
            </a:r>
            <a:r>
              <a:rPr lang="en-US" sz="2000" dirty="0"/>
              <a:t> </a:t>
            </a:r>
            <a:r>
              <a:rPr lang="en-US" sz="2000" dirty="0" err="1"/>
              <a:t>wajib</a:t>
            </a:r>
            <a:r>
              <a:rPr lang="en-US" sz="2000" dirty="0"/>
              <a:t> </a:t>
            </a:r>
            <a:r>
              <a:rPr lang="en-US" sz="2000" dirty="0" err="1"/>
              <a:t>memberi</a:t>
            </a:r>
            <a:r>
              <a:rPr lang="en-US" sz="2000" dirty="0"/>
              <a:t> </a:t>
            </a:r>
            <a:r>
              <a:rPr lang="en-US" sz="2000" dirty="0" err="1"/>
              <a:t>nafkah</a:t>
            </a:r>
            <a:r>
              <a:rPr lang="en-US" sz="2000" dirty="0"/>
              <a:t> </a:t>
            </a:r>
            <a:r>
              <a:rPr lang="en-US" sz="2000" dirty="0" err="1"/>
              <a:t>sampai</a:t>
            </a:r>
            <a:r>
              <a:rPr lang="en-US" sz="2000" dirty="0"/>
              <a:t> </a:t>
            </a:r>
            <a:r>
              <a:rPr lang="en-US" sz="2000" dirty="0" err="1"/>
              <a:t>ia</a:t>
            </a:r>
            <a:r>
              <a:rPr lang="en-US" sz="2000" dirty="0"/>
              <a:t> </a:t>
            </a:r>
            <a:r>
              <a:rPr lang="en-US" sz="2000" dirty="0" err="1"/>
              <a:t>melahirkan</a:t>
            </a:r>
            <a:r>
              <a:rPr lang="en-US" sz="2000" dirty="0"/>
              <a:t> </a:t>
            </a:r>
            <a:r>
              <a:rPr lang="en-US" sz="2000" dirty="0" err="1"/>
              <a:t>anaknya</a:t>
            </a:r>
            <a:r>
              <a:rPr lang="en-US" sz="2000" dirty="0"/>
              <a:t>.</a:t>
            </a:r>
            <a:endParaRPr lang="id-ID" sz="2000" dirty="0"/>
          </a:p>
          <a:p>
            <a:pPr>
              <a:defRPr/>
            </a:pPr>
            <a:r>
              <a:rPr lang="en-US" sz="2000" dirty="0" err="1"/>
              <a:t>Selanjutnya</a:t>
            </a:r>
            <a:r>
              <a:rPr lang="en-US" sz="2000" dirty="0"/>
              <a:t> </a:t>
            </a:r>
            <a:r>
              <a:rPr lang="en-US" sz="2000" dirty="0" err="1"/>
              <a:t>pada</a:t>
            </a:r>
            <a:r>
              <a:rPr lang="en-US" sz="2000" dirty="0"/>
              <a:t> </a:t>
            </a:r>
            <a:r>
              <a:rPr lang="en-US" sz="2000" dirty="0" err="1"/>
              <a:t>ayat</a:t>
            </a:r>
            <a:r>
              <a:rPr lang="en-US" sz="2000" dirty="0"/>
              <a:t> yang </a:t>
            </a:r>
            <a:r>
              <a:rPr lang="en-US" sz="2000" dirty="0" err="1"/>
              <a:t>sama</a:t>
            </a:r>
            <a:r>
              <a:rPr lang="en-US" sz="2000" dirty="0"/>
              <a:t> Allah </a:t>
            </a:r>
            <a:r>
              <a:rPr lang="en-US" sz="2000" dirty="0" err="1"/>
              <a:t>berfirman</a:t>
            </a:r>
            <a:r>
              <a:rPr lang="en-US" sz="2000" dirty="0"/>
              <a:t>: </a:t>
            </a:r>
            <a:endParaRPr lang="id-ID" sz="2000" dirty="0"/>
          </a:p>
          <a:p>
            <a:pPr marL="0" indent="0">
              <a:buNone/>
              <a:defRPr/>
            </a:pPr>
            <a:r>
              <a:rPr lang="en-US" sz="2000" i="1" dirty="0"/>
              <a:t>“… </a:t>
            </a:r>
            <a:r>
              <a:rPr lang="id-ID" sz="2000" i="1" dirty="0"/>
              <a:t>dan jika mereka (isteri-isteri yang sudah ditalaq) itu sedang hamil, Maka berikanlah kepada mereka nafkahnya hingga mereka bersalin</a:t>
            </a:r>
            <a:r>
              <a:rPr lang="en-US" sz="2000" i="1" dirty="0"/>
              <a:t> …”</a:t>
            </a:r>
            <a:endParaRPr lang="id-ID" sz="2000" dirty="0"/>
          </a:p>
          <a:p>
            <a:pPr marL="0" indent="0">
              <a:buNone/>
              <a:defRPr/>
            </a:pPr>
            <a:r>
              <a:rPr lang="en-US" sz="2000" dirty="0" err="1"/>
              <a:t>Jika</a:t>
            </a:r>
            <a:r>
              <a:rPr lang="en-US" sz="2000" dirty="0"/>
              <a:t> </a:t>
            </a:r>
            <a:r>
              <a:rPr lang="en-US" sz="2000" dirty="0" err="1"/>
              <a:t>terhadap</a:t>
            </a:r>
            <a:r>
              <a:rPr lang="en-US" sz="2000" dirty="0"/>
              <a:t> </a:t>
            </a:r>
            <a:r>
              <a:rPr lang="en-US" sz="2000" dirty="0" err="1"/>
              <a:t>istri</a:t>
            </a:r>
            <a:r>
              <a:rPr lang="en-US" sz="2000" dirty="0"/>
              <a:t> yang </a:t>
            </a:r>
            <a:r>
              <a:rPr lang="en-US" sz="2000" dirty="0" err="1"/>
              <a:t>dicerai</a:t>
            </a:r>
            <a:r>
              <a:rPr lang="en-US" sz="2000" dirty="0"/>
              <a:t> Islam </a:t>
            </a:r>
            <a:r>
              <a:rPr lang="en-US" sz="2000" dirty="0" err="1"/>
              <a:t>menyuruh</a:t>
            </a:r>
            <a:r>
              <a:rPr lang="en-US" sz="2000" dirty="0"/>
              <a:t> </a:t>
            </a:r>
            <a:r>
              <a:rPr lang="en-US" sz="2000" dirty="0" err="1"/>
              <a:t>suami</a:t>
            </a:r>
            <a:r>
              <a:rPr lang="en-US" sz="2000" dirty="0"/>
              <a:t> </a:t>
            </a:r>
            <a:r>
              <a:rPr lang="en-US" sz="2000" dirty="0" err="1"/>
              <a:t>untuk</a:t>
            </a:r>
            <a:r>
              <a:rPr lang="en-US" sz="2000" dirty="0"/>
              <a:t> </a:t>
            </a:r>
            <a:r>
              <a:rPr lang="en-US" sz="2000" dirty="0" err="1"/>
              <a:t>berlaku</a:t>
            </a:r>
            <a:r>
              <a:rPr lang="en-US" sz="2000" dirty="0"/>
              <a:t> </a:t>
            </a:r>
            <a:r>
              <a:rPr lang="en-US" sz="2000" dirty="0" err="1"/>
              <a:t>baik</a:t>
            </a:r>
            <a:r>
              <a:rPr lang="en-US" sz="2000" dirty="0"/>
              <a:t> </a:t>
            </a:r>
            <a:r>
              <a:rPr lang="en-US" sz="2000" dirty="0" err="1"/>
              <a:t>begitu</a:t>
            </a:r>
            <a:r>
              <a:rPr lang="en-US" sz="2000" dirty="0"/>
              <a:t> </a:t>
            </a:r>
            <a:r>
              <a:rPr lang="en-US" sz="2000" dirty="0" err="1"/>
              <a:t>rupa</a:t>
            </a:r>
            <a:r>
              <a:rPr lang="en-US" sz="2000" dirty="0"/>
              <a:t>, </a:t>
            </a:r>
            <a:r>
              <a:rPr lang="en-US" sz="2000" dirty="0" err="1"/>
              <a:t>maka</a:t>
            </a:r>
            <a:r>
              <a:rPr lang="en-US" sz="2000" dirty="0"/>
              <a:t> </a:t>
            </a:r>
            <a:r>
              <a:rPr lang="en-US" sz="2000" dirty="0" err="1"/>
              <a:t>sudah</a:t>
            </a:r>
            <a:r>
              <a:rPr lang="en-US" sz="2000" dirty="0"/>
              <a:t> </a:t>
            </a:r>
            <a:r>
              <a:rPr lang="en-US" sz="2000" dirty="0" err="1"/>
              <a:t>selayaknya</a:t>
            </a:r>
            <a:r>
              <a:rPr lang="en-US" sz="2000" dirty="0"/>
              <a:t> </a:t>
            </a:r>
            <a:r>
              <a:rPr lang="en-US" sz="2000" dirty="0" err="1"/>
              <a:t>bila</a:t>
            </a:r>
            <a:r>
              <a:rPr lang="en-US" sz="2000" dirty="0"/>
              <a:t> </a:t>
            </a:r>
            <a:r>
              <a:rPr lang="en-US" sz="2000" dirty="0" err="1"/>
              <a:t>terhadap</a:t>
            </a:r>
            <a:r>
              <a:rPr lang="en-US" sz="2000" dirty="0"/>
              <a:t> </a:t>
            </a:r>
            <a:r>
              <a:rPr lang="en-US" sz="2000" dirty="0" err="1"/>
              <a:t>istri</a:t>
            </a:r>
            <a:r>
              <a:rPr lang="en-US" sz="2000" dirty="0"/>
              <a:t> yang </a:t>
            </a:r>
            <a:r>
              <a:rPr lang="en-US" sz="2000" dirty="0" err="1"/>
              <a:t>dalam</a:t>
            </a:r>
            <a:r>
              <a:rPr lang="en-US" sz="2000" dirty="0"/>
              <a:t> </a:t>
            </a:r>
            <a:r>
              <a:rPr lang="en-US" sz="2000" dirty="0" err="1"/>
              <a:t>ikatan</a:t>
            </a:r>
            <a:r>
              <a:rPr lang="en-US" sz="2000" dirty="0"/>
              <a:t> yang </a:t>
            </a:r>
            <a:r>
              <a:rPr lang="en-US" sz="2000" dirty="0" err="1"/>
              <a:t>harmonis</a:t>
            </a:r>
            <a:r>
              <a:rPr lang="en-US" sz="2000" dirty="0"/>
              <a:t> </a:t>
            </a:r>
            <a:r>
              <a:rPr lang="en-US" sz="2000" dirty="0" err="1"/>
              <a:t>lebih</a:t>
            </a:r>
            <a:r>
              <a:rPr lang="en-US" sz="2000" dirty="0"/>
              <a:t> </a:t>
            </a:r>
            <a:r>
              <a:rPr lang="en-US" sz="2000" dirty="0" err="1"/>
              <a:t>besar</a:t>
            </a:r>
            <a:r>
              <a:rPr lang="en-US" sz="2000" dirty="0"/>
              <a:t> </a:t>
            </a:r>
            <a:r>
              <a:rPr lang="en-US" sz="2000" dirty="0" err="1"/>
              <a:t>tanggung</a:t>
            </a:r>
            <a:r>
              <a:rPr lang="en-US" sz="2000" dirty="0"/>
              <a:t> </a:t>
            </a:r>
            <a:r>
              <a:rPr lang="en-US" sz="2000" dirty="0" err="1"/>
              <a:t>jawabnya</a:t>
            </a:r>
            <a:r>
              <a:rPr lang="en-US" sz="2000" dirty="0"/>
              <a:t> </a:t>
            </a:r>
            <a:r>
              <a:rPr lang="en-US" sz="2000" dirty="0" err="1"/>
              <a:t>daripada</a:t>
            </a:r>
            <a:r>
              <a:rPr lang="en-US" sz="2000" dirty="0"/>
              <a:t> yang </a:t>
            </a:r>
            <a:r>
              <a:rPr lang="en-US" sz="2000" dirty="0" err="1"/>
              <a:t>telah</a:t>
            </a:r>
            <a:r>
              <a:rPr lang="en-US" sz="2000" dirty="0"/>
              <a:t> </a:t>
            </a:r>
            <a:r>
              <a:rPr lang="en-US" sz="2000" dirty="0" err="1"/>
              <a:t>dicerai</a:t>
            </a:r>
            <a:r>
              <a:rPr lang="en-US" sz="2000" dirty="0"/>
              <a:t>. </a:t>
            </a:r>
            <a:endParaRPr lang="id-ID" sz="2000" dirty="0"/>
          </a:p>
        </p:txBody>
      </p:sp>
    </p:spTree>
    <p:extLst>
      <p:ext uri="{BB962C8B-B14F-4D97-AF65-F5344CB8AC3E}">
        <p14:creationId xmlns:p14="http://schemas.microsoft.com/office/powerpoint/2010/main" val="16068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0446"/>
            <a:ext cx="8229600" cy="842554"/>
          </a:xfrm>
        </p:spPr>
        <p:style>
          <a:lnRef idx="3">
            <a:schemeClr val="lt1"/>
          </a:lnRef>
          <a:fillRef idx="1">
            <a:schemeClr val="accent5"/>
          </a:fillRef>
          <a:effectRef idx="1">
            <a:schemeClr val="accent5"/>
          </a:effectRef>
          <a:fontRef idx="minor">
            <a:schemeClr val="lt1"/>
          </a:fontRef>
        </p:style>
        <p:txBody>
          <a:bodyPr/>
          <a:lstStyle/>
          <a:p>
            <a:r>
              <a:rPr lang="en-US" dirty="0" smtClean="0"/>
              <a:t>AYAT-AYAT TEMATIK</a:t>
            </a:r>
            <a:endParaRPr lang="en-US" dirty="0"/>
          </a:p>
        </p:txBody>
      </p:sp>
      <p:sp>
        <p:nvSpPr>
          <p:cNvPr id="3" name="Content Placeholder 2"/>
          <p:cNvSpPr>
            <a:spLocks noGrp="1"/>
          </p:cNvSpPr>
          <p:nvPr>
            <p:ph idx="1"/>
          </p:nvPr>
        </p:nvSpPr>
        <p:spPr>
          <a:xfrm>
            <a:off x="1752600" y="1371600"/>
            <a:ext cx="8763000" cy="525780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514350" indent="-514350">
              <a:buFont typeface="+mj-lt"/>
              <a:buAutoNum type="alphaUcPeriod"/>
            </a:pPr>
            <a:r>
              <a:rPr lang="id-ID" dirty="0" smtClean="0"/>
              <a:t>Kehamilan </a:t>
            </a:r>
            <a:r>
              <a:rPr lang="en-US" dirty="0" err="1" smtClean="0"/>
              <a:t>dan</a:t>
            </a:r>
            <a:r>
              <a:rPr lang="en-US" dirty="0" smtClean="0"/>
              <a:t> </a:t>
            </a:r>
            <a:r>
              <a:rPr lang="en-US" dirty="0" err="1" smtClean="0"/>
              <a:t>Melahirkan</a:t>
            </a:r>
            <a:r>
              <a:rPr lang="id-ID" dirty="0" smtClean="0"/>
              <a:t>: </a:t>
            </a:r>
          </a:p>
          <a:p>
            <a:pPr marL="912813" indent="-455613">
              <a:buFont typeface="+mj-lt"/>
              <a:buAutoNum type="arabicPeriod"/>
            </a:pPr>
            <a:r>
              <a:rPr lang="id-ID" dirty="0" smtClean="0"/>
              <a:t>	Luqman</a:t>
            </a:r>
            <a:r>
              <a:rPr lang="en-US" dirty="0" smtClean="0"/>
              <a:t>(3</a:t>
            </a:r>
            <a:r>
              <a:rPr lang="id-ID" dirty="0" smtClean="0"/>
              <a:t>1</a:t>
            </a:r>
            <a:r>
              <a:rPr lang="en-US" dirty="0" smtClean="0"/>
              <a:t>) :</a:t>
            </a:r>
            <a:r>
              <a:rPr lang="id-ID" dirty="0" smtClean="0"/>
              <a:t>14,</a:t>
            </a:r>
            <a:r>
              <a:rPr lang="en-US" dirty="0" smtClean="0"/>
              <a:t> 34</a:t>
            </a:r>
            <a:r>
              <a:rPr lang="id-ID" dirty="0" smtClean="0"/>
              <a:t> </a:t>
            </a:r>
          </a:p>
          <a:p>
            <a:pPr marL="912813" indent="-455613">
              <a:buFont typeface="+mj-lt"/>
              <a:buAutoNum type="arabicPeriod"/>
            </a:pPr>
            <a:r>
              <a:rPr lang="id-ID" dirty="0" smtClean="0"/>
              <a:t>	</a:t>
            </a:r>
            <a:r>
              <a:rPr lang="en-US" dirty="0" smtClean="0"/>
              <a:t>A</a:t>
            </a:r>
            <a:r>
              <a:rPr lang="id-ID" dirty="0" smtClean="0"/>
              <a:t>l- </a:t>
            </a:r>
            <a:r>
              <a:rPr lang="en-US" dirty="0" smtClean="0"/>
              <a:t>A</a:t>
            </a:r>
            <a:r>
              <a:rPr lang="id-ID" dirty="0" smtClean="0"/>
              <a:t>hqaf</a:t>
            </a:r>
            <a:r>
              <a:rPr lang="en-US" dirty="0" smtClean="0"/>
              <a:t> (</a:t>
            </a:r>
            <a:r>
              <a:rPr lang="id-ID" dirty="0" smtClean="0"/>
              <a:t>46</a:t>
            </a:r>
            <a:r>
              <a:rPr lang="en-US" dirty="0" smtClean="0"/>
              <a:t>) :</a:t>
            </a:r>
            <a:r>
              <a:rPr lang="id-ID" dirty="0" smtClean="0"/>
              <a:t>15</a:t>
            </a:r>
            <a:r>
              <a:rPr lang="en-US" dirty="0" smtClean="0"/>
              <a:t> </a:t>
            </a:r>
            <a:endParaRPr lang="id-ID" dirty="0" smtClean="0"/>
          </a:p>
          <a:p>
            <a:pPr marL="912813" indent="-455613">
              <a:buFont typeface="+mj-lt"/>
              <a:buAutoNum type="arabicPeriod"/>
            </a:pPr>
            <a:r>
              <a:rPr lang="id-ID" dirty="0" smtClean="0"/>
              <a:t>	</a:t>
            </a:r>
            <a:r>
              <a:rPr lang="en-US" dirty="0" smtClean="0"/>
              <a:t>A</a:t>
            </a:r>
            <a:r>
              <a:rPr lang="id-ID" dirty="0" smtClean="0"/>
              <a:t>l-Mukminun</a:t>
            </a:r>
            <a:r>
              <a:rPr lang="en-US" dirty="0" smtClean="0"/>
              <a:t> (</a:t>
            </a:r>
            <a:r>
              <a:rPr lang="id-ID" dirty="0" smtClean="0"/>
              <a:t>23</a:t>
            </a:r>
            <a:r>
              <a:rPr lang="en-US" dirty="0" smtClean="0"/>
              <a:t>) :</a:t>
            </a:r>
            <a:r>
              <a:rPr lang="id-ID" dirty="0" smtClean="0"/>
              <a:t>12-14; </a:t>
            </a:r>
          </a:p>
          <a:p>
            <a:pPr marL="912813" indent="-455613">
              <a:buFont typeface="+mj-lt"/>
              <a:buAutoNum type="arabicPeriod"/>
            </a:pPr>
            <a:r>
              <a:rPr lang="id-ID" dirty="0" smtClean="0"/>
              <a:t>	</a:t>
            </a:r>
            <a:r>
              <a:rPr lang="en-US" dirty="0" smtClean="0"/>
              <a:t>A</a:t>
            </a:r>
            <a:r>
              <a:rPr lang="id-ID" smtClean="0"/>
              <a:t>l-Haj</a:t>
            </a:r>
            <a:r>
              <a:rPr lang="en-US" dirty="0" smtClean="0"/>
              <a:t> (</a:t>
            </a:r>
            <a:r>
              <a:rPr lang="id-ID" dirty="0" smtClean="0"/>
              <a:t>22</a:t>
            </a:r>
            <a:r>
              <a:rPr lang="en-US" dirty="0" smtClean="0"/>
              <a:t>) </a:t>
            </a:r>
            <a:r>
              <a:rPr lang="id-ID" dirty="0" smtClean="0"/>
              <a:t>:</a:t>
            </a:r>
            <a:r>
              <a:rPr lang="en-US" dirty="0" smtClean="0"/>
              <a:t> </a:t>
            </a:r>
            <a:r>
              <a:rPr lang="id-ID" dirty="0" smtClean="0"/>
              <a:t>5; </a:t>
            </a:r>
          </a:p>
          <a:p>
            <a:pPr marL="912813" indent="-455613">
              <a:buFont typeface="+mj-lt"/>
              <a:buAutoNum type="arabicPeriod"/>
            </a:pPr>
            <a:r>
              <a:rPr lang="id-ID" dirty="0" smtClean="0"/>
              <a:t>	</a:t>
            </a:r>
            <a:r>
              <a:rPr lang="en-US" dirty="0" smtClean="0"/>
              <a:t>A</a:t>
            </a:r>
            <a:r>
              <a:rPr lang="id-ID" dirty="0" smtClean="0"/>
              <a:t>s-Sajdah</a:t>
            </a:r>
            <a:r>
              <a:rPr lang="en-US" dirty="0" smtClean="0"/>
              <a:t> (</a:t>
            </a:r>
            <a:r>
              <a:rPr lang="id-ID" dirty="0" smtClean="0"/>
              <a:t>32</a:t>
            </a:r>
            <a:r>
              <a:rPr lang="en-US" dirty="0" smtClean="0"/>
              <a:t>) </a:t>
            </a:r>
            <a:r>
              <a:rPr lang="id-ID" dirty="0" smtClean="0"/>
              <a:t>:7-9; </a:t>
            </a:r>
            <a:r>
              <a:rPr lang="en-US" dirty="0" smtClean="0"/>
              <a:t> </a:t>
            </a:r>
            <a:endParaRPr lang="id-ID" dirty="0" smtClean="0"/>
          </a:p>
          <a:p>
            <a:pPr marL="912813" indent="-455613">
              <a:buFont typeface="+mj-lt"/>
              <a:buAutoNum type="arabicPeriod"/>
            </a:pPr>
            <a:r>
              <a:rPr lang="id-ID" dirty="0" smtClean="0"/>
              <a:t>	</a:t>
            </a:r>
            <a:r>
              <a:rPr lang="en-US" dirty="0" smtClean="0"/>
              <a:t>A</a:t>
            </a:r>
            <a:r>
              <a:rPr lang="id-ID" dirty="0" smtClean="0"/>
              <a:t>z-Zumar</a:t>
            </a:r>
            <a:r>
              <a:rPr lang="en-US" dirty="0" smtClean="0"/>
              <a:t> (</a:t>
            </a:r>
            <a:r>
              <a:rPr lang="id-ID" dirty="0" smtClean="0"/>
              <a:t>39</a:t>
            </a:r>
            <a:r>
              <a:rPr lang="en-US" dirty="0" smtClean="0"/>
              <a:t>) </a:t>
            </a:r>
            <a:r>
              <a:rPr lang="id-ID" dirty="0" smtClean="0"/>
              <a:t>;</a:t>
            </a:r>
            <a:r>
              <a:rPr lang="en-US" dirty="0" smtClean="0"/>
              <a:t> </a:t>
            </a:r>
            <a:r>
              <a:rPr lang="id-ID" dirty="0" smtClean="0"/>
              <a:t>6</a:t>
            </a:r>
            <a:r>
              <a:rPr lang="en-US" dirty="0" smtClean="0"/>
              <a:t> </a:t>
            </a:r>
            <a:endParaRPr lang="id-ID" dirty="0" smtClean="0"/>
          </a:p>
          <a:p>
            <a:pPr marL="514350" indent="-514350">
              <a:buFont typeface="+mj-lt"/>
              <a:buAutoNum type="alphaUcPeriod" startAt="2"/>
            </a:pPr>
            <a:r>
              <a:rPr lang="en-US" dirty="0" err="1" smtClean="0"/>
              <a:t>Haidh</a:t>
            </a:r>
            <a:r>
              <a:rPr lang="en-US" dirty="0" smtClean="0"/>
              <a:t> - </a:t>
            </a:r>
            <a:r>
              <a:rPr lang="id-ID" dirty="0" smtClean="0"/>
              <a:t>Nifas </a:t>
            </a:r>
            <a:endParaRPr lang="en-US" dirty="0" smtClean="0"/>
          </a:p>
          <a:p>
            <a:pPr marL="514350" indent="-514350">
              <a:buNone/>
            </a:pPr>
            <a:r>
              <a:rPr lang="en-US" dirty="0" smtClean="0"/>
              <a:t>	QS. AL-BAQARAH/2:222</a:t>
            </a:r>
            <a:endParaRPr lang="id-ID" dirty="0" smtClean="0"/>
          </a:p>
          <a:p>
            <a:pPr marL="514350" indent="-514350">
              <a:buFont typeface="+mj-lt"/>
              <a:buAutoNum type="alphaUcPeriod" startAt="2"/>
            </a:pPr>
            <a:r>
              <a:rPr lang="id-ID" dirty="0" smtClean="0"/>
              <a:t>Asi. </a:t>
            </a:r>
          </a:p>
          <a:p>
            <a:pPr marL="514350" indent="-514350">
              <a:buNone/>
            </a:pPr>
            <a:r>
              <a:rPr lang="id-ID" dirty="0" smtClean="0"/>
              <a:t>	</a:t>
            </a:r>
            <a:r>
              <a:rPr lang="en-US" dirty="0" smtClean="0"/>
              <a:t>1. </a:t>
            </a:r>
            <a:r>
              <a:rPr lang="id-ID" dirty="0" smtClean="0"/>
              <a:t>al-Baqarah/2:233</a:t>
            </a:r>
            <a:endParaRPr lang="ar-SA" dirty="0" smtClean="0"/>
          </a:p>
          <a:p>
            <a:pPr marL="514350" indent="-514350">
              <a:buNone/>
            </a:pPr>
            <a:r>
              <a:rPr lang="en-US" dirty="0" smtClean="0"/>
              <a:t>	2. </a:t>
            </a:r>
            <a:r>
              <a:rPr lang="en-US" dirty="0" err="1" smtClean="0"/>
              <a:t>Ath-Thalaq</a:t>
            </a:r>
            <a:r>
              <a:rPr lang="en-US" dirty="0" smtClean="0"/>
              <a:t> (65) : 6</a:t>
            </a:r>
          </a:p>
          <a:p>
            <a:pPr marL="514350" indent="-514350">
              <a:buNone/>
            </a:pPr>
            <a:r>
              <a:rPr lang="en-US" dirty="0" smtClean="0"/>
              <a:t>	3. an-</a:t>
            </a:r>
            <a:r>
              <a:rPr lang="en-US" dirty="0" err="1" smtClean="0"/>
              <a:t>Nisa</a:t>
            </a:r>
            <a:r>
              <a:rPr lang="en-US" dirty="0" smtClean="0"/>
              <a:t>` (4) : 23</a:t>
            </a:r>
          </a:p>
          <a:p>
            <a:pPr marL="514350" indent="-514350">
              <a:buNone/>
            </a:pPr>
            <a:r>
              <a:rPr lang="en-US" dirty="0" smtClean="0"/>
              <a:t>	4. al-</a:t>
            </a:r>
            <a:r>
              <a:rPr lang="en-US" dirty="0" err="1" smtClean="0"/>
              <a:t>Qashash</a:t>
            </a:r>
            <a:r>
              <a:rPr lang="en-US" dirty="0" smtClean="0"/>
              <a:t> (28) : 7</a:t>
            </a:r>
          </a:p>
          <a:p>
            <a:pPr marL="514350" indent="-514350">
              <a:buNone/>
            </a:pPr>
            <a:r>
              <a:rPr lang="en-US" dirty="0" smtClean="0"/>
              <a:t> </a:t>
            </a:r>
            <a:endParaRPr lang="id-ID" dirty="0" smtClean="0"/>
          </a:p>
          <a:p>
            <a:endParaRPr lang="en-US" dirty="0"/>
          </a:p>
        </p:txBody>
      </p:sp>
    </p:spTree>
    <p:extLst>
      <p:ext uri="{BB962C8B-B14F-4D97-AF65-F5344CB8AC3E}">
        <p14:creationId xmlns:p14="http://schemas.microsoft.com/office/powerpoint/2010/main" val="684504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28601"/>
            <a:ext cx="8229600" cy="5897563"/>
          </a:xfrm>
        </p:spPr>
        <p:txBody>
          <a:bodyPr/>
          <a:lstStyle/>
          <a:p>
            <a:pPr>
              <a:defRPr/>
            </a:pPr>
            <a:r>
              <a:rPr lang="id-ID" sz="2400" b="1" dirty="0" smtClean="0"/>
              <a:t>Sholat Wanita Hamil</a:t>
            </a:r>
          </a:p>
          <a:p>
            <a:pPr marL="0" indent="0">
              <a:buNone/>
              <a:defRPr/>
            </a:pPr>
            <a:r>
              <a:rPr lang="en-US" sz="2000" dirty="0" err="1"/>
              <a:t>Perlu</a:t>
            </a:r>
            <a:r>
              <a:rPr lang="en-US" sz="2000" dirty="0"/>
              <a:t> </a:t>
            </a:r>
            <a:r>
              <a:rPr lang="en-US" sz="2000" dirty="0" err="1"/>
              <a:t>diketahui</a:t>
            </a:r>
            <a:r>
              <a:rPr lang="en-US" sz="2000" dirty="0"/>
              <a:t> </a:t>
            </a:r>
            <a:r>
              <a:rPr lang="en-US" sz="2000" dirty="0" err="1"/>
              <a:t>bahwa</a:t>
            </a:r>
            <a:r>
              <a:rPr lang="en-US" sz="2000" dirty="0"/>
              <a:t> </a:t>
            </a:r>
            <a:r>
              <a:rPr lang="en-US" sz="2000" dirty="0" err="1"/>
              <a:t>tiap-tiap</a:t>
            </a:r>
            <a:r>
              <a:rPr lang="en-US" sz="2000" dirty="0"/>
              <a:t> </a:t>
            </a:r>
            <a:r>
              <a:rPr lang="en-US" sz="2000" dirty="0" err="1"/>
              <a:t>shalat</a:t>
            </a:r>
            <a:r>
              <a:rPr lang="en-US" sz="2000" dirty="0"/>
              <a:t>, </a:t>
            </a:r>
            <a:r>
              <a:rPr lang="en-US" sz="2000" dirty="0" err="1"/>
              <a:t>baik</a:t>
            </a:r>
            <a:r>
              <a:rPr lang="en-US" sz="2000" dirty="0"/>
              <a:t> </a:t>
            </a:r>
            <a:r>
              <a:rPr lang="en-US" sz="2000" dirty="0" err="1"/>
              <a:t>wajib</a:t>
            </a:r>
            <a:r>
              <a:rPr lang="en-US" sz="2000" dirty="0"/>
              <a:t> </a:t>
            </a:r>
            <a:r>
              <a:rPr lang="en-US" sz="2000" dirty="0" err="1"/>
              <a:t>maupun</a:t>
            </a:r>
            <a:r>
              <a:rPr lang="en-US" sz="2000" dirty="0"/>
              <a:t> </a:t>
            </a:r>
            <a:r>
              <a:rPr lang="en-US" sz="2000" dirty="0" err="1"/>
              <a:t>sunnah</a:t>
            </a:r>
            <a:r>
              <a:rPr lang="en-US" sz="2000" dirty="0"/>
              <a:t>, </a:t>
            </a:r>
            <a:r>
              <a:rPr lang="en-US" sz="2000" dirty="0" err="1"/>
              <a:t>harus</a:t>
            </a:r>
            <a:r>
              <a:rPr lang="en-US" sz="2000" dirty="0"/>
              <a:t> </a:t>
            </a:r>
            <a:r>
              <a:rPr lang="en-US" sz="2000" dirty="0" err="1"/>
              <a:t>dilakukan</a:t>
            </a:r>
            <a:r>
              <a:rPr lang="en-US" sz="2000" dirty="0"/>
              <a:t> </a:t>
            </a:r>
            <a:r>
              <a:rPr lang="en-US" sz="2000" dirty="0" err="1"/>
              <a:t>pada</a:t>
            </a:r>
            <a:r>
              <a:rPr lang="en-US" sz="2000" dirty="0"/>
              <a:t> </a:t>
            </a:r>
            <a:r>
              <a:rPr lang="en-US" sz="2000" dirty="0" err="1"/>
              <a:t>waktu</a:t>
            </a:r>
            <a:r>
              <a:rPr lang="en-US" sz="2000" dirty="0"/>
              <a:t> yang </a:t>
            </a:r>
            <a:r>
              <a:rPr lang="en-US" sz="2000" dirty="0" err="1"/>
              <a:t>telah</a:t>
            </a:r>
            <a:r>
              <a:rPr lang="en-US" sz="2000" dirty="0"/>
              <a:t> </a:t>
            </a:r>
            <a:r>
              <a:rPr lang="en-US" sz="2000" dirty="0" err="1"/>
              <a:t>ditentukan</a:t>
            </a:r>
            <a:r>
              <a:rPr lang="en-US" sz="2000" dirty="0"/>
              <a:t>. Allah </a:t>
            </a:r>
            <a:r>
              <a:rPr lang="en-US" sz="2000" dirty="0" err="1"/>
              <a:t>berfirman</a:t>
            </a:r>
            <a:r>
              <a:rPr lang="en-US" sz="2000" dirty="0"/>
              <a:t> </a:t>
            </a:r>
            <a:r>
              <a:rPr lang="en-US" sz="2000" dirty="0" err="1"/>
              <a:t>dalam</a:t>
            </a:r>
            <a:r>
              <a:rPr lang="en-US" sz="2000" dirty="0"/>
              <a:t> Q.S. An-</a:t>
            </a:r>
            <a:r>
              <a:rPr lang="en-US" sz="2000" dirty="0" err="1"/>
              <a:t>Nisaa</a:t>
            </a:r>
            <a:r>
              <a:rPr lang="en-US" sz="2000" dirty="0"/>
              <a:t>’ </a:t>
            </a:r>
            <a:r>
              <a:rPr lang="en-US" sz="2000" dirty="0" err="1"/>
              <a:t>ayat</a:t>
            </a:r>
            <a:r>
              <a:rPr lang="en-US" sz="2000" dirty="0"/>
              <a:t> 103:</a:t>
            </a:r>
            <a:endParaRPr lang="id-ID" sz="2000" dirty="0"/>
          </a:p>
          <a:p>
            <a:pPr marL="0" indent="0">
              <a:buNone/>
              <a:defRPr/>
            </a:pPr>
            <a:r>
              <a:rPr lang="en-US" sz="2000" i="1" dirty="0"/>
              <a:t>"… </a:t>
            </a:r>
            <a:r>
              <a:rPr lang="id-ID" sz="2000" i="1" dirty="0"/>
              <a:t>Sesungguhnya shalat itu adalah fardhu yang ditentukan waktunya atas orang-orang yang beriman.</a:t>
            </a:r>
            <a:r>
              <a:rPr lang="en-US" sz="2000" i="1" dirty="0"/>
              <a:t>”</a:t>
            </a:r>
            <a:endParaRPr lang="id-ID" sz="2000" dirty="0"/>
          </a:p>
          <a:p>
            <a:pPr marL="0" indent="0">
              <a:buNone/>
              <a:defRPr/>
            </a:pPr>
            <a:r>
              <a:rPr lang="en-US" sz="2000" b="1" dirty="0" err="1"/>
              <a:t>Jadi</a:t>
            </a:r>
            <a:r>
              <a:rPr lang="en-US" sz="2000" b="1" dirty="0"/>
              <a:t>, </a:t>
            </a:r>
            <a:r>
              <a:rPr lang="en-US" sz="2000" b="1" dirty="0" err="1"/>
              <a:t>begitu</a:t>
            </a:r>
            <a:r>
              <a:rPr lang="en-US" sz="2000" b="1" dirty="0"/>
              <a:t> </a:t>
            </a:r>
            <a:r>
              <a:rPr lang="en-US" sz="2000" b="1" dirty="0" err="1"/>
              <a:t>halnya</a:t>
            </a:r>
            <a:r>
              <a:rPr lang="en-US" sz="2000" b="1" dirty="0"/>
              <a:t> </a:t>
            </a:r>
            <a:r>
              <a:rPr lang="en-US" sz="2000" b="1" dirty="0" err="1"/>
              <a:t>dengan</a:t>
            </a:r>
            <a:r>
              <a:rPr lang="en-US" sz="2000" b="1" dirty="0"/>
              <a:t> </a:t>
            </a:r>
            <a:r>
              <a:rPr lang="en-US" sz="2000" b="1" dirty="0" err="1"/>
              <a:t>wanita</a:t>
            </a:r>
            <a:r>
              <a:rPr lang="en-US" sz="2000" b="1" dirty="0"/>
              <a:t> </a:t>
            </a:r>
            <a:r>
              <a:rPr lang="en-US" sz="2000" b="1" dirty="0" err="1"/>
              <a:t>hamil</a:t>
            </a:r>
            <a:r>
              <a:rPr lang="en-US" sz="2000" b="1" dirty="0"/>
              <a:t> yang </a:t>
            </a:r>
            <a:r>
              <a:rPr lang="en-US" sz="2000" b="1" dirty="0" err="1"/>
              <a:t>mengalami</a:t>
            </a:r>
            <a:r>
              <a:rPr lang="en-US" sz="2000" b="1" dirty="0"/>
              <a:t> </a:t>
            </a:r>
            <a:r>
              <a:rPr lang="en-US" sz="2000" b="1" dirty="0" err="1"/>
              <a:t>kesulitan</a:t>
            </a:r>
            <a:r>
              <a:rPr lang="en-US" sz="2000" b="1" dirty="0"/>
              <a:t> </a:t>
            </a:r>
            <a:r>
              <a:rPr lang="en-US" sz="2000" b="1" dirty="0" err="1"/>
              <a:t>atau</a:t>
            </a:r>
            <a:r>
              <a:rPr lang="en-US" sz="2000" b="1" dirty="0"/>
              <a:t> </a:t>
            </a:r>
            <a:r>
              <a:rPr lang="en-US" sz="2000" b="1" dirty="0" err="1"/>
              <a:t>kerepotan</a:t>
            </a:r>
            <a:r>
              <a:rPr lang="en-US" sz="2000" b="1" dirty="0"/>
              <a:t> </a:t>
            </a:r>
            <a:r>
              <a:rPr lang="en-US" sz="2000" b="1" dirty="0" err="1"/>
              <a:t>untuk</a:t>
            </a:r>
            <a:r>
              <a:rPr lang="en-US" sz="2000" b="1" dirty="0"/>
              <a:t> </a:t>
            </a:r>
            <a:r>
              <a:rPr lang="en-US" sz="2000" b="1" dirty="0" err="1"/>
              <a:t>berulang</a:t>
            </a:r>
            <a:r>
              <a:rPr lang="en-US" sz="2000" b="1" dirty="0"/>
              <a:t> kali </a:t>
            </a:r>
            <a:r>
              <a:rPr lang="en-US" sz="2000" b="1" dirty="0" err="1"/>
              <a:t>berwudlu</a:t>
            </a:r>
            <a:r>
              <a:rPr lang="en-US" sz="2000" b="1" dirty="0"/>
              <a:t> </a:t>
            </a:r>
            <a:r>
              <a:rPr lang="en-US" sz="2000" b="1" dirty="0" err="1"/>
              <a:t>dan</a:t>
            </a:r>
            <a:r>
              <a:rPr lang="en-US" sz="2000" b="1" dirty="0"/>
              <a:t> </a:t>
            </a:r>
            <a:r>
              <a:rPr lang="en-US" sz="2000" b="1" dirty="0" err="1"/>
              <a:t>menyiapkan</a:t>
            </a:r>
            <a:r>
              <a:rPr lang="en-US" sz="2000" b="1" dirty="0"/>
              <a:t> </a:t>
            </a:r>
            <a:r>
              <a:rPr lang="en-US" sz="2000" b="1" dirty="0" err="1"/>
              <a:t>mukena</a:t>
            </a:r>
            <a:r>
              <a:rPr lang="en-US" sz="2000" b="1" dirty="0"/>
              <a:t> (</a:t>
            </a:r>
            <a:r>
              <a:rPr lang="en-US" sz="2000" b="1" dirty="0" err="1"/>
              <a:t>rukuh</a:t>
            </a:r>
            <a:r>
              <a:rPr lang="en-US" sz="2000" b="1" dirty="0"/>
              <a:t>) </a:t>
            </a:r>
            <a:r>
              <a:rPr lang="en-US" sz="2000" b="1" dirty="0" err="1"/>
              <a:t>untuk</a:t>
            </a:r>
            <a:r>
              <a:rPr lang="en-US" sz="2000" b="1" dirty="0"/>
              <a:t> </a:t>
            </a:r>
            <a:r>
              <a:rPr lang="en-US" sz="2000" b="1" dirty="0" err="1"/>
              <a:t>shalat</a:t>
            </a:r>
            <a:r>
              <a:rPr lang="en-US" sz="2000" b="1" dirty="0"/>
              <a:t>, </a:t>
            </a:r>
            <a:r>
              <a:rPr lang="en-US" sz="2000" b="1" dirty="0" err="1"/>
              <a:t>sedangkan</a:t>
            </a:r>
            <a:r>
              <a:rPr lang="en-US" sz="2000" b="1" dirty="0"/>
              <a:t> </a:t>
            </a:r>
            <a:r>
              <a:rPr lang="en-US" sz="2000" b="1" dirty="0" err="1"/>
              <a:t>kesehatannya</a:t>
            </a:r>
            <a:r>
              <a:rPr lang="en-US" sz="2000" b="1" dirty="0"/>
              <a:t> </a:t>
            </a:r>
            <a:r>
              <a:rPr lang="en-US" sz="2000" b="1" dirty="0" err="1"/>
              <a:t>terganggu</a:t>
            </a:r>
            <a:r>
              <a:rPr lang="en-US" sz="2000" b="1" dirty="0"/>
              <a:t>. </a:t>
            </a:r>
            <a:r>
              <a:rPr lang="en-US" sz="2000" b="1" dirty="0" err="1"/>
              <a:t>Ia</a:t>
            </a:r>
            <a:r>
              <a:rPr lang="en-US" sz="2000" b="1" dirty="0"/>
              <a:t> </a:t>
            </a:r>
            <a:r>
              <a:rPr lang="en-US" sz="2000" b="1" dirty="0" err="1"/>
              <a:t>boleh</a:t>
            </a:r>
            <a:r>
              <a:rPr lang="en-US" sz="2000" b="1" dirty="0"/>
              <a:t> </a:t>
            </a:r>
            <a:r>
              <a:rPr lang="en-US" sz="2000" b="1" dirty="0" err="1"/>
              <a:t>melakukan</a:t>
            </a:r>
            <a:r>
              <a:rPr lang="en-US" sz="2000" b="1" dirty="0"/>
              <a:t> </a:t>
            </a:r>
            <a:r>
              <a:rPr lang="en-US" sz="2000" b="1" dirty="0" err="1"/>
              <a:t>shalat</a:t>
            </a:r>
            <a:r>
              <a:rPr lang="en-US" sz="2000" b="1" dirty="0"/>
              <a:t> </a:t>
            </a:r>
            <a:r>
              <a:rPr lang="en-US" sz="2000" b="1" dirty="0" err="1"/>
              <a:t>jamak</a:t>
            </a:r>
            <a:r>
              <a:rPr lang="en-US" sz="2000" b="1" dirty="0"/>
              <a:t>. </a:t>
            </a:r>
            <a:r>
              <a:rPr lang="en-US" sz="2000" b="1" dirty="0" err="1"/>
              <a:t>Tetapi</a:t>
            </a:r>
            <a:r>
              <a:rPr lang="en-US" sz="2000" b="1" dirty="0"/>
              <a:t> </a:t>
            </a:r>
            <a:r>
              <a:rPr lang="en-US" sz="2000" b="1" dirty="0" err="1"/>
              <a:t>apakah</a:t>
            </a:r>
            <a:r>
              <a:rPr lang="en-US" sz="2000" b="1" dirty="0"/>
              <a:t> </a:t>
            </a:r>
            <a:r>
              <a:rPr lang="en-US" sz="2000" b="1" dirty="0" err="1"/>
              <a:t>shalat</a:t>
            </a:r>
            <a:r>
              <a:rPr lang="en-US" sz="2000" b="1" dirty="0"/>
              <a:t> </a:t>
            </a:r>
            <a:r>
              <a:rPr lang="en-US" sz="2000" b="1" dirty="0" err="1"/>
              <a:t>jamak</a:t>
            </a:r>
            <a:r>
              <a:rPr lang="en-US" sz="2000" b="1" dirty="0"/>
              <a:t> </a:t>
            </a:r>
            <a:r>
              <a:rPr lang="en-US" sz="2000" b="1" dirty="0" err="1"/>
              <a:t>ini</a:t>
            </a:r>
            <a:r>
              <a:rPr lang="en-US" sz="2000" b="1" dirty="0"/>
              <a:t> </a:t>
            </a:r>
            <a:r>
              <a:rPr lang="en-US" sz="2000" b="1" dirty="0" err="1"/>
              <a:t>boleh</a:t>
            </a:r>
            <a:r>
              <a:rPr lang="en-US" sz="2000" b="1" dirty="0"/>
              <a:t> </a:t>
            </a:r>
            <a:r>
              <a:rPr lang="en-US" sz="2000" b="1" dirty="0" err="1"/>
              <a:t>dilakukan</a:t>
            </a:r>
            <a:r>
              <a:rPr lang="en-US" sz="2000" b="1" dirty="0"/>
              <a:t> </a:t>
            </a:r>
            <a:r>
              <a:rPr lang="en-US" sz="2000" b="1" dirty="0" err="1"/>
              <a:t>setiap</a:t>
            </a:r>
            <a:r>
              <a:rPr lang="en-US" sz="2000" b="1" dirty="0"/>
              <a:t> </a:t>
            </a:r>
            <a:r>
              <a:rPr lang="en-US" sz="2000" b="1" dirty="0" err="1"/>
              <a:t>hari</a:t>
            </a:r>
            <a:r>
              <a:rPr lang="en-US" sz="2000" b="1" dirty="0"/>
              <a:t>? </a:t>
            </a:r>
            <a:r>
              <a:rPr lang="en-US" sz="2000" b="1" dirty="0" err="1"/>
              <a:t>Wanita</a:t>
            </a:r>
            <a:r>
              <a:rPr lang="en-US" sz="2000" b="1" dirty="0"/>
              <a:t> </a:t>
            </a:r>
            <a:r>
              <a:rPr lang="en-US" sz="2000" b="1" dirty="0" err="1"/>
              <a:t>hamil</a:t>
            </a:r>
            <a:r>
              <a:rPr lang="en-US" sz="2000" b="1" dirty="0"/>
              <a:t> yang </a:t>
            </a:r>
            <a:r>
              <a:rPr lang="en-US" sz="2000" b="1" dirty="0" err="1"/>
              <a:t>mengalami</a:t>
            </a:r>
            <a:r>
              <a:rPr lang="en-US" sz="2000" b="1" dirty="0"/>
              <a:t> </a:t>
            </a:r>
            <a:r>
              <a:rPr lang="en-US" sz="2000" b="1" dirty="0" err="1"/>
              <a:t>gangguan</a:t>
            </a:r>
            <a:r>
              <a:rPr lang="en-US" sz="2000" b="1" dirty="0"/>
              <a:t> </a:t>
            </a:r>
            <a:r>
              <a:rPr lang="en-US" sz="2000" b="1" dirty="0" err="1"/>
              <a:t>kesehatan</a:t>
            </a:r>
            <a:r>
              <a:rPr lang="en-US" sz="2000" b="1" dirty="0"/>
              <a:t> </a:t>
            </a:r>
            <a:r>
              <a:rPr lang="en-US" sz="2000" b="1" dirty="0" err="1"/>
              <a:t>seperti</a:t>
            </a:r>
            <a:r>
              <a:rPr lang="en-US" sz="2000" b="1" dirty="0"/>
              <a:t> </a:t>
            </a:r>
            <a:r>
              <a:rPr lang="en-US" sz="2000" b="1" dirty="0" err="1"/>
              <a:t>keadaan</a:t>
            </a:r>
            <a:r>
              <a:rPr lang="en-US" sz="2000" b="1" dirty="0"/>
              <a:t> di </a:t>
            </a:r>
            <a:r>
              <a:rPr lang="en-US" sz="2000" b="1" dirty="0" err="1"/>
              <a:t>atas</a:t>
            </a:r>
            <a:r>
              <a:rPr lang="en-US" sz="2000" b="1" dirty="0"/>
              <a:t>, </a:t>
            </a:r>
            <a:r>
              <a:rPr lang="en-US" sz="2000" b="1" dirty="0" err="1"/>
              <a:t>boleh</a:t>
            </a:r>
            <a:r>
              <a:rPr lang="en-US" sz="2000" b="1" dirty="0"/>
              <a:t> </a:t>
            </a:r>
            <a:r>
              <a:rPr lang="en-US" sz="2000" b="1" dirty="0" err="1"/>
              <a:t>melakukan</a:t>
            </a:r>
            <a:r>
              <a:rPr lang="en-US" sz="2000" b="1" dirty="0"/>
              <a:t> </a:t>
            </a:r>
            <a:r>
              <a:rPr lang="en-US" sz="2000" b="1" dirty="0" err="1"/>
              <a:t>shalat</a:t>
            </a:r>
            <a:r>
              <a:rPr lang="en-US" sz="2000" b="1" dirty="0"/>
              <a:t> </a:t>
            </a:r>
            <a:r>
              <a:rPr lang="en-US" sz="2000" b="1" dirty="0" err="1"/>
              <a:t>jamak</a:t>
            </a:r>
            <a:r>
              <a:rPr lang="en-US" sz="2000" b="1" dirty="0"/>
              <a:t> </a:t>
            </a:r>
            <a:r>
              <a:rPr lang="en-US" sz="2000" b="1" dirty="0" err="1"/>
              <a:t>setiap</a:t>
            </a:r>
            <a:r>
              <a:rPr lang="en-US" sz="2000" b="1" dirty="0"/>
              <a:t> </a:t>
            </a:r>
            <a:r>
              <a:rPr lang="en-US" sz="2000" b="1" dirty="0" err="1"/>
              <a:t>hari</a:t>
            </a:r>
            <a:r>
              <a:rPr lang="en-US" sz="2000" b="1" dirty="0"/>
              <a:t>.</a:t>
            </a:r>
            <a:endParaRPr lang="id-ID" sz="2000" b="1" dirty="0"/>
          </a:p>
          <a:p>
            <a:pPr marL="0" indent="0">
              <a:buNone/>
              <a:defRPr/>
            </a:pPr>
            <a:endParaRPr lang="id-ID" dirty="0"/>
          </a:p>
        </p:txBody>
      </p:sp>
    </p:spTree>
    <p:extLst>
      <p:ext uri="{BB962C8B-B14F-4D97-AF65-F5344CB8AC3E}">
        <p14:creationId xmlns:p14="http://schemas.microsoft.com/office/powerpoint/2010/main" val="948377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04800"/>
            <a:ext cx="8229600" cy="6172200"/>
          </a:xfrm>
        </p:spPr>
        <p:txBody>
          <a:bodyPr>
            <a:normAutofit lnSpcReduction="10000"/>
          </a:bodyPr>
          <a:lstStyle/>
          <a:p>
            <a:pPr>
              <a:defRPr/>
            </a:pPr>
            <a:r>
              <a:rPr lang="id-ID" sz="2400" b="1" dirty="0" smtClean="0"/>
              <a:t>Puasa Wanita Hamil dan Nifas.</a:t>
            </a:r>
          </a:p>
          <a:p>
            <a:pPr marL="0" indent="0">
              <a:buNone/>
              <a:defRPr/>
            </a:pPr>
            <a:r>
              <a:rPr lang="en-US" sz="2000" dirty="0"/>
              <a:t>Allah </a:t>
            </a:r>
            <a:r>
              <a:rPr lang="en-US" sz="2000" dirty="0" err="1"/>
              <a:t>berfirman</a:t>
            </a:r>
            <a:r>
              <a:rPr lang="en-US" sz="2000" dirty="0"/>
              <a:t> </a:t>
            </a:r>
            <a:r>
              <a:rPr lang="en-US" sz="2000" dirty="0" err="1"/>
              <a:t>dalam</a:t>
            </a:r>
            <a:r>
              <a:rPr lang="en-US" sz="2000" dirty="0"/>
              <a:t> </a:t>
            </a:r>
            <a:r>
              <a:rPr lang="en-US" sz="2000" dirty="0" err="1"/>
              <a:t>surat</a:t>
            </a:r>
            <a:r>
              <a:rPr lang="en-US" sz="2000" dirty="0"/>
              <a:t> al-</a:t>
            </a:r>
            <a:r>
              <a:rPr lang="en-US" sz="2000" dirty="0" err="1"/>
              <a:t>Baqarah</a:t>
            </a:r>
            <a:r>
              <a:rPr lang="en-US" sz="2000" dirty="0"/>
              <a:t> </a:t>
            </a:r>
            <a:r>
              <a:rPr lang="en-US" sz="2000" dirty="0" err="1"/>
              <a:t>ayat</a:t>
            </a:r>
            <a:r>
              <a:rPr lang="en-US" sz="2000" dirty="0"/>
              <a:t> 183-184:</a:t>
            </a:r>
            <a:endParaRPr lang="id-ID" sz="2000" dirty="0"/>
          </a:p>
          <a:p>
            <a:pPr marL="0" indent="0" algn="just">
              <a:buNone/>
              <a:defRPr/>
            </a:pPr>
            <a:r>
              <a:rPr lang="ar-SA" sz="2000" i="1" dirty="0"/>
              <a:t> </a:t>
            </a:r>
            <a:r>
              <a:rPr lang="id-ID" sz="2000" i="1" dirty="0"/>
              <a:t>“Hai orang-orang yang beriman, diwajibkan atas kamu berpuasa sebagaimana diwajibkan atas orang-orang sebelum kamu agar kamu bertakwa, (yaitu) dalam beberapa hari yang tertentu. Maka Barangsiapa diantara kamu ada yang sakit atau dalam perjalanan (lalu ia berbuka), Maka (wajiblah baginya berpuasa) sebanyak hari yang ditinggalkan itu pada hari-hari yang lain. dan wajib bagi orang-orang yang </a:t>
            </a:r>
            <a:r>
              <a:rPr lang="id-ID" sz="2000" b="1" i="1" dirty="0">
                <a:solidFill>
                  <a:srgbClr val="FF0000"/>
                </a:solidFill>
              </a:rPr>
              <a:t>berat menjalankannya </a:t>
            </a:r>
            <a:r>
              <a:rPr lang="id-ID" sz="2000" i="1" dirty="0"/>
              <a:t>(jika mereka tidak berpuasa) membayar fidyah, (yaitu): memberi Makan seorang miskin. Barangsiapa yang dengan kerelaan hati mengerjakan kebajikan. Maka Itulah yang lebih baik baginya. dan berpuasa lebih baik bagimu jika kamu mengetahui.”</a:t>
            </a:r>
            <a:endParaRPr lang="id-ID" sz="2000" dirty="0"/>
          </a:p>
          <a:p>
            <a:pPr marL="0" indent="0">
              <a:buNone/>
              <a:defRPr/>
            </a:pPr>
            <a:r>
              <a:rPr lang="id-ID" sz="2000" dirty="0"/>
              <a:t> </a:t>
            </a:r>
            <a:r>
              <a:rPr lang="en-US" sz="2000" dirty="0" err="1"/>
              <a:t>Pada</a:t>
            </a:r>
            <a:r>
              <a:rPr lang="en-US" sz="2000" dirty="0"/>
              <a:t> </a:t>
            </a:r>
            <a:r>
              <a:rPr lang="en-US" sz="2000" dirty="0" err="1"/>
              <a:t>ayat</a:t>
            </a:r>
            <a:r>
              <a:rPr lang="en-US" sz="2000" dirty="0"/>
              <a:t> di </a:t>
            </a:r>
            <a:r>
              <a:rPr lang="en-US" sz="2000" dirty="0" err="1"/>
              <a:t>atas</a:t>
            </a:r>
            <a:r>
              <a:rPr lang="en-US" sz="2000" dirty="0"/>
              <a:t> orang-orang yang </a:t>
            </a:r>
            <a:r>
              <a:rPr lang="en-US" sz="2000" dirty="0" err="1"/>
              <a:t>digolongkan</a:t>
            </a:r>
            <a:r>
              <a:rPr lang="en-US" sz="2000" dirty="0"/>
              <a:t> </a:t>
            </a:r>
            <a:r>
              <a:rPr lang="en-US" sz="2000" dirty="0" err="1"/>
              <a:t>berhalangan</a:t>
            </a:r>
            <a:r>
              <a:rPr lang="en-US" sz="2000" dirty="0"/>
              <a:t> </a:t>
            </a:r>
            <a:r>
              <a:rPr lang="en-US" sz="2000" dirty="0" err="1"/>
              <a:t>puasa</a:t>
            </a:r>
            <a:r>
              <a:rPr lang="en-US" sz="2000" dirty="0"/>
              <a:t> </a:t>
            </a:r>
            <a:r>
              <a:rPr lang="en-US" sz="2000" dirty="0" err="1"/>
              <a:t>adalah</a:t>
            </a:r>
            <a:r>
              <a:rPr lang="en-US" sz="2000" dirty="0"/>
              <a:t>:</a:t>
            </a:r>
            <a:endParaRPr lang="id-ID" sz="2000" dirty="0"/>
          </a:p>
          <a:p>
            <a:pPr>
              <a:defRPr/>
            </a:pPr>
            <a:r>
              <a:rPr lang="en-US" sz="2000" dirty="0"/>
              <a:t>Orang </a:t>
            </a:r>
            <a:r>
              <a:rPr lang="en-US" sz="2000" dirty="0" err="1"/>
              <a:t>sakit</a:t>
            </a:r>
            <a:r>
              <a:rPr lang="en-US" sz="2000" dirty="0"/>
              <a:t>;</a:t>
            </a:r>
            <a:endParaRPr lang="id-ID" sz="2000" dirty="0"/>
          </a:p>
          <a:p>
            <a:pPr>
              <a:defRPr/>
            </a:pPr>
            <a:r>
              <a:rPr lang="en-US" sz="2000" dirty="0"/>
              <a:t>Orang yang </a:t>
            </a:r>
            <a:r>
              <a:rPr lang="en-US" sz="2000" dirty="0" err="1"/>
              <a:t>berpergian</a:t>
            </a:r>
            <a:r>
              <a:rPr lang="en-US" sz="2000" dirty="0"/>
              <a:t> (</a:t>
            </a:r>
            <a:r>
              <a:rPr lang="en-US" sz="2000" dirty="0" err="1"/>
              <a:t>musafir</a:t>
            </a:r>
            <a:r>
              <a:rPr lang="en-US" sz="2000" dirty="0"/>
              <a:t>); </a:t>
            </a:r>
            <a:r>
              <a:rPr lang="en-US" sz="2000" dirty="0" err="1"/>
              <a:t>dan</a:t>
            </a:r>
            <a:r>
              <a:rPr lang="en-US" sz="2000" dirty="0"/>
              <a:t> </a:t>
            </a:r>
            <a:endParaRPr lang="id-ID" sz="2000" dirty="0"/>
          </a:p>
          <a:p>
            <a:pPr>
              <a:defRPr/>
            </a:pPr>
            <a:r>
              <a:rPr lang="en-US" sz="2000" dirty="0"/>
              <a:t>Orang yang </a:t>
            </a:r>
            <a:r>
              <a:rPr lang="en-US" sz="2000" dirty="0" err="1"/>
              <a:t>tidak</a:t>
            </a:r>
            <a:r>
              <a:rPr lang="en-US" sz="2000" dirty="0"/>
              <a:t> </a:t>
            </a:r>
            <a:r>
              <a:rPr lang="en-US" sz="2000" dirty="0" err="1"/>
              <a:t>sanggup</a:t>
            </a:r>
            <a:r>
              <a:rPr lang="en-US" sz="2000" dirty="0"/>
              <a:t> </a:t>
            </a:r>
            <a:r>
              <a:rPr lang="en-US" sz="2000" dirty="0" err="1"/>
              <a:t>melakukannya</a:t>
            </a:r>
            <a:r>
              <a:rPr lang="en-US" sz="2000" dirty="0"/>
              <a:t>.</a:t>
            </a:r>
            <a:endParaRPr lang="id-ID" sz="2000" dirty="0"/>
          </a:p>
        </p:txBody>
      </p:sp>
    </p:spTree>
    <p:extLst>
      <p:ext uri="{BB962C8B-B14F-4D97-AF65-F5344CB8AC3E}">
        <p14:creationId xmlns:p14="http://schemas.microsoft.com/office/powerpoint/2010/main" val="3677515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0" y="381000"/>
            <a:ext cx="8229600" cy="6248400"/>
          </a:xfrm>
          <a:solidFill>
            <a:schemeClr val="tx2">
              <a:lumMod val="20000"/>
              <a:lumOff val="80000"/>
            </a:schemeClr>
          </a:solidFill>
        </p:spPr>
        <p:txBody>
          <a:bodyPr/>
          <a:lstStyle/>
          <a:p>
            <a:pPr marL="0" indent="0">
              <a:buNone/>
              <a:defRPr/>
            </a:pPr>
            <a:r>
              <a:rPr lang="en-US" sz="2400" dirty="0" err="1"/>
              <a:t>Golongan</a:t>
            </a:r>
            <a:r>
              <a:rPr lang="en-US" sz="2400" dirty="0"/>
              <a:t> 1 </a:t>
            </a:r>
            <a:r>
              <a:rPr lang="en-US" sz="2400" dirty="0" err="1"/>
              <a:t>dan</a:t>
            </a:r>
            <a:r>
              <a:rPr lang="en-US" sz="2400" dirty="0"/>
              <a:t> </a:t>
            </a:r>
            <a:r>
              <a:rPr lang="en-US" sz="2400" dirty="0" err="1"/>
              <a:t>golongan</a:t>
            </a:r>
            <a:r>
              <a:rPr lang="en-US" sz="2400" dirty="0"/>
              <a:t> 2 </a:t>
            </a:r>
            <a:r>
              <a:rPr lang="en-US" sz="2400" dirty="0" err="1"/>
              <a:t>kalau</a:t>
            </a:r>
            <a:r>
              <a:rPr lang="en-US" sz="2400" dirty="0"/>
              <a:t> </a:t>
            </a:r>
            <a:r>
              <a:rPr lang="en-US" sz="2400" dirty="0" err="1"/>
              <a:t>tidak</a:t>
            </a:r>
            <a:r>
              <a:rPr lang="en-US" sz="2400" dirty="0"/>
              <a:t> </a:t>
            </a:r>
            <a:r>
              <a:rPr lang="en-US" sz="2400" dirty="0" err="1"/>
              <a:t>berpuasa</a:t>
            </a:r>
            <a:r>
              <a:rPr lang="en-US" sz="2400" dirty="0"/>
              <a:t>, </a:t>
            </a:r>
            <a:r>
              <a:rPr lang="en-US" sz="2400" dirty="0" err="1"/>
              <a:t>maka</a:t>
            </a:r>
            <a:r>
              <a:rPr lang="en-US" sz="2400" dirty="0"/>
              <a:t> </a:t>
            </a:r>
            <a:r>
              <a:rPr lang="en-US" sz="2400" dirty="0" err="1"/>
              <a:t>ia</a:t>
            </a:r>
            <a:r>
              <a:rPr lang="en-US" sz="2400" dirty="0"/>
              <a:t> </a:t>
            </a:r>
            <a:r>
              <a:rPr lang="en-US" sz="2400" dirty="0" err="1"/>
              <a:t>harus</a:t>
            </a:r>
            <a:r>
              <a:rPr lang="en-US" sz="2400" dirty="0"/>
              <a:t> </a:t>
            </a:r>
            <a:r>
              <a:rPr lang="en-US" sz="2400" dirty="0" err="1"/>
              <a:t>menggantinya</a:t>
            </a:r>
            <a:r>
              <a:rPr lang="en-US" sz="2400" dirty="0"/>
              <a:t> </a:t>
            </a:r>
            <a:r>
              <a:rPr lang="en-US" sz="2400" dirty="0" err="1"/>
              <a:t>pada</a:t>
            </a:r>
            <a:r>
              <a:rPr lang="en-US" sz="2400" dirty="0"/>
              <a:t> </a:t>
            </a:r>
            <a:r>
              <a:rPr lang="en-US" sz="2400" dirty="0" err="1"/>
              <a:t>hari</a:t>
            </a:r>
            <a:r>
              <a:rPr lang="en-US" sz="2400" dirty="0"/>
              <a:t> lain </a:t>
            </a:r>
            <a:r>
              <a:rPr lang="en-US" sz="2400" dirty="0" err="1"/>
              <a:t>sejumlah</a:t>
            </a:r>
            <a:r>
              <a:rPr lang="en-US" sz="2400" dirty="0"/>
              <a:t> </a:t>
            </a:r>
            <a:r>
              <a:rPr lang="en-US" sz="2400" dirty="0" err="1"/>
              <a:t>hari-hari</a:t>
            </a:r>
            <a:r>
              <a:rPr lang="en-US" sz="2400" dirty="0"/>
              <a:t> yang </a:t>
            </a:r>
            <a:r>
              <a:rPr lang="en-US" sz="2400" dirty="0" err="1"/>
              <a:t>ia</a:t>
            </a:r>
            <a:r>
              <a:rPr lang="en-US" sz="2400" dirty="0"/>
              <a:t> </a:t>
            </a:r>
            <a:r>
              <a:rPr lang="en-US" sz="2400" dirty="0" err="1"/>
              <a:t>tinggalkan</a:t>
            </a:r>
            <a:r>
              <a:rPr lang="en-US" sz="2400" dirty="0"/>
              <a:t>. </a:t>
            </a:r>
            <a:r>
              <a:rPr lang="en-US" sz="2400" dirty="0" err="1"/>
              <a:t>Misalnya</a:t>
            </a:r>
            <a:r>
              <a:rPr lang="en-US" sz="2400" dirty="0"/>
              <a:t>, </a:t>
            </a:r>
            <a:r>
              <a:rPr lang="en-US" sz="2400" dirty="0" err="1"/>
              <a:t>dalam</a:t>
            </a:r>
            <a:r>
              <a:rPr lang="en-US" sz="2400" dirty="0"/>
              <a:t> </a:t>
            </a:r>
            <a:r>
              <a:rPr lang="en-US" sz="2400" dirty="0" err="1"/>
              <a:t>bulan</a:t>
            </a:r>
            <a:r>
              <a:rPr lang="en-US" sz="2400" dirty="0"/>
              <a:t> </a:t>
            </a:r>
            <a:r>
              <a:rPr lang="en-US" sz="2400" dirty="0" err="1"/>
              <a:t>Ramadhan</a:t>
            </a:r>
            <a:r>
              <a:rPr lang="en-US" sz="2400" dirty="0"/>
              <a:t> </a:t>
            </a:r>
            <a:r>
              <a:rPr lang="en-US" sz="2400" dirty="0" err="1"/>
              <a:t>sakit</a:t>
            </a:r>
            <a:r>
              <a:rPr lang="en-US" sz="2400" dirty="0"/>
              <a:t> </a:t>
            </a:r>
            <a:r>
              <a:rPr lang="en-US" sz="2400" dirty="0" err="1"/>
              <a:t>atau</a:t>
            </a:r>
            <a:r>
              <a:rPr lang="en-US" sz="2400" dirty="0"/>
              <a:t> </a:t>
            </a:r>
            <a:r>
              <a:rPr lang="en-US" sz="2400" dirty="0" err="1"/>
              <a:t>berpergian</a:t>
            </a:r>
            <a:r>
              <a:rPr lang="en-US" sz="2400" dirty="0"/>
              <a:t> </a:t>
            </a:r>
            <a:r>
              <a:rPr lang="en-US" sz="2400" dirty="0" err="1"/>
              <a:t>selama</a:t>
            </a:r>
            <a:r>
              <a:rPr lang="en-US" sz="2400" dirty="0"/>
              <a:t> 10 </a:t>
            </a:r>
            <a:r>
              <a:rPr lang="en-US" sz="2400" dirty="0" err="1"/>
              <a:t>hari</a:t>
            </a:r>
            <a:r>
              <a:rPr lang="en-US" sz="2400" dirty="0"/>
              <a:t>, </a:t>
            </a:r>
            <a:r>
              <a:rPr lang="en-US" sz="2400" dirty="0" err="1"/>
              <a:t>lalu</a:t>
            </a:r>
            <a:r>
              <a:rPr lang="en-US" sz="2400" dirty="0"/>
              <a:t> </a:t>
            </a:r>
            <a:r>
              <a:rPr lang="en-US" sz="2400" dirty="0" err="1"/>
              <a:t>tidak</a:t>
            </a:r>
            <a:r>
              <a:rPr lang="en-US" sz="2400" dirty="0"/>
              <a:t> </a:t>
            </a:r>
            <a:r>
              <a:rPr lang="en-US" sz="2400" dirty="0" err="1"/>
              <a:t>berpuasa</a:t>
            </a:r>
            <a:r>
              <a:rPr lang="en-US" sz="2400" dirty="0"/>
              <a:t>, </a:t>
            </a:r>
            <a:r>
              <a:rPr lang="en-US" sz="2400" dirty="0" err="1"/>
              <a:t>maka</a:t>
            </a:r>
            <a:r>
              <a:rPr lang="en-US" sz="2400" dirty="0"/>
              <a:t> </a:t>
            </a:r>
            <a:r>
              <a:rPr lang="en-US" sz="2400" dirty="0" err="1"/>
              <a:t>ia</a:t>
            </a:r>
            <a:r>
              <a:rPr lang="en-US" sz="2400" dirty="0"/>
              <a:t> </a:t>
            </a:r>
            <a:r>
              <a:rPr lang="en-US" sz="2400" dirty="0" err="1"/>
              <a:t>harus</a:t>
            </a:r>
            <a:r>
              <a:rPr lang="en-US" sz="2400" dirty="0"/>
              <a:t> </a:t>
            </a:r>
            <a:r>
              <a:rPr lang="en-US" sz="2400" dirty="0" err="1"/>
              <a:t>menggantinya</a:t>
            </a:r>
            <a:r>
              <a:rPr lang="en-US" sz="2400" dirty="0"/>
              <a:t> 10 </a:t>
            </a:r>
            <a:r>
              <a:rPr lang="en-US" sz="2400" dirty="0" err="1"/>
              <a:t>hari</a:t>
            </a:r>
            <a:r>
              <a:rPr lang="en-US" sz="2400" dirty="0"/>
              <a:t> pula </a:t>
            </a:r>
            <a:r>
              <a:rPr lang="en-US" sz="2400" dirty="0" err="1"/>
              <a:t>pada</a:t>
            </a:r>
            <a:r>
              <a:rPr lang="en-US" sz="2400" dirty="0"/>
              <a:t> </a:t>
            </a:r>
            <a:r>
              <a:rPr lang="en-US" sz="2400" dirty="0" err="1"/>
              <a:t>bulan-bulan</a:t>
            </a:r>
            <a:r>
              <a:rPr lang="en-US" sz="2400" dirty="0"/>
              <a:t> lain. </a:t>
            </a:r>
            <a:r>
              <a:rPr lang="en-US" sz="2400" dirty="0" err="1"/>
              <a:t>Termasuk</a:t>
            </a:r>
            <a:r>
              <a:rPr lang="en-US" sz="2400" dirty="0"/>
              <a:t> </a:t>
            </a:r>
            <a:r>
              <a:rPr lang="en-US" sz="2400" dirty="0" err="1"/>
              <a:t>dalam</a:t>
            </a:r>
            <a:r>
              <a:rPr lang="en-US" sz="2400" dirty="0"/>
              <a:t> </a:t>
            </a:r>
            <a:r>
              <a:rPr lang="en-US" sz="2400" dirty="0" err="1"/>
              <a:t>pengertian</a:t>
            </a:r>
            <a:r>
              <a:rPr lang="en-US" sz="2400" dirty="0"/>
              <a:t> </a:t>
            </a:r>
            <a:r>
              <a:rPr lang="en-US" sz="2400" dirty="0" err="1"/>
              <a:t>sakit</a:t>
            </a:r>
            <a:r>
              <a:rPr lang="en-US" sz="2400" dirty="0"/>
              <a:t> </a:t>
            </a:r>
            <a:r>
              <a:rPr lang="en-US" sz="2400" dirty="0" err="1"/>
              <a:t>adalah</a:t>
            </a:r>
            <a:r>
              <a:rPr lang="en-US" sz="2400" dirty="0"/>
              <a:t> </a:t>
            </a:r>
            <a:r>
              <a:rPr lang="en-US" sz="2400" dirty="0" err="1"/>
              <a:t>wanita</a:t>
            </a:r>
            <a:r>
              <a:rPr lang="en-US" sz="2400" dirty="0"/>
              <a:t> </a:t>
            </a:r>
            <a:r>
              <a:rPr lang="en-US" sz="2400" dirty="0" err="1"/>
              <a:t>haid</a:t>
            </a:r>
            <a:r>
              <a:rPr lang="en-US" sz="2400" dirty="0"/>
              <a:t> </a:t>
            </a:r>
            <a:r>
              <a:rPr lang="en-US" sz="2400" dirty="0" err="1"/>
              <a:t>dan</a:t>
            </a:r>
            <a:r>
              <a:rPr lang="en-US" sz="2400" dirty="0"/>
              <a:t> </a:t>
            </a:r>
            <a:r>
              <a:rPr lang="en-US" sz="2400" dirty="0" err="1"/>
              <a:t>nifas</a:t>
            </a:r>
            <a:r>
              <a:rPr lang="en-US" sz="2400" dirty="0"/>
              <a:t>.</a:t>
            </a:r>
            <a:endParaRPr lang="id-ID" sz="2400" dirty="0"/>
          </a:p>
          <a:p>
            <a:pPr marL="0" indent="0">
              <a:buNone/>
              <a:defRPr/>
            </a:pPr>
            <a:r>
              <a:rPr lang="en-US" sz="2400" dirty="0" err="1"/>
              <a:t>Adapun</a:t>
            </a:r>
            <a:r>
              <a:rPr lang="en-US" sz="2400" dirty="0"/>
              <a:t> </a:t>
            </a:r>
            <a:r>
              <a:rPr lang="en-US" sz="2400" dirty="0" err="1"/>
              <a:t>golongan</a:t>
            </a:r>
            <a:r>
              <a:rPr lang="en-US" sz="2400" dirty="0"/>
              <a:t> 3, </a:t>
            </a:r>
            <a:r>
              <a:rPr lang="en-US" sz="2400" dirty="0" err="1"/>
              <a:t>yaitu</a:t>
            </a:r>
            <a:r>
              <a:rPr lang="en-US" sz="2400" dirty="0"/>
              <a:t> orang yang </a:t>
            </a:r>
            <a:r>
              <a:rPr lang="en-US" sz="2400" dirty="0" err="1"/>
              <a:t>tidak</a:t>
            </a:r>
            <a:r>
              <a:rPr lang="en-US" sz="2400" dirty="0"/>
              <a:t> </a:t>
            </a:r>
            <a:r>
              <a:rPr lang="en-US" sz="2400" dirty="0" err="1"/>
              <a:t>sanggup</a:t>
            </a:r>
            <a:r>
              <a:rPr lang="en-US" sz="2400" dirty="0"/>
              <a:t> </a:t>
            </a:r>
            <a:r>
              <a:rPr lang="en-US" sz="2400" dirty="0" err="1"/>
              <a:t>melakukan</a:t>
            </a:r>
            <a:r>
              <a:rPr lang="en-US" sz="2400" dirty="0"/>
              <a:t> </a:t>
            </a:r>
            <a:r>
              <a:rPr lang="en-US" sz="2400" dirty="0" err="1"/>
              <a:t>puasa</a:t>
            </a:r>
            <a:r>
              <a:rPr lang="en-US" sz="2400" dirty="0"/>
              <a:t>, </a:t>
            </a:r>
            <a:r>
              <a:rPr lang="en-US" sz="2400" dirty="0" err="1"/>
              <a:t>maka</a:t>
            </a:r>
            <a:r>
              <a:rPr lang="en-US" sz="2400" dirty="0"/>
              <a:t> </a:t>
            </a:r>
            <a:r>
              <a:rPr lang="en-US" sz="2400" dirty="0" err="1"/>
              <a:t>penggantinya</a:t>
            </a:r>
            <a:r>
              <a:rPr lang="en-US" sz="2400" dirty="0"/>
              <a:t> </a:t>
            </a:r>
            <a:r>
              <a:rPr lang="en-US" sz="2400" dirty="0" err="1"/>
              <a:t>adalah</a:t>
            </a:r>
            <a:r>
              <a:rPr lang="en-US" sz="2400" dirty="0"/>
              <a:t> </a:t>
            </a:r>
            <a:r>
              <a:rPr lang="en-US" sz="2400" dirty="0" err="1"/>
              <a:t>membayar</a:t>
            </a:r>
            <a:r>
              <a:rPr lang="en-US" sz="2400" dirty="0"/>
              <a:t> </a:t>
            </a:r>
            <a:r>
              <a:rPr lang="en-US" sz="2400" dirty="0" err="1"/>
              <a:t>denda</a:t>
            </a:r>
            <a:r>
              <a:rPr lang="en-US" sz="2400" dirty="0"/>
              <a:t> (</a:t>
            </a:r>
            <a:r>
              <a:rPr lang="en-US" sz="2400" dirty="0" err="1"/>
              <a:t>fidyah</a:t>
            </a:r>
            <a:r>
              <a:rPr lang="en-US" sz="2400" dirty="0"/>
              <a:t>), </a:t>
            </a:r>
            <a:r>
              <a:rPr lang="en-US" sz="2400" dirty="0" err="1"/>
              <a:t>yaitu</a:t>
            </a:r>
            <a:r>
              <a:rPr lang="en-US" sz="2400" dirty="0"/>
              <a:t> </a:t>
            </a:r>
            <a:r>
              <a:rPr lang="en-US" sz="2400" dirty="0" err="1"/>
              <a:t>memberi</a:t>
            </a:r>
            <a:r>
              <a:rPr lang="en-US" sz="2400" dirty="0"/>
              <a:t> </a:t>
            </a:r>
            <a:r>
              <a:rPr lang="en-US" sz="2400" dirty="0" err="1"/>
              <a:t>makan</a:t>
            </a:r>
            <a:r>
              <a:rPr lang="en-US" sz="2400" dirty="0"/>
              <a:t> </a:t>
            </a:r>
            <a:r>
              <a:rPr lang="en-US" sz="2400" dirty="0" err="1"/>
              <a:t>satu</a:t>
            </a:r>
            <a:r>
              <a:rPr lang="en-US" sz="2400" dirty="0"/>
              <a:t> </a:t>
            </a:r>
            <a:r>
              <a:rPr lang="en-US" sz="2400" dirty="0" err="1"/>
              <a:t>hari</a:t>
            </a:r>
            <a:r>
              <a:rPr lang="en-US" sz="2400" dirty="0"/>
              <a:t> </a:t>
            </a:r>
            <a:r>
              <a:rPr lang="en-US" sz="2400" dirty="0" err="1"/>
              <a:t>seorang</a:t>
            </a:r>
            <a:r>
              <a:rPr lang="en-US" sz="2400" dirty="0"/>
              <a:t> </a:t>
            </a:r>
            <a:r>
              <a:rPr lang="en-US" sz="2400" dirty="0" err="1"/>
              <a:t>miskin</a:t>
            </a:r>
            <a:r>
              <a:rPr lang="en-US" sz="2400" dirty="0"/>
              <a:t>. </a:t>
            </a:r>
            <a:r>
              <a:rPr lang="id-ID" sz="2400" dirty="0"/>
              <a:t>Hadits </a:t>
            </a:r>
            <a:r>
              <a:rPr lang="en-US" sz="2400" dirty="0" err="1"/>
              <a:t>Rasullullah</a:t>
            </a:r>
            <a:r>
              <a:rPr lang="en-US" sz="2400" dirty="0"/>
              <a:t> SAW</a:t>
            </a:r>
            <a:r>
              <a:rPr lang="id-ID" sz="2400" dirty="0"/>
              <a:t>:</a:t>
            </a:r>
          </a:p>
          <a:p>
            <a:pPr rtl="1">
              <a:defRPr/>
            </a:pPr>
            <a:r>
              <a:rPr lang="id-ID" sz="2400" i="1" dirty="0"/>
              <a:t>“Bahwa Rasulullah saw bersabda: Sungguh Allah Yang Maha Perkasa dan Maha Mulia telah membebaskan puasa dan separo shalat bagi orang yang bepergian, dan membebaskan pula dari puasa orang hamil dan orang yang menyusui.”</a:t>
            </a:r>
            <a:r>
              <a:rPr lang="id-ID" sz="2400" dirty="0"/>
              <a:t> (HR. Al-Khamsah)</a:t>
            </a:r>
          </a:p>
          <a:p>
            <a:pPr>
              <a:defRPr/>
            </a:pPr>
            <a:endParaRPr lang="id-ID" sz="2400" dirty="0"/>
          </a:p>
          <a:p>
            <a:pPr>
              <a:defRPr/>
            </a:pPr>
            <a:endParaRPr lang="id-ID" sz="2400" dirty="0"/>
          </a:p>
          <a:p>
            <a:pPr marL="0" indent="0">
              <a:buNone/>
              <a:defRPr/>
            </a:pPr>
            <a:endParaRPr lang="id-ID" dirty="0"/>
          </a:p>
        </p:txBody>
      </p:sp>
    </p:spTree>
    <p:extLst>
      <p:ext uri="{BB962C8B-B14F-4D97-AF65-F5344CB8AC3E}">
        <p14:creationId xmlns:p14="http://schemas.microsoft.com/office/powerpoint/2010/main" val="1566238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228600"/>
            <a:ext cx="8229600" cy="762000"/>
          </a:xfrm>
        </p:spPr>
        <p:txBody>
          <a:bodyPr/>
          <a:lstStyle/>
          <a:p>
            <a:r>
              <a:rPr lang="id-ID" altLang="id-ID" smtClean="0"/>
              <a:t>Menyusui</a:t>
            </a:r>
          </a:p>
        </p:txBody>
      </p:sp>
      <p:sp>
        <p:nvSpPr>
          <p:cNvPr id="3" name="Content Placeholder 2"/>
          <p:cNvSpPr>
            <a:spLocks noGrp="1"/>
          </p:cNvSpPr>
          <p:nvPr>
            <p:ph idx="1"/>
          </p:nvPr>
        </p:nvSpPr>
        <p:spPr>
          <a:xfrm>
            <a:off x="1981200" y="1143000"/>
            <a:ext cx="8229600" cy="5334000"/>
          </a:xfrm>
          <a:solidFill>
            <a:schemeClr val="bg2">
              <a:lumMod val="75000"/>
            </a:schemeClr>
          </a:solidFill>
        </p:spPr>
        <p:txBody>
          <a:bodyPr>
            <a:normAutofit fontScale="92500"/>
          </a:bodyPr>
          <a:lstStyle/>
          <a:p>
            <a:pPr marL="0" indent="0">
              <a:buNone/>
              <a:defRPr/>
            </a:pPr>
            <a:r>
              <a:rPr lang="id-ID" sz="2400" dirty="0"/>
              <a:t>Para ibu hendaklah menyusukan anak-anaknya </a:t>
            </a:r>
            <a:r>
              <a:rPr lang="id-ID" sz="2400" b="1" dirty="0"/>
              <a:t>selama dua tahun penuh</a:t>
            </a:r>
            <a:r>
              <a:rPr lang="id-ID" sz="2400" dirty="0"/>
              <a:t>, yaitu bagi yang ingin menyempurnakan penyusuan. Dan kewajiban ayah memberi makan dan pakaian kepada para ibu dengan cara ma´ruf. Seseorang tidak dibebani melainkan menurut kadar kesanggupannya. </a:t>
            </a:r>
            <a:r>
              <a:rPr lang="id-ID" sz="2400" b="1" dirty="0"/>
              <a:t>Janganlah seorang ibu menderita kesengsaraan karena anaknya dan seorang ayah karena anaknya, dan warispun berkewajiban demikian</a:t>
            </a:r>
            <a:r>
              <a:rPr lang="id-ID" sz="2400" dirty="0"/>
              <a:t>. Apabila keduanya ingin menyapih (sebelum dua tahun) dengan kerelaan keduanya dan permusyawaratan, maka tidak ada dosa atas keduanya. Dan jika kamu ingin anakmu disusukan oleh orang lain, maka tidak ada dosa bagimu apabila kamu memberikan pembayaran menurut yang patut. Bertakwalah kamu kepada Allah dan ketahuilah bahwa Allah Maha Melihat apa yang kamu kerjakan </a:t>
            </a:r>
            <a:r>
              <a:rPr lang="id-ID" sz="2400" b="1" dirty="0">
                <a:solidFill>
                  <a:srgbClr val="0070C0"/>
                </a:solidFill>
              </a:rPr>
              <a:t>( Q.S AL BAQOROH 2:233)</a:t>
            </a:r>
          </a:p>
          <a:p>
            <a:pPr marL="0" indent="0">
              <a:buNone/>
              <a:defRPr/>
            </a:pPr>
            <a:endParaRPr lang="id-ID" dirty="0"/>
          </a:p>
        </p:txBody>
      </p:sp>
    </p:spTree>
    <p:extLst>
      <p:ext uri="{BB962C8B-B14F-4D97-AF65-F5344CB8AC3E}">
        <p14:creationId xmlns:p14="http://schemas.microsoft.com/office/powerpoint/2010/main" val="2429014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lgerian" panose="04020705040A02060702" pitchFamily="82" charset="0"/>
              </a:rPr>
              <a:t>T</a:t>
            </a:r>
            <a:r>
              <a:rPr lang="en-US" b="1" dirty="0" smtClean="0">
                <a:latin typeface="Algerian" panose="04020705040A02060702" pitchFamily="82" charset="0"/>
              </a:rPr>
              <a:t>ERIMAKASIH</a:t>
            </a:r>
            <a:endParaRPr lang="en-US" b="1" dirty="0">
              <a:latin typeface="Algerian" panose="04020705040A02060702" pitchFamily="82"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97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095501" y="228601"/>
          <a:ext cx="8183563"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79" name="Content Placeholder 2"/>
          <p:cNvSpPr>
            <a:spLocks noGrp="1"/>
          </p:cNvSpPr>
          <p:nvPr>
            <p:ph idx="1"/>
          </p:nvPr>
        </p:nvSpPr>
        <p:spPr>
          <a:xfrm>
            <a:off x="1524000" y="1447800"/>
            <a:ext cx="8839200" cy="5181600"/>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en-US" dirty="0" err="1" smtClean="0"/>
              <a:t>Luqman</a:t>
            </a:r>
            <a:r>
              <a:rPr lang="en-US" dirty="0" smtClean="0"/>
              <a:t> (31):14</a:t>
            </a:r>
          </a:p>
          <a:p>
            <a:pPr algn="r" rtl="1" eaLnBrk="1" hangingPunct="1"/>
            <a:r>
              <a:rPr lang="ar-AE" sz="4000" b="1" dirty="0">
                <a:latin typeface="Traditional Arabic" pitchFamily="2" charset="-78"/>
                <a:cs typeface="Traditional Arabic" pitchFamily="2" charset="-78"/>
              </a:rPr>
              <a:t>وَوَصَّيْنَا الإنْسَانَ بِوَالِدَيْهِ حَمَلَتْهُ أُمُّهُ وَهْنًا عَلَى وَهْنٍ وَفِصَالُهُ فِي عَامَيْنِ أَنِ اشْكُرْ لِي وَلِوَالِدَيْكَ إِلَيَّ الْمَصِيرُ</a:t>
            </a:r>
            <a:endParaRPr lang="en-US" sz="4000" b="1" dirty="0">
              <a:latin typeface="Traditional Arabic" pitchFamily="2" charset="-78"/>
              <a:cs typeface="Traditional Arabic" pitchFamily="2" charset="-78"/>
            </a:endParaRPr>
          </a:p>
          <a:p>
            <a:pPr lvl="1" algn="just" eaLnBrk="1" hangingPunct="1"/>
            <a:r>
              <a:rPr lang="en-US" i="1" dirty="0" smtClean="0"/>
              <a:t>Dan </a:t>
            </a:r>
            <a:r>
              <a:rPr lang="en-US" i="1" dirty="0" err="1" smtClean="0"/>
              <a:t>Kami</a:t>
            </a:r>
            <a:r>
              <a:rPr lang="en-US" i="1" dirty="0" smtClean="0"/>
              <a:t> </a:t>
            </a:r>
            <a:r>
              <a:rPr lang="en-US" i="1" dirty="0" err="1" smtClean="0"/>
              <a:t>perintahkan</a:t>
            </a:r>
            <a:r>
              <a:rPr lang="en-US" i="1" dirty="0" smtClean="0"/>
              <a:t> </a:t>
            </a:r>
            <a:r>
              <a:rPr lang="en-US" i="1" dirty="0" err="1" smtClean="0"/>
              <a:t>kepada</a:t>
            </a:r>
            <a:r>
              <a:rPr lang="en-US" i="1" dirty="0" smtClean="0"/>
              <a:t> </a:t>
            </a:r>
            <a:r>
              <a:rPr lang="en-US" i="1" dirty="0" err="1" smtClean="0"/>
              <a:t>manusia</a:t>
            </a:r>
            <a:r>
              <a:rPr lang="en-US" i="1" dirty="0" smtClean="0"/>
              <a:t> (</a:t>
            </a:r>
            <a:r>
              <a:rPr lang="en-US" i="1" dirty="0" err="1" smtClean="0"/>
              <a:t>berbuat</a:t>
            </a:r>
            <a:r>
              <a:rPr lang="en-US" i="1" dirty="0" smtClean="0"/>
              <a:t> </a:t>
            </a:r>
            <a:r>
              <a:rPr lang="en-US" i="1" dirty="0" err="1" smtClean="0"/>
              <a:t>baik</a:t>
            </a:r>
            <a:r>
              <a:rPr lang="en-US" i="1" dirty="0" smtClean="0"/>
              <a:t>) </a:t>
            </a:r>
            <a:r>
              <a:rPr lang="en-US" i="1" dirty="0" err="1" smtClean="0"/>
              <a:t>kepada</a:t>
            </a:r>
            <a:r>
              <a:rPr lang="en-US" i="1" dirty="0" smtClean="0"/>
              <a:t> </a:t>
            </a:r>
            <a:r>
              <a:rPr lang="en-US" i="1" dirty="0" err="1" smtClean="0"/>
              <a:t>dua</a:t>
            </a:r>
            <a:r>
              <a:rPr lang="en-US" i="1" dirty="0" smtClean="0"/>
              <a:t> </a:t>
            </a:r>
            <a:r>
              <a:rPr lang="en-US" i="1" dirty="0" err="1" smtClean="0"/>
              <a:t>orang</a:t>
            </a:r>
            <a:r>
              <a:rPr lang="en-US" i="1" dirty="0" smtClean="0"/>
              <a:t> </a:t>
            </a:r>
            <a:r>
              <a:rPr lang="en-US" i="1" dirty="0" err="1" smtClean="0"/>
              <a:t>ibu-bapaknya</a:t>
            </a:r>
            <a:r>
              <a:rPr lang="en-US" i="1" dirty="0" smtClean="0"/>
              <a:t>; </a:t>
            </a:r>
            <a:r>
              <a:rPr lang="en-US" i="1" dirty="0" err="1" smtClean="0"/>
              <a:t>ibunya</a:t>
            </a:r>
            <a:r>
              <a:rPr lang="en-US" i="1" dirty="0" smtClean="0"/>
              <a:t> </a:t>
            </a:r>
            <a:r>
              <a:rPr lang="en-US" i="1" dirty="0" err="1" smtClean="0"/>
              <a:t>telah</a:t>
            </a:r>
            <a:r>
              <a:rPr lang="en-US" i="1" dirty="0" smtClean="0"/>
              <a:t> </a:t>
            </a:r>
            <a:r>
              <a:rPr lang="en-US" i="1" dirty="0" err="1" smtClean="0"/>
              <a:t>mengandungnya</a:t>
            </a:r>
            <a:r>
              <a:rPr lang="en-US" i="1" dirty="0" smtClean="0"/>
              <a:t> </a:t>
            </a:r>
            <a:r>
              <a:rPr lang="en-US" i="1" dirty="0" err="1" smtClean="0"/>
              <a:t>dalam</a:t>
            </a:r>
            <a:r>
              <a:rPr lang="en-US" i="1" dirty="0" smtClean="0"/>
              <a:t> </a:t>
            </a:r>
            <a:r>
              <a:rPr lang="en-US" i="1" dirty="0" err="1" smtClean="0"/>
              <a:t>keadaan</a:t>
            </a:r>
            <a:r>
              <a:rPr lang="en-US" i="1" dirty="0" smtClean="0"/>
              <a:t> </a:t>
            </a:r>
            <a:r>
              <a:rPr lang="en-US" i="1" dirty="0" err="1" smtClean="0"/>
              <a:t>lemah</a:t>
            </a:r>
            <a:r>
              <a:rPr lang="en-US" i="1" dirty="0" smtClean="0"/>
              <a:t> yang </a:t>
            </a:r>
            <a:r>
              <a:rPr lang="en-US" i="1" dirty="0" err="1" smtClean="0"/>
              <a:t>bertambah-tambah</a:t>
            </a:r>
            <a:r>
              <a:rPr lang="en-US" i="1" dirty="0" smtClean="0"/>
              <a:t>, </a:t>
            </a:r>
            <a:r>
              <a:rPr lang="en-US" i="1" dirty="0" err="1" smtClean="0"/>
              <a:t>dan</a:t>
            </a:r>
            <a:r>
              <a:rPr lang="en-US" i="1" dirty="0" smtClean="0"/>
              <a:t> </a:t>
            </a:r>
            <a:r>
              <a:rPr lang="en-US" i="1" dirty="0" err="1" smtClean="0"/>
              <a:t>menyapihnya</a:t>
            </a:r>
            <a:r>
              <a:rPr lang="en-US" i="1" dirty="0" smtClean="0"/>
              <a:t> </a:t>
            </a:r>
            <a:r>
              <a:rPr lang="en-US" i="1" dirty="0" err="1" smtClean="0"/>
              <a:t>dalam</a:t>
            </a:r>
            <a:r>
              <a:rPr lang="en-US" i="1" dirty="0" smtClean="0"/>
              <a:t> </a:t>
            </a:r>
            <a:r>
              <a:rPr lang="en-US" i="1" dirty="0" err="1" smtClean="0"/>
              <a:t>dua</a:t>
            </a:r>
            <a:r>
              <a:rPr lang="en-US" i="1" dirty="0" smtClean="0"/>
              <a:t> </a:t>
            </a:r>
            <a:r>
              <a:rPr lang="en-US" i="1" dirty="0" err="1" smtClean="0"/>
              <a:t>tahun</a:t>
            </a:r>
            <a:r>
              <a:rPr lang="en-US" i="1" dirty="0" smtClean="0"/>
              <a:t>. </a:t>
            </a:r>
            <a:r>
              <a:rPr lang="en-US" i="1" dirty="0" err="1" smtClean="0"/>
              <a:t>Bersyukurlah</a:t>
            </a:r>
            <a:r>
              <a:rPr lang="en-US" i="1" dirty="0" smtClean="0"/>
              <a:t> </a:t>
            </a:r>
            <a:r>
              <a:rPr lang="en-US" i="1" dirty="0" err="1" smtClean="0"/>
              <a:t>kepada</a:t>
            </a:r>
            <a:r>
              <a:rPr lang="en-US" i="1" dirty="0" smtClean="0"/>
              <a:t>-Ku </a:t>
            </a:r>
            <a:r>
              <a:rPr lang="en-US" i="1" dirty="0" err="1" smtClean="0"/>
              <a:t>dan</a:t>
            </a:r>
            <a:r>
              <a:rPr lang="en-US" i="1" dirty="0" smtClean="0"/>
              <a:t> </a:t>
            </a:r>
            <a:r>
              <a:rPr lang="en-US" i="1" dirty="0" err="1" smtClean="0"/>
              <a:t>kepada</a:t>
            </a:r>
            <a:r>
              <a:rPr lang="en-US" i="1" dirty="0" smtClean="0"/>
              <a:t> </a:t>
            </a:r>
            <a:r>
              <a:rPr lang="en-US" i="1" dirty="0" err="1" smtClean="0"/>
              <a:t>dua</a:t>
            </a:r>
            <a:r>
              <a:rPr lang="en-US" i="1" dirty="0" smtClean="0"/>
              <a:t> </a:t>
            </a:r>
            <a:r>
              <a:rPr lang="en-US" i="1" dirty="0" err="1" smtClean="0"/>
              <a:t>orang</a:t>
            </a:r>
            <a:r>
              <a:rPr lang="en-US" i="1" dirty="0" smtClean="0"/>
              <a:t> </a:t>
            </a:r>
            <a:r>
              <a:rPr lang="en-US" i="1" dirty="0" err="1" smtClean="0"/>
              <a:t>ibu</a:t>
            </a:r>
            <a:r>
              <a:rPr lang="en-US" i="1" dirty="0" smtClean="0"/>
              <a:t> </a:t>
            </a:r>
            <a:r>
              <a:rPr lang="en-US" i="1" dirty="0" err="1" smtClean="0"/>
              <a:t>bapakmu</a:t>
            </a:r>
            <a:r>
              <a:rPr lang="en-US" i="1" dirty="0" smtClean="0"/>
              <a:t>, </a:t>
            </a:r>
            <a:r>
              <a:rPr lang="en-US" i="1" dirty="0" err="1" smtClean="0"/>
              <a:t>hanya</a:t>
            </a:r>
            <a:r>
              <a:rPr lang="en-US" i="1" dirty="0" smtClean="0"/>
              <a:t> </a:t>
            </a:r>
            <a:r>
              <a:rPr lang="en-US" i="1" dirty="0" err="1" smtClean="0"/>
              <a:t>kepada-Kulah</a:t>
            </a:r>
            <a:r>
              <a:rPr lang="en-US" i="1" dirty="0" smtClean="0"/>
              <a:t> </a:t>
            </a:r>
            <a:r>
              <a:rPr lang="en-US" i="1" dirty="0" err="1" smtClean="0"/>
              <a:t>kembalimu</a:t>
            </a:r>
            <a:r>
              <a:rPr lang="en-US" i="1" dirty="0" smtClean="0"/>
              <a:t>.</a:t>
            </a:r>
          </a:p>
          <a:p>
            <a:pPr lvl="1" algn="just" eaLnBrk="1" hangingPunct="1"/>
            <a:r>
              <a:rPr lang="en-US" b="1" i="1" dirty="0" err="1" smtClean="0">
                <a:solidFill>
                  <a:schemeClr val="tx1"/>
                </a:solidFill>
                <a:latin typeface="Traditional Arabic" pitchFamily="2" charset="-78"/>
                <a:cs typeface="Traditional Arabic" pitchFamily="2" charset="-78"/>
              </a:rPr>
              <a:t>Ibu</a:t>
            </a:r>
            <a:r>
              <a:rPr lang="en-US" b="1" i="1" dirty="0" smtClean="0">
                <a:solidFill>
                  <a:schemeClr val="tx1"/>
                </a:solidFill>
                <a:latin typeface="Traditional Arabic" pitchFamily="2" charset="-78"/>
                <a:cs typeface="Traditional Arabic" pitchFamily="2" charset="-78"/>
              </a:rPr>
              <a:t> </a:t>
            </a:r>
            <a:r>
              <a:rPr lang="en-US" b="1" i="1" dirty="0" err="1" smtClean="0">
                <a:solidFill>
                  <a:schemeClr val="tx1"/>
                </a:solidFill>
                <a:latin typeface="Traditional Arabic" pitchFamily="2" charset="-78"/>
                <a:cs typeface="Traditional Arabic" pitchFamily="2" charset="-78"/>
              </a:rPr>
              <a:t>hamil</a:t>
            </a:r>
            <a:endParaRPr lang="en-US" b="1" i="1" dirty="0" smtClean="0">
              <a:solidFill>
                <a:schemeClr val="tx1"/>
              </a:solidFill>
              <a:latin typeface="Traditional Arabic" pitchFamily="2" charset="-78"/>
              <a:cs typeface="Traditional Arabic" pitchFamily="2" charset="-78"/>
            </a:endParaRPr>
          </a:p>
          <a:p>
            <a:pPr lvl="1" algn="just" eaLnBrk="1" hangingPunct="1"/>
            <a:r>
              <a:rPr lang="en-US" b="1" i="1" dirty="0" err="1" smtClean="0">
                <a:solidFill>
                  <a:schemeClr val="tx1"/>
                </a:solidFill>
                <a:latin typeface="Traditional Arabic" pitchFamily="2" charset="-78"/>
                <a:cs typeface="Traditional Arabic" pitchFamily="2" charset="-78"/>
              </a:rPr>
              <a:t>Kondisi</a:t>
            </a:r>
            <a:r>
              <a:rPr lang="en-US" b="1" i="1" dirty="0" smtClean="0">
                <a:solidFill>
                  <a:schemeClr val="tx1"/>
                </a:solidFill>
                <a:latin typeface="Traditional Arabic" pitchFamily="2" charset="-78"/>
                <a:cs typeface="Traditional Arabic" pitchFamily="2" charset="-78"/>
              </a:rPr>
              <a:t> </a:t>
            </a:r>
            <a:r>
              <a:rPr lang="en-US" b="1" i="1" dirty="0" err="1" smtClean="0">
                <a:solidFill>
                  <a:schemeClr val="tx1"/>
                </a:solidFill>
                <a:latin typeface="Traditional Arabic" pitchFamily="2" charset="-78"/>
                <a:cs typeface="Traditional Arabic" pitchFamily="2" charset="-78"/>
              </a:rPr>
              <a:t>ibu</a:t>
            </a:r>
            <a:r>
              <a:rPr lang="en-US" b="1" i="1" dirty="0" smtClean="0">
                <a:solidFill>
                  <a:schemeClr val="tx1"/>
                </a:solidFill>
                <a:latin typeface="Traditional Arabic" pitchFamily="2" charset="-78"/>
                <a:cs typeface="Traditional Arabic" pitchFamily="2" charset="-78"/>
              </a:rPr>
              <a:t> </a:t>
            </a:r>
            <a:r>
              <a:rPr lang="en-US" b="1" i="1" dirty="0" err="1" smtClean="0">
                <a:solidFill>
                  <a:schemeClr val="tx1"/>
                </a:solidFill>
                <a:latin typeface="Traditional Arabic" pitchFamily="2" charset="-78"/>
                <a:cs typeface="Traditional Arabic" pitchFamily="2" charset="-78"/>
              </a:rPr>
              <a:t>hamil</a:t>
            </a:r>
            <a:endParaRPr lang="en-US" b="1" i="1" dirty="0" smtClean="0">
              <a:solidFill>
                <a:schemeClr val="tx1"/>
              </a:solidFill>
              <a:latin typeface="Traditional Arabic" pitchFamily="2" charset="-78"/>
              <a:cs typeface="Traditional Arabic" pitchFamily="2" charset="-78"/>
            </a:endParaRPr>
          </a:p>
        </p:txBody>
      </p:sp>
    </p:spTree>
    <p:extLst>
      <p:ext uri="{BB962C8B-B14F-4D97-AF65-F5344CB8AC3E}">
        <p14:creationId xmlns:p14="http://schemas.microsoft.com/office/powerpoint/2010/main" val="340382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685800"/>
            <a:ext cx="9144000" cy="6172200"/>
          </a:xfrm>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algn="r" rtl="1"/>
            <a:endParaRPr lang="en-GB" sz="4600" b="1" dirty="0"/>
          </a:p>
          <a:p>
            <a:pPr algn="r" rtl="1"/>
            <a:r>
              <a:rPr lang="ar-SA" sz="14400" b="1" dirty="0">
                <a:latin typeface="Traditional Arabic" pitchFamily="18" charset="-78"/>
                <a:cs typeface="Traditional Arabic" pitchFamily="18" charset="-78"/>
              </a:rPr>
              <a:t>وَوَصَّيْنَا </a:t>
            </a:r>
            <a:r>
              <a:rPr lang="ar-SA" sz="14400" b="1" dirty="0">
                <a:latin typeface="Traditional Arabic" pitchFamily="18" charset="-78"/>
                <a:cs typeface="Traditional Arabic" pitchFamily="18" charset="-78"/>
              </a:rPr>
              <a:t>الْإِنسَانَ بِوَالِدَيْهِ إِحْسَانًا ۖ حَمَلَتْهُ أُمُّهُ كُرْهًا وَوَضَعَتْهُ كُرْهًا ۖ وَحَمْلُهُ وَفِصَالُهُ ثَلَاثُونَ شَهْرًا ۚ حَتَّىٰ إِذَا بَلَغَ أَشُدَّهُ وَبَلَغَ أَرْبَعِينَ سَنَةً قَالَ رَبِّ أَوْزِعْنِي أَنْ أَشْكُرَ نِعْمَتَكَ الَّتِي أَنْعَمْتَ عَلَيَّ وَعَلَىٰ وَالِدَيَّ وَأَنْ أَعْمَلَ صَالِحًا تَرْضَاهُ وَأَصْلِحْ لِي فِي ذُرِّيَّتِي ۖ إِنِّي تُبْتُ إِلَيْكَ وَإِنِّي مِنَ </a:t>
            </a:r>
            <a:r>
              <a:rPr lang="ar-SA" sz="14400" b="1" dirty="0">
                <a:latin typeface="Traditional Arabic" pitchFamily="18" charset="-78"/>
                <a:cs typeface="Traditional Arabic" pitchFamily="18" charset="-78"/>
              </a:rPr>
              <a:t>الْمُسْلِمِينَ</a:t>
            </a:r>
            <a:endParaRPr lang="en-GB" sz="7400" i="1" dirty="0"/>
          </a:p>
          <a:p>
            <a:r>
              <a:rPr lang="en-GB" sz="7200" i="1" dirty="0"/>
              <a:t>Kami </a:t>
            </a:r>
            <a:r>
              <a:rPr lang="en-GB" sz="7200" i="1" dirty="0" err="1"/>
              <a:t>perintahkan</a:t>
            </a:r>
            <a:r>
              <a:rPr lang="en-GB" sz="7200" i="1" dirty="0"/>
              <a:t> </a:t>
            </a:r>
            <a:r>
              <a:rPr lang="en-GB" sz="7200" i="1" dirty="0" err="1"/>
              <a:t>kepada</a:t>
            </a:r>
            <a:r>
              <a:rPr lang="en-GB" sz="7200" i="1" dirty="0"/>
              <a:t> </a:t>
            </a:r>
            <a:r>
              <a:rPr lang="en-GB" sz="7200" i="1" dirty="0" err="1"/>
              <a:t>manusia</a:t>
            </a:r>
            <a:r>
              <a:rPr lang="en-GB" sz="7200" i="1" dirty="0"/>
              <a:t> </a:t>
            </a:r>
            <a:r>
              <a:rPr lang="en-GB" sz="7200" i="1" dirty="0" err="1"/>
              <a:t>supaya</a:t>
            </a:r>
            <a:r>
              <a:rPr lang="en-GB" sz="7200" i="1" dirty="0"/>
              <a:t> </a:t>
            </a:r>
            <a:r>
              <a:rPr lang="en-GB" sz="7200" i="1" dirty="0" err="1"/>
              <a:t>berbuat</a:t>
            </a:r>
            <a:r>
              <a:rPr lang="en-GB" sz="7200" i="1" dirty="0"/>
              <a:t> </a:t>
            </a:r>
            <a:r>
              <a:rPr lang="en-GB" sz="7200" i="1" dirty="0" err="1"/>
              <a:t>baik</a:t>
            </a:r>
            <a:r>
              <a:rPr lang="en-GB" sz="7200" i="1" dirty="0"/>
              <a:t> </a:t>
            </a:r>
            <a:r>
              <a:rPr lang="en-GB" sz="7200" i="1" dirty="0" err="1"/>
              <a:t>kepada</a:t>
            </a:r>
            <a:r>
              <a:rPr lang="en-GB" sz="7200" i="1" dirty="0"/>
              <a:t> </a:t>
            </a:r>
            <a:r>
              <a:rPr lang="en-GB" sz="7200" i="1" dirty="0" err="1"/>
              <a:t>dua</a:t>
            </a:r>
            <a:r>
              <a:rPr lang="en-GB" sz="7200" i="1" dirty="0"/>
              <a:t> orang </a:t>
            </a:r>
            <a:r>
              <a:rPr lang="en-GB" sz="7200" i="1" dirty="0" err="1"/>
              <a:t>ibu</a:t>
            </a:r>
            <a:r>
              <a:rPr lang="en-GB" sz="7200" i="1" dirty="0"/>
              <a:t> </a:t>
            </a:r>
            <a:r>
              <a:rPr lang="en-GB" sz="7200" i="1" dirty="0" err="1"/>
              <a:t>bapaknya</a:t>
            </a:r>
            <a:r>
              <a:rPr lang="en-GB" sz="7200" i="1" dirty="0"/>
              <a:t>, </a:t>
            </a:r>
            <a:r>
              <a:rPr lang="en-GB" sz="7200" i="1" dirty="0" err="1"/>
              <a:t>ibunya</a:t>
            </a:r>
            <a:r>
              <a:rPr lang="en-GB" sz="7200" i="1" dirty="0"/>
              <a:t> </a:t>
            </a:r>
            <a:r>
              <a:rPr lang="en-GB" sz="7200" i="1" dirty="0" err="1"/>
              <a:t>mengandungnya</a:t>
            </a:r>
            <a:r>
              <a:rPr lang="en-GB" sz="7200" i="1" dirty="0"/>
              <a:t> </a:t>
            </a:r>
            <a:r>
              <a:rPr lang="en-GB" sz="7200" i="1" dirty="0" err="1"/>
              <a:t>dengan</a:t>
            </a:r>
            <a:r>
              <a:rPr lang="en-GB" sz="7200" i="1" dirty="0"/>
              <a:t> </a:t>
            </a:r>
            <a:r>
              <a:rPr lang="en-GB" sz="7200" i="1" dirty="0" err="1"/>
              <a:t>susah</a:t>
            </a:r>
            <a:r>
              <a:rPr lang="en-GB" sz="7200" i="1" dirty="0"/>
              <a:t> </a:t>
            </a:r>
            <a:r>
              <a:rPr lang="en-GB" sz="7200" i="1" dirty="0" err="1"/>
              <a:t>payah</a:t>
            </a:r>
            <a:r>
              <a:rPr lang="en-GB" sz="7200" i="1" dirty="0"/>
              <a:t>, </a:t>
            </a:r>
            <a:r>
              <a:rPr lang="en-GB" sz="7200" i="1" dirty="0" err="1"/>
              <a:t>dan</a:t>
            </a:r>
            <a:r>
              <a:rPr lang="en-GB" sz="7200" i="1" dirty="0"/>
              <a:t> </a:t>
            </a:r>
            <a:r>
              <a:rPr lang="en-GB" sz="7200" i="1" dirty="0" err="1"/>
              <a:t>melahirkannya</a:t>
            </a:r>
            <a:r>
              <a:rPr lang="en-GB" sz="7200" i="1" dirty="0"/>
              <a:t> </a:t>
            </a:r>
            <a:r>
              <a:rPr lang="en-GB" sz="7200" i="1" dirty="0" err="1"/>
              <a:t>dengan</a:t>
            </a:r>
            <a:r>
              <a:rPr lang="en-GB" sz="7200" i="1" dirty="0"/>
              <a:t> </a:t>
            </a:r>
            <a:r>
              <a:rPr lang="en-GB" sz="7200" i="1" dirty="0" err="1"/>
              <a:t>susah</a:t>
            </a:r>
            <a:r>
              <a:rPr lang="en-GB" sz="7200" i="1" dirty="0"/>
              <a:t> </a:t>
            </a:r>
            <a:r>
              <a:rPr lang="en-GB" sz="7200" i="1" dirty="0" err="1"/>
              <a:t>payah</a:t>
            </a:r>
            <a:r>
              <a:rPr lang="en-GB" sz="7200" i="1" dirty="0"/>
              <a:t> (pula). </a:t>
            </a:r>
            <a:r>
              <a:rPr lang="en-GB" sz="7200" i="1" dirty="0" err="1"/>
              <a:t>Mengandungnya</a:t>
            </a:r>
            <a:r>
              <a:rPr lang="en-GB" sz="7200" i="1" dirty="0"/>
              <a:t> </a:t>
            </a:r>
            <a:r>
              <a:rPr lang="en-GB" sz="7200" i="1" dirty="0" err="1"/>
              <a:t>sampai</a:t>
            </a:r>
            <a:r>
              <a:rPr lang="en-GB" sz="7200" i="1" dirty="0"/>
              <a:t> </a:t>
            </a:r>
            <a:r>
              <a:rPr lang="en-GB" sz="7200" i="1" dirty="0" err="1"/>
              <a:t>menyapihnya</a:t>
            </a:r>
            <a:r>
              <a:rPr lang="en-GB" sz="7200" i="1" dirty="0"/>
              <a:t> </a:t>
            </a:r>
            <a:r>
              <a:rPr lang="en-GB" sz="7200" i="1" dirty="0" err="1"/>
              <a:t>adalah</a:t>
            </a:r>
            <a:r>
              <a:rPr lang="en-GB" sz="7200" i="1" dirty="0"/>
              <a:t> </a:t>
            </a:r>
            <a:r>
              <a:rPr lang="en-GB" sz="7200" i="1" dirty="0" err="1"/>
              <a:t>tiga</a:t>
            </a:r>
            <a:r>
              <a:rPr lang="en-GB" sz="7200" i="1" dirty="0"/>
              <a:t> </a:t>
            </a:r>
            <a:r>
              <a:rPr lang="en-GB" sz="7200" i="1" dirty="0" err="1"/>
              <a:t>puluh</a:t>
            </a:r>
            <a:r>
              <a:rPr lang="en-GB" sz="7200" i="1" dirty="0"/>
              <a:t> </a:t>
            </a:r>
            <a:r>
              <a:rPr lang="en-GB" sz="7200" i="1" dirty="0" err="1"/>
              <a:t>bulan</a:t>
            </a:r>
            <a:r>
              <a:rPr lang="en-GB" sz="7200" i="1" dirty="0"/>
              <a:t>, </a:t>
            </a:r>
            <a:r>
              <a:rPr lang="en-GB" sz="7200" i="1" dirty="0" err="1"/>
              <a:t>sehingga</a:t>
            </a:r>
            <a:r>
              <a:rPr lang="en-GB" sz="7200" i="1" dirty="0"/>
              <a:t> </a:t>
            </a:r>
            <a:r>
              <a:rPr lang="en-GB" sz="7200" i="1" dirty="0" err="1"/>
              <a:t>apabila</a:t>
            </a:r>
            <a:r>
              <a:rPr lang="en-GB" sz="7200" i="1" dirty="0"/>
              <a:t> </a:t>
            </a:r>
            <a:r>
              <a:rPr lang="en-GB" sz="7200" i="1" dirty="0" err="1"/>
              <a:t>dia</a:t>
            </a:r>
            <a:r>
              <a:rPr lang="en-GB" sz="7200" i="1" dirty="0"/>
              <a:t> </a:t>
            </a:r>
            <a:r>
              <a:rPr lang="en-GB" sz="7200" i="1" dirty="0" err="1"/>
              <a:t>telah</a:t>
            </a:r>
            <a:r>
              <a:rPr lang="en-GB" sz="7200" i="1" dirty="0"/>
              <a:t> </a:t>
            </a:r>
            <a:r>
              <a:rPr lang="en-GB" sz="7200" i="1" dirty="0" err="1"/>
              <a:t>dewasa</a:t>
            </a:r>
            <a:r>
              <a:rPr lang="en-GB" sz="7200" i="1" dirty="0"/>
              <a:t> </a:t>
            </a:r>
            <a:r>
              <a:rPr lang="en-GB" sz="7200" i="1" dirty="0" err="1"/>
              <a:t>dan</a:t>
            </a:r>
            <a:r>
              <a:rPr lang="en-GB" sz="7200" i="1" dirty="0"/>
              <a:t> </a:t>
            </a:r>
            <a:r>
              <a:rPr lang="en-GB" sz="7200" i="1" dirty="0" err="1"/>
              <a:t>umurnya</a:t>
            </a:r>
            <a:r>
              <a:rPr lang="en-GB" sz="7200" i="1" dirty="0"/>
              <a:t> </a:t>
            </a:r>
            <a:r>
              <a:rPr lang="en-GB" sz="7200" i="1" dirty="0" err="1"/>
              <a:t>sampai</a:t>
            </a:r>
            <a:r>
              <a:rPr lang="en-GB" sz="7200" i="1" dirty="0"/>
              <a:t> </a:t>
            </a:r>
            <a:r>
              <a:rPr lang="en-GB" sz="7200" i="1" dirty="0" err="1"/>
              <a:t>empat</a:t>
            </a:r>
            <a:r>
              <a:rPr lang="en-GB" sz="7200" i="1" dirty="0"/>
              <a:t> </a:t>
            </a:r>
            <a:r>
              <a:rPr lang="en-GB" sz="7200" i="1" dirty="0" err="1"/>
              <a:t>puluh</a:t>
            </a:r>
            <a:r>
              <a:rPr lang="en-GB" sz="7200" i="1" dirty="0"/>
              <a:t> </a:t>
            </a:r>
            <a:r>
              <a:rPr lang="en-GB" sz="7200" i="1" dirty="0" err="1"/>
              <a:t>tahun</a:t>
            </a:r>
            <a:r>
              <a:rPr lang="en-GB" sz="7200" i="1" dirty="0"/>
              <a:t> </a:t>
            </a:r>
            <a:r>
              <a:rPr lang="en-GB" sz="7200" i="1" dirty="0" err="1"/>
              <a:t>ia</a:t>
            </a:r>
            <a:r>
              <a:rPr lang="en-GB" sz="7200" i="1" dirty="0"/>
              <a:t> </a:t>
            </a:r>
            <a:r>
              <a:rPr lang="en-GB" sz="7200" i="1" dirty="0" err="1"/>
              <a:t>berdoa</a:t>
            </a:r>
            <a:r>
              <a:rPr lang="en-GB" sz="7200" i="1" dirty="0"/>
              <a:t>: "</a:t>
            </a:r>
            <a:r>
              <a:rPr lang="en-GB" sz="7200" i="1" dirty="0" err="1"/>
              <a:t>Ya</a:t>
            </a:r>
            <a:r>
              <a:rPr lang="en-GB" sz="7200" i="1" dirty="0"/>
              <a:t> </a:t>
            </a:r>
            <a:r>
              <a:rPr lang="en-GB" sz="7200" i="1" dirty="0" err="1"/>
              <a:t>Tuhanku</a:t>
            </a:r>
            <a:r>
              <a:rPr lang="en-GB" sz="7200" i="1" dirty="0"/>
              <a:t>, </a:t>
            </a:r>
            <a:r>
              <a:rPr lang="en-GB" sz="7200" i="1" dirty="0" err="1"/>
              <a:t>tunjukilah</a:t>
            </a:r>
            <a:r>
              <a:rPr lang="en-GB" sz="7200" i="1" dirty="0"/>
              <a:t> </a:t>
            </a:r>
            <a:r>
              <a:rPr lang="en-GB" sz="7200" i="1" dirty="0" err="1"/>
              <a:t>aku</a:t>
            </a:r>
            <a:r>
              <a:rPr lang="en-GB" sz="7200" i="1" dirty="0"/>
              <a:t> </a:t>
            </a:r>
            <a:r>
              <a:rPr lang="en-GB" sz="7200" i="1" dirty="0" err="1"/>
              <a:t>untuk</a:t>
            </a:r>
            <a:r>
              <a:rPr lang="en-GB" sz="7200" i="1" dirty="0"/>
              <a:t> </a:t>
            </a:r>
            <a:r>
              <a:rPr lang="en-GB" sz="7200" i="1" dirty="0" err="1"/>
              <a:t>mensyukuri</a:t>
            </a:r>
            <a:r>
              <a:rPr lang="en-GB" sz="7200" i="1" dirty="0"/>
              <a:t> </a:t>
            </a:r>
            <a:r>
              <a:rPr lang="en-GB" sz="7200" i="1" dirty="0" err="1"/>
              <a:t>nikmat</a:t>
            </a:r>
            <a:r>
              <a:rPr lang="en-GB" sz="7200" i="1" dirty="0"/>
              <a:t> </a:t>
            </a:r>
            <a:r>
              <a:rPr lang="en-GB" sz="7200" i="1" dirty="0" err="1"/>
              <a:t>Engkau</a:t>
            </a:r>
            <a:r>
              <a:rPr lang="en-GB" sz="7200" i="1" dirty="0"/>
              <a:t> yang </a:t>
            </a:r>
            <a:r>
              <a:rPr lang="en-GB" sz="7200" i="1" dirty="0" err="1"/>
              <a:t>telah</a:t>
            </a:r>
            <a:r>
              <a:rPr lang="en-GB" sz="7200" i="1" dirty="0"/>
              <a:t> </a:t>
            </a:r>
            <a:r>
              <a:rPr lang="en-GB" sz="7200" i="1" dirty="0" err="1"/>
              <a:t>Engkau</a:t>
            </a:r>
            <a:r>
              <a:rPr lang="en-GB" sz="7200" i="1" dirty="0"/>
              <a:t> </a:t>
            </a:r>
            <a:r>
              <a:rPr lang="en-GB" sz="7200" i="1" dirty="0" err="1"/>
              <a:t>berikan</a:t>
            </a:r>
            <a:r>
              <a:rPr lang="en-GB" sz="7200" i="1" dirty="0"/>
              <a:t> </a:t>
            </a:r>
            <a:r>
              <a:rPr lang="en-GB" sz="7200" i="1" dirty="0" err="1"/>
              <a:t>kepadaku</a:t>
            </a:r>
            <a:r>
              <a:rPr lang="en-GB" sz="7200" i="1" dirty="0"/>
              <a:t> </a:t>
            </a:r>
            <a:r>
              <a:rPr lang="en-GB" sz="7200" i="1" dirty="0" err="1"/>
              <a:t>dan</a:t>
            </a:r>
            <a:r>
              <a:rPr lang="en-GB" sz="7200" i="1" dirty="0"/>
              <a:t> </a:t>
            </a:r>
            <a:r>
              <a:rPr lang="en-GB" sz="7200" i="1" dirty="0" err="1"/>
              <a:t>kepada</a:t>
            </a:r>
            <a:r>
              <a:rPr lang="en-GB" sz="7200" i="1" dirty="0"/>
              <a:t> </a:t>
            </a:r>
            <a:r>
              <a:rPr lang="en-GB" sz="7200" i="1" dirty="0" err="1"/>
              <a:t>ibu</a:t>
            </a:r>
            <a:r>
              <a:rPr lang="en-GB" sz="7200" i="1" dirty="0"/>
              <a:t> </a:t>
            </a:r>
            <a:r>
              <a:rPr lang="en-GB" sz="7200" i="1" dirty="0" err="1"/>
              <a:t>bapakku</a:t>
            </a:r>
            <a:r>
              <a:rPr lang="en-GB" sz="7200" i="1" dirty="0"/>
              <a:t> </a:t>
            </a:r>
            <a:r>
              <a:rPr lang="en-GB" sz="7200" i="1" dirty="0" err="1"/>
              <a:t>dan</a:t>
            </a:r>
            <a:r>
              <a:rPr lang="en-GB" sz="7200" i="1" dirty="0"/>
              <a:t> </a:t>
            </a:r>
            <a:r>
              <a:rPr lang="en-GB" sz="7200" i="1" dirty="0" err="1"/>
              <a:t>supaya</a:t>
            </a:r>
            <a:r>
              <a:rPr lang="en-GB" sz="7200" i="1" dirty="0"/>
              <a:t> </a:t>
            </a:r>
            <a:r>
              <a:rPr lang="en-GB" sz="7200" i="1" dirty="0" err="1"/>
              <a:t>aku</a:t>
            </a:r>
            <a:r>
              <a:rPr lang="en-GB" sz="7200" i="1" dirty="0"/>
              <a:t> </a:t>
            </a:r>
            <a:r>
              <a:rPr lang="en-GB" sz="7200" i="1" dirty="0" err="1"/>
              <a:t>dapat</a:t>
            </a:r>
            <a:r>
              <a:rPr lang="en-GB" sz="7200" i="1" dirty="0"/>
              <a:t> </a:t>
            </a:r>
            <a:r>
              <a:rPr lang="en-GB" sz="7200" i="1" dirty="0" err="1"/>
              <a:t>berbuat</a:t>
            </a:r>
            <a:r>
              <a:rPr lang="en-GB" sz="7200" i="1" dirty="0"/>
              <a:t> </a:t>
            </a:r>
            <a:r>
              <a:rPr lang="en-GB" sz="7200" i="1" dirty="0" err="1"/>
              <a:t>amal</a:t>
            </a:r>
            <a:r>
              <a:rPr lang="en-GB" sz="7200" i="1" dirty="0"/>
              <a:t> yang </a:t>
            </a:r>
            <a:r>
              <a:rPr lang="en-GB" sz="7200" i="1" dirty="0" err="1"/>
              <a:t>saleh</a:t>
            </a:r>
            <a:r>
              <a:rPr lang="en-GB" sz="7200" i="1" dirty="0"/>
              <a:t> yang </a:t>
            </a:r>
            <a:r>
              <a:rPr lang="en-GB" sz="7200" i="1" dirty="0" err="1"/>
              <a:t>Engkau</a:t>
            </a:r>
            <a:r>
              <a:rPr lang="en-GB" sz="7200" i="1" dirty="0"/>
              <a:t> </a:t>
            </a:r>
            <a:r>
              <a:rPr lang="en-GB" sz="7200" i="1" dirty="0" err="1"/>
              <a:t>ridhai</a:t>
            </a:r>
            <a:r>
              <a:rPr lang="en-GB" sz="7200" i="1" dirty="0"/>
              <a:t>; </a:t>
            </a:r>
            <a:r>
              <a:rPr lang="en-GB" sz="7200" i="1" dirty="0" err="1"/>
              <a:t>berilah</a:t>
            </a:r>
            <a:r>
              <a:rPr lang="en-GB" sz="7200" i="1" dirty="0"/>
              <a:t> </a:t>
            </a:r>
            <a:r>
              <a:rPr lang="en-GB" sz="7200" i="1" dirty="0" err="1"/>
              <a:t>kebaikan</a:t>
            </a:r>
            <a:r>
              <a:rPr lang="en-GB" sz="7200" i="1" dirty="0"/>
              <a:t> </a:t>
            </a:r>
            <a:r>
              <a:rPr lang="en-GB" sz="7200" i="1" dirty="0" err="1"/>
              <a:t>kepadaku</a:t>
            </a:r>
            <a:r>
              <a:rPr lang="en-GB" sz="7200" i="1" dirty="0"/>
              <a:t> </a:t>
            </a:r>
            <a:r>
              <a:rPr lang="en-GB" sz="7200" i="1" dirty="0" err="1"/>
              <a:t>dengan</a:t>
            </a:r>
            <a:r>
              <a:rPr lang="en-GB" sz="7200" i="1" dirty="0"/>
              <a:t> (</a:t>
            </a:r>
            <a:r>
              <a:rPr lang="en-GB" sz="7200" i="1" dirty="0" err="1"/>
              <a:t>memberi</a:t>
            </a:r>
            <a:r>
              <a:rPr lang="en-GB" sz="7200" i="1" dirty="0"/>
              <a:t> </a:t>
            </a:r>
            <a:r>
              <a:rPr lang="en-GB" sz="7200" i="1" dirty="0" err="1"/>
              <a:t>kebaikan</a:t>
            </a:r>
            <a:r>
              <a:rPr lang="en-GB" sz="7200" i="1" dirty="0"/>
              <a:t>) </a:t>
            </a:r>
            <a:r>
              <a:rPr lang="en-GB" sz="7200" i="1" dirty="0" err="1"/>
              <a:t>kepada</a:t>
            </a:r>
            <a:r>
              <a:rPr lang="en-GB" sz="7200" i="1" dirty="0"/>
              <a:t> </a:t>
            </a:r>
            <a:r>
              <a:rPr lang="en-GB" sz="7200" i="1" dirty="0" err="1"/>
              <a:t>anak</a:t>
            </a:r>
            <a:r>
              <a:rPr lang="en-GB" sz="7200" i="1" dirty="0"/>
              <a:t> </a:t>
            </a:r>
            <a:r>
              <a:rPr lang="en-GB" sz="7200" i="1" dirty="0" err="1"/>
              <a:t>cucuku</a:t>
            </a:r>
            <a:r>
              <a:rPr lang="en-GB" sz="7200" i="1" dirty="0"/>
              <a:t>. </a:t>
            </a:r>
            <a:r>
              <a:rPr lang="en-GB" sz="7200" i="1" dirty="0" err="1"/>
              <a:t>Sesungguhnya</a:t>
            </a:r>
            <a:r>
              <a:rPr lang="en-GB" sz="7200" i="1" dirty="0"/>
              <a:t> </a:t>
            </a:r>
            <a:r>
              <a:rPr lang="en-GB" sz="7200" i="1" dirty="0" err="1"/>
              <a:t>aku</a:t>
            </a:r>
            <a:r>
              <a:rPr lang="en-GB" sz="7200" i="1" dirty="0"/>
              <a:t> </a:t>
            </a:r>
            <a:r>
              <a:rPr lang="en-GB" sz="7200" i="1" dirty="0" err="1"/>
              <a:t>bertaubat</a:t>
            </a:r>
            <a:r>
              <a:rPr lang="en-GB" sz="7200" i="1" dirty="0"/>
              <a:t> </a:t>
            </a:r>
            <a:r>
              <a:rPr lang="en-GB" sz="7200" i="1" dirty="0" err="1"/>
              <a:t>kepada</a:t>
            </a:r>
            <a:r>
              <a:rPr lang="en-GB" sz="7200" i="1" dirty="0"/>
              <a:t> </a:t>
            </a:r>
            <a:r>
              <a:rPr lang="en-GB" sz="7200" i="1" dirty="0" err="1"/>
              <a:t>Engkau</a:t>
            </a:r>
            <a:r>
              <a:rPr lang="en-GB" sz="7200" i="1" dirty="0"/>
              <a:t> </a:t>
            </a:r>
            <a:r>
              <a:rPr lang="en-GB" sz="7200" i="1" dirty="0" err="1"/>
              <a:t>dan</a:t>
            </a:r>
            <a:r>
              <a:rPr lang="en-GB" sz="7200" i="1" dirty="0"/>
              <a:t> </a:t>
            </a:r>
            <a:r>
              <a:rPr lang="en-GB" sz="7200" i="1" dirty="0" err="1"/>
              <a:t>sesungguhnya</a:t>
            </a:r>
            <a:r>
              <a:rPr lang="en-GB" sz="7200" i="1" dirty="0"/>
              <a:t> </a:t>
            </a:r>
            <a:r>
              <a:rPr lang="en-GB" sz="7200" i="1" dirty="0" err="1"/>
              <a:t>aku</a:t>
            </a:r>
            <a:r>
              <a:rPr lang="en-GB" sz="7200" i="1" dirty="0"/>
              <a:t> </a:t>
            </a:r>
            <a:r>
              <a:rPr lang="en-GB" sz="7200" i="1" dirty="0" err="1"/>
              <a:t>termasuk</a:t>
            </a:r>
            <a:r>
              <a:rPr lang="en-GB" sz="7200" i="1" dirty="0"/>
              <a:t> orang-orang yang </a:t>
            </a:r>
            <a:r>
              <a:rPr lang="en-GB" sz="7200" i="1" dirty="0" err="1"/>
              <a:t>berserah</a:t>
            </a:r>
            <a:r>
              <a:rPr lang="en-GB" sz="7200" i="1" dirty="0"/>
              <a:t> </a:t>
            </a:r>
            <a:r>
              <a:rPr lang="en-GB" sz="7200" i="1" dirty="0" err="1"/>
              <a:t>diri</a:t>
            </a:r>
            <a:r>
              <a:rPr lang="en-GB" sz="7200" i="1" dirty="0"/>
              <a:t>".</a:t>
            </a:r>
          </a:p>
          <a:p>
            <a:pPr lvl="1"/>
            <a:r>
              <a:rPr lang="en-GB" sz="7200" i="1" dirty="0" err="1">
                <a:solidFill>
                  <a:schemeClr val="tx1"/>
                </a:solidFill>
              </a:rPr>
              <a:t>Kondisi</a:t>
            </a:r>
            <a:r>
              <a:rPr lang="en-GB" sz="7200" i="1" dirty="0">
                <a:solidFill>
                  <a:schemeClr val="tx1"/>
                </a:solidFill>
              </a:rPr>
              <a:t> </a:t>
            </a:r>
            <a:r>
              <a:rPr lang="en-GB" sz="7200" i="1" dirty="0" err="1">
                <a:solidFill>
                  <a:schemeClr val="tx1"/>
                </a:solidFill>
              </a:rPr>
              <a:t>ibu</a:t>
            </a:r>
            <a:r>
              <a:rPr lang="en-GB" sz="7200" i="1" dirty="0">
                <a:solidFill>
                  <a:schemeClr val="tx1"/>
                </a:solidFill>
              </a:rPr>
              <a:t> </a:t>
            </a:r>
            <a:r>
              <a:rPr lang="en-GB" sz="7200" i="1" dirty="0" err="1">
                <a:solidFill>
                  <a:schemeClr val="tx1"/>
                </a:solidFill>
              </a:rPr>
              <a:t>hamil</a:t>
            </a:r>
            <a:endParaRPr lang="en-GB" sz="7200" i="1" dirty="0">
              <a:solidFill>
                <a:schemeClr val="tx1"/>
              </a:solidFill>
            </a:endParaRPr>
          </a:p>
          <a:p>
            <a:pPr lvl="1"/>
            <a:r>
              <a:rPr lang="en-GB" sz="7200" i="1" dirty="0" err="1">
                <a:solidFill>
                  <a:schemeClr val="tx1"/>
                </a:solidFill>
              </a:rPr>
              <a:t>Siklus</a:t>
            </a:r>
            <a:r>
              <a:rPr lang="en-GB" sz="7200" i="1" dirty="0">
                <a:solidFill>
                  <a:schemeClr val="tx1"/>
                </a:solidFill>
              </a:rPr>
              <a:t> </a:t>
            </a:r>
            <a:r>
              <a:rPr lang="en-GB" sz="7200" i="1" dirty="0" err="1">
                <a:solidFill>
                  <a:schemeClr val="tx1"/>
                </a:solidFill>
              </a:rPr>
              <a:t>kehidupan</a:t>
            </a:r>
            <a:endParaRPr lang="en-GB" sz="7200" i="1" dirty="0">
              <a:solidFill>
                <a:schemeClr val="tx1"/>
              </a:solidFill>
            </a:endParaRPr>
          </a:p>
          <a:p>
            <a:pPr rtl="1">
              <a:buNone/>
            </a:pPr>
            <a:r>
              <a:rPr lang="ar-SA" sz="7200" dirty="0"/>
              <a:t> </a:t>
            </a:r>
            <a:endParaRPr lang="en-US" sz="7200" dirty="0"/>
          </a:p>
          <a:p>
            <a:pPr algn="r">
              <a:buNone/>
            </a:pPr>
            <a:r>
              <a:rPr lang="en-US" sz="7200" b="1" dirty="0" smtClean="0"/>
              <a:t> </a:t>
            </a:r>
            <a:endParaRPr lang="en-US" sz="7200" dirty="0" smtClean="0"/>
          </a:p>
          <a:p>
            <a:pPr marL="0" indent="0">
              <a:buNone/>
            </a:pPr>
            <a:endParaRPr lang="en-US" sz="7200" dirty="0"/>
          </a:p>
        </p:txBody>
      </p:sp>
      <p:sp>
        <p:nvSpPr>
          <p:cNvPr id="2" name="Rounded Rectangle 1"/>
          <p:cNvSpPr/>
          <p:nvPr/>
        </p:nvSpPr>
        <p:spPr>
          <a:xfrm>
            <a:off x="3352800" y="0"/>
            <a:ext cx="5105400" cy="9144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GB" sz="3200" b="1" dirty="0"/>
              <a:t>QS. </a:t>
            </a:r>
            <a:r>
              <a:rPr lang="en-GB" sz="3200" b="1" dirty="0"/>
              <a:t>Al-</a:t>
            </a:r>
            <a:r>
              <a:rPr lang="en-GB" sz="3200" b="1" dirty="0" err="1"/>
              <a:t>Ahqaf</a:t>
            </a:r>
            <a:r>
              <a:rPr lang="en-GB" sz="3200" b="1" dirty="0"/>
              <a:t> (46):15</a:t>
            </a:r>
            <a:r>
              <a:rPr lang="en-GB" dirty="0"/>
              <a:t>.</a:t>
            </a:r>
          </a:p>
        </p:txBody>
      </p:sp>
    </p:spTree>
    <p:extLst>
      <p:ext uri="{BB962C8B-B14F-4D97-AF65-F5344CB8AC3E}">
        <p14:creationId xmlns:p14="http://schemas.microsoft.com/office/powerpoint/2010/main" val="2556148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410788"/>
            <a:ext cx="9144000" cy="3905795"/>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id-ID" dirty="0"/>
              <a:t>Ayat tersebut menjelaskan bahwa :</a:t>
            </a:r>
          </a:p>
          <a:p>
            <a:pPr marL="461963" lvl="1"/>
            <a:r>
              <a:rPr lang="id-ID" dirty="0" smtClean="0"/>
              <a:t>Salah satu alasan kenapa Allah memberi wasiat pada manusia agar berbakti pada kedua orang tua adalah karena proses </a:t>
            </a:r>
            <a:r>
              <a:rPr lang="en-US" dirty="0" err="1" smtClean="0"/>
              <a:t>kehamilan</a:t>
            </a:r>
            <a:r>
              <a:rPr lang="en-US" dirty="0" smtClean="0"/>
              <a:t> </a:t>
            </a:r>
            <a:r>
              <a:rPr lang="en-US" dirty="0" err="1" smtClean="0"/>
              <a:t>dan</a:t>
            </a:r>
            <a:r>
              <a:rPr lang="en-US" dirty="0" smtClean="0"/>
              <a:t> </a:t>
            </a:r>
            <a:r>
              <a:rPr lang="id-ID" dirty="0" smtClean="0"/>
              <a:t>persalinan yang dialami ibu </a:t>
            </a:r>
            <a:r>
              <a:rPr lang="en-US" dirty="0" err="1" smtClean="0"/>
              <a:t>menyebabkan</a:t>
            </a:r>
            <a:r>
              <a:rPr lang="en-US" dirty="0" smtClean="0"/>
              <a:t> </a:t>
            </a:r>
            <a:r>
              <a:rPr lang="en-US" dirty="0" err="1" smtClean="0"/>
              <a:t>kondisi</a:t>
            </a:r>
            <a:r>
              <a:rPr lang="en-US" dirty="0" smtClean="0"/>
              <a:t> </a:t>
            </a:r>
            <a:r>
              <a:rPr lang="en-US" dirty="0" err="1" smtClean="0"/>
              <a:t>ibu</a:t>
            </a:r>
            <a:r>
              <a:rPr lang="en-US" dirty="0" smtClean="0"/>
              <a:t> </a:t>
            </a:r>
            <a:r>
              <a:rPr lang="en-US" dirty="0" err="1" smtClean="0"/>
              <a:t>lemah</a:t>
            </a:r>
            <a:r>
              <a:rPr lang="en-US" dirty="0" smtClean="0"/>
              <a:t> (</a:t>
            </a:r>
            <a:r>
              <a:rPr lang="ar-AE" sz="3200" b="1" dirty="0">
                <a:latin typeface="Traditional Arabic" pitchFamily="2" charset="-78"/>
                <a:cs typeface="Traditional Arabic" pitchFamily="2" charset="-78"/>
              </a:rPr>
              <a:t>وَهْنًا عَلَى وَهْنٍ </a:t>
            </a:r>
            <a:r>
              <a:rPr lang="en-US" b="1" dirty="0" smtClean="0">
                <a:cs typeface="Traditional Arabic" pitchFamily="2" charset="-78"/>
              </a:rPr>
              <a:t>) </a:t>
            </a:r>
            <a:r>
              <a:rPr lang="en-US" dirty="0" err="1" smtClean="0"/>
              <a:t>dan</a:t>
            </a:r>
            <a:r>
              <a:rPr lang="en-US" dirty="0" smtClean="0"/>
              <a:t> </a:t>
            </a:r>
            <a:r>
              <a:rPr lang="id-ID" dirty="0" smtClean="0"/>
              <a:t>merupakan suatu proses yang sangat berat</a:t>
            </a:r>
            <a:r>
              <a:rPr lang="en-GB" dirty="0" smtClean="0"/>
              <a:t>, </a:t>
            </a:r>
            <a:r>
              <a:rPr lang="en-GB" dirty="0" err="1" smtClean="0"/>
              <a:t>resiko</a:t>
            </a:r>
            <a:r>
              <a:rPr lang="en-GB" dirty="0" smtClean="0"/>
              <a:t> </a:t>
            </a:r>
            <a:r>
              <a:rPr lang="en-GB" dirty="0" err="1" smtClean="0"/>
              <a:t>tinggi</a:t>
            </a:r>
            <a:r>
              <a:rPr lang="en-US" dirty="0" smtClean="0"/>
              <a:t> (</a:t>
            </a:r>
            <a:r>
              <a:rPr lang="ar-SA" sz="3600" b="1" dirty="0">
                <a:cs typeface="Traditional Arabic" pitchFamily="2" charset="-78"/>
              </a:rPr>
              <a:t>حَمَلَتْهُ اُمُّهُ كُرْهًا وَوَضَعَتْهُ كُرْهًا</a:t>
            </a:r>
            <a:r>
              <a:rPr lang="en-US" sz="3600" dirty="0">
                <a:cs typeface="Traditional Arabic" pitchFamily="2" charset="-78"/>
              </a:rPr>
              <a:t> </a:t>
            </a:r>
            <a:r>
              <a:rPr lang="en-US" dirty="0" smtClean="0"/>
              <a:t>)</a:t>
            </a:r>
            <a:r>
              <a:rPr lang="id-ID" dirty="0" smtClean="0"/>
              <a:t>. </a:t>
            </a:r>
            <a:endParaRPr lang="en-US" dirty="0" smtClean="0"/>
          </a:p>
          <a:p>
            <a:pPr marL="461963" lvl="1"/>
            <a:r>
              <a:rPr lang="en-US" dirty="0" err="1" smtClean="0"/>
              <a:t>Dengan</a:t>
            </a:r>
            <a:r>
              <a:rPr lang="en-US" dirty="0" smtClean="0"/>
              <a:t> </a:t>
            </a:r>
            <a:r>
              <a:rPr lang="en-US" dirty="0" err="1" smtClean="0"/>
              <a:t>adanya</a:t>
            </a:r>
            <a:r>
              <a:rPr lang="en-US" dirty="0" smtClean="0"/>
              <a:t>  </a:t>
            </a:r>
            <a:r>
              <a:rPr lang="en-US" dirty="0" err="1" smtClean="0"/>
              <a:t>pembuahan</a:t>
            </a:r>
            <a:r>
              <a:rPr lang="en-US" dirty="0" smtClean="0"/>
              <a:t> </a:t>
            </a:r>
            <a:r>
              <a:rPr lang="en-US" dirty="0" err="1" smtClean="0"/>
              <a:t>dalam</a:t>
            </a:r>
            <a:r>
              <a:rPr lang="en-US" dirty="0" smtClean="0"/>
              <a:t> </a:t>
            </a:r>
            <a:r>
              <a:rPr lang="en-US" dirty="0" err="1" smtClean="0"/>
              <a:t>rahim</a:t>
            </a:r>
            <a:r>
              <a:rPr lang="en-US" dirty="0" smtClean="0"/>
              <a:t> </a:t>
            </a:r>
            <a:r>
              <a:rPr lang="en-US" dirty="0" err="1" smtClean="0"/>
              <a:t>ibu</a:t>
            </a:r>
            <a:r>
              <a:rPr lang="en-US" dirty="0" smtClean="0"/>
              <a:t>, </a:t>
            </a:r>
            <a:r>
              <a:rPr lang="en-US" dirty="0" err="1" smtClean="0"/>
              <a:t>terjadi</a:t>
            </a:r>
            <a:r>
              <a:rPr lang="en-US" dirty="0" smtClean="0"/>
              <a:t> </a:t>
            </a:r>
            <a:r>
              <a:rPr lang="en-US" dirty="0" err="1" smtClean="0"/>
              <a:t>perubahan</a:t>
            </a:r>
            <a:r>
              <a:rPr lang="en-US" dirty="0" smtClean="0"/>
              <a:t> </a:t>
            </a:r>
            <a:r>
              <a:rPr lang="en-US" dirty="0" err="1" smtClean="0"/>
              <a:t>hormon</a:t>
            </a:r>
            <a:r>
              <a:rPr lang="en-US" dirty="0" smtClean="0"/>
              <a:t>, </a:t>
            </a:r>
            <a:r>
              <a:rPr lang="en-US" dirty="0" err="1" smtClean="0"/>
              <a:t>menyebabkan</a:t>
            </a:r>
            <a:r>
              <a:rPr lang="en-US" dirty="0" smtClean="0"/>
              <a:t>  </a:t>
            </a:r>
            <a:r>
              <a:rPr lang="en-US" dirty="0" err="1" smtClean="0"/>
              <a:t>ibu</a:t>
            </a:r>
            <a:r>
              <a:rPr lang="en-US" dirty="0" smtClean="0"/>
              <a:t> </a:t>
            </a:r>
            <a:r>
              <a:rPr lang="en-US" dirty="0" err="1" smtClean="0"/>
              <a:t>mengalami</a:t>
            </a:r>
            <a:r>
              <a:rPr lang="en-US" dirty="0" smtClean="0"/>
              <a:t> </a:t>
            </a:r>
            <a:r>
              <a:rPr lang="en-US" dirty="0" err="1" smtClean="0"/>
              <a:t>mual-mual</a:t>
            </a:r>
            <a:r>
              <a:rPr lang="en-US" dirty="0" smtClean="0"/>
              <a:t>, </a:t>
            </a:r>
            <a:r>
              <a:rPr lang="en-US" dirty="0" err="1" smtClean="0"/>
              <a:t>bahkan</a:t>
            </a:r>
            <a:r>
              <a:rPr lang="en-US" dirty="0" smtClean="0"/>
              <a:t> </a:t>
            </a:r>
            <a:r>
              <a:rPr lang="en-US" dirty="0" err="1" smtClean="0"/>
              <a:t>tidak</a:t>
            </a:r>
            <a:r>
              <a:rPr lang="en-US" dirty="0" smtClean="0"/>
              <a:t> </a:t>
            </a:r>
            <a:r>
              <a:rPr lang="en-US" dirty="0" err="1" smtClean="0"/>
              <a:t>mau</a:t>
            </a:r>
            <a:r>
              <a:rPr lang="en-US" dirty="0" smtClean="0"/>
              <a:t> </a:t>
            </a:r>
            <a:r>
              <a:rPr lang="en-US" dirty="0" err="1" smtClean="0"/>
              <a:t>makan</a:t>
            </a:r>
            <a:endParaRPr lang="en-US" dirty="0" smtClean="0"/>
          </a:p>
          <a:p>
            <a:pPr marL="461963" lvl="1"/>
            <a:r>
              <a:rPr lang="en-US" dirty="0" err="1" smtClean="0"/>
              <a:t>menyebabkan</a:t>
            </a:r>
            <a:r>
              <a:rPr lang="en-US" dirty="0" smtClean="0"/>
              <a:t> </a:t>
            </a:r>
            <a:r>
              <a:rPr lang="en-US" dirty="0" err="1" smtClean="0"/>
              <a:t>kondisi</a:t>
            </a:r>
            <a:r>
              <a:rPr lang="en-US" dirty="0" smtClean="0"/>
              <a:t> </a:t>
            </a:r>
            <a:r>
              <a:rPr lang="en-US" dirty="0" err="1" smtClean="0"/>
              <a:t>ibu</a:t>
            </a:r>
            <a:r>
              <a:rPr lang="en-US" dirty="0" smtClean="0"/>
              <a:t> </a:t>
            </a:r>
            <a:r>
              <a:rPr lang="en-US" dirty="0" err="1" smtClean="0"/>
              <a:t>lemah</a:t>
            </a:r>
            <a:r>
              <a:rPr lang="en-US" dirty="0" smtClean="0"/>
              <a:t>, </a:t>
            </a:r>
            <a:r>
              <a:rPr lang="en-US" dirty="0" err="1" smtClean="0"/>
              <a:t>diantaranya</a:t>
            </a:r>
            <a:r>
              <a:rPr lang="en-US" dirty="0" smtClean="0"/>
              <a:t> </a:t>
            </a:r>
            <a:r>
              <a:rPr lang="en-US" dirty="0" err="1" smtClean="0"/>
              <a:t>karena</a:t>
            </a:r>
            <a:r>
              <a:rPr lang="en-US" dirty="0" smtClean="0"/>
              <a:t> </a:t>
            </a:r>
            <a:r>
              <a:rPr lang="en-US" dirty="0" err="1" smtClean="0"/>
              <a:t>nutrisi</a:t>
            </a:r>
            <a:r>
              <a:rPr lang="en-US" dirty="0" smtClean="0"/>
              <a:t> </a:t>
            </a:r>
            <a:r>
              <a:rPr lang="en-US" dirty="0" err="1" smtClean="0"/>
              <a:t>ibu</a:t>
            </a:r>
            <a:r>
              <a:rPr lang="en-US" dirty="0" smtClean="0"/>
              <a:t> </a:t>
            </a:r>
            <a:r>
              <a:rPr lang="en-US" dirty="0" err="1" smtClean="0"/>
              <a:t>diperuntukkan</a:t>
            </a:r>
            <a:r>
              <a:rPr lang="en-US" dirty="0" smtClean="0"/>
              <a:t> </a:t>
            </a:r>
            <a:r>
              <a:rPr lang="en-US" dirty="0" err="1" smtClean="0"/>
              <a:t>untuk</a:t>
            </a:r>
            <a:r>
              <a:rPr lang="en-US" dirty="0" smtClean="0"/>
              <a:t> </a:t>
            </a:r>
            <a:r>
              <a:rPr lang="en-US" dirty="0" err="1" smtClean="0"/>
              <a:t>ibu</a:t>
            </a:r>
            <a:r>
              <a:rPr lang="en-US" dirty="0" smtClean="0"/>
              <a:t> </a:t>
            </a:r>
            <a:r>
              <a:rPr lang="en-US" dirty="0" err="1" smtClean="0"/>
              <a:t>dan</a:t>
            </a:r>
            <a:r>
              <a:rPr lang="en-US" dirty="0" smtClean="0"/>
              <a:t> </a:t>
            </a:r>
            <a:r>
              <a:rPr lang="en-US" dirty="0" err="1" smtClean="0"/>
              <a:t>janin</a:t>
            </a:r>
            <a:r>
              <a:rPr lang="en-US" dirty="0" smtClean="0"/>
              <a:t>.</a:t>
            </a:r>
          </a:p>
          <a:p>
            <a:pPr lvl="1"/>
            <a:endParaRPr lang="id-ID" dirty="0" smtClean="0"/>
          </a:p>
        </p:txBody>
      </p:sp>
    </p:spTree>
    <p:extLst>
      <p:ext uri="{BB962C8B-B14F-4D97-AF65-F5344CB8AC3E}">
        <p14:creationId xmlns:p14="http://schemas.microsoft.com/office/powerpoint/2010/main" val="2817959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3214798"/>
              </p:ext>
            </p:extLst>
          </p:nvPr>
        </p:nvGraphicFramePr>
        <p:xfrm>
          <a:off x="1981200" y="548640"/>
          <a:ext cx="82296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524000" y="1830977"/>
            <a:ext cx="9144000" cy="4648200"/>
          </a:xfrm>
        </p:spPr>
        <p:style>
          <a:lnRef idx="1">
            <a:schemeClr val="accent4"/>
          </a:lnRef>
          <a:fillRef idx="2">
            <a:schemeClr val="accent4"/>
          </a:fillRef>
          <a:effectRef idx="1">
            <a:schemeClr val="accent4"/>
          </a:effectRef>
          <a:fontRef idx="minor">
            <a:schemeClr val="dk1"/>
          </a:fontRef>
        </p:style>
        <p:txBody>
          <a:bodyPr>
            <a:normAutofit/>
          </a:bodyPr>
          <a:lstStyle/>
          <a:p>
            <a:pPr marL="285750" lvl="1"/>
            <a:r>
              <a:rPr lang="id-ID" dirty="0"/>
              <a:t>Pengaruh kontraksi rahim ketika bayi mau lahir, menyebabkan ibu merasakan sangat kesakitan, bahkan dalam keadaan tertentu, dapat menyebabkan kematian. </a:t>
            </a:r>
          </a:p>
          <a:p>
            <a:pPr marL="285750" lvl="1"/>
            <a:r>
              <a:rPr lang="id-ID" dirty="0"/>
              <a:t>Karena perjuangan ibu ketika melahirkan dan  resiko yang sangat berat yang ditanggung seorang ibu, Nabi cukup bijaksana dan memberi empati pada ibu yang meninggal karena melahirkan sebagai syahid, setara dengan perjuangan jihad di medan perang. </a:t>
            </a:r>
          </a:p>
          <a:p>
            <a:pPr marL="285750" lvl="1"/>
            <a:r>
              <a:rPr lang="id-ID" dirty="0"/>
              <a:t>Penghargaan itu diberikan Nabi sebagai rasa impati karena musibah yang dialami dan juga beratnya resiko kehamilan dan melahirkan bagi seorang ibu. </a:t>
            </a:r>
          </a:p>
          <a:p>
            <a:pPr marL="285750" lvl="1"/>
            <a:r>
              <a:rPr lang="id-ID" dirty="0"/>
              <a:t>Hal ini bukan berarti membiarkan ibu yang akan melahirkan agar mati syahid, tetapi justru memberi isyarat agar dilakukan upaya-upaya perlindungan, pemeliharaan kesehatan dan pengobatan pada ibu pada masa-masa kehamilan dan melahirkan. </a:t>
            </a:r>
          </a:p>
          <a:p>
            <a:pPr marL="285750" lvl="1"/>
            <a:r>
              <a:rPr lang="id-ID" dirty="0"/>
              <a:t>Namun bila ibu meninggal karena melahirkan, Allah menilainya sebagai perjuangan dan meninggal dalam keadaan syahid.</a:t>
            </a:r>
          </a:p>
          <a:p>
            <a:endParaRPr lang="en-US" dirty="0"/>
          </a:p>
        </p:txBody>
      </p:sp>
    </p:spTree>
    <p:extLst>
      <p:ext uri="{BB962C8B-B14F-4D97-AF65-F5344CB8AC3E}">
        <p14:creationId xmlns:p14="http://schemas.microsoft.com/office/powerpoint/2010/main" val="265271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0446"/>
            <a:ext cx="8229600" cy="9906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err="1" smtClean="0"/>
              <a:t>Sabda</a:t>
            </a:r>
            <a:r>
              <a:rPr lang="en-US" dirty="0" smtClean="0"/>
              <a:t> </a:t>
            </a:r>
            <a:r>
              <a:rPr lang="en-US" dirty="0" err="1" smtClean="0"/>
              <a:t>Nabi</a:t>
            </a:r>
            <a:r>
              <a:rPr lang="en-US" dirty="0" smtClean="0"/>
              <a:t> Muhammad SAW</a:t>
            </a:r>
            <a:endParaRPr lang="en-US" dirty="0"/>
          </a:p>
        </p:txBody>
      </p:sp>
      <p:sp>
        <p:nvSpPr>
          <p:cNvPr id="3" name="Content Placeholder 2"/>
          <p:cNvSpPr>
            <a:spLocks noGrp="1"/>
          </p:cNvSpPr>
          <p:nvPr>
            <p:ph idx="1"/>
          </p:nvPr>
        </p:nvSpPr>
        <p:spPr>
          <a:xfrm>
            <a:off x="1524000" y="1606730"/>
            <a:ext cx="9144000" cy="5251269"/>
          </a:xfrm>
        </p:spPr>
        <p:style>
          <a:lnRef idx="3">
            <a:schemeClr val="lt1"/>
          </a:lnRef>
          <a:fillRef idx="1">
            <a:schemeClr val="accent4"/>
          </a:fillRef>
          <a:effectRef idx="1">
            <a:schemeClr val="accent4"/>
          </a:effectRef>
          <a:fontRef idx="minor">
            <a:schemeClr val="lt1"/>
          </a:fontRef>
        </p:style>
        <p:txBody>
          <a:bodyPr>
            <a:normAutofit/>
          </a:bodyPr>
          <a:lstStyle/>
          <a:p>
            <a:pPr algn="r" rtl="1">
              <a:buNone/>
            </a:pPr>
            <a:r>
              <a:rPr lang="ar-SA" b="1" dirty="0" smtClean="0">
                <a:latin typeface="Traditional Arabic" pitchFamily="18" charset="-78"/>
                <a:cs typeface="Traditional Arabic" pitchFamily="18" charset="-78"/>
              </a:rPr>
              <a:t>فَقَالَ رَسُولُ اللهِ صلى الله عليه وسلم: «الشُّهَدَاءُ سَبْعَةٌ، سِوَى الْقَتْلِ فِي سَبِيلِ اللهِ: الْمَطْعُونُ شَهِيدٌ، وَالْغَرِقُ شَهِيدٌ، وَصَاحِبُ ذَاتِ الْجَنْبِ شَهِيدٌ، وَالْمَبْطُونُ شَهِيدٌ، وَالْحَرَقُ شَهِيدٌ، وَالَّذِي يَمُوتُ تَحْتَ الْهَدْمِ شَهِيدٌ، وَالْمَرْأَةُ تَمُوتُ بِجُمْعٍ شَهِيدٌ».</a:t>
            </a:r>
          </a:p>
          <a:p>
            <a:r>
              <a:rPr lang="en-US" b="1" i="1" dirty="0" smtClean="0">
                <a:latin typeface="Berling Antiqua" pitchFamily="18" charset="0"/>
              </a:rPr>
              <a:t>“</a:t>
            </a:r>
            <a:r>
              <a:rPr lang="en-US" b="1" i="1" dirty="0" err="1" smtClean="0">
                <a:latin typeface="Berling Antiqua" pitchFamily="18" charset="0"/>
              </a:rPr>
              <a:t>Ada</a:t>
            </a:r>
            <a:r>
              <a:rPr lang="en-US" b="1" i="1" dirty="0" smtClean="0">
                <a:latin typeface="Berling Antiqua" pitchFamily="18" charset="0"/>
              </a:rPr>
              <a:t> </a:t>
            </a:r>
            <a:r>
              <a:rPr lang="en-US" b="1" i="1" dirty="0" err="1" smtClean="0">
                <a:latin typeface="Berling Antiqua" pitchFamily="18" charset="0"/>
              </a:rPr>
              <a:t>tujuh</a:t>
            </a:r>
            <a:r>
              <a:rPr lang="en-US" b="1" i="1" dirty="0" smtClean="0">
                <a:latin typeface="Berling Antiqua" pitchFamily="18" charset="0"/>
              </a:rPr>
              <a:t>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syahid</a:t>
            </a:r>
            <a:r>
              <a:rPr lang="en-US" b="1" i="1" dirty="0" smtClean="0">
                <a:latin typeface="Berling Antiqua" pitchFamily="18" charset="0"/>
              </a:rPr>
              <a:t> </a:t>
            </a:r>
            <a:r>
              <a:rPr lang="en-US" b="1" i="1" dirty="0" err="1" smtClean="0">
                <a:latin typeface="Berling Antiqua" pitchFamily="18" charset="0"/>
              </a:rPr>
              <a:t>selain</a:t>
            </a:r>
            <a:r>
              <a:rPr lang="en-US" b="1" i="1" dirty="0" smtClean="0">
                <a:latin typeface="Berling Antiqua" pitchFamily="18" charset="0"/>
              </a:rPr>
              <a:t>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dalam</a:t>
            </a:r>
            <a:r>
              <a:rPr lang="en-US" b="1" i="1" dirty="0" smtClean="0">
                <a:latin typeface="Berling Antiqua" pitchFamily="18" charset="0"/>
              </a:rPr>
              <a:t> </a:t>
            </a:r>
            <a:r>
              <a:rPr lang="en-US" b="1" i="1" dirty="0" err="1" smtClean="0">
                <a:latin typeface="Berling Antiqua" pitchFamily="18" charset="0"/>
              </a:rPr>
              <a:t>peperangan</a:t>
            </a:r>
            <a:r>
              <a:rPr lang="en-US" b="1" i="1" dirty="0" smtClean="0">
                <a:latin typeface="Berling Antiqua" pitchFamily="18" charset="0"/>
              </a:rPr>
              <a:t> </a:t>
            </a:r>
            <a:r>
              <a:rPr lang="en-US" b="1" i="1" dirty="0" err="1" smtClean="0">
                <a:latin typeface="Berling Antiqua" pitchFamily="18" charset="0"/>
              </a:rPr>
              <a:t>membela</a:t>
            </a:r>
            <a:r>
              <a:rPr lang="en-US" b="1" i="1" dirty="0" smtClean="0">
                <a:latin typeface="Berling Antiqua" pitchFamily="18" charset="0"/>
              </a:rPr>
              <a:t> agama: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terserang</a:t>
            </a:r>
            <a:r>
              <a:rPr lang="en-US" b="1" i="1" dirty="0" smtClean="0">
                <a:latin typeface="Berling Antiqua" pitchFamily="18" charset="0"/>
              </a:rPr>
              <a:t> </a:t>
            </a:r>
            <a:r>
              <a:rPr lang="en-US" b="1" i="1" dirty="0" err="1" smtClean="0">
                <a:latin typeface="Berling Antiqua" pitchFamily="18" charset="0"/>
              </a:rPr>
              <a:t>wabah</a:t>
            </a:r>
            <a:r>
              <a:rPr lang="en-US" b="1" i="1" dirty="0" smtClean="0">
                <a:latin typeface="Berling Antiqua" pitchFamily="18" charset="0"/>
              </a:rPr>
              <a:t> </a:t>
            </a:r>
            <a:r>
              <a:rPr lang="en-US" b="1" i="1" dirty="0" err="1" smtClean="0">
                <a:latin typeface="Berling Antiqua" pitchFamily="18" charset="0"/>
              </a:rPr>
              <a:t>tha’un</a:t>
            </a:r>
            <a:r>
              <a:rPr lang="en-US" b="1" i="1" dirty="0" smtClean="0">
                <a:latin typeface="Berling Antiqua" pitchFamily="18" charset="0"/>
              </a:rPr>
              <a:t> (</a:t>
            </a:r>
            <a:r>
              <a:rPr lang="en-US" b="1" i="1" dirty="0" err="1" smtClean="0">
                <a:latin typeface="Berling Antiqua" pitchFamily="18" charset="0"/>
              </a:rPr>
              <a:t>kolera</a:t>
            </a:r>
            <a:r>
              <a:rPr lang="en-US" b="1" i="1" dirty="0" smtClean="0">
                <a:latin typeface="Berling Antiqua" pitchFamily="18" charset="0"/>
              </a:rPr>
              <a:t>),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tenggelam</a:t>
            </a:r>
            <a:r>
              <a:rPr lang="en-US" b="1" i="1" dirty="0" smtClean="0">
                <a:latin typeface="Berling Antiqua" pitchFamily="18" charset="0"/>
              </a:rPr>
              <a:t>,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sakit</a:t>
            </a:r>
            <a:r>
              <a:rPr lang="en-US" b="1" i="1" dirty="0" smtClean="0">
                <a:latin typeface="Berling Antiqua" pitchFamily="18" charset="0"/>
              </a:rPr>
              <a:t> </a:t>
            </a:r>
            <a:r>
              <a:rPr lang="en-US" b="1" i="1" dirty="0" err="1" smtClean="0">
                <a:latin typeface="Berling Antiqua" pitchFamily="18" charset="0"/>
              </a:rPr>
              <a:t>pinggang</a:t>
            </a:r>
            <a:r>
              <a:rPr lang="en-US" b="1" i="1" dirty="0" smtClean="0">
                <a:latin typeface="Berling Antiqua" pitchFamily="18" charset="0"/>
              </a:rPr>
              <a:t>,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sakit</a:t>
            </a:r>
            <a:r>
              <a:rPr lang="en-US" b="1" i="1" dirty="0" smtClean="0">
                <a:latin typeface="Berling Antiqua" pitchFamily="18" charset="0"/>
              </a:rPr>
              <a:t> </a:t>
            </a:r>
            <a:r>
              <a:rPr lang="en-US" b="1" i="1" dirty="0" err="1" smtClean="0">
                <a:latin typeface="Berling Antiqua" pitchFamily="18" charset="0"/>
              </a:rPr>
              <a:t>perut</a:t>
            </a:r>
            <a:r>
              <a:rPr lang="en-US" b="1" i="1" dirty="0" smtClean="0">
                <a:latin typeface="Berling Antiqua" pitchFamily="18" charset="0"/>
              </a:rPr>
              <a:t>,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terbakar</a:t>
            </a:r>
            <a:r>
              <a:rPr lang="en-US" b="1" i="1" dirty="0" smtClean="0">
                <a:latin typeface="Berling Antiqua" pitchFamily="18" charset="0"/>
              </a:rPr>
              <a:t>, </a:t>
            </a:r>
          </a:p>
          <a:p>
            <a:pPr lvl="1"/>
            <a:r>
              <a:rPr lang="en-US" b="1" i="1" dirty="0" err="1" smtClean="0">
                <a:latin typeface="Berling Antiqua" pitchFamily="18" charset="0"/>
              </a:rPr>
              <a:t>orang</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tertimpa</a:t>
            </a:r>
            <a:r>
              <a:rPr lang="en-US" b="1" i="1" dirty="0" smtClean="0">
                <a:latin typeface="Berling Antiqua" pitchFamily="18" charset="0"/>
              </a:rPr>
              <a:t> </a:t>
            </a:r>
            <a:r>
              <a:rPr lang="en-US" b="1" i="1" dirty="0" err="1" smtClean="0">
                <a:latin typeface="Berling Antiqua" pitchFamily="18" charset="0"/>
              </a:rPr>
              <a:t>reruntuhan</a:t>
            </a:r>
            <a:r>
              <a:rPr lang="en-US" b="1" i="1" dirty="0" smtClean="0">
                <a:latin typeface="Berling Antiqua" pitchFamily="18" charset="0"/>
              </a:rPr>
              <a:t> ,</a:t>
            </a:r>
          </a:p>
          <a:p>
            <a:pPr lvl="1"/>
            <a:r>
              <a:rPr lang="en-US" b="1" i="1" dirty="0" err="1" smtClean="0">
                <a:latin typeface="Berling Antiqua" pitchFamily="18" charset="0"/>
              </a:rPr>
              <a:t>wanita</a:t>
            </a:r>
            <a:r>
              <a:rPr lang="en-US" b="1" i="1" dirty="0" smtClean="0">
                <a:latin typeface="Berling Antiqua" pitchFamily="18" charset="0"/>
              </a:rPr>
              <a:t> yang </a:t>
            </a:r>
            <a:r>
              <a:rPr lang="en-US" b="1" i="1" dirty="0" err="1" smtClean="0">
                <a:latin typeface="Berling Antiqua" pitchFamily="18" charset="0"/>
              </a:rPr>
              <a:t>mati</a:t>
            </a:r>
            <a:r>
              <a:rPr lang="en-US" b="1" i="1" dirty="0" smtClean="0">
                <a:latin typeface="Berling Antiqua" pitchFamily="18" charset="0"/>
              </a:rPr>
              <a:t> </a:t>
            </a:r>
            <a:r>
              <a:rPr lang="en-US" b="1" i="1" dirty="0" err="1" smtClean="0">
                <a:latin typeface="Berling Antiqua" pitchFamily="18" charset="0"/>
              </a:rPr>
              <a:t>karena</a:t>
            </a:r>
            <a:r>
              <a:rPr lang="en-US" b="1" i="1" dirty="0" smtClean="0">
                <a:latin typeface="Berling Antiqua" pitchFamily="18" charset="0"/>
              </a:rPr>
              <a:t> </a:t>
            </a:r>
            <a:r>
              <a:rPr lang="en-US" b="1" i="1" dirty="0" err="1" smtClean="0">
                <a:latin typeface="Berling Antiqua" pitchFamily="18" charset="0"/>
              </a:rPr>
              <a:t>kehamilan</a:t>
            </a:r>
            <a:r>
              <a:rPr lang="en-US" b="1" i="1" dirty="0" smtClean="0">
                <a:latin typeface="Berling Antiqua" pitchFamily="18" charset="0"/>
              </a:rPr>
              <a:t> </a:t>
            </a:r>
            <a:r>
              <a:rPr lang="en-US" b="1" i="1" dirty="0" err="1" smtClean="0">
                <a:latin typeface="Berling Antiqua" pitchFamily="18" charset="0"/>
              </a:rPr>
              <a:t>dan</a:t>
            </a:r>
            <a:r>
              <a:rPr lang="en-US" b="1" i="1" dirty="0" smtClean="0">
                <a:latin typeface="Berling Antiqua" pitchFamily="18" charset="0"/>
              </a:rPr>
              <a:t> </a:t>
            </a:r>
            <a:r>
              <a:rPr lang="en-US" b="1" i="1" dirty="0" err="1" smtClean="0">
                <a:latin typeface="Berling Antiqua" pitchFamily="18" charset="0"/>
              </a:rPr>
              <a:t>persalinan</a:t>
            </a:r>
            <a:r>
              <a:rPr lang="en-US" b="1" i="1" dirty="0" smtClean="0">
                <a:latin typeface="Berling Antiqua" pitchFamily="18" charset="0"/>
              </a:rPr>
              <a:t>”.</a:t>
            </a:r>
          </a:p>
          <a:p>
            <a:pPr lvl="1"/>
            <a:r>
              <a:rPr lang="en-US" b="1" i="1" dirty="0" smtClean="0">
                <a:latin typeface="Berling Antiqua" pitchFamily="18" charset="0"/>
              </a:rPr>
              <a:t>(HR. Malik).  </a:t>
            </a:r>
          </a:p>
          <a:p>
            <a:endParaRPr lang="en-US" dirty="0"/>
          </a:p>
        </p:txBody>
      </p:sp>
    </p:spTree>
    <p:extLst>
      <p:ext uri="{BB962C8B-B14F-4D97-AF65-F5344CB8AC3E}">
        <p14:creationId xmlns:p14="http://schemas.microsoft.com/office/powerpoint/2010/main" val="1248606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066800"/>
          </a:xfrm>
        </p:spPr>
        <p:style>
          <a:lnRef idx="1">
            <a:schemeClr val="accent5"/>
          </a:lnRef>
          <a:fillRef idx="3">
            <a:schemeClr val="accent5"/>
          </a:fillRef>
          <a:effectRef idx="2">
            <a:schemeClr val="accent5"/>
          </a:effectRef>
          <a:fontRef idx="minor">
            <a:schemeClr val="lt1"/>
          </a:fontRef>
        </p:style>
        <p:txBody>
          <a:bodyPr/>
          <a:lstStyle/>
          <a:p>
            <a:r>
              <a:rPr lang="en-US" dirty="0" err="1" smtClean="0"/>
              <a:t>Penciptaan</a:t>
            </a:r>
            <a:r>
              <a:rPr lang="en-US" dirty="0" smtClean="0"/>
              <a:t> </a:t>
            </a:r>
            <a:r>
              <a:rPr lang="en-US" dirty="0" err="1" smtClean="0"/>
              <a:t>manusia</a:t>
            </a:r>
            <a:endParaRPr lang="en-US" dirty="0"/>
          </a:p>
        </p:txBody>
      </p:sp>
      <p:sp>
        <p:nvSpPr>
          <p:cNvPr id="3" name="Content Placeholder 2"/>
          <p:cNvSpPr>
            <a:spLocks noGrp="1"/>
          </p:cNvSpPr>
          <p:nvPr>
            <p:ph idx="1"/>
          </p:nvPr>
        </p:nvSpPr>
        <p:spPr>
          <a:xfrm>
            <a:off x="1981200" y="1219200"/>
            <a:ext cx="8229600" cy="5257800"/>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dirty="0" smtClean="0"/>
              <a:t>Al-Qur’an </a:t>
            </a:r>
            <a:r>
              <a:rPr lang="en-US" dirty="0" err="1" smtClean="0"/>
              <a:t>Surat</a:t>
            </a:r>
            <a:r>
              <a:rPr lang="en-US" dirty="0" smtClean="0"/>
              <a:t> Al-</a:t>
            </a:r>
            <a:r>
              <a:rPr lang="en-US" dirty="0" err="1" smtClean="0"/>
              <a:t>Mukminun</a:t>
            </a:r>
            <a:r>
              <a:rPr lang="en-US" dirty="0" smtClean="0"/>
              <a:t>/23:12-14.</a:t>
            </a:r>
            <a:r>
              <a:rPr lang="ar-SA" dirty="0" smtClean="0"/>
              <a:t> </a:t>
            </a:r>
            <a:endParaRPr lang="en-US" dirty="0" smtClean="0"/>
          </a:p>
          <a:p>
            <a:pPr algn="r">
              <a:buNone/>
            </a:pPr>
            <a:r>
              <a:rPr lang="ar-SA" sz="5100" b="1" dirty="0">
                <a:cs typeface="Traditional Arabic" pitchFamily="2" charset="-78"/>
              </a:rPr>
              <a:t>وَلَقَدْ خَلَقْنَا اْلإِ نْسَانَ مِنْ سُللَةٍ مِّنْ طِيْنٍ ○ ثُمَّ جَعَلْنَاهُ نُطْفَةً فِىْ قَرَارٍ مَّكِيْنٍ ○ثُمَّ خَلَقْنَا النُّطْفَةَ عَلَقَةً فَخَلَقْنَا الْعَلَقَةَ مُضْغَةً فَخَلَقْنَا الْمُضْغَةَ  عِظَامًا فَكَسَوْنَا الْعِظَامَ لَحْمًا ثُمَّ أَنْشَأْنهُ خَلْقاً ءَاخَرَ, فَتَبَارَكَ الله ُاَحْسَنُ الْخَالِقِيْنَ ○  </a:t>
            </a:r>
            <a:endParaRPr lang="en-US" sz="5100" b="1" dirty="0">
              <a:cs typeface="Traditional Arabic" pitchFamily="2" charset="-78"/>
            </a:endParaRPr>
          </a:p>
          <a:p>
            <a:r>
              <a:rPr lang="en-US" i="1" dirty="0" err="1" smtClean="0"/>
              <a:t>Artinya</a:t>
            </a:r>
            <a:r>
              <a:rPr lang="en-US" i="1" dirty="0" smtClean="0"/>
              <a:t>: 	</a:t>
            </a:r>
            <a:endParaRPr lang="en-US" dirty="0" smtClean="0"/>
          </a:p>
          <a:p>
            <a:pPr lvl="1"/>
            <a:r>
              <a:rPr lang="en-US" i="1" dirty="0" err="1" smtClean="0"/>
              <a:t>Sungguh</a:t>
            </a:r>
            <a:r>
              <a:rPr lang="en-US" i="1" dirty="0" smtClean="0"/>
              <a:t> </a:t>
            </a:r>
            <a:r>
              <a:rPr lang="en-US" i="1" dirty="0" err="1" smtClean="0"/>
              <a:t>Kami</a:t>
            </a:r>
            <a:r>
              <a:rPr lang="en-US" i="1" dirty="0" smtClean="0"/>
              <a:t> </a:t>
            </a:r>
            <a:r>
              <a:rPr lang="en-US" i="1" dirty="0" err="1" smtClean="0"/>
              <a:t>telah</a:t>
            </a:r>
            <a:r>
              <a:rPr lang="en-US" i="1" dirty="0" smtClean="0"/>
              <a:t> </a:t>
            </a:r>
            <a:r>
              <a:rPr lang="en-US" i="1" dirty="0" err="1" smtClean="0"/>
              <a:t>mencipta</a:t>
            </a:r>
            <a:r>
              <a:rPr lang="en-US" i="1" dirty="0" smtClean="0"/>
              <a:t> </a:t>
            </a:r>
            <a:r>
              <a:rPr lang="en-US" i="1" dirty="0" err="1" smtClean="0"/>
              <a:t>manusia</a:t>
            </a:r>
            <a:r>
              <a:rPr lang="en-US" i="1" dirty="0" smtClean="0"/>
              <a:t> </a:t>
            </a:r>
            <a:r>
              <a:rPr lang="en-US" i="1" dirty="0" err="1" smtClean="0"/>
              <a:t>dari</a:t>
            </a:r>
            <a:r>
              <a:rPr lang="en-US" i="1" dirty="0" smtClean="0"/>
              <a:t> sari </a:t>
            </a:r>
            <a:r>
              <a:rPr lang="en-US" i="1" dirty="0" err="1" smtClean="0"/>
              <a:t>pati</a:t>
            </a:r>
            <a:r>
              <a:rPr lang="en-US" i="1" dirty="0" smtClean="0"/>
              <a:t> </a:t>
            </a:r>
            <a:r>
              <a:rPr lang="en-US" i="1" dirty="0" err="1" smtClean="0"/>
              <a:t>tanah</a:t>
            </a:r>
            <a:r>
              <a:rPr lang="ar-SA" i="1" dirty="0" smtClean="0"/>
              <a:t>َ</a:t>
            </a:r>
            <a:endParaRPr lang="en-US" dirty="0" smtClean="0"/>
          </a:p>
          <a:p>
            <a:pPr lvl="1"/>
            <a:r>
              <a:rPr lang="en-US" i="1" dirty="0" err="1" smtClean="0"/>
              <a:t>Kemudian</a:t>
            </a:r>
            <a:r>
              <a:rPr lang="en-US" i="1" dirty="0" smtClean="0"/>
              <a:t> </a:t>
            </a:r>
            <a:r>
              <a:rPr lang="en-US" i="1" dirty="0" err="1" smtClean="0"/>
              <a:t>Kami</a:t>
            </a:r>
            <a:r>
              <a:rPr lang="en-US" i="1" dirty="0" smtClean="0"/>
              <a:t> </a:t>
            </a:r>
            <a:r>
              <a:rPr lang="en-US" i="1" dirty="0" err="1" smtClean="0"/>
              <a:t>jadikan</a:t>
            </a:r>
            <a:r>
              <a:rPr lang="en-US" i="1" dirty="0" smtClean="0"/>
              <a:t> </a:t>
            </a:r>
            <a:r>
              <a:rPr lang="en-US" i="1" dirty="0" err="1" smtClean="0"/>
              <a:t>saripati</a:t>
            </a:r>
            <a:r>
              <a:rPr lang="en-US" i="1" dirty="0" smtClean="0"/>
              <a:t> </a:t>
            </a:r>
            <a:r>
              <a:rPr lang="en-US" i="1" dirty="0" err="1" smtClean="0"/>
              <a:t>itu</a:t>
            </a:r>
            <a:r>
              <a:rPr lang="en-US" i="1" dirty="0" smtClean="0"/>
              <a:t> air </a:t>
            </a:r>
            <a:r>
              <a:rPr lang="en-US" i="1" dirty="0" err="1" smtClean="0"/>
              <a:t>mani</a:t>
            </a:r>
            <a:r>
              <a:rPr lang="en-US" i="1" dirty="0" smtClean="0"/>
              <a:t> (yang </a:t>
            </a:r>
            <a:r>
              <a:rPr lang="en-US" i="1" dirty="0" err="1" smtClean="0"/>
              <a:t>disimpan</a:t>
            </a:r>
            <a:r>
              <a:rPr lang="en-US" i="1" dirty="0" smtClean="0"/>
              <a:t>) </a:t>
            </a:r>
            <a:r>
              <a:rPr lang="en-US" i="1" dirty="0" err="1" smtClean="0"/>
              <a:t>dalam</a:t>
            </a:r>
            <a:r>
              <a:rPr lang="en-US" i="1" dirty="0" smtClean="0"/>
              <a:t> </a:t>
            </a:r>
            <a:r>
              <a:rPr lang="en-US" i="1" dirty="0" err="1" smtClean="0"/>
              <a:t>tempat</a:t>
            </a:r>
            <a:r>
              <a:rPr lang="en-US" i="1" dirty="0" smtClean="0"/>
              <a:t> yang </a:t>
            </a:r>
            <a:r>
              <a:rPr lang="en-US" i="1" dirty="0" err="1" smtClean="0"/>
              <a:t>kokoh</a:t>
            </a:r>
            <a:r>
              <a:rPr lang="en-US" i="1" dirty="0" smtClean="0"/>
              <a:t> (</a:t>
            </a:r>
            <a:r>
              <a:rPr lang="en-US" i="1" dirty="0" err="1" smtClean="0"/>
              <a:t>rahim</a:t>
            </a:r>
            <a:r>
              <a:rPr lang="en-US" i="1" dirty="0" smtClean="0"/>
              <a:t>).</a:t>
            </a:r>
            <a:endParaRPr lang="en-US" dirty="0" smtClean="0"/>
          </a:p>
          <a:p>
            <a:pPr lvl="1"/>
            <a:r>
              <a:rPr lang="en-US" i="1" dirty="0" err="1" smtClean="0"/>
              <a:t>Kemudian</a:t>
            </a:r>
            <a:r>
              <a:rPr lang="en-US" i="1" dirty="0" smtClean="0"/>
              <a:t> air </a:t>
            </a:r>
            <a:r>
              <a:rPr lang="en-US" i="1" dirty="0" err="1" smtClean="0"/>
              <a:t>mani</a:t>
            </a:r>
            <a:r>
              <a:rPr lang="en-US" i="1" dirty="0" smtClean="0"/>
              <a:t> </a:t>
            </a:r>
            <a:r>
              <a:rPr lang="en-US" i="1" dirty="0" err="1" smtClean="0"/>
              <a:t>itu</a:t>
            </a:r>
            <a:r>
              <a:rPr lang="en-US" i="1" dirty="0" smtClean="0"/>
              <a:t> </a:t>
            </a:r>
            <a:r>
              <a:rPr lang="en-US" i="1" dirty="0" err="1" smtClean="0"/>
              <a:t>Kami</a:t>
            </a:r>
            <a:r>
              <a:rPr lang="en-US" i="1" dirty="0" smtClean="0"/>
              <a:t> </a:t>
            </a:r>
            <a:r>
              <a:rPr lang="en-US" i="1" dirty="0" err="1" smtClean="0"/>
              <a:t>jadikan</a:t>
            </a:r>
            <a:r>
              <a:rPr lang="en-US" i="1" dirty="0" smtClean="0"/>
              <a:t> </a:t>
            </a:r>
            <a:r>
              <a:rPr lang="en-US" i="1" dirty="0" err="1" smtClean="0"/>
              <a:t>segumpal</a:t>
            </a:r>
            <a:r>
              <a:rPr lang="en-US" i="1" dirty="0" smtClean="0"/>
              <a:t> </a:t>
            </a:r>
            <a:r>
              <a:rPr lang="en-US" i="1" dirty="0" err="1" smtClean="0"/>
              <a:t>darah</a:t>
            </a:r>
            <a:r>
              <a:rPr lang="en-US" i="1" dirty="0" smtClean="0"/>
              <a:t>, </a:t>
            </a:r>
            <a:r>
              <a:rPr lang="en-US" i="1" dirty="0" err="1" smtClean="0"/>
              <a:t>lalu</a:t>
            </a:r>
            <a:r>
              <a:rPr lang="en-US" i="1" dirty="0" smtClean="0"/>
              <a:t> </a:t>
            </a:r>
            <a:r>
              <a:rPr lang="en-US" i="1" dirty="0" err="1" smtClean="0"/>
              <a:t>segumpal</a:t>
            </a:r>
            <a:r>
              <a:rPr lang="en-US" i="1" dirty="0" smtClean="0"/>
              <a:t> </a:t>
            </a:r>
            <a:r>
              <a:rPr lang="en-US" i="1" dirty="0" err="1" smtClean="0"/>
              <a:t>darah</a:t>
            </a:r>
            <a:r>
              <a:rPr lang="en-US" i="1" dirty="0" smtClean="0"/>
              <a:t> </a:t>
            </a:r>
            <a:r>
              <a:rPr lang="en-US" i="1" dirty="0" err="1" smtClean="0"/>
              <a:t>itu</a:t>
            </a:r>
            <a:r>
              <a:rPr lang="en-US" i="1" dirty="0" smtClean="0"/>
              <a:t> </a:t>
            </a:r>
            <a:r>
              <a:rPr lang="en-US" i="1" dirty="0" err="1" smtClean="0"/>
              <a:t>Kami</a:t>
            </a:r>
            <a:r>
              <a:rPr lang="en-US" i="1" dirty="0" smtClean="0"/>
              <a:t> </a:t>
            </a:r>
            <a:r>
              <a:rPr lang="en-US" i="1" dirty="0" err="1" smtClean="0"/>
              <a:t>jadikan</a:t>
            </a:r>
            <a:r>
              <a:rPr lang="en-US" i="1" dirty="0" smtClean="0"/>
              <a:t> </a:t>
            </a:r>
            <a:r>
              <a:rPr lang="en-US" i="1" dirty="0" err="1" smtClean="0"/>
              <a:t>segumpal</a:t>
            </a:r>
            <a:r>
              <a:rPr lang="en-US" i="1" dirty="0" smtClean="0"/>
              <a:t> </a:t>
            </a:r>
            <a:r>
              <a:rPr lang="en-US" i="1" dirty="0" err="1" smtClean="0"/>
              <a:t>daging</a:t>
            </a:r>
            <a:r>
              <a:rPr lang="en-US" i="1" dirty="0" smtClean="0"/>
              <a:t>, </a:t>
            </a:r>
            <a:r>
              <a:rPr lang="en-US" i="1" dirty="0" err="1" smtClean="0"/>
              <a:t>dan</a:t>
            </a:r>
            <a:r>
              <a:rPr lang="en-US" i="1" dirty="0" smtClean="0"/>
              <a:t> </a:t>
            </a:r>
            <a:r>
              <a:rPr lang="en-US" i="1" dirty="0" err="1" smtClean="0"/>
              <a:t>segumpal</a:t>
            </a:r>
            <a:r>
              <a:rPr lang="en-US" i="1" dirty="0" smtClean="0"/>
              <a:t> </a:t>
            </a:r>
            <a:r>
              <a:rPr lang="en-US" i="1" dirty="0" err="1" smtClean="0"/>
              <a:t>daging</a:t>
            </a:r>
            <a:r>
              <a:rPr lang="en-US" i="1" dirty="0" smtClean="0"/>
              <a:t> </a:t>
            </a:r>
            <a:r>
              <a:rPr lang="en-US" i="1" dirty="0" err="1" smtClean="0"/>
              <a:t>itu</a:t>
            </a:r>
            <a:r>
              <a:rPr lang="en-US" i="1" dirty="0" smtClean="0"/>
              <a:t> </a:t>
            </a:r>
            <a:r>
              <a:rPr lang="en-US" i="1" dirty="0" err="1" smtClean="0"/>
              <a:t>Kami</a:t>
            </a:r>
            <a:r>
              <a:rPr lang="en-US" i="1" dirty="0" smtClean="0"/>
              <a:t> </a:t>
            </a:r>
            <a:r>
              <a:rPr lang="en-US" i="1" dirty="0" err="1" smtClean="0"/>
              <a:t>jadikan</a:t>
            </a:r>
            <a:r>
              <a:rPr lang="en-US" i="1" dirty="0" smtClean="0"/>
              <a:t> </a:t>
            </a:r>
            <a:r>
              <a:rPr lang="en-US" i="1" dirty="0" err="1" smtClean="0"/>
              <a:t>tulang</a:t>
            </a:r>
            <a:r>
              <a:rPr lang="en-US" i="1" dirty="0" smtClean="0"/>
              <a:t> </a:t>
            </a:r>
            <a:r>
              <a:rPr lang="en-US" i="1" dirty="0" err="1" smtClean="0"/>
              <a:t>belulang</a:t>
            </a:r>
            <a:r>
              <a:rPr lang="en-US" i="1" dirty="0" smtClean="0"/>
              <a:t>, </a:t>
            </a:r>
            <a:r>
              <a:rPr lang="en-US" i="1" dirty="0" err="1" smtClean="0"/>
              <a:t>lalu</a:t>
            </a:r>
            <a:r>
              <a:rPr lang="en-US" i="1" dirty="0" smtClean="0"/>
              <a:t> </a:t>
            </a:r>
            <a:r>
              <a:rPr lang="en-US" i="1" dirty="0" err="1" smtClean="0"/>
              <a:t>tulang</a:t>
            </a:r>
            <a:r>
              <a:rPr lang="en-US" i="1" dirty="0" smtClean="0"/>
              <a:t> </a:t>
            </a:r>
            <a:r>
              <a:rPr lang="en-US" i="1" dirty="0" err="1" smtClean="0"/>
              <a:t>belulang</a:t>
            </a:r>
            <a:r>
              <a:rPr lang="en-US" i="1" dirty="0" smtClean="0"/>
              <a:t> </a:t>
            </a:r>
            <a:r>
              <a:rPr lang="en-US" i="1" dirty="0" err="1" smtClean="0"/>
              <a:t>itu</a:t>
            </a:r>
            <a:r>
              <a:rPr lang="en-US" i="1" dirty="0" smtClean="0"/>
              <a:t> </a:t>
            </a:r>
            <a:r>
              <a:rPr lang="en-US" i="1" dirty="0" err="1" smtClean="0"/>
              <a:t>Kami</a:t>
            </a:r>
            <a:r>
              <a:rPr lang="en-US" i="1" dirty="0" smtClean="0"/>
              <a:t> </a:t>
            </a:r>
            <a:r>
              <a:rPr lang="en-US" i="1" dirty="0" err="1" smtClean="0"/>
              <a:t>bungkus</a:t>
            </a:r>
            <a:r>
              <a:rPr lang="en-US" i="1" dirty="0" smtClean="0"/>
              <a:t> </a:t>
            </a:r>
            <a:r>
              <a:rPr lang="en-US" i="1" dirty="0" err="1" smtClean="0"/>
              <a:t>dengan</a:t>
            </a:r>
            <a:r>
              <a:rPr lang="en-US" i="1" dirty="0" smtClean="0"/>
              <a:t> </a:t>
            </a:r>
            <a:r>
              <a:rPr lang="en-US" i="1" dirty="0" err="1" smtClean="0"/>
              <a:t>daging</a:t>
            </a:r>
            <a:r>
              <a:rPr lang="en-US" i="1" dirty="0" smtClean="0"/>
              <a:t>. </a:t>
            </a:r>
            <a:r>
              <a:rPr lang="en-US" i="1" dirty="0" err="1" smtClean="0"/>
              <a:t>Kemudian</a:t>
            </a:r>
            <a:r>
              <a:rPr lang="en-US" i="1" dirty="0" smtClean="0"/>
              <a:t> </a:t>
            </a:r>
            <a:r>
              <a:rPr lang="en-US" i="1" dirty="0" err="1" smtClean="0"/>
              <a:t>Kami</a:t>
            </a:r>
            <a:r>
              <a:rPr lang="en-US" i="1" dirty="0" smtClean="0"/>
              <a:t> </a:t>
            </a:r>
            <a:r>
              <a:rPr lang="en-US" i="1" dirty="0" err="1" smtClean="0"/>
              <a:t>jadikan</a:t>
            </a:r>
            <a:r>
              <a:rPr lang="en-US" i="1" dirty="0" smtClean="0"/>
              <a:t> </a:t>
            </a:r>
            <a:r>
              <a:rPr lang="en-US" i="1" dirty="0" err="1" smtClean="0"/>
              <a:t>dia</a:t>
            </a:r>
            <a:r>
              <a:rPr lang="en-US" i="1" dirty="0" smtClean="0"/>
              <a:t> </a:t>
            </a:r>
            <a:r>
              <a:rPr lang="en-US" i="1" dirty="0" err="1" smtClean="0"/>
              <a:t>makhluk</a:t>
            </a:r>
            <a:r>
              <a:rPr lang="en-US" i="1" dirty="0" smtClean="0"/>
              <a:t> yang (</a:t>
            </a:r>
            <a:r>
              <a:rPr lang="en-US" i="1" dirty="0" err="1" smtClean="0"/>
              <a:t>berbentuk</a:t>
            </a:r>
            <a:r>
              <a:rPr lang="en-US" i="1" dirty="0" smtClean="0"/>
              <a:t>) lain. </a:t>
            </a:r>
            <a:r>
              <a:rPr lang="en-US" i="1" dirty="0" err="1" smtClean="0"/>
              <a:t>Maka</a:t>
            </a:r>
            <a:r>
              <a:rPr lang="en-US" i="1" dirty="0" smtClean="0"/>
              <a:t> </a:t>
            </a:r>
            <a:r>
              <a:rPr lang="en-US" i="1" dirty="0" err="1" smtClean="0"/>
              <a:t>Maha</a:t>
            </a:r>
            <a:r>
              <a:rPr lang="en-US" i="1" dirty="0" smtClean="0"/>
              <a:t> </a:t>
            </a:r>
            <a:r>
              <a:rPr lang="en-US" i="1" dirty="0" err="1" smtClean="0"/>
              <a:t>sucilah</a:t>
            </a:r>
            <a:r>
              <a:rPr lang="en-US" i="1" dirty="0" smtClean="0"/>
              <a:t> Allah, </a:t>
            </a:r>
            <a:r>
              <a:rPr lang="en-US" i="1" dirty="0" err="1" smtClean="0"/>
              <a:t>Pencipta</a:t>
            </a:r>
            <a:r>
              <a:rPr lang="en-US" i="1" dirty="0" smtClean="0"/>
              <a:t> Yang Paling </a:t>
            </a:r>
            <a:r>
              <a:rPr lang="en-US" i="1" dirty="0" err="1" smtClean="0"/>
              <a:t>Baik</a:t>
            </a:r>
            <a:r>
              <a:rPr lang="en-US" i="1" dirty="0" smtClean="0"/>
              <a:t>. </a:t>
            </a:r>
            <a:endParaRPr lang="en-US" dirty="0" smtClean="0"/>
          </a:p>
          <a:p>
            <a:endParaRPr lang="en-US" dirty="0" smtClean="0"/>
          </a:p>
          <a:p>
            <a:endParaRPr lang="en-US" dirty="0"/>
          </a:p>
        </p:txBody>
      </p:sp>
    </p:spTree>
    <p:extLst>
      <p:ext uri="{BB962C8B-B14F-4D97-AF65-F5344CB8AC3E}">
        <p14:creationId xmlns:p14="http://schemas.microsoft.com/office/powerpoint/2010/main" val="1912719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81200" y="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1676400" y="1143000"/>
            <a:ext cx="8763000" cy="57150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r" rtl="1"/>
            <a:r>
              <a:rPr lang="ar-SA" b="1" dirty="0" smtClean="0">
                <a:cs typeface="Traditional Arabic" pitchFamily="2" charset="-78"/>
              </a:rPr>
              <a:t> </a:t>
            </a:r>
            <a:r>
              <a:rPr lang="ar-SA" sz="5100" b="1" dirty="0">
                <a:cs typeface="Traditional Arabic" pitchFamily="2" charset="-78"/>
              </a:rPr>
              <a:t>يَا أَيُّهَا النَّاسُ إِنْ كُنْتُمْ فِي رَيْبٍ مِنَ الْبَعْثِ فَإِنَّا خَلَقْنَاكُمْ مِنْ تُرَابٍ ثُمَّ مِنْ نُطْفَةٍ ثُمَّ مِنْ عَلَقَةٍ ثُمَّ مِنْ مُضْغَةٍ مُخَلَّقَةٍ وَغَيْرِ مُخَلَّقَةٍ لِنُبَيِّنَ لَكُمْ وَنُقِرُّ فِي الْأَرْحَامِ مَا نَشَاءُ إِلَى أَجَلٍ مُسَمًّى ثُمَّ نُخْرِجُكُمْ طِفْلًا ثُمَّ لِتَبْلُغُوا أَشُدَّكُمْ وَمِنْكُمْ مَنْ يُتَوَفَّى وَمِنْكُمْ مَنْ يُرَدُّ إِلَى أَرْذَلِ الْعُمُرِ لِكَيْلَا يَعْلَمَ مِنْ بَعْدِ عِلْمٍ شَيْئًا</a:t>
            </a:r>
            <a:r>
              <a:rPr lang="en-US" sz="5100" b="1" dirty="0">
                <a:cs typeface="Traditional Arabic" pitchFamily="2" charset="-78"/>
              </a:rPr>
              <a:t>……</a:t>
            </a:r>
            <a:r>
              <a:rPr lang="ar-SA" sz="5100" b="1" dirty="0">
                <a:cs typeface="Traditional Arabic" pitchFamily="2" charset="-78"/>
              </a:rPr>
              <a:t> (٥)</a:t>
            </a:r>
            <a:endParaRPr lang="en-US" sz="5100" b="1" dirty="0">
              <a:cs typeface="Traditional Arabic" pitchFamily="2" charset="-78"/>
            </a:endParaRPr>
          </a:p>
          <a:p>
            <a:r>
              <a:rPr lang="ar-SA" dirty="0" smtClean="0"/>
              <a:t>الخنثى الرجال - الانثى</a:t>
            </a:r>
            <a:endParaRPr lang="en-US" dirty="0" smtClean="0"/>
          </a:p>
          <a:p>
            <a:r>
              <a:rPr lang="en-US" dirty="0" err="1" smtClean="0"/>
              <a:t>Hai</a:t>
            </a:r>
            <a:r>
              <a:rPr lang="en-US" dirty="0" smtClean="0"/>
              <a:t> </a:t>
            </a:r>
            <a:r>
              <a:rPr lang="en-US" dirty="0" err="1" smtClean="0"/>
              <a:t>manusia</a:t>
            </a:r>
            <a:r>
              <a:rPr lang="en-US" dirty="0" smtClean="0"/>
              <a:t>, </a:t>
            </a:r>
            <a:r>
              <a:rPr lang="en-US" dirty="0" err="1" smtClean="0"/>
              <a:t>jika</a:t>
            </a:r>
            <a:r>
              <a:rPr lang="en-US" dirty="0" smtClean="0"/>
              <a:t> </a:t>
            </a:r>
            <a:r>
              <a:rPr lang="en-US" dirty="0" err="1" smtClean="0"/>
              <a:t>kamu</a:t>
            </a:r>
            <a:r>
              <a:rPr lang="en-US" dirty="0" smtClean="0"/>
              <a:t> </a:t>
            </a:r>
            <a:r>
              <a:rPr lang="en-US" dirty="0" err="1" smtClean="0"/>
              <a:t>dalam</a:t>
            </a:r>
            <a:r>
              <a:rPr lang="en-US" dirty="0" smtClean="0"/>
              <a:t> </a:t>
            </a:r>
            <a:r>
              <a:rPr lang="en-US" dirty="0" err="1" smtClean="0"/>
              <a:t>keraguan</a:t>
            </a:r>
            <a:r>
              <a:rPr lang="en-US" dirty="0" smtClean="0"/>
              <a:t> </a:t>
            </a:r>
            <a:r>
              <a:rPr lang="en-US" dirty="0" err="1" smtClean="0"/>
              <a:t>tentang</a:t>
            </a:r>
            <a:r>
              <a:rPr lang="en-US" dirty="0" smtClean="0"/>
              <a:t> </a:t>
            </a:r>
            <a:r>
              <a:rPr lang="en-US" dirty="0" err="1" smtClean="0"/>
              <a:t>kebangkitan</a:t>
            </a:r>
            <a:r>
              <a:rPr lang="en-US" dirty="0" smtClean="0"/>
              <a:t> (</a:t>
            </a:r>
            <a:r>
              <a:rPr lang="en-US" dirty="0" err="1" smtClean="0"/>
              <a:t>dari</a:t>
            </a:r>
            <a:r>
              <a:rPr lang="en-US" dirty="0" smtClean="0"/>
              <a:t> </a:t>
            </a:r>
            <a:r>
              <a:rPr lang="en-US" dirty="0" err="1" smtClean="0"/>
              <a:t>kubur</a:t>
            </a:r>
            <a:r>
              <a:rPr lang="en-US" dirty="0" smtClean="0"/>
              <a:t>), </a:t>
            </a:r>
            <a:r>
              <a:rPr lang="en-US" dirty="0" err="1" smtClean="0"/>
              <a:t>maka</a:t>
            </a:r>
            <a:r>
              <a:rPr lang="en-US" dirty="0" smtClean="0"/>
              <a:t> (</a:t>
            </a:r>
            <a:r>
              <a:rPr lang="en-US" dirty="0" err="1" smtClean="0"/>
              <a:t>ketahuilah</a:t>
            </a:r>
            <a:r>
              <a:rPr lang="en-US" dirty="0" smtClean="0"/>
              <a:t>) </a:t>
            </a:r>
            <a:r>
              <a:rPr lang="en-US" dirty="0" err="1" smtClean="0"/>
              <a:t>sesungguhnya</a:t>
            </a:r>
            <a:r>
              <a:rPr lang="en-US" dirty="0" smtClean="0"/>
              <a:t> </a:t>
            </a:r>
            <a:r>
              <a:rPr lang="en-US" dirty="0" err="1" smtClean="0"/>
              <a:t>Kami</a:t>
            </a:r>
            <a:r>
              <a:rPr lang="en-US" dirty="0" smtClean="0"/>
              <a:t> </a:t>
            </a:r>
            <a:r>
              <a:rPr lang="en-US" dirty="0" err="1" smtClean="0"/>
              <a:t>telah</a:t>
            </a:r>
            <a:r>
              <a:rPr lang="en-US" dirty="0" smtClean="0"/>
              <a:t> </a:t>
            </a:r>
            <a:r>
              <a:rPr lang="en-US" dirty="0" err="1" smtClean="0"/>
              <a:t>menjadikan</a:t>
            </a:r>
            <a:r>
              <a:rPr lang="en-US" dirty="0" smtClean="0"/>
              <a:t> </a:t>
            </a:r>
            <a:r>
              <a:rPr lang="en-US" dirty="0" err="1" smtClean="0"/>
              <a:t>kamu</a:t>
            </a:r>
            <a:r>
              <a:rPr lang="en-US" dirty="0" smtClean="0"/>
              <a:t> </a:t>
            </a:r>
            <a:r>
              <a:rPr lang="en-US" dirty="0" err="1" smtClean="0"/>
              <a:t>dari</a:t>
            </a:r>
            <a:r>
              <a:rPr lang="en-US" dirty="0" smtClean="0"/>
              <a:t> </a:t>
            </a:r>
            <a:r>
              <a:rPr lang="en-US" dirty="0" err="1" smtClean="0"/>
              <a:t>tanah</a:t>
            </a:r>
            <a:r>
              <a:rPr lang="en-US" dirty="0" smtClean="0"/>
              <a:t>, </a:t>
            </a:r>
            <a:r>
              <a:rPr lang="en-US" dirty="0" err="1" smtClean="0"/>
              <a:t>kemudian</a:t>
            </a:r>
            <a:r>
              <a:rPr lang="en-US" dirty="0" smtClean="0"/>
              <a:t> </a:t>
            </a:r>
            <a:r>
              <a:rPr lang="en-US" dirty="0" err="1" smtClean="0"/>
              <a:t>dari</a:t>
            </a:r>
            <a:r>
              <a:rPr lang="en-US" dirty="0" smtClean="0"/>
              <a:t> </a:t>
            </a:r>
            <a:r>
              <a:rPr lang="en-US" dirty="0" err="1" smtClean="0"/>
              <a:t>setetes</a:t>
            </a:r>
            <a:r>
              <a:rPr lang="en-US" dirty="0" smtClean="0"/>
              <a:t> </a:t>
            </a:r>
            <a:r>
              <a:rPr lang="en-US" dirty="0" err="1" smtClean="0"/>
              <a:t>mani</a:t>
            </a:r>
            <a:r>
              <a:rPr lang="en-US" dirty="0" smtClean="0"/>
              <a:t>, </a:t>
            </a:r>
            <a:r>
              <a:rPr lang="en-US" dirty="0" err="1" smtClean="0"/>
              <a:t>kemudian</a:t>
            </a:r>
            <a:r>
              <a:rPr lang="en-US" dirty="0" smtClean="0"/>
              <a:t> </a:t>
            </a:r>
            <a:r>
              <a:rPr lang="en-US" dirty="0" err="1" smtClean="0"/>
              <a:t>dari</a:t>
            </a:r>
            <a:r>
              <a:rPr lang="en-US" dirty="0" smtClean="0"/>
              <a:t> </a:t>
            </a:r>
            <a:r>
              <a:rPr lang="en-US" dirty="0" err="1" smtClean="0"/>
              <a:t>segumpal</a:t>
            </a:r>
            <a:r>
              <a:rPr lang="en-US" dirty="0" smtClean="0"/>
              <a:t> </a:t>
            </a:r>
            <a:r>
              <a:rPr lang="en-US" dirty="0" err="1" smtClean="0"/>
              <a:t>darah</a:t>
            </a:r>
            <a:r>
              <a:rPr lang="en-US" dirty="0" smtClean="0"/>
              <a:t>, </a:t>
            </a:r>
            <a:r>
              <a:rPr lang="en-US" dirty="0" err="1" smtClean="0"/>
              <a:t>kemudian</a:t>
            </a:r>
            <a:r>
              <a:rPr lang="en-US" dirty="0" smtClean="0"/>
              <a:t> </a:t>
            </a:r>
            <a:r>
              <a:rPr lang="en-US" dirty="0" err="1" smtClean="0"/>
              <a:t>dari</a:t>
            </a:r>
            <a:r>
              <a:rPr lang="en-US" dirty="0" smtClean="0"/>
              <a:t> </a:t>
            </a:r>
            <a:r>
              <a:rPr lang="en-US" dirty="0" err="1" smtClean="0"/>
              <a:t>segumpal</a:t>
            </a:r>
            <a:r>
              <a:rPr lang="en-US" dirty="0" smtClean="0"/>
              <a:t> </a:t>
            </a:r>
            <a:r>
              <a:rPr lang="en-US" dirty="0" err="1" smtClean="0"/>
              <a:t>daging</a:t>
            </a:r>
            <a:r>
              <a:rPr lang="en-US" dirty="0" smtClean="0"/>
              <a:t> yang </a:t>
            </a:r>
            <a:r>
              <a:rPr lang="en-US" dirty="0" err="1" smtClean="0"/>
              <a:t>sempurna</a:t>
            </a:r>
            <a:r>
              <a:rPr lang="en-US" dirty="0" smtClean="0"/>
              <a:t> </a:t>
            </a:r>
            <a:r>
              <a:rPr lang="en-US" dirty="0" err="1" smtClean="0"/>
              <a:t>kejadiannya</a:t>
            </a:r>
            <a:r>
              <a:rPr lang="en-US" dirty="0" smtClean="0"/>
              <a:t> </a:t>
            </a:r>
            <a:r>
              <a:rPr lang="en-US" dirty="0" err="1" smtClean="0"/>
              <a:t>dan</a:t>
            </a:r>
            <a:r>
              <a:rPr lang="en-US" dirty="0" smtClean="0"/>
              <a:t> yang </a:t>
            </a:r>
            <a:r>
              <a:rPr lang="en-US" dirty="0" err="1" smtClean="0"/>
              <a:t>tidak</a:t>
            </a:r>
            <a:r>
              <a:rPr lang="en-US" dirty="0" smtClean="0"/>
              <a:t> </a:t>
            </a:r>
            <a:r>
              <a:rPr lang="en-US" dirty="0" err="1" smtClean="0"/>
              <a:t>sempurna</a:t>
            </a:r>
            <a:r>
              <a:rPr lang="en-US" dirty="0" smtClean="0"/>
              <a:t>, agar </a:t>
            </a:r>
            <a:r>
              <a:rPr lang="en-US" dirty="0" err="1" smtClean="0"/>
              <a:t>Kami</a:t>
            </a:r>
            <a:r>
              <a:rPr lang="en-US" dirty="0" smtClean="0"/>
              <a:t> </a:t>
            </a:r>
            <a:r>
              <a:rPr lang="en-US" dirty="0" err="1" smtClean="0"/>
              <a:t>jelaskan</a:t>
            </a:r>
            <a:r>
              <a:rPr lang="en-US" dirty="0" smtClean="0"/>
              <a:t> </a:t>
            </a:r>
            <a:r>
              <a:rPr lang="en-US" dirty="0" err="1" smtClean="0"/>
              <a:t>kepada</a:t>
            </a:r>
            <a:r>
              <a:rPr lang="en-US" dirty="0" smtClean="0"/>
              <a:t> </a:t>
            </a:r>
            <a:r>
              <a:rPr lang="en-US" dirty="0" err="1" smtClean="0"/>
              <a:t>kamu</a:t>
            </a:r>
            <a:r>
              <a:rPr lang="en-US" dirty="0" smtClean="0"/>
              <a:t> </a:t>
            </a:r>
            <a:r>
              <a:rPr lang="en-US" dirty="0" err="1" smtClean="0"/>
              <a:t>dan</a:t>
            </a:r>
            <a:r>
              <a:rPr lang="en-US" dirty="0" smtClean="0"/>
              <a:t> </a:t>
            </a:r>
            <a:r>
              <a:rPr lang="en-US" dirty="0" err="1" smtClean="0"/>
              <a:t>Kami</a:t>
            </a:r>
            <a:r>
              <a:rPr lang="en-US" dirty="0" smtClean="0"/>
              <a:t> </a:t>
            </a:r>
            <a:r>
              <a:rPr lang="en-US" dirty="0" err="1" smtClean="0"/>
              <a:t>tetapkan</a:t>
            </a:r>
            <a:r>
              <a:rPr lang="en-US" dirty="0" smtClean="0"/>
              <a:t> </a:t>
            </a:r>
            <a:r>
              <a:rPr lang="en-US" dirty="0" err="1" smtClean="0"/>
              <a:t>dalam</a:t>
            </a:r>
            <a:r>
              <a:rPr lang="en-US" dirty="0" smtClean="0"/>
              <a:t> </a:t>
            </a:r>
            <a:r>
              <a:rPr lang="en-US" dirty="0" err="1" smtClean="0"/>
              <a:t>rahim</a:t>
            </a:r>
            <a:r>
              <a:rPr lang="en-US" dirty="0" smtClean="0"/>
              <a:t>, </a:t>
            </a:r>
            <a:r>
              <a:rPr lang="en-US" dirty="0" err="1" smtClean="0"/>
              <a:t>apa</a:t>
            </a:r>
            <a:r>
              <a:rPr lang="en-US" dirty="0" smtClean="0"/>
              <a:t> yang </a:t>
            </a:r>
            <a:r>
              <a:rPr lang="en-US" dirty="0" err="1" smtClean="0"/>
              <a:t>Kami</a:t>
            </a:r>
            <a:r>
              <a:rPr lang="en-US" dirty="0" smtClean="0"/>
              <a:t> </a:t>
            </a:r>
            <a:r>
              <a:rPr lang="en-US" dirty="0" err="1" smtClean="0"/>
              <a:t>kehendaki</a:t>
            </a:r>
            <a:r>
              <a:rPr lang="en-US" dirty="0" smtClean="0"/>
              <a:t> </a:t>
            </a:r>
            <a:r>
              <a:rPr lang="en-US" dirty="0" err="1" smtClean="0"/>
              <a:t>sampai</a:t>
            </a:r>
            <a:r>
              <a:rPr lang="en-US" dirty="0" smtClean="0"/>
              <a:t> </a:t>
            </a:r>
            <a:r>
              <a:rPr lang="en-US" dirty="0" err="1" smtClean="0"/>
              <a:t>waktu</a:t>
            </a:r>
            <a:r>
              <a:rPr lang="en-US" dirty="0" smtClean="0"/>
              <a:t> yang </a:t>
            </a:r>
            <a:r>
              <a:rPr lang="en-US" dirty="0" err="1" smtClean="0"/>
              <a:t>sudah</a:t>
            </a:r>
            <a:r>
              <a:rPr lang="en-US" dirty="0" smtClean="0"/>
              <a:t> </a:t>
            </a:r>
            <a:r>
              <a:rPr lang="en-US" dirty="0" err="1" smtClean="0"/>
              <a:t>ditentukan</a:t>
            </a:r>
            <a:r>
              <a:rPr lang="en-US" dirty="0" smtClean="0"/>
              <a:t>, </a:t>
            </a:r>
            <a:r>
              <a:rPr lang="en-US" dirty="0" err="1" smtClean="0"/>
              <a:t>kemudian</a:t>
            </a:r>
            <a:r>
              <a:rPr lang="en-US" dirty="0" smtClean="0"/>
              <a:t> </a:t>
            </a:r>
            <a:r>
              <a:rPr lang="en-US" dirty="0" err="1" smtClean="0"/>
              <a:t>Kami</a:t>
            </a:r>
            <a:r>
              <a:rPr lang="en-US" dirty="0" smtClean="0"/>
              <a:t> </a:t>
            </a:r>
            <a:r>
              <a:rPr lang="en-US" dirty="0" err="1" smtClean="0"/>
              <a:t>keluarkan</a:t>
            </a:r>
            <a:r>
              <a:rPr lang="en-US" dirty="0" smtClean="0"/>
              <a:t> </a:t>
            </a:r>
            <a:r>
              <a:rPr lang="en-US" dirty="0" err="1" smtClean="0"/>
              <a:t>kamu</a:t>
            </a:r>
            <a:r>
              <a:rPr lang="en-US" dirty="0" smtClean="0"/>
              <a:t> </a:t>
            </a:r>
            <a:r>
              <a:rPr lang="en-US" dirty="0" err="1" smtClean="0"/>
              <a:t>sebagai</a:t>
            </a:r>
            <a:r>
              <a:rPr lang="en-US" dirty="0" smtClean="0"/>
              <a:t> </a:t>
            </a:r>
            <a:r>
              <a:rPr lang="en-US" dirty="0" err="1" smtClean="0"/>
              <a:t>bayi</a:t>
            </a:r>
            <a:r>
              <a:rPr lang="en-US" dirty="0" smtClean="0"/>
              <a:t>, </a:t>
            </a:r>
            <a:r>
              <a:rPr lang="en-US" dirty="0" err="1" smtClean="0"/>
              <a:t>kemudian</a:t>
            </a:r>
            <a:r>
              <a:rPr lang="en-US" dirty="0" smtClean="0"/>
              <a:t> (</a:t>
            </a:r>
            <a:r>
              <a:rPr lang="en-US" dirty="0" err="1" smtClean="0"/>
              <a:t>dengan</a:t>
            </a:r>
            <a:r>
              <a:rPr lang="en-US" dirty="0" smtClean="0"/>
              <a:t> </a:t>
            </a:r>
            <a:r>
              <a:rPr lang="en-US" dirty="0" err="1" smtClean="0"/>
              <a:t>berangsur</a:t>
            </a:r>
            <a:r>
              <a:rPr lang="en-US" dirty="0" smtClean="0"/>
              <a:t>- </a:t>
            </a:r>
            <a:r>
              <a:rPr lang="en-US" dirty="0" err="1" smtClean="0"/>
              <a:t>angsur</a:t>
            </a:r>
            <a:r>
              <a:rPr lang="en-US" dirty="0" smtClean="0"/>
              <a:t>) </a:t>
            </a:r>
            <a:r>
              <a:rPr lang="en-US" dirty="0" err="1" smtClean="0"/>
              <a:t>kamu</a:t>
            </a:r>
            <a:r>
              <a:rPr lang="en-US" dirty="0" smtClean="0"/>
              <a:t> </a:t>
            </a:r>
            <a:r>
              <a:rPr lang="en-US" dirty="0" err="1" smtClean="0"/>
              <a:t>sampailah</a:t>
            </a:r>
            <a:r>
              <a:rPr lang="en-US" dirty="0" smtClean="0"/>
              <a:t> </a:t>
            </a:r>
            <a:r>
              <a:rPr lang="en-US" dirty="0" err="1" smtClean="0"/>
              <a:t>kepada</a:t>
            </a:r>
            <a:r>
              <a:rPr lang="en-US" dirty="0" smtClean="0"/>
              <a:t> </a:t>
            </a:r>
            <a:r>
              <a:rPr lang="en-US" dirty="0" err="1" smtClean="0"/>
              <a:t>kedewasaan</a:t>
            </a:r>
            <a:r>
              <a:rPr lang="en-US" dirty="0" smtClean="0"/>
              <a:t>, </a:t>
            </a:r>
            <a:r>
              <a:rPr lang="en-US" dirty="0" err="1" smtClean="0"/>
              <a:t>dan</a:t>
            </a:r>
            <a:r>
              <a:rPr lang="en-US" dirty="0" smtClean="0"/>
              <a:t> </a:t>
            </a:r>
            <a:r>
              <a:rPr lang="en-US" dirty="0" err="1" smtClean="0"/>
              <a:t>di</a:t>
            </a:r>
            <a:r>
              <a:rPr lang="en-US" dirty="0" smtClean="0"/>
              <a:t> </a:t>
            </a:r>
            <a:r>
              <a:rPr lang="en-US" dirty="0" err="1" smtClean="0"/>
              <a:t>antara</a:t>
            </a:r>
            <a:r>
              <a:rPr lang="en-US" dirty="0" smtClean="0"/>
              <a:t> </a:t>
            </a:r>
            <a:r>
              <a:rPr lang="en-US" dirty="0" err="1" smtClean="0"/>
              <a:t>kamu</a:t>
            </a:r>
            <a:r>
              <a:rPr lang="en-US" dirty="0" smtClean="0"/>
              <a:t> </a:t>
            </a:r>
            <a:r>
              <a:rPr lang="en-US" dirty="0" err="1" smtClean="0"/>
              <a:t>ada</a:t>
            </a:r>
            <a:r>
              <a:rPr lang="en-US" dirty="0" smtClean="0"/>
              <a:t> yang </a:t>
            </a:r>
            <a:r>
              <a:rPr lang="en-US" dirty="0" err="1" smtClean="0"/>
              <a:t>diwafatkan</a:t>
            </a:r>
            <a:r>
              <a:rPr lang="en-US" dirty="0" smtClean="0"/>
              <a:t> </a:t>
            </a:r>
            <a:r>
              <a:rPr lang="en-US" dirty="0" err="1" smtClean="0"/>
              <a:t>dan</a:t>
            </a:r>
            <a:r>
              <a:rPr lang="en-US" dirty="0" smtClean="0"/>
              <a:t> (</a:t>
            </a:r>
            <a:r>
              <a:rPr lang="en-US" dirty="0" err="1" smtClean="0"/>
              <a:t>adapula</a:t>
            </a:r>
            <a:r>
              <a:rPr lang="en-US" dirty="0" smtClean="0"/>
              <a:t>) </a:t>
            </a:r>
            <a:r>
              <a:rPr lang="en-US" dirty="0" err="1" smtClean="0"/>
              <a:t>di</a:t>
            </a:r>
            <a:r>
              <a:rPr lang="en-US" dirty="0" smtClean="0"/>
              <a:t> </a:t>
            </a:r>
            <a:r>
              <a:rPr lang="en-US" dirty="0" err="1" smtClean="0"/>
              <a:t>antara</a:t>
            </a:r>
            <a:r>
              <a:rPr lang="en-US" dirty="0" smtClean="0"/>
              <a:t> </a:t>
            </a:r>
            <a:r>
              <a:rPr lang="en-US" dirty="0" err="1" smtClean="0"/>
              <a:t>kamu</a:t>
            </a:r>
            <a:r>
              <a:rPr lang="en-US" dirty="0" smtClean="0"/>
              <a:t> yang </a:t>
            </a:r>
            <a:r>
              <a:rPr lang="en-US" dirty="0" err="1" smtClean="0"/>
              <a:t>dipanjangkan</a:t>
            </a:r>
            <a:r>
              <a:rPr lang="en-US" dirty="0" smtClean="0"/>
              <a:t> </a:t>
            </a:r>
            <a:r>
              <a:rPr lang="en-US" dirty="0" err="1" smtClean="0"/>
              <a:t>umurnya</a:t>
            </a:r>
            <a:r>
              <a:rPr lang="en-US" dirty="0" smtClean="0"/>
              <a:t> </a:t>
            </a:r>
            <a:r>
              <a:rPr lang="en-US" dirty="0" err="1" smtClean="0"/>
              <a:t>sampai</a:t>
            </a:r>
            <a:r>
              <a:rPr lang="en-US" dirty="0" smtClean="0"/>
              <a:t> </a:t>
            </a:r>
            <a:r>
              <a:rPr lang="en-US" dirty="0" err="1" smtClean="0"/>
              <a:t>pikun</a:t>
            </a:r>
            <a:r>
              <a:rPr lang="en-US" dirty="0" smtClean="0"/>
              <a:t>, </a:t>
            </a:r>
            <a:r>
              <a:rPr lang="en-US" dirty="0" err="1" smtClean="0"/>
              <a:t>supaya</a:t>
            </a:r>
            <a:r>
              <a:rPr lang="en-US" dirty="0" smtClean="0"/>
              <a:t> </a:t>
            </a:r>
            <a:r>
              <a:rPr lang="en-US" dirty="0" err="1" smtClean="0"/>
              <a:t>dia</a:t>
            </a:r>
            <a:r>
              <a:rPr lang="en-US" dirty="0" smtClean="0"/>
              <a:t> </a:t>
            </a:r>
            <a:r>
              <a:rPr lang="en-US" dirty="0" err="1" smtClean="0"/>
              <a:t>tidak</a:t>
            </a:r>
            <a:r>
              <a:rPr lang="en-US" dirty="0" smtClean="0"/>
              <a:t> </a:t>
            </a:r>
            <a:r>
              <a:rPr lang="en-US" dirty="0" err="1" smtClean="0"/>
              <a:t>mengetahui</a:t>
            </a:r>
            <a:r>
              <a:rPr lang="en-US" dirty="0" smtClean="0"/>
              <a:t> </a:t>
            </a:r>
            <a:r>
              <a:rPr lang="en-US" dirty="0" err="1" smtClean="0"/>
              <a:t>lagi</a:t>
            </a:r>
            <a:r>
              <a:rPr lang="en-US" dirty="0" smtClean="0"/>
              <a:t> </a:t>
            </a:r>
            <a:r>
              <a:rPr lang="en-US" dirty="0" err="1" smtClean="0"/>
              <a:t>sesuatupun</a:t>
            </a:r>
            <a:r>
              <a:rPr lang="en-US" dirty="0" smtClean="0"/>
              <a:t> yang </a:t>
            </a:r>
            <a:r>
              <a:rPr lang="en-US" dirty="0" err="1" smtClean="0"/>
              <a:t>dahulunya</a:t>
            </a:r>
            <a:r>
              <a:rPr lang="en-US" dirty="0" smtClean="0"/>
              <a:t> </a:t>
            </a:r>
            <a:r>
              <a:rPr lang="en-US" dirty="0" err="1" smtClean="0"/>
              <a:t>telah</a:t>
            </a:r>
            <a:r>
              <a:rPr lang="en-US" dirty="0" smtClean="0"/>
              <a:t> </a:t>
            </a:r>
            <a:r>
              <a:rPr lang="en-US" dirty="0" err="1" smtClean="0"/>
              <a:t>diketahuinya</a:t>
            </a:r>
            <a:r>
              <a:rPr lang="en-US" dirty="0" smtClean="0"/>
              <a:t>. …….(QS. al-</a:t>
            </a:r>
            <a:r>
              <a:rPr lang="en-US" dirty="0" err="1" smtClean="0"/>
              <a:t>haj</a:t>
            </a:r>
            <a:r>
              <a:rPr lang="en-US" dirty="0" smtClean="0"/>
              <a:t>/22:5)</a:t>
            </a:r>
            <a:endParaRPr lang="en-US" dirty="0">
              <a:cs typeface="Traditional Arabic" pitchFamily="2" charset="-78"/>
            </a:endParaRPr>
          </a:p>
        </p:txBody>
      </p:sp>
    </p:spTree>
    <p:extLst>
      <p:ext uri="{BB962C8B-B14F-4D97-AF65-F5344CB8AC3E}">
        <p14:creationId xmlns:p14="http://schemas.microsoft.com/office/powerpoint/2010/main" val="3959425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TotalTime>
  <Words>1939</Words>
  <Application>Microsoft Office PowerPoint</Application>
  <PresentationFormat>Widescreen</PresentationFormat>
  <Paragraphs>159</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Aharoni</vt:lpstr>
      <vt:lpstr>Algerian</vt:lpstr>
      <vt:lpstr>Arial</vt:lpstr>
      <vt:lpstr>Berling Antiqua</vt:lpstr>
      <vt:lpstr>Calibri</vt:lpstr>
      <vt:lpstr>Tahoma</vt:lpstr>
      <vt:lpstr>Traditional Arabic</vt:lpstr>
      <vt:lpstr>Trebuchet MS</vt:lpstr>
      <vt:lpstr>Wingdings 3</vt:lpstr>
      <vt:lpstr>Facet</vt:lpstr>
      <vt:lpstr>KAJIAN ISLAM TERKAIT KEHAMILAN</vt:lpstr>
      <vt:lpstr>AYAT-AYAT TEMATIK</vt:lpstr>
      <vt:lpstr>PowerPoint Presentation</vt:lpstr>
      <vt:lpstr>PowerPoint Presentation</vt:lpstr>
      <vt:lpstr>PowerPoint Presentation</vt:lpstr>
      <vt:lpstr>PowerPoint Presentation</vt:lpstr>
      <vt:lpstr>Sabda Nabi Muhammad SAW</vt:lpstr>
      <vt:lpstr>Penciptaan manusia</vt:lpstr>
      <vt:lpstr>PowerPoint Presentation</vt:lpstr>
      <vt:lpstr>PowerPoint Presentation</vt:lpstr>
      <vt:lpstr>PowerPoint Presentation</vt:lpstr>
      <vt:lpstr>PowerPoint Presentation</vt:lpstr>
      <vt:lpstr>PowerPoint Presentation</vt:lpstr>
      <vt:lpstr>. . . Kemudian Allah meniupkan ruh dalam janin</vt:lpstr>
      <vt:lpstr>PowerPoint Presentation</vt:lpstr>
      <vt:lpstr>Al-Maraghi - ظلمات ثلث</vt:lpstr>
      <vt:lpstr>PowerPoint Presentation</vt:lpstr>
      <vt:lpstr>PowerPoint Presentation</vt:lpstr>
      <vt:lpstr>PowerPoint Presentation</vt:lpstr>
      <vt:lpstr>PowerPoint Presentation</vt:lpstr>
      <vt:lpstr>PowerPoint Presentation</vt:lpstr>
      <vt:lpstr>PowerPoint Presentation</vt:lpstr>
      <vt:lpstr>Menyusui</vt:lpstr>
      <vt:lpstr>TERIMAKASIH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KAJIAN ISLAM TERKAIT KEHAMILAN</dc:title>
  <dc:creator>Unisa</dc:creator>
  <cp:lastModifiedBy>Unisa</cp:lastModifiedBy>
  <cp:revision>5</cp:revision>
  <dcterms:created xsi:type="dcterms:W3CDTF">2021-03-15T23:40:02Z</dcterms:created>
  <dcterms:modified xsi:type="dcterms:W3CDTF">2021-03-16T00:08:13Z</dcterms:modified>
</cp:coreProperties>
</file>