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3"/>
  </p:sldMasterIdLst>
  <p:notesMasterIdLst>
    <p:notesMasterId r:id="rId5"/>
  </p:notesMasterIdLst>
  <p:sldIdLst>
    <p:sldId id="256" r:id="rId4"/>
    <p:sldId id="260" r:id="rId6"/>
    <p:sldId id="263" r:id="rId7"/>
    <p:sldId id="268" r:id="rId8"/>
    <p:sldId id="271" r:id="rId9"/>
    <p:sldId id="273" r:id="rId10"/>
    <p:sldId id="279" r:id="rId11"/>
    <p:sldId id="280" r:id="rId12"/>
    <p:sldId id="288" r:id="rId13"/>
    <p:sldId id="294" r:id="rId14"/>
    <p:sldId id="296" r:id="rId15"/>
    <p:sldId id="300" r:id="rId16"/>
    <p:sldId id="306" r:id="rId17"/>
    <p:sldId id="308" r:id="rId18"/>
    <p:sldId id="309"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Lst>
  <p:sldSz cx="9144000" cy="6858000"/>
  <p:notesSz cx="6858000" cy="9144000"/>
  <p:embeddedFontLst>
    <p:embeddedFont>
      <p:font typeface="SimSun" panose="02010600030101010101" pitchFamily="2" charset="-122"/>
      <p:regular r:id="rId36"/>
    </p:embeddedFont>
    <p:embeddedFont>
      <p:font typeface="Candara" panose="020E0502030303020204" charset="0"/>
      <p:regular r:id="rId37"/>
    </p:embeddedFont>
    <p:embeddedFont>
      <p:font typeface="Arial Unicode MS" panose="020B0604020202020204" charset="-122"/>
      <p:regular r:id="rId38"/>
    </p:embeddedFont>
    <p:embeddedFont>
      <p:font typeface="MS PGothic" panose="020B0600070205080204" pitchFamily="2" charset="-128"/>
      <p:regular r:id="rId39"/>
    </p:embeddedFont>
    <p:embeddedFont>
      <p:font typeface="Candara" panose="020E05020303030202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 Target="slides/slide1.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2" name="Shape 2"/>
        <p:cNvGrpSpPr/>
        <p:nvPr/>
      </p:nvGrpSpPr>
      <p:grpSpPr>
        <a:xfrm>
          <a:off x="0" y="0"/>
          <a:ext cx="0" cy="0"/>
          <a:chOff x="0" y="0"/>
          <a:chExt cx="0" cy="0"/>
        </a:xfrm>
      </p:grpSpPr>
      <p:sp>
        <p:nvSpPr>
          <p:cNvPr id="3" name="Google Shape;3;n"/>
          <p:cNvSpPr txBox="1"/>
          <p:nvPr/>
        </p:nvSpPr>
        <p:spPr>
          <a:xfrm>
            <a:off x="0" y="0"/>
            <a:ext cx="6858000" cy="9144000"/>
          </a:xfrm>
          <a:prstGeom prst="rect">
            <a:avLst/>
          </a:pr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a:solidFill>
                <a:srgbClr val="000000"/>
              </a:solidFill>
              <a:latin typeface="Arial" panose="020B0704020202020204"/>
              <a:ea typeface="Arial" panose="020B0704020202020204"/>
              <a:cs typeface="Arial" panose="020B0704020202020204"/>
              <a:sym typeface="Arial" panose="020B0704020202020204"/>
            </a:endParaRPr>
          </a:p>
        </p:txBody>
      </p:sp>
      <p:sp>
        <p:nvSpPr>
          <p:cNvPr id="4" name="Google Shape;4;n"/>
          <p:cNvSpPr txBox="1"/>
          <p:nvPr>
            <p:ph type="hdr" idx="2"/>
          </p:nvPr>
        </p:nvSpPr>
        <p:spPr>
          <a:xfrm>
            <a:off x="0" y="0"/>
            <a:ext cx="2971800" cy="457200"/>
          </a:xfrm>
          <a:prstGeom prst="rect">
            <a:avLst/>
          </a:prstGeom>
          <a:noFill/>
          <a:ln>
            <a:noFill/>
          </a:ln>
        </p:spPr>
        <p:txBody>
          <a:bodyPr spcFirstLastPara="1" wrap="square" lIns="90000" tIns="46800" rIns="90000" bIns="46800" anchor="t" anchorCtr="0">
            <a:noAutofit/>
          </a:bodyPr>
          <a:lstStyle>
            <a:lvl1pPr marR="0" lvl="0" algn="l" rtl="0">
              <a:lnSpc>
                <a:spcPct val="100000"/>
              </a:lnSpc>
              <a:spcBef>
                <a:spcPts val="0"/>
              </a:spcBef>
              <a:spcAft>
                <a:spcPts val="0"/>
              </a:spcAft>
              <a:buSzPts val="1400"/>
              <a:buNone/>
              <a:defRPr sz="1800" b="0" i="0" u="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a:lstStyle>
          <a:p/>
        </p:txBody>
      </p:sp>
      <p:sp>
        <p:nvSpPr>
          <p:cNvPr id="5" name="Google Shape;5;n"/>
          <p:cNvSpPr txBox="1"/>
          <p:nvPr>
            <p:ph type="dt" idx="10"/>
          </p:nvPr>
        </p:nvSpPr>
        <p:spPr>
          <a:xfrm>
            <a:off x="3886200" y="0"/>
            <a:ext cx="2971800" cy="457200"/>
          </a:xfrm>
          <a:prstGeom prst="rect">
            <a:avLst/>
          </a:prstGeom>
          <a:noFill/>
          <a:ln>
            <a:noFill/>
          </a:ln>
        </p:spPr>
        <p:txBody>
          <a:bodyPr spcFirstLastPara="1" wrap="square" lIns="90000" tIns="46800" rIns="90000" bIns="46800" anchor="t" anchorCtr="0">
            <a:noAutofit/>
          </a:bodyPr>
          <a:lstStyle>
            <a:lvl1pPr marR="0" lvl="0" algn="l" rtl="0">
              <a:lnSpc>
                <a:spcPct val="100000"/>
              </a:lnSpc>
              <a:spcBef>
                <a:spcPts val="0"/>
              </a:spcBef>
              <a:spcAft>
                <a:spcPts val="0"/>
              </a:spcAft>
              <a:buSzPts val="1400"/>
              <a:buNone/>
              <a:defRPr sz="1800" b="0" i="0" u="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a:lstStyle>
          <a:p/>
        </p:txBody>
      </p:sp>
      <p:sp>
        <p:nvSpPr>
          <p:cNvPr id="6" name="Google Shape;6;n"/>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 name="Google Shape;7;n"/>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p:txBody>
      </p:sp>
      <p:sp>
        <p:nvSpPr>
          <p:cNvPr id="8" name="Google Shape;8;n"/>
          <p:cNvSpPr txBox="1"/>
          <p:nvPr>
            <p:ph type="ftr" idx="11"/>
          </p:nvPr>
        </p:nvSpPr>
        <p:spPr>
          <a:xfrm>
            <a:off x="0" y="8686800"/>
            <a:ext cx="2971800" cy="457200"/>
          </a:xfrm>
          <a:prstGeom prst="rect">
            <a:avLst/>
          </a:prstGeom>
          <a:noFill/>
          <a:ln>
            <a:noFill/>
          </a:ln>
        </p:spPr>
        <p:txBody>
          <a:bodyPr spcFirstLastPara="1" wrap="square" lIns="90000" tIns="46800" rIns="90000" bIns="46800" anchor="b" anchorCtr="0">
            <a:noAutofit/>
          </a:bodyPr>
          <a:lstStyle>
            <a:lvl1pPr marR="0" lvl="0" algn="l" rtl="0">
              <a:lnSpc>
                <a:spcPct val="100000"/>
              </a:lnSpc>
              <a:spcBef>
                <a:spcPts val="0"/>
              </a:spcBef>
              <a:spcAft>
                <a:spcPts val="0"/>
              </a:spcAft>
              <a:buSzPts val="1400"/>
              <a:buNone/>
              <a:defRPr sz="1800" b="0" i="0" u="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SzPts val="1400"/>
              <a:buNone/>
              <a:defRPr sz="18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a:lstStyle>
          <a:p/>
        </p:txBody>
      </p:sp>
      <p:sp>
        <p:nvSpPr>
          <p:cNvPr id="9" name="Google Shape;9;n"/>
          <p:cNvSpPr txBox="1"/>
          <p:nvPr>
            <p:ph type="sldNum" idx="12"/>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 name="Shape 27"/>
        <p:cNvGrpSpPr/>
        <p:nvPr/>
      </p:nvGrpSpPr>
      <p:grpSpPr>
        <a:xfrm>
          <a:off x="0" y="0"/>
          <a:ext cx="0" cy="0"/>
          <a:chOff x="0" y="0"/>
          <a:chExt cx="0" cy="0"/>
        </a:xfrm>
      </p:grpSpPr>
      <p:sp>
        <p:nvSpPr>
          <p:cNvPr id="28" name="Google Shape;28;p1: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en-US" b="1"/>
              <a:t>Apa?</a:t>
            </a:r>
            <a:endParaRPr lang="en-US" b="1"/>
          </a:p>
          <a:p>
            <a:pPr marL="0" lvl="0" indent="0" algn="l" rtl="0">
              <a:spcBef>
                <a:spcPts val="0"/>
              </a:spcBef>
              <a:spcAft>
                <a:spcPts val="0"/>
              </a:spcAft>
              <a:buSzPts val="1800"/>
              <a:buNone/>
            </a:pPr>
            <a:r>
              <a:rPr lang="en-US" b="1"/>
              <a:t>Bagaimana?</a:t>
            </a:r>
            <a:endParaRPr lang="en-US" b="1"/>
          </a:p>
          <a:p>
            <a:pPr marL="0" lvl="0" indent="0" algn="l" rtl="0">
              <a:spcBef>
                <a:spcPts val="0"/>
              </a:spcBef>
              <a:spcAft>
                <a:spcPts val="0"/>
              </a:spcAft>
              <a:buSzPts val="1800"/>
              <a:buNone/>
            </a:pPr>
            <a:r>
              <a:rPr lang="en-US" b="1"/>
              <a:t>Mengapa?</a:t>
            </a:r>
            <a:endParaRPr lang="en-US" b="1"/>
          </a:p>
        </p:txBody>
      </p:sp>
      <p:sp>
        <p:nvSpPr>
          <p:cNvPr id="30" name="Google Shape;30;p1: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9" name="Shape 419"/>
        <p:cNvGrpSpPr/>
        <p:nvPr/>
      </p:nvGrpSpPr>
      <p:grpSpPr>
        <a:xfrm>
          <a:off x="0" y="0"/>
          <a:ext cx="0" cy="0"/>
          <a:chOff x="0" y="0"/>
          <a:chExt cx="0" cy="0"/>
        </a:xfrm>
      </p:grpSpPr>
      <p:sp>
        <p:nvSpPr>
          <p:cNvPr id="420" name="Google Shape;420;p39: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p39: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Font typeface="Candara" panose="020E0502030303020204"/>
              <a:buNone/>
            </a:pPr>
            <a:r>
              <a:rPr lang="en-US">
                <a:latin typeface="Candara" panose="020E0502030303020204"/>
                <a:ea typeface="Candara" panose="020E0502030303020204"/>
                <a:cs typeface="Candara" panose="020E0502030303020204"/>
                <a:sym typeface="Candara" panose="020E0502030303020204"/>
              </a:rPr>
              <a:t>sehingga tidak terjadi kepentingan daerah yang termarjinalkan &amp; meminimalisasi ketegangan hubungan pusat dengan daerah. </a:t>
            </a:r>
            <a:endParaRPr lang="en-US">
              <a:latin typeface="Candara" panose="020E0502030303020204"/>
              <a:ea typeface="Candara" panose="020E0502030303020204"/>
              <a:cs typeface="Candara" panose="020E0502030303020204"/>
              <a:sym typeface="Candara" panose="020E0502030303020204"/>
            </a:endParaRPr>
          </a:p>
          <a:p>
            <a:pPr marL="0" lvl="0" indent="0" algn="l" rtl="0">
              <a:spcBef>
                <a:spcPts val="0"/>
              </a:spcBef>
              <a:spcAft>
                <a:spcPts val="0"/>
              </a:spcAft>
              <a:buSzPts val="1800"/>
              <a:buNone/>
            </a:pPr>
            <a:r>
              <a:rPr lang="en-US"/>
              <a:t>Memunculkan </a:t>
            </a:r>
            <a:r>
              <a:rPr lang="en-US" b="1"/>
              <a:t>Desentralisasi Asimetris</a:t>
            </a:r>
            <a:endParaRPr lang="en-US" b="1"/>
          </a:p>
        </p:txBody>
      </p:sp>
      <p:sp>
        <p:nvSpPr>
          <p:cNvPr id="422" name="Google Shape;422;p39: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9" name="Shape 439"/>
        <p:cNvGrpSpPr/>
        <p:nvPr/>
      </p:nvGrpSpPr>
      <p:grpSpPr>
        <a:xfrm>
          <a:off x="0" y="0"/>
          <a:ext cx="0" cy="0"/>
          <a:chOff x="0" y="0"/>
          <a:chExt cx="0" cy="0"/>
        </a:xfrm>
      </p:grpSpPr>
      <p:sp>
        <p:nvSpPr>
          <p:cNvPr id="440" name="Google Shape;440;p41: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1" name="Google Shape;441;p41: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900"/>
              <a:buNone/>
            </a:pPr>
            <a:r>
              <a:rPr lang="en-US" sz="900"/>
              <a:t>Dimensi kesejahteraan melalui sistem pilkada, dipengaruhi tarik-menarik </a:t>
            </a:r>
            <a:r>
              <a:rPr lang="en-US" sz="900" b="1"/>
              <a:t>kepentingan elit politik dengan kehendak publik</a:t>
            </a:r>
            <a:r>
              <a:rPr lang="en-US" sz="900"/>
              <a:t>, sejak kekuasaan lahir di suatu negara. Artinya, sejarah negara juga mempengaruhi pilihan sistem pilkada.</a:t>
            </a:r>
            <a:endParaRPr lang="en-US" sz="900"/>
          </a:p>
          <a:p>
            <a:pPr marL="0" lvl="0" indent="0" algn="l" rtl="0">
              <a:spcBef>
                <a:spcPts val="0"/>
              </a:spcBef>
              <a:spcAft>
                <a:spcPts val="0"/>
              </a:spcAft>
              <a:buSzPts val="900"/>
              <a:buNone/>
            </a:pPr>
            <a:r>
              <a:rPr lang="en-US" sz="900" b="1"/>
              <a:t>Evaluasi Pilkada Langsung &amp; Tidak Langsung!</a:t>
            </a:r>
            <a:br>
              <a:rPr lang="en-US" sz="900" b="1"/>
            </a:br>
            <a:endParaRPr lang="en-US" sz="900" b="1"/>
          </a:p>
        </p:txBody>
      </p:sp>
      <p:sp>
        <p:nvSpPr>
          <p:cNvPr id="442" name="Google Shape;442;p41: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5" name="Shape 475"/>
        <p:cNvGrpSpPr/>
        <p:nvPr/>
      </p:nvGrpSpPr>
      <p:grpSpPr>
        <a:xfrm>
          <a:off x="0" y="0"/>
          <a:ext cx="0" cy="0"/>
          <a:chOff x="0" y="0"/>
          <a:chExt cx="0" cy="0"/>
        </a:xfrm>
      </p:grpSpPr>
      <p:sp>
        <p:nvSpPr>
          <p:cNvPr id="476" name="Google Shape;476;p45: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7" name="Google Shape;477;p45: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p>
        </p:txBody>
      </p:sp>
      <p:sp>
        <p:nvSpPr>
          <p:cNvPr id="478" name="Google Shape;478;p45: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10" name="Shape 610"/>
        <p:cNvGrpSpPr/>
        <p:nvPr/>
      </p:nvGrpSpPr>
      <p:grpSpPr>
        <a:xfrm>
          <a:off x="0" y="0"/>
          <a:ext cx="0" cy="0"/>
          <a:chOff x="0" y="0"/>
          <a:chExt cx="0" cy="0"/>
        </a:xfrm>
      </p:grpSpPr>
      <p:sp>
        <p:nvSpPr>
          <p:cNvPr id="611" name="Google Shape;611;p51: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2" name="Google Shape;612;p51: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p>
        </p:txBody>
      </p:sp>
      <p:sp>
        <p:nvSpPr>
          <p:cNvPr id="613" name="Google Shape;613;p51: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654" name="Shape 654"/>
        <p:cNvGrpSpPr/>
        <p:nvPr/>
      </p:nvGrpSpPr>
      <p:grpSpPr>
        <a:xfrm>
          <a:off x="0" y="0"/>
          <a:ext cx="0" cy="0"/>
          <a:chOff x="0" y="0"/>
          <a:chExt cx="0" cy="0"/>
        </a:xfrm>
      </p:grpSpPr>
      <p:sp>
        <p:nvSpPr>
          <p:cNvPr id="655" name="Google Shape;655;p53: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6" name="Google Shape;656;p53: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Font typeface="Candara" panose="020E0502030303020204"/>
              <a:buNone/>
            </a:pPr>
            <a:r>
              <a:rPr lang="en-US" b="1">
                <a:latin typeface="Candara" panose="020E0502030303020204"/>
                <a:ea typeface="Candara" panose="020E0502030303020204"/>
                <a:cs typeface="Candara" panose="020E0502030303020204"/>
                <a:sym typeface="Candara" panose="020E0502030303020204"/>
              </a:rPr>
              <a:t>Good government: </a:t>
            </a:r>
            <a:r>
              <a:rPr lang="en-US">
                <a:latin typeface="Candara" panose="020E0502030303020204"/>
                <a:ea typeface="Candara" panose="020E0502030303020204"/>
                <a:cs typeface="Candara" panose="020E0502030303020204"/>
                <a:sym typeface="Candara" panose="020E0502030303020204"/>
              </a:rPr>
              <a:t>partisipasi, efisiensi, efektifitas, transparansi, responsivitas, akuntabilitas, penegakan hukum dan keadilan </a:t>
            </a:r>
            <a:endParaRPr lang="en-US">
              <a:latin typeface="Candara" panose="020E0502030303020204"/>
              <a:ea typeface="Candara" panose="020E0502030303020204"/>
              <a:cs typeface="Candara" panose="020E0502030303020204"/>
              <a:sym typeface="Candara" panose="020E0502030303020204"/>
            </a:endParaRPr>
          </a:p>
        </p:txBody>
      </p:sp>
      <p:sp>
        <p:nvSpPr>
          <p:cNvPr id="657" name="Google Shape;657;p53: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674" name="Shape 674"/>
        <p:cNvGrpSpPr/>
        <p:nvPr/>
      </p:nvGrpSpPr>
      <p:grpSpPr>
        <a:xfrm>
          <a:off x="0" y="0"/>
          <a:ext cx="0" cy="0"/>
          <a:chOff x="0" y="0"/>
          <a:chExt cx="0" cy="0"/>
        </a:xfrm>
      </p:grpSpPr>
      <p:sp>
        <p:nvSpPr>
          <p:cNvPr id="675" name="Google Shape;675;p54: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6" name="Google Shape;676;p54: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Font typeface="Candara" panose="020E0502030303020204"/>
              <a:buNone/>
            </a:pPr>
            <a:r>
              <a:rPr lang="en-US" b="1">
                <a:latin typeface="Candara" panose="020E0502030303020204"/>
                <a:ea typeface="Candara" panose="020E0502030303020204"/>
                <a:cs typeface="Candara" panose="020E0502030303020204"/>
                <a:sym typeface="Candara" panose="020E0502030303020204"/>
              </a:rPr>
              <a:t>Good government: </a:t>
            </a:r>
            <a:r>
              <a:rPr lang="en-US">
                <a:latin typeface="Candara" panose="020E0502030303020204"/>
                <a:ea typeface="Candara" panose="020E0502030303020204"/>
                <a:cs typeface="Candara" panose="020E0502030303020204"/>
                <a:sym typeface="Candara" panose="020E0502030303020204"/>
              </a:rPr>
              <a:t>partisipasi, efisiensi, efektifitas, transparansi, responsivitas, akuntabilitas, penegakan hukum dan keadilan </a:t>
            </a:r>
            <a:endParaRPr lang="en-US">
              <a:latin typeface="Candara" panose="020E0502030303020204"/>
              <a:ea typeface="Candara" panose="020E0502030303020204"/>
              <a:cs typeface="Candara" panose="020E0502030303020204"/>
              <a:sym typeface="Candara" panose="020E0502030303020204"/>
            </a:endParaRPr>
          </a:p>
          <a:p>
            <a:pPr marL="0" lvl="0" indent="0" algn="l" rtl="0">
              <a:spcBef>
                <a:spcPts val="0"/>
              </a:spcBef>
              <a:spcAft>
                <a:spcPts val="0"/>
              </a:spcAft>
              <a:buNone/>
            </a:pPr>
            <a:endParaRPr>
              <a:latin typeface="Candara" panose="020E0502030303020204"/>
              <a:ea typeface="Candara" panose="020E0502030303020204"/>
              <a:cs typeface="Candara" panose="020E0502030303020204"/>
              <a:sym typeface="Candara" panose="020E0502030303020204"/>
            </a:endParaRPr>
          </a:p>
        </p:txBody>
      </p:sp>
      <p:sp>
        <p:nvSpPr>
          <p:cNvPr id="677" name="Google Shape;677;p54: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Slide Image Placeholder 1"/>
          <p:cNvSpPr>
            <a:spLocks noGrp="1" noRot="1" noChangeAspect="1" noTextEdit="1"/>
          </p:cNvSpPr>
          <p:nvPr>
            <p:ph type="sldImg"/>
          </p:nvPr>
        </p:nvSpPr>
        <p:spPr/>
      </p:sp>
      <p:sp>
        <p:nvSpPr>
          <p:cNvPr id="18434" name="Notes Placeholder 2"/>
          <p:cNvSpPr>
            <a:spLocks noGrp="1"/>
          </p:cNvSpPr>
          <p:nvPr>
            <p:ph type="body"/>
          </p:nvPr>
        </p:nvSpPr>
        <p:spPr/>
        <p:txBody>
          <a:bodyPr wrap="square" lIns="0" tIns="0" rIns="0" bIns="0" anchor="t" anchorCtr="0"/>
          <a:p>
            <a:pPr lvl="0"/>
            <a:endParaRPr lang="en-US" altLang="en-US"/>
          </a:p>
        </p:txBody>
      </p:sp>
      <p:sp>
        <p:nvSpPr>
          <p:cNvPr id="18435"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704020202020204" pitchFamily="34" charset="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803070505020304" charset="0"/>
              </a:rPr>
              <a:t>*</a:t>
            </a:r>
            <a:endParaRPr lang="de-DE" altLang="en-US" sz="1200">
              <a:solidFill>
                <a:srgbClr val="000000"/>
              </a:solidFill>
              <a:latin typeface="Times New Roman" panose="0202080307050502030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Slide Image Placeholder 1"/>
          <p:cNvSpPr>
            <a:spLocks noGrp="1" noRot="1" noChangeAspect="1" noTextEdit="1"/>
          </p:cNvSpPr>
          <p:nvPr>
            <p:ph type="sldImg"/>
          </p:nvPr>
        </p:nvSpPr>
        <p:spPr/>
      </p:sp>
      <p:sp>
        <p:nvSpPr>
          <p:cNvPr id="20482" name="Notes Placeholder 2"/>
          <p:cNvSpPr>
            <a:spLocks noGrp="1"/>
          </p:cNvSpPr>
          <p:nvPr>
            <p:ph type="body"/>
          </p:nvPr>
        </p:nvSpPr>
        <p:spPr/>
        <p:txBody>
          <a:bodyPr wrap="square" lIns="0" tIns="0" rIns="0" bIns="0" anchor="t" anchorCtr="0"/>
          <a:p>
            <a:pPr lvl="0"/>
            <a:endParaRPr lang="en-US" altLang="en-US"/>
          </a:p>
        </p:txBody>
      </p:sp>
      <p:sp>
        <p:nvSpPr>
          <p:cNvPr id="20483"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704020202020204" pitchFamily="34" charset="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803070505020304" charset="0"/>
              </a:rPr>
              <a:t>*</a:t>
            </a:r>
            <a:endParaRPr lang="de-DE" altLang="en-US" sz="1200">
              <a:solidFill>
                <a:srgbClr val="000000"/>
              </a:solidFill>
              <a:latin typeface="Times New Roman" panose="0202080307050502030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Slide Image Placeholder 1"/>
          <p:cNvSpPr>
            <a:spLocks noGrp="1" noRot="1" noChangeAspect="1" noTextEdit="1"/>
          </p:cNvSpPr>
          <p:nvPr>
            <p:ph type="sldImg"/>
          </p:nvPr>
        </p:nvSpPr>
        <p:spPr/>
      </p:sp>
      <p:sp>
        <p:nvSpPr>
          <p:cNvPr id="23554" name="Notes Placeholder 2"/>
          <p:cNvSpPr>
            <a:spLocks noGrp="1"/>
          </p:cNvSpPr>
          <p:nvPr>
            <p:ph type="body"/>
          </p:nvPr>
        </p:nvSpPr>
        <p:spPr/>
        <p:txBody>
          <a:bodyPr wrap="square" lIns="0" tIns="0" rIns="0" bIns="0" anchor="t" anchorCtr="0"/>
          <a:p>
            <a:pPr lvl="0"/>
            <a:r>
              <a:rPr lang="en-US" altLang="en-US" sz="900">
                <a:latin typeface="Arial" panose="020B0704020202020204" pitchFamily="34" charset="0"/>
              </a:rPr>
              <a:t>Dengan demikian, kedudukan konstitusi menjadi penting bagi kehidupan </a:t>
            </a:r>
            <a:r>
              <a:rPr lang="en-US" altLang="en-US" sz="900" u="sng">
                <a:latin typeface="Arial" panose="020B0704020202020204" pitchFamily="34" charset="0"/>
              </a:rPr>
              <a:t>masyarakat</a:t>
            </a:r>
            <a:r>
              <a:rPr lang="en-US" altLang="en-US" sz="900">
                <a:latin typeface="Arial" panose="020B0704020202020204" pitchFamily="34" charset="0"/>
              </a:rPr>
              <a:t>, sebagai perwujudan hukum tertinggi yang harus dipatuhi negara dan pejabat pemerintah (government by law, not by man)</a:t>
            </a:r>
            <a:endParaRPr lang="en-US" altLang="en-US" sz="900">
              <a:latin typeface="Arial" panose="020B0704020202020204" pitchFamily="34" charset="0"/>
            </a:endParaRPr>
          </a:p>
          <a:p>
            <a:pPr lvl="0"/>
            <a:endParaRPr lang="en-US" altLang="en-US" sz="900"/>
          </a:p>
        </p:txBody>
      </p:sp>
      <p:sp>
        <p:nvSpPr>
          <p:cNvPr id="23555"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704020202020204" pitchFamily="34" charset="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803070505020304" charset="0"/>
              </a:rPr>
              <a:t>*</a:t>
            </a:r>
            <a:endParaRPr lang="de-DE" altLang="en-US" sz="1200">
              <a:solidFill>
                <a:srgbClr val="000000"/>
              </a:solidFill>
              <a:latin typeface="Times New Roman" panose="0202080307050502030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Slide Image Placeholder 1"/>
          <p:cNvSpPr>
            <a:spLocks noGrp="1" noRot="1" noChangeAspect="1" noTextEdit="1"/>
          </p:cNvSpPr>
          <p:nvPr>
            <p:ph type="sldImg"/>
          </p:nvPr>
        </p:nvSpPr>
        <p:spPr/>
      </p:sp>
      <p:sp>
        <p:nvSpPr>
          <p:cNvPr id="25602" name="Notes Placeholder 2"/>
          <p:cNvSpPr>
            <a:spLocks noGrp="1"/>
          </p:cNvSpPr>
          <p:nvPr>
            <p:ph type="body"/>
          </p:nvPr>
        </p:nvSpPr>
        <p:spPr/>
        <p:txBody>
          <a:bodyPr wrap="square" lIns="0" tIns="0" rIns="0" bIns="0" anchor="t" anchorCtr="0"/>
          <a:p>
            <a:pPr lvl="0"/>
            <a:r>
              <a:rPr lang="en-US" altLang="en-US" sz="900"/>
              <a:t>1. 4 konsensus</a:t>
            </a:r>
            <a:endParaRPr lang="en-US" altLang="en-US" sz="900"/>
          </a:p>
          <a:p>
            <a:pPr lvl="0"/>
            <a:r>
              <a:rPr lang="en-US" altLang="en-US" sz="900"/>
              <a:t>2. Government by law</a:t>
            </a:r>
            <a:endParaRPr lang="en-US" altLang="en-US" sz="900"/>
          </a:p>
          <a:p>
            <a:pPr lvl="0"/>
            <a:r>
              <a:rPr lang="en-US" altLang="en-US" sz="900"/>
              <a:t>3. 4 kekuasaan &amp; pemilu</a:t>
            </a:r>
            <a:endParaRPr lang="en-US" altLang="en-US" sz="900"/>
          </a:p>
          <a:p>
            <a:pPr lvl="0"/>
            <a:r>
              <a:rPr lang="en-US" altLang="en-US" sz="900"/>
              <a:t>6. UU HAM</a:t>
            </a:r>
            <a:endParaRPr lang="en-US" altLang="en-US" sz="900"/>
          </a:p>
          <a:p>
            <a:pPr lvl="0"/>
            <a:endParaRPr lang="en-US" altLang="en-US" sz="900"/>
          </a:p>
        </p:txBody>
      </p:sp>
      <p:sp>
        <p:nvSpPr>
          <p:cNvPr id="25603"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704020202020204" pitchFamily="34" charset="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803070505020304" charset="0"/>
              </a:rPr>
              <a:t>*</a:t>
            </a:r>
            <a:endParaRPr lang="de-DE" altLang="en-US" sz="1200">
              <a:solidFill>
                <a:srgbClr val="000000"/>
              </a:solidFill>
              <a:latin typeface="Times New Roman" panose="020208030705050203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62" name="Shape 62"/>
        <p:cNvGrpSpPr/>
        <p:nvPr/>
      </p:nvGrpSpPr>
      <p:grpSpPr>
        <a:xfrm>
          <a:off x="0" y="0"/>
          <a:ext cx="0" cy="0"/>
          <a:chOff x="0" y="0"/>
          <a:chExt cx="0" cy="0"/>
        </a:xfrm>
      </p:grpSpPr>
      <p:sp>
        <p:nvSpPr>
          <p:cNvPr id="63" name="Google Shape;63;p5: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p5: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p>
        </p:txBody>
      </p:sp>
      <p:sp>
        <p:nvSpPr>
          <p:cNvPr id="65" name="Google Shape;65;p5: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Slide Image Placeholder 1"/>
          <p:cNvSpPr>
            <a:spLocks noGrp="1" noRot="1" noChangeAspect="1" noTextEdit="1"/>
          </p:cNvSpPr>
          <p:nvPr>
            <p:ph type="sldImg"/>
          </p:nvPr>
        </p:nvSpPr>
        <p:spPr/>
      </p:sp>
      <p:sp>
        <p:nvSpPr>
          <p:cNvPr id="27650" name="Notes Placeholder 2"/>
          <p:cNvSpPr>
            <a:spLocks noGrp="1"/>
          </p:cNvSpPr>
          <p:nvPr>
            <p:ph type="body"/>
          </p:nvPr>
        </p:nvSpPr>
        <p:spPr/>
        <p:txBody>
          <a:bodyPr wrap="square" lIns="0" tIns="0" rIns="0" bIns="0" anchor="t" anchorCtr="0"/>
          <a:p>
            <a:pPr lvl="0"/>
            <a:r>
              <a:rPr lang="en-US" altLang="en-US" sz="900"/>
              <a:t>Presiden pun dapat dijatuhkan/disalahkan jika hukum mengaturnya, karena hukum memiliki kekuasaan dan bersifat memaksa</a:t>
            </a:r>
            <a:endParaRPr lang="en-US" altLang="en-US" sz="900"/>
          </a:p>
        </p:txBody>
      </p:sp>
      <p:sp>
        <p:nvSpPr>
          <p:cNvPr id="27651"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704020202020204" pitchFamily="34" charset="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803070505020304" charset="0"/>
              </a:rPr>
              <a:t>*</a:t>
            </a:r>
            <a:endParaRPr lang="de-DE" altLang="en-US" sz="1200">
              <a:solidFill>
                <a:srgbClr val="000000"/>
              </a:solidFill>
              <a:latin typeface="Times New Roman" panose="0202080307050502030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Slide Image Placeholder 1"/>
          <p:cNvSpPr>
            <a:spLocks noGrp="1" noRot="1" noChangeAspect="1" noTextEdit="1"/>
          </p:cNvSpPr>
          <p:nvPr>
            <p:ph type="sldImg"/>
          </p:nvPr>
        </p:nvSpPr>
        <p:spPr/>
      </p:sp>
      <p:sp>
        <p:nvSpPr>
          <p:cNvPr id="29698" name="Notes Placeholder 2"/>
          <p:cNvSpPr>
            <a:spLocks noGrp="1"/>
          </p:cNvSpPr>
          <p:nvPr>
            <p:ph type="body"/>
          </p:nvPr>
        </p:nvSpPr>
        <p:spPr/>
        <p:txBody>
          <a:bodyPr wrap="square" lIns="0" tIns="0" rIns="0" bIns="0" anchor="t" anchorCtr="0"/>
          <a:p>
            <a:pPr lvl="0"/>
            <a:r>
              <a:rPr lang="en-US" altLang="en-US" sz="900"/>
              <a:t>Amerika Amerika 4 juli 1776 kemerdekaan, yang berdampak berdambapak pada revolusi perancis</a:t>
            </a:r>
            <a:endParaRPr lang="en-US" altLang="en-US" sz="900"/>
          </a:p>
        </p:txBody>
      </p:sp>
      <p:sp>
        <p:nvSpPr>
          <p:cNvPr id="29699"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704020202020204" pitchFamily="34" charset="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803070505020304" charset="0"/>
              </a:rPr>
              <a:t>*</a:t>
            </a:r>
            <a:endParaRPr lang="de-DE" altLang="en-US" sz="1200">
              <a:solidFill>
                <a:srgbClr val="000000"/>
              </a:solidFill>
              <a:latin typeface="Times New Roman" panose="0202080307050502030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Slide Image Placeholder 1"/>
          <p:cNvSpPr>
            <a:spLocks noGrp="1" noRot="1" noChangeAspect="1" noTextEdit="1"/>
          </p:cNvSpPr>
          <p:nvPr>
            <p:ph type="sldImg"/>
          </p:nvPr>
        </p:nvSpPr>
        <p:spPr/>
      </p:sp>
      <p:sp>
        <p:nvSpPr>
          <p:cNvPr id="31746" name="Notes Placeholder 2"/>
          <p:cNvSpPr>
            <a:spLocks noGrp="1"/>
          </p:cNvSpPr>
          <p:nvPr>
            <p:ph type="body"/>
          </p:nvPr>
        </p:nvSpPr>
        <p:spPr/>
        <p:txBody>
          <a:bodyPr wrap="square" lIns="0" tIns="0" rIns="0" bIns="0" anchor="t" anchorCtr="0"/>
          <a:p>
            <a:pPr lvl="0"/>
            <a:endParaRPr lang="en-US" altLang="en-US" sz="900"/>
          </a:p>
        </p:txBody>
      </p:sp>
      <p:sp>
        <p:nvSpPr>
          <p:cNvPr id="31747"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704020202020204" pitchFamily="34" charset="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803070505020304" charset="0"/>
              </a:rPr>
              <a:t>*</a:t>
            </a:r>
            <a:endParaRPr lang="de-DE" altLang="en-US" sz="1200">
              <a:solidFill>
                <a:srgbClr val="000000"/>
              </a:solidFill>
              <a:latin typeface="Times New Roman" panose="0202080307050502030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Slide Image Placeholder 1"/>
          <p:cNvSpPr>
            <a:spLocks noGrp="1" noRot="1" noChangeAspect="1" noTextEdit="1"/>
          </p:cNvSpPr>
          <p:nvPr>
            <p:ph type="sldImg"/>
          </p:nvPr>
        </p:nvSpPr>
        <p:spPr/>
      </p:sp>
      <p:sp>
        <p:nvSpPr>
          <p:cNvPr id="33794" name="Notes Placeholder 2"/>
          <p:cNvSpPr>
            <a:spLocks noGrp="1"/>
          </p:cNvSpPr>
          <p:nvPr>
            <p:ph type="body"/>
          </p:nvPr>
        </p:nvSpPr>
        <p:spPr/>
        <p:txBody>
          <a:bodyPr wrap="square" lIns="0" tIns="0" rIns="0" bIns="0" anchor="t" anchorCtr="0"/>
          <a:p>
            <a:pPr lvl="0"/>
            <a:endParaRPr lang="en-US" altLang="en-US" sz="900"/>
          </a:p>
        </p:txBody>
      </p:sp>
      <p:sp>
        <p:nvSpPr>
          <p:cNvPr id="33795"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704020202020204" pitchFamily="34" charset="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803070505020304" charset="0"/>
              </a:rPr>
              <a:t>*</a:t>
            </a:r>
            <a:endParaRPr lang="de-DE" altLang="en-US" sz="1200">
              <a:solidFill>
                <a:srgbClr val="000000"/>
              </a:solidFill>
              <a:latin typeface="Times New Roman" panose="0202080307050502030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Slide Image Placeholder 1"/>
          <p:cNvSpPr>
            <a:spLocks noGrp="1" noRot="1" noChangeAspect="1" noTextEdit="1"/>
          </p:cNvSpPr>
          <p:nvPr>
            <p:ph type="sldImg"/>
          </p:nvPr>
        </p:nvSpPr>
        <p:spPr/>
      </p:sp>
      <p:sp>
        <p:nvSpPr>
          <p:cNvPr id="35842" name="Notes Placeholder 2"/>
          <p:cNvSpPr>
            <a:spLocks noGrp="1"/>
          </p:cNvSpPr>
          <p:nvPr>
            <p:ph type="body"/>
          </p:nvPr>
        </p:nvSpPr>
        <p:spPr/>
        <p:txBody>
          <a:bodyPr wrap="square" lIns="0" tIns="0" rIns="0" bIns="0" anchor="t" anchorCtr="0"/>
          <a:p>
            <a:pPr lvl="0"/>
            <a:endParaRPr lang="en-US" altLang="en-US" sz="900"/>
          </a:p>
        </p:txBody>
      </p:sp>
      <p:sp>
        <p:nvSpPr>
          <p:cNvPr id="35843"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704020202020204" pitchFamily="34" charset="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803070505020304" charset="0"/>
              </a:rPr>
              <a:t>*</a:t>
            </a:r>
            <a:endParaRPr lang="de-DE" altLang="en-US" sz="1200">
              <a:solidFill>
                <a:srgbClr val="000000"/>
              </a:solidFill>
              <a:latin typeface="Times New Roman" panose="0202080307050502030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Slide Image Placeholder 1"/>
          <p:cNvSpPr>
            <a:spLocks noGrp="1" noRot="1" noChangeAspect="1" noTextEdit="1"/>
          </p:cNvSpPr>
          <p:nvPr>
            <p:ph type="sldImg"/>
          </p:nvPr>
        </p:nvSpPr>
        <p:spPr/>
      </p:sp>
      <p:sp>
        <p:nvSpPr>
          <p:cNvPr id="37890" name="Notes Placeholder 2"/>
          <p:cNvSpPr>
            <a:spLocks noGrp="1"/>
          </p:cNvSpPr>
          <p:nvPr>
            <p:ph type="body"/>
          </p:nvPr>
        </p:nvSpPr>
        <p:spPr/>
        <p:txBody>
          <a:bodyPr wrap="square" lIns="0" tIns="0" rIns="0" bIns="0" anchor="t" anchorCtr="0"/>
          <a:p>
            <a:pPr lvl="0"/>
            <a:endParaRPr lang="en-US" altLang="en-US" sz="900"/>
          </a:p>
        </p:txBody>
      </p:sp>
      <p:sp>
        <p:nvSpPr>
          <p:cNvPr id="37891"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704020202020204" pitchFamily="34" charset="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803070505020304" charset="0"/>
              </a:rPr>
              <a:t>*</a:t>
            </a:r>
            <a:endParaRPr lang="de-DE" altLang="en-US" sz="1200">
              <a:solidFill>
                <a:srgbClr val="000000"/>
              </a:solidFill>
              <a:latin typeface="Times New Roman" panose="0202080307050502030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Slide Image Placeholder 1"/>
          <p:cNvSpPr>
            <a:spLocks noGrp="1" noRot="1" noChangeAspect="1" noTextEdit="1"/>
          </p:cNvSpPr>
          <p:nvPr>
            <p:ph type="sldImg"/>
          </p:nvPr>
        </p:nvSpPr>
        <p:spPr/>
      </p:sp>
      <p:sp>
        <p:nvSpPr>
          <p:cNvPr id="39938" name="Notes Placeholder 2"/>
          <p:cNvSpPr>
            <a:spLocks noGrp="1"/>
          </p:cNvSpPr>
          <p:nvPr>
            <p:ph type="body"/>
          </p:nvPr>
        </p:nvSpPr>
        <p:spPr/>
        <p:txBody>
          <a:bodyPr wrap="square" lIns="0" tIns="0" rIns="0" bIns="0" anchor="t" anchorCtr="0"/>
          <a:p>
            <a:pPr lvl="0"/>
            <a:endParaRPr lang="en-US" altLang="en-US" sz="900"/>
          </a:p>
        </p:txBody>
      </p:sp>
      <p:sp>
        <p:nvSpPr>
          <p:cNvPr id="39939"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704020202020204" pitchFamily="34" charset="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803070505020304" charset="0"/>
              </a:rPr>
              <a:t>*</a:t>
            </a:r>
            <a:endParaRPr lang="de-DE" altLang="en-US" sz="1200">
              <a:solidFill>
                <a:srgbClr val="000000"/>
              </a:solidFill>
              <a:latin typeface="Times New Roman" panose="0202080307050502030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Slide Image Placeholder 1"/>
          <p:cNvSpPr>
            <a:spLocks noGrp="1" noRot="1" noChangeAspect="1" noTextEdit="1"/>
          </p:cNvSpPr>
          <p:nvPr>
            <p:ph type="sldImg"/>
          </p:nvPr>
        </p:nvSpPr>
        <p:spPr/>
      </p:sp>
      <p:sp>
        <p:nvSpPr>
          <p:cNvPr id="163843" name="Notes Placeholder 2"/>
          <p:cNvSpPr>
            <a:spLocks noGrp="1"/>
          </p:cNvSpPr>
          <p:nvPr>
            <p:ph type="body" idx="1"/>
          </p:nvPr>
        </p:nvSpPr>
        <p:spPr/>
        <p:txBody>
          <a:bodyPr wrap="square" lIns="0" tIns="0" rIns="0" bIns="0" anchor="t"/>
          <a:p>
            <a:pPr lvl="0"/>
            <a:endParaRPr lang="en-US" altLang="id-ID" dirty="0"/>
          </a:p>
        </p:txBody>
      </p:sp>
      <p:sp>
        <p:nvSpPr>
          <p:cNvPr id="163844" name="Slide Number Placeholder 3"/>
          <p:cNvSpPr txBox="1">
            <a:spLocks noGrp="1"/>
          </p:cNvSpPr>
          <p:nvPr>
            <p:ph type="sldNum" sz="quarter"/>
          </p:nvPr>
        </p:nvSpPr>
        <p:spPr>
          <a:xfrm>
            <a:off x="3886200" y="8686800"/>
            <a:ext cx="2971800" cy="457200"/>
          </a:xfrm>
          <a:prstGeom prst="rect">
            <a:avLst/>
          </a:prstGeom>
          <a:noFill/>
          <a:ln w="9525">
            <a:noFill/>
          </a:ln>
        </p:spPr>
        <p:txBody>
          <a:bodyPr lIns="90000" tIns="46800" rIns="90000" bIns="46800" anchor="b"/>
          <a:p>
            <a:pPr lvl="0" algn="r" defTabSz="0" eaLnBrk="1" hangingPunct="1">
              <a:spcBef>
                <a:spcPct val="0"/>
              </a:spcBef>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fld id="{9A0DB2DC-4C9A-4742-B13C-FB6460FD3503}" type="slidenum">
              <a:rPr lang="de-DE" altLang="id-ID" dirty="0"/>
            </a:fld>
            <a:endParaRPr lang="de-DE" altLang="id-ID"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9" name="Shape 89"/>
        <p:cNvGrpSpPr/>
        <p:nvPr/>
      </p:nvGrpSpPr>
      <p:grpSpPr>
        <a:xfrm>
          <a:off x="0" y="0"/>
          <a:ext cx="0" cy="0"/>
          <a:chOff x="0" y="0"/>
          <a:chExt cx="0" cy="0"/>
        </a:xfrm>
      </p:grpSpPr>
      <p:sp>
        <p:nvSpPr>
          <p:cNvPr id="90" name="Google Shape;90;p8: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8: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900"/>
              <a:buNone/>
            </a:pPr>
            <a:r>
              <a:rPr lang="en-US" sz="900"/>
              <a:t>Apakah sekarang sudah demokrasi? </a:t>
            </a:r>
            <a:endParaRPr lang="en-US" sz="900"/>
          </a:p>
          <a:p>
            <a:pPr marL="0" lvl="0" indent="0" algn="l" rtl="0">
              <a:spcBef>
                <a:spcPts val="0"/>
              </a:spcBef>
              <a:spcAft>
                <a:spcPts val="0"/>
              </a:spcAft>
              <a:buSzPts val="900"/>
              <a:buNone/>
            </a:pPr>
            <a:r>
              <a:rPr lang="en-US" sz="900" b="1"/>
              <a:t>Segitiga konsep demokrasi (dari,oleh,untuk rakyat)</a:t>
            </a:r>
            <a:endParaRPr lang="en-US" sz="900" b="1"/>
          </a:p>
          <a:p>
            <a:pPr marL="0" lvl="0" indent="0" algn="l" rtl="0">
              <a:spcBef>
                <a:spcPts val="0"/>
              </a:spcBef>
              <a:spcAft>
                <a:spcPts val="0"/>
              </a:spcAft>
              <a:buSzPts val="900"/>
              <a:buNone/>
            </a:pPr>
            <a:r>
              <a:rPr lang="en-US" sz="900"/>
              <a:t>Rakyat yang mana? yang kaya? yang elit? yang mayoritas mendominasi minoritas?</a:t>
            </a:r>
            <a:r>
              <a:rPr lang="en-US" sz="900" b="1"/>
              <a:t> </a:t>
            </a:r>
            <a:endParaRPr lang="en-US" sz="900" b="1"/>
          </a:p>
          <a:p>
            <a:pPr marL="0" lvl="0" indent="0" algn="l" rtl="0">
              <a:spcBef>
                <a:spcPts val="0"/>
              </a:spcBef>
              <a:spcAft>
                <a:spcPts val="0"/>
              </a:spcAft>
              <a:buNone/>
            </a:pPr>
            <a:endParaRPr sz="900" b="1"/>
          </a:p>
        </p:txBody>
      </p:sp>
      <p:sp>
        <p:nvSpPr>
          <p:cNvPr id="92" name="Google Shape;92;p8: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6" name="Shape 146"/>
        <p:cNvGrpSpPr/>
        <p:nvPr/>
      </p:nvGrpSpPr>
      <p:grpSpPr>
        <a:xfrm>
          <a:off x="0" y="0"/>
          <a:ext cx="0" cy="0"/>
          <a:chOff x="0" y="0"/>
          <a:chExt cx="0" cy="0"/>
        </a:xfrm>
      </p:grpSpPr>
      <p:sp>
        <p:nvSpPr>
          <p:cNvPr id="147" name="Google Shape;147;p13:notes"/>
          <p:cNvSpPr txBox="1"/>
          <p:nvPr>
            <p:ph type="body" idx="1"/>
          </p:nvPr>
        </p:nvSpPr>
        <p:spPr>
          <a:xfrm>
            <a:off x="914400" y="4343400"/>
            <a:ext cx="5029200" cy="41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p>
        </p:txBody>
      </p:sp>
      <p:sp>
        <p:nvSpPr>
          <p:cNvPr id="148" name="Google Shape;148;p13: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7" name="Shape 177"/>
        <p:cNvGrpSpPr/>
        <p:nvPr/>
      </p:nvGrpSpPr>
      <p:grpSpPr>
        <a:xfrm>
          <a:off x="0" y="0"/>
          <a:ext cx="0" cy="0"/>
          <a:chOff x="0" y="0"/>
          <a:chExt cx="0" cy="0"/>
        </a:xfrm>
      </p:grpSpPr>
      <p:sp>
        <p:nvSpPr>
          <p:cNvPr id="178" name="Google Shape;178;p16: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16: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900"/>
              <a:buNone/>
            </a:pPr>
            <a:r>
              <a:rPr lang="en-US" sz="900"/>
              <a:t>$kebebasan = mengatasi problema keseimbangan antara kekuasaan memaksa dan kebebasan = kapitalis</a:t>
            </a:r>
            <a:endParaRPr lang="en-US" sz="900"/>
          </a:p>
          <a:p>
            <a:pPr marL="0" lvl="0" indent="0" algn="l" rtl="0">
              <a:spcBef>
                <a:spcPts val="0"/>
              </a:spcBef>
              <a:spcAft>
                <a:spcPts val="0"/>
              </a:spcAft>
              <a:buSzPts val="900"/>
              <a:buNone/>
            </a:pPr>
            <a:r>
              <a:rPr lang="en-US" sz="900"/>
              <a:t>$otoriter= </a:t>
            </a:r>
            <a:r>
              <a:rPr lang="en-US" sz="900" b="1"/>
              <a:t>Commune Structure</a:t>
            </a:r>
            <a:r>
              <a:rPr lang="en-US" sz="900"/>
              <a:t> (struktur persekutuan), masyarakat tersusun atas komunitas-komunitas terkecil, komunitas kecil memilih wakil </a:t>
            </a:r>
            <a:r>
              <a:rPr lang="en-US" sz="900" b="1"/>
              <a:t>unit-unit administratif distrik/kota</a:t>
            </a:r>
            <a:r>
              <a:rPr lang="en-US" sz="900"/>
              <a:t>, kemudian menjadi delegasi nasional </a:t>
            </a:r>
            <a:r>
              <a:rPr lang="en-US" sz="900" b="1"/>
              <a:t>(demokrasi delegatif)</a:t>
            </a:r>
            <a:endParaRPr lang="en-US" sz="900" b="1"/>
          </a:p>
        </p:txBody>
      </p:sp>
      <p:sp>
        <p:nvSpPr>
          <p:cNvPr id="180" name="Google Shape;180;p16: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3" name="Shape 193"/>
        <p:cNvGrpSpPr/>
        <p:nvPr/>
      </p:nvGrpSpPr>
      <p:grpSpPr>
        <a:xfrm>
          <a:off x="0" y="0"/>
          <a:ext cx="0" cy="0"/>
          <a:chOff x="0" y="0"/>
          <a:chExt cx="0" cy="0"/>
        </a:xfrm>
      </p:grpSpPr>
      <p:sp>
        <p:nvSpPr>
          <p:cNvPr id="194" name="Google Shape;194;p18: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18: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000"/>
              <a:buNone/>
            </a:pPr>
            <a:r>
              <a:rPr lang="en-US" sz="1000"/>
              <a:t>Partisipasi aktif oleh rakyat</a:t>
            </a:r>
            <a:endParaRPr lang="en-US" sz="1000"/>
          </a:p>
        </p:txBody>
      </p:sp>
      <p:sp>
        <p:nvSpPr>
          <p:cNvPr id="196" name="Google Shape;196;p18: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5" name="Shape 245"/>
        <p:cNvGrpSpPr/>
        <p:nvPr/>
      </p:nvGrpSpPr>
      <p:grpSpPr>
        <a:xfrm>
          <a:off x="0" y="0"/>
          <a:ext cx="0" cy="0"/>
          <a:chOff x="0" y="0"/>
          <a:chExt cx="0" cy="0"/>
        </a:xfrm>
      </p:grpSpPr>
      <p:sp>
        <p:nvSpPr>
          <p:cNvPr id="246" name="Google Shape;246;p24: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24: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en-US"/>
              <a:t>Pertama, paham kedaulatan rakyat sebenarnya sudah tumbuh sejak lama di Nusantara.Di alam Minangkabau, misalnya pada abad XIV sampai XV kekuasaan raja dibatasi oleh ketundukannya pada keadilan dan kepatutan. Ada istilah yang cukup tekenal pada masa itu bahwa “Rakyat ber-raja pada Penghulu, Penghulu ber-raja pada Mufakat, dan Mufakat ber-raja pada alur dan patut”.</a:t>
            </a:r>
            <a:endParaRPr lang="en-US"/>
          </a:p>
          <a:p>
            <a:pPr marL="0" lvl="0" indent="0" algn="l" rtl="0">
              <a:spcBef>
                <a:spcPts val="0"/>
              </a:spcBef>
              <a:spcAft>
                <a:spcPts val="0"/>
              </a:spcAft>
              <a:buSzPts val="1800"/>
              <a:buNone/>
            </a:pPr>
            <a:r>
              <a:rPr lang="en-US"/>
              <a:t>Kedua, tradisi demokrasi asli Nusantara tetap bertahan sekalipun di bawah kekuasaan feodalisme raja-raja Nusantara karena di banyak tempat di Nusantara, tanah sebagai faktor produksi yang penting tidaklah dikuasai oleh raja, melainkan dimiliki bersama oleh masyarakat desa.</a:t>
            </a:r>
            <a:endParaRPr lang="en-US"/>
          </a:p>
        </p:txBody>
      </p:sp>
      <p:sp>
        <p:nvSpPr>
          <p:cNvPr id="248" name="Google Shape;248;p24: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4" name="Shape 254"/>
        <p:cNvGrpSpPr/>
        <p:nvPr/>
      </p:nvGrpSpPr>
      <p:grpSpPr>
        <a:xfrm>
          <a:off x="0" y="0"/>
          <a:ext cx="0" cy="0"/>
          <a:chOff x="0" y="0"/>
          <a:chExt cx="0" cy="0"/>
        </a:xfrm>
      </p:grpSpPr>
      <p:sp>
        <p:nvSpPr>
          <p:cNvPr id="255" name="Google Shape;255;p25: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25: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en-US"/>
              <a:t>Stimulus Islam membawa transformasi Nusantara dari sistem kemasyarakatan feodalistis berbasis kasta menuju sistem kemasyarakatan yang lebih </a:t>
            </a:r>
            <a:r>
              <a:rPr lang="en-US" b="1"/>
              <a:t>egaliter/persamaan derajat</a:t>
            </a:r>
            <a:r>
              <a:rPr lang="en-US"/>
              <a:t>. Transformasi ini tercermin dalam perubahan sikap kejiwaan orang Melayu terhadap penguasa.</a:t>
            </a:r>
            <a:endParaRPr lang="en-US"/>
          </a:p>
        </p:txBody>
      </p:sp>
      <p:sp>
        <p:nvSpPr>
          <p:cNvPr id="257" name="Google Shape;257;p25: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3" name="Shape 363"/>
        <p:cNvGrpSpPr/>
        <p:nvPr/>
      </p:nvGrpSpPr>
      <p:grpSpPr>
        <a:xfrm>
          <a:off x="0" y="0"/>
          <a:ext cx="0" cy="0"/>
          <a:chOff x="0" y="0"/>
          <a:chExt cx="0" cy="0"/>
        </a:xfrm>
      </p:grpSpPr>
      <p:sp>
        <p:nvSpPr>
          <p:cNvPr id="364" name="Google Shape;364;p33: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5" name="Google Shape;365;p33:notes"/>
          <p:cNvSpPr txBox="1"/>
          <p:nvPr>
            <p:ph type="body" idx="1"/>
          </p:nvPr>
        </p:nvSpPr>
        <p:spPr>
          <a:xfrm>
            <a:off x="914400" y="4343400"/>
            <a:ext cx="5029200"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en-US"/>
              <a:t>(pasal)</a:t>
            </a:r>
            <a:endParaRPr lang="en-US"/>
          </a:p>
        </p:txBody>
      </p:sp>
      <p:sp>
        <p:nvSpPr>
          <p:cNvPr id="366" name="Google Shape;366;p33:notes"/>
          <p:cNvSpPr txBox="1"/>
          <p:nvPr/>
        </p:nvSpPr>
        <p:spPr>
          <a:xfrm>
            <a:off x="3886200" y="8686800"/>
            <a:ext cx="2971800" cy="4572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Times New Roman" panose="02020803070505020304"/>
              <a:buNone/>
            </a:pPr>
            <a:r>
              <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rPr>
              <a:t>*</a:t>
            </a:r>
            <a:endParaRPr lang="en-US" sz="1200" b="0" i="0" u="none">
              <a:solidFill>
                <a:srgbClr val="000000"/>
              </a:solidFill>
              <a:latin typeface="Times New Roman" panose="02020803070505020304"/>
              <a:ea typeface="Times New Roman" panose="02020803070505020304"/>
              <a:cs typeface="Times New Roman" panose="02020803070505020304"/>
              <a:sym typeface="Times New Roman" panose="020208030705050203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1" name="Shape 21"/>
        <p:cNvGrpSpPr/>
        <p:nvPr/>
      </p:nvGrpSpPr>
      <p:grpSpPr>
        <a:xfrm>
          <a:off x="0" y="0"/>
          <a:ext cx="0" cy="0"/>
          <a:chOff x="0" y="0"/>
          <a:chExt cx="0" cy="0"/>
        </a:xfrm>
      </p:grpSpPr>
      <p:sp>
        <p:nvSpPr>
          <p:cNvPr id="22" name="Google Shape;22;p58"/>
          <p:cNvSpPr txBox="1"/>
          <p:nvPr>
            <p:ph type="title"/>
          </p:nvPr>
        </p:nvSpPr>
        <p:spPr>
          <a:xfrm rot="-4500000">
            <a:off x="-633894" y="2921988"/>
            <a:ext cx="5064953" cy="1695631"/>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23" name="Google Shape;23;p58"/>
          <p:cNvSpPr txBox="1"/>
          <p:nvPr>
            <p:ph type="body" idx="1"/>
          </p:nvPr>
        </p:nvSpPr>
        <p:spPr>
          <a:xfrm rot="900000">
            <a:off x="3479028" y="959716"/>
            <a:ext cx="4658735" cy="5077623"/>
          </a:xfrm>
          <a:prstGeom prst="rect">
            <a:avLst/>
          </a:prstGeom>
          <a:noFill/>
          <a:ln>
            <a:noFill/>
          </a:ln>
        </p:spPr>
        <p:txBody>
          <a:bodyPr spcFirstLastPara="1" wrap="square" lIns="91425" tIns="45700" rIns="91425" bIns="45700" anchor="ctr" anchorCtr="0">
            <a:normAutofit/>
          </a:bodyPr>
          <a:lstStyle>
            <a:lvl1pPr marL="457200" lvl="0" indent="-388620" algn="l">
              <a:lnSpc>
                <a:spcPct val="100000"/>
              </a:lnSpc>
              <a:spcBef>
                <a:spcPts val="360"/>
              </a:spcBef>
              <a:spcAft>
                <a:spcPts val="0"/>
              </a:spcAft>
              <a:buClr>
                <a:schemeClr val="lt1"/>
              </a:buClr>
              <a:buSzPts val="2520"/>
              <a:defRPr/>
            </a:lvl1pPr>
            <a:lvl2pPr marL="914400" lvl="1" indent="-388620" algn="l">
              <a:lnSpc>
                <a:spcPct val="100000"/>
              </a:lnSpc>
              <a:spcBef>
                <a:spcPts val="600"/>
              </a:spcBef>
              <a:spcAft>
                <a:spcPts val="0"/>
              </a:spcAft>
              <a:buClr>
                <a:schemeClr val="lt1"/>
              </a:buClr>
              <a:buSzPts val="2520"/>
              <a:defRPr/>
            </a:lvl2pPr>
            <a:lvl3pPr marL="1371600" lvl="2" indent="-388620" algn="l">
              <a:lnSpc>
                <a:spcPct val="100000"/>
              </a:lnSpc>
              <a:spcBef>
                <a:spcPts val="600"/>
              </a:spcBef>
              <a:spcAft>
                <a:spcPts val="0"/>
              </a:spcAft>
              <a:buClr>
                <a:schemeClr val="lt1"/>
              </a:buClr>
              <a:buSzPts val="2520"/>
              <a:defRPr/>
            </a:lvl3pPr>
            <a:lvl4pPr marL="1828800" lvl="3" indent="-388620" algn="l">
              <a:lnSpc>
                <a:spcPct val="100000"/>
              </a:lnSpc>
              <a:spcBef>
                <a:spcPts val="600"/>
              </a:spcBef>
              <a:spcAft>
                <a:spcPts val="0"/>
              </a:spcAft>
              <a:buClr>
                <a:schemeClr val="lt1"/>
              </a:buClr>
              <a:buSzPts val="2520"/>
              <a:defRPr/>
            </a:lvl4pPr>
            <a:lvl5pPr marL="2286000" lvl="4" indent="-388620" algn="l">
              <a:lnSpc>
                <a:spcPct val="100000"/>
              </a:lnSpc>
              <a:spcBef>
                <a:spcPts val="600"/>
              </a:spcBef>
              <a:spcAft>
                <a:spcPts val="0"/>
              </a:spcAft>
              <a:buClr>
                <a:schemeClr val="lt1"/>
              </a:buClr>
              <a:buSzPts val="2520"/>
              <a:defRPr/>
            </a:lvl5pPr>
            <a:lvl6pPr marL="2743200" lvl="5" indent="-388620" algn="l">
              <a:lnSpc>
                <a:spcPct val="100000"/>
              </a:lnSpc>
              <a:spcBef>
                <a:spcPts val="600"/>
              </a:spcBef>
              <a:spcAft>
                <a:spcPts val="0"/>
              </a:spcAft>
              <a:buClr>
                <a:schemeClr val="lt1"/>
              </a:buClr>
              <a:buSzPts val="2520"/>
              <a:defRPr/>
            </a:lvl6pPr>
            <a:lvl7pPr marL="3200400" lvl="6" indent="-388620" algn="l">
              <a:lnSpc>
                <a:spcPct val="100000"/>
              </a:lnSpc>
              <a:spcBef>
                <a:spcPts val="600"/>
              </a:spcBef>
              <a:spcAft>
                <a:spcPts val="0"/>
              </a:spcAft>
              <a:buClr>
                <a:schemeClr val="lt1"/>
              </a:buClr>
              <a:buSzPts val="2520"/>
              <a:defRPr/>
            </a:lvl7pPr>
            <a:lvl8pPr marL="3657600" lvl="7" indent="-388620" algn="l">
              <a:lnSpc>
                <a:spcPct val="100000"/>
              </a:lnSpc>
              <a:spcBef>
                <a:spcPts val="600"/>
              </a:spcBef>
              <a:spcAft>
                <a:spcPts val="0"/>
              </a:spcAft>
              <a:buClr>
                <a:schemeClr val="lt1"/>
              </a:buClr>
              <a:buSzPts val="2520"/>
              <a:defRPr/>
            </a:lvl8pPr>
            <a:lvl9pPr marL="4114800" lvl="8" indent="-388620" algn="l">
              <a:lnSpc>
                <a:spcPct val="100000"/>
              </a:lnSpc>
              <a:spcBef>
                <a:spcPts val="600"/>
              </a:spcBef>
              <a:spcAft>
                <a:spcPts val="600"/>
              </a:spcAft>
              <a:buClr>
                <a:schemeClr val="lt1"/>
              </a:buClr>
              <a:buSzPts val="2520"/>
              <a:defRPr/>
            </a:lvl9pPr>
          </a:lstStyle>
          <a:p/>
        </p:txBody>
      </p:sp>
      <p:sp>
        <p:nvSpPr>
          <p:cNvPr id="24" name="Google Shape;24;p58"/>
          <p:cNvSpPr txBox="1"/>
          <p:nvPr>
            <p:ph type="dt" idx="10"/>
          </p:nvPr>
        </p:nvSpPr>
        <p:spPr>
          <a:xfrm rot="900000">
            <a:off x="1690687" y="608012"/>
            <a:ext cx="17891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8"/>
          <p:cNvSpPr txBox="1"/>
          <p:nvPr>
            <p:ph type="ftr" idx="11"/>
          </p:nvPr>
        </p:nvSpPr>
        <p:spPr>
          <a:xfrm rot="900000">
            <a:off x="3103562" y="6176962"/>
            <a:ext cx="2392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8"/>
          <p:cNvSpPr txBox="1"/>
          <p:nvPr>
            <p:ph type="sldNum" idx="12"/>
          </p:nvPr>
        </p:nvSpPr>
        <p:spPr>
          <a:xfrm rot="900000">
            <a:off x="1265237" y="300037"/>
            <a:ext cx="22875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1pPr>
            <a:lvl2pPr marL="0" marR="0" lvl="1" indent="0" algn="r">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2pPr>
            <a:lvl3pPr marL="0" marR="0" lvl="2" indent="0" algn="r">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3pPr>
            <a:lvl4pPr marL="0" marR="0" lvl="3" indent="0" algn="r">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4pPr>
            <a:lvl5pPr marL="0" marR="0" lvl="4" indent="0" algn="r">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5pPr>
            <a:lvl6pPr marL="0" marR="0" lvl="5" indent="0" algn="r">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6pPr>
            <a:lvl7pPr marL="0" marR="0" lvl="6" indent="0" algn="r">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7pPr>
            <a:lvl8pPr marL="0" marR="0" lvl="7" indent="0" algn="r">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8pPr>
            <a:lvl9pPr marL="0" marR="0" lvl="8" indent="0" algn="r">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9pPr>
          </a:lstStyle>
          <a:p>
            <a:pPr marL="0" lvl="0" indent="0" algn="r" rtl="0">
              <a:spcBef>
                <a:spcPts val="0"/>
              </a:spcBef>
              <a:spcAft>
                <a:spcPts val="0"/>
              </a:spcAft>
              <a:buNone/>
            </a:pPr>
            <a:r>
              <a:rPr lang="en-US"/>
              <a:t>*</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179388" y="692150"/>
            <a:ext cx="8913812" cy="6110288"/>
          </a:xfrm>
          <a:prstGeom prst="rect">
            <a:avLst/>
          </a:prstGeom>
          <a:noFill/>
          <a:ln w="9525">
            <a:noFill/>
          </a:ln>
        </p:spPr>
      </p:pic>
      <p:sp>
        <p:nvSpPr>
          <p:cNvPr id="10" name="Rectangle 7"/>
          <p:cNvSpPr>
            <a:spLocks noChangeArrowheads="1"/>
          </p:cNvSpPr>
          <p:nvPr/>
        </p:nvSpPr>
        <p:spPr bwMode="auto">
          <a:xfrm>
            <a:off x="1588" y="549275"/>
            <a:ext cx="9144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2051" name="Rectangle 3"/>
          <p:cNvSpPr>
            <a:spLocks noChangeArrowheads="1"/>
          </p:cNvSpPr>
          <p:nvPr>
            <p:ph type="subTitle" idx="1"/>
          </p:nvPr>
        </p:nvSpPr>
        <p:spPr>
          <a:xfrm>
            <a:off x="1908175" y="2492375"/>
            <a:ext cx="5545138" cy="1222375"/>
          </a:xfrm>
        </p:spPr>
        <p:txBody>
          <a:bodyPr anchor="ctr"/>
          <a:lstStyle>
            <a:lvl1pPr marL="0" indent="0" algn="ctr">
              <a:buFontTx/>
              <a:buNone/>
              <a:defRPr/>
            </a:lvl1pPr>
          </a:lstStyle>
          <a:p>
            <a:pPr lvl="0"/>
            <a:r>
              <a:rPr lang="en-US" altLang="zh-CN" noProof="0" smtClean="0"/>
              <a:t>Click to edit Master subtitle style</a:t>
            </a:r>
            <a:endParaRPr lang="en-US" altLang="zh-CN" noProof="0" smtClean="0"/>
          </a:p>
        </p:txBody>
      </p:sp>
      <p:sp>
        <p:nvSpPr>
          <p:cNvPr id="2056" name="Rectangle 8"/>
          <p:cNvSpPr>
            <a:spLocks noChangeArrowheads="1"/>
          </p:cNvSpPr>
          <p:nvPr>
            <p:ph type="ctrTitle"/>
          </p:nvPr>
        </p:nvSpPr>
        <p:spPr>
          <a:xfrm>
            <a:off x="755650" y="620713"/>
            <a:ext cx="7772400" cy="1470025"/>
          </a:xfrm>
        </p:spPr>
        <p:txBody>
          <a:bodyPr/>
          <a:lstStyle>
            <a:lvl1pPr>
              <a:defRPr sz="3600"/>
            </a:lvl1pPr>
          </a:lstStyle>
          <a:p>
            <a:pPr lvl="0"/>
            <a:r>
              <a:rPr lang="en-US" altLang="zh-CN" noProof="0" smtClean="0"/>
              <a:t>Click to edit Master title style</a:t>
            </a:r>
            <a:endParaRPr lang="en-US" altLang="zh-CN" noProof="0" smtClean="0"/>
          </a:p>
        </p:txBody>
      </p:sp>
      <p:sp>
        <p:nvSpPr>
          <p:cNvPr id="11" name="Rectangle 4"/>
          <p:cNvSpPr>
            <a:spLocks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12" name="Rectangle 5"/>
          <p:cNvSpPr>
            <a:spLocks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13" name="Rectangle 6"/>
          <p:cNvSpPr>
            <a:spLocks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98182F0-CF90-4D8B-A51C-796537115A50}"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p:txBody>
      </p:sp>
      <p:sp>
        <p:nvSpPr>
          <p:cNvPr id="5" name="Footer Placeholder 4"/>
          <p:cNvSpPr>
            <a:spLocks noGrp="1"/>
          </p:cNvSpPr>
          <p:nvPr>
            <p:ph type="ftr" sz="quarter" idx="11"/>
          </p:nvPr>
        </p:nvSpPr>
        <p:spPr/>
        <p:txBody>
          <a:bodyPr/>
          <a:p/>
        </p:txBody>
      </p:sp>
      <p:sp>
        <p:nvSpPr>
          <p:cNvPr id="6" name="Slide Number Placeholder 5"/>
          <p:cNvSpPr>
            <a:spLocks noGrp="1"/>
          </p:cNvSpPr>
          <p:nvPr>
            <p:ph type="sldNum" sz="quarter" idx="12"/>
          </p:nvPr>
        </p:nvSpPr>
        <p:spPr/>
        <p:txBody>
          <a:bodyPr/>
          <a:p>
            <a:pPr marL="0" lvl="0" indent="0" algn="r" rtl="0">
              <a:spcBef>
                <a:spcPts val="0"/>
              </a:spcBef>
              <a:spcAft>
                <a:spcPts val="0"/>
              </a:spcAft>
              <a:buNone/>
            </a:pPr>
            <a:r>
              <a:rPr lang="en-US"/>
              <a:t>*</a:t>
            </a:r>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0" name="Shape 10"/>
        <p:cNvGrpSpPr/>
        <p:nvPr/>
      </p:nvGrpSpPr>
      <p:grpSpPr>
        <a:xfrm>
          <a:off x="0" y="0"/>
          <a:ext cx="0" cy="0"/>
          <a:chOff x="0" y="0"/>
          <a:chExt cx="0" cy="0"/>
        </a:xfrm>
      </p:grpSpPr>
      <p:pic>
        <p:nvPicPr>
          <p:cNvPr id="11" name="Google Shape;11;p57" descr="Scan1080Base.pn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2" name="Google Shape;12;p57"/>
          <p:cNvSpPr/>
          <p:nvPr/>
        </p:nvSpPr>
        <p:spPr>
          <a:xfrm rot="900000">
            <a:off x="-865187" y="850900"/>
            <a:ext cx="3614737" cy="6151562"/>
          </a:xfrm>
          <a:custGeom>
            <a:avLst/>
            <a:gdLst/>
            <a:ahLst/>
            <a:cxnLst/>
            <a:rect l="l" t="t" r="r" b="b"/>
            <a:pathLst>
              <a:path w="3615441" h="6151724" extrusionOk="0">
                <a:moveTo>
                  <a:pt x="0" y="0"/>
                </a:moveTo>
                <a:lnTo>
                  <a:pt x="3533351" y="0"/>
                </a:lnTo>
                <a:cubicBezTo>
                  <a:pt x="3578688" y="0"/>
                  <a:pt x="3615441" y="36753"/>
                  <a:pt x="3615441" y="82090"/>
                </a:cubicBezTo>
                <a:lnTo>
                  <a:pt x="3615441" y="5623909"/>
                </a:lnTo>
                <a:lnTo>
                  <a:pt x="1663219" y="6151724"/>
                </a:ln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13" name="Google Shape;13;p57"/>
          <p:cNvSpPr/>
          <p:nvPr/>
        </p:nvSpPr>
        <p:spPr>
          <a:xfrm rot="900000">
            <a:off x="17462" y="-511175"/>
            <a:ext cx="3735387" cy="1387475"/>
          </a:xfrm>
          <a:custGeom>
            <a:avLst/>
            <a:gdLst/>
            <a:ahLst/>
            <a:cxnLst/>
            <a:rect l="l" t="t" r="r" b="b"/>
            <a:pathLst>
              <a:path w="3735394" h="1387781" extrusionOk="0">
                <a:moveTo>
                  <a:pt x="0" y="1009924"/>
                </a:moveTo>
                <a:lnTo>
                  <a:pt x="3735394" y="0"/>
                </a:lnTo>
                <a:lnTo>
                  <a:pt x="3735394" y="1305691"/>
                </a:lnTo>
                <a:cubicBezTo>
                  <a:pt x="3735394" y="1351028"/>
                  <a:pt x="3698641" y="1387781"/>
                  <a:pt x="3653304" y="1387781"/>
                </a:cubicBezTo>
                <a:lnTo>
                  <a:pt x="102160" y="1387781"/>
                </a:lnTo>
                <a:close/>
              </a:path>
            </a:pathLst>
          </a:custGeom>
          <a:solidFill>
            <a:schemeClr val="dk1">
              <a:alpha val="3490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14" name="Google Shape;14;p57"/>
          <p:cNvSpPr/>
          <p:nvPr/>
        </p:nvSpPr>
        <p:spPr>
          <a:xfrm rot="900000">
            <a:off x="2146300" y="6589712"/>
            <a:ext cx="1981200" cy="536575"/>
          </a:xfrm>
          <a:custGeom>
            <a:avLst/>
            <a:gdLst/>
            <a:ahLst/>
            <a:cxnLst/>
            <a:rect l="l" t="t" r="r" b="b"/>
            <a:pathLst>
              <a:path w="1981025" h="535602" extrusionOk="0">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dk1">
              <a:alpha val="1960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15" name="Google Shape;15;p57"/>
          <p:cNvSpPr/>
          <p:nvPr/>
        </p:nvSpPr>
        <p:spPr>
          <a:xfrm rot="900000">
            <a:off x="3184525" y="-554037"/>
            <a:ext cx="6783387" cy="7826375"/>
          </a:xfrm>
          <a:custGeom>
            <a:avLst/>
            <a:gdLst/>
            <a:ahLst/>
            <a:cxnLst/>
            <a:rect l="l" t="t" r="r" b="b"/>
            <a:pathLst>
              <a:path w="6782931" h="7826540" extrusionOk="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dk1">
              <a:alpha val="4980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16" name="Google Shape;16;p57"/>
          <p:cNvSpPr txBox="1"/>
          <p:nvPr>
            <p:ph type="title"/>
          </p:nvPr>
        </p:nvSpPr>
        <p:spPr>
          <a:xfrm rot="-5400000">
            <a:off x="-673893" y="2807493"/>
            <a:ext cx="5321300" cy="1839912"/>
          </a:xfrm>
          <a:prstGeom prst="rect">
            <a:avLst/>
          </a:prstGeom>
          <a:noFill/>
          <a:ln>
            <a:noFill/>
          </a:ln>
        </p:spPr>
        <p:txBody>
          <a:bodyPr spcFirstLastPara="1" wrap="square" lIns="91425" tIns="45700" rIns="91425" bIns="45700" anchor="b" anchorCtr="0">
            <a:normAutofit/>
          </a:bodyPr>
          <a:lstStyle>
            <a:lvl1pPr marR="0" lvl="0" algn="r" rtl="0">
              <a:lnSpc>
                <a:spcPct val="100000"/>
              </a:lnSpc>
              <a:spcBef>
                <a:spcPts val="0"/>
              </a:spcBef>
              <a:spcAft>
                <a:spcPts val="0"/>
              </a:spcAft>
              <a:buSzPts val="1400"/>
              <a:buNone/>
              <a:defRPr sz="44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1pPr>
            <a:lvl2pPr marR="0" lvl="1" algn="r" rtl="0">
              <a:lnSpc>
                <a:spcPct val="100000"/>
              </a:lnSpc>
              <a:spcBef>
                <a:spcPts val="0"/>
              </a:spcBef>
              <a:spcAft>
                <a:spcPts val="0"/>
              </a:spcAft>
              <a:buSzPts val="1400"/>
              <a:buNone/>
              <a:defRPr sz="44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2pPr>
            <a:lvl3pPr marR="0" lvl="2" algn="r" rtl="0">
              <a:lnSpc>
                <a:spcPct val="100000"/>
              </a:lnSpc>
              <a:spcBef>
                <a:spcPts val="0"/>
              </a:spcBef>
              <a:spcAft>
                <a:spcPts val="0"/>
              </a:spcAft>
              <a:buSzPts val="1400"/>
              <a:buNone/>
              <a:defRPr sz="44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3pPr>
            <a:lvl4pPr marR="0" lvl="3" algn="r" rtl="0">
              <a:lnSpc>
                <a:spcPct val="100000"/>
              </a:lnSpc>
              <a:spcBef>
                <a:spcPts val="0"/>
              </a:spcBef>
              <a:spcAft>
                <a:spcPts val="0"/>
              </a:spcAft>
              <a:buSzPts val="1400"/>
              <a:buNone/>
              <a:defRPr sz="44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4pPr>
            <a:lvl5pPr marR="0" lvl="4" algn="r" rtl="0">
              <a:lnSpc>
                <a:spcPct val="100000"/>
              </a:lnSpc>
              <a:spcBef>
                <a:spcPts val="0"/>
              </a:spcBef>
              <a:spcAft>
                <a:spcPts val="0"/>
              </a:spcAft>
              <a:buSzPts val="1400"/>
              <a:buNone/>
              <a:defRPr sz="44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5pPr>
            <a:lvl6pPr marR="0" lvl="5" algn="r" rtl="0">
              <a:lnSpc>
                <a:spcPct val="100000"/>
              </a:lnSpc>
              <a:spcBef>
                <a:spcPts val="0"/>
              </a:spcBef>
              <a:spcAft>
                <a:spcPts val="0"/>
              </a:spcAft>
              <a:buSzPts val="1400"/>
              <a:buNone/>
              <a:defRPr sz="44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6pPr>
            <a:lvl7pPr marR="0" lvl="6" algn="r" rtl="0">
              <a:lnSpc>
                <a:spcPct val="100000"/>
              </a:lnSpc>
              <a:spcBef>
                <a:spcPts val="0"/>
              </a:spcBef>
              <a:spcAft>
                <a:spcPts val="0"/>
              </a:spcAft>
              <a:buSzPts val="1400"/>
              <a:buNone/>
              <a:defRPr sz="44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7pPr>
            <a:lvl8pPr marR="0" lvl="7" algn="r" rtl="0">
              <a:lnSpc>
                <a:spcPct val="100000"/>
              </a:lnSpc>
              <a:spcBef>
                <a:spcPts val="0"/>
              </a:spcBef>
              <a:spcAft>
                <a:spcPts val="0"/>
              </a:spcAft>
              <a:buSzPts val="1400"/>
              <a:buNone/>
              <a:defRPr sz="44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8pPr>
            <a:lvl9pPr marR="0" lvl="8" algn="r" rtl="0">
              <a:lnSpc>
                <a:spcPct val="100000"/>
              </a:lnSpc>
              <a:spcBef>
                <a:spcPts val="0"/>
              </a:spcBef>
              <a:spcAft>
                <a:spcPts val="0"/>
              </a:spcAft>
              <a:buSzPts val="1400"/>
              <a:buNone/>
              <a:defRPr sz="44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9pPr>
          </a:lstStyle>
          <a:p/>
        </p:txBody>
      </p:sp>
      <p:sp>
        <p:nvSpPr>
          <p:cNvPr id="17" name="Google Shape;17;p57"/>
          <p:cNvSpPr txBox="1"/>
          <p:nvPr>
            <p:ph type="body" idx="1"/>
          </p:nvPr>
        </p:nvSpPr>
        <p:spPr>
          <a:xfrm>
            <a:off x="3657600" y="990600"/>
            <a:ext cx="5027612" cy="4783137"/>
          </a:xfrm>
          <a:prstGeom prst="rect">
            <a:avLst/>
          </a:prstGeom>
          <a:noFill/>
          <a:ln>
            <a:noFill/>
          </a:ln>
        </p:spPr>
        <p:txBody>
          <a:bodyPr spcFirstLastPara="1" wrap="square" lIns="91425" tIns="45700" rIns="91425" bIns="45700" anchor="t" anchorCtr="0">
            <a:normAutofit/>
          </a:bodyPr>
          <a:lstStyle>
            <a:lvl1pPr marL="457200" marR="0" lvl="0" indent="-477520" algn="l" rtl="0">
              <a:lnSpc>
                <a:spcPct val="100000"/>
              </a:lnSpc>
              <a:spcBef>
                <a:spcPts val="560"/>
              </a:spcBef>
              <a:spcAft>
                <a:spcPts val="0"/>
              </a:spcAft>
              <a:buClr>
                <a:schemeClr val="lt1"/>
              </a:buClr>
              <a:buSzPts val="3920"/>
              <a:buFont typeface="Noto Sans Symbols"/>
              <a:defRPr sz="28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1pPr>
            <a:lvl2pPr marL="914400" marR="0" lvl="1" indent="-441960" algn="l" rtl="0">
              <a:lnSpc>
                <a:spcPct val="100000"/>
              </a:lnSpc>
              <a:spcBef>
                <a:spcPts val="600"/>
              </a:spcBef>
              <a:spcAft>
                <a:spcPts val="0"/>
              </a:spcAft>
              <a:buClr>
                <a:schemeClr val="lt1"/>
              </a:buClr>
              <a:buSzPts val="3360"/>
              <a:buFont typeface="Noto Sans Symbols"/>
              <a:defRPr sz="24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2pPr>
            <a:lvl3pPr marL="1371600" marR="0" lvl="2" indent="-406400" algn="l" rtl="0">
              <a:lnSpc>
                <a:spcPct val="100000"/>
              </a:lnSpc>
              <a:spcBef>
                <a:spcPts val="600"/>
              </a:spcBef>
              <a:spcAft>
                <a:spcPts val="0"/>
              </a:spcAft>
              <a:buClr>
                <a:schemeClr val="lt1"/>
              </a:buClr>
              <a:buSzPts val="2800"/>
              <a:buFont typeface="Noto Sans Symbols"/>
              <a:defRPr sz="20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3pPr>
            <a:lvl4pPr marL="1828800" marR="0" lvl="3" indent="-406400" algn="l" rtl="0">
              <a:lnSpc>
                <a:spcPct val="100000"/>
              </a:lnSpc>
              <a:spcBef>
                <a:spcPts val="600"/>
              </a:spcBef>
              <a:spcAft>
                <a:spcPts val="0"/>
              </a:spcAft>
              <a:buClr>
                <a:schemeClr val="lt1"/>
              </a:buClr>
              <a:buSzPts val="2800"/>
              <a:buFont typeface="Noto Sans Symbols"/>
              <a:defRPr sz="20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4pPr>
            <a:lvl5pPr marL="2286000" marR="0" lvl="4" indent="-406400" algn="l" rtl="0">
              <a:lnSpc>
                <a:spcPct val="100000"/>
              </a:lnSpc>
              <a:spcBef>
                <a:spcPts val="600"/>
              </a:spcBef>
              <a:spcAft>
                <a:spcPts val="0"/>
              </a:spcAft>
              <a:buClr>
                <a:schemeClr val="lt1"/>
              </a:buClr>
              <a:buSzPts val="2800"/>
              <a:buFont typeface="Noto Sans Symbols"/>
              <a:defRPr sz="20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5pPr>
            <a:lvl6pPr marL="2743200" marR="0" lvl="5" indent="-406400" algn="l" rtl="0">
              <a:lnSpc>
                <a:spcPct val="100000"/>
              </a:lnSpc>
              <a:spcBef>
                <a:spcPts val="600"/>
              </a:spcBef>
              <a:spcAft>
                <a:spcPts val="0"/>
              </a:spcAft>
              <a:buClr>
                <a:schemeClr val="lt1"/>
              </a:buClr>
              <a:buSzPts val="2800"/>
              <a:buFont typeface="Noto Sans Symbols"/>
              <a:defRPr sz="20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6pPr>
            <a:lvl7pPr marL="3200400" marR="0" lvl="6" indent="-406400" algn="l" rtl="0">
              <a:lnSpc>
                <a:spcPct val="100000"/>
              </a:lnSpc>
              <a:spcBef>
                <a:spcPts val="600"/>
              </a:spcBef>
              <a:spcAft>
                <a:spcPts val="0"/>
              </a:spcAft>
              <a:buClr>
                <a:schemeClr val="lt1"/>
              </a:buClr>
              <a:buSzPts val="2800"/>
              <a:buFont typeface="Noto Sans Symbols"/>
              <a:defRPr sz="20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7pPr>
            <a:lvl8pPr marL="3657600" marR="0" lvl="7" indent="-406400" algn="l" rtl="0">
              <a:lnSpc>
                <a:spcPct val="100000"/>
              </a:lnSpc>
              <a:spcBef>
                <a:spcPts val="600"/>
              </a:spcBef>
              <a:spcAft>
                <a:spcPts val="0"/>
              </a:spcAft>
              <a:buClr>
                <a:schemeClr val="lt1"/>
              </a:buClr>
              <a:buSzPts val="2800"/>
              <a:buFont typeface="Noto Sans Symbols"/>
              <a:defRPr sz="20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8pPr>
            <a:lvl9pPr marL="4114800" marR="0" lvl="8" indent="-406400" algn="l" rtl="0">
              <a:lnSpc>
                <a:spcPct val="100000"/>
              </a:lnSpc>
              <a:spcBef>
                <a:spcPts val="600"/>
              </a:spcBef>
              <a:spcAft>
                <a:spcPts val="600"/>
              </a:spcAft>
              <a:buClr>
                <a:schemeClr val="lt1"/>
              </a:buClr>
              <a:buSzPts val="2800"/>
              <a:buFont typeface="Noto Sans Symbols"/>
              <a:defRPr sz="2000" b="0" i="0" u="none" strike="noStrike" cap="none">
                <a:solidFill>
                  <a:schemeClr val="lt1"/>
                </a:solidFill>
                <a:latin typeface="Rockwell" panose="02060603020205020403"/>
                <a:ea typeface="Rockwell" panose="02060603020205020403"/>
                <a:cs typeface="Rockwell" panose="02060603020205020403"/>
                <a:sym typeface="Rockwell" panose="02060603020205020403"/>
              </a:defRPr>
            </a:lvl9pPr>
          </a:lstStyle>
          <a:p/>
        </p:txBody>
      </p:sp>
      <p:sp>
        <p:nvSpPr>
          <p:cNvPr id="18" name="Google Shape;18;p57"/>
          <p:cNvSpPr txBox="1"/>
          <p:nvPr>
            <p:ph type="dt" idx="10"/>
          </p:nvPr>
        </p:nvSpPr>
        <p:spPr>
          <a:xfrm rot="900000">
            <a:off x="1690687" y="608012"/>
            <a:ext cx="17891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9pPr>
          </a:lstStyle>
          <a:p/>
        </p:txBody>
      </p:sp>
      <p:sp>
        <p:nvSpPr>
          <p:cNvPr id="19" name="Google Shape;19;p57"/>
          <p:cNvSpPr txBox="1"/>
          <p:nvPr>
            <p:ph type="ftr" idx="11"/>
          </p:nvPr>
        </p:nvSpPr>
        <p:spPr>
          <a:xfrm rot="900000">
            <a:off x="3103562" y="6176962"/>
            <a:ext cx="23923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SzPts val="1400"/>
              <a:buNone/>
              <a:defRPr sz="1800" b="0" i="0" u="none" strike="noStrike" cap="none">
                <a:solidFill>
                  <a:schemeClr val="lt1"/>
                </a:solidFill>
                <a:latin typeface="Arial" panose="020B0704020202020204"/>
                <a:ea typeface="Arial" panose="020B0704020202020204"/>
                <a:cs typeface="Arial" panose="020B0704020202020204"/>
                <a:sym typeface="Arial" panose="020B0704020202020204"/>
              </a:defRPr>
            </a:lvl9pPr>
          </a:lstStyle>
          <a:p/>
        </p:txBody>
      </p:sp>
      <p:sp>
        <p:nvSpPr>
          <p:cNvPr id="20" name="Google Shape;20;p57"/>
          <p:cNvSpPr txBox="1"/>
          <p:nvPr>
            <p:ph type="sldNum" idx="12"/>
          </p:nvPr>
        </p:nvSpPr>
        <p:spPr>
          <a:xfrm rot="900000">
            <a:off x="1265237" y="300037"/>
            <a:ext cx="22875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1pPr>
            <a:lvl2pPr marL="0" marR="0" lvl="1" indent="0" algn="r" rtl="0">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2pPr>
            <a:lvl3pPr marL="0" marR="0" lvl="2" indent="0" algn="r" rtl="0">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3pPr>
            <a:lvl4pPr marL="0" marR="0" lvl="3" indent="0" algn="r" rtl="0">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4pPr>
            <a:lvl5pPr marL="0" marR="0" lvl="4" indent="0" algn="r" rtl="0">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5pPr>
            <a:lvl6pPr marL="0" marR="0" lvl="5" indent="0" algn="r" rtl="0">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6pPr>
            <a:lvl7pPr marL="0" marR="0" lvl="6" indent="0" algn="r" rtl="0">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7pPr>
            <a:lvl8pPr marL="0" marR="0" lvl="7" indent="0" algn="r" rtl="0">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8pPr>
            <a:lvl9pPr marL="0" marR="0" lvl="8" indent="0" algn="r" rtl="0">
              <a:lnSpc>
                <a:spcPct val="100000"/>
              </a:lnSpc>
              <a:spcBef>
                <a:spcPts val="0"/>
              </a:spcBef>
              <a:spcAft>
                <a:spcPts val="0"/>
              </a:spcAft>
              <a:buClr>
                <a:srgbClr val="FFFFFF"/>
              </a:buClr>
              <a:buSzPts val="1800"/>
              <a:buFont typeface="Arial" panose="020B0704020202020204"/>
              <a:buNone/>
              <a:defRPr sz="1800" b="0" i="0" u="none">
                <a:solidFill>
                  <a:srgbClr val="FFFFFF"/>
                </a:solidFill>
                <a:latin typeface="Arial" panose="020B0704020202020204"/>
                <a:ea typeface="Arial" panose="020B0704020202020204"/>
                <a:cs typeface="Arial" panose="020B0704020202020204"/>
                <a:sym typeface="Arial" panose="020B0704020202020204"/>
              </a:defRPr>
            </a:lvl9pPr>
          </a:lstStyle>
          <a:p>
            <a:pPr marL="0" lvl="0" indent="0" algn="r" rtl="0">
              <a:spcBef>
                <a:spcPts val="0"/>
              </a:spcBef>
              <a:spcAft>
                <a:spcPts val="0"/>
              </a:spcAft>
              <a:buNone/>
            </a:pPr>
            <a:r>
              <a:rPr lang="en-US"/>
              <a:t>*</a:t>
            </a:r>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1588" y="333375"/>
            <a:ext cx="9144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endParaRPr>
          </a:p>
        </p:txBody>
      </p:sp>
      <p:pic>
        <p:nvPicPr>
          <p:cNvPr id="1027" name="Picture 3" descr="关系图"/>
          <p:cNvPicPr>
            <a:picLocks noChangeAspect="1"/>
          </p:cNvPicPr>
          <p:nvPr/>
        </p:nvPicPr>
        <p:blipFill>
          <a:blip r:embed="rId12"/>
          <a:srcRect t="1094" r="8122" b="13318"/>
          <a:stretch>
            <a:fillRect/>
          </a:stretch>
        </p:blipFill>
        <p:spPr>
          <a:xfrm>
            <a:off x="5797550" y="4438650"/>
            <a:ext cx="3340100" cy="2333625"/>
          </a:xfrm>
          <a:prstGeom prst="rect">
            <a:avLst/>
          </a:prstGeom>
          <a:noFill/>
          <a:ln w="9525">
            <a:noFill/>
          </a:ln>
        </p:spPr>
      </p:pic>
      <p:sp>
        <p:nvSpPr>
          <p:cNvPr id="1028" name="Rectangle 4"/>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5"/>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p:txBody>
      </p:sp>
      <p:sp>
        <p:nvSpPr>
          <p:cNvPr id="1031" name="Rectangle 7"/>
          <p:cNvSpPr>
            <a:spLocks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p:txBody>
      </p:sp>
      <p:sp>
        <p:nvSpPr>
          <p:cNvPr id="1032" name="Rectangle 8"/>
          <p:cNvSpPr>
            <a:spLocks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lvl="0" indent="0" algn="r" rtl="0">
              <a:spcBef>
                <a:spcPts val="0"/>
              </a:spcBef>
              <a:spcAft>
                <a:spcPts val="0"/>
              </a:spcAft>
              <a:buNone/>
            </a:pPr>
            <a:r>
              <a:rPr lang="en-US"/>
              <a:t>*</a:t>
            </a:r>
            <a:endParaRPr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704020202020204" pitchFamily="34" charset="0"/>
          <a:ea typeface="SimSun" pitchFamily="2" charset="-122"/>
        </a:defRPr>
      </a:lvl2pPr>
      <a:lvl3pPr algn="ctr" rtl="0" fontAlgn="base">
        <a:spcBef>
          <a:spcPct val="0"/>
        </a:spcBef>
        <a:spcAft>
          <a:spcPct val="0"/>
        </a:spcAft>
        <a:defRPr sz="4400">
          <a:solidFill>
            <a:schemeClr val="tx2"/>
          </a:solidFill>
          <a:latin typeface="Arial" panose="020B0704020202020204" pitchFamily="34" charset="0"/>
          <a:ea typeface="SimSun" pitchFamily="2" charset="-122"/>
        </a:defRPr>
      </a:lvl3pPr>
      <a:lvl4pPr algn="ctr" rtl="0" fontAlgn="base">
        <a:spcBef>
          <a:spcPct val="0"/>
        </a:spcBef>
        <a:spcAft>
          <a:spcPct val="0"/>
        </a:spcAft>
        <a:defRPr sz="4400">
          <a:solidFill>
            <a:schemeClr val="tx2"/>
          </a:solidFill>
          <a:latin typeface="Arial" panose="020B0704020202020204" pitchFamily="34" charset="0"/>
          <a:ea typeface="SimSun" pitchFamily="2" charset="-122"/>
        </a:defRPr>
      </a:lvl4pPr>
      <a:lvl5pPr algn="ctr" rtl="0" fontAlgn="base">
        <a:spcBef>
          <a:spcPct val="0"/>
        </a:spcBef>
        <a:spcAft>
          <a:spcPct val="0"/>
        </a:spcAft>
        <a:defRPr sz="4400">
          <a:solidFill>
            <a:schemeClr val="tx2"/>
          </a:solidFill>
          <a:latin typeface="Arial" panose="020B0704020202020204" pitchFamily="34" charset="0"/>
          <a:ea typeface="SimSun"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SimSun"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SimSun"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SimSun"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7.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13.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1" name="Shape 31"/>
        <p:cNvGrpSpPr/>
        <p:nvPr/>
      </p:nvGrpSpPr>
      <p:grpSpPr>
        <a:xfrm>
          <a:off x="0" y="0"/>
          <a:ext cx="0" cy="0"/>
          <a:chOff x="0" y="0"/>
          <a:chExt cx="0" cy="0"/>
        </a:xfrm>
      </p:grpSpPr>
      <p:sp>
        <p:nvSpPr>
          <p:cNvPr id="32" name="Google Shape;32;p1"/>
          <p:cNvSpPr txBox="1"/>
          <p:nvPr>
            <p:ph type="title"/>
          </p:nvPr>
        </p:nvSpPr>
        <p:spPr>
          <a:xfrm>
            <a:off x="2640330" y="1090295"/>
            <a:ext cx="6002020" cy="1647825"/>
          </a:xfrm>
          <a:prstGeom prst="rect">
            <a:avLst/>
          </a:prstGeom>
          <a:noFill/>
          <a:ln>
            <a:noFill/>
          </a:ln>
        </p:spPr>
        <p:txBody>
          <a:bodyPr spcFirstLastPara="1" wrap="square" lIns="91425" tIns="45700" rIns="91425" bIns="45700" anchor="b" anchorCtr="0">
            <a:noAutofit/>
          </a:bodyPr>
          <a:lstStyle/>
          <a:p>
            <a:pPr marL="0" lvl="0" indent="0" algn="r" rtl="0">
              <a:lnSpc>
                <a:spcPct val="120000"/>
              </a:lnSpc>
              <a:spcBef>
                <a:spcPts val="0"/>
              </a:spcBef>
              <a:spcAft>
                <a:spcPts val="0"/>
              </a:spcAft>
              <a:buClr>
                <a:schemeClr val="lt1"/>
              </a:buClr>
              <a:buSzPts val="3800"/>
              <a:buFont typeface="Times New Roman" panose="02020803070505020304"/>
              <a:buNone/>
            </a:pPr>
            <a:r>
              <a:rPr lang="en-US" sz="4000" b="1">
                <a:solidFill>
                  <a:schemeClr val="lt1"/>
                </a:solidFill>
                <a:latin typeface="Times New Roman" panose="02020803070505020304"/>
                <a:ea typeface="Times New Roman" panose="02020803070505020304"/>
                <a:cs typeface="Times New Roman" panose="02020803070505020304"/>
                <a:sym typeface="Times New Roman" panose="02020803070505020304"/>
              </a:rPr>
              <a:t>Demokrasi, </a:t>
            </a:r>
            <a:br>
              <a:rPr lang="en-US" sz="4000" b="1">
                <a:solidFill>
                  <a:schemeClr val="lt1"/>
                </a:solidFill>
                <a:latin typeface="Times New Roman" panose="02020803070505020304"/>
                <a:ea typeface="Times New Roman" panose="02020803070505020304"/>
                <a:cs typeface="Times New Roman" panose="02020803070505020304"/>
                <a:sym typeface="Times New Roman" panose="02020803070505020304"/>
              </a:rPr>
            </a:br>
            <a:r>
              <a:rPr lang="en-US" sz="4000" b="1">
                <a:solidFill>
                  <a:schemeClr val="lt1"/>
                </a:solidFill>
                <a:latin typeface="Times New Roman" panose="02020803070505020304"/>
                <a:ea typeface="Times New Roman" panose="02020803070505020304"/>
                <a:cs typeface="Times New Roman" panose="02020803070505020304"/>
                <a:sym typeface="Times New Roman" panose="02020803070505020304"/>
              </a:rPr>
              <a:t>Hukum &amp; HAM </a:t>
            </a:r>
            <a:br>
              <a:rPr lang="en-US" sz="4000" b="1">
                <a:solidFill>
                  <a:schemeClr val="lt1"/>
                </a:solidFill>
                <a:latin typeface="Times New Roman" panose="02020803070505020304"/>
                <a:ea typeface="Times New Roman" panose="02020803070505020304"/>
                <a:cs typeface="Times New Roman" panose="02020803070505020304"/>
                <a:sym typeface="Times New Roman" panose="02020803070505020304"/>
              </a:rPr>
            </a:br>
            <a:endParaRPr lang="en-US" sz="4000" b="1">
              <a:solidFill>
                <a:schemeClr val="lt1"/>
              </a:solidFill>
              <a:latin typeface="Times New Roman" panose="02020803070505020304"/>
              <a:ea typeface="Times New Roman" panose="02020803070505020304"/>
              <a:cs typeface="Times New Roman" panose="02020803070505020304"/>
              <a:sym typeface="Times New Roman" panose="02020803070505020304"/>
            </a:endParaRPr>
          </a:p>
        </p:txBody>
      </p:sp>
      <p:sp>
        <p:nvSpPr>
          <p:cNvPr id="33" name="Google Shape;33;p1"/>
          <p:cNvSpPr txBox="1"/>
          <p:nvPr>
            <p:ph type="body" idx="1"/>
          </p:nvPr>
        </p:nvSpPr>
        <p:spPr>
          <a:xfrm>
            <a:off x="4067175" y="5876925"/>
            <a:ext cx="4535487" cy="792162"/>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2000"/>
              <a:buFont typeface="Candara" panose="020E0502030303020204"/>
              <a:buNone/>
            </a:pPr>
            <a:r>
              <a:rPr lang="en-US" sz="1800" b="0" i="0" u="none">
                <a:solidFill>
                  <a:schemeClr val="lt1"/>
                </a:solidFill>
                <a:latin typeface="Candara" panose="020E0502030303020204"/>
                <a:ea typeface="Candara" panose="020E0502030303020204"/>
                <a:cs typeface="Candara" panose="020E0502030303020204"/>
                <a:sym typeface="Candara" panose="020E0502030303020204"/>
              </a:rPr>
              <a:t>Muhammad Salisul Khakim, S.IP., M.Sc</a:t>
            </a:r>
            <a:endParaRPr sz="1800" b="0" i="0" u="none">
              <a:solidFill>
                <a:schemeClr val="lt1"/>
              </a:solidFill>
              <a:latin typeface="Candara" panose="020E0502030303020204"/>
              <a:ea typeface="Candara" panose="020E0502030303020204"/>
              <a:cs typeface="Candara" panose="020E0502030303020204"/>
              <a:sym typeface="Candara" panose="020E0502030303020204"/>
            </a:endParaRPr>
          </a:p>
          <a:p>
            <a:pPr marL="0" marR="0" lvl="0" indent="0" algn="r" rtl="0">
              <a:lnSpc>
                <a:spcPct val="90000"/>
              </a:lnSpc>
              <a:spcBef>
                <a:spcPts val="1000"/>
              </a:spcBef>
              <a:spcAft>
                <a:spcPts val="0"/>
              </a:spcAft>
              <a:buClr>
                <a:schemeClr val="lt1"/>
              </a:buClr>
              <a:buSzPts val="2000"/>
              <a:buFont typeface="Candara" panose="020E0502030303020204"/>
              <a:buNone/>
            </a:pPr>
            <a:r>
              <a:rPr lang="en-US" sz="1800" b="0" i="0" u="none">
                <a:solidFill>
                  <a:schemeClr val="lt1"/>
                </a:solidFill>
                <a:latin typeface="Candara" panose="020E0502030303020204"/>
                <a:ea typeface="Candara" panose="020E0502030303020204"/>
                <a:cs typeface="Candara" panose="020E0502030303020204"/>
                <a:sym typeface="Candara" panose="020E0502030303020204"/>
              </a:rPr>
              <a:t>Universitas Aisyiyah Yogyakarta</a:t>
            </a:r>
            <a:endParaRPr lang="en-US" sz="1800" b="0" i="0" u="none">
              <a:solidFill>
                <a:schemeClr val="lt1"/>
              </a:solidFill>
              <a:latin typeface="Candara" panose="020E0502030303020204"/>
              <a:ea typeface="Candara" panose="020E0502030303020204"/>
              <a:cs typeface="Candara" panose="020E0502030303020204"/>
              <a:sym typeface="Candara" panose="020E0502030303020204"/>
            </a:endParaRPr>
          </a:p>
        </p:txBody>
      </p:sp>
      <p:pic>
        <p:nvPicPr>
          <p:cNvPr id="34" name="Google Shape;34;p1"/>
          <p:cNvPicPr preferRelativeResize="0"/>
          <p:nvPr/>
        </p:nvPicPr>
        <p:blipFill rotWithShape="1">
          <a:blip r:embed="rId1"/>
          <a:srcRect b="4614"/>
          <a:stretch>
            <a:fillRect/>
          </a:stretch>
        </p:blipFill>
        <p:spPr>
          <a:xfrm>
            <a:off x="5219700" y="2627312"/>
            <a:ext cx="3352800" cy="2314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23" name="Shape 423"/>
        <p:cNvGrpSpPr/>
        <p:nvPr/>
      </p:nvGrpSpPr>
      <p:grpSpPr>
        <a:xfrm>
          <a:off x="0" y="0"/>
          <a:ext cx="0" cy="0"/>
          <a:chOff x="0" y="0"/>
          <a:chExt cx="0" cy="0"/>
        </a:xfrm>
      </p:grpSpPr>
      <p:sp>
        <p:nvSpPr>
          <p:cNvPr id="424" name="Google Shape;424;p39"/>
          <p:cNvSpPr txBox="1"/>
          <p:nvPr>
            <p:ph type="body" idx="1"/>
          </p:nvPr>
        </p:nvSpPr>
        <p:spPr>
          <a:xfrm>
            <a:off x="3203575" y="2420937"/>
            <a:ext cx="5868987" cy="4176712"/>
          </a:xfrm>
          <a:prstGeom prst="rect">
            <a:avLst/>
          </a:prstGeom>
          <a:noFill/>
          <a:ln>
            <a:noFill/>
          </a:ln>
        </p:spPr>
        <p:txBody>
          <a:bodyPr spcFirstLastPara="1" wrap="square" lIns="91425" tIns="45700" rIns="91425" bIns="45700" anchor="ctr" anchorCtr="0">
            <a:noAutofit/>
          </a:bodyPr>
          <a:lstStyle/>
          <a:p>
            <a:pPr marL="0" marR="0" lvl="0" indent="0" algn="just" rtl="0">
              <a:lnSpc>
                <a:spcPct val="110000"/>
              </a:lnSpc>
              <a:spcBef>
                <a:spcPts val="0"/>
              </a:spcBef>
              <a:spcAft>
                <a:spcPts val="0"/>
              </a:spcAft>
              <a:buClr>
                <a:schemeClr val="lt1"/>
              </a:buClr>
              <a:buSzPts val="2300"/>
              <a:buFont typeface="Candara" panose="020E0502030303020204"/>
              <a:buNone/>
            </a:pPr>
            <a:r>
              <a:rPr lang="en-US" sz="1800" b="0" i="0" u="sng">
                <a:solidFill>
                  <a:schemeClr val="lt1"/>
                </a:solidFill>
                <a:latin typeface="Candara" panose="020E0502030303020204"/>
                <a:ea typeface="Candara" panose="020E0502030303020204"/>
                <a:cs typeface="Candara" panose="020E0502030303020204"/>
                <a:sym typeface="Candara" panose="020E0502030303020204"/>
              </a:rPr>
              <a:t>Asas desentralisasi</a:t>
            </a:r>
            <a:r>
              <a:rPr lang="en-US" sz="1800" b="0" i="0" u="none">
                <a:solidFill>
                  <a:schemeClr val="lt1"/>
                </a:solidFill>
                <a:latin typeface="Candara" panose="020E0502030303020204"/>
                <a:ea typeface="Candara" panose="020E0502030303020204"/>
                <a:cs typeface="Candara" panose="020E0502030303020204"/>
                <a:sym typeface="Candara" panose="020E0502030303020204"/>
              </a:rPr>
              <a:t> memberikan wewenang pemerintah negara ke pemerintah lokal untuk mengatur dan mengurus urusan tertentu yang disebut otonomi. (Syarifin, 2005: 97)</a:t>
            </a:r>
            <a:endParaRPr lang="en-US" sz="1800" b="0" i="0" u="none">
              <a:solidFill>
                <a:schemeClr val="lt1"/>
              </a:solidFill>
              <a:latin typeface="Candara" panose="020E0502030303020204"/>
              <a:ea typeface="Candara" panose="020E0502030303020204"/>
              <a:cs typeface="Candara" panose="020E0502030303020204"/>
              <a:sym typeface="Candara" panose="020E0502030303020204"/>
            </a:endParaRPr>
          </a:p>
          <a:p>
            <a:pPr marL="0" marR="0" lvl="0" indent="0" algn="just" rtl="0">
              <a:lnSpc>
                <a:spcPct val="110000"/>
              </a:lnSpc>
              <a:spcBef>
                <a:spcPts val="1660"/>
              </a:spcBef>
              <a:spcAft>
                <a:spcPts val="0"/>
              </a:spcAft>
              <a:buClr>
                <a:schemeClr val="lt1"/>
              </a:buClr>
              <a:buSzPts val="2300"/>
              <a:buFont typeface="Candara" panose="020E0502030303020204"/>
              <a:buNone/>
            </a:pPr>
            <a:r>
              <a:rPr lang="en-US" sz="1800" b="0" i="0" u="none">
                <a:solidFill>
                  <a:schemeClr val="lt1"/>
                </a:solidFill>
                <a:latin typeface="Candara" panose="020E0502030303020204"/>
                <a:ea typeface="Candara" panose="020E0502030303020204"/>
                <a:cs typeface="Candara" panose="020E0502030303020204"/>
                <a:sym typeface="Candara" panose="020E0502030303020204"/>
              </a:rPr>
              <a:t>Rumusan kebijakan merupakan persepsi bersama / kontrak antara pusat &amp; daerah, untuk pembangunan politik pusat &amp; daerah dalam </a:t>
            </a:r>
            <a:r>
              <a:rPr lang="en-US" sz="1800" b="0" i="0" u="sng">
                <a:solidFill>
                  <a:schemeClr val="lt1"/>
                </a:solidFill>
                <a:latin typeface="Candara" panose="020E0502030303020204"/>
                <a:ea typeface="Candara" panose="020E0502030303020204"/>
                <a:cs typeface="Candara" panose="020E0502030303020204"/>
                <a:sym typeface="Candara" panose="020E0502030303020204"/>
              </a:rPr>
              <a:t>manajemen konflik</a:t>
            </a:r>
            <a:r>
              <a:rPr lang="en-US" sz="1800" b="0" i="0" u="none">
                <a:solidFill>
                  <a:schemeClr val="lt1"/>
                </a:solidFill>
                <a:latin typeface="Candara" panose="020E0502030303020204"/>
                <a:ea typeface="Candara" panose="020E0502030303020204"/>
                <a:cs typeface="Candara" panose="020E0502030303020204"/>
                <a:sym typeface="Candara" panose="020E0502030303020204"/>
              </a:rPr>
              <a:t>. (Haris, 2005: 71)</a:t>
            </a:r>
            <a:endParaRPr lang="en-US" sz="1800" b="0"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425" name="Google Shape;425;p39"/>
          <p:cNvSpPr txBox="1"/>
          <p:nvPr/>
        </p:nvSpPr>
        <p:spPr>
          <a:xfrm>
            <a:off x="179387" y="1125537"/>
            <a:ext cx="2962275" cy="11430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2"/>
              </a:buClr>
              <a:buSzPts val="2600"/>
              <a:buFont typeface="Candara" panose="020E0502030303020204"/>
              <a:buNone/>
            </a:pPr>
            <a:r>
              <a:rPr lang="en-US" sz="2000" b="1" i="0" u="none">
                <a:solidFill>
                  <a:schemeClr val="lt2"/>
                </a:solidFill>
                <a:latin typeface="Candara" panose="020E0502030303020204"/>
                <a:ea typeface="Candara" panose="020E0502030303020204"/>
                <a:cs typeface="Candara" panose="020E0502030303020204"/>
                <a:sym typeface="Candara" panose="020E0502030303020204"/>
              </a:rPr>
              <a:t>1.</a:t>
            </a:r>
            <a:endParaRPr lang="en-US" sz="2000" b="1" i="0" u="none">
              <a:solidFill>
                <a:schemeClr val="lt2"/>
              </a:solidFill>
              <a:latin typeface="Candara" panose="020E0502030303020204"/>
              <a:ea typeface="Candara" panose="020E0502030303020204"/>
              <a:cs typeface="Candara" panose="020E0502030303020204"/>
              <a:sym typeface="Candara" panose="020E0502030303020204"/>
            </a:endParaRPr>
          </a:p>
          <a:p>
            <a:pPr marL="0" marR="0" lvl="0" indent="0" algn="just" rtl="0">
              <a:lnSpc>
                <a:spcPct val="100000"/>
              </a:lnSpc>
              <a:spcBef>
                <a:spcPts val="0"/>
              </a:spcBef>
              <a:spcAft>
                <a:spcPts val="0"/>
              </a:spcAft>
              <a:buClr>
                <a:schemeClr val="lt2"/>
              </a:buClr>
              <a:buSzPts val="2600"/>
              <a:buFont typeface="Candara" panose="020E0502030303020204"/>
              <a:buNone/>
            </a:pPr>
            <a:r>
              <a:rPr lang="en-US" sz="2000" b="1" i="0" u="none">
                <a:solidFill>
                  <a:schemeClr val="lt2"/>
                </a:solidFill>
                <a:latin typeface="Candara" panose="020E0502030303020204"/>
                <a:ea typeface="Candara" panose="020E0502030303020204"/>
                <a:cs typeface="Candara" panose="020E0502030303020204"/>
                <a:sym typeface="Candara" panose="020E0502030303020204"/>
              </a:rPr>
              <a:t>FEDERALISASI</a:t>
            </a:r>
            <a:endParaRPr lang="en-US" sz="2000" b="1" i="0" u="none">
              <a:solidFill>
                <a:schemeClr val="lt2"/>
              </a:solidFill>
              <a:latin typeface="Candara" panose="020E0502030303020204"/>
              <a:ea typeface="Candara" panose="020E0502030303020204"/>
              <a:cs typeface="Candara" panose="020E0502030303020204"/>
              <a:sym typeface="Candara" panose="020E0502030303020204"/>
            </a:endParaRPr>
          </a:p>
          <a:p>
            <a:pPr marL="0" marR="0" lvl="0" indent="0" algn="just" rtl="0">
              <a:lnSpc>
                <a:spcPct val="100000"/>
              </a:lnSpc>
              <a:spcBef>
                <a:spcPts val="0"/>
              </a:spcBef>
              <a:spcAft>
                <a:spcPts val="0"/>
              </a:spcAft>
              <a:buClr>
                <a:schemeClr val="lt2"/>
              </a:buClr>
              <a:buSzPts val="2600"/>
              <a:buFont typeface="Candara" panose="020E0502030303020204"/>
              <a:buNone/>
            </a:pPr>
            <a:r>
              <a:rPr lang="en-US" sz="2000" b="1" i="0" u="none">
                <a:solidFill>
                  <a:schemeClr val="lt2"/>
                </a:solidFill>
                <a:latin typeface="Candara" panose="020E0502030303020204"/>
                <a:ea typeface="Candara" panose="020E0502030303020204"/>
                <a:cs typeface="Candara" panose="020E0502030303020204"/>
                <a:sym typeface="Candara" panose="020E0502030303020204"/>
              </a:rPr>
              <a:t>PEMERINTAHAN</a:t>
            </a:r>
            <a:endParaRPr lang="en-US" sz="2000" b="1" i="0" u="none">
              <a:solidFill>
                <a:schemeClr val="lt2"/>
              </a:solidFill>
              <a:latin typeface="Candara" panose="020E0502030303020204"/>
              <a:ea typeface="Candara" panose="020E0502030303020204"/>
              <a:cs typeface="Candara" panose="020E0502030303020204"/>
              <a:sym typeface="Candara" panose="020E0502030303020204"/>
            </a:endParaRPr>
          </a:p>
        </p:txBody>
      </p:sp>
      <p:pic>
        <p:nvPicPr>
          <p:cNvPr id="426" name="Google Shape;426;p39"/>
          <p:cNvPicPr preferRelativeResize="0"/>
          <p:nvPr/>
        </p:nvPicPr>
        <p:blipFill rotWithShape="1">
          <a:blip r:embed="rId1"/>
          <a:srcRect/>
          <a:stretch>
            <a:fillRect/>
          </a:stretch>
        </p:blipFill>
        <p:spPr>
          <a:xfrm>
            <a:off x="5207000" y="0"/>
            <a:ext cx="3937000" cy="2057400"/>
          </a:xfrm>
          <a:prstGeom prst="rect">
            <a:avLst/>
          </a:prstGeom>
          <a:noFill/>
          <a:ln>
            <a:noFill/>
          </a:ln>
        </p:spPr>
      </p:pic>
      <p:sp>
        <p:nvSpPr>
          <p:cNvPr id="427" name="Google Shape;427;p39"/>
          <p:cNvSpPr txBox="1"/>
          <p:nvPr/>
        </p:nvSpPr>
        <p:spPr>
          <a:xfrm>
            <a:off x="0" y="6742112"/>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428" name="Google Shape;428;p39"/>
          <p:cNvSpPr txBox="1"/>
          <p:nvPr/>
        </p:nvSpPr>
        <p:spPr>
          <a:xfrm>
            <a:off x="-7937" y="6726237"/>
            <a:ext cx="5761037" cy="117475"/>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43" name="Shape 443"/>
        <p:cNvGrpSpPr/>
        <p:nvPr/>
      </p:nvGrpSpPr>
      <p:grpSpPr>
        <a:xfrm>
          <a:off x="0" y="0"/>
          <a:ext cx="0" cy="0"/>
          <a:chOff x="0" y="0"/>
          <a:chExt cx="0" cy="0"/>
        </a:xfrm>
      </p:grpSpPr>
      <p:sp>
        <p:nvSpPr>
          <p:cNvPr id="444" name="Google Shape;444;p41"/>
          <p:cNvSpPr txBox="1"/>
          <p:nvPr>
            <p:ph type="body" idx="1"/>
          </p:nvPr>
        </p:nvSpPr>
        <p:spPr>
          <a:xfrm>
            <a:off x="3276600" y="2781300"/>
            <a:ext cx="5616575" cy="4176712"/>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2100"/>
              <a:buFont typeface="Candara" panose="020E0502030303020204"/>
              <a:buNone/>
            </a:pPr>
            <a:r>
              <a:rPr lang="en-US" sz="2100" b="0" i="0" u="none">
                <a:solidFill>
                  <a:schemeClr val="lt1"/>
                </a:solidFill>
                <a:latin typeface="Candara" panose="020E0502030303020204"/>
                <a:ea typeface="Candara" panose="020E0502030303020204"/>
                <a:cs typeface="Candara" panose="020E0502030303020204"/>
                <a:sym typeface="Candara" panose="020E0502030303020204"/>
              </a:rPr>
              <a:t>Federalisasi pilkada adalah bahwa penyelenggaraan pilkada di negara kesatuan yang secara yuridis formal masih terkait dengan prinsip &amp; sistem pemerintahan negara kesatuan tetapi </a:t>
            </a:r>
            <a:r>
              <a:rPr lang="en-US" sz="2100" b="0" i="0" u="sng">
                <a:solidFill>
                  <a:schemeClr val="lt1"/>
                </a:solidFill>
                <a:latin typeface="Candara" panose="020E0502030303020204"/>
                <a:ea typeface="Candara" panose="020E0502030303020204"/>
                <a:cs typeface="Candara" panose="020E0502030303020204"/>
                <a:sym typeface="Candara" panose="020E0502030303020204"/>
              </a:rPr>
              <a:t>mengadopsi prinsip &amp; sistem pilkada di negara federasi</a:t>
            </a:r>
            <a:r>
              <a:rPr lang="en-US" sz="2100" b="0" i="0" u="none">
                <a:solidFill>
                  <a:schemeClr val="lt1"/>
                </a:solidFill>
                <a:latin typeface="Candara" panose="020E0502030303020204"/>
                <a:ea typeface="Candara" panose="020E0502030303020204"/>
                <a:cs typeface="Candara" panose="020E0502030303020204"/>
                <a:sym typeface="Candara" panose="020E0502030303020204"/>
              </a:rPr>
              <a:t>. </a:t>
            </a:r>
            <a:endParaRPr lang="en-US" sz="2100" b="0" i="0" u="none">
              <a:solidFill>
                <a:schemeClr val="lt1"/>
              </a:solidFill>
              <a:latin typeface="Candara" panose="020E0502030303020204"/>
              <a:ea typeface="Candara" panose="020E0502030303020204"/>
              <a:cs typeface="Candara" panose="020E0502030303020204"/>
              <a:sym typeface="Candara" panose="020E0502030303020204"/>
            </a:endParaRPr>
          </a:p>
          <a:p>
            <a:pPr marL="0" marR="0" lvl="0" indent="0" algn="just" rtl="0">
              <a:lnSpc>
                <a:spcPct val="100000"/>
              </a:lnSpc>
              <a:spcBef>
                <a:spcPts val="1620"/>
              </a:spcBef>
              <a:spcAft>
                <a:spcPts val="0"/>
              </a:spcAft>
              <a:buClr>
                <a:schemeClr val="lt1"/>
              </a:buClr>
              <a:buSzPts val="2100"/>
              <a:buFont typeface="Candara" panose="020E0502030303020204"/>
              <a:buNone/>
            </a:pPr>
            <a:r>
              <a:rPr lang="en-US" sz="2100" b="0" i="0" u="none">
                <a:solidFill>
                  <a:schemeClr val="lt1"/>
                </a:solidFill>
                <a:latin typeface="Candara" panose="020E0502030303020204"/>
                <a:ea typeface="Candara" panose="020E0502030303020204"/>
                <a:cs typeface="Candara" panose="020E0502030303020204"/>
                <a:sym typeface="Candara" panose="020E0502030303020204"/>
              </a:rPr>
              <a:t>Federalisasi pilkada ini menimbulkan persoalan yang sangat kompleks dengan dimensi amat luas, yaitu persoalan yuridis, sistem pemerintahan dan struktural. (Prihatmoko, 2005: 162)</a:t>
            </a:r>
            <a:endParaRPr lang="en-US" sz="2100" b="0" i="0" u="none">
              <a:solidFill>
                <a:schemeClr val="lt1"/>
              </a:solidFill>
              <a:latin typeface="Candara" panose="020E0502030303020204"/>
              <a:ea typeface="Candara" panose="020E0502030303020204"/>
              <a:cs typeface="Candara" panose="020E0502030303020204"/>
              <a:sym typeface="Candara" panose="020E0502030303020204"/>
            </a:endParaRPr>
          </a:p>
          <a:p>
            <a:pPr marL="0" marR="0" lvl="0" indent="0" algn="l" rtl="0">
              <a:lnSpc>
                <a:spcPct val="100000"/>
              </a:lnSpc>
              <a:spcBef>
                <a:spcPts val="1200"/>
              </a:spcBef>
              <a:spcAft>
                <a:spcPts val="0"/>
              </a:spcAft>
              <a:buNone/>
            </a:pPr>
            <a:endParaRPr sz="2100" b="0"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445" name="Google Shape;445;p41"/>
          <p:cNvSpPr txBox="1"/>
          <p:nvPr/>
        </p:nvSpPr>
        <p:spPr>
          <a:xfrm>
            <a:off x="179387" y="1268412"/>
            <a:ext cx="2819400" cy="11430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2"/>
              </a:buClr>
              <a:buSzPts val="2600"/>
              <a:buFont typeface="Candara" panose="020E0502030303020204"/>
              <a:buNone/>
            </a:pPr>
            <a:r>
              <a:rPr lang="en-US" sz="2600" b="1" i="0" u="none">
                <a:solidFill>
                  <a:schemeClr val="lt2"/>
                </a:solidFill>
                <a:latin typeface="Candara" panose="020E0502030303020204"/>
                <a:ea typeface="Candara" panose="020E0502030303020204"/>
                <a:cs typeface="Candara" panose="020E0502030303020204"/>
                <a:sym typeface="Candara" panose="020E0502030303020204"/>
              </a:rPr>
              <a:t>2.</a:t>
            </a:r>
            <a:endParaRPr lang="en-US" sz="2600" b="1" i="0" u="none">
              <a:solidFill>
                <a:schemeClr val="lt2"/>
              </a:solidFill>
              <a:latin typeface="Candara" panose="020E0502030303020204"/>
              <a:ea typeface="Candara" panose="020E0502030303020204"/>
              <a:cs typeface="Candara" panose="020E0502030303020204"/>
              <a:sym typeface="Candara" panose="020E0502030303020204"/>
            </a:endParaRPr>
          </a:p>
          <a:p>
            <a:pPr marL="0" marR="0" lvl="0" indent="0" algn="just" rtl="0">
              <a:lnSpc>
                <a:spcPct val="100000"/>
              </a:lnSpc>
              <a:spcBef>
                <a:spcPts val="0"/>
              </a:spcBef>
              <a:spcAft>
                <a:spcPts val="0"/>
              </a:spcAft>
              <a:buClr>
                <a:schemeClr val="lt2"/>
              </a:buClr>
              <a:buSzPts val="2600"/>
              <a:buFont typeface="Candara" panose="020E0502030303020204"/>
              <a:buNone/>
            </a:pPr>
            <a:r>
              <a:rPr lang="en-US" sz="2600" b="1" i="0" u="none">
                <a:solidFill>
                  <a:schemeClr val="lt2"/>
                </a:solidFill>
                <a:latin typeface="Candara" panose="020E0502030303020204"/>
                <a:ea typeface="Candara" panose="020E0502030303020204"/>
                <a:cs typeface="Candara" panose="020E0502030303020204"/>
                <a:sym typeface="Candara" panose="020E0502030303020204"/>
              </a:rPr>
              <a:t>FEDERALISASI</a:t>
            </a:r>
            <a:endParaRPr lang="en-US" sz="2600" b="1" i="0" u="none">
              <a:solidFill>
                <a:schemeClr val="lt2"/>
              </a:solidFill>
              <a:latin typeface="Candara" panose="020E0502030303020204"/>
              <a:ea typeface="Candara" panose="020E0502030303020204"/>
              <a:cs typeface="Candara" panose="020E0502030303020204"/>
              <a:sym typeface="Candara" panose="020E0502030303020204"/>
            </a:endParaRPr>
          </a:p>
          <a:p>
            <a:pPr marL="0" marR="0" lvl="0" indent="0" algn="just" rtl="0">
              <a:lnSpc>
                <a:spcPct val="100000"/>
              </a:lnSpc>
              <a:spcBef>
                <a:spcPts val="0"/>
              </a:spcBef>
              <a:spcAft>
                <a:spcPts val="0"/>
              </a:spcAft>
              <a:buClr>
                <a:schemeClr val="lt2"/>
              </a:buClr>
              <a:buSzPts val="2600"/>
              <a:buFont typeface="Candara" panose="020E0502030303020204"/>
              <a:buNone/>
            </a:pPr>
            <a:r>
              <a:rPr lang="en-US" sz="2600" b="1" i="0" u="none">
                <a:solidFill>
                  <a:schemeClr val="lt2"/>
                </a:solidFill>
                <a:latin typeface="Candara" panose="020E0502030303020204"/>
                <a:ea typeface="Candara" panose="020E0502030303020204"/>
                <a:cs typeface="Candara" panose="020E0502030303020204"/>
                <a:sym typeface="Candara" panose="020E0502030303020204"/>
              </a:rPr>
              <a:t>PEMILU</a:t>
            </a:r>
            <a:endParaRPr lang="en-US" sz="2600" b="1" i="0" u="none">
              <a:solidFill>
                <a:schemeClr val="lt2"/>
              </a:solidFill>
              <a:latin typeface="Candara" panose="020E0502030303020204"/>
              <a:ea typeface="Candara" panose="020E0502030303020204"/>
              <a:cs typeface="Candara" panose="020E0502030303020204"/>
              <a:sym typeface="Candara" panose="020E0502030303020204"/>
            </a:endParaRPr>
          </a:p>
        </p:txBody>
      </p:sp>
      <p:pic>
        <p:nvPicPr>
          <p:cNvPr id="446" name="Google Shape;446;p41"/>
          <p:cNvPicPr preferRelativeResize="0"/>
          <p:nvPr/>
        </p:nvPicPr>
        <p:blipFill rotWithShape="1">
          <a:blip r:embed="rId1"/>
          <a:srcRect/>
          <a:stretch>
            <a:fillRect/>
          </a:stretch>
        </p:blipFill>
        <p:spPr>
          <a:xfrm>
            <a:off x="5651500" y="0"/>
            <a:ext cx="3492500" cy="2324100"/>
          </a:xfrm>
          <a:prstGeom prst="rect">
            <a:avLst/>
          </a:prstGeom>
          <a:noFill/>
          <a:ln>
            <a:noFill/>
          </a:ln>
        </p:spPr>
      </p:pic>
      <p:sp>
        <p:nvSpPr>
          <p:cNvPr id="447" name="Google Shape;447;p41"/>
          <p:cNvSpPr txBox="1"/>
          <p:nvPr/>
        </p:nvSpPr>
        <p:spPr>
          <a:xfrm>
            <a:off x="0" y="6742112"/>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448" name="Google Shape;448;p41"/>
          <p:cNvSpPr txBox="1"/>
          <p:nvPr/>
        </p:nvSpPr>
        <p:spPr>
          <a:xfrm>
            <a:off x="-7937" y="6726237"/>
            <a:ext cx="6480175" cy="117475"/>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79" name="Shape 479"/>
        <p:cNvGrpSpPr/>
        <p:nvPr/>
      </p:nvGrpSpPr>
      <p:grpSpPr>
        <a:xfrm>
          <a:off x="0" y="0"/>
          <a:ext cx="0" cy="0"/>
          <a:chOff x="0" y="0"/>
          <a:chExt cx="0" cy="0"/>
        </a:xfrm>
      </p:grpSpPr>
      <p:sp>
        <p:nvSpPr>
          <p:cNvPr id="480" name="Google Shape;480;p45"/>
          <p:cNvSpPr txBox="1"/>
          <p:nvPr/>
        </p:nvSpPr>
        <p:spPr>
          <a:xfrm>
            <a:off x="323850" y="2852737"/>
            <a:ext cx="2232025" cy="1800225"/>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chemeClr val="lt1"/>
              </a:buClr>
              <a:buSzPts val="2200"/>
              <a:buFont typeface="Arial" panose="020B0704020202020204"/>
              <a:buNone/>
            </a:pPr>
            <a:endParaRPr sz="2200" b="1" i="0" u="none">
              <a:solidFill>
                <a:schemeClr val="dk1"/>
              </a:solidFill>
              <a:latin typeface="Candara" panose="020E0502030303020204"/>
              <a:ea typeface="Candara" panose="020E0502030303020204"/>
              <a:cs typeface="Candara" panose="020E0502030303020204"/>
              <a:sym typeface="Candara" panose="020E0502030303020204"/>
            </a:endParaRPr>
          </a:p>
          <a:p>
            <a:pPr marL="0" marR="0" lvl="0" indent="0" algn="ctr" rtl="0">
              <a:lnSpc>
                <a:spcPct val="140000"/>
              </a:lnSpc>
              <a:spcBef>
                <a:spcPts val="120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DEMOKRASI</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a:p>
            <a:pPr marL="0" marR="0" lvl="0" indent="0" algn="l" rtl="0">
              <a:lnSpc>
                <a:spcPct val="100000"/>
              </a:lnSpc>
              <a:spcBef>
                <a:spcPts val="600"/>
              </a:spcBef>
              <a:spcAft>
                <a:spcPts val="0"/>
              </a:spcAft>
              <a:buNone/>
            </a:pPr>
            <a:endParaRPr sz="2200" b="1" i="0" u="none">
              <a:solidFill>
                <a:schemeClr val="dk1"/>
              </a:solidFill>
              <a:latin typeface="Candara" panose="020E0502030303020204"/>
              <a:ea typeface="Candara" panose="020E0502030303020204"/>
              <a:cs typeface="Candara" panose="020E0502030303020204"/>
              <a:sym typeface="Candara" panose="020E0502030303020204"/>
            </a:endParaRPr>
          </a:p>
        </p:txBody>
      </p:sp>
      <p:sp>
        <p:nvSpPr>
          <p:cNvPr id="481" name="Google Shape;481;p45"/>
          <p:cNvSpPr txBox="1"/>
          <p:nvPr/>
        </p:nvSpPr>
        <p:spPr>
          <a:xfrm rot="5400000">
            <a:off x="6584156" y="3574256"/>
            <a:ext cx="4032250" cy="573087"/>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KESEJAHTERAAN</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p:txBody>
      </p:sp>
      <p:sp>
        <p:nvSpPr>
          <p:cNvPr id="482" name="Google Shape;482;p45"/>
          <p:cNvSpPr txBox="1"/>
          <p:nvPr/>
        </p:nvSpPr>
        <p:spPr>
          <a:xfrm>
            <a:off x="0" y="6742112"/>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483" name="Google Shape;483;p45"/>
          <p:cNvSpPr txBox="1"/>
          <p:nvPr/>
        </p:nvSpPr>
        <p:spPr>
          <a:xfrm>
            <a:off x="-7937" y="6726237"/>
            <a:ext cx="7200900" cy="117475"/>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484" name="Google Shape;484;p45"/>
          <p:cNvSpPr/>
          <p:nvPr/>
        </p:nvSpPr>
        <p:spPr>
          <a:xfrm>
            <a:off x="3132137" y="2997200"/>
            <a:ext cx="4968875" cy="1223962"/>
          </a:xfrm>
          <a:prstGeom prst="rightArrow">
            <a:avLst>
              <a:gd name="adj1" fmla="val 18940"/>
              <a:gd name="adj2" fmla="val 46562"/>
            </a:avLst>
          </a:prstGeom>
          <a:solidFill>
            <a:srgbClr val="80BDDF">
              <a:alpha val="83921"/>
            </a:srgbClr>
          </a:solidFill>
          <a:ln w="12700" cap="flat" cmpd="sng">
            <a:solidFill>
              <a:srgbClr val="5590B0"/>
            </a:solidFill>
            <a:prstDash val="solid"/>
            <a:round/>
            <a:headEnd type="none" w="sm" len="sm"/>
            <a:tailEnd type="none" w="sm" len="sm"/>
          </a:ln>
          <a:effectLst>
            <a:outerShdw blurRad="63500" dist="25400" dir="540000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14" name="Shape 614"/>
        <p:cNvGrpSpPr/>
        <p:nvPr/>
      </p:nvGrpSpPr>
      <p:grpSpPr>
        <a:xfrm>
          <a:off x="0" y="0"/>
          <a:ext cx="0" cy="0"/>
          <a:chOff x="0" y="0"/>
          <a:chExt cx="0" cy="0"/>
        </a:xfrm>
      </p:grpSpPr>
      <p:sp>
        <p:nvSpPr>
          <p:cNvPr id="615" name="Google Shape;615;p51"/>
          <p:cNvSpPr txBox="1"/>
          <p:nvPr/>
        </p:nvSpPr>
        <p:spPr>
          <a:xfrm>
            <a:off x="323850" y="2852737"/>
            <a:ext cx="2232025" cy="1908175"/>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DEMOKRASI  </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a:p>
            <a:pPr marL="0" marR="0" lvl="0" indent="0" algn="l" rtl="0">
              <a:lnSpc>
                <a:spcPct val="100000"/>
              </a:lnSpc>
              <a:spcBef>
                <a:spcPts val="120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dan</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a:p>
            <a:pPr marL="0" marR="0" lvl="0" indent="0" algn="l" rtl="0">
              <a:lnSpc>
                <a:spcPct val="100000"/>
              </a:lnSpc>
              <a:spcBef>
                <a:spcPts val="120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Konsensus</a:t>
            </a:r>
            <a:endParaRPr sz="2200" b="1" i="0" u="none">
              <a:solidFill>
                <a:schemeClr val="dk1"/>
              </a:solidFill>
              <a:latin typeface="Candara" panose="020E0502030303020204"/>
              <a:ea typeface="Candara" panose="020E0502030303020204"/>
              <a:cs typeface="Candara" panose="020E0502030303020204"/>
              <a:sym typeface="Candara" panose="020E0502030303020204"/>
            </a:endParaRPr>
          </a:p>
          <a:p>
            <a:pPr marL="0" marR="0" lvl="0" indent="0" algn="l" rtl="0">
              <a:lnSpc>
                <a:spcPct val="100000"/>
              </a:lnSpc>
              <a:spcBef>
                <a:spcPts val="120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Kebangsaan</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p:txBody>
      </p:sp>
      <p:sp>
        <p:nvSpPr>
          <p:cNvPr id="616" name="Google Shape;616;p51"/>
          <p:cNvSpPr txBox="1"/>
          <p:nvPr/>
        </p:nvSpPr>
        <p:spPr>
          <a:xfrm>
            <a:off x="3635375" y="1844675"/>
            <a:ext cx="1657350" cy="431800"/>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Pancasila</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p:txBody>
      </p:sp>
      <p:sp>
        <p:nvSpPr>
          <p:cNvPr id="617" name="Google Shape;617;p51"/>
          <p:cNvSpPr txBox="1"/>
          <p:nvPr/>
        </p:nvSpPr>
        <p:spPr>
          <a:xfrm>
            <a:off x="3635375" y="2925762"/>
            <a:ext cx="1657350" cy="430212"/>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UUD 1945</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p:txBody>
      </p:sp>
      <p:sp>
        <p:nvSpPr>
          <p:cNvPr id="618" name="Google Shape;618;p51"/>
          <p:cNvSpPr txBox="1"/>
          <p:nvPr/>
        </p:nvSpPr>
        <p:spPr>
          <a:xfrm>
            <a:off x="3635375" y="3933825"/>
            <a:ext cx="1657350" cy="431800"/>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NKRI</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p:txBody>
      </p:sp>
      <p:sp>
        <p:nvSpPr>
          <p:cNvPr id="619" name="Google Shape;619;p51"/>
          <p:cNvSpPr txBox="1"/>
          <p:nvPr/>
        </p:nvSpPr>
        <p:spPr>
          <a:xfrm>
            <a:off x="3635375" y="4941887"/>
            <a:ext cx="1657350" cy="736600"/>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100"/>
              <a:buFont typeface="Candara" panose="020E0502030303020204"/>
              <a:buNone/>
            </a:pPr>
            <a:r>
              <a:rPr lang="en-US" sz="2100" b="1" i="0" u="none">
                <a:solidFill>
                  <a:schemeClr val="dk1"/>
                </a:solidFill>
                <a:latin typeface="Candara" panose="020E0502030303020204"/>
                <a:ea typeface="Candara" panose="020E0502030303020204"/>
                <a:cs typeface="Candara" panose="020E0502030303020204"/>
                <a:sym typeface="Candara" panose="020E0502030303020204"/>
              </a:rPr>
              <a:t>Bhinneka Tunggal Ika</a:t>
            </a:r>
            <a:endParaRPr lang="en-US" sz="2100" b="1" i="0" u="none">
              <a:solidFill>
                <a:schemeClr val="dk1"/>
              </a:solidFill>
              <a:latin typeface="Candara" panose="020E0502030303020204"/>
              <a:ea typeface="Candara" panose="020E0502030303020204"/>
              <a:cs typeface="Candara" panose="020E0502030303020204"/>
              <a:sym typeface="Candara" panose="020E0502030303020204"/>
            </a:endParaRPr>
          </a:p>
        </p:txBody>
      </p:sp>
      <p:sp>
        <p:nvSpPr>
          <p:cNvPr id="620" name="Google Shape;620;p51"/>
          <p:cNvSpPr txBox="1"/>
          <p:nvPr/>
        </p:nvSpPr>
        <p:spPr>
          <a:xfrm>
            <a:off x="5867400" y="2924175"/>
            <a:ext cx="2017712" cy="769937"/>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Negara  Hukum</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p:txBody>
      </p:sp>
      <p:sp>
        <p:nvSpPr>
          <p:cNvPr id="621" name="Google Shape;621;p51"/>
          <p:cNvSpPr txBox="1"/>
          <p:nvPr/>
        </p:nvSpPr>
        <p:spPr>
          <a:xfrm>
            <a:off x="5867400" y="3933825"/>
            <a:ext cx="2017712" cy="736600"/>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100"/>
              <a:buFont typeface="Candara" panose="020E0502030303020204"/>
              <a:buNone/>
            </a:pPr>
            <a:r>
              <a:rPr lang="en-US" sz="2100" b="1" i="0" u="none">
                <a:solidFill>
                  <a:schemeClr val="dk1"/>
                </a:solidFill>
                <a:latin typeface="Candara" panose="020E0502030303020204"/>
                <a:ea typeface="Candara" panose="020E0502030303020204"/>
                <a:cs typeface="Candara" panose="020E0502030303020204"/>
                <a:sym typeface="Candara" panose="020E0502030303020204"/>
              </a:rPr>
              <a:t>Otonomi yang</a:t>
            </a:r>
            <a:endParaRPr lang="en-US" sz="2100" b="1" i="0" u="none">
              <a:solidFill>
                <a:schemeClr val="dk1"/>
              </a:solidFill>
              <a:latin typeface="Candara" panose="020E0502030303020204"/>
              <a:ea typeface="Candara" panose="020E0502030303020204"/>
              <a:cs typeface="Candara" panose="020E0502030303020204"/>
              <a:sym typeface="Candara" panose="020E0502030303020204"/>
            </a:endParaRPr>
          </a:p>
          <a:p>
            <a:pPr marL="0" marR="0" lvl="0" indent="0" algn="l" rtl="0">
              <a:lnSpc>
                <a:spcPct val="100000"/>
              </a:lnSpc>
              <a:spcBef>
                <a:spcPts val="0"/>
              </a:spcBef>
              <a:spcAft>
                <a:spcPts val="0"/>
              </a:spcAft>
              <a:buClr>
                <a:schemeClr val="dk1"/>
              </a:buClr>
              <a:buSzPts val="2100"/>
              <a:buFont typeface="Candara" panose="020E0502030303020204"/>
              <a:buNone/>
            </a:pPr>
            <a:r>
              <a:rPr lang="en-US" sz="2100" b="1" i="0" u="none">
                <a:solidFill>
                  <a:schemeClr val="dk1"/>
                </a:solidFill>
                <a:latin typeface="Candara" panose="020E0502030303020204"/>
                <a:ea typeface="Candara" panose="020E0502030303020204"/>
                <a:cs typeface="Candara" panose="020E0502030303020204"/>
                <a:sym typeface="Candara" panose="020E0502030303020204"/>
              </a:rPr>
              <a:t>terintegrasi</a:t>
            </a:r>
            <a:endParaRPr lang="en-US" sz="2100" b="1" i="0" u="none">
              <a:solidFill>
                <a:schemeClr val="dk1"/>
              </a:solidFill>
              <a:latin typeface="Candara" panose="020E0502030303020204"/>
              <a:ea typeface="Candara" panose="020E0502030303020204"/>
              <a:cs typeface="Candara" panose="020E0502030303020204"/>
              <a:sym typeface="Candara" panose="020E0502030303020204"/>
            </a:endParaRPr>
          </a:p>
        </p:txBody>
      </p:sp>
      <p:sp>
        <p:nvSpPr>
          <p:cNvPr id="622" name="Google Shape;622;p51"/>
          <p:cNvSpPr txBox="1"/>
          <p:nvPr/>
        </p:nvSpPr>
        <p:spPr>
          <a:xfrm>
            <a:off x="5867400" y="5024437"/>
            <a:ext cx="2017712" cy="769937"/>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Menghargai &amp; menghormati</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p:txBody>
      </p:sp>
      <p:sp>
        <p:nvSpPr>
          <p:cNvPr id="623" name="Google Shape;623;p51"/>
          <p:cNvSpPr txBox="1"/>
          <p:nvPr/>
        </p:nvSpPr>
        <p:spPr>
          <a:xfrm>
            <a:off x="5867400" y="1844675"/>
            <a:ext cx="2017712" cy="769937"/>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Dasar bernegara</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p:txBody>
      </p:sp>
      <p:cxnSp>
        <p:nvCxnSpPr>
          <p:cNvPr id="624" name="Google Shape;624;p51"/>
          <p:cNvCxnSpPr/>
          <p:nvPr/>
        </p:nvCxnSpPr>
        <p:spPr>
          <a:xfrm rot="10800000" flipH="1">
            <a:off x="2555875" y="2060575"/>
            <a:ext cx="936625" cy="1746250"/>
          </a:xfrm>
          <a:prstGeom prst="straightConnector1">
            <a:avLst/>
          </a:prstGeom>
          <a:noFill/>
          <a:ln w="9525" cap="flat" cmpd="sng">
            <a:solidFill>
              <a:schemeClr val="lt1"/>
            </a:solidFill>
            <a:prstDash val="solid"/>
            <a:round/>
            <a:headEnd type="none" w="med" len="med"/>
            <a:tailEnd type="stealth" w="med" len="med"/>
          </a:ln>
        </p:spPr>
      </p:cxnSp>
      <p:cxnSp>
        <p:nvCxnSpPr>
          <p:cNvPr id="625" name="Google Shape;625;p51"/>
          <p:cNvCxnSpPr/>
          <p:nvPr/>
        </p:nvCxnSpPr>
        <p:spPr>
          <a:xfrm rot="10800000" flipH="1">
            <a:off x="2555875" y="3140075"/>
            <a:ext cx="936625" cy="666750"/>
          </a:xfrm>
          <a:prstGeom prst="straightConnector1">
            <a:avLst/>
          </a:prstGeom>
          <a:noFill/>
          <a:ln w="9525" cap="flat" cmpd="sng">
            <a:solidFill>
              <a:schemeClr val="lt1"/>
            </a:solidFill>
            <a:prstDash val="solid"/>
            <a:round/>
            <a:headEnd type="none" w="med" len="med"/>
            <a:tailEnd type="stealth" w="med" len="med"/>
          </a:ln>
        </p:spPr>
      </p:cxnSp>
      <p:cxnSp>
        <p:nvCxnSpPr>
          <p:cNvPr id="626" name="Google Shape;626;p51"/>
          <p:cNvCxnSpPr/>
          <p:nvPr/>
        </p:nvCxnSpPr>
        <p:spPr>
          <a:xfrm>
            <a:off x="2555875" y="3806825"/>
            <a:ext cx="863600" cy="269875"/>
          </a:xfrm>
          <a:prstGeom prst="straightConnector1">
            <a:avLst/>
          </a:prstGeom>
          <a:noFill/>
          <a:ln w="9525" cap="flat" cmpd="sng">
            <a:solidFill>
              <a:schemeClr val="lt1"/>
            </a:solidFill>
            <a:prstDash val="solid"/>
            <a:round/>
            <a:headEnd type="none" w="med" len="med"/>
            <a:tailEnd type="stealth" w="med" len="med"/>
          </a:ln>
        </p:spPr>
      </p:cxnSp>
      <p:cxnSp>
        <p:nvCxnSpPr>
          <p:cNvPr id="627" name="Google Shape;627;p51"/>
          <p:cNvCxnSpPr/>
          <p:nvPr/>
        </p:nvCxnSpPr>
        <p:spPr>
          <a:xfrm>
            <a:off x="2555875" y="3806825"/>
            <a:ext cx="863600" cy="1566862"/>
          </a:xfrm>
          <a:prstGeom prst="straightConnector1">
            <a:avLst/>
          </a:prstGeom>
          <a:noFill/>
          <a:ln w="9525" cap="flat" cmpd="sng">
            <a:solidFill>
              <a:schemeClr val="lt1"/>
            </a:solidFill>
            <a:prstDash val="solid"/>
            <a:round/>
            <a:headEnd type="none" w="med" len="med"/>
            <a:tailEnd type="stealth" w="med" len="med"/>
          </a:ln>
        </p:spPr>
      </p:cxnSp>
      <p:cxnSp>
        <p:nvCxnSpPr>
          <p:cNvPr id="628" name="Google Shape;628;p51"/>
          <p:cNvCxnSpPr/>
          <p:nvPr/>
        </p:nvCxnSpPr>
        <p:spPr>
          <a:xfrm>
            <a:off x="5364162" y="2070100"/>
            <a:ext cx="455612" cy="0"/>
          </a:xfrm>
          <a:prstGeom prst="straightConnector1">
            <a:avLst/>
          </a:prstGeom>
          <a:noFill/>
          <a:ln w="9525" cap="flat" cmpd="sng">
            <a:solidFill>
              <a:srgbClr val="FFFFFF"/>
            </a:solidFill>
            <a:prstDash val="solid"/>
            <a:round/>
            <a:headEnd type="none" w="med" len="med"/>
            <a:tailEnd type="stealth" w="med" len="med"/>
          </a:ln>
        </p:spPr>
      </p:cxnSp>
      <p:cxnSp>
        <p:nvCxnSpPr>
          <p:cNvPr id="629" name="Google Shape;629;p51"/>
          <p:cNvCxnSpPr/>
          <p:nvPr/>
        </p:nvCxnSpPr>
        <p:spPr>
          <a:xfrm>
            <a:off x="5364162" y="5310187"/>
            <a:ext cx="455612" cy="0"/>
          </a:xfrm>
          <a:prstGeom prst="straightConnector1">
            <a:avLst/>
          </a:prstGeom>
          <a:noFill/>
          <a:ln w="9525" cap="flat" cmpd="sng">
            <a:solidFill>
              <a:srgbClr val="FFFFFF"/>
            </a:solidFill>
            <a:prstDash val="solid"/>
            <a:round/>
            <a:headEnd type="none" w="med" len="med"/>
            <a:tailEnd type="stealth" w="med" len="med"/>
          </a:ln>
        </p:spPr>
      </p:cxnSp>
      <p:cxnSp>
        <p:nvCxnSpPr>
          <p:cNvPr id="630" name="Google Shape;630;p51"/>
          <p:cNvCxnSpPr/>
          <p:nvPr/>
        </p:nvCxnSpPr>
        <p:spPr>
          <a:xfrm>
            <a:off x="5364162" y="3149600"/>
            <a:ext cx="455612" cy="0"/>
          </a:xfrm>
          <a:prstGeom prst="straightConnector1">
            <a:avLst/>
          </a:prstGeom>
          <a:noFill/>
          <a:ln w="9525" cap="flat" cmpd="sng">
            <a:solidFill>
              <a:srgbClr val="FFFFFF"/>
            </a:solidFill>
            <a:prstDash val="solid"/>
            <a:round/>
            <a:headEnd type="none" w="med" len="med"/>
            <a:tailEnd type="stealth" w="med" len="med"/>
          </a:ln>
        </p:spPr>
      </p:cxnSp>
      <p:cxnSp>
        <p:nvCxnSpPr>
          <p:cNvPr id="631" name="Google Shape;631;p51"/>
          <p:cNvCxnSpPr/>
          <p:nvPr/>
        </p:nvCxnSpPr>
        <p:spPr>
          <a:xfrm>
            <a:off x="5364162" y="4157662"/>
            <a:ext cx="455612" cy="0"/>
          </a:xfrm>
          <a:prstGeom prst="straightConnector1">
            <a:avLst/>
          </a:prstGeom>
          <a:noFill/>
          <a:ln w="9525" cap="flat" cmpd="sng">
            <a:solidFill>
              <a:srgbClr val="FFFFFF"/>
            </a:solidFill>
            <a:prstDash val="solid"/>
            <a:round/>
            <a:headEnd type="none" w="med" len="med"/>
            <a:tailEnd type="stealth" w="med" len="med"/>
          </a:ln>
        </p:spPr>
      </p:cxnSp>
      <p:sp>
        <p:nvSpPr>
          <p:cNvPr id="632" name="Google Shape;632;p51"/>
          <p:cNvSpPr txBox="1"/>
          <p:nvPr/>
        </p:nvSpPr>
        <p:spPr>
          <a:xfrm rot="5400000">
            <a:off x="6584156" y="3574256"/>
            <a:ext cx="4032250" cy="573087"/>
          </a:xfrm>
          <a:prstGeom prst="rect">
            <a:avLst/>
          </a:prstGeom>
          <a:solidFill>
            <a:srgbClr val="AAD3EA"/>
          </a:solidFill>
          <a:ln w="9525" cap="flat" cmpd="sng">
            <a:solidFill>
              <a:srgbClr val="0A9BCA"/>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2200"/>
              <a:buFont typeface="Candara" panose="020E0502030303020204"/>
              <a:buNone/>
            </a:pPr>
            <a:r>
              <a:rPr lang="en-US" sz="2200" b="1" i="0" u="none">
                <a:solidFill>
                  <a:schemeClr val="dk1"/>
                </a:solidFill>
                <a:latin typeface="Candara" panose="020E0502030303020204"/>
                <a:ea typeface="Candara" panose="020E0502030303020204"/>
                <a:cs typeface="Candara" panose="020E0502030303020204"/>
                <a:sym typeface="Candara" panose="020E0502030303020204"/>
              </a:rPr>
              <a:t>KESEJAHTERAAN</a:t>
            </a:r>
            <a:endParaRPr lang="en-US" sz="2200" b="1" i="0" u="none">
              <a:solidFill>
                <a:schemeClr val="dk1"/>
              </a:solidFill>
              <a:latin typeface="Candara" panose="020E0502030303020204"/>
              <a:ea typeface="Candara" panose="020E0502030303020204"/>
              <a:cs typeface="Candara" panose="020E0502030303020204"/>
              <a:sym typeface="Candara" panose="020E0502030303020204"/>
            </a:endParaRPr>
          </a:p>
        </p:txBody>
      </p:sp>
      <p:sp>
        <p:nvSpPr>
          <p:cNvPr id="633" name="Google Shape;633;p51"/>
          <p:cNvSpPr txBox="1"/>
          <p:nvPr/>
        </p:nvSpPr>
        <p:spPr>
          <a:xfrm>
            <a:off x="0" y="6742112"/>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34" name="Google Shape;634;p51"/>
          <p:cNvSpPr txBox="1"/>
          <p:nvPr/>
        </p:nvSpPr>
        <p:spPr>
          <a:xfrm>
            <a:off x="-7937" y="6726237"/>
            <a:ext cx="7561262" cy="117475"/>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58" name="Shape 658"/>
        <p:cNvGrpSpPr/>
        <p:nvPr/>
      </p:nvGrpSpPr>
      <p:grpSpPr>
        <a:xfrm>
          <a:off x="0" y="0"/>
          <a:ext cx="0" cy="0"/>
          <a:chOff x="0" y="0"/>
          <a:chExt cx="0" cy="0"/>
        </a:xfrm>
      </p:grpSpPr>
      <p:sp>
        <p:nvSpPr>
          <p:cNvPr id="659" name="Google Shape;659;p53"/>
          <p:cNvSpPr txBox="1"/>
          <p:nvPr/>
        </p:nvSpPr>
        <p:spPr>
          <a:xfrm>
            <a:off x="250825" y="1196975"/>
            <a:ext cx="2819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2600"/>
              <a:buFont typeface="Candara" panose="020E0502030303020204"/>
              <a:buNone/>
            </a:pPr>
            <a:r>
              <a:rPr lang="en-US" sz="2400" b="1" i="0" u="none">
                <a:solidFill>
                  <a:schemeClr val="lt2"/>
                </a:solidFill>
                <a:latin typeface="Candara" panose="020E0502030303020204"/>
                <a:ea typeface="Candara" panose="020E0502030303020204"/>
                <a:cs typeface="Candara" panose="020E0502030303020204"/>
                <a:sym typeface="Candara" panose="020E0502030303020204"/>
              </a:rPr>
              <a:t>GOOD GOVERNMENT</a:t>
            </a:r>
            <a:endParaRPr lang="en-US" sz="2400" b="1" i="0" u="none">
              <a:solidFill>
                <a:schemeClr val="lt2"/>
              </a:solidFill>
              <a:latin typeface="Candara" panose="020E0502030303020204"/>
              <a:ea typeface="Candara" panose="020E0502030303020204"/>
              <a:cs typeface="Candara" panose="020E0502030303020204"/>
              <a:sym typeface="Candara" panose="020E0502030303020204"/>
            </a:endParaRPr>
          </a:p>
        </p:txBody>
      </p:sp>
      <p:sp>
        <p:nvSpPr>
          <p:cNvPr id="660" name="Google Shape;660;p53"/>
          <p:cNvSpPr/>
          <p:nvPr/>
        </p:nvSpPr>
        <p:spPr>
          <a:xfrm>
            <a:off x="4932362" y="188912"/>
            <a:ext cx="2376487" cy="1008062"/>
          </a:xfrm>
          <a:prstGeom prst="ellipse">
            <a:avLst/>
          </a:prstGeom>
          <a:gradFill>
            <a:gsLst>
              <a:gs pos="0">
                <a:srgbClr val="EDF2F5"/>
              </a:gs>
              <a:gs pos="41999">
                <a:srgbClr val="B8CCD5"/>
              </a:gs>
              <a:gs pos="100000">
                <a:srgbClr val="3E8BA5"/>
              </a:gs>
            </a:gsLst>
            <a:lin ang="5160000" scaled="0"/>
          </a:gradFill>
          <a:ln w="12700" cap="flat" cmpd="sng">
            <a:solidFill>
              <a:srgbClr val="145565"/>
            </a:solidFill>
            <a:prstDash val="solid"/>
            <a:round/>
            <a:headEnd type="none" w="sm" len="sm"/>
            <a:tailEnd type="none" w="sm" len="sm"/>
          </a:ln>
          <a:effectLst>
            <a:outerShdw blurRad="63500" dist="12700" dir="5400000" sx="102000" sy="102000">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Candara" panose="020E0502030303020204"/>
              <a:buNone/>
            </a:pPr>
            <a:r>
              <a:rPr lang="en-US" sz="2000" b="1" i="0" u="none">
                <a:solidFill>
                  <a:srgbClr val="000000"/>
                </a:solidFill>
                <a:latin typeface="Candara" panose="020E0502030303020204"/>
                <a:ea typeface="Candara" panose="020E0502030303020204"/>
                <a:cs typeface="Candara" panose="020E0502030303020204"/>
                <a:sym typeface="Candara" panose="020E0502030303020204"/>
              </a:rPr>
              <a:t>Pemerintah</a:t>
            </a:r>
            <a:endParaRPr lang="en-US" sz="2000" b="1" i="0" u="none">
              <a:solidFill>
                <a:srgbClr val="000000"/>
              </a:solidFill>
              <a:latin typeface="Candara" panose="020E0502030303020204"/>
              <a:ea typeface="Candara" panose="020E0502030303020204"/>
              <a:cs typeface="Candara" panose="020E0502030303020204"/>
              <a:sym typeface="Candara" panose="020E0502030303020204"/>
            </a:endParaRPr>
          </a:p>
        </p:txBody>
      </p:sp>
      <p:sp>
        <p:nvSpPr>
          <p:cNvPr id="661" name="Google Shape;661;p53"/>
          <p:cNvSpPr/>
          <p:nvPr/>
        </p:nvSpPr>
        <p:spPr>
          <a:xfrm>
            <a:off x="3132137" y="3068637"/>
            <a:ext cx="2087562" cy="863600"/>
          </a:xfrm>
          <a:prstGeom prst="ellipse">
            <a:avLst/>
          </a:prstGeom>
          <a:gradFill>
            <a:gsLst>
              <a:gs pos="0">
                <a:srgbClr val="EDF2F5"/>
              </a:gs>
              <a:gs pos="41999">
                <a:srgbClr val="B8CCD5"/>
              </a:gs>
              <a:gs pos="100000">
                <a:srgbClr val="3E8BA5"/>
              </a:gs>
            </a:gsLst>
            <a:lin ang="5160000" scaled="0"/>
          </a:gradFill>
          <a:ln w="12700" cap="flat" cmpd="sng">
            <a:solidFill>
              <a:srgbClr val="145565"/>
            </a:solidFill>
            <a:prstDash val="solid"/>
            <a:round/>
            <a:headEnd type="none" w="sm" len="sm"/>
            <a:tailEnd type="none" w="sm" len="sm"/>
          </a:ln>
          <a:effectLst>
            <a:outerShdw blurRad="63500" dist="12700" dir="5400000" sx="102000" sy="102000">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Candara" panose="020E0502030303020204"/>
              <a:buNone/>
            </a:pPr>
            <a:r>
              <a:rPr lang="en-US" sz="2000" b="1" i="0" u="none">
                <a:solidFill>
                  <a:srgbClr val="000000"/>
                </a:solidFill>
                <a:latin typeface="Candara" panose="020E0502030303020204"/>
                <a:ea typeface="Candara" panose="020E0502030303020204"/>
                <a:cs typeface="Candara" panose="020E0502030303020204"/>
                <a:sym typeface="Candara" panose="020E0502030303020204"/>
              </a:rPr>
              <a:t>swasta</a:t>
            </a:r>
            <a:endParaRPr lang="en-US" sz="2000" b="1" i="0" u="none">
              <a:solidFill>
                <a:srgbClr val="000000"/>
              </a:solidFill>
              <a:latin typeface="Candara" panose="020E0502030303020204"/>
              <a:ea typeface="Candara" panose="020E0502030303020204"/>
              <a:cs typeface="Candara" panose="020E0502030303020204"/>
              <a:sym typeface="Candara" panose="020E0502030303020204"/>
            </a:endParaRPr>
          </a:p>
        </p:txBody>
      </p:sp>
      <p:sp>
        <p:nvSpPr>
          <p:cNvPr id="662" name="Google Shape;662;p53"/>
          <p:cNvSpPr/>
          <p:nvPr/>
        </p:nvSpPr>
        <p:spPr>
          <a:xfrm>
            <a:off x="6948487" y="3068637"/>
            <a:ext cx="2016125" cy="863600"/>
          </a:xfrm>
          <a:prstGeom prst="ellipse">
            <a:avLst/>
          </a:prstGeom>
          <a:gradFill>
            <a:gsLst>
              <a:gs pos="0">
                <a:srgbClr val="EDF2F5"/>
              </a:gs>
              <a:gs pos="41999">
                <a:srgbClr val="B8CCD5"/>
              </a:gs>
              <a:gs pos="100000">
                <a:srgbClr val="3E8BA5"/>
              </a:gs>
            </a:gsLst>
            <a:lin ang="5160000" scaled="0"/>
          </a:gradFill>
          <a:ln w="12700" cap="flat" cmpd="sng">
            <a:solidFill>
              <a:srgbClr val="145565"/>
            </a:solidFill>
            <a:prstDash val="solid"/>
            <a:round/>
            <a:headEnd type="none" w="sm" len="sm"/>
            <a:tailEnd type="none" w="sm" len="sm"/>
          </a:ln>
          <a:effectLst>
            <a:outerShdw blurRad="63500" dist="12700" dir="5400000" sx="102000" sy="102000">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Candara" panose="020E0502030303020204"/>
              <a:buNone/>
            </a:pPr>
            <a:r>
              <a:rPr lang="en-US" sz="2000" b="1" i="0" u="none">
                <a:solidFill>
                  <a:srgbClr val="000000"/>
                </a:solidFill>
                <a:latin typeface="Candara" panose="020E0502030303020204"/>
                <a:ea typeface="Candara" panose="020E0502030303020204"/>
                <a:cs typeface="Candara" panose="020E0502030303020204"/>
                <a:sym typeface="Candara" panose="020E0502030303020204"/>
              </a:rPr>
              <a:t>Rakyat</a:t>
            </a:r>
            <a:endParaRPr lang="en-US" sz="2000" b="1" i="0" u="none">
              <a:solidFill>
                <a:srgbClr val="000000"/>
              </a:solidFill>
              <a:latin typeface="Candara" panose="020E0502030303020204"/>
              <a:ea typeface="Candara" panose="020E0502030303020204"/>
              <a:cs typeface="Candara" panose="020E0502030303020204"/>
              <a:sym typeface="Candara" panose="020E0502030303020204"/>
            </a:endParaRPr>
          </a:p>
        </p:txBody>
      </p:sp>
      <p:sp>
        <p:nvSpPr>
          <p:cNvPr id="663" name="Google Shape;663;p53"/>
          <p:cNvSpPr/>
          <p:nvPr/>
        </p:nvSpPr>
        <p:spPr>
          <a:xfrm rot="3540000">
            <a:off x="6839743" y="1705768"/>
            <a:ext cx="2551112" cy="390525"/>
          </a:xfrm>
          <a:prstGeom prst="curvedDownArrow">
            <a:avLst>
              <a:gd name="adj1" fmla="val 19947"/>
              <a:gd name="adj2" fmla="val 21187"/>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64" name="Google Shape;664;p53"/>
          <p:cNvSpPr/>
          <p:nvPr/>
        </p:nvSpPr>
        <p:spPr>
          <a:xfrm rot="-3960000">
            <a:off x="2895600" y="1609725"/>
            <a:ext cx="2528887" cy="315912"/>
          </a:xfrm>
          <a:prstGeom prst="curvedDownArrow">
            <a:avLst>
              <a:gd name="adj1" fmla="val 20251"/>
              <a:gd name="adj2" fmla="val 21263"/>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65" name="Google Shape;665;p53"/>
          <p:cNvSpPr/>
          <p:nvPr/>
        </p:nvSpPr>
        <p:spPr>
          <a:xfrm rot="10800000">
            <a:off x="4859337" y="3860800"/>
            <a:ext cx="2305050" cy="474662"/>
          </a:xfrm>
          <a:prstGeom prst="curvedDownArrow">
            <a:avLst>
              <a:gd name="adj1" fmla="val 19376"/>
              <a:gd name="adj2" fmla="val 21044"/>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66" name="Google Shape;666;p53"/>
          <p:cNvSpPr/>
          <p:nvPr/>
        </p:nvSpPr>
        <p:spPr>
          <a:xfrm rot="-7260000">
            <a:off x="5905500" y="1801812"/>
            <a:ext cx="1855787" cy="522287"/>
          </a:xfrm>
          <a:prstGeom prst="curvedDownArrow">
            <a:avLst>
              <a:gd name="adj1" fmla="val 18561"/>
              <a:gd name="adj2" fmla="val 20840"/>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67" name="Google Shape;667;p53"/>
          <p:cNvSpPr/>
          <p:nvPr/>
        </p:nvSpPr>
        <p:spPr>
          <a:xfrm>
            <a:off x="5076825" y="2809875"/>
            <a:ext cx="2016125" cy="403225"/>
          </a:xfrm>
          <a:prstGeom prst="curvedDownArrow">
            <a:avLst>
              <a:gd name="adj1" fmla="val 19440"/>
              <a:gd name="adj2" fmla="val 21060"/>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68" name="Google Shape;668;p53"/>
          <p:cNvSpPr/>
          <p:nvPr/>
        </p:nvSpPr>
        <p:spPr>
          <a:xfrm rot="6840000">
            <a:off x="4311650" y="1936750"/>
            <a:ext cx="1912937" cy="446087"/>
          </a:xfrm>
          <a:prstGeom prst="curvedDownArrow">
            <a:avLst>
              <a:gd name="adj1" fmla="val 19082"/>
              <a:gd name="adj2" fmla="val 20971"/>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cxnSp>
        <p:nvCxnSpPr>
          <p:cNvPr id="669" name="Google Shape;669;p53"/>
          <p:cNvCxnSpPr/>
          <p:nvPr/>
        </p:nvCxnSpPr>
        <p:spPr>
          <a:xfrm flipH="1">
            <a:off x="4932362" y="188912"/>
            <a:ext cx="3743325" cy="5543550"/>
          </a:xfrm>
          <a:prstGeom prst="straightConnector1">
            <a:avLst/>
          </a:prstGeom>
          <a:noFill/>
          <a:ln w="57150" cap="flat" cmpd="sng">
            <a:solidFill>
              <a:srgbClr val="FF0000"/>
            </a:solidFill>
            <a:prstDash val="solid"/>
            <a:round/>
            <a:headEnd type="none" w="med" len="med"/>
            <a:tailEnd type="none" w="med" len="med"/>
          </a:ln>
          <a:effectLst>
            <a:outerShdw blurRad="63500" dist="12700" dir="5400000" sx="102000" sy="102000">
              <a:srgbClr val="000000">
                <a:alpha val="19607"/>
              </a:srgbClr>
            </a:outerShdw>
          </a:effectLst>
        </p:spPr>
      </p:cxnSp>
      <p:sp>
        <p:nvSpPr>
          <p:cNvPr id="670" name="Google Shape;670;p53"/>
          <p:cNvSpPr txBox="1"/>
          <p:nvPr/>
        </p:nvSpPr>
        <p:spPr>
          <a:xfrm>
            <a:off x="3260725" y="4716462"/>
            <a:ext cx="1362075" cy="397510"/>
          </a:xfrm>
          <a:prstGeom prst="rect">
            <a:avLst/>
          </a:prstGeom>
          <a:gradFill>
            <a:gsLst>
              <a:gs pos="0">
                <a:srgbClr val="6AC9FB"/>
              </a:gs>
              <a:gs pos="100000">
                <a:srgbClr val="167BB0"/>
              </a:gs>
            </a:gsLst>
            <a:lin ang="4680000" scaled="0"/>
          </a:gradFill>
          <a:ln w="12700" cap="flat" cmpd="sng">
            <a:solidFill>
              <a:srgbClr val="5590B0"/>
            </a:solidFill>
            <a:prstDash val="solid"/>
            <a:round/>
            <a:headEnd type="none" w="sm" len="sm"/>
            <a:tailEnd type="none" w="sm" len="sm"/>
          </a:ln>
          <a:effectLst>
            <a:outerShdw blurRad="63500" dist="25400" dir="5400000">
              <a:srgbClr val="000000">
                <a:alpha val="49803"/>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Candara" panose="020E0502030303020204"/>
              <a:buNone/>
            </a:pPr>
            <a:r>
              <a:rPr lang="en-US" sz="2000" b="0" i="0" u="none">
                <a:solidFill>
                  <a:srgbClr val="000000"/>
                </a:solidFill>
                <a:latin typeface="Candara" panose="020E0502030303020204"/>
                <a:ea typeface="Candara" panose="020E0502030303020204"/>
                <a:cs typeface="Candara" panose="020E0502030303020204"/>
                <a:sym typeface="Candara" panose="020E0502030303020204"/>
              </a:rPr>
              <a:t>Sejahtera</a:t>
            </a:r>
            <a:endParaRPr lang="en-US" sz="2000" b="0" i="0" u="none">
              <a:solidFill>
                <a:srgbClr val="000000"/>
              </a:solidFill>
              <a:latin typeface="Candara" panose="020E0502030303020204"/>
              <a:ea typeface="Candara" panose="020E0502030303020204"/>
              <a:cs typeface="Candara" panose="020E0502030303020204"/>
              <a:sym typeface="Candara" panose="020E0502030303020204"/>
            </a:endParaRPr>
          </a:p>
        </p:txBody>
      </p:sp>
      <p:sp>
        <p:nvSpPr>
          <p:cNvPr id="671" name="Google Shape;671;p53"/>
          <p:cNvSpPr txBox="1"/>
          <p:nvPr/>
        </p:nvSpPr>
        <p:spPr>
          <a:xfrm>
            <a:off x="6156325" y="4724400"/>
            <a:ext cx="2390775" cy="397510"/>
          </a:xfrm>
          <a:prstGeom prst="rect">
            <a:avLst/>
          </a:prstGeom>
          <a:gradFill>
            <a:gsLst>
              <a:gs pos="0">
                <a:srgbClr val="6AC9FB"/>
              </a:gs>
              <a:gs pos="100000">
                <a:srgbClr val="167BB0"/>
              </a:gs>
            </a:gsLst>
            <a:lin ang="4680000" scaled="0"/>
          </a:gradFill>
          <a:ln w="12700" cap="flat" cmpd="sng">
            <a:solidFill>
              <a:srgbClr val="5590B0"/>
            </a:solidFill>
            <a:prstDash val="solid"/>
            <a:round/>
            <a:headEnd type="none" w="sm" len="sm"/>
            <a:tailEnd type="none" w="sm" len="sm"/>
          </a:ln>
          <a:effectLst>
            <a:outerShdw blurRad="63500" dist="25400" dir="5400000">
              <a:srgbClr val="000000">
                <a:alpha val="49803"/>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Candara" panose="020E0502030303020204"/>
              <a:buNone/>
            </a:pPr>
            <a:r>
              <a:rPr lang="en-US" sz="2000" b="0" i="0" u="none">
                <a:solidFill>
                  <a:srgbClr val="000000"/>
                </a:solidFill>
                <a:latin typeface="Candara" panose="020E0502030303020204"/>
                <a:ea typeface="Candara" panose="020E0502030303020204"/>
                <a:cs typeface="Candara" panose="020E0502030303020204"/>
                <a:sym typeface="Candara" panose="020E0502030303020204"/>
              </a:rPr>
              <a:t>Tidak Sejahtera</a:t>
            </a:r>
            <a:endParaRPr lang="en-US" sz="2000" b="0" i="0" u="none">
              <a:solidFill>
                <a:srgbClr val="000000"/>
              </a:solidFill>
              <a:latin typeface="Candara" panose="020E0502030303020204"/>
              <a:ea typeface="Candara" panose="020E0502030303020204"/>
              <a:cs typeface="Candara" panose="020E0502030303020204"/>
              <a:sym typeface="Candara" panose="020E0502030303020204"/>
            </a:endParaRPr>
          </a:p>
        </p:txBody>
      </p:sp>
      <p:sp>
        <p:nvSpPr>
          <p:cNvPr id="672" name="Google Shape;672;p53"/>
          <p:cNvSpPr txBox="1"/>
          <p:nvPr/>
        </p:nvSpPr>
        <p:spPr>
          <a:xfrm>
            <a:off x="0" y="6742112"/>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73" name="Google Shape;673;p53"/>
          <p:cNvSpPr txBox="1"/>
          <p:nvPr/>
        </p:nvSpPr>
        <p:spPr>
          <a:xfrm>
            <a:off x="-7937" y="6726237"/>
            <a:ext cx="8928100" cy="117475"/>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78" name="Shape 678"/>
        <p:cNvGrpSpPr/>
        <p:nvPr/>
      </p:nvGrpSpPr>
      <p:grpSpPr>
        <a:xfrm>
          <a:off x="0" y="0"/>
          <a:ext cx="0" cy="0"/>
          <a:chOff x="0" y="0"/>
          <a:chExt cx="0" cy="0"/>
        </a:xfrm>
      </p:grpSpPr>
      <p:sp>
        <p:nvSpPr>
          <p:cNvPr id="679" name="Google Shape;679;p54"/>
          <p:cNvSpPr txBox="1"/>
          <p:nvPr/>
        </p:nvSpPr>
        <p:spPr>
          <a:xfrm>
            <a:off x="250825" y="1196975"/>
            <a:ext cx="2819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2600"/>
              <a:buFont typeface="Candara" panose="020E0502030303020204"/>
              <a:buNone/>
            </a:pPr>
            <a:r>
              <a:rPr lang="en-US" sz="2400" b="1" i="0" u="none">
                <a:solidFill>
                  <a:schemeClr val="lt2"/>
                </a:solidFill>
                <a:latin typeface="Candara" panose="020E0502030303020204"/>
                <a:ea typeface="Candara" panose="020E0502030303020204"/>
                <a:cs typeface="Candara" panose="020E0502030303020204"/>
                <a:sym typeface="Candara" panose="020E0502030303020204"/>
              </a:rPr>
              <a:t>GOOD GOVERNMENT</a:t>
            </a:r>
            <a:endParaRPr lang="en-US" sz="2400" b="1" i="0" u="none">
              <a:solidFill>
                <a:schemeClr val="lt2"/>
              </a:solidFill>
              <a:latin typeface="Candara" panose="020E0502030303020204"/>
              <a:ea typeface="Candara" panose="020E0502030303020204"/>
              <a:cs typeface="Candara" panose="020E0502030303020204"/>
              <a:sym typeface="Candara" panose="020E0502030303020204"/>
            </a:endParaRPr>
          </a:p>
        </p:txBody>
      </p:sp>
      <p:sp>
        <p:nvSpPr>
          <p:cNvPr id="680" name="Google Shape;680;p54"/>
          <p:cNvSpPr/>
          <p:nvPr/>
        </p:nvSpPr>
        <p:spPr>
          <a:xfrm>
            <a:off x="4932362" y="188912"/>
            <a:ext cx="2376487" cy="1008062"/>
          </a:xfrm>
          <a:prstGeom prst="ellipse">
            <a:avLst/>
          </a:prstGeom>
          <a:gradFill>
            <a:gsLst>
              <a:gs pos="0">
                <a:srgbClr val="EDF2F5"/>
              </a:gs>
              <a:gs pos="41999">
                <a:srgbClr val="B8CCD5"/>
              </a:gs>
              <a:gs pos="100000">
                <a:srgbClr val="3E8BA5"/>
              </a:gs>
            </a:gsLst>
            <a:lin ang="5160000" scaled="0"/>
          </a:gradFill>
          <a:ln w="12700" cap="flat" cmpd="sng">
            <a:solidFill>
              <a:srgbClr val="145565"/>
            </a:solidFill>
            <a:prstDash val="solid"/>
            <a:round/>
            <a:headEnd type="none" w="sm" len="sm"/>
            <a:tailEnd type="none" w="sm" len="sm"/>
          </a:ln>
          <a:effectLst>
            <a:outerShdw blurRad="63500" dist="12700" dir="5400000" sx="102000" sy="102000">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Candara" panose="020E0502030303020204"/>
              <a:buNone/>
            </a:pPr>
            <a:r>
              <a:rPr lang="en-US" sz="2000" b="1" i="0" u="none">
                <a:solidFill>
                  <a:srgbClr val="000000"/>
                </a:solidFill>
                <a:latin typeface="Candara" panose="020E0502030303020204"/>
                <a:ea typeface="Candara" panose="020E0502030303020204"/>
                <a:cs typeface="Candara" panose="020E0502030303020204"/>
                <a:sym typeface="Candara" panose="020E0502030303020204"/>
              </a:rPr>
              <a:t>Pemerintah</a:t>
            </a:r>
            <a:endParaRPr lang="en-US" sz="2000" b="1" i="0" u="none">
              <a:solidFill>
                <a:srgbClr val="000000"/>
              </a:solidFill>
              <a:latin typeface="Candara" panose="020E0502030303020204"/>
              <a:ea typeface="Candara" panose="020E0502030303020204"/>
              <a:cs typeface="Candara" panose="020E0502030303020204"/>
              <a:sym typeface="Candara" panose="020E0502030303020204"/>
            </a:endParaRPr>
          </a:p>
        </p:txBody>
      </p:sp>
      <p:sp>
        <p:nvSpPr>
          <p:cNvPr id="681" name="Google Shape;681;p54"/>
          <p:cNvSpPr/>
          <p:nvPr/>
        </p:nvSpPr>
        <p:spPr>
          <a:xfrm>
            <a:off x="3132137" y="3068637"/>
            <a:ext cx="2087562" cy="863600"/>
          </a:xfrm>
          <a:prstGeom prst="ellipse">
            <a:avLst/>
          </a:prstGeom>
          <a:gradFill>
            <a:gsLst>
              <a:gs pos="0">
                <a:srgbClr val="EDF2F5"/>
              </a:gs>
              <a:gs pos="41999">
                <a:srgbClr val="B8CCD5"/>
              </a:gs>
              <a:gs pos="100000">
                <a:srgbClr val="3E8BA5"/>
              </a:gs>
            </a:gsLst>
            <a:lin ang="5160000" scaled="0"/>
          </a:gradFill>
          <a:ln w="12700" cap="flat" cmpd="sng">
            <a:solidFill>
              <a:srgbClr val="145565"/>
            </a:solidFill>
            <a:prstDash val="solid"/>
            <a:round/>
            <a:headEnd type="none" w="sm" len="sm"/>
            <a:tailEnd type="none" w="sm" len="sm"/>
          </a:ln>
          <a:effectLst>
            <a:outerShdw blurRad="63500" dist="12700" dir="5400000" sx="102000" sy="102000">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Candara" panose="020E0502030303020204"/>
              <a:buNone/>
            </a:pPr>
            <a:r>
              <a:rPr lang="en-US" sz="2000" b="1" i="0" u="none">
                <a:solidFill>
                  <a:srgbClr val="000000"/>
                </a:solidFill>
                <a:latin typeface="Candara" panose="020E0502030303020204"/>
                <a:ea typeface="Candara" panose="020E0502030303020204"/>
                <a:cs typeface="Candara" panose="020E0502030303020204"/>
                <a:sym typeface="Candara" panose="020E0502030303020204"/>
              </a:rPr>
              <a:t>swasta</a:t>
            </a:r>
            <a:endParaRPr lang="en-US" sz="2000" b="1" i="0" u="none">
              <a:solidFill>
                <a:srgbClr val="000000"/>
              </a:solidFill>
              <a:latin typeface="Candara" panose="020E0502030303020204"/>
              <a:ea typeface="Candara" panose="020E0502030303020204"/>
              <a:cs typeface="Candara" panose="020E0502030303020204"/>
              <a:sym typeface="Candara" panose="020E0502030303020204"/>
            </a:endParaRPr>
          </a:p>
        </p:txBody>
      </p:sp>
      <p:sp>
        <p:nvSpPr>
          <p:cNvPr id="682" name="Google Shape;682;p54"/>
          <p:cNvSpPr/>
          <p:nvPr/>
        </p:nvSpPr>
        <p:spPr>
          <a:xfrm>
            <a:off x="6948487" y="3068637"/>
            <a:ext cx="2016125" cy="863600"/>
          </a:xfrm>
          <a:prstGeom prst="ellipse">
            <a:avLst/>
          </a:prstGeom>
          <a:gradFill>
            <a:gsLst>
              <a:gs pos="0">
                <a:srgbClr val="EDF2F5"/>
              </a:gs>
              <a:gs pos="41999">
                <a:srgbClr val="B8CCD5"/>
              </a:gs>
              <a:gs pos="100000">
                <a:srgbClr val="3E8BA5"/>
              </a:gs>
            </a:gsLst>
            <a:lin ang="5160000" scaled="0"/>
          </a:gradFill>
          <a:ln w="12700" cap="flat" cmpd="sng">
            <a:solidFill>
              <a:srgbClr val="145565"/>
            </a:solidFill>
            <a:prstDash val="solid"/>
            <a:round/>
            <a:headEnd type="none" w="sm" len="sm"/>
            <a:tailEnd type="none" w="sm" len="sm"/>
          </a:ln>
          <a:effectLst>
            <a:outerShdw blurRad="63500" dist="12700" dir="5400000" sx="102000" sy="102000">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Candara" panose="020E0502030303020204"/>
              <a:buNone/>
            </a:pPr>
            <a:r>
              <a:rPr lang="en-US" sz="2000" b="1" i="0" u="none">
                <a:solidFill>
                  <a:srgbClr val="000000"/>
                </a:solidFill>
                <a:latin typeface="Candara" panose="020E0502030303020204"/>
                <a:ea typeface="Candara" panose="020E0502030303020204"/>
                <a:cs typeface="Candara" panose="020E0502030303020204"/>
                <a:sym typeface="Candara" panose="020E0502030303020204"/>
              </a:rPr>
              <a:t>Rakyat</a:t>
            </a:r>
            <a:endParaRPr lang="en-US" sz="2000" b="1" i="0" u="none">
              <a:solidFill>
                <a:srgbClr val="000000"/>
              </a:solidFill>
              <a:latin typeface="Candara" panose="020E0502030303020204"/>
              <a:ea typeface="Candara" panose="020E0502030303020204"/>
              <a:cs typeface="Candara" panose="020E0502030303020204"/>
              <a:sym typeface="Candara" panose="020E0502030303020204"/>
            </a:endParaRPr>
          </a:p>
        </p:txBody>
      </p:sp>
      <p:sp>
        <p:nvSpPr>
          <p:cNvPr id="683" name="Google Shape;683;p54"/>
          <p:cNvSpPr/>
          <p:nvPr/>
        </p:nvSpPr>
        <p:spPr>
          <a:xfrm rot="3540000">
            <a:off x="6839743" y="1705768"/>
            <a:ext cx="2551112" cy="390525"/>
          </a:xfrm>
          <a:prstGeom prst="curvedDownArrow">
            <a:avLst>
              <a:gd name="adj1" fmla="val 19947"/>
              <a:gd name="adj2" fmla="val 21187"/>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84" name="Google Shape;684;p54"/>
          <p:cNvSpPr/>
          <p:nvPr/>
        </p:nvSpPr>
        <p:spPr>
          <a:xfrm rot="-3960000">
            <a:off x="2895600" y="1609725"/>
            <a:ext cx="2528887" cy="315912"/>
          </a:xfrm>
          <a:prstGeom prst="curvedDownArrow">
            <a:avLst>
              <a:gd name="adj1" fmla="val 20251"/>
              <a:gd name="adj2" fmla="val 21263"/>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85" name="Google Shape;685;p54"/>
          <p:cNvSpPr/>
          <p:nvPr/>
        </p:nvSpPr>
        <p:spPr>
          <a:xfrm rot="10800000">
            <a:off x="4859337" y="3860800"/>
            <a:ext cx="2305050" cy="474662"/>
          </a:xfrm>
          <a:prstGeom prst="curvedDownArrow">
            <a:avLst>
              <a:gd name="adj1" fmla="val 19376"/>
              <a:gd name="adj2" fmla="val 21044"/>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86" name="Google Shape;686;p54"/>
          <p:cNvSpPr/>
          <p:nvPr/>
        </p:nvSpPr>
        <p:spPr>
          <a:xfrm rot="-7260000">
            <a:off x="5905500" y="1801812"/>
            <a:ext cx="1855787" cy="522287"/>
          </a:xfrm>
          <a:prstGeom prst="curvedDownArrow">
            <a:avLst>
              <a:gd name="adj1" fmla="val 18561"/>
              <a:gd name="adj2" fmla="val 20840"/>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87" name="Google Shape;687;p54"/>
          <p:cNvSpPr/>
          <p:nvPr/>
        </p:nvSpPr>
        <p:spPr>
          <a:xfrm>
            <a:off x="5076825" y="2809875"/>
            <a:ext cx="2016125" cy="403225"/>
          </a:xfrm>
          <a:prstGeom prst="curvedDownArrow">
            <a:avLst>
              <a:gd name="adj1" fmla="val 19440"/>
              <a:gd name="adj2" fmla="val 21060"/>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88" name="Google Shape;688;p54"/>
          <p:cNvSpPr/>
          <p:nvPr/>
        </p:nvSpPr>
        <p:spPr>
          <a:xfrm rot="6840000">
            <a:off x="4311650" y="1936750"/>
            <a:ext cx="1912937" cy="446087"/>
          </a:xfrm>
          <a:prstGeom prst="curvedDownArrow">
            <a:avLst>
              <a:gd name="adj1" fmla="val 19082"/>
              <a:gd name="adj2" fmla="val 20971"/>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689" name="Google Shape;689;p54"/>
          <p:cNvSpPr txBox="1"/>
          <p:nvPr/>
        </p:nvSpPr>
        <p:spPr>
          <a:xfrm>
            <a:off x="3960812" y="4708525"/>
            <a:ext cx="1838325" cy="175069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chemeClr val="lt1"/>
              </a:buClr>
              <a:buSzPts val="2000"/>
              <a:buFont typeface="Arial" panose="020B0704020202020204"/>
              <a:buChar char="•"/>
            </a:pPr>
            <a:r>
              <a:rPr lang="en-US" sz="1800" b="0" i="0" u="none">
                <a:solidFill>
                  <a:schemeClr val="lt1"/>
                </a:solidFill>
                <a:latin typeface="Candara" panose="020E0502030303020204"/>
                <a:ea typeface="Candara" panose="020E0502030303020204"/>
                <a:cs typeface="Candara" panose="020E0502030303020204"/>
                <a:sym typeface="Candara" panose="020E0502030303020204"/>
              </a:rPr>
              <a:t>Partisipasi</a:t>
            </a:r>
            <a:endParaRPr lang="en-US" sz="1800" b="0" i="0" u="none">
              <a:solidFill>
                <a:schemeClr val="lt1"/>
              </a:solidFill>
              <a:latin typeface="Candara" panose="020E0502030303020204"/>
              <a:ea typeface="Candara" panose="020E0502030303020204"/>
              <a:cs typeface="Candara" panose="020E0502030303020204"/>
              <a:sym typeface="Candara" panose="020E0502030303020204"/>
            </a:endParaRPr>
          </a:p>
          <a:p>
            <a:pPr marL="285750" marR="0" lvl="0" indent="-285750" algn="l" rtl="0">
              <a:lnSpc>
                <a:spcPct val="120000"/>
              </a:lnSpc>
              <a:spcBef>
                <a:spcPts val="0"/>
              </a:spcBef>
              <a:spcAft>
                <a:spcPts val="0"/>
              </a:spcAft>
              <a:buClr>
                <a:schemeClr val="lt1"/>
              </a:buClr>
              <a:buSzPts val="2000"/>
              <a:buFont typeface="Arial" panose="020B0704020202020204"/>
              <a:buChar char="•"/>
            </a:pPr>
            <a:r>
              <a:rPr lang="en-US" sz="1800" b="0" i="0" u="none">
                <a:solidFill>
                  <a:schemeClr val="lt1"/>
                </a:solidFill>
                <a:latin typeface="Candara" panose="020E0502030303020204"/>
                <a:ea typeface="Candara" panose="020E0502030303020204"/>
                <a:cs typeface="Candara" panose="020E0502030303020204"/>
                <a:sym typeface="Candara" panose="020E0502030303020204"/>
              </a:rPr>
              <a:t>Efektivitas</a:t>
            </a:r>
            <a:endParaRPr lang="en-US" sz="1800" b="0" i="0" u="none">
              <a:solidFill>
                <a:schemeClr val="lt1"/>
              </a:solidFill>
              <a:latin typeface="Candara" panose="020E0502030303020204"/>
              <a:ea typeface="Candara" panose="020E0502030303020204"/>
              <a:cs typeface="Candara" panose="020E0502030303020204"/>
              <a:sym typeface="Candara" panose="020E0502030303020204"/>
            </a:endParaRPr>
          </a:p>
          <a:p>
            <a:pPr marL="285750" marR="0" lvl="0" indent="-285750" algn="l" rtl="0">
              <a:lnSpc>
                <a:spcPct val="120000"/>
              </a:lnSpc>
              <a:spcBef>
                <a:spcPts val="0"/>
              </a:spcBef>
              <a:spcAft>
                <a:spcPts val="0"/>
              </a:spcAft>
              <a:buClr>
                <a:schemeClr val="lt1"/>
              </a:buClr>
              <a:buSzPts val="2000"/>
              <a:buFont typeface="Arial" panose="020B0704020202020204"/>
              <a:buChar char="•"/>
            </a:pPr>
            <a:r>
              <a:rPr lang="en-US" sz="1800" b="0" i="0" u="none">
                <a:solidFill>
                  <a:schemeClr val="lt1"/>
                </a:solidFill>
                <a:latin typeface="Candara" panose="020E0502030303020204"/>
                <a:ea typeface="Candara" panose="020E0502030303020204"/>
                <a:cs typeface="Candara" panose="020E0502030303020204"/>
                <a:sym typeface="Candara" panose="020E0502030303020204"/>
              </a:rPr>
              <a:t>Efisiensi</a:t>
            </a:r>
            <a:endParaRPr lang="en-US" sz="1800" b="0" i="0" u="none">
              <a:solidFill>
                <a:schemeClr val="lt1"/>
              </a:solidFill>
              <a:latin typeface="Candara" panose="020E0502030303020204"/>
              <a:ea typeface="Candara" panose="020E0502030303020204"/>
              <a:cs typeface="Candara" panose="020E0502030303020204"/>
              <a:sym typeface="Candara" panose="020E0502030303020204"/>
            </a:endParaRPr>
          </a:p>
          <a:p>
            <a:pPr marL="285750" marR="0" lvl="0" indent="-285750" algn="l" rtl="0">
              <a:lnSpc>
                <a:spcPct val="120000"/>
              </a:lnSpc>
              <a:spcBef>
                <a:spcPts val="0"/>
              </a:spcBef>
              <a:spcAft>
                <a:spcPts val="0"/>
              </a:spcAft>
              <a:buClr>
                <a:schemeClr val="lt1"/>
              </a:buClr>
              <a:buSzPts val="2000"/>
              <a:buFont typeface="Arial" panose="020B0704020202020204"/>
              <a:buChar char="•"/>
            </a:pPr>
            <a:r>
              <a:rPr lang="en-US" sz="1800" b="0" i="0" u="none">
                <a:solidFill>
                  <a:schemeClr val="lt1"/>
                </a:solidFill>
                <a:latin typeface="Candara" panose="020E0502030303020204"/>
                <a:ea typeface="Candara" panose="020E0502030303020204"/>
                <a:cs typeface="Candara" panose="020E0502030303020204"/>
                <a:sym typeface="Candara" panose="020E0502030303020204"/>
              </a:rPr>
              <a:t>Transparansi</a:t>
            </a:r>
            <a:endParaRPr lang="en-US" sz="1800" b="0" i="0" u="none">
              <a:solidFill>
                <a:schemeClr val="lt1"/>
              </a:solidFill>
              <a:latin typeface="Candara" panose="020E0502030303020204"/>
              <a:ea typeface="Candara" panose="020E0502030303020204"/>
              <a:cs typeface="Candara" panose="020E0502030303020204"/>
              <a:sym typeface="Candara" panose="020E0502030303020204"/>
            </a:endParaRPr>
          </a:p>
          <a:p>
            <a:pPr marL="285750" marR="0" lvl="0" indent="-285750" algn="l" rtl="0">
              <a:lnSpc>
                <a:spcPct val="120000"/>
              </a:lnSpc>
              <a:spcBef>
                <a:spcPts val="0"/>
              </a:spcBef>
              <a:spcAft>
                <a:spcPts val="0"/>
              </a:spcAft>
              <a:buClr>
                <a:schemeClr val="lt1"/>
              </a:buClr>
              <a:buSzPts val="2000"/>
              <a:buFont typeface="Arial" panose="020B0704020202020204"/>
              <a:buChar char="•"/>
            </a:pPr>
            <a:r>
              <a:rPr lang="en-US" sz="1800" b="0" i="0" u="none">
                <a:solidFill>
                  <a:schemeClr val="lt1"/>
                </a:solidFill>
                <a:latin typeface="Candara" panose="020E0502030303020204"/>
                <a:ea typeface="Candara" panose="020E0502030303020204"/>
                <a:cs typeface="Candara" panose="020E0502030303020204"/>
                <a:sym typeface="Candara" panose="020E0502030303020204"/>
              </a:rPr>
              <a:t>Kredibilitas</a:t>
            </a:r>
            <a:endParaRPr lang="en-US" sz="1800" b="0"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690" name="Google Shape;690;p54"/>
          <p:cNvSpPr/>
          <p:nvPr/>
        </p:nvSpPr>
        <p:spPr>
          <a:xfrm>
            <a:off x="5868144" y="4680602"/>
            <a:ext cx="4139952" cy="18249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FFFFFF"/>
              </a:buClr>
              <a:buSzPts val="2000"/>
              <a:buFont typeface="Arial" panose="020B0704020202020204"/>
              <a:buChar char="•"/>
            </a:pPr>
            <a:r>
              <a:rPr lang="en-US" sz="1800" b="0" i="0" u="none" strike="noStrike" cap="none">
                <a:solidFill>
                  <a:srgbClr val="FFFFFF"/>
                </a:solidFill>
                <a:latin typeface="Candara" panose="020E0502030303020204"/>
                <a:ea typeface="Candara" panose="020E0502030303020204"/>
                <a:cs typeface="Candara" panose="020E0502030303020204"/>
                <a:sym typeface="Candara" panose="020E0502030303020204"/>
              </a:rPr>
              <a:t>Realibilitas</a:t>
            </a:r>
            <a:endParaRPr sz="1800" b="0" i="0" u="none" strike="noStrike" cap="none">
              <a:solidFill>
                <a:srgbClr val="FFFFFF"/>
              </a:solidFill>
              <a:latin typeface="Candara" panose="020E0502030303020204"/>
              <a:ea typeface="Candara" panose="020E0502030303020204"/>
              <a:cs typeface="Candara" panose="020E0502030303020204"/>
              <a:sym typeface="Candara" panose="020E0502030303020204"/>
            </a:endParaRPr>
          </a:p>
          <a:p>
            <a:pPr marL="285750" marR="0" lvl="0" indent="-285750" algn="l" rtl="0">
              <a:lnSpc>
                <a:spcPct val="120000"/>
              </a:lnSpc>
              <a:spcBef>
                <a:spcPts val="0"/>
              </a:spcBef>
              <a:spcAft>
                <a:spcPts val="0"/>
              </a:spcAft>
              <a:buClr>
                <a:srgbClr val="FFFFFF"/>
              </a:buClr>
              <a:buSzPts val="2000"/>
              <a:buFont typeface="Arial" panose="020B0704020202020204"/>
              <a:buChar char="•"/>
            </a:pPr>
            <a:r>
              <a:rPr lang="en-US" sz="1800" b="0" i="0" u="none" strike="noStrike" cap="none">
                <a:solidFill>
                  <a:srgbClr val="FFFFFF"/>
                </a:solidFill>
                <a:latin typeface="Candara" panose="020E0502030303020204"/>
                <a:ea typeface="Candara" panose="020E0502030303020204"/>
                <a:cs typeface="Candara" panose="020E0502030303020204"/>
                <a:sym typeface="Candara" panose="020E0502030303020204"/>
              </a:rPr>
              <a:t>Akuntabilitas </a:t>
            </a:r>
            <a:endParaRPr sz="1800" b="0" i="0" u="none" strike="noStrike" cap="none">
              <a:solidFill>
                <a:srgbClr val="FFFFFF"/>
              </a:solidFill>
              <a:latin typeface="Candara" panose="020E0502030303020204"/>
              <a:ea typeface="Candara" panose="020E0502030303020204"/>
              <a:cs typeface="Candara" panose="020E0502030303020204"/>
              <a:sym typeface="Candara" panose="020E0502030303020204"/>
            </a:endParaRPr>
          </a:p>
          <a:p>
            <a:pPr marL="285750" marR="0" lvl="0" indent="-285750" algn="l" rtl="0">
              <a:lnSpc>
                <a:spcPct val="120000"/>
              </a:lnSpc>
              <a:spcBef>
                <a:spcPts val="0"/>
              </a:spcBef>
              <a:spcAft>
                <a:spcPts val="0"/>
              </a:spcAft>
              <a:buClr>
                <a:srgbClr val="FFFFFF"/>
              </a:buClr>
              <a:buSzPts val="2000"/>
              <a:buFont typeface="Arial" panose="020B0704020202020204"/>
              <a:buChar char="•"/>
            </a:pPr>
            <a:r>
              <a:rPr lang="en-US" sz="1800" b="0" i="0" u="none" strike="noStrike" cap="none">
                <a:solidFill>
                  <a:srgbClr val="FFFFFF"/>
                </a:solidFill>
                <a:latin typeface="Candara" panose="020E0502030303020204"/>
                <a:ea typeface="Candara" panose="020E0502030303020204"/>
                <a:cs typeface="Candara" panose="020E0502030303020204"/>
                <a:sym typeface="Candara" panose="020E0502030303020204"/>
              </a:rPr>
              <a:t>Responsivitas</a:t>
            </a:r>
            <a:endParaRPr sz="1800" b="0" i="0" u="none" strike="noStrike" cap="none">
              <a:solidFill>
                <a:srgbClr val="FFFFFF"/>
              </a:solidFill>
              <a:latin typeface="Candara" panose="020E0502030303020204"/>
              <a:ea typeface="Candara" panose="020E0502030303020204"/>
              <a:cs typeface="Candara" panose="020E0502030303020204"/>
              <a:sym typeface="Candara" panose="020E0502030303020204"/>
            </a:endParaRPr>
          </a:p>
          <a:p>
            <a:pPr marL="285750" marR="0" lvl="0" indent="-285750" algn="l" rtl="0">
              <a:lnSpc>
                <a:spcPct val="120000"/>
              </a:lnSpc>
              <a:spcBef>
                <a:spcPts val="0"/>
              </a:spcBef>
              <a:spcAft>
                <a:spcPts val="0"/>
              </a:spcAft>
              <a:buClr>
                <a:srgbClr val="FEFEFE"/>
              </a:buClr>
              <a:buSzPts val="2400"/>
              <a:buFont typeface="Arial" panose="020B0704020202020204"/>
              <a:buChar char="•"/>
            </a:pPr>
            <a:r>
              <a:rPr lang="en-US" sz="2000" b="1" i="0" u="none" strike="noStrike" cap="none">
                <a:solidFill>
                  <a:srgbClr val="FEFEFE"/>
                </a:solidFill>
                <a:latin typeface="Candara" panose="020E0502030303020204"/>
                <a:ea typeface="Candara" panose="020E0502030303020204"/>
                <a:cs typeface="Candara" panose="020E0502030303020204"/>
                <a:sym typeface="Candara" panose="020E0502030303020204"/>
              </a:rPr>
              <a:t>Penegakan hukum </a:t>
            </a:r>
            <a:endParaRPr sz="2000" b="1" i="0" u="none" strike="noStrike" cap="none">
              <a:solidFill>
                <a:srgbClr val="FEFEFE"/>
              </a:solidFill>
              <a:latin typeface="Candara" panose="020E0502030303020204"/>
              <a:ea typeface="Candara" panose="020E0502030303020204"/>
              <a:cs typeface="Candara" panose="020E0502030303020204"/>
              <a:sym typeface="Candara" panose="020E0502030303020204"/>
            </a:endParaRPr>
          </a:p>
          <a:p>
            <a:pPr marL="271780" marR="0" lvl="0" indent="0" algn="l" rtl="0">
              <a:lnSpc>
                <a:spcPct val="120000"/>
              </a:lnSpc>
              <a:spcBef>
                <a:spcPts val="0"/>
              </a:spcBef>
              <a:spcAft>
                <a:spcPts val="0"/>
              </a:spcAft>
              <a:buClr>
                <a:srgbClr val="FEFEFE"/>
              </a:buClr>
              <a:buSzPts val="2400"/>
              <a:buFont typeface="Arial" panose="020B0704020202020204"/>
              <a:buNone/>
            </a:pPr>
            <a:r>
              <a:rPr lang="en-US" sz="2000" b="1" i="0" u="none" strike="noStrike" cap="none">
                <a:solidFill>
                  <a:srgbClr val="FEFEFE"/>
                </a:solidFill>
                <a:latin typeface="Candara" panose="020E0502030303020204"/>
                <a:ea typeface="Candara" panose="020E0502030303020204"/>
                <a:cs typeface="Candara" panose="020E0502030303020204"/>
                <a:sym typeface="Candara" panose="020E0502030303020204"/>
              </a:rPr>
              <a:t>dan keadilan</a:t>
            </a:r>
            <a:endParaRPr lang="en-US" sz="2000" b="1" i="0" u="none" strike="noStrike" cap="none">
              <a:solidFill>
                <a:srgbClr val="FEFEFE"/>
              </a:solidFill>
              <a:latin typeface="Candara" panose="020E0502030303020204"/>
              <a:ea typeface="Candara" panose="020E0502030303020204"/>
              <a:cs typeface="Candara" panose="020E0502030303020204"/>
              <a:sym typeface="Candara" panose="020E0502030303020204"/>
            </a:endParaRPr>
          </a:p>
        </p:txBody>
      </p:sp>
      <p:sp>
        <p:nvSpPr>
          <p:cNvPr id="691" name="Google Shape;691;p54"/>
          <p:cNvSpPr/>
          <p:nvPr/>
        </p:nvSpPr>
        <p:spPr>
          <a:xfrm>
            <a:off x="2647315" y="5013325"/>
            <a:ext cx="1061085" cy="1368425"/>
          </a:xfrm>
          <a:prstGeom prst="rightArrow">
            <a:avLst>
              <a:gd name="adj1" fmla="val 51925"/>
              <a:gd name="adj2" fmla="val 45900"/>
            </a:avLst>
          </a:prstGeom>
          <a:gradFill>
            <a:gsLst>
              <a:gs pos="0">
                <a:srgbClr val="EDF2F5"/>
              </a:gs>
              <a:gs pos="41999">
                <a:srgbClr val="B8CCD5"/>
              </a:gs>
              <a:gs pos="100000">
                <a:srgbClr val="3E8BA5"/>
              </a:gs>
            </a:gsLst>
            <a:lin ang="5160000" scaled="0"/>
          </a:gradFill>
          <a:ln w="12700" cap="flat" cmpd="sng">
            <a:solidFill>
              <a:srgbClr val="145565"/>
            </a:solidFill>
            <a:prstDash val="solid"/>
            <a:round/>
            <a:headEnd type="none" w="sm" len="sm"/>
            <a:tailEnd type="none" w="sm" len="sm"/>
          </a:ln>
          <a:effectLst>
            <a:outerShdw blurRad="63500" dist="12700" dir="5400000" sx="102000" sy="102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Content Placeholder 2"/>
          <p:cNvSpPr>
            <a:spLocks noGrp="1"/>
          </p:cNvSpPr>
          <p:nvPr>
            <p:ph idx="1"/>
          </p:nvPr>
        </p:nvSpPr>
        <p:spPr>
          <a:xfrm>
            <a:off x="4859338" y="5053965"/>
            <a:ext cx="4176713" cy="792163"/>
          </a:xfrm>
        </p:spPr>
        <p:txBody>
          <a:bodyPr vert="horz" lIns="91440" tIns="45720" rIns="91440" bIns="45720" rtlCol="0">
            <a:normAutofit fontScale="75000" lnSpcReduction="20000"/>
          </a:bodyPr>
          <a:lstStyle/>
          <a:p>
            <a:pPr marL="0" marR="0" lvl="0" indent="0" algn="r" defTabSz="914400" rtl="0" eaLnBrk="1" fontAlgn="auto" latinLnBrk="0" hangingPunct="1">
              <a:lnSpc>
                <a:spcPct val="100000"/>
              </a:lnSpc>
              <a:spcBef>
                <a:spcPts val="0"/>
              </a:spcBef>
              <a:spcAft>
                <a:spcPts val="2000"/>
              </a:spcAft>
              <a:buClrTx/>
              <a:buSzTx/>
              <a:buFontTx/>
              <a:buNone/>
              <a:defRPr/>
            </a:pPr>
            <a:r>
              <a:rPr kumimoji="0" lang="en-US" sz="2000" b="1" i="0" u="none" strike="noStrike" kern="1200" cap="none" spc="0" normalizeH="0" baseline="0" noProof="0" dirty="0">
                <a:ln>
                  <a:noFill/>
                </a:ln>
                <a:solidFill>
                  <a:srgbClr val="000000"/>
                </a:solidFill>
                <a:effectLst/>
                <a:uLnTx/>
                <a:uFillTx/>
                <a:latin typeface="Cochin" panose="02000603020000020003"/>
                <a:ea typeface="+mn-ea"/>
                <a:cs typeface="Cochin" panose="02000603020000020003"/>
              </a:rPr>
              <a:t>Muhammad </a:t>
            </a:r>
            <a:r>
              <a:rPr kumimoji="0" lang="en-US" sz="2000" b="1" i="0" u="none" strike="noStrike" kern="1200" cap="none" spc="0" normalizeH="0" baseline="0" noProof="0" dirty="0" err="1">
                <a:ln>
                  <a:noFill/>
                </a:ln>
                <a:solidFill>
                  <a:srgbClr val="000000"/>
                </a:solidFill>
                <a:effectLst/>
                <a:uLnTx/>
                <a:uFillTx/>
                <a:latin typeface="Cochin" panose="02000603020000020003"/>
                <a:ea typeface="+mn-ea"/>
                <a:cs typeface="Cochin" panose="02000603020000020003"/>
              </a:rPr>
              <a:t>Salisul</a:t>
            </a:r>
            <a:r>
              <a:rPr kumimoji="0" lang="en-US" sz="2000" b="1" i="0" u="none" strike="noStrike" kern="1200" cap="none" spc="0" normalizeH="0" baseline="0" noProof="0" dirty="0">
                <a:ln>
                  <a:noFill/>
                </a:ln>
                <a:solidFill>
                  <a:srgbClr val="000000"/>
                </a:solidFill>
                <a:effectLst/>
                <a:uLnTx/>
                <a:uFillTx/>
                <a:latin typeface="Cochin" panose="02000603020000020003"/>
                <a:ea typeface="+mn-ea"/>
                <a:cs typeface="Cochin" panose="02000603020000020003"/>
              </a:rPr>
              <a:t> </a:t>
            </a:r>
            <a:r>
              <a:rPr kumimoji="0" lang="en-US" sz="2000" b="1" i="0" u="none" strike="noStrike" kern="1200" cap="none" spc="0" normalizeH="0" baseline="0" noProof="0" dirty="0" err="1">
                <a:ln>
                  <a:noFill/>
                </a:ln>
                <a:solidFill>
                  <a:srgbClr val="000000"/>
                </a:solidFill>
                <a:effectLst/>
                <a:uLnTx/>
                <a:uFillTx/>
                <a:latin typeface="Cochin" panose="02000603020000020003"/>
                <a:ea typeface="+mn-ea"/>
                <a:cs typeface="Cochin" panose="02000603020000020003"/>
              </a:rPr>
              <a:t>Khakim</a:t>
            </a:r>
            <a:r>
              <a:rPr kumimoji="0" lang="en-US" sz="2000" b="1" i="0" u="none" strike="noStrike" kern="1200" cap="none" spc="0" normalizeH="0" baseline="0" noProof="0" dirty="0">
                <a:ln>
                  <a:noFill/>
                </a:ln>
                <a:solidFill>
                  <a:srgbClr val="000000"/>
                </a:solidFill>
                <a:effectLst/>
                <a:uLnTx/>
                <a:uFillTx/>
                <a:latin typeface="Cochin" panose="02000603020000020003"/>
                <a:ea typeface="+mn-ea"/>
                <a:cs typeface="Cochin" panose="02000603020000020003"/>
              </a:rPr>
              <a:t>, S.IP., </a:t>
            </a:r>
            <a:r>
              <a:rPr kumimoji="0" lang="en-US" sz="2000" b="1" i="0" u="none" strike="noStrike" kern="1200" cap="none" spc="0" normalizeH="0" baseline="0" noProof="0" dirty="0" err="1">
                <a:ln>
                  <a:noFill/>
                </a:ln>
                <a:solidFill>
                  <a:srgbClr val="000000"/>
                </a:solidFill>
                <a:effectLst/>
                <a:uLnTx/>
                <a:uFillTx/>
                <a:latin typeface="Cochin" panose="02000603020000020003"/>
                <a:ea typeface="+mn-ea"/>
                <a:cs typeface="Cochin" panose="02000603020000020003"/>
              </a:rPr>
              <a:t>M.Sc</a:t>
            </a:r>
            <a:endParaRPr kumimoji="0" lang="en-US" sz="2000" b="1" i="0" u="none" strike="noStrike" kern="1200" cap="none" spc="0" normalizeH="0" baseline="0" noProof="0" dirty="0">
              <a:ln>
                <a:noFill/>
              </a:ln>
              <a:solidFill>
                <a:srgbClr val="000000"/>
              </a:solidFill>
              <a:effectLst/>
              <a:uLnTx/>
              <a:uFillTx/>
              <a:latin typeface="Cochin" panose="02000603020000020003"/>
              <a:ea typeface="+mn-ea"/>
              <a:cs typeface="Cochin" panose="02000603020000020003"/>
            </a:endParaRPr>
          </a:p>
          <a:p>
            <a:pPr marL="0" marR="0" lvl="0" indent="0" algn="r" defTabSz="914400" rtl="0" eaLnBrk="1" fontAlgn="auto" latinLnBrk="0" hangingPunct="1">
              <a:lnSpc>
                <a:spcPct val="100000"/>
              </a:lnSpc>
              <a:spcBef>
                <a:spcPts val="0"/>
              </a:spcBef>
              <a:spcAft>
                <a:spcPts val="2000"/>
              </a:spcAft>
              <a:buClrTx/>
              <a:buSzTx/>
              <a:buFontTx/>
              <a:buNone/>
              <a:defRPr/>
            </a:pPr>
            <a:r>
              <a:rPr kumimoji="0" lang="en-US" sz="2000" b="1" i="0" u="none" strike="noStrike" kern="1200" cap="none" spc="0" normalizeH="0" baseline="0" noProof="0" dirty="0" err="1">
                <a:ln>
                  <a:noFill/>
                </a:ln>
                <a:solidFill>
                  <a:srgbClr val="000000"/>
                </a:solidFill>
                <a:effectLst/>
                <a:uLnTx/>
                <a:uFillTx/>
                <a:latin typeface="Cochin" panose="02000603020000020003"/>
                <a:ea typeface="+mn-ea"/>
                <a:cs typeface="Cochin" panose="02000603020000020003"/>
              </a:rPr>
              <a:t>Universitas</a:t>
            </a:r>
            <a:r>
              <a:rPr kumimoji="0" lang="en-US" sz="2000" b="1" i="0" u="none" strike="noStrike" kern="1200" cap="none" spc="0" normalizeH="0" baseline="0" noProof="0" dirty="0">
                <a:ln>
                  <a:noFill/>
                </a:ln>
                <a:solidFill>
                  <a:srgbClr val="000000"/>
                </a:solidFill>
                <a:effectLst/>
                <a:uLnTx/>
                <a:uFillTx/>
                <a:latin typeface="Cochin" panose="02000603020000020003"/>
                <a:ea typeface="+mn-ea"/>
                <a:cs typeface="Cochin" panose="02000603020000020003"/>
              </a:rPr>
              <a:t> </a:t>
            </a:r>
            <a:r>
              <a:rPr kumimoji="0" lang="en-US" sz="2000" b="1" i="0" u="none" strike="noStrike" kern="1200" cap="none" spc="0" normalizeH="0" baseline="0" noProof="0" dirty="0" err="1">
                <a:ln>
                  <a:noFill/>
                </a:ln>
                <a:solidFill>
                  <a:srgbClr val="000000"/>
                </a:solidFill>
                <a:effectLst/>
                <a:uLnTx/>
                <a:uFillTx/>
                <a:latin typeface="Cochin" panose="02000603020000020003"/>
                <a:ea typeface="+mn-ea"/>
                <a:cs typeface="Cochin" panose="02000603020000020003"/>
              </a:rPr>
              <a:t>Aisyiyah</a:t>
            </a:r>
            <a:r>
              <a:rPr kumimoji="0" lang="en-US" sz="2000" b="1" i="0" u="none" strike="noStrike" kern="1200" cap="none" spc="0" normalizeH="0" baseline="0" noProof="0" dirty="0">
                <a:ln>
                  <a:noFill/>
                </a:ln>
                <a:solidFill>
                  <a:srgbClr val="000000"/>
                </a:solidFill>
                <a:effectLst/>
                <a:uLnTx/>
                <a:uFillTx/>
                <a:latin typeface="Cochin" panose="02000603020000020003"/>
                <a:ea typeface="+mn-ea"/>
                <a:cs typeface="Cochin" panose="02000603020000020003"/>
              </a:rPr>
              <a:t> Yogyakarta</a:t>
            </a:r>
            <a:endParaRPr kumimoji="0" lang="en-US" sz="2000" b="1" i="0" u="none" strike="noStrike" kern="1200" cap="none" spc="0" normalizeH="0" baseline="0" noProof="0" dirty="0">
              <a:ln>
                <a:noFill/>
              </a:ln>
              <a:solidFill>
                <a:srgbClr val="000000"/>
              </a:solidFill>
              <a:effectLst/>
              <a:uLnTx/>
              <a:uFillTx/>
              <a:latin typeface="Cochin" panose="02000603020000020003"/>
              <a:ea typeface="+mn-ea"/>
              <a:cs typeface="Cochin" panose="02000603020000020003"/>
            </a:endParaRPr>
          </a:p>
        </p:txBody>
      </p:sp>
      <p:sp>
        <p:nvSpPr>
          <p:cNvPr id="29698" name="Title 1"/>
          <p:cNvSpPr txBox="1"/>
          <p:nvPr/>
        </p:nvSpPr>
        <p:spPr>
          <a:xfrm>
            <a:off x="179388" y="1412875"/>
            <a:ext cx="8805862" cy="1368425"/>
          </a:xfrm>
          <a:prstGeom prst="rect">
            <a:avLst/>
          </a:prstGeom>
          <a:noFill/>
          <a:ln w="9525">
            <a:noFill/>
          </a:ln>
        </p:spPr>
        <p:txBody>
          <a:bodyPr anchor="ctr" anchorCtr="0"/>
          <a:p>
            <a:pPr algn="r">
              <a:buNone/>
            </a:pPr>
            <a:r>
              <a:rPr lang="en-US" altLang="en-US" sz="3200" b="1">
                <a:solidFill>
                  <a:srgbClr val="000000"/>
                </a:solidFill>
                <a:latin typeface="Times New Roman" panose="02020803070505020304" charset="0"/>
                <a:ea typeface="MS PGothic" panose="020B0600070205080204" pitchFamily="2" charset="-128"/>
              </a:rPr>
              <a:t>PENEGAKAN  HUKUM,</a:t>
            </a:r>
            <a:endParaRPr lang="en-US" altLang="en-US" sz="3200" b="1">
              <a:solidFill>
                <a:srgbClr val="000000"/>
              </a:solidFill>
              <a:latin typeface="Times New Roman" panose="02020803070505020304" charset="0"/>
              <a:ea typeface="MS PGothic" panose="020B0600070205080204" pitchFamily="2" charset="-128"/>
            </a:endParaRPr>
          </a:p>
          <a:p>
            <a:pPr algn="r">
              <a:buNone/>
            </a:pPr>
            <a:r>
              <a:rPr lang="en-US" altLang="en-US" sz="3200" b="1">
                <a:solidFill>
                  <a:srgbClr val="000000"/>
                </a:solidFill>
                <a:latin typeface="Times New Roman" panose="02020803070505020304" charset="0"/>
                <a:ea typeface="MS PGothic" panose="020B0600070205080204" pitchFamily="2" charset="-128"/>
              </a:rPr>
              <a:t>HAK (DAN KEWAJIBAN) ASASI  MANUSIA</a:t>
            </a:r>
            <a:endParaRPr lang="en-US" altLang="en-US" sz="3200" b="1">
              <a:solidFill>
                <a:srgbClr val="000000"/>
              </a:solidFill>
              <a:latin typeface="Times New Roman" panose="02020803070505020304" charset="0"/>
              <a:ea typeface="MS PGothic" panose="020B0600070205080204" pitchFamily="2" charset="-128"/>
            </a:endParaRPr>
          </a:p>
        </p:txBody>
      </p:sp>
      <p:pic>
        <p:nvPicPr>
          <p:cNvPr id="29699" name="Picture 1"/>
          <p:cNvPicPr>
            <a:picLocks noChangeAspect="1"/>
          </p:cNvPicPr>
          <p:nvPr/>
        </p:nvPicPr>
        <p:blipFill>
          <a:blip r:embed="rId1"/>
          <a:stretch>
            <a:fillRect/>
          </a:stretch>
        </p:blipFill>
        <p:spPr>
          <a:xfrm>
            <a:off x="1588" y="4127500"/>
            <a:ext cx="4597400" cy="2730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P spid="296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val 3"/>
          <p:cNvSpPr>
            <a:spLocks noChangeArrowheads="1"/>
          </p:cNvSpPr>
          <p:nvPr/>
        </p:nvSpPr>
        <p:spPr bwMode="auto">
          <a:xfrm>
            <a:off x="323850" y="1415733"/>
            <a:ext cx="3306763" cy="1295400"/>
          </a:xfrm>
          <a:prstGeom prst="ellipse">
            <a:avLst/>
          </a:prstGeom>
          <a:solidFill>
            <a:srgbClr val="A1D7F2"/>
          </a:solidFill>
          <a:ln w="12700">
            <a:solidFill>
              <a:srgbClr val="7F7F7F"/>
            </a:solidFill>
            <a:round/>
          </a:ln>
          <a:effectLst>
            <a:outerShdw blurRad="88900" dist="63500" dir="3000007" algn="br"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704020202020204" pitchFamily="34" charset="0"/>
              <a:buNone/>
              <a:defRPr/>
            </a:pPr>
            <a:r>
              <a:rPr kumimoji="0" lang="en-US" sz="2000" b="1" i="0" u="none" strike="noStrike" kern="1200" cap="none" spc="0" normalizeH="0" baseline="0" noProof="0" dirty="0" err="1">
                <a:ln>
                  <a:noFill/>
                </a:ln>
                <a:solidFill>
                  <a:schemeClr val="tx1"/>
                </a:solidFill>
                <a:effectLst/>
                <a:uLnTx/>
                <a:uFillTx/>
                <a:latin typeface="Arial Rounded MT Bold (Body)"/>
                <a:ea typeface="+mn-ea"/>
                <a:cs typeface="Arial Rounded MT Bold (Body)"/>
                <a:sym typeface="+mn-ea"/>
              </a:rPr>
              <a:t>Demokrasi</a:t>
            </a:r>
            <a:endParaRPr kumimoji="0" lang="en-US" sz="2000" b="1" i="0" u="none" strike="noStrike" kern="1200" cap="none" spc="0" normalizeH="0" baseline="0" noProof="0" dirty="0" err="1">
              <a:ln>
                <a:noFill/>
              </a:ln>
              <a:solidFill>
                <a:schemeClr val="tx1"/>
              </a:solidFill>
              <a:effectLst/>
              <a:uLnTx/>
              <a:uFillTx/>
              <a:latin typeface="Arial Rounded MT Bold (Body)"/>
              <a:ea typeface="+mn-ea"/>
              <a:cs typeface="Arial Rounded MT Bold (Body)"/>
              <a:sym typeface="+mn-ea"/>
            </a:endParaRPr>
          </a:p>
        </p:txBody>
      </p:sp>
      <p:sp>
        <p:nvSpPr>
          <p:cNvPr id="5" name="Oval 4"/>
          <p:cNvSpPr>
            <a:spLocks noChangeArrowheads="1"/>
          </p:cNvSpPr>
          <p:nvPr/>
        </p:nvSpPr>
        <p:spPr bwMode="auto">
          <a:xfrm>
            <a:off x="395288" y="3920808"/>
            <a:ext cx="3240088" cy="1295400"/>
          </a:xfrm>
          <a:prstGeom prst="ellipse">
            <a:avLst/>
          </a:prstGeom>
          <a:solidFill>
            <a:srgbClr val="60B9EC"/>
          </a:solidFill>
          <a:ln w="12700">
            <a:solidFill>
              <a:srgbClr val="000000"/>
            </a:solidFill>
            <a:round/>
          </a:ln>
          <a:effectLst>
            <a:outerShdw blurRad="88900" dist="63500" dir="3000007" algn="br"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704020202020204" pitchFamily="34" charset="0"/>
              <a:buNone/>
              <a:defRPr/>
            </a:pPr>
            <a:r>
              <a:rPr kumimoji="0" lang="en-US" sz="2000" b="1" i="0" u="none" strike="noStrike" kern="1200" cap="none" spc="0" normalizeH="0" baseline="0" noProof="0" dirty="0" err="1">
                <a:ln>
                  <a:noFill/>
                </a:ln>
                <a:solidFill>
                  <a:schemeClr val="tx1"/>
                </a:solidFill>
                <a:effectLst/>
                <a:uLnTx/>
                <a:uFillTx/>
                <a:latin typeface="Arial Rounded MT Bold (Body)"/>
                <a:ea typeface="+mn-ea"/>
                <a:cs typeface="Arial Rounded MT Bold (Body)"/>
                <a:sym typeface="+mn-ea"/>
              </a:rPr>
              <a:t>Hukum</a:t>
            </a:r>
            <a:r>
              <a:rPr kumimoji="0" lang="en-US" sz="2000" b="1" i="0" u="none" strike="noStrike" kern="1200" cap="none" spc="0" normalizeH="0" baseline="0" noProof="0" dirty="0">
                <a:ln>
                  <a:noFill/>
                </a:ln>
                <a:solidFill>
                  <a:schemeClr val="tx1"/>
                </a:solidFill>
                <a:effectLst/>
                <a:uLnTx/>
                <a:uFillTx/>
                <a:latin typeface="Arial Rounded MT Bold (Body)"/>
                <a:ea typeface="+mn-ea"/>
                <a:cs typeface="Arial Rounded MT Bold (Body)"/>
                <a:sym typeface="+mn-ea"/>
              </a:rPr>
              <a:t> &amp; HAM</a:t>
            </a:r>
            <a:endParaRPr kumimoji="0" lang="en-US" sz="2000" b="1" i="0" u="none" strike="noStrike" kern="1200" cap="none" spc="0" normalizeH="0" baseline="0" noProof="0" dirty="0">
              <a:ln>
                <a:noFill/>
              </a:ln>
              <a:solidFill>
                <a:schemeClr val="tx1"/>
              </a:solidFill>
              <a:effectLst/>
              <a:uLnTx/>
              <a:uFillTx/>
              <a:latin typeface="Arial Rounded MT Bold (Body)"/>
              <a:ea typeface="+mn-ea"/>
              <a:cs typeface="Arial Rounded MT Bold (Body)"/>
              <a:sym typeface="+mn-ea"/>
            </a:endParaRPr>
          </a:p>
        </p:txBody>
      </p:sp>
      <p:sp>
        <p:nvSpPr>
          <p:cNvPr id="3" name="Down Arrow 2"/>
          <p:cNvSpPr>
            <a:spLocks noChangeArrowheads="1"/>
          </p:cNvSpPr>
          <p:nvPr/>
        </p:nvSpPr>
        <p:spPr bwMode="auto">
          <a:xfrm>
            <a:off x="1692275" y="2912745"/>
            <a:ext cx="576263" cy="863600"/>
          </a:xfrm>
          <a:prstGeom prst="downArrow">
            <a:avLst>
              <a:gd name="adj1" fmla="val 50000"/>
              <a:gd name="adj2" fmla="val 50003"/>
            </a:avLst>
          </a:prstGeom>
          <a:solidFill>
            <a:srgbClr val="A1D7F2"/>
          </a:solidFill>
          <a:ln w="12700">
            <a:solidFill>
              <a:srgbClr val="043579"/>
            </a:solidFill>
            <a:miter lim="800000"/>
          </a:ln>
          <a:effectLst>
            <a:outerShdw blurRad="88900" dist="63500" dir="3000007" algn="br"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704020202020204" pitchFamily="34" charset="0"/>
              <a:buNone/>
              <a:defRPr/>
            </a:pPr>
            <a:endParaRPr kumimoji="0" 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7" name="Right Arrow 6"/>
          <p:cNvSpPr>
            <a:spLocks noChangeArrowheads="1"/>
          </p:cNvSpPr>
          <p:nvPr/>
        </p:nvSpPr>
        <p:spPr bwMode="auto">
          <a:xfrm flipH="1">
            <a:off x="3765550" y="1745933"/>
            <a:ext cx="936625" cy="576263"/>
          </a:xfrm>
          <a:prstGeom prst="rightArrow">
            <a:avLst>
              <a:gd name="adj1" fmla="val 50000"/>
              <a:gd name="adj2" fmla="val 50002"/>
            </a:avLst>
          </a:prstGeom>
          <a:solidFill>
            <a:srgbClr val="A1D7F2"/>
          </a:solidFill>
          <a:ln w="12700">
            <a:solidFill>
              <a:srgbClr val="043579"/>
            </a:solidFill>
            <a:miter lim="800000"/>
          </a:ln>
          <a:effectLst>
            <a:outerShdw blurRad="88900" dist="63500" dir="3000007" algn="br" rotWithShape="0">
              <a:srgbClr val="808080">
                <a:alpha val="34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704020202020204" pitchFamily="34" charset="0"/>
              <a:buNone/>
              <a:defRPr/>
            </a:pPr>
            <a:endParaRPr kumimoji="0" 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4"/>
          <p:cNvSpPr>
            <a:spLocks noChangeArrowheads="1"/>
          </p:cNvSpPr>
          <p:nvPr/>
        </p:nvSpPr>
        <p:spPr bwMode="auto">
          <a:xfrm>
            <a:off x="4967288" y="2369820"/>
            <a:ext cx="1657350" cy="368300"/>
          </a:xfrm>
          <a:prstGeom prst="rect">
            <a:avLst/>
          </a:prstGeom>
          <a:solidFill>
            <a:srgbClr val="A1D7F2"/>
          </a:solidFill>
          <a:ln w="9525">
            <a:solidFill>
              <a:schemeClr val="tx2">
                <a:lumMod val="50000"/>
              </a:schemeClr>
            </a:solidFill>
            <a:miter lim="800000"/>
          </a:ln>
        </p:spPr>
        <p:txBody>
          <a:bodyPr>
            <a:spAutoFit/>
          </a:bodyPr>
          <a:lstStyle/>
          <a:p>
            <a:pPr marL="0" marR="0" lvl="0" indent="0" algn="l" defTabSz="914400" rtl="0" eaLnBrk="1" fontAlgn="base" latinLnBrk="0" hangingPunct="1">
              <a:lnSpc>
                <a:spcPct val="100000"/>
              </a:lnSpc>
              <a:spcBef>
                <a:spcPts val="600"/>
              </a:spcBef>
              <a:spcAft>
                <a:spcPts val="600"/>
              </a:spcAft>
              <a:buClrTx/>
              <a:buSzTx/>
              <a:buFont typeface="Arial" panose="020B0704020202020204" pitchFamily="34" charset="0"/>
              <a:buNone/>
              <a:defRPr/>
            </a:pPr>
            <a:r>
              <a:rPr kumimoji="0" lang="tr-TR" sz="1800" b="1" i="0" u="none" strike="noStrike" kern="1200" cap="none" spc="0" normalizeH="0" baseline="0" noProof="0">
                <a:ln>
                  <a:noFill/>
                </a:ln>
                <a:solidFill>
                  <a:srgbClr val="000000"/>
                </a:solidFill>
                <a:effectLst/>
                <a:uLnTx/>
                <a:uFillTx/>
                <a:latin typeface="Candara" panose="020E0502030303020204"/>
                <a:ea typeface="MS PGothic" panose="020B0600070205080204" pitchFamily="2" charset="-128"/>
                <a:cs typeface="Candara" panose="020E0502030303020204"/>
                <a:sym typeface="+mn-ea"/>
              </a:rPr>
              <a:t>Pancasila</a:t>
            </a:r>
            <a:endParaRPr kumimoji="0" lang="tr-TR" sz="1800" b="1" i="0" u="none" strike="noStrike" kern="1200" cap="none" spc="0" normalizeH="0" baseline="0" noProof="0">
              <a:ln>
                <a:noFill/>
              </a:ln>
              <a:solidFill>
                <a:srgbClr val="000000"/>
              </a:solidFill>
              <a:effectLst/>
              <a:uLnTx/>
              <a:uFillTx/>
              <a:latin typeface="Candara" panose="020E0502030303020204"/>
              <a:ea typeface="MS PGothic" panose="020B0600070205080204" pitchFamily="2" charset="-128"/>
              <a:cs typeface="Candara" panose="020E0502030303020204"/>
              <a:sym typeface="+mn-ea"/>
            </a:endParaRPr>
          </a:p>
        </p:txBody>
      </p:sp>
      <p:sp>
        <p:nvSpPr>
          <p:cNvPr id="10" name="Rectangle 5"/>
          <p:cNvSpPr>
            <a:spLocks noChangeArrowheads="1"/>
          </p:cNvSpPr>
          <p:nvPr/>
        </p:nvSpPr>
        <p:spPr bwMode="auto">
          <a:xfrm>
            <a:off x="4967288" y="2987358"/>
            <a:ext cx="1657350" cy="368300"/>
          </a:xfrm>
          <a:prstGeom prst="rect">
            <a:avLst/>
          </a:prstGeom>
          <a:solidFill>
            <a:srgbClr val="A1D7F2"/>
          </a:solidFill>
          <a:ln w="9525">
            <a:solidFill>
              <a:schemeClr val="tx2">
                <a:lumMod val="50000"/>
              </a:schemeClr>
            </a:solidFill>
            <a:miter lim="800000"/>
          </a:ln>
        </p:spPr>
        <p:txBody>
          <a:bodyPr>
            <a:spAutoFit/>
          </a:bodyPr>
          <a:lstStyle/>
          <a:p>
            <a:pPr marL="0" marR="0" lvl="0" indent="0" algn="l" defTabSz="914400" rtl="0" eaLnBrk="1" fontAlgn="base" latinLnBrk="0" hangingPunct="1">
              <a:lnSpc>
                <a:spcPct val="100000"/>
              </a:lnSpc>
              <a:spcBef>
                <a:spcPts val="600"/>
              </a:spcBef>
              <a:spcAft>
                <a:spcPts val="600"/>
              </a:spcAft>
              <a:buClrTx/>
              <a:buSzTx/>
              <a:buFont typeface="Arial" panose="020B0704020202020204" pitchFamily="34" charset="0"/>
              <a:buNone/>
              <a:defRPr/>
            </a:pPr>
            <a:r>
              <a:rPr kumimoji="0" lang="tr-TR" sz="1800" b="1" i="0" u="none" strike="noStrike" kern="1200" cap="none" spc="0" normalizeH="0" baseline="0" noProof="0">
                <a:ln>
                  <a:noFill/>
                </a:ln>
                <a:solidFill>
                  <a:srgbClr val="000000"/>
                </a:solidFill>
                <a:effectLst/>
                <a:uLnTx/>
                <a:uFillTx/>
                <a:latin typeface="Candara" panose="020E0502030303020204"/>
                <a:ea typeface="MS PGothic" panose="020B0600070205080204" pitchFamily="2" charset="-128"/>
                <a:cs typeface="Candara" panose="020E0502030303020204"/>
                <a:sym typeface="+mn-ea"/>
              </a:rPr>
              <a:t>UUD 1945</a:t>
            </a:r>
            <a:endParaRPr kumimoji="0" lang="tr-TR" sz="1800" b="1" i="0" u="none" strike="noStrike" kern="1200" cap="none" spc="0" normalizeH="0" baseline="0" noProof="0">
              <a:ln>
                <a:noFill/>
              </a:ln>
              <a:solidFill>
                <a:srgbClr val="000000"/>
              </a:solidFill>
              <a:effectLst/>
              <a:uLnTx/>
              <a:uFillTx/>
              <a:latin typeface="Candara" panose="020E0502030303020204"/>
              <a:ea typeface="MS PGothic" panose="020B0600070205080204" pitchFamily="2" charset="-128"/>
              <a:cs typeface="Candara" panose="020E0502030303020204"/>
              <a:sym typeface="+mn-ea"/>
            </a:endParaRPr>
          </a:p>
        </p:txBody>
      </p:sp>
      <p:sp>
        <p:nvSpPr>
          <p:cNvPr id="11" name="Rectangle 6"/>
          <p:cNvSpPr>
            <a:spLocks noChangeArrowheads="1"/>
          </p:cNvSpPr>
          <p:nvPr/>
        </p:nvSpPr>
        <p:spPr bwMode="auto">
          <a:xfrm>
            <a:off x="4967288" y="3562033"/>
            <a:ext cx="1657350" cy="368300"/>
          </a:xfrm>
          <a:prstGeom prst="rect">
            <a:avLst/>
          </a:prstGeom>
          <a:solidFill>
            <a:srgbClr val="A1D7F2"/>
          </a:solidFill>
          <a:ln w="9525">
            <a:solidFill>
              <a:schemeClr val="tx2">
                <a:lumMod val="50000"/>
              </a:schemeClr>
            </a:solidFill>
            <a:miter lim="800000"/>
          </a:ln>
        </p:spPr>
        <p:txBody>
          <a:bodyPr>
            <a:spAutoFit/>
          </a:bodyPr>
          <a:lstStyle/>
          <a:p>
            <a:pPr marL="0" marR="0" lvl="0" indent="0" algn="l" defTabSz="914400" rtl="0" eaLnBrk="1" fontAlgn="base" latinLnBrk="0" hangingPunct="1">
              <a:lnSpc>
                <a:spcPct val="100000"/>
              </a:lnSpc>
              <a:spcBef>
                <a:spcPts val="600"/>
              </a:spcBef>
              <a:spcAft>
                <a:spcPts val="600"/>
              </a:spcAft>
              <a:buClrTx/>
              <a:buSzTx/>
              <a:buFont typeface="Arial" panose="020B0704020202020204" pitchFamily="34" charset="0"/>
              <a:buNone/>
              <a:defRPr/>
            </a:pPr>
            <a:r>
              <a:rPr kumimoji="0" lang="tr-TR" sz="1800" b="1" i="0" u="none" strike="noStrike" kern="1200" cap="none" spc="0" normalizeH="0" baseline="0" noProof="0">
                <a:ln>
                  <a:noFill/>
                </a:ln>
                <a:solidFill>
                  <a:srgbClr val="000000"/>
                </a:solidFill>
                <a:effectLst/>
                <a:uLnTx/>
                <a:uFillTx/>
                <a:latin typeface="Candara" panose="020E0502030303020204"/>
                <a:ea typeface="MS PGothic" panose="020B0600070205080204" pitchFamily="2" charset="-128"/>
                <a:cs typeface="Candara" panose="020E0502030303020204"/>
                <a:sym typeface="+mn-ea"/>
              </a:rPr>
              <a:t>NKRI</a:t>
            </a:r>
            <a:endParaRPr kumimoji="0" lang="tr-TR" sz="1800" b="1" i="0" u="none" strike="noStrike" kern="1200" cap="none" spc="0" normalizeH="0" baseline="0" noProof="0">
              <a:ln>
                <a:noFill/>
              </a:ln>
              <a:solidFill>
                <a:srgbClr val="000000"/>
              </a:solidFill>
              <a:effectLst/>
              <a:uLnTx/>
              <a:uFillTx/>
              <a:latin typeface="Candara" panose="020E0502030303020204"/>
              <a:ea typeface="MS PGothic" panose="020B0600070205080204" pitchFamily="2" charset="-128"/>
              <a:cs typeface="Candara" panose="020E0502030303020204"/>
              <a:sym typeface="+mn-ea"/>
            </a:endParaRPr>
          </a:p>
        </p:txBody>
      </p:sp>
      <p:sp>
        <p:nvSpPr>
          <p:cNvPr id="12" name="Rectangle 7"/>
          <p:cNvSpPr>
            <a:spLocks noChangeArrowheads="1"/>
          </p:cNvSpPr>
          <p:nvPr/>
        </p:nvSpPr>
        <p:spPr bwMode="auto">
          <a:xfrm>
            <a:off x="4967288" y="4397058"/>
            <a:ext cx="1657350" cy="645160"/>
          </a:xfrm>
          <a:prstGeom prst="rect">
            <a:avLst/>
          </a:prstGeom>
          <a:solidFill>
            <a:srgbClr val="A1D7F2"/>
          </a:solidFill>
          <a:ln w="12700">
            <a:solidFill>
              <a:schemeClr val="bg1"/>
            </a:solidFill>
            <a:miter lim="800000"/>
          </a:ln>
          <a:effectLst>
            <a:outerShdw blurRad="88900" dist="63500" dir="3000007" algn="br" rotWithShape="0">
              <a:srgbClr val="808080">
                <a:alpha val="34999"/>
              </a:srgbClr>
            </a:outerShdw>
          </a:effectLst>
        </p:spPr>
        <p:txBody>
          <a:bodyPr>
            <a:spAutoFit/>
          </a:bodyPr>
          <a:lstStyle/>
          <a:p>
            <a:pPr marL="0" marR="0" lvl="0" indent="0" algn="l" defTabSz="914400" rtl="0" eaLnBrk="1" fontAlgn="base" latinLnBrk="0" hangingPunct="1">
              <a:lnSpc>
                <a:spcPct val="100000"/>
              </a:lnSpc>
              <a:spcBef>
                <a:spcPts val="600"/>
              </a:spcBef>
              <a:spcAft>
                <a:spcPts val="600"/>
              </a:spcAft>
              <a:buClrTx/>
              <a:buSzTx/>
              <a:buFont typeface="Arial" panose="020B0704020202020204" pitchFamily="34" charset="0"/>
              <a:buNone/>
              <a:defRPr/>
            </a:pPr>
            <a:r>
              <a:rPr kumimoji="0" lang="tr-TR" sz="1800" b="1" i="0" u="none" strike="noStrike" kern="1200" cap="none" spc="0" normalizeH="0" baseline="0" noProof="0">
                <a:ln>
                  <a:noFill/>
                </a:ln>
                <a:solidFill>
                  <a:srgbClr val="000000"/>
                </a:solidFill>
                <a:effectLst/>
                <a:uLnTx/>
                <a:uFillTx/>
                <a:latin typeface="Candara" panose="020E0502030303020204"/>
                <a:ea typeface="+mn-ea"/>
                <a:cs typeface="Candara" panose="020E0502030303020204"/>
                <a:sym typeface="+mn-ea"/>
              </a:rPr>
              <a:t>Bhinneka Tunggal Ika</a:t>
            </a:r>
            <a:endParaRPr kumimoji="0" lang="tr-TR" sz="1800" b="1" i="0" u="none" strike="noStrike" kern="1200" cap="none" spc="0" normalizeH="0" baseline="0" noProof="0">
              <a:ln>
                <a:noFill/>
              </a:ln>
              <a:solidFill>
                <a:srgbClr val="000000"/>
              </a:solidFill>
              <a:effectLst/>
              <a:uLnTx/>
              <a:uFillTx/>
              <a:latin typeface="Candara" panose="020E0502030303020204"/>
              <a:ea typeface="+mn-ea"/>
              <a:cs typeface="Candara" panose="020E0502030303020204"/>
              <a:sym typeface="+mn-ea"/>
            </a:endParaRPr>
          </a:p>
        </p:txBody>
      </p:sp>
      <p:sp>
        <p:nvSpPr>
          <p:cNvPr id="13" name="TextBox 8"/>
          <p:cNvSpPr txBox="1">
            <a:spLocks noChangeArrowheads="1"/>
          </p:cNvSpPr>
          <p:nvPr/>
        </p:nvSpPr>
        <p:spPr bwMode="auto">
          <a:xfrm>
            <a:off x="6946900" y="2985770"/>
            <a:ext cx="2017713" cy="368300"/>
          </a:xfrm>
          <a:prstGeom prst="rect">
            <a:avLst/>
          </a:prstGeom>
          <a:solidFill>
            <a:srgbClr val="A1D7F2"/>
          </a:solidFill>
          <a:ln w="9525">
            <a:solidFill>
              <a:schemeClr val="tx2">
                <a:lumMod val="50000"/>
              </a:schemeClr>
            </a:solidFill>
            <a:miter lim="800000"/>
          </a:ln>
        </p:spPr>
        <p:txBody>
          <a:bodyPr>
            <a:spAutoFit/>
          </a:bodyPr>
          <a:lstStyle>
            <a:lvl1pPr>
              <a:spcAft>
                <a:spcPts val="2000"/>
              </a:spcAft>
              <a:buBlip>
                <a:blip r:embed="rId1"/>
              </a:buBlip>
              <a:defRPr sz="2400">
                <a:solidFill>
                  <a:schemeClr val="bg1"/>
                </a:solidFill>
                <a:latin typeface="Arial Rounded MT Bold" panose="020F0704030504030204" pitchFamily="34" charset="77"/>
                <a:ea typeface="MS PGothic" panose="020B0600070205080204" pitchFamily="2" charset="-128"/>
              </a:defRPr>
            </a:lvl1pPr>
            <a:lvl2pPr marL="742950" indent="-285750">
              <a:spcAft>
                <a:spcPts val="1000"/>
              </a:spcAft>
              <a:buBlip>
                <a:blip r:embed="rId1"/>
              </a:buBlip>
              <a:defRPr sz="2200">
                <a:solidFill>
                  <a:schemeClr val="bg1"/>
                </a:solidFill>
                <a:latin typeface="Arial Rounded MT Bold" panose="020F0704030504030204" pitchFamily="34" charset="77"/>
                <a:ea typeface="MS PGothic" panose="020B0600070205080204" pitchFamily="2" charset="-128"/>
              </a:defRPr>
            </a:lvl2pPr>
            <a:lvl3pPr marL="1143000" indent="-228600">
              <a:spcAft>
                <a:spcPts val="1000"/>
              </a:spcAft>
              <a:buBlip>
                <a:blip r:embed="rId1"/>
              </a:buBlip>
              <a:defRPr sz="2000">
                <a:solidFill>
                  <a:schemeClr val="bg1"/>
                </a:solidFill>
                <a:latin typeface="Arial Rounded MT Bold" panose="020F0704030504030204" pitchFamily="34" charset="77"/>
                <a:ea typeface="MS PGothic" panose="020B0600070205080204" pitchFamily="2" charset="-128"/>
              </a:defRPr>
            </a:lvl3pPr>
            <a:lvl4pPr marL="1600200" indent="-228600">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4pPr>
            <a:lvl5pPr marL="2057400" indent="-228600">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5pPr>
            <a:lvl6pPr marL="25146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6pPr>
            <a:lvl7pPr marL="29718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7pPr>
            <a:lvl8pPr marL="34290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8pPr>
            <a:lvl9pPr marL="38862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9pPr>
          </a:lstStyle>
          <a:p>
            <a:pPr marL="0" marR="0" lvl="0" indent="0" algn="l" defTabSz="914400" rtl="0" eaLnBrk="1" fontAlgn="base" latinLnBrk="0" hangingPunct="1">
              <a:lnSpc>
                <a:spcPct val="100000"/>
              </a:lnSpc>
              <a:spcBef>
                <a:spcPts val="600"/>
              </a:spcBef>
              <a:spcAft>
                <a:spcPts val="600"/>
              </a:spcAft>
              <a:buClrTx/>
              <a:buSzTx/>
              <a:buFontTx/>
              <a:buNone/>
              <a:defRPr/>
            </a:pPr>
            <a:r>
              <a:rPr kumimoji="0" lang="en-US" altLang="en-US" sz="1800" b="1" i="0" u="none" strike="noStrike" kern="1200" cap="none" spc="0" normalizeH="0" baseline="0" noProof="0">
                <a:ln>
                  <a:noFill/>
                </a:ln>
                <a:solidFill>
                  <a:srgbClr val="000000"/>
                </a:solidFill>
                <a:effectLst/>
                <a:uLnTx/>
                <a:uFillTx/>
                <a:latin typeface="Candara" panose="020E0502030303020204" pitchFamily="2" charset="0"/>
                <a:ea typeface="MS PGothic" panose="020B0600070205080204" pitchFamily="2" charset="-128"/>
                <a:cs typeface="+mn-cs"/>
                <a:sym typeface="+mn-ea"/>
              </a:rPr>
              <a:t>Negara  Hukum</a:t>
            </a:r>
            <a:endParaRPr kumimoji="0" lang="en-US" altLang="en-US" sz="1800" b="1" i="0" u="none" strike="noStrike" kern="1200" cap="none" spc="0" normalizeH="0" baseline="0" noProof="0">
              <a:ln>
                <a:noFill/>
              </a:ln>
              <a:solidFill>
                <a:srgbClr val="000000"/>
              </a:solidFill>
              <a:effectLst/>
              <a:uLnTx/>
              <a:uFillTx/>
              <a:latin typeface="Candara" panose="020E0502030303020204" pitchFamily="2" charset="0"/>
              <a:ea typeface="MS PGothic" panose="020B0600070205080204" pitchFamily="2" charset="-128"/>
              <a:cs typeface="+mn-cs"/>
              <a:sym typeface="+mn-ea"/>
            </a:endParaRPr>
          </a:p>
        </p:txBody>
      </p:sp>
      <p:sp>
        <p:nvSpPr>
          <p:cNvPr id="14" name="TextBox 9"/>
          <p:cNvSpPr txBox="1">
            <a:spLocks noChangeArrowheads="1"/>
          </p:cNvSpPr>
          <p:nvPr/>
        </p:nvSpPr>
        <p:spPr bwMode="auto">
          <a:xfrm>
            <a:off x="6946900" y="3562033"/>
            <a:ext cx="2017713" cy="645160"/>
          </a:xfrm>
          <a:prstGeom prst="rect">
            <a:avLst/>
          </a:prstGeom>
          <a:solidFill>
            <a:srgbClr val="A1D7F2"/>
          </a:solidFill>
          <a:ln w="9525">
            <a:solidFill>
              <a:schemeClr val="tx2">
                <a:lumMod val="50000"/>
              </a:schemeClr>
            </a:solidFill>
            <a:miter lim="800000"/>
          </a:ln>
        </p:spPr>
        <p:txBody>
          <a:bodyPr>
            <a:spAutoFit/>
          </a:bodyPr>
          <a:lstStyle>
            <a:lvl1pPr>
              <a:spcAft>
                <a:spcPts val="2000"/>
              </a:spcAft>
              <a:buBlip>
                <a:blip r:embed="rId1"/>
              </a:buBlip>
              <a:defRPr sz="2400">
                <a:solidFill>
                  <a:schemeClr val="bg1"/>
                </a:solidFill>
                <a:latin typeface="Arial Rounded MT Bold" panose="020F0704030504030204" pitchFamily="34" charset="77"/>
                <a:ea typeface="MS PGothic" panose="020B0600070205080204" pitchFamily="2" charset="-128"/>
              </a:defRPr>
            </a:lvl1pPr>
            <a:lvl2pPr marL="742950" indent="-285750">
              <a:spcAft>
                <a:spcPts val="1000"/>
              </a:spcAft>
              <a:buBlip>
                <a:blip r:embed="rId1"/>
              </a:buBlip>
              <a:defRPr sz="2200">
                <a:solidFill>
                  <a:schemeClr val="bg1"/>
                </a:solidFill>
                <a:latin typeface="Arial Rounded MT Bold" panose="020F0704030504030204" pitchFamily="34" charset="77"/>
                <a:ea typeface="MS PGothic" panose="020B0600070205080204" pitchFamily="2" charset="-128"/>
              </a:defRPr>
            </a:lvl2pPr>
            <a:lvl3pPr marL="1143000" indent="-228600">
              <a:spcAft>
                <a:spcPts val="1000"/>
              </a:spcAft>
              <a:buBlip>
                <a:blip r:embed="rId1"/>
              </a:buBlip>
              <a:defRPr sz="2000">
                <a:solidFill>
                  <a:schemeClr val="bg1"/>
                </a:solidFill>
                <a:latin typeface="Arial Rounded MT Bold" panose="020F0704030504030204" pitchFamily="34" charset="77"/>
                <a:ea typeface="MS PGothic" panose="020B0600070205080204" pitchFamily="2" charset="-128"/>
              </a:defRPr>
            </a:lvl3pPr>
            <a:lvl4pPr marL="1600200" indent="-228600">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4pPr>
            <a:lvl5pPr marL="2057400" indent="-228600">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5pPr>
            <a:lvl6pPr marL="25146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6pPr>
            <a:lvl7pPr marL="29718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7pPr>
            <a:lvl8pPr marL="34290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8pPr>
            <a:lvl9pPr marL="38862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a:ln>
                  <a:noFill/>
                </a:ln>
                <a:solidFill>
                  <a:srgbClr val="000000"/>
                </a:solidFill>
                <a:effectLst/>
                <a:uLnTx/>
                <a:uFillTx/>
                <a:latin typeface="Candara" panose="020E0502030303020204" pitchFamily="2" charset="0"/>
                <a:ea typeface="MS PGothic" panose="020B0600070205080204" pitchFamily="2" charset="-128"/>
                <a:cs typeface="+mn-cs"/>
                <a:sym typeface="+mn-ea"/>
              </a:rPr>
              <a:t>Otonomi yang</a:t>
            </a:r>
            <a:endParaRPr kumimoji="0" lang="en-US" altLang="en-US" sz="1800" b="1" i="0" u="none" strike="noStrike" kern="1200" cap="none" spc="0" normalizeH="0" baseline="0" noProof="0">
              <a:ln>
                <a:noFill/>
              </a:ln>
              <a:solidFill>
                <a:srgbClr val="000000"/>
              </a:solidFill>
              <a:effectLst/>
              <a:uLnTx/>
              <a:uFillTx/>
              <a:latin typeface="Candara" panose="020E0502030303020204" pitchFamily="2" charset="0"/>
              <a:ea typeface="MS PGothic" panose="020B0600070205080204" pitchFamily="2" charset="-128"/>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a:ln>
                  <a:noFill/>
                </a:ln>
                <a:solidFill>
                  <a:srgbClr val="000000"/>
                </a:solidFill>
                <a:effectLst/>
                <a:uLnTx/>
                <a:uFillTx/>
                <a:latin typeface="Candara" panose="020E0502030303020204" pitchFamily="2" charset="0"/>
                <a:ea typeface="MS PGothic" panose="020B0600070205080204" pitchFamily="2" charset="-128"/>
                <a:cs typeface="+mn-cs"/>
                <a:sym typeface="+mn-ea"/>
              </a:rPr>
              <a:t>terintegrasi</a:t>
            </a:r>
            <a:endParaRPr kumimoji="0" lang="en-US" altLang="en-US" sz="1800" b="1" i="0" u="none" strike="noStrike" kern="1200" cap="none" spc="0" normalizeH="0" baseline="0" noProof="0">
              <a:ln>
                <a:noFill/>
              </a:ln>
              <a:solidFill>
                <a:srgbClr val="000000"/>
              </a:solidFill>
              <a:effectLst/>
              <a:uLnTx/>
              <a:uFillTx/>
              <a:latin typeface="Candara" panose="020E0502030303020204" pitchFamily="2" charset="0"/>
              <a:ea typeface="MS PGothic" panose="020B0600070205080204" pitchFamily="2" charset="-128"/>
              <a:cs typeface="+mn-cs"/>
              <a:sym typeface="+mn-ea"/>
            </a:endParaRPr>
          </a:p>
        </p:txBody>
      </p:sp>
      <p:sp>
        <p:nvSpPr>
          <p:cNvPr id="15" name="TextBox 10"/>
          <p:cNvSpPr txBox="1">
            <a:spLocks noChangeArrowheads="1"/>
          </p:cNvSpPr>
          <p:nvPr/>
        </p:nvSpPr>
        <p:spPr bwMode="auto">
          <a:xfrm>
            <a:off x="6946900" y="4436745"/>
            <a:ext cx="2017713" cy="645160"/>
          </a:xfrm>
          <a:prstGeom prst="rect">
            <a:avLst/>
          </a:prstGeom>
          <a:solidFill>
            <a:srgbClr val="A1D7F2"/>
          </a:solidFill>
          <a:ln w="12700">
            <a:solidFill>
              <a:schemeClr val="bg1"/>
            </a:solidFill>
            <a:miter lim="800000"/>
          </a:ln>
          <a:effectLst>
            <a:outerShdw blurRad="88900" dist="63500" dir="3000007" algn="br" rotWithShape="0">
              <a:srgbClr val="808080">
                <a:alpha val="34999"/>
              </a:srgbClr>
            </a:outerShdw>
          </a:effectLst>
        </p:spPr>
        <p:txBody>
          <a:bodyPr>
            <a:spAutoFit/>
          </a:bodyPr>
          <a:lstStyle>
            <a:lvl1pPr>
              <a:spcAft>
                <a:spcPts val="2000"/>
              </a:spcAft>
              <a:buBlip>
                <a:blip r:embed="rId1"/>
              </a:buBlip>
              <a:defRPr sz="2400">
                <a:solidFill>
                  <a:schemeClr val="bg1"/>
                </a:solidFill>
                <a:latin typeface="Arial Rounded MT Bold" panose="020F0704030504030204" pitchFamily="34" charset="77"/>
                <a:ea typeface="MS PGothic" panose="020B0600070205080204" pitchFamily="2" charset="-128"/>
              </a:defRPr>
            </a:lvl1pPr>
            <a:lvl2pPr marL="742950" indent="-285750">
              <a:spcAft>
                <a:spcPts val="1000"/>
              </a:spcAft>
              <a:buBlip>
                <a:blip r:embed="rId1"/>
              </a:buBlip>
              <a:defRPr sz="2200">
                <a:solidFill>
                  <a:schemeClr val="bg1"/>
                </a:solidFill>
                <a:latin typeface="Arial Rounded MT Bold" panose="020F0704030504030204" pitchFamily="34" charset="77"/>
                <a:ea typeface="MS PGothic" panose="020B0600070205080204" pitchFamily="2" charset="-128"/>
              </a:defRPr>
            </a:lvl2pPr>
            <a:lvl3pPr marL="1143000" indent="-228600">
              <a:spcAft>
                <a:spcPts val="1000"/>
              </a:spcAft>
              <a:buBlip>
                <a:blip r:embed="rId1"/>
              </a:buBlip>
              <a:defRPr sz="2000">
                <a:solidFill>
                  <a:schemeClr val="bg1"/>
                </a:solidFill>
                <a:latin typeface="Arial Rounded MT Bold" panose="020F0704030504030204" pitchFamily="34" charset="77"/>
                <a:ea typeface="MS PGothic" panose="020B0600070205080204" pitchFamily="2" charset="-128"/>
              </a:defRPr>
            </a:lvl3pPr>
            <a:lvl4pPr marL="1600200" indent="-228600">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4pPr>
            <a:lvl5pPr marL="2057400" indent="-228600">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5pPr>
            <a:lvl6pPr marL="25146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6pPr>
            <a:lvl7pPr marL="29718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7pPr>
            <a:lvl8pPr marL="34290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8pPr>
            <a:lvl9pPr marL="38862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9pPr>
          </a:lstStyle>
          <a:p>
            <a:pPr marL="0" marR="0" lvl="0" indent="0" algn="l" defTabSz="914400" rtl="0" eaLnBrk="1" fontAlgn="base" latinLnBrk="0" hangingPunct="1">
              <a:lnSpc>
                <a:spcPct val="100000"/>
              </a:lnSpc>
              <a:spcBef>
                <a:spcPts val="600"/>
              </a:spcBef>
              <a:spcAft>
                <a:spcPts val="600"/>
              </a:spcAft>
              <a:buClrTx/>
              <a:buSzTx/>
              <a:buFontTx/>
              <a:buNone/>
              <a:defRPr/>
            </a:pPr>
            <a:r>
              <a:rPr kumimoji="0" lang="en-US" altLang="en-US" sz="1800" b="1" i="0" u="none" strike="noStrike" kern="1200" cap="none" spc="0" normalizeH="0" baseline="0" noProof="0">
                <a:ln>
                  <a:noFill/>
                </a:ln>
                <a:solidFill>
                  <a:srgbClr val="000000"/>
                </a:solidFill>
                <a:effectLst/>
                <a:uLnTx/>
                <a:uFillTx/>
                <a:latin typeface="Candara" panose="020E0502030303020204" pitchFamily="2" charset="0"/>
                <a:ea typeface="MS PGothic" panose="020B0600070205080204" pitchFamily="2" charset="-128"/>
                <a:cs typeface="+mn-cs"/>
                <a:sym typeface="+mn-ea"/>
              </a:rPr>
              <a:t>Menghargai &amp; menghormati</a:t>
            </a:r>
            <a:endParaRPr kumimoji="0" lang="en-US" altLang="en-US" sz="1800" b="1" i="0" u="none" strike="noStrike" kern="1200" cap="none" spc="0" normalizeH="0" baseline="0" noProof="0">
              <a:ln>
                <a:noFill/>
              </a:ln>
              <a:solidFill>
                <a:srgbClr val="000000"/>
              </a:solidFill>
              <a:effectLst/>
              <a:uLnTx/>
              <a:uFillTx/>
              <a:latin typeface="Candara" panose="020E0502030303020204" pitchFamily="2" charset="0"/>
              <a:ea typeface="MS PGothic" panose="020B0600070205080204" pitchFamily="2" charset="-128"/>
              <a:cs typeface="+mn-cs"/>
              <a:sym typeface="+mn-ea"/>
            </a:endParaRPr>
          </a:p>
        </p:txBody>
      </p:sp>
      <p:sp>
        <p:nvSpPr>
          <p:cNvPr id="16" name="TextBox 11"/>
          <p:cNvSpPr txBox="1">
            <a:spLocks noChangeArrowheads="1"/>
          </p:cNvSpPr>
          <p:nvPr/>
        </p:nvSpPr>
        <p:spPr bwMode="auto">
          <a:xfrm>
            <a:off x="6946900" y="2369820"/>
            <a:ext cx="2017713" cy="368300"/>
          </a:xfrm>
          <a:prstGeom prst="rect">
            <a:avLst/>
          </a:prstGeom>
          <a:solidFill>
            <a:srgbClr val="A1D7F2"/>
          </a:solidFill>
          <a:ln w="9525">
            <a:solidFill>
              <a:schemeClr val="tx2">
                <a:lumMod val="50000"/>
              </a:schemeClr>
            </a:solidFill>
            <a:miter lim="800000"/>
          </a:ln>
        </p:spPr>
        <p:txBody>
          <a:bodyPr>
            <a:spAutoFit/>
          </a:bodyPr>
          <a:lstStyle>
            <a:lvl1pPr>
              <a:spcAft>
                <a:spcPts val="2000"/>
              </a:spcAft>
              <a:buBlip>
                <a:blip r:embed="rId1"/>
              </a:buBlip>
              <a:defRPr sz="2400">
                <a:solidFill>
                  <a:schemeClr val="bg1"/>
                </a:solidFill>
                <a:latin typeface="Arial Rounded MT Bold" panose="020F0704030504030204" pitchFamily="34" charset="77"/>
                <a:ea typeface="MS PGothic" panose="020B0600070205080204" pitchFamily="2" charset="-128"/>
              </a:defRPr>
            </a:lvl1pPr>
            <a:lvl2pPr marL="742950" indent="-285750">
              <a:spcAft>
                <a:spcPts val="1000"/>
              </a:spcAft>
              <a:buBlip>
                <a:blip r:embed="rId1"/>
              </a:buBlip>
              <a:defRPr sz="2200">
                <a:solidFill>
                  <a:schemeClr val="bg1"/>
                </a:solidFill>
                <a:latin typeface="Arial Rounded MT Bold" panose="020F0704030504030204" pitchFamily="34" charset="77"/>
                <a:ea typeface="MS PGothic" panose="020B0600070205080204" pitchFamily="2" charset="-128"/>
              </a:defRPr>
            </a:lvl2pPr>
            <a:lvl3pPr marL="1143000" indent="-228600">
              <a:spcAft>
                <a:spcPts val="1000"/>
              </a:spcAft>
              <a:buBlip>
                <a:blip r:embed="rId1"/>
              </a:buBlip>
              <a:defRPr sz="2000">
                <a:solidFill>
                  <a:schemeClr val="bg1"/>
                </a:solidFill>
                <a:latin typeface="Arial Rounded MT Bold" panose="020F0704030504030204" pitchFamily="34" charset="77"/>
                <a:ea typeface="MS PGothic" panose="020B0600070205080204" pitchFamily="2" charset="-128"/>
              </a:defRPr>
            </a:lvl3pPr>
            <a:lvl4pPr marL="1600200" indent="-228600">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4pPr>
            <a:lvl5pPr marL="2057400" indent="-228600">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5pPr>
            <a:lvl6pPr marL="25146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6pPr>
            <a:lvl7pPr marL="29718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7pPr>
            <a:lvl8pPr marL="34290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8pPr>
            <a:lvl9pPr marL="3886200" indent="-228600" eaLnBrk="0" fontAlgn="base" hangingPunct="0">
              <a:spcBef>
                <a:spcPct val="0"/>
              </a:spcBef>
              <a:spcAft>
                <a:spcPts val="1000"/>
              </a:spcAft>
              <a:buBlip>
                <a:blip r:embed="rId1"/>
              </a:buBlip>
              <a:defRPr>
                <a:solidFill>
                  <a:schemeClr val="bg1"/>
                </a:solidFill>
                <a:latin typeface="Arial Rounded MT Bold" panose="020F0704030504030204" pitchFamily="34" charset="77"/>
                <a:ea typeface="MS PGothic" panose="020B0600070205080204" pitchFamily="2" charset="-128"/>
              </a:defRPr>
            </a:lvl9pPr>
          </a:lstStyle>
          <a:p>
            <a:pPr marL="0" marR="0" lvl="0" indent="0" algn="l" defTabSz="914400" rtl="0" eaLnBrk="1" fontAlgn="base" latinLnBrk="0" hangingPunct="1">
              <a:lnSpc>
                <a:spcPct val="100000"/>
              </a:lnSpc>
              <a:spcBef>
                <a:spcPts val="600"/>
              </a:spcBef>
              <a:spcAft>
                <a:spcPts val="600"/>
              </a:spcAft>
              <a:buClrTx/>
              <a:buSzTx/>
              <a:buFontTx/>
              <a:buNone/>
              <a:defRPr/>
            </a:pPr>
            <a:r>
              <a:rPr kumimoji="0" lang="en-US" altLang="en-US" sz="1800" b="1" i="0" u="none" strike="noStrike" kern="1200" cap="none" spc="0" normalizeH="0" baseline="0" noProof="0">
                <a:ln>
                  <a:noFill/>
                </a:ln>
                <a:solidFill>
                  <a:srgbClr val="000000"/>
                </a:solidFill>
                <a:effectLst/>
                <a:uLnTx/>
                <a:uFillTx/>
                <a:latin typeface="Candara" panose="020E0502030303020204" pitchFamily="2" charset="0"/>
                <a:ea typeface="MS PGothic" panose="020B0600070205080204" pitchFamily="2" charset="-128"/>
                <a:cs typeface="+mn-cs"/>
                <a:sym typeface="+mn-ea"/>
              </a:rPr>
              <a:t>Dasar bernegara</a:t>
            </a:r>
            <a:endParaRPr kumimoji="0" lang="en-US" altLang="en-US" sz="1800" b="1" i="0" u="none" strike="noStrike" kern="1200" cap="none" spc="0" normalizeH="0" baseline="0" noProof="0">
              <a:ln>
                <a:noFill/>
              </a:ln>
              <a:solidFill>
                <a:srgbClr val="000000"/>
              </a:solidFill>
              <a:effectLst/>
              <a:uLnTx/>
              <a:uFillTx/>
              <a:latin typeface="Candara" panose="020E0502030303020204" pitchFamily="2" charset="0"/>
              <a:ea typeface="MS PGothic" panose="020B0600070205080204" pitchFamily="2" charset="-128"/>
              <a:cs typeface="+mn-cs"/>
              <a:sym typeface="+mn-ea"/>
            </a:endParaRPr>
          </a:p>
        </p:txBody>
      </p:sp>
      <p:cxnSp>
        <p:nvCxnSpPr>
          <p:cNvPr id="31757" name="Straight Arrow Connector 22"/>
          <p:cNvCxnSpPr/>
          <p:nvPr/>
        </p:nvCxnSpPr>
        <p:spPr>
          <a:xfrm>
            <a:off x="6659563" y="2595245"/>
            <a:ext cx="252412" cy="0"/>
          </a:xfrm>
          <a:prstGeom prst="straightConnector1">
            <a:avLst/>
          </a:prstGeom>
          <a:ln w="9525" cap="flat" cmpd="sng">
            <a:solidFill>
              <a:schemeClr val="tx1"/>
            </a:solidFill>
            <a:prstDash val="solid"/>
            <a:round/>
            <a:headEnd type="none" w="med" len="med"/>
            <a:tailEnd type="arrow" w="med" len="med"/>
          </a:ln>
        </p:spPr>
      </p:cxnSp>
      <p:cxnSp>
        <p:nvCxnSpPr>
          <p:cNvPr id="31758" name="Straight Arrow Connector 24"/>
          <p:cNvCxnSpPr/>
          <p:nvPr/>
        </p:nvCxnSpPr>
        <p:spPr>
          <a:xfrm>
            <a:off x="6659563" y="4722495"/>
            <a:ext cx="252412" cy="0"/>
          </a:xfrm>
          <a:prstGeom prst="straightConnector1">
            <a:avLst/>
          </a:prstGeom>
          <a:ln w="9525" cap="flat" cmpd="sng">
            <a:solidFill>
              <a:schemeClr val="tx1"/>
            </a:solidFill>
            <a:prstDash val="solid"/>
            <a:round/>
            <a:headEnd type="none" w="med" len="med"/>
            <a:tailEnd type="arrow" w="med" len="med"/>
          </a:ln>
        </p:spPr>
      </p:cxnSp>
      <p:cxnSp>
        <p:nvCxnSpPr>
          <p:cNvPr id="31759" name="Straight Arrow Connector 25"/>
          <p:cNvCxnSpPr/>
          <p:nvPr/>
        </p:nvCxnSpPr>
        <p:spPr>
          <a:xfrm>
            <a:off x="6659563" y="3211195"/>
            <a:ext cx="252412" cy="0"/>
          </a:xfrm>
          <a:prstGeom prst="straightConnector1">
            <a:avLst/>
          </a:prstGeom>
          <a:ln w="9525" cap="flat" cmpd="sng">
            <a:solidFill>
              <a:schemeClr val="tx1"/>
            </a:solidFill>
            <a:prstDash val="solid"/>
            <a:round/>
            <a:headEnd type="none" w="med" len="med"/>
            <a:tailEnd type="arrow" w="med" len="med"/>
          </a:ln>
        </p:spPr>
      </p:cxnSp>
      <p:cxnSp>
        <p:nvCxnSpPr>
          <p:cNvPr id="31760" name="Straight Arrow Connector 26"/>
          <p:cNvCxnSpPr/>
          <p:nvPr/>
        </p:nvCxnSpPr>
        <p:spPr>
          <a:xfrm>
            <a:off x="6659563" y="3785870"/>
            <a:ext cx="252412" cy="0"/>
          </a:xfrm>
          <a:prstGeom prst="straightConnector1">
            <a:avLst/>
          </a:prstGeom>
          <a:ln w="9525" cap="flat" cmpd="sng">
            <a:solidFill>
              <a:schemeClr val="tx1"/>
            </a:solidFill>
            <a:prstDash val="solid"/>
            <a:round/>
            <a:headEnd type="none" w="med" len="med"/>
            <a:tailEnd type="arrow" w="med" len="med"/>
          </a:ln>
        </p:spPr>
      </p:cxnSp>
      <p:sp>
        <p:nvSpPr>
          <p:cNvPr id="21" name="Rectangle 4"/>
          <p:cNvSpPr>
            <a:spLocks noChangeArrowheads="1"/>
          </p:cNvSpPr>
          <p:nvPr/>
        </p:nvSpPr>
        <p:spPr bwMode="auto">
          <a:xfrm>
            <a:off x="4932363" y="1760220"/>
            <a:ext cx="4032250" cy="398780"/>
          </a:xfrm>
          <a:prstGeom prst="rect">
            <a:avLst/>
          </a:prstGeom>
          <a:solidFill>
            <a:srgbClr val="A1D7F2"/>
          </a:solidFill>
          <a:ln w="9525">
            <a:solidFill>
              <a:schemeClr val="tx2">
                <a:lumMod val="50000"/>
              </a:schemeClr>
            </a:solidFill>
            <a:miter lim="800000"/>
          </a:ln>
        </p:spPr>
        <p:txBody>
          <a:bodyPr>
            <a:spAutoFit/>
          </a:bodyPr>
          <a:lstStyle/>
          <a:p>
            <a:pPr marL="0" marR="0" lvl="0" indent="0" algn="ctr" defTabSz="914400" rtl="0" eaLnBrk="1" fontAlgn="base" latinLnBrk="0" hangingPunct="1">
              <a:lnSpc>
                <a:spcPct val="100000"/>
              </a:lnSpc>
              <a:spcBef>
                <a:spcPts val="600"/>
              </a:spcBef>
              <a:spcAft>
                <a:spcPts val="600"/>
              </a:spcAft>
              <a:buClrTx/>
              <a:buSzTx/>
              <a:buFont typeface="Arial" panose="020B0704020202020204" pitchFamily="34" charset="0"/>
              <a:buNone/>
              <a:defRPr/>
            </a:pPr>
            <a:r>
              <a:rPr kumimoji="0" lang="tr-TR" sz="2000" b="1" i="0" u="none" strike="noStrike" kern="1200" cap="none" spc="0" normalizeH="0" baseline="0" noProof="0" dirty="0">
                <a:ln>
                  <a:noFill/>
                </a:ln>
                <a:solidFill>
                  <a:srgbClr val="000000"/>
                </a:solidFill>
                <a:effectLst/>
                <a:uLnTx/>
                <a:uFillTx/>
                <a:latin typeface="Candara" panose="020E0502030303020204"/>
                <a:ea typeface="MS PGothic" panose="020B0600070205080204" pitchFamily="2" charset="-128"/>
                <a:cs typeface="Candara" panose="020E0502030303020204"/>
                <a:sym typeface="+mn-ea"/>
              </a:rPr>
              <a:t>KONSENSUS NASIONAL</a:t>
            </a:r>
            <a:endParaRPr kumimoji="0" lang="tr-TR" sz="2000" b="1" i="0" u="none" strike="noStrike" kern="1200" cap="none" spc="0" normalizeH="0" baseline="0" noProof="0" dirty="0">
              <a:ln>
                <a:noFill/>
              </a:ln>
              <a:solidFill>
                <a:srgbClr val="000000"/>
              </a:solidFill>
              <a:effectLst/>
              <a:uLnTx/>
              <a:uFillTx/>
              <a:latin typeface="Candara" panose="020E0502030303020204"/>
              <a:ea typeface="MS PGothic" panose="020B0600070205080204" pitchFamily="2" charset="-128"/>
              <a:cs typeface="Candara" panose="020E050203030302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7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P spid="7"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2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itle 1"/>
          <p:cNvSpPr>
            <a:spLocks noGrp="1"/>
          </p:cNvSpPr>
          <p:nvPr>
            <p:ph type="title"/>
          </p:nvPr>
        </p:nvSpPr>
        <p:spPr/>
        <p:txBody>
          <a:bodyPr vert="horz" wrap="square" lIns="91440" tIns="45720" rIns="91440" bIns="45720" anchor="ctr" anchorCtr="0"/>
          <a:p>
            <a:pPr eaLnBrk="1" hangingPunct="1"/>
            <a:r>
              <a:rPr lang="en-US" altLang="en-US">
                <a:solidFill>
                  <a:srgbClr val="000000"/>
                </a:solidFill>
              </a:rPr>
              <a:t>MATTER</a:t>
            </a:r>
            <a:endParaRPr lang="en-US" altLang="en-US">
              <a:solidFill>
                <a:srgbClr val="000000"/>
              </a:solidFill>
            </a:endParaRPr>
          </a:p>
        </p:txBody>
      </p:sp>
      <p:sp>
        <p:nvSpPr>
          <p:cNvPr id="3" name="Content Placeholder 2"/>
          <p:cNvSpPr>
            <a:spLocks noGrp="1"/>
          </p:cNvSpPr>
          <p:nvPr>
            <p:ph idx="1"/>
          </p:nvPr>
        </p:nvSpPr>
        <p:spPr/>
        <p:txBody>
          <a:bodyPr vert="horz" lIns="91440" tIns="45720" rIns="91440" bIns="45720" rtlCol="0">
            <a:normAutofit/>
          </a:bodyPr>
          <a:lstStyle/>
          <a:p>
            <a:pPr marL="457200" marR="0" lvl="0" indent="-457200" algn="l" defTabSz="914400" rtl="0" eaLnBrk="1" fontAlgn="auto" latinLnBrk="0" hangingPunct="1">
              <a:lnSpc>
                <a:spcPct val="100000"/>
              </a:lnSpc>
              <a:spcBef>
                <a:spcPts val="0"/>
              </a:spcBef>
              <a:spcAft>
                <a:spcPts val="2000"/>
              </a:spcAft>
              <a:buClrTx/>
              <a:buSzTx/>
              <a:buFont typeface="+mj-lt"/>
              <a:buAutoNum type="arabicPeriod"/>
              <a:defRPr/>
            </a:pPr>
            <a:r>
              <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Rule of Law &amp; Negara </a:t>
            </a:r>
            <a:r>
              <a:rPr kumimoji="0" lang="en-US" sz="20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Hukum</a:t>
            </a:r>
            <a:r>
              <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endPar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a:p>
            <a:pPr marL="457200" marR="0" lvl="0" indent="-457200" algn="l" defTabSz="914400" rtl="0" eaLnBrk="1" fontAlgn="auto" latinLnBrk="0" hangingPunct="1">
              <a:lnSpc>
                <a:spcPct val="100000"/>
              </a:lnSpc>
              <a:spcBef>
                <a:spcPts val="0"/>
              </a:spcBef>
              <a:spcAft>
                <a:spcPts val="2000"/>
              </a:spcAft>
              <a:buClrTx/>
              <a:buSzTx/>
              <a:buFont typeface="+mj-lt"/>
              <a:buAutoNum type="arabicPeriod"/>
              <a:defRPr/>
            </a:pPr>
            <a:r>
              <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Indonesia </a:t>
            </a:r>
            <a:r>
              <a:rPr kumimoji="0" lang="en-US" sz="20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sebagai</a:t>
            </a:r>
            <a:r>
              <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Negara </a:t>
            </a:r>
            <a:r>
              <a:rPr kumimoji="0" lang="en-US" sz="20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Hukum</a:t>
            </a:r>
            <a:endPar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a:p>
            <a:pPr marL="457200" marR="0" lvl="0" indent="-457200" algn="l" defTabSz="914400" rtl="0" eaLnBrk="1" fontAlgn="auto" latinLnBrk="0" hangingPunct="1">
              <a:lnSpc>
                <a:spcPct val="100000"/>
              </a:lnSpc>
              <a:spcBef>
                <a:spcPts val="0"/>
              </a:spcBef>
              <a:spcAft>
                <a:spcPts val="2000"/>
              </a:spcAft>
              <a:buClrTx/>
              <a:buSzTx/>
              <a:buFont typeface="+mj-lt"/>
              <a:buAutoNum type="arabicPeriod"/>
              <a:defRPr/>
            </a:pPr>
            <a:r>
              <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Sejarah </a:t>
            </a:r>
            <a:r>
              <a:rPr kumimoji="0" lang="en-US" sz="20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Hak</a:t>
            </a:r>
            <a:r>
              <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0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Asasi</a:t>
            </a:r>
            <a:r>
              <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0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Manusia</a:t>
            </a:r>
            <a:endPar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a:p>
            <a:pPr marL="457200" marR="0" lvl="0" indent="-457200" algn="l" defTabSz="914400" rtl="0" eaLnBrk="1" fontAlgn="auto" latinLnBrk="0" hangingPunct="1">
              <a:lnSpc>
                <a:spcPct val="100000"/>
              </a:lnSpc>
              <a:spcBef>
                <a:spcPts val="0"/>
              </a:spcBef>
              <a:spcAft>
                <a:spcPts val="2000"/>
              </a:spcAft>
              <a:buClrTx/>
              <a:buSzTx/>
              <a:buFont typeface="+mj-lt"/>
              <a:buAutoNum type="arabicPeriod"/>
              <a:defRPr/>
            </a:pPr>
            <a:r>
              <a:rPr kumimoji="0" lang="en-US" sz="20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Studi</a:t>
            </a:r>
            <a:r>
              <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0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Kasus</a:t>
            </a:r>
            <a:endParaRPr kumimoji="0" lang="en-US" sz="20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itle 1"/>
          <p:cNvSpPr>
            <a:spLocks noGrp="1"/>
          </p:cNvSpPr>
          <p:nvPr>
            <p:ph type="title"/>
          </p:nvPr>
        </p:nvSpPr>
        <p:spPr>
          <a:xfrm>
            <a:off x="468313" y="224155"/>
            <a:ext cx="5986462" cy="1143000"/>
          </a:xfrm>
        </p:spPr>
        <p:txBody>
          <a:bodyPr vert="horz" wrap="square" lIns="91440" tIns="45720" rIns="91440" bIns="45720" anchor="ctr" anchorCtr="0"/>
          <a:p>
            <a:pPr eaLnBrk="1" hangingPunct="1"/>
            <a:r>
              <a:rPr lang="en-US" altLang="en-US" sz="2600" b="1">
                <a:solidFill>
                  <a:schemeClr val="tx1"/>
                </a:solidFill>
                <a:latin typeface="Times New Roman" panose="02020803070505020304" charset="0"/>
              </a:rPr>
              <a:t>RULE OF LAW &amp; NEGARA HUKUM</a:t>
            </a:r>
            <a:endParaRPr lang="en-US" altLang="en-US" sz="2600" b="1">
              <a:solidFill>
                <a:schemeClr val="tx1"/>
              </a:solidFill>
              <a:latin typeface="Times New Roman" panose="02020803070505020304" charset="0"/>
            </a:endParaRPr>
          </a:p>
        </p:txBody>
      </p:sp>
      <p:sp>
        <p:nvSpPr>
          <p:cNvPr id="18434" name="Content Placeholder 2"/>
          <p:cNvSpPr>
            <a:spLocks noGrp="1"/>
          </p:cNvSpPr>
          <p:nvPr>
            <p:ph idx="1"/>
          </p:nvPr>
        </p:nvSpPr>
        <p:spPr>
          <a:xfrm>
            <a:off x="611188" y="1703705"/>
            <a:ext cx="8064500" cy="3921125"/>
          </a:xfrm>
        </p:spPr>
        <p:txBody>
          <a:bodyPr vert="horz" lIns="91440" tIns="45720" rIns="91440" bIns="45720" rtlCol="0">
            <a:normAutofit/>
          </a:bodyPr>
          <a:lstStyle/>
          <a:p>
            <a:pPr marL="0" marR="0" lvl="0" indent="0" algn="just" defTabSz="914400" rtl="0" eaLnBrk="1" fontAlgn="auto" latinLnBrk="0" hangingPunct="1">
              <a:lnSpc>
                <a:spcPct val="110000"/>
              </a:lnSpc>
              <a:spcBef>
                <a:spcPts val="0"/>
              </a:spcBef>
              <a:spcAft>
                <a:spcPts val="600"/>
              </a:spcAft>
              <a:buClrTx/>
              <a:buSzTx/>
              <a:buFontTx/>
              <a:buNone/>
              <a:defRPr/>
            </a:pP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Rechts-staat</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menentang</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sng"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absolutisme</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yaitu</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kekuasaan</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dari</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raja yang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sewenang-wenang</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untuk</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mewujudkan</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negara</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berdasarkan</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pada</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suatu</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peraturan</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chemeClr val="tx1"/>
                </a:solidFill>
                <a:effectLst/>
                <a:uLnTx/>
                <a:uFillTx/>
                <a:latin typeface="Arial" panose="020B0704020202020204"/>
                <a:ea typeface="+mn-ea"/>
                <a:cs typeface="Arial" panose="020B0704020202020204"/>
              </a:rPr>
              <a:t>perundang-undangan</a:t>
            </a:r>
            <a:r>
              <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rPr>
              <a:t>.</a:t>
            </a:r>
            <a:endPar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endParaRPr>
          </a:p>
          <a:p>
            <a:pPr marL="0" marR="0" lvl="0" indent="0" algn="just" defTabSz="914400" rtl="0" eaLnBrk="1" fontAlgn="auto" latinLnBrk="0" hangingPunct="1">
              <a:lnSpc>
                <a:spcPct val="110000"/>
              </a:lnSpc>
              <a:spcBef>
                <a:spcPts val="0"/>
              </a:spcBef>
              <a:spcAft>
                <a:spcPts val="600"/>
              </a:spcAft>
              <a:buClrTx/>
              <a:buSzTx/>
              <a:buFontTx/>
              <a:buNone/>
              <a:defRPr/>
            </a:pPr>
            <a:endParaRPr kumimoji="0" lang="en-US" sz="2300" b="0" i="0" u="none" strike="noStrike" kern="1200" cap="none" spc="0" normalizeH="0" baseline="0" noProof="0" dirty="0">
              <a:ln>
                <a:noFill/>
              </a:ln>
              <a:solidFill>
                <a:schemeClr val="tx1"/>
              </a:solidFill>
              <a:effectLst/>
              <a:uLnTx/>
              <a:uFillTx/>
              <a:latin typeface="Arial" panose="020B0704020202020204"/>
              <a:ea typeface="+mn-ea"/>
              <a:cs typeface="Arial" panose="020B0704020202020204"/>
            </a:endParaRPr>
          </a:p>
          <a:p>
            <a:pPr marL="0" marR="0" lvl="0" indent="0" algn="just" defTabSz="914400" rtl="0" eaLnBrk="1" fontAlgn="auto" latinLnBrk="0" hangingPunct="1">
              <a:lnSpc>
                <a:spcPct val="110000"/>
              </a:lnSpc>
              <a:spcBef>
                <a:spcPts val="0"/>
              </a:spcBef>
              <a:spcAft>
                <a:spcPts val="1800"/>
              </a:spcAft>
              <a:buClrTx/>
              <a:buSzTx/>
              <a:buFontTx/>
              <a:buNone/>
              <a:defRPr/>
            </a:pP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Pembatasan</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yuridis</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karena</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kekuasaan</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yang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cenderung</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korup</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dikhawatirkan</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menjauhkan</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fungsi</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negara</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bagi</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masyarakat</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sbg</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pembatasan</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kekuasaan</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normatif</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yuridis</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untuk</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menghindari</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kekuasaan</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sng"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despotik</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Hitchner</a:t>
            </a:r>
            <a:r>
              <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1981: 69) </a:t>
            </a:r>
            <a:endParaRPr kumimoji="0" lang="en-US" sz="23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6" name="Shape 66"/>
        <p:cNvGrpSpPr/>
        <p:nvPr/>
      </p:nvGrpSpPr>
      <p:grpSpPr>
        <a:xfrm>
          <a:off x="0" y="0"/>
          <a:ext cx="0" cy="0"/>
          <a:chOff x="0" y="0"/>
          <a:chExt cx="0" cy="0"/>
        </a:xfrm>
      </p:grpSpPr>
      <p:sp>
        <p:nvSpPr>
          <p:cNvPr id="67" name="Google Shape;67;p5"/>
          <p:cNvSpPr txBox="1"/>
          <p:nvPr/>
        </p:nvSpPr>
        <p:spPr>
          <a:xfrm>
            <a:off x="4879975" y="1844675"/>
            <a:ext cx="2711450" cy="3670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100"/>
              <a:buFont typeface="Candara" panose="020E0502030303020204"/>
              <a:buNone/>
            </a:pPr>
            <a:r>
              <a:rPr lang="en-US" sz="1800" b="0" i="0" u="none">
                <a:solidFill>
                  <a:schemeClr val="lt1"/>
                </a:solidFill>
                <a:latin typeface="Candara" panose="020E0502030303020204"/>
                <a:ea typeface="Candara" panose="020E0502030303020204"/>
                <a:cs typeface="Candara" panose="020E0502030303020204"/>
                <a:sym typeface="Candara" panose="020E0502030303020204"/>
              </a:rPr>
              <a:t>KEWARGANEGARAAN</a:t>
            </a:r>
            <a:endParaRPr lang="en-US" sz="1800" b="0"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68" name="Google Shape;68;p5"/>
          <p:cNvSpPr txBox="1"/>
          <p:nvPr/>
        </p:nvSpPr>
        <p:spPr>
          <a:xfrm>
            <a:off x="5580062" y="2555875"/>
            <a:ext cx="1171575" cy="3670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100"/>
              <a:buFont typeface="Candara" panose="020E0502030303020204"/>
              <a:buNone/>
            </a:pPr>
            <a:r>
              <a:rPr lang="en-US" sz="1800" b="0" i="0" u="none">
                <a:solidFill>
                  <a:schemeClr val="lt1"/>
                </a:solidFill>
                <a:latin typeface="Candara" panose="020E0502030303020204"/>
                <a:ea typeface="Candara" panose="020E0502030303020204"/>
                <a:cs typeface="Candara" panose="020E0502030303020204"/>
                <a:sym typeface="Candara" panose="020E0502030303020204"/>
              </a:rPr>
              <a:t>NEGARA</a:t>
            </a:r>
            <a:endParaRPr lang="en-US" sz="1800" b="0"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69" name="Google Shape;69;p5"/>
          <p:cNvSpPr txBox="1"/>
          <p:nvPr/>
        </p:nvSpPr>
        <p:spPr>
          <a:xfrm>
            <a:off x="4067175" y="3314700"/>
            <a:ext cx="4359275" cy="3670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100"/>
              <a:buFont typeface="Candara" panose="020E0502030303020204"/>
              <a:buNone/>
            </a:pPr>
            <a:r>
              <a:rPr lang="en-US" sz="1800" b="0" i="0" u="none">
                <a:solidFill>
                  <a:schemeClr val="lt1"/>
                </a:solidFill>
                <a:latin typeface="Candara" panose="020E0502030303020204"/>
                <a:ea typeface="Candara" panose="020E0502030303020204"/>
                <a:cs typeface="Candara" panose="020E0502030303020204"/>
                <a:sym typeface="Candara" panose="020E0502030303020204"/>
              </a:rPr>
              <a:t>IDENTITAS &amp; INTEGRITAS NASIONAL</a:t>
            </a:r>
            <a:endParaRPr lang="en-US" sz="1800" b="0"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70" name="Google Shape;70;p5"/>
          <p:cNvSpPr/>
          <p:nvPr/>
        </p:nvSpPr>
        <p:spPr>
          <a:xfrm>
            <a:off x="4643437" y="1700212"/>
            <a:ext cx="3097212" cy="649287"/>
          </a:xfrm>
          <a:prstGeom prst="ellipse">
            <a:avLst/>
          </a:prstGeom>
          <a:gradFill>
            <a:gsLst>
              <a:gs pos="0">
                <a:srgbClr val="6AC9FB">
                  <a:alpha val="20784"/>
                </a:srgbClr>
              </a:gs>
              <a:gs pos="100000">
                <a:srgbClr val="167BB0">
                  <a:alpha val="20784"/>
                </a:srgbClr>
              </a:gs>
            </a:gsLst>
            <a:lin ang="4680000" scaled="0"/>
          </a:gradFill>
          <a:ln w="12700" cap="flat" cmpd="sng">
            <a:solidFill>
              <a:srgbClr val="ADDCF5"/>
            </a:solidFill>
            <a:prstDash val="solid"/>
            <a:round/>
            <a:headEnd type="none" w="sm" len="sm"/>
            <a:tailEnd type="none" w="sm" len="sm"/>
          </a:ln>
          <a:effectLst>
            <a:outerShdw blurRad="63500" dist="25400" dir="540000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71" name="Google Shape;71;p5"/>
          <p:cNvSpPr/>
          <p:nvPr/>
        </p:nvSpPr>
        <p:spPr>
          <a:xfrm>
            <a:off x="4356100" y="1412875"/>
            <a:ext cx="3671887" cy="1584325"/>
          </a:xfrm>
          <a:prstGeom prst="ellipse">
            <a:avLst/>
          </a:prstGeom>
          <a:gradFill>
            <a:gsLst>
              <a:gs pos="0">
                <a:srgbClr val="6AC9FB">
                  <a:alpha val="20784"/>
                </a:srgbClr>
              </a:gs>
              <a:gs pos="100000">
                <a:srgbClr val="167BB0">
                  <a:alpha val="20784"/>
                </a:srgbClr>
              </a:gs>
            </a:gsLst>
            <a:lin ang="4680000" scaled="0"/>
          </a:gradFill>
          <a:ln w="12700" cap="flat" cmpd="sng">
            <a:solidFill>
              <a:srgbClr val="ADDCF5"/>
            </a:solidFill>
            <a:prstDash val="solid"/>
            <a:round/>
            <a:headEnd type="none" w="sm" len="sm"/>
            <a:tailEnd type="none" w="sm" len="sm"/>
          </a:ln>
          <a:effectLst>
            <a:outerShdw blurRad="63500" dist="25400" dir="540000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72" name="Google Shape;72;p5"/>
          <p:cNvSpPr/>
          <p:nvPr/>
        </p:nvSpPr>
        <p:spPr>
          <a:xfrm>
            <a:off x="3492500" y="1146175"/>
            <a:ext cx="5464175" cy="3074987"/>
          </a:xfrm>
          <a:prstGeom prst="ellipse">
            <a:avLst/>
          </a:prstGeom>
          <a:gradFill>
            <a:gsLst>
              <a:gs pos="0">
                <a:srgbClr val="6AC9FB">
                  <a:alpha val="20784"/>
                </a:srgbClr>
              </a:gs>
              <a:gs pos="100000">
                <a:srgbClr val="167BB0">
                  <a:alpha val="20784"/>
                </a:srgbClr>
              </a:gs>
            </a:gsLst>
            <a:lin ang="4680000" scaled="0"/>
          </a:gradFill>
          <a:ln w="12700" cap="flat" cmpd="sng">
            <a:solidFill>
              <a:srgbClr val="ADDCF5"/>
            </a:solidFill>
            <a:prstDash val="solid"/>
            <a:round/>
            <a:headEnd type="none" w="sm" len="sm"/>
            <a:tailEnd type="none" w="sm" len="sm"/>
          </a:ln>
          <a:effectLst>
            <a:outerShdw blurRad="63500" dist="25400" dir="540000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73" name="Google Shape;73;p5"/>
          <p:cNvSpPr/>
          <p:nvPr/>
        </p:nvSpPr>
        <p:spPr>
          <a:xfrm>
            <a:off x="5148262" y="4365625"/>
            <a:ext cx="2016125" cy="647700"/>
          </a:xfrm>
          <a:prstGeom prst="downArrow">
            <a:avLst>
              <a:gd name="adj1" fmla="val 10800"/>
              <a:gd name="adj2" fmla="val 52450"/>
            </a:avLst>
          </a:prstGeom>
          <a:gradFill>
            <a:gsLst>
              <a:gs pos="0">
                <a:srgbClr val="EDF2F5"/>
              </a:gs>
              <a:gs pos="41999">
                <a:srgbClr val="B8CCD5"/>
              </a:gs>
              <a:gs pos="100000">
                <a:srgbClr val="3E8BA5"/>
              </a:gs>
            </a:gsLst>
            <a:lin ang="5160000" scaled="0"/>
          </a:gradFill>
          <a:ln w="12700" cap="flat" cmpd="sng">
            <a:solidFill>
              <a:srgbClr val="145565"/>
            </a:solidFill>
            <a:prstDash val="solid"/>
            <a:round/>
            <a:headEnd type="none" w="sm" len="sm"/>
            <a:tailEnd type="none" w="sm" len="sm"/>
          </a:ln>
          <a:effectLst>
            <a:outerShdw blurRad="63500" dist="12700" dir="5400000" sx="102000" sy="102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74" name="Google Shape;74;p5"/>
          <p:cNvSpPr/>
          <p:nvPr/>
        </p:nvSpPr>
        <p:spPr>
          <a:xfrm>
            <a:off x="4314825" y="5300662"/>
            <a:ext cx="3671887" cy="1008062"/>
          </a:xfrm>
          <a:prstGeom prst="ellipse">
            <a:avLst/>
          </a:prstGeom>
          <a:solidFill>
            <a:srgbClr val="86DCF9">
              <a:alpha val="41960"/>
            </a:srgbClr>
          </a:solidFill>
          <a:ln w="12700" cap="flat" cmpd="sng">
            <a:solidFill>
              <a:srgbClr val="ADDCF5"/>
            </a:solidFill>
            <a:prstDash val="solid"/>
            <a:round/>
            <a:headEnd type="none" w="sm" len="sm"/>
            <a:tailEnd type="none" w="sm" len="sm"/>
          </a:ln>
          <a:effectLst>
            <a:outerShdw blurRad="63500" dist="25400" dir="540000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00"/>
              <a:buFont typeface="Candara" panose="020E0502030303020204"/>
              <a:buNone/>
            </a:pPr>
            <a:r>
              <a:rPr lang="en-US" sz="1800" b="0" i="0" u="none">
                <a:solidFill>
                  <a:srgbClr val="FFFFFF"/>
                </a:solidFill>
                <a:latin typeface="Candara" panose="020E0502030303020204"/>
                <a:ea typeface="Candara" panose="020E0502030303020204"/>
                <a:cs typeface="Candara" panose="020E0502030303020204"/>
                <a:sym typeface="Candara" panose="020E0502030303020204"/>
              </a:rPr>
              <a:t>Demokrasi, </a:t>
            </a:r>
            <a:endParaRPr lang="en-US" sz="1800" b="0" i="0" u="none">
              <a:solidFill>
                <a:srgbClr val="FFFFFF"/>
              </a:solidFill>
              <a:latin typeface="Candara" panose="020E0502030303020204"/>
              <a:ea typeface="Candara" panose="020E0502030303020204"/>
              <a:cs typeface="Candara" panose="020E0502030303020204"/>
              <a:sym typeface="Candara" panose="020E0502030303020204"/>
            </a:endParaRPr>
          </a:p>
          <a:p>
            <a:pPr marL="0" marR="0" lvl="0" indent="0" algn="ctr" rtl="0">
              <a:lnSpc>
                <a:spcPct val="100000"/>
              </a:lnSpc>
              <a:spcBef>
                <a:spcPts val="0"/>
              </a:spcBef>
              <a:spcAft>
                <a:spcPts val="0"/>
              </a:spcAft>
              <a:buClr>
                <a:srgbClr val="FFFFFF"/>
              </a:buClr>
              <a:buSzPts val="2200"/>
              <a:buFont typeface="Candara" panose="020E0502030303020204"/>
              <a:buNone/>
            </a:pPr>
            <a:r>
              <a:rPr lang="en-US" sz="1800" b="0" i="0" u="none">
                <a:solidFill>
                  <a:srgbClr val="FFFFFF"/>
                </a:solidFill>
                <a:latin typeface="Candara" panose="020E0502030303020204"/>
                <a:ea typeface="Candara" panose="020E0502030303020204"/>
                <a:cs typeface="Candara" panose="020E0502030303020204"/>
                <a:sym typeface="Candara" panose="020E0502030303020204"/>
              </a:rPr>
              <a:t>Hukum &amp; HAM</a:t>
            </a:r>
            <a:endParaRPr lang="en-US" sz="1800" b="0" i="0" u="none">
              <a:solidFill>
                <a:srgbClr val="FFFFFF"/>
              </a:solidFill>
              <a:latin typeface="Candara" panose="020E0502030303020204"/>
              <a:ea typeface="Candara" panose="020E0502030303020204"/>
              <a:cs typeface="Candara" panose="020E0502030303020204"/>
              <a:sym typeface="Candara" panose="020E0502030303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itle 1"/>
          <p:cNvSpPr>
            <a:spLocks noGrp="1"/>
          </p:cNvSpPr>
          <p:nvPr>
            <p:ph type="title"/>
          </p:nvPr>
        </p:nvSpPr>
        <p:spPr>
          <a:xfrm>
            <a:off x="1331913" y="1412875"/>
            <a:ext cx="7200900" cy="1143000"/>
          </a:xfrm>
        </p:spPr>
        <p:txBody>
          <a:bodyPr vert="horz" wrap="square" lIns="91440" tIns="45720" rIns="91440" bIns="45720" anchor="ctr" anchorCtr="0"/>
          <a:p>
            <a:pPr eaLnBrk="1" hangingPunct="1"/>
            <a:r>
              <a:rPr lang="en-US" altLang="en-US" sz="2600" b="1">
                <a:solidFill>
                  <a:srgbClr val="000000"/>
                </a:solidFill>
                <a:latin typeface="Times New Roman" panose="02020803070505020304" charset="0"/>
              </a:rPr>
              <a:t>INDONESIA SEBAGAI NEGARA HUKUM</a:t>
            </a:r>
            <a:endParaRPr lang="en-US" altLang="en-US" sz="2600" b="1">
              <a:solidFill>
                <a:srgbClr val="000000"/>
              </a:solidFill>
              <a:latin typeface="Times New Roman" panose="02020803070505020304" charset="0"/>
            </a:endParaRPr>
          </a:p>
        </p:txBody>
      </p:sp>
      <p:sp>
        <p:nvSpPr>
          <p:cNvPr id="51202" name="Content Placeholder 2"/>
          <p:cNvSpPr>
            <a:spLocks noGrp="1"/>
          </p:cNvSpPr>
          <p:nvPr>
            <p:ph idx="1"/>
          </p:nvPr>
        </p:nvSpPr>
        <p:spPr>
          <a:xfrm>
            <a:off x="612775" y="2820988"/>
            <a:ext cx="8280400" cy="4137025"/>
          </a:xfrm>
        </p:spPr>
        <p:txBody>
          <a:bodyPr vert="horz" lIns="91440" tIns="45720" rIns="91440" bIns="45720" rtlCol="0">
            <a:normAutofit/>
          </a:bodyPr>
          <a:lstStyle/>
          <a:p>
            <a:pPr marL="0" marR="0" lvl="0" indent="0" algn="just" defTabSz="914400" rtl="0" eaLnBrk="1" fontAlgn="auto" latinLnBrk="0" hangingPunct="1">
              <a:lnSpc>
                <a:spcPct val="120000"/>
              </a:lnSpc>
              <a:spcBef>
                <a:spcPct val="0"/>
              </a:spcBef>
              <a:spcAft>
                <a:spcPts val="1200"/>
              </a:spcAft>
              <a:buClrTx/>
              <a:buSzTx/>
              <a:buFontTx/>
              <a:buNone/>
              <a:defRPr/>
            </a:pP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Unsur-unsur</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dalam</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UUD 45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sebagai</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negara</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hukum</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a:t>
            </a:r>
            <a:endPar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a:p>
            <a:pPr marL="357505" marR="0" lvl="0" indent="-357505" algn="just" defTabSz="914400" rtl="0" eaLnBrk="1" fontAlgn="auto" latinLnBrk="0" hangingPunct="1">
              <a:lnSpc>
                <a:spcPct val="120000"/>
              </a:lnSpc>
              <a:spcBef>
                <a:spcPct val="0"/>
              </a:spcBef>
              <a:spcAft>
                <a:spcPts val="600"/>
              </a:spcAft>
              <a:buClrTx/>
              <a:buSzTx/>
              <a:buFontTx/>
              <a:buAutoNum type="arabicPeriod"/>
              <a:defRPr/>
            </a:pP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Dibangun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&amp;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ditegakkan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menurut</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prinsip</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demokrasi</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endPar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a:p>
            <a:pPr marL="357505" marR="0" lvl="0" indent="-357505" algn="just" defTabSz="914400" rtl="0" eaLnBrk="1" fontAlgn="auto" latinLnBrk="0" hangingPunct="1">
              <a:lnSpc>
                <a:spcPct val="120000"/>
              </a:lnSpc>
              <a:spcBef>
                <a:spcPct val="0"/>
              </a:spcBef>
              <a:spcAft>
                <a:spcPts val="600"/>
              </a:spcAft>
              <a:buClrTx/>
              <a:buSzTx/>
              <a:buFontTx/>
              <a:buAutoNum type="arabicPeriod"/>
              <a:defRPr/>
            </a:pP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Supremasi</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hukum</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dan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konstitusi</a:t>
            </a:r>
            <a:endPar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a:p>
            <a:pPr marL="357505" marR="0" lvl="0" indent="-357505" algn="just" defTabSz="914400" rtl="0" eaLnBrk="1" fontAlgn="auto" latinLnBrk="0" hangingPunct="1">
              <a:lnSpc>
                <a:spcPct val="120000"/>
              </a:lnSpc>
              <a:spcBef>
                <a:spcPct val="0"/>
              </a:spcBef>
              <a:spcAft>
                <a:spcPts val="600"/>
              </a:spcAft>
              <a:buClrTx/>
              <a:buSzTx/>
              <a:buFontTx/>
              <a:buAutoNum type="arabicPeriod"/>
              <a:defRPr/>
            </a:pP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Pemisahan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dan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pembatasan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kekuasaan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menurut</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konstitusi</a:t>
            </a:r>
            <a:endPar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a:p>
            <a:pPr marL="357505" marR="0" lvl="0" indent="-357505" algn="just" defTabSz="914400" rtl="0" eaLnBrk="1" fontAlgn="auto" latinLnBrk="0" hangingPunct="1">
              <a:lnSpc>
                <a:spcPct val="120000"/>
              </a:lnSpc>
              <a:spcBef>
                <a:spcPct val="0"/>
              </a:spcBef>
              <a:spcAft>
                <a:spcPts val="600"/>
              </a:spcAft>
              <a:buClrTx/>
              <a:buSzTx/>
              <a:buFontTx/>
              <a:buAutoNum type="arabicPeriod"/>
              <a:defRPr/>
            </a:pP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Peradilan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yang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bebas</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dan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tidak</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memihak</a:t>
            </a:r>
            <a:endPar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a:p>
            <a:pPr marL="357505" marR="0" lvl="0" indent="-357505" algn="just" defTabSz="914400" rtl="0" eaLnBrk="1" fontAlgn="auto" latinLnBrk="0" hangingPunct="1">
              <a:lnSpc>
                <a:spcPct val="120000"/>
              </a:lnSpc>
              <a:spcBef>
                <a:spcPct val="0"/>
              </a:spcBef>
              <a:spcAft>
                <a:spcPts val="600"/>
              </a:spcAft>
              <a:buClrTx/>
              <a:buSzTx/>
              <a:buFontTx/>
              <a:buAutoNum type="arabicPeriod"/>
              <a:defRPr/>
            </a:pP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Persamaan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setiap</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warga</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negara</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dalam</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hukum</a:t>
            </a:r>
            <a:endPar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a:p>
            <a:pPr marL="357505" marR="0" lvl="0" indent="-357505" algn="just" defTabSz="914400" rtl="0" eaLnBrk="1" fontAlgn="auto" latinLnBrk="0" hangingPunct="1">
              <a:lnSpc>
                <a:spcPct val="120000"/>
              </a:lnSpc>
              <a:spcBef>
                <a:spcPct val="0"/>
              </a:spcBef>
              <a:spcAft>
                <a:spcPts val="600"/>
              </a:spcAft>
              <a:buClrTx/>
              <a:buSzTx/>
              <a:buFontTx/>
              <a:buAutoNum type="arabicPeriod"/>
              <a:defRPr/>
            </a:pP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Menjamin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keadilan</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bagi</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3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setiap</a:t>
            </a:r>
            <a:r>
              <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orang </a:t>
            </a:r>
            <a:endParaRPr kumimoji="0" lang="en-US" sz="23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a:p>
            <a:pPr marL="0" marR="0" lvl="0" indent="0" algn="r" defTabSz="914400" rtl="0" eaLnBrk="1" fontAlgn="auto" latinLnBrk="0" hangingPunct="1">
              <a:lnSpc>
                <a:spcPct val="120000"/>
              </a:lnSpc>
              <a:spcBef>
                <a:spcPct val="0"/>
              </a:spcBef>
              <a:spcAft>
                <a:spcPts val="600"/>
              </a:spcAft>
              <a:buClrTx/>
              <a:buSzTx/>
              <a:buFontTx/>
              <a:buNone/>
              <a:defRPr/>
            </a:pPr>
            <a:r>
              <a:rPr kumimoji="0" lang="en-US" sz="16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16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Kaelan</a:t>
            </a:r>
            <a:r>
              <a:rPr kumimoji="0" lang="en-US" sz="16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2014: 96)</a:t>
            </a:r>
            <a:endParaRPr kumimoji="0" lang="en-US" sz="16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p:txBody>
      </p:sp>
      <p:pic>
        <p:nvPicPr>
          <p:cNvPr id="24579" name="Picture 2"/>
          <p:cNvPicPr>
            <a:picLocks noChangeAspect="1"/>
          </p:cNvPicPr>
          <p:nvPr/>
        </p:nvPicPr>
        <p:blipFill>
          <a:blip r:embed="rId1"/>
          <a:srcRect t="7303" b="17439"/>
          <a:stretch>
            <a:fillRect/>
          </a:stretch>
        </p:blipFill>
        <p:spPr>
          <a:xfrm>
            <a:off x="19050" y="0"/>
            <a:ext cx="7000875" cy="140335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Title 1"/>
          <p:cNvSpPr>
            <a:spLocks noGrp="1"/>
          </p:cNvSpPr>
          <p:nvPr>
            <p:ph type="title"/>
          </p:nvPr>
        </p:nvSpPr>
        <p:spPr>
          <a:xfrm>
            <a:off x="1331913" y="346075"/>
            <a:ext cx="7272337" cy="1143000"/>
          </a:xfrm>
        </p:spPr>
        <p:txBody>
          <a:bodyPr vert="horz" wrap="square" lIns="91440" tIns="45720" rIns="91440" bIns="45720" anchor="ctr" anchorCtr="0"/>
          <a:p>
            <a:pPr eaLnBrk="1" hangingPunct="1"/>
            <a:r>
              <a:rPr lang="en-US" altLang="en-US" sz="2600" b="1">
                <a:solidFill>
                  <a:srgbClr val="000000"/>
                </a:solidFill>
                <a:latin typeface="Times New Roman" panose="02020803070505020304" charset="0"/>
              </a:rPr>
              <a:t>INDONESIA SEBAGAI NEGARA HUKUM</a:t>
            </a:r>
            <a:endParaRPr lang="en-US" altLang="en-US" sz="2600" b="1">
              <a:solidFill>
                <a:srgbClr val="000000"/>
              </a:solidFill>
              <a:latin typeface="Times New Roman" panose="02020803070505020304" charset="0"/>
            </a:endParaRPr>
          </a:p>
        </p:txBody>
      </p:sp>
      <p:sp>
        <p:nvSpPr>
          <p:cNvPr id="26626" name="Content Placeholder 2"/>
          <p:cNvSpPr>
            <a:spLocks noGrp="1"/>
          </p:cNvSpPr>
          <p:nvPr>
            <p:ph idx="1"/>
          </p:nvPr>
        </p:nvSpPr>
        <p:spPr>
          <a:xfrm>
            <a:off x="828675" y="1897063"/>
            <a:ext cx="7991475" cy="4137025"/>
          </a:xfrm>
          <a:noFill/>
          <a:ln>
            <a:noFill/>
          </a:ln>
        </p:spPr>
        <p:txBody>
          <a:bodyPr vert="horz" wrap="square" lIns="91440" tIns="45720" rIns="91440" bIns="45720" anchor="t" anchorCtr="0"/>
          <a:lstStyle/>
          <a:p>
            <a:pPr marL="0" indent="0" algn="just">
              <a:lnSpc>
                <a:spcPct val="110000"/>
              </a:lnSpc>
              <a:buNone/>
            </a:pPr>
            <a:r>
              <a:rPr lang="en-US" altLang="en-US" sz="2200">
                <a:solidFill>
                  <a:schemeClr val="tx1"/>
                </a:solidFill>
                <a:effectLst/>
                <a:latin typeface="Arial" panose="020B0704020202020204" pitchFamily="34" charset="0"/>
              </a:rPr>
              <a:t>Hukum menjadi komando tertinggi (meminpin) dalam penyelenggaraan negara, sehingga hukum yang menjalankan kekuasaan negara (rule of law). </a:t>
            </a:r>
            <a:endParaRPr lang="en-US" altLang="en-US" sz="2200">
              <a:solidFill>
                <a:schemeClr val="tx1"/>
              </a:solidFill>
              <a:effectLst/>
              <a:latin typeface="Arial" panose="020B0704020202020204" pitchFamily="34" charset="0"/>
            </a:endParaRPr>
          </a:p>
          <a:p>
            <a:pPr marL="0" indent="0" algn="just">
              <a:lnSpc>
                <a:spcPct val="110000"/>
              </a:lnSpc>
              <a:buNone/>
            </a:pPr>
            <a:r>
              <a:rPr lang="en-US" altLang="en-US" sz="2200">
                <a:solidFill>
                  <a:schemeClr val="tx1"/>
                </a:solidFill>
                <a:effectLst/>
                <a:latin typeface="Arial" panose="020B0704020202020204" pitchFamily="34" charset="0"/>
              </a:rPr>
              <a:t>Jika ingin berbuat jahat, mainkan saja aturan hukumnya. Jika ingin berbuat baik, perbaiki dan pertegas hukumnya. Negara hukum tidak hanya sekedar </a:t>
            </a:r>
            <a:r>
              <a:rPr lang="en-US" altLang="en-US" sz="2200" i="1">
                <a:solidFill>
                  <a:schemeClr val="tx1"/>
                </a:solidFill>
                <a:effectLst/>
                <a:latin typeface="Arial" panose="020B0704020202020204" pitchFamily="34" charset="0"/>
              </a:rPr>
              <a:t>rule of law </a:t>
            </a:r>
            <a:r>
              <a:rPr lang="en-US" altLang="en-US" sz="2200">
                <a:solidFill>
                  <a:schemeClr val="tx1"/>
                </a:solidFill>
                <a:effectLst/>
                <a:latin typeface="Arial" panose="020B0704020202020204" pitchFamily="34" charset="0"/>
              </a:rPr>
              <a:t>(pasif), melainkan sebagai </a:t>
            </a:r>
            <a:r>
              <a:rPr lang="en-US" altLang="en-US" sz="2200" i="1">
                <a:solidFill>
                  <a:schemeClr val="tx1"/>
                </a:solidFill>
                <a:effectLst/>
                <a:latin typeface="Arial" panose="020B0704020202020204" pitchFamily="34" charset="0"/>
              </a:rPr>
              <a:t>welfare state </a:t>
            </a:r>
            <a:r>
              <a:rPr lang="en-US" altLang="en-US" sz="2200">
                <a:solidFill>
                  <a:schemeClr val="tx1"/>
                </a:solidFill>
                <a:effectLst/>
                <a:latin typeface="Arial" panose="020B0704020202020204" pitchFamily="34" charset="0"/>
              </a:rPr>
              <a:t>(aktif). </a:t>
            </a:r>
            <a:endParaRPr lang="en-US" altLang="en-US" sz="2200">
              <a:solidFill>
                <a:schemeClr val="tx1"/>
              </a:solidFill>
              <a:effectLst/>
              <a:latin typeface="Arial" panose="020B0704020202020204" pitchFamily="34" charset="0"/>
            </a:endParaRPr>
          </a:p>
          <a:p>
            <a:pPr marL="0" indent="0" algn="just">
              <a:lnSpc>
                <a:spcPct val="110000"/>
              </a:lnSpc>
              <a:buNone/>
            </a:pPr>
            <a:endParaRPr lang="en-US" altLang="en-US" sz="2200">
              <a:solidFill>
                <a:schemeClr val="tx1"/>
              </a:solidFill>
              <a:effectLst/>
              <a:latin typeface="Arial" panose="020B0704020202020204" pitchFamily="34" charset="0"/>
              <a:ea typeface="Arial" panose="020B07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itle 1"/>
          <p:cNvSpPr>
            <a:spLocks noGrp="1"/>
          </p:cNvSpPr>
          <p:nvPr>
            <p:ph type="title"/>
          </p:nvPr>
        </p:nvSpPr>
        <p:spPr>
          <a:xfrm>
            <a:off x="539750" y="1412875"/>
            <a:ext cx="4043363" cy="1143000"/>
          </a:xfrm>
        </p:spPr>
        <p:txBody>
          <a:bodyPr vert="horz" wrap="square" lIns="91440" tIns="45720" rIns="91440" bIns="45720" anchor="ctr" anchorCtr="0"/>
          <a:p>
            <a:pPr eaLnBrk="1" hangingPunct="1"/>
            <a:r>
              <a:rPr lang="en-US" altLang="en-US" sz="2600" b="1">
                <a:solidFill>
                  <a:srgbClr val="000000"/>
                </a:solidFill>
                <a:latin typeface="Times New Roman" panose="02020803070505020304" charset="0"/>
              </a:rPr>
              <a:t>HAK ASASI MANUSIA</a:t>
            </a:r>
            <a:endParaRPr lang="en-US" altLang="en-US" sz="2600" b="1">
              <a:solidFill>
                <a:srgbClr val="000000"/>
              </a:solidFill>
              <a:latin typeface="Times New Roman" panose="02020803070505020304" charset="0"/>
            </a:endParaRPr>
          </a:p>
        </p:txBody>
      </p:sp>
      <p:sp>
        <p:nvSpPr>
          <p:cNvPr id="28674" name="Content Placeholder 2"/>
          <p:cNvSpPr>
            <a:spLocks noGrp="1"/>
          </p:cNvSpPr>
          <p:nvPr>
            <p:ph idx="1"/>
          </p:nvPr>
        </p:nvSpPr>
        <p:spPr>
          <a:xfrm>
            <a:off x="323850" y="2997200"/>
            <a:ext cx="8856663" cy="3744913"/>
          </a:xfrm>
          <a:noFill/>
          <a:ln>
            <a:noFill/>
          </a:ln>
        </p:spPr>
        <p:txBody>
          <a:bodyPr vert="horz" wrap="square" lIns="91440" tIns="45720" rIns="91440" bIns="45720" anchor="t" anchorCtr="0"/>
          <a:lstStyle/>
          <a:p>
            <a:pPr algn="just" eaLnBrk="1" hangingPunct="1">
              <a:lnSpc>
                <a:spcPct val="140000"/>
              </a:lnSpc>
              <a:spcAft>
                <a:spcPts val="600"/>
              </a:spcAft>
            </a:pPr>
            <a:r>
              <a:rPr lang="en-US" altLang="en-US" sz="2200">
                <a:solidFill>
                  <a:srgbClr val="000000"/>
                </a:solidFill>
                <a:effectLst/>
                <a:latin typeface="Arial" panose="020B0704020202020204" pitchFamily="34" charset="0"/>
              </a:rPr>
              <a:t>1776 Amerika Serikat: Declaration of Independence Day</a:t>
            </a:r>
            <a:endParaRPr lang="en-US" altLang="en-US" sz="2200">
              <a:solidFill>
                <a:srgbClr val="000000"/>
              </a:solidFill>
              <a:effectLst/>
              <a:latin typeface="Arial" panose="020B0704020202020204" pitchFamily="34" charset="0"/>
            </a:endParaRPr>
          </a:p>
          <a:p>
            <a:pPr algn="just" eaLnBrk="1" hangingPunct="1">
              <a:lnSpc>
                <a:spcPct val="140000"/>
              </a:lnSpc>
              <a:spcAft>
                <a:spcPts val="600"/>
              </a:spcAft>
            </a:pPr>
            <a:r>
              <a:rPr lang="en-US" altLang="en-US" sz="2200">
                <a:solidFill>
                  <a:srgbClr val="000000"/>
                </a:solidFill>
                <a:effectLst/>
                <a:latin typeface="Arial" panose="020B0704020202020204" pitchFamily="34" charset="0"/>
              </a:rPr>
              <a:t>1789 Perancis: Declaration des troits l’homme et du Cetoyen</a:t>
            </a:r>
            <a:endParaRPr lang="en-US" altLang="en-US" sz="2200">
              <a:solidFill>
                <a:srgbClr val="000000"/>
              </a:solidFill>
              <a:effectLst/>
              <a:latin typeface="Arial" panose="020B0704020202020204" pitchFamily="34" charset="0"/>
            </a:endParaRPr>
          </a:p>
          <a:p>
            <a:pPr eaLnBrk="1" hangingPunct="1">
              <a:lnSpc>
                <a:spcPct val="140000"/>
              </a:lnSpc>
              <a:spcAft>
                <a:spcPts val="600"/>
              </a:spcAft>
            </a:pPr>
            <a:r>
              <a:rPr lang="en-US" altLang="en-US" sz="2200">
                <a:solidFill>
                  <a:srgbClr val="000000"/>
                </a:solidFill>
                <a:effectLst/>
                <a:latin typeface="Arial" panose="020B0704020202020204" pitchFamily="34" charset="0"/>
              </a:rPr>
              <a:t>1948 PBB: Declaration of human right (DUHAM)</a:t>
            </a:r>
            <a:endParaRPr lang="en-US" altLang="en-US" sz="2200">
              <a:solidFill>
                <a:srgbClr val="000000"/>
              </a:solidFill>
              <a:effectLst/>
              <a:latin typeface="Arial" panose="020B0704020202020204" pitchFamily="34" charset="0"/>
            </a:endParaRPr>
          </a:p>
          <a:p>
            <a:pPr algn="just" eaLnBrk="1" hangingPunct="1">
              <a:lnSpc>
                <a:spcPct val="140000"/>
              </a:lnSpc>
              <a:spcAft>
                <a:spcPts val="600"/>
              </a:spcAft>
            </a:pPr>
            <a:r>
              <a:rPr lang="en-US" altLang="en-US" sz="2200">
                <a:solidFill>
                  <a:srgbClr val="000000"/>
                </a:solidFill>
                <a:effectLst/>
                <a:latin typeface="Arial" panose="020B0704020202020204" pitchFamily="34" charset="0"/>
              </a:rPr>
              <a:t>1990 Kairo: Deklarasi kemanusiaan sesuai syariat Islam</a:t>
            </a:r>
            <a:endParaRPr lang="en-US" altLang="en-US" sz="2200">
              <a:solidFill>
                <a:srgbClr val="000000"/>
              </a:solidFill>
              <a:effectLst/>
              <a:latin typeface="Arial" panose="020B0704020202020204" pitchFamily="34" charset="0"/>
              <a:ea typeface="Arial" panose="020B0704020202020204" pitchFamily="34" charset="0"/>
            </a:endParaRPr>
          </a:p>
        </p:txBody>
      </p:sp>
      <p:pic>
        <p:nvPicPr>
          <p:cNvPr id="28675" name="Picture 1"/>
          <p:cNvPicPr>
            <a:picLocks noChangeAspect="1"/>
          </p:cNvPicPr>
          <p:nvPr/>
        </p:nvPicPr>
        <p:blipFill>
          <a:blip r:embed="rId1"/>
          <a:stretch>
            <a:fillRect/>
          </a:stretch>
        </p:blipFill>
        <p:spPr>
          <a:xfrm>
            <a:off x="0" y="-28575"/>
            <a:ext cx="7351713" cy="140335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Title 1"/>
          <p:cNvSpPr>
            <a:spLocks noGrp="1"/>
          </p:cNvSpPr>
          <p:nvPr>
            <p:ph type="title"/>
          </p:nvPr>
        </p:nvSpPr>
        <p:spPr>
          <a:xfrm>
            <a:off x="525463" y="233998"/>
            <a:ext cx="5472112" cy="1143000"/>
          </a:xfrm>
        </p:spPr>
        <p:txBody>
          <a:bodyPr vert="horz" wrap="square" lIns="91440" tIns="45720" rIns="91440" bIns="45720" anchor="ctr" anchorCtr="0"/>
          <a:p>
            <a:pPr eaLnBrk="1" hangingPunct="1"/>
            <a:r>
              <a:rPr lang="en-US" altLang="en-US" sz="2600" b="1">
                <a:solidFill>
                  <a:srgbClr val="000000"/>
                </a:solidFill>
                <a:latin typeface="Times New Roman" panose="02020803070505020304" charset="0"/>
              </a:rPr>
              <a:t>HAK ASASI MANUSIA</a:t>
            </a:r>
            <a:endParaRPr lang="en-US" altLang="en-US" sz="2600" b="1">
              <a:solidFill>
                <a:srgbClr val="000000"/>
              </a:solidFill>
              <a:latin typeface="Times New Roman" panose="02020803070505020304" charset="0"/>
            </a:endParaRPr>
          </a:p>
        </p:txBody>
      </p:sp>
      <p:sp>
        <p:nvSpPr>
          <p:cNvPr id="53250" name="Content Placeholder 2"/>
          <p:cNvSpPr>
            <a:spLocks noGrp="1"/>
          </p:cNvSpPr>
          <p:nvPr>
            <p:ph idx="1"/>
          </p:nvPr>
        </p:nvSpPr>
        <p:spPr>
          <a:xfrm>
            <a:off x="250825" y="2145348"/>
            <a:ext cx="8642350" cy="4137025"/>
          </a:xfrm>
        </p:spPr>
        <p:txBody>
          <a:bodyPr vert="horz" lIns="91440" tIns="45720" rIns="91440" bIns="45720" rtlCol="0">
            <a:normAutofit/>
          </a:bodyPr>
          <a:lstStyle/>
          <a:p>
            <a:pPr marR="0" lvl="0" algn="just" defTabSz="914400" rtl="0" eaLnBrk="1" fontAlgn="auto" latinLnBrk="0" hangingPunct="1">
              <a:lnSpc>
                <a:spcPct val="110000"/>
              </a:lnSpc>
              <a:spcBef>
                <a:spcPct val="0"/>
              </a:spcBef>
              <a:spcAft>
                <a:spcPts val="1200"/>
              </a:spcAft>
              <a:buClrTx/>
              <a:buSzTx/>
              <a:defRPr/>
            </a:pP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Notonagoro</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Hak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adalah</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kuasa</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menerima</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melakukan</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suatu</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yg</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semestinya</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oleh</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pihak</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tertentu</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yg</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dapat</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dituntut</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paksa </a:t>
            </a:r>
            <a:r>
              <a:rPr kumimoji="0" lang="tr-TR" sz="2200" b="0" i="0" u="none" strike="noStrike" kern="1200" cap="none" spc="0" normalizeH="0" baseline="0" noProof="0" dirty="0" err="1">
                <a:ln>
                  <a:noFill/>
                </a:ln>
                <a:solidFill>
                  <a:srgbClr val="000000"/>
                </a:solidFill>
                <a:effectLst/>
                <a:uLnTx/>
                <a:uFillTx/>
                <a:latin typeface="Arial" panose="020B0704020202020204"/>
                <a:ea typeface="MS PGothic" panose="020B0600070205080204" pitchFamily="2" charset="-128"/>
                <a:cs typeface="Arial" panose="020B0704020202020204"/>
              </a:rPr>
              <a:t>olehnya</a:t>
            </a:r>
            <a:r>
              <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rPr>
              <a:t>. </a:t>
            </a:r>
            <a:endParaRPr kumimoji="0" lang="tr-TR" sz="2200" b="0" i="0" u="none" strike="noStrike" kern="1200" cap="none" spc="0" normalizeH="0" baseline="0" noProof="0" dirty="0">
              <a:ln>
                <a:noFill/>
              </a:ln>
              <a:solidFill>
                <a:srgbClr val="000000"/>
              </a:solidFill>
              <a:effectLst/>
              <a:uLnTx/>
              <a:uFillTx/>
              <a:latin typeface="Arial" panose="020B0704020202020204"/>
              <a:ea typeface="MS PGothic" panose="020B0600070205080204" pitchFamily="2" charset="-128"/>
              <a:cs typeface="Arial" panose="020B0704020202020204"/>
            </a:endParaRPr>
          </a:p>
          <a:p>
            <a:pPr marR="0" lvl="0" algn="just" defTabSz="914400" rtl="0" eaLnBrk="1" fontAlgn="auto" latinLnBrk="0" hangingPunct="1">
              <a:lnSpc>
                <a:spcPct val="110000"/>
              </a:lnSpc>
              <a:spcBef>
                <a:spcPct val="0"/>
              </a:spcBef>
              <a:spcAft>
                <a:spcPts val="1200"/>
              </a:spcAft>
              <a:buClrTx/>
              <a:buSzTx/>
              <a:defRPr/>
            </a:pP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Arif</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Budiman</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Hak</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merupakan</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kodrati</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manusia</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ketika</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dilahirkan</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langsung</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melekat</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pada</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dirinya</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HAM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berdiri</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di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luar</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UU,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jadi</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harus</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dipisah</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antara</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sng"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hak</a:t>
            </a:r>
            <a:r>
              <a:rPr kumimoji="0" lang="en-US" sz="2200" b="0" i="0" u="sng"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sng"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warga</a:t>
            </a:r>
            <a:r>
              <a:rPr kumimoji="0" lang="en-US" sz="2200" b="0" i="0" u="sng"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sng"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negara</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none"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dan</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sng"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hak</a:t>
            </a:r>
            <a:r>
              <a:rPr kumimoji="0" lang="en-US" sz="2200" b="0" i="0" u="sng"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sng"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asasi</a:t>
            </a:r>
            <a:r>
              <a:rPr kumimoji="0" lang="en-US" sz="2200" b="0" i="0" u="sng" strike="noStrike" kern="1200" cap="none" spc="0" normalizeH="0" baseline="0" noProof="0" dirty="0">
                <a:ln>
                  <a:noFill/>
                </a:ln>
                <a:solidFill>
                  <a:srgbClr val="000000"/>
                </a:solidFill>
                <a:effectLst/>
                <a:uLnTx/>
                <a:uFillTx/>
                <a:latin typeface="Arial" panose="020B0704020202020204"/>
                <a:ea typeface="+mn-ea"/>
                <a:cs typeface="Arial" panose="020B0704020202020204"/>
              </a:rPr>
              <a:t> </a:t>
            </a:r>
            <a:r>
              <a:rPr kumimoji="0" lang="en-US" sz="2200" b="0" i="0" u="sng" strike="noStrike" kern="1200" cap="none" spc="0" normalizeH="0" baseline="0" noProof="0" dirty="0" err="1">
                <a:ln>
                  <a:noFill/>
                </a:ln>
                <a:solidFill>
                  <a:srgbClr val="000000"/>
                </a:solidFill>
                <a:effectLst/>
                <a:uLnTx/>
                <a:uFillTx/>
                <a:latin typeface="Arial" panose="020B0704020202020204"/>
                <a:ea typeface="+mn-ea"/>
                <a:cs typeface="Arial" panose="020B0704020202020204"/>
              </a:rPr>
              <a:t>manusia</a:t>
            </a:r>
            <a:r>
              <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rPr>
              <a:t>.</a:t>
            </a:r>
            <a:endPar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a:p>
            <a:pPr marR="0" lvl="0" algn="just" defTabSz="914400" rtl="0" eaLnBrk="1" fontAlgn="auto" latinLnBrk="0" hangingPunct="1">
              <a:lnSpc>
                <a:spcPct val="110000"/>
              </a:lnSpc>
              <a:spcBef>
                <a:spcPct val="0"/>
              </a:spcBef>
              <a:spcAft>
                <a:spcPts val="1200"/>
              </a:spcAft>
              <a:buClrTx/>
              <a:buSzTx/>
              <a:buNone/>
              <a:defRPr/>
            </a:pPr>
            <a:endParaRPr kumimoji="0" lang="en-US" sz="2200" b="0" i="0" u="none" strike="noStrike" kern="1200" cap="none" spc="0" normalizeH="0" baseline="0" noProof="0" dirty="0">
              <a:ln>
                <a:noFill/>
              </a:ln>
              <a:solidFill>
                <a:srgbClr val="000000"/>
              </a:solidFill>
              <a:effectLst/>
              <a:uLnTx/>
              <a:uFillTx/>
              <a:latin typeface="Arial" panose="020B0704020202020204"/>
              <a:ea typeface="+mn-ea"/>
              <a:cs typeface="Arial" panose="020B07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charRg st="0" end="12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0">
                                            <p:txEl>
                                              <p:charRg st="123" end="30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1"/>
          <p:cNvPicPr>
            <a:picLocks noChangeAspect="1"/>
          </p:cNvPicPr>
          <p:nvPr/>
        </p:nvPicPr>
        <p:blipFill>
          <a:blip r:embed="rId1"/>
          <a:stretch>
            <a:fillRect/>
          </a:stretch>
        </p:blipFill>
        <p:spPr>
          <a:xfrm>
            <a:off x="71438" y="186690"/>
            <a:ext cx="8893175" cy="6772275"/>
          </a:xfrm>
          <a:prstGeom prst="rect">
            <a:avLst/>
          </a:prstGeom>
          <a:noFill/>
          <a:ln w="9525">
            <a:noFill/>
          </a:ln>
        </p:spPr>
      </p:pic>
      <p:cxnSp>
        <p:nvCxnSpPr>
          <p:cNvPr id="32771" name="Straight Connector 4"/>
          <p:cNvCxnSpPr/>
          <p:nvPr/>
        </p:nvCxnSpPr>
        <p:spPr>
          <a:xfrm>
            <a:off x="4081463" y="2347278"/>
            <a:ext cx="1584325" cy="0"/>
          </a:xfrm>
          <a:prstGeom prst="line">
            <a:avLst/>
          </a:prstGeom>
          <a:ln w="9525" cap="flat" cmpd="sng">
            <a:solidFill>
              <a:srgbClr val="FF0000"/>
            </a:solidFill>
            <a:prstDash val="solid"/>
            <a:round/>
            <a:headEnd type="none" w="med" len="med"/>
            <a:tailEnd type="none" w="med" len="med"/>
          </a:ln>
        </p:spPr>
      </p:cxnSp>
      <p:cxnSp>
        <p:nvCxnSpPr>
          <p:cNvPr id="32772" name="Straight Connector 8"/>
          <p:cNvCxnSpPr/>
          <p:nvPr/>
        </p:nvCxnSpPr>
        <p:spPr>
          <a:xfrm>
            <a:off x="323850" y="4363403"/>
            <a:ext cx="2952750" cy="0"/>
          </a:xfrm>
          <a:prstGeom prst="line">
            <a:avLst/>
          </a:prstGeom>
          <a:ln w="9525" cap="flat" cmpd="sng">
            <a:solidFill>
              <a:srgbClr val="FF0000"/>
            </a:solidFill>
            <a:prstDash val="solid"/>
            <a:round/>
            <a:headEnd type="none" w="med" len="med"/>
            <a:tailEnd type="none" w="med" len="med"/>
          </a:ln>
        </p:spPr>
      </p:cxnSp>
      <p:cxnSp>
        <p:nvCxnSpPr>
          <p:cNvPr id="32773" name="Straight Connector 12"/>
          <p:cNvCxnSpPr/>
          <p:nvPr/>
        </p:nvCxnSpPr>
        <p:spPr>
          <a:xfrm>
            <a:off x="4356100" y="4852353"/>
            <a:ext cx="3744913" cy="0"/>
          </a:xfrm>
          <a:prstGeom prst="line">
            <a:avLst/>
          </a:prstGeom>
          <a:ln w="9525" cap="flat" cmpd="sng">
            <a:solidFill>
              <a:srgbClr val="FF0000"/>
            </a:solidFill>
            <a:prstDash val="solid"/>
            <a:round/>
            <a:headEnd type="none" w="med" len="med"/>
            <a:tailEnd type="none" w="med" len="med"/>
          </a:ln>
        </p:spPr>
      </p:cxnSp>
      <p:cxnSp>
        <p:nvCxnSpPr>
          <p:cNvPr id="32774" name="Straight Connector 2"/>
          <p:cNvCxnSpPr/>
          <p:nvPr/>
        </p:nvCxnSpPr>
        <p:spPr>
          <a:xfrm>
            <a:off x="1619250" y="3571240"/>
            <a:ext cx="3600450" cy="0"/>
          </a:xfrm>
          <a:prstGeom prst="line">
            <a:avLst/>
          </a:prstGeom>
          <a:ln w="9525" cap="flat" cmpd="sng">
            <a:solidFill>
              <a:srgbClr val="FF0000"/>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4818" name="Straight Connector 4"/>
          <p:cNvCxnSpPr/>
          <p:nvPr/>
        </p:nvCxnSpPr>
        <p:spPr>
          <a:xfrm>
            <a:off x="2555875" y="4327525"/>
            <a:ext cx="539750" cy="0"/>
          </a:xfrm>
          <a:prstGeom prst="line">
            <a:avLst/>
          </a:prstGeom>
          <a:ln w="9525" cap="flat" cmpd="sng">
            <a:solidFill>
              <a:srgbClr val="FF0000"/>
            </a:solidFill>
            <a:prstDash val="solid"/>
            <a:round/>
            <a:headEnd type="none" w="med" len="med"/>
            <a:tailEnd type="none" w="med" len="med"/>
          </a:ln>
        </p:spPr>
      </p:cxnSp>
      <p:pic>
        <p:nvPicPr>
          <p:cNvPr id="34819" name="Picture 13"/>
          <p:cNvPicPr>
            <a:picLocks noChangeAspect="1"/>
          </p:cNvPicPr>
          <p:nvPr/>
        </p:nvPicPr>
        <p:blipFill>
          <a:blip r:embed="rId1"/>
          <a:stretch>
            <a:fillRect/>
          </a:stretch>
        </p:blipFill>
        <p:spPr>
          <a:xfrm>
            <a:off x="139700" y="511175"/>
            <a:ext cx="8896350" cy="4103688"/>
          </a:xfrm>
          <a:prstGeom prst="rect">
            <a:avLst/>
          </a:prstGeom>
          <a:noFill/>
          <a:ln w="9525">
            <a:noFill/>
          </a:ln>
        </p:spPr>
      </p:pic>
      <p:cxnSp>
        <p:nvCxnSpPr>
          <p:cNvPr id="34820" name="Straight Connector 17"/>
          <p:cNvCxnSpPr/>
          <p:nvPr/>
        </p:nvCxnSpPr>
        <p:spPr>
          <a:xfrm>
            <a:off x="8459788" y="3763963"/>
            <a:ext cx="541337" cy="0"/>
          </a:xfrm>
          <a:prstGeom prst="line">
            <a:avLst/>
          </a:prstGeom>
          <a:ln w="9525" cap="flat" cmpd="sng">
            <a:solidFill>
              <a:srgbClr val="FF0000"/>
            </a:solidFill>
            <a:prstDash val="solid"/>
            <a:round/>
            <a:headEnd type="none" w="med" len="med"/>
            <a:tailEnd type="none" w="med" len="med"/>
          </a:ln>
        </p:spPr>
      </p:cxnSp>
      <p:cxnSp>
        <p:nvCxnSpPr>
          <p:cNvPr id="34821" name="Straight Connector 18"/>
          <p:cNvCxnSpPr/>
          <p:nvPr/>
        </p:nvCxnSpPr>
        <p:spPr>
          <a:xfrm>
            <a:off x="2339975" y="4614863"/>
            <a:ext cx="1368425" cy="0"/>
          </a:xfrm>
          <a:prstGeom prst="line">
            <a:avLst/>
          </a:prstGeom>
          <a:ln w="9525" cap="flat" cmpd="sng">
            <a:solidFill>
              <a:srgbClr val="FF0000"/>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6866" name="Straight Connector 4"/>
          <p:cNvCxnSpPr/>
          <p:nvPr/>
        </p:nvCxnSpPr>
        <p:spPr>
          <a:xfrm>
            <a:off x="2268538" y="2664460"/>
            <a:ext cx="1582737" cy="0"/>
          </a:xfrm>
          <a:prstGeom prst="line">
            <a:avLst/>
          </a:prstGeom>
          <a:ln w="9525" cap="flat" cmpd="sng">
            <a:solidFill>
              <a:srgbClr val="FF0000"/>
            </a:solidFill>
            <a:prstDash val="solid"/>
            <a:round/>
            <a:headEnd type="none" w="med" len="med"/>
            <a:tailEnd type="none" w="med" len="med"/>
          </a:ln>
        </p:spPr>
      </p:cxnSp>
      <p:cxnSp>
        <p:nvCxnSpPr>
          <p:cNvPr id="36867" name="Straight Connector 17"/>
          <p:cNvCxnSpPr/>
          <p:nvPr/>
        </p:nvCxnSpPr>
        <p:spPr>
          <a:xfrm>
            <a:off x="4067175" y="1943735"/>
            <a:ext cx="3384550" cy="0"/>
          </a:xfrm>
          <a:prstGeom prst="line">
            <a:avLst/>
          </a:prstGeom>
          <a:ln w="9525" cap="flat" cmpd="sng">
            <a:solidFill>
              <a:srgbClr val="FF0000"/>
            </a:solidFill>
            <a:prstDash val="solid"/>
            <a:round/>
            <a:headEnd type="none" w="med" len="med"/>
            <a:tailEnd type="none" w="med" len="med"/>
          </a:ln>
        </p:spPr>
      </p:cxnSp>
      <p:cxnSp>
        <p:nvCxnSpPr>
          <p:cNvPr id="36868" name="Straight Connector 18"/>
          <p:cNvCxnSpPr/>
          <p:nvPr/>
        </p:nvCxnSpPr>
        <p:spPr>
          <a:xfrm>
            <a:off x="2268538" y="3888423"/>
            <a:ext cx="1727200" cy="0"/>
          </a:xfrm>
          <a:prstGeom prst="line">
            <a:avLst/>
          </a:prstGeom>
          <a:ln w="9525" cap="flat" cmpd="sng">
            <a:solidFill>
              <a:srgbClr val="FF0000"/>
            </a:solidFill>
            <a:prstDash val="solid"/>
            <a:round/>
            <a:headEnd type="none" w="med" len="med"/>
            <a:tailEnd type="none" w="med" len="med"/>
          </a:ln>
        </p:spPr>
      </p:cxnSp>
      <p:pic>
        <p:nvPicPr>
          <p:cNvPr id="36869" name="Picture 1"/>
          <p:cNvPicPr>
            <a:picLocks noChangeAspect="1"/>
          </p:cNvPicPr>
          <p:nvPr/>
        </p:nvPicPr>
        <p:blipFill>
          <a:blip r:embed="rId1"/>
          <a:stretch>
            <a:fillRect/>
          </a:stretch>
        </p:blipFill>
        <p:spPr>
          <a:xfrm>
            <a:off x="163513" y="430848"/>
            <a:ext cx="8729662" cy="6384925"/>
          </a:xfrm>
          <a:prstGeom prst="rect">
            <a:avLst/>
          </a:prstGeom>
          <a:noFill/>
          <a:ln w="9525">
            <a:noFill/>
          </a:ln>
        </p:spPr>
      </p:pic>
      <p:cxnSp>
        <p:nvCxnSpPr>
          <p:cNvPr id="36870" name="Straight Connector 9"/>
          <p:cNvCxnSpPr/>
          <p:nvPr/>
        </p:nvCxnSpPr>
        <p:spPr>
          <a:xfrm>
            <a:off x="6084888" y="5544185"/>
            <a:ext cx="2232025" cy="7938"/>
          </a:xfrm>
          <a:prstGeom prst="line">
            <a:avLst/>
          </a:prstGeom>
          <a:ln w="9525" cap="flat" cmpd="sng">
            <a:solidFill>
              <a:srgbClr val="FF0000"/>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8914" name="Straight Connector 9"/>
          <p:cNvCxnSpPr/>
          <p:nvPr/>
        </p:nvCxnSpPr>
        <p:spPr>
          <a:xfrm flipV="1">
            <a:off x="2771775" y="346075"/>
            <a:ext cx="3924300" cy="0"/>
          </a:xfrm>
          <a:prstGeom prst="line">
            <a:avLst/>
          </a:prstGeom>
          <a:ln w="9525" cap="flat" cmpd="sng">
            <a:solidFill>
              <a:srgbClr val="FF0000"/>
            </a:solidFill>
            <a:prstDash val="solid"/>
            <a:round/>
            <a:headEnd type="none" w="med" len="med"/>
            <a:tailEnd type="none" w="med" len="med"/>
          </a:ln>
        </p:spPr>
      </p:cxnSp>
      <p:pic>
        <p:nvPicPr>
          <p:cNvPr id="38915" name="Picture 2"/>
          <p:cNvPicPr>
            <a:picLocks noChangeAspect="1"/>
          </p:cNvPicPr>
          <p:nvPr/>
        </p:nvPicPr>
        <p:blipFill>
          <a:blip r:embed="rId1"/>
          <a:stretch>
            <a:fillRect/>
          </a:stretch>
        </p:blipFill>
        <p:spPr>
          <a:xfrm>
            <a:off x="-1044575" y="-100012"/>
            <a:ext cx="11449050" cy="6858000"/>
          </a:xfrm>
          <a:prstGeom prst="rect">
            <a:avLst/>
          </a:prstGeom>
          <a:noFill/>
          <a:ln w="9525">
            <a:noFill/>
          </a:ln>
        </p:spPr>
      </p:pic>
      <p:cxnSp>
        <p:nvCxnSpPr>
          <p:cNvPr id="38916" name="Straight Connector 8"/>
          <p:cNvCxnSpPr/>
          <p:nvPr/>
        </p:nvCxnSpPr>
        <p:spPr>
          <a:xfrm flipV="1">
            <a:off x="2951163" y="1341438"/>
            <a:ext cx="3097212" cy="0"/>
          </a:xfrm>
          <a:prstGeom prst="line">
            <a:avLst/>
          </a:prstGeom>
          <a:ln w="9525" cap="flat" cmpd="sng">
            <a:solidFill>
              <a:srgbClr val="FF0000"/>
            </a:solidFill>
            <a:prstDash val="solid"/>
            <a:round/>
            <a:headEnd type="none" w="med" len="med"/>
            <a:tailEnd type="none" w="med" len="med"/>
          </a:ln>
        </p:spPr>
      </p:cxnSp>
      <p:cxnSp>
        <p:nvCxnSpPr>
          <p:cNvPr id="38917" name="Straight Connector 10"/>
          <p:cNvCxnSpPr/>
          <p:nvPr/>
        </p:nvCxnSpPr>
        <p:spPr>
          <a:xfrm flipV="1">
            <a:off x="3059113" y="1989138"/>
            <a:ext cx="1225550" cy="0"/>
          </a:xfrm>
          <a:prstGeom prst="line">
            <a:avLst/>
          </a:prstGeom>
          <a:ln w="9525" cap="flat" cmpd="sng">
            <a:solidFill>
              <a:srgbClr val="FF0000"/>
            </a:solidFill>
            <a:prstDash val="solid"/>
            <a:round/>
            <a:headEnd type="none" w="med" len="med"/>
            <a:tailEnd type="none" w="med" len="med"/>
          </a:ln>
        </p:spPr>
      </p:cxnSp>
      <p:cxnSp>
        <p:nvCxnSpPr>
          <p:cNvPr id="38918" name="Straight Connector 12"/>
          <p:cNvCxnSpPr/>
          <p:nvPr/>
        </p:nvCxnSpPr>
        <p:spPr>
          <a:xfrm flipV="1">
            <a:off x="2700338" y="2852738"/>
            <a:ext cx="2303462" cy="0"/>
          </a:xfrm>
          <a:prstGeom prst="line">
            <a:avLst/>
          </a:prstGeom>
          <a:ln w="9525" cap="flat" cmpd="sng">
            <a:solidFill>
              <a:srgbClr val="FF0000"/>
            </a:solidFill>
            <a:prstDash val="solid"/>
            <a:round/>
            <a:headEnd type="none" w="med" len="med"/>
            <a:tailEnd type="none" w="med" len="med"/>
          </a:ln>
        </p:spPr>
      </p:cxnSp>
      <p:cxnSp>
        <p:nvCxnSpPr>
          <p:cNvPr id="38919" name="Straight Connector 13"/>
          <p:cNvCxnSpPr/>
          <p:nvPr/>
        </p:nvCxnSpPr>
        <p:spPr>
          <a:xfrm flipV="1">
            <a:off x="3419475" y="4103688"/>
            <a:ext cx="2989263" cy="0"/>
          </a:xfrm>
          <a:prstGeom prst="line">
            <a:avLst/>
          </a:prstGeom>
          <a:ln w="9525" cap="flat" cmpd="sng">
            <a:solidFill>
              <a:srgbClr val="FF0000"/>
            </a:solidFill>
            <a:prstDash val="solid"/>
            <a:round/>
            <a:headEnd type="none" w="med" len="med"/>
            <a:tailEnd type="none" w="med" len="med"/>
          </a:ln>
        </p:spPr>
      </p:cxnSp>
      <p:cxnSp>
        <p:nvCxnSpPr>
          <p:cNvPr id="38920" name="Straight Connector 14"/>
          <p:cNvCxnSpPr/>
          <p:nvPr/>
        </p:nvCxnSpPr>
        <p:spPr>
          <a:xfrm flipV="1">
            <a:off x="2097088" y="5981700"/>
            <a:ext cx="3673475" cy="0"/>
          </a:xfrm>
          <a:prstGeom prst="line">
            <a:avLst/>
          </a:prstGeom>
          <a:ln w="9525" cap="flat" cmpd="sng">
            <a:solidFill>
              <a:srgbClr val="FF0000"/>
            </a:solidFill>
            <a:prstDash val="solid"/>
            <a:round/>
            <a:headEnd type="none" w="med" len="med"/>
            <a:tailEnd type="none" w="med" len="med"/>
          </a:ln>
        </p:spPr>
      </p:cxnSp>
      <p:cxnSp>
        <p:nvCxnSpPr>
          <p:cNvPr id="38921" name="Straight Connector 15"/>
          <p:cNvCxnSpPr/>
          <p:nvPr/>
        </p:nvCxnSpPr>
        <p:spPr>
          <a:xfrm flipV="1">
            <a:off x="5651500" y="6237288"/>
            <a:ext cx="2592388" cy="0"/>
          </a:xfrm>
          <a:prstGeom prst="line">
            <a:avLst/>
          </a:prstGeom>
          <a:ln w="9525" cap="flat" cmpd="sng">
            <a:solidFill>
              <a:srgbClr val="FF0000"/>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2"/>
          <p:cNvSpPr>
            <a:spLocks noGrp="1"/>
          </p:cNvSpPr>
          <p:nvPr>
            <p:ph idx="1"/>
          </p:nvPr>
        </p:nvSpPr>
        <p:spPr>
          <a:xfrm>
            <a:off x="310964" y="1781754"/>
            <a:ext cx="8464671" cy="3916286"/>
          </a:xfrm>
        </p:spPr>
        <p:txBody>
          <a:bodyPr>
            <a:normAutofit fontScale="70000"/>
          </a:bodyPr>
          <a:p>
            <a:pPr algn="ctr" eaLnBrk="1" hangingPunct="1">
              <a:buFontTx/>
              <a:buNone/>
              <a:defRPr/>
            </a:pPr>
            <a:r>
              <a:rPr lang="ar-AE" b="1" dirty="0" smtClean="0">
                <a:latin typeface="Arial" panose="020B0704020202020204" pitchFamily="34" charset="0"/>
                <a:cs typeface="Arial Unicode MS" panose="020B0604020202020204" charset="-122"/>
              </a:rPr>
              <a:t>بِسْمِ اللَّهِ الرَّحْمَنِ الرَّحِيمِ</a:t>
            </a:r>
            <a:endParaRPr lang="id-ID" b="1" dirty="0" smtClean="0">
              <a:latin typeface="Arial" panose="020B0704020202020204" pitchFamily="34" charset="0"/>
              <a:cs typeface="Arial Unicode MS" panose="020B0604020202020204" charset="-122"/>
            </a:endParaRPr>
          </a:p>
          <a:p>
            <a:pPr algn="ctr" eaLnBrk="1" hangingPunct="1">
              <a:defRPr/>
            </a:pPr>
            <a:endParaRPr lang="ar-AE" b="1" dirty="0" smtClean="0">
              <a:latin typeface="Arial" panose="020B0704020202020204" pitchFamily="34" charset="0"/>
              <a:cs typeface="Arial Unicode MS" panose="020B0604020202020204" charset="-122"/>
            </a:endParaRPr>
          </a:p>
          <a:p>
            <a:pPr algn="ctr" eaLnBrk="1" hangingPunct="1">
              <a:lnSpc>
                <a:spcPct val="160000"/>
              </a:lnSpc>
              <a:buFontTx/>
              <a:buNone/>
              <a:defRPr/>
            </a:pPr>
            <a:r>
              <a:rPr lang="ar-AE" b="1" dirty="0" smtClean="0">
                <a:latin typeface="Arial" panose="020B0704020202020204" pitchFamily="34" charset="0"/>
                <a:cs typeface="Arial Unicode MS" panose="020B0604020202020204" charset="-122"/>
              </a:rPr>
              <a:t>اَللَّهُمَّ أَرِنَا الْحَقَّ حَقًّا وَارْزُقْنَا اتِّـبَاعَه ُ وَأَرِنَا الْبَاطِلَ بَاطِلاً وَارْزُقْنَا اجْتِنَابَهُ</a:t>
            </a:r>
            <a:endParaRPr lang="id-ID" b="1" dirty="0" smtClean="0">
              <a:latin typeface="Arial" panose="020B0704020202020204" pitchFamily="34" charset="0"/>
              <a:cs typeface="Arial Unicode MS" panose="020B0604020202020204" charset="-122"/>
            </a:endParaRPr>
          </a:p>
          <a:p>
            <a:pPr algn="ctr" eaLnBrk="1" hangingPunct="1">
              <a:defRPr/>
            </a:pPr>
            <a:endParaRPr lang="id-ID" sz="2000" b="1" dirty="0" smtClean="0">
              <a:latin typeface="Arial" panose="020B0704020202020204" pitchFamily="34" charset="0"/>
              <a:cs typeface="Arial Unicode MS" panose="020B0604020202020204" charset="-122"/>
            </a:endParaRPr>
          </a:p>
          <a:p>
            <a:pPr algn="ctr" eaLnBrk="1" hangingPunct="1">
              <a:defRPr/>
            </a:pPr>
            <a:endParaRPr lang="ar-AE" sz="2000" b="1" dirty="0" smtClean="0">
              <a:latin typeface="Arial" panose="020B0704020202020204" pitchFamily="34" charset="0"/>
              <a:cs typeface="Arial Unicode MS" panose="020B0604020202020204" charset="-122"/>
            </a:endParaRPr>
          </a:p>
          <a:p>
            <a:pPr marL="0" indent="0" algn="ctr" eaLnBrk="1" hangingPunct="1">
              <a:buFontTx/>
              <a:buNone/>
              <a:defRPr/>
            </a:pPr>
            <a:r>
              <a:rPr lang="id-ID" sz="3200" dirty="0" smtClean="0">
                <a:latin typeface="Times"/>
                <a:cs typeface="Times"/>
              </a:rPr>
              <a:t>O Allah, show us the truth so that we can follow it and show us the ugliness so that we can stay away from it</a:t>
            </a:r>
            <a:endParaRPr lang="id-ID" sz="3200" dirty="0" smtClean="0">
              <a:latin typeface="Times"/>
              <a:cs typeface="Time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3" name="Shape 93"/>
        <p:cNvGrpSpPr/>
        <p:nvPr/>
      </p:nvGrpSpPr>
      <p:grpSpPr>
        <a:xfrm>
          <a:off x="0" y="0"/>
          <a:ext cx="0" cy="0"/>
          <a:chOff x="0" y="0"/>
          <a:chExt cx="0" cy="0"/>
        </a:xfrm>
      </p:grpSpPr>
      <p:sp>
        <p:nvSpPr>
          <p:cNvPr id="94" name="Google Shape;94;p8"/>
          <p:cNvSpPr txBox="1"/>
          <p:nvPr>
            <p:ph type="title"/>
          </p:nvPr>
        </p:nvSpPr>
        <p:spPr>
          <a:xfrm rot="-4500000">
            <a:off x="179387" y="1341437"/>
            <a:ext cx="3106737" cy="99853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86DCF9"/>
              </a:buClr>
              <a:buSzPts val="2500"/>
              <a:buFont typeface="Candara" panose="020E0502030303020204"/>
              <a:buNone/>
            </a:pPr>
            <a:r>
              <a:rPr lang="en-US" sz="2400" b="1">
                <a:solidFill>
                  <a:srgbClr val="86DCF9"/>
                </a:solidFill>
                <a:latin typeface="Candara" panose="020E0502030303020204"/>
                <a:ea typeface="Candara" panose="020E0502030303020204"/>
                <a:cs typeface="Candara" panose="020E0502030303020204"/>
                <a:sym typeface="Candara" panose="020E0502030303020204"/>
              </a:rPr>
              <a:t>KONSEP</a:t>
            </a:r>
            <a:br>
              <a:rPr lang="en-US" sz="2400" b="1">
                <a:solidFill>
                  <a:srgbClr val="86DCF9"/>
                </a:solidFill>
                <a:latin typeface="Candara" panose="020E0502030303020204"/>
                <a:ea typeface="Candara" panose="020E0502030303020204"/>
                <a:cs typeface="Candara" panose="020E0502030303020204"/>
                <a:sym typeface="Candara" panose="020E0502030303020204"/>
              </a:rPr>
            </a:br>
            <a:r>
              <a:rPr lang="en-US" sz="2400" b="1">
                <a:solidFill>
                  <a:srgbClr val="86DCF9"/>
                </a:solidFill>
                <a:latin typeface="Candara" panose="020E0502030303020204"/>
                <a:ea typeface="Candara" panose="020E0502030303020204"/>
                <a:cs typeface="Candara" panose="020E0502030303020204"/>
                <a:sym typeface="Candara" panose="020E0502030303020204"/>
              </a:rPr>
              <a:t>DEMOKRASI</a:t>
            </a:r>
            <a:endParaRPr lang="en-US" sz="2400" b="1">
              <a:solidFill>
                <a:srgbClr val="86DCF9"/>
              </a:solidFill>
              <a:latin typeface="Candara" panose="020E0502030303020204"/>
              <a:ea typeface="Candara" panose="020E0502030303020204"/>
              <a:cs typeface="Candara" panose="020E0502030303020204"/>
              <a:sym typeface="Candara" panose="020E0502030303020204"/>
            </a:endParaRPr>
          </a:p>
        </p:txBody>
      </p:sp>
      <p:sp>
        <p:nvSpPr>
          <p:cNvPr id="95" name="Google Shape;95;p8"/>
          <p:cNvSpPr txBox="1"/>
          <p:nvPr>
            <p:ph type="body" idx="1"/>
          </p:nvPr>
        </p:nvSpPr>
        <p:spPr>
          <a:xfrm>
            <a:off x="3708400" y="1090612"/>
            <a:ext cx="5256212" cy="5146675"/>
          </a:xfrm>
          <a:prstGeom prst="rect">
            <a:avLst/>
          </a:prstGeom>
          <a:noFill/>
          <a:ln>
            <a:noFill/>
          </a:ln>
        </p:spPr>
        <p:txBody>
          <a:bodyPr spcFirstLastPara="1" wrap="square" lIns="91425" tIns="45700" rIns="91425" bIns="45700" anchor="ctr" anchorCtr="0">
            <a:noAutofit/>
          </a:bodyPr>
          <a:lstStyle/>
          <a:p>
            <a:pPr marL="542925" marR="0" lvl="0" indent="0" algn="l" rtl="0">
              <a:lnSpc>
                <a:spcPct val="110000"/>
              </a:lnSpc>
              <a:spcBef>
                <a:spcPts val="0"/>
              </a:spcBef>
              <a:spcAft>
                <a:spcPts val="0"/>
              </a:spcAft>
              <a:buClr>
                <a:schemeClr val="lt1"/>
              </a:buClr>
              <a:buSzPts val="2300"/>
              <a:buFont typeface="Candara" panose="020E0502030303020204"/>
              <a:buNone/>
            </a:pPr>
            <a:r>
              <a:rPr lang="en-US" sz="2000" b="1" i="1" u="none">
                <a:solidFill>
                  <a:schemeClr val="lt1"/>
                </a:solidFill>
                <a:latin typeface="Candara" panose="020E0502030303020204"/>
                <a:ea typeface="Candara" panose="020E0502030303020204"/>
                <a:cs typeface="Candara" panose="020E0502030303020204"/>
                <a:sym typeface="Candara" panose="020E0502030303020204"/>
              </a:rPr>
              <a:t>Demos</a:t>
            </a:r>
            <a:r>
              <a:rPr lang="en-US" sz="2000" b="1" i="0" u="none">
                <a:solidFill>
                  <a:schemeClr val="lt1"/>
                </a:solidFill>
                <a:latin typeface="Candara" panose="020E0502030303020204"/>
                <a:ea typeface="Candara" panose="020E0502030303020204"/>
                <a:cs typeface="Candara" panose="020E0502030303020204"/>
                <a:sym typeface="Candara" panose="020E0502030303020204"/>
              </a:rPr>
              <a:t>		: rakyat</a:t>
            </a:r>
            <a:endParaRPr sz="2000" b="1" i="0" u="none">
              <a:solidFill>
                <a:schemeClr val="lt1"/>
              </a:solidFill>
              <a:latin typeface="Candara" panose="020E0502030303020204"/>
              <a:ea typeface="Candara" panose="020E0502030303020204"/>
              <a:cs typeface="Candara" panose="020E0502030303020204"/>
              <a:sym typeface="Candara" panose="020E0502030303020204"/>
            </a:endParaRPr>
          </a:p>
          <a:p>
            <a:pPr marL="542925" marR="0" lvl="0" indent="0" algn="l" rtl="0">
              <a:lnSpc>
                <a:spcPct val="110000"/>
              </a:lnSpc>
              <a:spcBef>
                <a:spcPts val="1060"/>
              </a:spcBef>
              <a:spcAft>
                <a:spcPts val="0"/>
              </a:spcAft>
              <a:buClr>
                <a:schemeClr val="lt1"/>
              </a:buClr>
              <a:buSzPts val="2300"/>
              <a:buFont typeface="Candara" panose="020E0502030303020204"/>
              <a:buNone/>
            </a:pPr>
            <a:r>
              <a:rPr lang="en-US" sz="2000" b="1" i="1" u="none">
                <a:solidFill>
                  <a:schemeClr val="lt1"/>
                </a:solidFill>
                <a:latin typeface="Candara" panose="020E0502030303020204"/>
                <a:ea typeface="Candara" panose="020E0502030303020204"/>
                <a:cs typeface="Candara" panose="020E0502030303020204"/>
                <a:sym typeface="Candara" panose="020E0502030303020204"/>
              </a:rPr>
              <a:t>Kratos/kratein	</a:t>
            </a:r>
            <a:r>
              <a:rPr lang="en-US" sz="2000" b="1" i="0" u="none">
                <a:solidFill>
                  <a:schemeClr val="lt1"/>
                </a:solidFill>
                <a:latin typeface="Candara" panose="020E0502030303020204"/>
                <a:ea typeface="Candara" panose="020E0502030303020204"/>
                <a:cs typeface="Candara" panose="020E0502030303020204"/>
                <a:sym typeface="Candara" panose="020E0502030303020204"/>
              </a:rPr>
              <a:t>: kekuasaan</a:t>
            </a:r>
            <a:endParaRPr sz="2000" b="1" i="0" u="none">
              <a:solidFill>
                <a:schemeClr val="lt1"/>
              </a:solidFill>
              <a:latin typeface="Candara" panose="020E0502030303020204"/>
              <a:ea typeface="Candara" panose="020E0502030303020204"/>
              <a:cs typeface="Candara" panose="020E0502030303020204"/>
              <a:sym typeface="Candara" panose="020E0502030303020204"/>
            </a:endParaRPr>
          </a:p>
          <a:p>
            <a:pPr marL="542925" marR="0" lvl="0" indent="0" algn="l" rtl="0">
              <a:lnSpc>
                <a:spcPct val="110000"/>
              </a:lnSpc>
              <a:spcBef>
                <a:spcPts val="1060"/>
              </a:spcBef>
              <a:spcAft>
                <a:spcPts val="0"/>
              </a:spcAft>
              <a:buClr>
                <a:schemeClr val="lt1"/>
              </a:buClr>
              <a:buSzPts val="2300"/>
              <a:buFont typeface="Arial" panose="020B0704020202020204"/>
              <a:buNone/>
            </a:pPr>
            <a:endParaRPr sz="2000" b="0" i="0" u="none">
              <a:solidFill>
                <a:schemeClr val="lt1"/>
              </a:solidFill>
              <a:latin typeface="Candara" panose="020E0502030303020204"/>
              <a:ea typeface="Candara" panose="020E0502030303020204"/>
              <a:cs typeface="Candara" panose="020E0502030303020204"/>
              <a:sym typeface="Candara" panose="020E0502030303020204"/>
            </a:endParaRPr>
          </a:p>
          <a:p>
            <a:pPr marL="542925" marR="0" lvl="0" indent="-204470" algn="just" rtl="0">
              <a:lnSpc>
                <a:spcPct val="110000"/>
              </a:lnSpc>
              <a:spcBef>
                <a:spcPts val="1060"/>
              </a:spcBef>
              <a:spcAft>
                <a:spcPts val="0"/>
              </a:spcAft>
              <a:buClr>
                <a:schemeClr val="lt1"/>
              </a:buClr>
              <a:buSzPts val="3220"/>
              <a:buFont typeface="Noto Sans Symbols"/>
              <a:buChar char="❑"/>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Konsep dasar demokrasi berarti bahwa “</a:t>
            </a:r>
            <a:r>
              <a:rPr lang="en-US" sz="2000" b="1" i="0" u="none">
                <a:solidFill>
                  <a:schemeClr val="lt1"/>
                </a:solidFill>
                <a:latin typeface="Candara" panose="020E0502030303020204"/>
                <a:ea typeface="Candara" panose="020E0502030303020204"/>
                <a:cs typeface="Candara" panose="020E0502030303020204"/>
                <a:sym typeface="Candara" panose="020E0502030303020204"/>
              </a:rPr>
              <a:t>rakyat berkuasa</a:t>
            </a:r>
            <a:r>
              <a:rPr lang="en-US" sz="2000" b="0" i="0" u="none">
                <a:solidFill>
                  <a:schemeClr val="lt1"/>
                </a:solidFill>
                <a:latin typeface="Candara" panose="020E0502030303020204"/>
                <a:ea typeface="Candara" panose="020E0502030303020204"/>
                <a:cs typeface="Candara" panose="020E0502030303020204"/>
                <a:sym typeface="Candara" panose="020E0502030303020204"/>
              </a:rPr>
              <a:t>”. Demokrasi adalah pemerintahan oleh rakyat, kekuasaan tertinggi berada di tangan rakyat dan dijalankan langsung oleh wakil rakyat yang terpilih.</a:t>
            </a:r>
            <a:endParaRPr lang="en-US" sz="2000" b="0" i="0" u="none">
              <a:solidFill>
                <a:schemeClr val="lt1"/>
              </a:solidFill>
              <a:latin typeface="Candara" panose="020E0502030303020204"/>
              <a:ea typeface="Candara" panose="020E0502030303020204"/>
              <a:cs typeface="Candara" panose="020E0502030303020204"/>
              <a:sym typeface="Candara" panose="020E0502030303020204"/>
            </a:endParaRPr>
          </a:p>
          <a:p>
            <a:pPr marL="542925" marR="0" lvl="0" indent="-204470" algn="just" rtl="0">
              <a:lnSpc>
                <a:spcPct val="110000"/>
              </a:lnSpc>
              <a:spcBef>
                <a:spcPts val="1800"/>
              </a:spcBef>
              <a:spcAft>
                <a:spcPts val="0"/>
              </a:spcAft>
              <a:buClr>
                <a:schemeClr val="lt1"/>
              </a:buClr>
              <a:buSzPts val="3220"/>
              <a:buFont typeface="Noto Sans Symbols"/>
              <a:buChar char="❑"/>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Demokrasi menurut Abraham Lincolin: </a:t>
            </a:r>
            <a:r>
              <a:rPr lang="en-US" sz="2000" b="0" i="1" u="none">
                <a:solidFill>
                  <a:schemeClr val="lt1"/>
                </a:solidFill>
                <a:latin typeface="Candara" panose="020E0502030303020204"/>
                <a:ea typeface="Candara" panose="020E0502030303020204"/>
                <a:cs typeface="Candara" panose="020E0502030303020204"/>
                <a:sym typeface="Candara" panose="020E0502030303020204"/>
              </a:rPr>
              <a:t>government of the people, by</a:t>
            </a:r>
            <a:r>
              <a:rPr lang="en-US" sz="2000" b="0" i="0" u="none">
                <a:solidFill>
                  <a:schemeClr val="lt1"/>
                </a:solidFill>
                <a:latin typeface="Candara" panose="020E0502030303020204"/>
                <a:ea typeface="Candara" panose="020E0502030303020204"/>
                <a:cs typeface="Candara" panose="020E0502030303020204"/>
                <a:sym typeface="Candara" panose="020E0502030303020204"/>
              </a:rPr>
              <a:t> </a:t>
            </a:r>
            <a:r>
              <a:rPr lang="en-US" sz="2000" b="0" i="1" u="none">
                <a:solidFill>
                  <a:schemeClr val="lt1"/>
                </a:solidFill>
                <a:latin typeface="Candara" panose="020E0502030303020204"/>
                <a:ea typeface="Candara" panose="020E0502030303020204"/>
                <a:cs typeface="Candara" panose="020E0502030303020204"/>
                <a:sym typeface="Candara" panose="020E0502030303020204"/>
              </a:rPr>
              <a:t>people, and for the people.</a:t>
            </a:r>
            <a:endParaRPr lang="en-US" sz="2000" b="0" i="1"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96" name="Google Shape;96;p8"/>
          <p:cNvSpPr txBox="1"/>
          <p:nvPr/>
        </p:nvSpPr>
        <p:spPr>
          <a:xfrm>
            <a:off x="0" y="6742112"/>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97" name="Google Shape;97;p8"/>
          <p:cNvSpPr txBox="1"/>
          <p:nvPr/>
        </p:nvSpPr>
        <p:spPr>
          <a:xfrm>
            <a:off x="-36512" y="6742112"/>
            <a:ext cx="360362" cy="115887"/>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49" name="Shape 149"/>
        <p:cNvGrpSpPr/>
        <p:nvPr/>
      </p:nvGrpSpPr>
      <p:grpSpPr>
        <a:xfrm>
          <a:off x="0" y="0"/>
          <a:ext cx="0" cy="0"/>
          <a:chOff x="0" y="0"/>
          <a:chExt cx="0" cy="0"/>
        </a:xfrm>
      </p:grpSpPr>
      <p:sp>
        <p:nvSpPr>
          <p:cNvPr id="150" name="Google Shape;150;p13"/>
          <p:cNvSpPr/>
          <p:nvPr/>
        </p:nvSpPr>
        <p:spPr>
          <a:xfrm>
            <a:off x="5148262" y="1341437"/>
            <a:ext cx="1800225" cy="1223962"/>
          </a:xfrm>
          <a:prstGeom prst="ellipse">
            <a:avLst/>
          </a:prstGeom>
          <a:gradFill>
            <a:gsLst>
              <a:gs pos="0">
                <a:srgbClr val="EDF2F5"/>
              </a:gs>
              <a:gs pos="41999">
                <a:srgbClr val="B8CCD5"/>
              </a:gs>
              <a:gs pos="100000">
                <a:srgbClr val="3E8BA5"/>
              </a:gs>
            </a:gsLst>
            <a:lin ang="5160000" scaled="0"/>
          </a:gradFill>
          <a:ln w="12700" cap="flat" cmpd="sng">
            <a:solidFill>
              <a:srgbClr val="145565"/>
            </a:solidFill>
            <a:prstDash val="solid"/>
            <a:round/>
            <a:headEnd type="none" w="sm" len="sm"/>
            <a:tailEnd type="none" w="sm" len="sm"/>
          </a:ln>
          <a:effectLst>
            <a:outerShdw blurRad="63500" dist="12700" dir="5400000" sx="102000" sy="102000">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Candara" panose="020E0502030303020204"/>
              <a:buNone/>
            </a:pPr>
            <a:r>
              <a:rPr lang="en-US" sz="2000" b="1" i="0" u="none">
                <a:solidFill>
                  <a:srgbClr val="000000"/>
                </a:solidFill>
                <a:latin typeface="Candara" panose="020E0502030303020204"/>
                <a:ea typeface="Candara" panose="020E0502030303020204"/>
                <a:cs typeface="Candara" panose="020E0502030303020204"/>
                <a:sym typeface="Candara" panose="020E0502030303020204"/>
              </a:rPr>
              <a:t>Rakyat</a:t>
            </a:r>
            <a:endParaRPr lang="en-US" sz="2000" b="1" i="0" u="none">
              <a:solidFill>
                <a:srgbClr val="000000"/>
              </a:solidFill>
              <a:latin typeface="Candara" panose="020E0502030303020204"/>
              <a:ea typeface="Candara" panose="020E0502030303020204"/>
              <a:cs typeface="Candara" panose="020E0502030303020204"/>
              <a:sym typeface="Candara" panose="020E0502030303020204"/>
            </a:endParaRPr>
          </a:p>
        </p:txBody>
      </p:sp>
      <p:sp>
        <p:nvSpPr>
          <p:cNvPr id="151" name="Google Shape;151;p13"/>
          <p:cNvSpPr/>
          <p:nvPr/>
        </p:nvSpPr>
        <p:spPr>
          <a:xfrm>
            <a:off x="3348037" y="3716337"/>
            <a:ext cx="1800225" cy="1225550"/>
          </a:xfrm>
          <a:prstGeom prst="ellipse">
            <a:avLst/>
          </a:prstGeom>
          <a:gradFill>
            <a:gsLst>
              <a:gs pos="0">
                <a:srgbClr val="EDF2F5"/>
              </a:gs>
              <a:gs pos="41999">
                <a:srgbClr val="B8CCD5"/>
              </a:gs>
              <a:gs pos="100000">
                <a:srgbClr val="3E8BA5"/>
              </a:gs>
            </a:gsLst>
            <a:lin ang="5160000" scaled="0"/>
          </a:gradFill>
          <a:ln w="12700" cap="flat" cmpd="sng">
            <a:solidFill>
              <a:srgbClr val="145565"/>
            </a:solidFill>
            <a:prstDash val="solid"/>
            <a:round/>
            <a:headEnd type="none" w="sm" len="sm"/>
            <a:tailEnd type="none" w="sm" len="sm"/>
          </a:ln>
          <a:effectLst>
            <a:outerShdw blurRad="63500" dist="12700" dir="5400000" sx="102000" sy="102000">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Candara" panose="020E0502030303020204"/>
              <a:buNone/>
            </a:pPr>
            <a:r>
              <a:rPr lang="en-US" sz="2000" b="1" i="0" u="none">
                <a:solidFill>
                  <a:srgbClr val="000000"/>
                </a:solidFill>
                <a:latin typeface="Candara" panose="020E0502030303020204"/>
                <a:ea typeface="Candara" panose="020E0502030303020204"/>
                <a:cs typeface="Candara" panose="020E0502030303020204"/>
                <a:sym typeface="Candara" panose="020E0502030303020204"/>
              </a:rPr>
              <a:t>Rakyat</a:t>
            </a:r>
            <a:endParaRPr lang="en-US" sz="2000" b="1" i="0" u="none">
              <a:solidFill>
                <a:srgbClr val="000000"/>
              </a:solidFill>
              <a:latin typeface="Candara" panose="020E0502030303020204"/>
              <a:ea typeface="Candara" panose="020E0502030303020204"/>
              <a:cs typeface="Candara" panose="020E0502030303020204"/>
              <a:sym typeface="Candara" panose="020E0502030303020204"/>
            </a:endParaRPr>
          </a:p>
        </p:txBody>
      </p:sp>
      <p:sp>
        <p:nvSpPr>
          <p:cNvPr id="152" name="Google Shape;152;p13"/>
          <p:cNvSpPr/>
          <p:nvPr/>
        </p:nvSpPr>
        <p:spPr>
          <a:xfrm>
            <a:off x="6804025" y="3716337"/>
            <a:ext cx="1800225" cy="1225550"/>
          </a:xfrm>
          <a:prstGeom prst="ellipse">
            <a:avLst/>
          </a:prstGeom>
          <a:gradFill>
            <a:gsLst>
              <a:gs pos="0">
                <a:srgbClr val="EDF2F5"/>
              </a:gs>
              <a:gs pos="41999">
                <a:srgbClr val="B8CCD5"/>
              </a:gs>
              <a:gs pos="100000">
                <a:srgbClr val="3E8BA5"/>
              </a:gs>
            </a:gsLst>
            <a:lin ang="5160000" scaled="0"/>
          </a:gradFill>
          <a:ln w="12700" cap="flat" cmpd="sng">
            <a:solidFill>
              <a:srgbClr val="145565"/>
            </a:solidFill>
            <a:prstDash val="solid"/>
            <a:round/>
            <a:headEnd type="none" w="sm" len="sm"/>
            <a:tailEnd type="none" w="sm" len="sm"/>
          </a:ln>
          <a:effectLst>
            <a:outerShdw blurRad="63500" dist="12700" dir="5400000" sx="102000" sy="102000">
              <a:srgbClr val="000000">
                <a:alpha val="1960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Candara" panose="020E0502030303020204"/>
              <a:buNone/>
            </a:pPr>
            <a:r>
              <a:rPr lang="en-US" sz="2000" b="1" i="0" u="none">
                <a:solidFill>
                  <a:srgbClr val="000000"/>
                </a:solidFill>
                <a:latin typeface="Candara" panose="020E0502030303020204"/>
                <a:ea typeface="Candara" panose="020E0502030303020204"/>
                <a:cs typeface="Candara" panose="020E0502030303020204"/>
                <a:sym typeface="Candara" panose="020E0502030303020204"/>
              </a:rPr>
              <a:t>Rakyat</a:t>
            </a:r>
            <a:endParaRPr lang="en-US" sz="2000" b="1" i="0" u="none">
              <a:solidFill>
                <a:srgbClr val="000000"/>
              </a:solidFill>
              <a:latin typeface="Candara" panose="020E0502030303020204"/>
              <a:ea typeface="Candara" panose="020E0502030303020204"/>
              <a:cs typeface="Candara" panose="020E0502030303020204"/>
              <a:sym typeface="Candara" panose="020E0502030303020204"/>
            </a:endParaRPr>
          </a:p>
        </p:txBody>
      </p:sp>
      <p:sp>
        <p:nvSpPr>
          <p:cNvPr id="153" name="Google Shape;153;p13"/>
          <p:cNvSpPr/>
          <p:nvPr/>
        </p:nvSpPr>
        <p:spPr>
          <a:xfrm rot="3540000">
            <a:off x="6940550" y="2419350"/>
            <a:ext cx="1717675" cy="546100"/>
          </a:xfrm>
          <a:prstGeom prst="curvedDownArrow">
            <a:avLst>
              <a:gd name="adj1" fmla="val 18166"/>
              <a:gd name="adj2" fmla="val 20742"/>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154" name="Google Shape;154;p13"/>
          <p:cNvSpPr/>
          <p:nvPr/>
        </p:nvSpPr>
        <p:spPr>
          <a:xfrm rot="-3960000">
            <a:off x="3540125" y="2405062"/>
            <a:ext cx="1717675" cy="546100"/>
          </a:xfrm>
          <a:prstGeom prst="curvedDownArrow">
            <a:avLst>
              <a:gd name="adj1" fmla="val 18166"/>
              <a:gd name="adj2" fmla="val 20742"/>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155" name="Google Shape;155;p13"/>
          <p:cNvSpPr/>
          <p:nvPr/>
        </p:nvSpPr>
        <p:spPr>
          <a:xfrm rot="10800000">
            <a:off x="5076825" y="4797425"/>
            <a:ext cx="1716087" cy="546100"/>
          </a:xfrm>
          <a:prstGeom prst="curvedDownArrow">
            <a:avLst>
              <a:gd name="adj1" fmla="val 18163"/>
              <a:gd name="adj2" fmla="val 20741"/>
              <a:gd name="adj3" fmla="val 16200"/>
            </a:avLst>
          </a:prstGeom>
          <a:solidFill>
            <a:schemeClr val="lt1"/>
          </a:solidFill>
          <a:ln w="25400" cap="flat" cmpd="sng">
            <a:solidFill>
              <a:srgbClr val="4FA0C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156" name="Google Shape;156;p13"/>
          <p:cNvSpPr txBox="1"/>
          <p:nvPr/>
        </p:nvSpPr>
        <p:spPr>
          <a:xfrm>
            <a:off x="8091487" y="1954212"/>
            <a:ext cx="684212" cy="39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Candara" panose="020E0502030303020204"/>
              <a:buNone/>
            </a:pPr>
            <a:r>
              <a:rPr lang="en-US" sz="2000" b="1" i="0" u="none">
                <a:solidFill>
                  <a:schemeClr val="lt1"/>
                </a:solidFill>
                <a:latin typeface="Candara" panose="020E0502030303020204"/>
                <a:ea typeface="Candara" panose="020E0502030303020204"/>
                <a:cs typeface="Candara" panose="020E0502030303020204"/>
                <a:sym typeface="Candara" panose="020E0502030303020204"/>
              </a:rPr>
              <a:t>Dari</a:t>
            </a:r>
            <a:endParaRPr lang="en-US" sz="2000" b="1"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157" name="Google Shape;157;p13"/>
          <p:cNvSpPr txBox="1"/>
          <p:nvPr/>
        </p:nvSpPr>
        <p:spPr>
          <a:xfrm>
            <a:off x="5651500" y="5445125"/>
            <a:ext cx="754062" cy="397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Candara" panose="020E0502030303020204"/>
              <a:buNone/>
            </a:pPr>
            <a:r>
              <a:rPr lang="en-US" sz="2000" b="1" i="0" u="none">
                <a:solidFill>
                  <a:schemeClr val="lt1"/>
                </a:solidFill>
                <a:latin typeface="Candara" panose="020E0502030303020204"/>
                <a:ea typeface="Candara" panose="020E0502030303020204"/>
                <a:cs typeface="Candara" panose="020E0502030303020204"/>
                <a:sym typeface="Candara" panose="020E0502030303020204"/>
              </a:rPr>
              <a:t>Oleh</a:t>
            </a:r>
            <a:endParaRPr lang="en-US" sz="2000" b="1"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158" name="Google Shape;158;p13"/>
          <p:cNvSpPr txBox="1"/>
          <p:nvPr/>
        </p:nvSpPr>
        <p:spPr>
          <a:xfrm>
            <a:off x="3347107" y="1700808"/>
            <a:ext cx="1368909" cy="459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Arial" panose="020B0704020202020204"/>
              <a:buNone/>
            </a:pPr>
            <a:r>
              <a:rPr lang="en-US" sz="2400" b="1" i="0" u="none" strike="noStrike" cap="none">
                <a:solidFill>
                  <a:srgbClr val="FF0000"/>
                </a:solidFill>
                <a:latin typeface="Candara" panose="020E0502030303020204"/>
                <a:ea typeface="Candara" panose="020E0502030303020204"/>
                <a:cs typeface="Candara" panose="020E0502030303020204"/>
                <a:sym typeface="Candara" panose="020E0502030303020204"/>
              </a:rPr>
              <a:t>Untuk ?</a:t>
            </a:r>
            <a:endParaRPr lang="en-US" sz="2400" b="1" i="0" u="none" strike="noStrike" cap="none">
              <a:solidFill>
                <a:srgbClr val="FF0000"/>
              </a:solidFill>
              <a:latin typeface="Candara" panose="020E0502030303020204"/>
              <a:ea typeface="Candara" panose="020E0502030303020204"/>
              <a:cs typeface="Candara" panose="020E0502030303020204"/>
              <a:sym typeface="Candara" panose="020E0502030303020204"/>
            </a:endParaRPr>
          </a:p>
        </p:txBody>
      </p:sp>
      <p:sp>
        <p:nvSpPr>
          <p:cNvPr id="159" name="Google Shape;159;p13"/>
          <p:cNvSpPr txBox="1"/>
          <p:nvPr/>
        </p:nvSpPr>
        <p:spPr>
          <a:xfrm>
            <a:off x="0" y="6742112"/>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160" name="Google Shape;160;p13"/>
          <p:cNvSpPr txBox="1"/>
          <p:nvPr/>
        </p:nvSpPr>
        <p:spPr>
          <a:xfrm>
            <a:off x="-7937" y="6726237"/>
            <a:ext cx="1081087" cy="117475"/>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81" name="Shape 181"/>
        <p:cNvGrpSpPr/>
        <p:nvPr/>
      </p:nvGrpSpPr>
      <p:grpSpPr>
        <a:xfrm>
          <a:off x="0" y="0"/>
          <a:ext cx="0" cy="0"/>
          <a:chOff x="0" y="0"/>
          <a:chExt cx="0" cy="0"/>
        </a:xfrm>
      </p:grpSpPr>
      <p:sp>
        <p:nvSpPr>
          <p:cNvPr id="182" name="Google Shape;182;p16"/>
          <p:cNvSpPr txBox="1"/>
          <p:nvPr>
            <p:ph type="title"/>
          </p:nvPr>
        </p:nvSpPr>
        <p:spPr>
          <a:xfrm rot="-4500000">
            <a:off x="323056" y="1210786"/>
            <a:ext cx="2447925" cy="99853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86DCF9"/>
              </a:buClr>
              <a:buSzPts val="2500"/>
              <a:buFont typeface="Candara" panose="020E0502030303020204"/>
              <a:buNone/>
            </a:pPr>
            <a:r>
              <a:rPr lang="en-US" sz="2400" b="1">
                <a:solidFill>
                  <a:srgbClr val="86DCF9"/>
                </a:solidFill>
                <a:latin typeface="Candara" panose="020E0502030303020204"/>
                <a:ea typeface="Candara" panose="020E0502030303020204"/>
                <a:cs typeface="Candara" panose="020E0502030303020204"/>
                <a:sym typeface="Candara" panose="020E0502030303020204"/>
              </a:rPr>
              <a:t>BENTUK</a:t>
            </a:r>
            <a:br>
              <a:rPr lang="en-US" sz="2400" b="1">
                <a:solidFill>
                  <a:srgbClr val="86DCF9"/>
                </a:solidFill>
                <a:latin typeface="Candara" panose="020E0502030303020204"/>
                <a:ea typeface="Candara" panose="020E0502030303020204"/>
                <a:cs typeface="Candara" panose="020E0502030303020204"/>
                <a:sym typeface="Candara" panose="020E0502030303020204"/>
              </a:rPr>
            </a:br>
            <a:r>
              <a:rPr lang="en-US" sz="2400" b="1">
                <a:solidFill>
                  <a:srgbClr val="86DCF9"/>
                </a:solidFill>
                <a:latin typeface="Candara" panose="020E0502030303020204"/>
                <a:ea typeface="Candara" panose="020E0502030303020204"/>
                <a:cs typeface="Candara" panose="020E0502030303020204"/>
                <a:sym typeface="Candara" panose="020E0502030303020204"/>
              </a:rPr>
              <a:t>DEMOKRASI</a:t>
            </a:r>
            <a:endParaRPr lang="en-US" sz="2400" b="1">
              <a:solidFill>
                <a:srgbClr val="86DCF9"/>
              </a:solidFill>
              <a:latin typeface="Candara" panose="020E0502030303020204"/>
              <a:ea typeface="Candara" panose="020E0502030303020204"/>
              <a:cs typeface="Candara" panose="020E0502030303020204"/>
              <a:sym typeface="Candara" panose="020E0502030303020204"/>
            </a:endParaRPr>
          </a:p>
        </p:txBody>
      </p:sp>
      <p:sp>
        <p:nvSpPr>
          <p:cNvPr id="183" name="Google Shape;183;p16"/>
          <p:cNvSpPr txBox="1"/>
          <p:nvPr>
            <p:ph type="body" idx="1"/>
          </p:nvPr>
        </p:nvSpPr>
        <p:spPr>
          <a:xfrm>
            <a:off x="3492500" y="1542732"/>
            <a:ext cx="5400675" cy="4752975"/>
          </a:xfrm>
          <a:prstGeom prst="rect">
            <a:avLst/>
          </a:prstGeom>
          <a:noFill/>
          <a:ln>
            <a:noFill/>
          </a:ln>
        </p:spPr>
        <p:txBody>
          <a:bodyPr spcFirstLastPara="1" wrap="square" lIns="91425" tIns="45700" rIns="91425" bIns="45700" anchor="ctr" anchorCtr="0">
            <a:noAutofit/>
          </a:bodyPr>
          <a:lstStyle/>
          <a:p>
            <a:pPr marL="542925" marR="0" lvl="0" indent="-542925" algn="l" rtl="0">
              <a:lnSpc>
                <a:spcPct val="90000"/>
              </a:lnSpc>
              <a:spcBef>
                <a:spcPts val="0"/>
              </a:spcBef>
              <a:spcAft>
                <a:spcPts val="0"/>
              </a:spcAft>
              <a:buClr>
                <a:schemeClr val="lt1"/>
              </a:buClr>
              <a:buSzPts val="3220"/>
              <a:buFont typeface="Noto Sans Symbols"/>
              <a:buChar char="❑"/>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Demokrasi berdasarkan </a:t>
            </a:r>
            <a:endParaRPr lang="en-US" sz="2000" b="0" i="0" u="none">
              <a:solidFill>
                <a:schemeClr val="lt1"/>
              </a:solidFill>
              <a:latin typeface="Candara" panose="020E0502030303020204"/>
              <a:ea typeface="Candara" panose="020E0502030303020204"/>
              <a:cs typeface="Candara" panose="020E0502030303020204"/>
              <a:sym typeface="Candara" panose="020E0502030303020204"/>
            </a:endParaRPr>
          </a:p>
          <a:p>
            <a:pPr marL="542925" marR="0" lvl="0" indent="-542925" algn="l" rtl="0">
              <a:lnSpc>
                <a:spcPct val="90000"/>
              </a:lnSpc>
              <a:spcBef>
                <a:spcPts val="1060"/>
              </a:spcBef>
              <a:spcAft>
                <a:spcPts val="0"/>
              </a:spcAft>
              <a:buClr>
                <a:schemeClr val="lt1"/>
              </a:buClr>
              <a:buSzPts val="2300"/>
              <a:buFont typeface="Candara" panose="020E0502030303020204"/>
              <a:buNone/>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      </a:t>
            </a:r>
            <a:r>
              <a:rPr lang="en-US" sz="2000" b="1" i="0" u="none">
                <a:solidFill>
                  <a:schemeClr val="lt1"/>
                </a:solidFill>
                <a:latin typeface="Candara" panose="020E0502030303020204"/>
                <a:ea typeface="Candara" panose="020E0502030303020204"/>
                <a:cs typeface="Candara" panose="020E0502030303020204"/>
                <a:sym typeface="Candara" panose="020E0502030303020204"/>
              </a:rPr>
              <a:t>sistem pemerintahan negara</a:t>
            </a:r>
            <a:endParaRPr sz="2000" b="1" i="0" u="none">
              <a:solidFill>
                <a:schemeClr val="lt1"/>
              </a:solidFill>
              <a:latin typeface="Candara" panose="020E0502030303020204"/>
              <a:ea typeface="Candara" panose="020E0502030303020204"/>
              <a:cs typeface="Candara" panose="020E0502030303020204"/>
              <a:sym typeface="Candara" panose="020E0502030303020204"/>
            </a:endParaRPr>
          </a:p>
          <a:p>
            <a:pPr marL="542925" marR="0" lvl="0" indent="-542925" algn="l" rtl="0">
              <a:lnSpc>
                <a:spcPct val="90000"/>
              </a:lnSpc>
              <a:spcBef>
                <a:spcPts val="1060"/>
              </a:spcBef>
              <a:spcAft>
                <a:spcPts val="0"/>
              </a:spcAft>
              <a:buClr>
                <a:schemeClr val="lt1"/>
              </a:buClr>
              <a:buSzPts val="3220"/>
              <a:buFont typeface="Arial" panose="020B0704020202020204"/>
              <a:buChar char="•"/>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Sistem presidensial</a:t>
            </a:r>
            <a:endParaRPr sz="2000" b="0" i="0" u="none">
              <a:solidFill>
                <a:schemeClr val="lt1"/>
              </a:solidFill>
              <a:latin typeface="Candara" panose="020E0502030303020204"/>
              <a:ea typeface="Candara" panose="020E0502030303020204"/>
              <a:cs typeface="Candara" panose="020E0502030303020204"/>
              <a:sym typeface="Candara" panose="020E0502030303020204"/>
            </a:endParaRPr>
          </a:p>
          <a:p>
            <a:pPr marL="542925" marR="0" lvl="0" indent="-542925" algn="l" rtl="0">
              <a:lnSpc>
                <a:spcPct val="90000"/>
              </a:lnSpc>
              <a:spcBef>
                <a:spcPts val="1060"/>
              </a:spcBef>
              <a:spcAft>
                <a:spcPts val="0"/>
              </a:spcAft>
              <a:buClr>
                <a:schemeClr val="lt1"/>
              </a:buClr>
              <a:buSzPts val="3220"/>
              <a:buFont typeface="Arial" panose="020B0704020202020204"/>
              <a:buChar char="•"/>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Sistem parlementer</a:t>
            </a:r>
            <a:endParaRPr sz="2000" b="0" i="0" u="none">
              <a:solidFill>
                <a:schemeClr val="lt1"/>
              </a:solidFill>
              <a:latin typeface="Candara" panose="020E0502030303020204"/>
              <a:ea typeface="Candara" panose="020E0502030303020204"/>
              <a:cs typeface="Candara" panose="020E0502030303020204"/>
              <a:sym typeface="Candara" panose="020E0502030303020204"/>
            </a:endParaRPr>
          </a:p>
          <a:p>
            <a:pPr marL="542925" marR="0" lvl="0" indent="-542925" algn="l" rtl="0">
              <a:lnSpc>
                <a:spcPct val="90000"/>
              </a:lnSpc>
              <a:spcBef>
                <a:spcPts val="2260"/>
              </a:spcBef>
              <a:spcAft>
                <a:spcPts val="0"/>
              </a:spcAft>
              <a:buClr>
                <a:schemeClr val="lt1"/>
              </a:buClr>
              <a:buSzPts val="3220"/>
              <a:buFont typeface="Noto Sans Symbols"/>
              <a:buChar char="❑"/>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Demokrasi berdasarkan</a:t>
            </a:r>
            <a:endParaRPr sz="2000" b="0" i="0" u="none">
              <a:solidFill>
                <a:schemeClr val="lt1"/>
              </a:solidFill>
              <a:latin typeface="Candara" panose="020E0502030303020204"/>
              <a:ea typeface="Candara" panose="020E0502030303020204"/>
              <a:cs typeface="Candara" panose="020E0502030303020204"/>
              <a:sym typeface="Candara" panose="020E0502030303020204"/>
            </a:endParaRPr>
          </a:p>
          <a:p>
            <a:pPr marL="542925" marR="0" lvl="0" indent="-542925" algn="l" rtl="0">
              <a:lnSpc>
                <a:spcPct val="90000"/>
              </a:lnSpc>
              <a:spcBef>
                <a:spcPts val="1060"/>
              </a:spcBef>
              <a:spcAft>
                <a:spcPts val="0"/>
              </a:spcAft>
              <a:buClr>
                <a:schemeClr val="lt1"/>
              </a:buClr>
              <a:buSzPts val="2300"/>
              <a:buFont typeface="Candara" panose="020E0502030303020204"/>
              <a:buNone/>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      </a:t>
            </a:r>
            <a:r>
              <a:rPr lang="en-US" sz="2000" b="1" i="0" u="none">
                <a:solidFill>
                  <a:schemeClr val="lt1"/>
                </a:solidFill>
                <a:latin typeface="Candara" panose="020E0502030303020204"/>
                <a:ea typeface="Candara" panose="020E0502030303020204"/>
                <a:cs typeface="Candara" panose="020E0502030303020204"/>
                <a:sym typeface="Candara" panose="020E0502030303020204"/>
              </a:rPr>
              <a:t>filosofi negara:</a:t>
            </a:r>
            <a:endParaRPr lang="en-US" sz="2000" b="1" i="0" u="none">
              <a:solidFill>
                <a:schemeClr val="lt1"/>
              </a:solidFill>
              <a:latin typeface="Candara" panose="020E0502030303020204"/>
              <a:ea typeface="Candara" panose="020E0502030303020204"/>
              <a:cs typeface="Candara" panose="020E0502030303020204"/>
              <a:sym typeface="Candara" panose="020E0502030303020204"/>
            </a:endParaRPr>
          </a:p>
          <a:p>
            <a:pPr marL="542925" marR="0" lvl="0" indent="-542925" algn="l" rtl="0">
              <a:lnSpc>
                <a:spcPct val="90000"/>
              </a:lnSpc>
              <a:spcBef>
                <a:spcPts val="1060"/>
              </a:spcBef>
              <a:spcAft>
                <a:spcPts val="0"/>
              </a:spcAft>
              <a:buClr>
                <a:schemeClr val="lt1"/>
              </a:buClr>
              <a:buSzPts val="3220"/>
              <a:buFont typeface="Arial" panose="020B0704020202020204"/>
              <a:buChar char="•"/>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Demokrasi perwakilan (liberalisme)</a:t>
            </a:r>
            <a:endParaRPr lang="en-US" sz="2000" b="0" i="0" u="none">
              <a:solidFill>
                <a:schemeClr val="lt1"/>
              </a:solidFill>
              <a:latin typeface="Candara" panose="020E0502030303020204"/>
              <a:ea typeface="Candara" panose="020E0502030303020204"/>
              <a:cs typeface="Candara" panose="020E0502030303020204"/>
              <a:sym typeface="Candara" panose="020E0502030303020204"/>
            </a:endParaRPr>
          </a:p>
          <a:p>
            <a:pPr marL="542925" marR="0" lvl="0" indent="-542925" algn="l" rtl="0">
              <a:lnSpc>
                <a:spcPct val="90000"/>
              </a:lnSpc>
              <a:spcBef>
                <a:spcPts val="1060"/>
              </a:spcBef>
              <a:spcAft>
                <a:spcPts val="0"/>
              </a:spcAft>
              <a:buClr>
                <a:schemeClr val="lt1"/>
              </a:buClr>
              <a:buSzPts val="3220"/>
              <a:buFont typeface="Arial" panose="020B0704020202020204"/>
              <a:buChar char="•"/>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Demokrasi Satu Partai (Komunisme)</a:t>
            </a:r>
            <a:endParaRPr lang="en-US" sz="2000" b="0"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184" name="Google Shape;184;p16"/>
          <p:cNvSpPr txBox="1"/>
          <p:nvPr/>
        </p:nvSpPr>
        <p:spPr>
          <a:xfrm>
            <a:off x="0" y="6756717"/>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185" name="Google Shape;185;p16"/>
          <p:cNvSpPr txBox="1"/>
          <p:nvPr/>
        </p:nvSpPr>
        <p:spPr>
          <a:xfrm>
            <a:off x="-7937" y="6740842"/>
            <a:ext cx="2881312" cy="117475"/>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97" name="Shape 197"/>
        <p:cNvGrpSpPr/>
        <p:nvPr/>
      </p:nvGrpSpPr>
      <p:grpSpPr>
        <a:xfrm>
          <a:off x="0" y="0"/>
          <a:ext cx="0" cy="0"/>
          <a:chOff x="0" y="0"/>
          <a:chExt cx="0" cy="0"/>
        </a:xfrm>
      </p:grpSpPr>
      <p:sp>
        <p:nvSpPr>
          <p:cNvPr id="198" name="Google Shape;198;p18"/>
          <p:cNvSpPr txBox="1"/>
          <p:nvPr>
            <p:ph type="title"/>
          </p:nvPr>
        </p:nvSpPr>
        <p:spPr>
          <a:xfrm rot="-4500000">
            <a:off x="239712" y="1341437"/>
            <a:ext cx="2676525" cy="8540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86DCF9"/>
              </a:buClr>
              <a:buSzPts val="2500"/>
              <a:buFont typeface="Candara" panose="020E0502030303020204"/>
              <a:buNone/>
            </a:pPr>
            <a:r>
              <a:rPr lang="en-US" sz="2500" b="1">
                <a:solidFill>
                  <a:srgbClr val="86DCF9"/>
                </a:solidFill>
                <a:latin typeface="Candara" panose="020E0502030303020204"/>
                <a:ea typeface="Candara" panose="020E0502030303020204"/>
                <a:cs typeface="Candara" panose="020E0502030303020204"/>
                <a:sym typeface="Candara" panose="020E0502030303020204"/>
              </a:rPr>
              <a:t>KRITERIA</a:t>
            </a:r>
            <a:br>
              <a:rPr lang="en-US" sz="2500" b="1">
                <a:solidFill>
                  <a:srgbClr val="86DCF9"/>
                </a:solidFill>
                <a:latin typeface="Candara" panose="020E0502030303020204"/>
                <a:ea typeface="Candara" panose="020E0502030303020204"/>
                <a:cs typeface="Candara" panose="020E0502030303020204"/>
                <a:sym typeface="Candara" panose="020E0502030303020204"/>
              </a:rPr>
            </a:br>
            <a:r>
              <a:rPr lang="en-US" sz="2500" b="1">
                <a:solidFill>
                  <a:srgbClr val="86DCF9"/>
                </a:solidFill>
                <a:latin typeface="Candara" panose="020E0502030303020204"/>
                <a:ea typeface="Candara" panose="020E0502030303020204"/>
                <a:cs typeface="Candara" panose="020E0502030303020204"/>
                <a:sym typeface="Candara" panose="020E0502030303020204"/>
              </a:rPr>
              <a:t>DEMOKRASI</a:t>
            </a:r>
            <a:endParaRPr lang="en-US" sz="2500" b="1">
              <a:solidFill>
                <a:srgbClr val="86DCF9"/>
              </a:solidFill>
              <a:latin typeface="Candara" panose="020E0502030303020204"/>
              <a:ea typeface="Candara" panose="020E0502030303020204"/>
              <a:cs typeface="Candara" panose="020E0502030303020204"/>
              <a:sym typeface="Candara" panose="020E0502030303020204"/>
            </a:endParaRPr>
          </a:p>
        </p:txBody>
      </p:sp>
      <p:sp>
        <p:nvSpPr>
          <p:cNvPr id="199" name="Google Shape;199;p18"/>
          <p:cNvSpPr txBox="1"/>
          <p:nvPr>
            <p:ph type="body" idx="1"/>
          </p:nvPr>
        </p:nvSpPr>
        <p:spPr>
          <a:xfrm>
            <a:off x="3563938" y="1196975"/>
            <a:ext cx="5184775" cy="511175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3220"/>
              <a:buFont typeface="Candara" panose="020E0502030303020204"/>
              <a:buNone/>
            </a:pPr>
            <a:r>
              <a:rPr lang="en-US" sz="2300" b="0" i="0" u="none" strike="noStrike" cap="none">
                <a:solidFill>
                  <a:schemeClr val="lt1"/>
                </a:solidFill>
                <a:latin typeface="Candara" panose="020E0502030303020204"/>
                <a:ea typeface="Candara" panose="020E0502030303020204"/>
                <a:cs typeface="Candara" panose="020E0502030303020204"/>
                <a:sym typeface="Candara" panose="020E0502030303020204"/>
              </a:rPr>
              <a:t>Proses demokrasi yang ideal paling tidak memenuhi lima kriteria:</a:t>
            </a:r>
            <a:endParaRPr sz="2300" b="0" i="0" u="none" strike="noStrike" cap="none">
              <a:solidFill>
                <a:schemeClr val="lt1"/>
              </a:solidFill>
              <a:latin typeface="Candara" panose="020E0502030303020204"/>
              <a:ea typeface="Candara" panose="020E0502030303020204"/>
              <a:cs typeface="Candara" panose="020E0502030303020204"/>
              <a:sym typeface="Candara" panose="020E0502030303020204"/>
            </a:endParaRPr>
          </a:p>
          <a:p>
            <a:pPr marL="354330" marR="0" lvl="0" indent="-354330" algn="l" rtl="0">
              <a:lnSpc>
                <a:spcPct val="100000"/>
              </a:lnSpc>
              <a:spcBef>
                <a:spcPts val="1660"/>
              </a:spcBef>
              <a:spcAft>
                <a:spcPts val="0"/>
              </a:spcAft>
              <a:buClr>
                <a:srgbClr val="FEFEFE"/>
              </a:buClr>
              <a:buSzPts val="3220"/>
              <a:buFont typeface="Candara" panose="020E0502030303020204"/>
              <a:buAutoNum type="arabicPeriod"/>
            </a:pPr>
            <a:r>
              <a:rPr lang="en-US" sz="2300" i="0" u="none" strike="noStrike" cap="none">
                <a:solidFill>
                  <a:srgbClr val="FEFEFE"/>
                </a:solidFill>
                <a:latin typeface="Candara" panose="020E0502030303020204"/>
                <a:ea typeface="Candara" panose="020E0502030303020204"/>
                <a:cs typeface="Candara" panose="020E0502030303020204"/>
                <a:sym typeface="Candara" panose="020E0502030303020204"/>
              </a:rPr>
              <a:t>Effective participation by citizens</a:t>
            </a:r>
            <a:endParaRPr sz="2300" i="0" u="none" strike="noStrike" cap="none">
              <a:solidFill>
                <a:srgbClr val="FEFEFE"/>
              </a:solidFill>
              <a:latin typeface="Candara" panose="020E0502030303020204"/>
              <a:ea typeface="Candara" panose="020E0502030303020204"/>
              <a:cs typeface="Candara" panose="020E0502030303020204"/>
              <a:sym typeface="Candara" panose="020E0502030303020204"/>
            </a:endParaRPr>
          </a:p>
          <a:p>
            <a:pPr marL="354330" marR="0" lvl="0" indent="-354330" algn="l" rtl="0">
              <a:lnSpc>
                <a:spcPct val="100000"/>
              </a:lnSpc>
              <a:spcBef>
                <a:spcPts val="1060"/>
              </a:spcBef>
              <a:spcAft>
                <a:spcPts val="0"/>
              </a:spcAft>
              <a:buClr>
                <a:schemeClr val="lt1"/>
              </a:buClr>
              <a:buSzPts val="3220"/>
              <a:buFont typeface="Candara" panose="020E0502030303020204"/>
              <a:buAutoNum type="arabicPeriod"/>
            </a:pPr>
            <a:r>
              <a:rPr lang="en-US" sz="2300" b="0" i="0" u="none" strike="noStrike" cap="none">
                <a:solidFill>
                  <a:schemeClr val="lt1"/>
                </a:solidFill>
                <a:latin typeface="Candara" panose="020E0502030303020204"/>
                <a:ea typeface="Candara" panose="020E0502030303020204"/>
                <a:cs typeface="Candara" panose="020E0502030303020204"/>
                <a:sym typeface="Candara" panose="020E0502030303020204"/>
              </a:rPr>
              <a:t>Voting equality among citizens </a:t>
            </a:r>
            <a:endParaRPr sz="2300" b="0" i="0" u="none" strike="noStrike" cap="none">
              <a:solidFill>
                <a:schemeClr val="lt1"/>
              </a:solidFill>
              <a:latin typeface="Candara" panose="020E0502030303020204"/>
              <a:ea typeface="Candara" panose="020E0502030303020204"/>
              <a:cs typeface="Candara" panose="020E0502030303020204"/>
              <a:sym typeface="Candara" panose="020E0502030303020204"/>
            </a:endParaRPr>
          </a:p>
          <a:p>
            <a:pPr marL="354330" marR="0" lvl="0" indent="-354330" algn="l" rtl="0">
              <a:lnSpc>
                <a:spcPct val="100000"/>
              </a:lnSpc>
              <a:spcBef>
                <a:spcPts val="1060"/>
              </a:spcBef>
              <a:spcAft>
                <a:spcPts val="0"/>
              </a:spcAft>
              <a:buClr>
                <a:schemeClr val="lt1"/>
              </a:buClr>
              <a:buSzPts val="3220"/>
              <a:buFont typeface="Candara" panose="020E0502030303020204"/>
              <a:buAutoNum type="arabicPeriod"/>
            </a:pPr>
            <a:r>
              <a:rPr lang="en-US" sz="2300" b="0" i="0" u="none" strike="noStrike" cap="none">
                <a:solidFill>
                  <a:schemeClr val="lt1"/>
                </a:solidFill>
                <a:latin typeface="Candara" panose="020E0502030303020204"/>
                <a:ea typeface="Candara" panose="020E0502030303020204"/>
                <a:cs typeface="Candara" panose="020E0502030303020204"/>
                <a:sym typeface="Candara" panose="020E0502030303020204"/>
              </a:rPr>
              <a:t>Enlightened understanding </a:t>
            </a:r>
            <a:endParaRPr sz="2300" b="0" i="0" u="none" strike="noStrike" cap="none">
              <a:solidFill>
                <a:schemeClr val="lt1"/>
              </a:solidFill>
              <a:latin typeface="Candara" panose="020E0502030303020204"/>
              <a:ea typeface="Candara" panose="020E0502030303020204"/>
              <a:cs typeface="Candara" panose="020E0502030303020204"/>
              <a:sym typeface="Candara" panose="020E0502030303020204"/>
            </a:endParaRPr>
          </a:p>
          <a:p>
            <a:pPr marL="354330" marR="0" lvl="0" indent="-354330" algn="l" rtl="0">
              <a:lnSpc>
                <a:spcPct val="100000"/>
              </a:lnSpc>
              <a:spcBef>
                <a:spcPts val="1060"/>
              </a:spcBef>
              <a:spcAft>
                <a:spcPts val="0"/>
              </a:spcAft>
              <a:buClr>
                <a:schemeClr val="lt1"/>
              </a:buClr>
              <a:buSzPts val="3220"/>
              <a:buFont typeface="Candara" panose="020E0502030303020204"/>
              <a:buAutoNum type="arabicPeriod"/>
            </a:pPr>
            <a:r>
              <a:rPr lang="en-US" sz="2300" b="0" i="0" u="none" strike="noStrike" cap="none">
                <a:solidFill>
                  <a:schemeClr val="lt1"/>
                </a:solidFill>
                <a:latin typeface="Candara" panose="020E0502030303020204"/>
                <a:ea typeface="Candara" panose="020E0502030303020204"/>
                <a:cs typeface="Candara" panose="020E0502030303020204"/>
                <a:sym typeface="Candara" panose="020E0502030303020204"/>
              </a:rPr>
              <a:t>Control of the agenda </a:t>
            </a:r>
            <a:endParaRPr sz="2300" b="0" i="0" u="none" strike="noStrike" cap="none">
              <a:solidFill>
                <a:schemeClr val="lt1"/>
              </a:solidFill>
              <a:latin typeface="Candara" panose="020E0502030303020204"/>
              <a:ea typeface="Candara" panose="020E0502030303020204"/>
              <a:cs typeface="Candara" panose="020E0502030303020204"/>
              <a:sym typeface="Candara" panose="020E0502030303020204"/>
            </a:endParaRPr>
          </a:p>
          <a:p>
            <a:pPr marL="354330" marR="0" lvl="0" indent="-354330" algn="l" rtl="0">
              <a:lnSpc>
                <a:spcPct val="100000"/>
              </a:lnSpc>
              <a:spcBef>
                <a:spcPts val="1060"/>
              </a:spcBef>
              <a:spcAft>
                <a:spcPts val="0"/>
              </a:spcAft>
              <a:buClr>
                <a:schemeClr val="lt1"/>
              </a:buClr>
              <a:buSzPts val="3220"/>
              <a:buFont typeface="Candara" panose="020E0502030303020204"/>
              <a:buAutoNum type="arabicPeriod"/>
            </a:pPr>
            <a:r>
              <a:rPr lang="en-US" sz="2300" b="0" i="0" u="none" strike="noStrike" cap="none">
                <a:solidFill>
                  <a:schemeClr val="lt1"/>
                </a:solidFill>
                <a:latin typeface="Candara" panose="020E0502030303020204"/>
                <a:ea typeface="Candara" panose="020E0502030303020204"/>
                <a:cs typeface="Candara" panose="020E0502030303020204"/>
                <a:sym typeface="Candara" panose="020E0502030303020204"/>
              </a:rPr>
              <a:t>Inclusive</a:t>
            </a:r>
            <a:endParaRPr sz="2300" b="0" i="0" u="none" strike="noStrike" cap="none">
              <a:solidFill>
                <a:schemeClr val="lt1"/>
              </a:solidFill>
              <a:latin typeface="Candara" panose="020E0502030303020204"/>
              <a:ea typeface="Candara" panose="020E0502030303020204"/>
              <a:cs typeface="Candara" panose="020E0502030303020204"/>
              <a:sym typeface="Candara" panose="020E0502030303020204"/>
            </a:endParaRPr>
          </a:p>
          <a:p>
            <a:pPr marL="0" marR="0" lvl="0" indent="0" algn="r" rtl="0">
              <a:lnSpc>
                <a:spcPct val="100000"/>
              </a:lnSpc>
              <a:spcBef>
                <a:spcPts val="1060"/>
              </a:spcBef>
              <a:spcAft>
                <a:spcPts val="0"/>
              </a:spcAft>
              <a:buClr>
                <a:schemeClr val="lt1"/>
              </a:buClr>
              <a:buSzPts val="3220"/>
              <a:buFont typeface="Candara" panose="020E0502030303020204"/>
              <a:buNone/>
            </a:pPr>
            <a:r>
              <a:rPr lang="en-US" sz="2300" b="0" i="0" u="none" strike="noStrike" cap="none">
                <a:solidFill>
                  <a:schemeClr val="lt1"/>
                </a:solidFill>
                <a:latin typeface="Candara" panose="020E0502030303020204"/>
                <a:ea typeface="Candara" panose="020E0502030303020204"/>
                <a:cs typeface="Candara" panose="020E0502030303020204"/>
                <a:sym typeface="Candara" panose="020E0502030303020204"/>
              </a:rPr>
              <a:t>(Robert Dahl, 1985: 10)</a:t>
            </a:r>
            <a:endParaRPr sz="2300" b="0" i="0" u="none" strike="noStrike" cap="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200" name="Google Shape;200;p18"/>
          <p:cNvSpPr txBox="1"/>
          <p:nvPr/>
        </p:nvSpPr>
        <p:spPr>
          <a:xfrm>
            <a:off x="0" y="6742112"/>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201" name="Google Shape;201;p18"/>
          <p:cNvSpPr txBox="1"/>
          <p:nvPr/>
        </p:nvSpPr>
        <p:spPr>
          <a:xfrm>
            <a:off x="-7937" y="6726237"/>
            <a:ext cx="1439862" cy="117475"/>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49" name="Shape 249"/>
        <p:cNvGrpSpPr/>
        <p:nvPr/>
      </p:nvGrpSpPr>
      <p:grpSpPr>
        <a:xfrm>
          <a:off x="0" y="0"/>
          <a:ext cx="0" cy="0"/>
          <a:chOff x="0" y="0"/>
          <a:chExt cx="0" cy="0"/>
        </a:xfrm>
      </p:grpSpPr>
      <p:sp>
        <p:nvSpPr>
          <p:cNvPr id="250" name="Google Shape;250;p24"/>
          <p:cNvSpPr txBox="1"/>
          <p:nvPr>
            <p:ph type="title"/>
          </p:nvPr>
        </p:nvSpPr>
        <p:spPr>
          <a:xfrm>
            <a:off x="473281" y="-888517"/>
            <a:ext cx="2796539" cy="3319813"/>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86DCF9"/>
              </a:buClr>
              <a:buSzPts val="2500"/>
              <a:buFont typeface="Candara" panose="020E0502030303020204"/>
              <a:buNone/>
            </a:pPr>
            <a:r>
              <a:rPr lang="en-US" sz="2400" b="1" i="0" u="none" strike="noStrike" cap="none">
                <a:solidFill>
                  <a:srgbClr val="86DCF9"/>
                </a:solidFill>
                <a:latin typeface="Candara" panose="020E0502030303020204"/>
                <a:ea typeface="Candara" panose="020E0502030303020204"/>
                <a:cs typeface="Candara" panose="020E0502030303020204"/>
                <a:sym typeface="Candara" panose="020E0502030303020204"/>
              </a:rPr>
              <a:t>NILAI </a:t>
            </a:r>
            <a:br>
              <a:rPr lang="en-US" sz="2400" b="1" i="0" u="none" strike="noStrike" cap="none">
                <a:solidFill>
                  <a:srgbClr val="86DCF9"/>
                </a:solidFill>
                <a:latin typeface="Candara" panose="020E0502030303020204"/>
                <a:ea typeface="Candara" panose="020E0502030303020204"/>
                <a:cs typeface="Candara" panose="020E0502030303020204"/>
                <a:sym typeface="Candara" panose="020E0502030303020204"/>
              </a:rPr>
            </a:br>
            <a:r>
              <a:rPr lang="en-US" sz="2400" b="1" i="0" u="none" strike="noStrike" cap="none">
                <a:solidFill>
                  <a:srgbClr val="86DCF9"/>
                </a:solidFill>
                <a:latin typeface="Candara" panose="020E0502030303020204"/>
                <a:ea typeface="Candara" panose="020E0502030303020204"/>
                <a:cs typeface="Candara" panose="020E0502030303020204"/>
                <a:sym typeface="Candara" panose="020E0502030303020204"/>
              </a:rPr>
              <a:t>DEMOKRASI </a:t>
            </a:r>
            <a:br>
              <a:rPr lang="en-US" sz="2400" b="1" i="0" u="none" strike="noStrike" cap="none">
                <a:solidFill>
                  <a:srgbClr val="86DCF9"/>
                </a:solidFill>
                <a:latin typeface="Candara" panose="020E0502030303020204"/>
                <a:ea typeface="Candara" panose="020E0502030303020204"/>
                <a:cs typeface="Candara" panose="020E0502030303020204"/>
                <a:sym typeface="Candara" panose="020E0502030303020204"/>
              </a:rPr>
            </a:br>
            <a:r>
              <a:rPr lang="en-US" sz="2400" b="1" i="0" u="none" strike="noStrike" cap="none">
                <a:solidFill>
                  <a:srgbClr val="6BDBFF"/>
                </a:solidFill>
                <a:latin typeface="Candara" panose="020E0502030303020204"/>
                <a:ea typeface="Candara" panose="020E0502030303020204"/>
                <a:cs typeface="Candara" panose="020E0502030303020204"/>
                <a:sym typeface="Candara" panose="020E0502030303020204"/>
              </a:rPr>
              <a:t>DARI NUSANTARA</a:t>
            </a:r>
            <a:endParaRPr lang="en-US" sz="2400" b="1" i="0" u="none" strike="noStrike" cap="none">
              <a:solidFill>
                <a:srgbClr val="6BDBFF"/>
              </a:solidFill>
              <a:latin typeface="Candara" panose="020E0502030303020204"/>
              <a:ea typeface="Candara" panose="020E0502030303020204"/>
              <a:cs typeface="Candara" panose="020E0502030303020204"/>
              <a:sym typeface="Candara" panose="020E0502030303020204"/>
            </a:endParaRPr>
          </a:p>
        </p:txBody>
      </p:sp>
      <p:sp>
        <p:nvSpPr>
          <p:cNvPr id="251" name="Google Shape;251;p24"/>
          <p:cNvSpPr txBox="1"/>
          <p:nvPr>
            <p:ph type="body" idx="1"/>
          </p:nvPr>
        </p:nvSpPr>
        <p:spPr>
          <a:xfrm>
            <a:off x="3059112" y="2722880"/>
            <a:ext cx="5940425" cy="30241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2400"/>
              <a:buFont typeface="Candara" panose="020E0502030303020204"/>
              <a:buNone/>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Kerajaan-kerajaan pra-Indonesia adalah feodalisme yang dikuasai oleh para autokrat. Tapi nilai demokrasi sudah berkembang dalam budaya Nusantara, dipraktikkan di unit politik terkecil, seperti </a:t>
            </a:r>
            <a:r>
              <a:rPr lang="en-US" sz="2000" b="0" i="0" u="sng">
                <a:solidFill>
                  <a:schemeClr val="lt1"/>
                </a:solidFill>
                <a:latin typeface="Candara" panose="020E0502030303020204"/>
                <a:ea typeface="Candara" panose="020E0502030303020204"/>
                <a:cs typeface="Candara" panose="020E0502030303020204"/>
                <a:sym typeface="Candara" panose="020E0502030303020204"/>
              </a:rPr>
              <a:t>desa di Jawa, nagari di Sumatra Barat, &amp; banjar di Bali </a:t>
            </a:r>
            <a:r>
              <a:rPr lang="en-US" sz="2000" b="0" i="0" u="none">
                <a:solidFill>
                  <a:schemeClr val="lt1"/>
                </a:solidFill>
                <a:latin typeface="Candara" panose="020E0502030303020204"/>
                <a:ea typeface="Candara" panose="020E0502030303020204"/>
                <a:cs typeface="Candara" panose="020E0502030303020204"/>
                <a:sym typeface="Candara" panose="020E0502030303020204"/>
              </a:rPr>
              <a:t>(Latif, 2011).</a:t>
            </a:r>
            <a:endParaRPr lang="en-US" sz="2000" b="0"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252" name="Google Shape;252;p24"/>
          <p:cNvSpPr txBox="1"/>
          <p:nvPr/>
        </p:nvSpPr>
        <p:spPr>
          <a:xfrm>
            <a:off x="0" y="6756717"/>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253" name="Google Shape;253;p24"/>
          <p:cNvSpPr txBox="1"/>
          <p:nvPr/>
        </p:nvSpPr>
        <p:spPr>
          <a:xfrm>
            <a:off x="-7937" y="6740842"/>
            <a:ext cx="3240087" cy="117475"/>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58" name="Shape 258"/>
        <p:cNvGrpSpPr/>
        <p:nvPr/>
      </p:nvGrpSpPr>
      <p:grpSpPr>
        <a:xfrm>
          <a:off x="0" y="0"/>
          <a:ext cx="0" cy="0"/>
          <a:chOff x="0" y="0"/>
          <a:chExt cx="0" cy="0"/>
        </a:xfrm>
      </p:grpSpPr>
      <p:sp>
        <p:nvSpPr>
          <p:cNvPr id="259" name="Google Shape;259;p25"/>
          <p:cNvSpPr txBox="1"/>
          <p:nvPr>
            <p:ph type="title"/>
          </p:nvPr>
        </p:nvSpPr>
        <p:spPr>
          <a:xfrm>
            <a:off x="138452" y="-274451"/>
            <a:ext cx="2788303" cy="2531945"/>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86DCF9"/>
              </a:buClr>
              <a:buSzPts val="2500"/>
              <a:buFont typeface="Candara" panose="020E0502030303020204"/>
              <a:buNone/>
            </a:pPr>
            <a:r>
              <a:rPr lang="en-US" sz="2500" b="1" i="0" u="none" strike="noStrike" cap="none">
                <a:solidFill>
                  <a:srgbClr val="86DCF9"/>
                </a:solidFill>
                <a:latin typeface="Candara" panose="020E0502030303020204"/>
                <a:ea typeface="Candara" panose="020E0502030303020204"/>
                <a:cs typeface="Candara" panose="020E0502030303020204"/>
                <a:sym typeface="Candara" panose="020E0502030303020204"/>
              </a:rPr>
              <a:t>NILAI </a:t>
            </a:r>
            <a:br>
              <a:rPr lang="en-US" sz="2500" b="1" i="0" u="none" strike="noStrike" cap="none">
                <a:solidFill>
                  <a:srgbClr val="86DCF9"/>
                </a:solidFill>
                <a:latin typeface="Candara" panose="020E0502030303020204"/>
                <a:ea typeface="Candara" panose="020E0502030303020204"/>
                <a:cs typeface="Candara" panose="020E0502030303020204"/>
                <a:sym typeface="Candara" panose="020E0502030303020204"/>
              </a:rPr>
            </a:br>
            <a:r>
              <a:rPr lang="en-US" sz="2500" b="1" i="0" u="none" strike="noStrike" cap="none">
                <a:solidFill>
                  <a:srgbClr val="86DCF9"/>
                </a:solidFill>
                <a:latin typeface="Candara" panose="020E0502030303020204"/>
                <a:ea typeface="Candara" panose="020E0502030303020204"/>
                <a:cs typeface="Candara" panose="020E0502030303020204"/>
                <a:sym typeface="Candara" panose="020E0502030303020204"/>
              </a:rPr>
              <a:t>DEMOKRASI </a:t>
            </a:r>
            <a:br>
              <a:rPr lang="en-US" sz="2500" b="1" i="0" u="none" strike="noStrike" cap="none">
                <a:solidFill>
                  <a:srgbClr val="86DCF9"/>
                </a:solidFill>
                <a:latin typeface="Candara" panose="020E0502030303020204"/>
                <a:ea typeface="Candara" panose="020E0502030303020204"/>
                <a:cs typeface="Candara" panose="020E0502030303020204"/>
                <a:sym typeface="Candara" panose="020E0502030303020204"/>
              </a:rPr>
            </a:br>
            <a:r>
              <a:rPr lang="en-US" sz="2500" b="1" i="0" u="none" strike="noStrike" cap="none">
                <a:solidFill>
                  <a:srgbClr val="6BDBFF"/>
                </a:solidFill>
                <a:latin typeface="Candara" panose="020E0502030303020204"/>
                <a:ea typeface="Candara" panose="020E0502030303020204"/>
                <a:cs typeface="Candara" panose="020E0502030303020204"/>
                <a:sym typeface="Candara" panose="020E0502030303020204"/>
              </a:rPr>
              <a:t>DARI ISLAM</a:t>
            </a:r>
            <a:endParaRPr sz="2500" b="1" i="0" u="none" strike="noStrike" cap="none">
              <a:solidFill>
                <a:srgbClr val="6BDBFF"/>
              </a:solidFill>
              <a:latin typeface="Candara" panose="020E0502030303020204"/>
              <a:ea typeface="Candara" panose="020E0502030303020204"/>
              <a:cs typeface="Candara" panose="020E0502030303020204"/>
              <a:sym typeface="Candara" panose="020E0502030303020204"/>
            </a:endParaRPr>
          </a:p>
        </p:txBody>
      </p:sp>
      <p:sp>
        <p:nvSpPr>
          <p:cNvPr id="260" name="Google Shape;260;p25"/>
          <p:cNvSpPr txBox="1"/>
          <p:nvPr>
            <p:ph type="body" idx="1"/>
          </p:nvPr>
        </p:nvSpPr>
        <p:spPr>
          <a:xfrm>
            <a:off x="3059112" y="2997200"/>
            <a:ext cx="5834062" cy="309562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2300"/>
              <a:buFont typeface="Candara" panose="020E0502030303020204"/>
              <a:buNone/>
            </a:pPr>
            <a:r>
              <a:rPr lang="en-US" sz="2300" b="0" i="0" u="none">
                <a:solidFill>
                  <a:schemeClr val="lt1"/>
                </a:solidFill>
                <a:latin typeface="Candara" panose="020E0502030303020204"/>
                <a:ea typeface="Candara" panose="020E0502030303020204"/>
                <a:cs typeface="Candara" panose="020E0502030303020204"/>
                <a:sym typeface="Candara" panose="020E0502030303020204"/>
              </a:rPr>
              <a:t>Nilai demokratis yang berasal dari Islam bersumber dari akar </a:t>
            </a:r>
            <a:r>
              <a:rPr lang="en-US" sz="2300" b="0" i="0" u="sng">
                <a:solidFill>
                  <a:schemeClr val="lt1"/>
                </a:solidFill>
                <a:latin typeface="Candara" panose="020E0502030303020204"/>
                <a:ea typeface="Candara" panose="020E0502030303020204"/>
                <a:cs typeface="Candara" panose="020E0502030303020204"/>
                <a:sym typeface="Candara" panose="020E0502030303020204"/>
              </a:rPr>
              <a:t>teologisnya</a:t>
            </a:r>
            <a:r>
              <a:rPr lang="en-US" sz="2300" b="0" i="0" u="none">
                <a:solidFill>
                  <a:schemeClr val="lt1"/>
                </a:solidFill>
                <a:latin typeface="Candara" panose="020E0502030303020204"/>
                <a:ea typeface="Candara" panose="020E0502030303020204"/>
                <a:cs typeface="Candara" panose="020E0502030303020204"/>
                <a:sym typeface="Candara" panose="020E0502030303020204"/>
              </a:rPr>
              <a:t>. Tuhanlah satu-satunya wujud yang pasti. Sehingga, semua bentuk pengaturan hidup sosial manusia yang melahirkan kekuasaan mutlak, dinilai bertentangan dengan jiwa Tauhid. (Latif, 2011).</a:t>
            </a:r>
            <a:endParaRPr lang="en-US" sz="2300" b="0"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261" name="Google Shape;261;p25"/>
          <p:cNvSpPr txBox="1"/>
          <p:nvPr/>
        </p:nvSpPr>
        <p:spPr>
          <a:xfrm>
            <a:off x="0" y="6742112"/>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262" name="Google Shape;262;p25"/>
          <p:cNvSpPr txBox="1"/>
          <p:nvPr/>
        </p:nvSpPr>
        <p:spPr>
          <a:xfrm>
            <a:off x="-7937" y="6726237"/>
            <a:ext cx="3600450" cy="117475"/>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67" name="Shape 367"/>
        <p:cNvGrpSpPr/>
        <p:nvPr/>
      </p:nvGrpSpPr>
      <p:grpSpPr>
        <a:xfrm>
          <a:off x="0" y="0"/>
          <a:ext cx="0" cy="0"/>
          <a:chOff x="0" y="0"/>
          <a:chExt cx="0" cy="0"/>
        </a:xfrm>
      </p:grpSpPr>
      <p:sp>
        <p:nvSpPr>
          <p:cNvPr id="368" name="Google Shape;368;p33"/>
          <p:cNvSpPr txBox="1"/>
          <p:nvPr>
            <p:ph type="title"/>
          </p:nvPr>
        </p:nvSpPr>
        <p:spPr>
          <a:xfrm>
            <a:off x="179387" y="1277937"/>
            <a:ext cx="316865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86DCF9"/>
              </a:buClr>
              <a:buSzPts val="2200"/>
              <a:buFont typeface="Candara" panose="020E0502030303020204"/>
              <a:buNone/>
            </a:pPr>
            <a:r>
              <a:rPr lang="en-US" sz="2000" b="1">
                <a:solidFill>
                  <a:srgbClr val="86DCF9"/>
                </a:solidFill>
                <a:latin typeface="Candara" panose="020E0502030303020204"/>
                <a:ea typeface="Candara" panose="020E0502030303020204"/>
                <a:cs typeface="Candara" panose="020E0502030303020204"/>
                <a:sym typeface="Candara" panose="020E0502030303020204"/>
              </a:rPr>
              <a:t>KONSTITUSIONALISASI</a:t>
            </a:r>
            <a:br>
              <a:rPr lang="en-US" sz="2000" b="1">
                <a:solidFill>
                  <a:srgbClr val="86DCF9"/>
                </a:solidFill>
                <a:latin typeface="Candara" panose="020E0502030303020204"/>
                <a:ea typeface="Candara" panose="020E0502030303020204"/>
                <a:cs typeface="Candara" panose="020E0502030303020204"/>
                <a:sym typeface="Candara" panose="020E0502030303020204"/>
              </a:rPr>
            </a:br>
            <a:r>
              <a:rPr lang="en-US" sz="2000" b="1">
                <a:solidFill>
                  <a:srgbClr val="86DCF9"/>
                </a:solidFill>
                <a:latin typeface="Candara" panose="020E0502030303020204"/>
                <a:ea typeface="Candara" panose="020E0502030303020204"/>
                <a:cs typeface="Candara" panose="020E0502030303020204"/>
                <a:sym typeface="Candara" panose="020E0502030303020204"/>
              </a:rPr>
              <a:t>DEMOKRASI </a:t>
            </a:r>
            <a:br>
              <a:rPr lang="en-US" sz="2000" b="1">
                <a:solidFill>
                  <a:srgbClr val="86DCF9"/>
                </a:solidFill>
                <a:latin typeface="Candara" panose="020E0502030303020204"/>
                <a:ea typeface="Candara" panose="020E0502030303020204"/>
                <a:cs typeface="Candara" panose="020E0502030303020204"/>
                <a:sym typeface="Candara" panose="020E0502030303020204"/>
              </a:rPr>
            </a:br>
            <a:r>
              <a:rPr lang="en-US" sz="2000" b="1">
                <a:solidFill>
                  <a:srgbClr val="86DCF9"/>
                </a:solidFill>
                <a:latin typeface="Candara" panose="020E0502030303020204"/>
                <a:ea typeface="Candara" panose="020E0502030303020204"/>
                <a:cs typeface="Candara" panose="020E0502030303020204"/>
                <a:sym typeface="Candara" panose="020E0502030303020204"/>
              </a:rPr>
              <a:t>(UUD 1945)</a:t>
            </a:r>
            <a:endParaRPr lang="en-US" sz="2000" b="1">
              <a:solidFill>
                <a:srgbClr val="86DCF9"/>
              </a:solidFill>
              <a:latin typeface="Candara" panose="020E0502030303020204"/>
              <a:ea typeface="Candara" panose="020E0502030303020204"/>
              <a:cs typeface="Candara" panose="020E0502030303020204"/>
              <a:sym typeface="Candara" panose="020E0502030303020204"/>
            </a:endParaRPr>
          </a:p>
        </p:txBody>
      </p:sp>
      <p:sp>
        <p:nvSpPr>
          <p:cNvPr id="369" name="Google Shape;369;p33"/>
          <p:cNvSpPr txBox="1"/>
          <p:nvPr>
            <p:ph type="body" idx="1"/>
          </p:nvPr>
        </p:nvSpPr>
        <p:spPr>
          <a:xfrm>
            <a:off x="3563937" y="1989137"/>
            <a:ext cx="5184775" cy="4464050"/>
          </a:xfrm>
          <a:prstGeom prst="rect">
            <a:avLst/>
          </a:prstGeom>
          <a:noFill/>
          <a:ln>
            <a:noFill/>
          </a:ln>
        </p:spPr>
        <p:txBody>
          <a:bodyPr spcFirstLastPara="1" wrap="square" lIns="91425" tIns="45700" rIns="91425" bIns="45700" anchor="ctr" anchorCtr="0">
            <a:noAutofit/>
          </a:bodyPr>
          <a:lstStyle/>
          <a:p>
            <a:pPr marL="271145" marR="0" lvl="0" indent="-271145" algn="just" rtl="0">
              <a:lnSpc>
                <a:spcPct val="100000"/>
              </a:lnSpc>
              <a:spcBef>
                <a:spcPts val="0"/>
              </a:spcBef>
              <a:spcAft>
                <a:spcPts val="0"/>
              </a:spcAft>
              <a:buClr>
                <a:schemeClr val="lt1"/>
              </a:buClr>
              <a:buSzPts val="3080"/>
              <a:buFont typeface="Noto Sans Symbols"/>
              <a:buAutoNum type="arabicPeriod"/>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Konsep kekuasaan:  (1,2,4,5,20,24)</a:t>
            </a:r>
            <a:endParaRPr sz="2000" b="0" i="0" u="none">
              <a:solidFill>
                <a:schemeClr val="lt1"/>
              </a:solidFill>
              <a:latin typeface="Candara" panose="020E0502030303020204"/>
              <a:ea typeface="Candara" panose="020E0502030303020204"/>
              <a:cs typeface="Candara" panose="020E0502030303020204"/>
              <a:sym typeface="Candara" panose="020E0502030303020204"/>
            </a:endParaRPr>
          </a:p>
          <a:p>
            <a:pPr marL="280670" marR="0" lvl="0" indent="-280670" algn="just" rtl="0">
              <a:lnSpc>
                <a:spcPct val="100000"/>
              </a:lnSpc>
              <a:spcBef>
                <a:spcPts val="600"/>
              </a:spcBef>
              <a:spcAft>
                <a:spcPts val="0"/>
              </a:spcAft>
              <a:buClr>
                <a:schemeClr val="lt1"/>
              </a:buClr>
              <a:buSzPts val="2200"/>
              <a:buFont typeface="Candara" panose="020E0502030303020204"/>
              <a:buNone/>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   Kekuasaan di tangan rakyat, yaitu pembagian &amp; pembatasan.</a:t>
            </a:r>
            <a:endParaRPr sz="2000" b="0" i="0" u="none">
              <a:solidFill>
                <a:schemeClr val="lt1"/>
              </a:solidFill>
              <a:latin typeface="Candara" panose="020E0502030303020204"/>
              <a:ea typeface="Candara" panose="020E0502030303020204"/>
              <a:cs typeface="Candara" panose="020E0502030303020204"/>
              <a:sym typeface="Candara" panose="020E0502030303020204"/>
            </a:endParaRPr>
          </a:p>
          <a:p>
            <a:pPr marL="271145" marR="0" lvl="0" indent="-271145" algn="just" rtl="0">
              <a:lnSpc>
                <a:spcPct val="100000"/>
              </a:lnSpc>
              <a:spcBef>
                <a:spcPts val="1500"/>
              </a:spcBef>
              <a:spcAft>
                <a:spcPts val="0"/>
              </a:spcAft>
              <a:buClr>
                <a:schemeClr val="lt1"/>
              </a:buClr>
              <a:buSzPts val="2200"/>
              <a:buFont typeface="Candara" panose="020E0502030303020204"/>
              <a:buNone/>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2. Konsep pengambilan keputusan: (7)</a:t>
            </a:r>
            <a:endParaRPr lang="en-US" sz="2000" b="0" i="0" u="none">
              <a:solidFill>
                <a:schemeClr val="lt1"/>
              </a:solidFill>
              <a:latin typeface="Candara" panose="020E0502030303020204"/>
              <a:ea typeface="Candara" panose="020E0502030303020204"/>
              <a:cs typeface="Candara" panose="020E0502030303020204"/>
              <a:sym typeface="Candara" panose="020E0502030303020204"/>
            </a:endParaRPr>
          </a:p>
          <a:p>
            <a:pPr marL="271145" marR="0" lvl="0" indent="-271145" algn="just" rtl="0">
              <a:lnSpc>
                <a:spcPct val="100000"/>
              </a:lnSpc>
              <a:spcBef>
                <a:spcPts val="600"/>
              </a:spcBef>
              <a:spcAft>
                <a:spcPts val="0"/>
              </a:spcAft>
              <a:buClr>
                <a:schemeClr val="lt1"/>
              </a:buClr>
              <a:buSzPts val="2200"/>
              <a:buFont typeface="Candara" panose="020E0502030303020204"/>
              <a:buNone/>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   Berdasar musyawarah dan voting untuk mencapai mufakat. </a:t>
            </a:r>
            <a:endParaRPr lang="en-US" sz="2000" b="0" i="0" u="none">
              <a:solidFill>
                <a:schemeClr val="lt1"/>
              </a:solidFill>
              <a:latin typeface="Candara" panose="020E0502030303020204"/>
              <a:ea typeface="Candara" panose="020E0502030303020204"/>
              <a:cs typeface="Candara" panose="020E0502030303020204"/>
              <a:sym typeface="Candara" panose="020E0502030303020204"/>
            </a:endParaRPr>
          </a:p>
          <a:p>
            <a:pPr marL="271145" marR="0" lvl="0" indent="-271145" algn="just" rtl="0">
              <a:lnSpc>
                <a:spcPct val="100000"/>
              </a:lnSpc>
              <a:spcBef>
                <a:spcPts val="1500"/>
              </a:spcBef>
              <a:spcAft>
                <a:spcPts val="0"/>
              </a:spcAft>
              <a:buClr>
                <a:schemeClr val="lt1"/>
              </a:buClr>
              <a:buSzPts val="2200"/>
              <a:buFont typeface="Candara" panose="020E0502030303020204"/>
              <a:buNone/>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3. Konsep pengawasan: (1)</a:t>
            </a:r>
            <a:endParaRPr lang="en-US" sz="2000" b="0" i="0" u="none">
              <a:solidFill>
                <a:schemeClr val="lt1"/>
              </a:solidFill>
              <a:latin typeface="Candara" panose="020E0502030303020204"/>
              <a:ea typeface="Candara" panose="020E0502030303020204"/>
              <a:cs typeface="Candara" panose="020E0502030303020204"/>
              <a:sym typeface="Candara" panose="020E0502030303020204"/>
            </a:endParaRPr>
          </a:p>
          <a:p>
            <a:pPr marL="271145" marR="0" lvl="0" indent="-271145" algn="just" rtl="0">
              <a:lnSpc>
                <a:spcPct val="100000"/>
              </a:lnSpc>
              <a:spcBef>
                <a:spcPts val="600"/>
              </a:spcBef>
              <a:spcAft>
                <a:spcPts val="0"/>
              </a:spcAft>
              <a:buClr>
                <a:schemeClr val="lt1"/>
              </a:buClr>
              <a:buSzPts val="2200"/>
              <a:buFont typeface="Candara" panose="020E0502030303020204"/>
              <a:buNone/>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   Secara non formal oleh rakyat &amp; formalnya melalui DPR. </a:t>
            </a:r>
            <a:endParaRPr lang="en-US" sz="2000" b="0" i="0" u="none">
              <a:solidFill>
                <a:schemeClr val="lt1"/>
              </a:solidFill>
              <a:latin typeface="Candara" panose="020E0502030303020204"/>
              <a:ea typeface="Candara" panose="020E0502030303020204"/>
              <a:cs typeface="Candara" panose="020E0502030303020204"/>
              <a:sym typeface="Candara" panose="020E0502030303020204"/>
            </a:endParaRPr>
          </a:p>
          <a:p>
            <a:pPr marL="271145" marR="0" lvl="0" indent="-271145" algn="just" rtl="0">
              <a:lnSpc>
                <a:spcPct val="100000"/>
              </a:lnSpc>
              <a:spcBef>
                <a:spcPts val="1500"/>
              </a:spcBef>
              <a:spcAft>
                <a:spcPts val="0"/>
              </a:spcAft>
              <a:buClr>
                <a:schemeClr val="lt1"/>
              </a:buClr>
              <a:buSzPts val="2200"/>
              <a:buFont typeface="Candara" panose="020E0502030303020204"/>
              <a:buNone/>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4. Konsep partisipasi: (27, 28, 29)</a:t>
            </a:r>
            <a:endParaRPr lang="en-US" sz="2000" b="0" i="0" u="none">
              <a:solidFill>
                <a:schemeClr val="lt1"/>
              </a:solidFill>
              <a:latin typeface="Candara" panose="020E0502030303020204"/>
              <a:ea typeface="Candara" panose="020E0502030303020204"/>
              <a:cs typeface="Candara" panose="020E0502030303020204"/>
              <a:sym typeface="Candara" panose="020E0502030303020204"/>
            </a:endParaRPr>
          </a:p>
          <a:p>
            <a:pPr marL="271145" marR="0" lvl="0" indent="-271145" algn="just" rtl="0">
              <a:lnSpc>
                <a:spcPct val="100000"/>
              </a:lnSpc>
              <a:spcBef>
                <a:spcPts val="600"/>
              </a:spcBef>
              <a:spcAft>
                <a:spcPts val="0"/>
              </a:spcAft>
              <a:buClr>
                <a:schemeClr val="lt1"/>
              </a:buClr>
              <a:buSzPts val="2200"/>
              <a:buFont typeface="Candara" panose="020E0502030303020204"/>
              <a:buNone/>
            </a:pPr>
            <a:r>
              <a:rPr lang="en-US" sz="2000" b="0" i="0" u="none">
                <a:solidFill>
                  <a:schemeClr val="lt1"/>
                </a:solidFill>
                <a:latin typeface="Candara" panose="020E0502030303020204"/>
                <a:ea typeface="Candara" panose="020E0502030303020204"/>
                <a:cs typeface="Candara" panose="020E0502030303020204"/>
                <a:sym typeface="Candara" panose="020E0502030303020204"/>
              </a:rPr>
              <a:t>   Menjunjung tinggi hukum, berserikat dan berpendapat, bela negara.</a:t>
            </a:r>
            <a:endParaRPr sz="2000" b="0" i="0" u="none">
              <a:solidFill>
                <a:schemeClr val="lt1"/>
              </a:solidFill>
              <a:latin typeface="Candara" panose="020E0502030303020204"/>
              <a:ea typeface="Candara" panose="020E0502030303020204"/>
              <a:cs typeface="Candara" panose="020E0502030303020204"/>
              <a:sym typeface="Candara" panose="020E0502030303020204"/>
            </a:endParaRPr>
          </a:p>
          <a:p>
            <a:pPr marL="0" marR="0" lvl="0" indent="0" algn="l" rtl="0">
              <a:lnSpc>
                <a:spcPct val="100000"/>
              </a:lnSpc>
              <a:spcBef>
                <a:spcPts val="900"/>
              </a:spcBef>
              <a:spcAft>
                <a:spcPts val="0"/>
              </a:spcAft>
              <a:buNone/>
            </a:pPr>
            <a:endParaRPr sz="2000" b="0" i="0" u="none">
              <a:solidFill>
                <a:schemeClr val="lt1"/>
              </a:solidFill>
              <a:latin typeface="Candara" panose="020E0502030303020204"/>
              <a:ea typeface="Candara" panose="020E0502030303020204"/>
              <a:cs typeface="Candara" panose="020E0502030303020204"/>
              <a:sym typeface="Candara" panose="020E0502030303020204"/>
            </a:endParaRPr>
          </a:p>
        </p:txBody>
      </p:sp>
      <p:sp>
        <p:nvSpPr>
          <p:cNvPr id="370" name="Google Shape;370;p33"/>
          <p:cNvSpPr txBox="1"/>
          <p:nvPr/>
        </p:nvSpPr>
        <p:spPr>
          <a:xfrm>
            <a:off x="0" y="6742112"/>
            <a:ext cx="9144000" cy="115887"/>
          </a:xfrm>
          <a:prstGeom prst="rect">
            <a:avLst/>
          </a:prstGeom>
          <a:solidFill>
            <a:schemeClr val="accent1"/>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
        <p:nvSpPr>
          <p:cNvPr id="371" name="Google Shape;371;p33"/>
          <p:cNvSpPr txBox="1"/>
          <p:nvPr/>
        </p:nvSpPr>
        <p:spPr>
          <a:xfrm>
            <a:off x="-7937" y="6726237"/>
            <a:ext cx="4679950" cy="117475"/>
          </a:xfrm>
          <a:prstGeom prst="rect">
            <a:avLst/>
          </a:prstGeom>
          <a:solidFill>
            <a:srgbClr val="054D65"/>
          </a:solidFill>
          <a:ln w="25400" cap="flat" cmpd="sng">
            <a:solidFill>
              <a:srgbClr val="4B82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a:solidFill>
                <a:schemeClr val="lt1"/>
              </a:solidFill>
              <a:latin typeface="Arial" panose="020B0704020202020204"/>
              <a:ea typeface="Arial" panose="020B0704020202020204"/>
              <a:cs typeface="Arial" panose="020B0704020202020204"/>
              <a:sym typeface="Arial" panose="020B0704020202020204"/>
            </a:endParaRPr>
          </a:p>
        </p:txBody>
      </p:sp>
    </p:spTree>
  </p:cSld>
  <p:clrMapOvr>
    <a:masterClrMapping/>
  </p:clrMapOvr>
</p:sld>
</file>

<file path=ppt/theme/theme1.xml><?xml version="1.0" encoding="utf-8"?>
<a:theme xmlns:a="http://schemas.openxmlformats.org/drawingml/2006/main" name="2_Kilter">
  <a:themeElements>
    <a:clrScheme name="Kilter">
      <a:dk1>
        <a:srgbClr val="000000"/>
      </a:dk1>
      <a:lt1>
        <a:srgbClr val="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704020202020204"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704020202020204" pitchFamily="34" charset="0"/>
            <a:ea typeface="SimSun"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5483</Words>
  <Application>WPS Presentation</Application>
  <PresentationFormat/>
  <Paragraphs>230</Paragraphs>
  <Slides>28</Slides>
  <Notes>0</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28</vt:i4>
      </vt:variant>
    </vt:vector>
  </HeadingPairs>
  <TitlesOfParts>
    <vt:vector size="54" baseType="lpstr">
      <vt:lpstr>Arial</vt:lpstr>
      <vt:lpstr>SimSun</vt:lpstr>
      <vt:lpstr>Wingdings</vt:lpstr>
      <vt:lpstr>Arial</vt:lpstr>
      <vt:lpstr>Rockwell</vt:lpstr>
      <vt:lpstr>华文宋体</vt:lpstr>
      <vt:lpstr>Noto Sans Symbols</vt:lpstr>
      <vt:lpstr>Thonburi</vt:lpstr>
      <vt:lpstr>宋体-简</vt:lpstr>
      <vt:lpstr>Times New Roman</vt:lpstr>
      <vt:lpstr>Candara</vt:lpstr>
      <vt:lpstr>苹方-简</vt:lpstr>
      <vt:lpstr>Cochin</vt:lpstr>
      <vt:lpstr>Times New Roman</vt:lpstr>
      <vt:lpstr>MS PGothic</vt:lpstr>
      <vt:lpstr>Hiragino Maru Gothic ProN</vt:lpstr>
      <vt:lpstr>Arial Rounded MT Bold (Body)</vt:lpstr>
      <vt:lpstr>Arial Rounded MT Bold</vt:lpstr>
      <vt:lpstr>Candara</vt:lpstr>
      <vt:lpstr>Arial Unicode MS</vt:lpstr>
      <vt:lpstr>Times</vt:lpstr>
      <vt:lpstr>微软雅黑</vt:lpstr>
      <vt:lpstr>汉仪旗黑</vt:lpstr>
      <vt:lpstr>Wingdings</vt:lpstr>
      <vt:lpstr>2_Kilter</vt:lpstr>
      <vt:lpstr>Business Cooperate</vt:lpstr>
      <vt:lpstr>DEMOKRASI  DI INDONESIA</vt:lpstr>
      <vt:lpstr>PowerPoint 演示文稿</vt:lpstr>
      <vt:lpstr>KONSEP DEMOKRASI</vt:lpstr>
      <vt:lpstr>PowerPoint 演示文稿</vt:lpstr>
      <vt:lpstr>BENTUK DEMOKRASI</vt:lpstr>
      <vt:lpstr>KRITERIA DEMOKRASI</vt:lpstr>
      <vt:lpstr>NILAI  DEMOKRASI  DARI NUSANTARA</vt:lpstr>
      <vt:lpstr>NILAI  DEMOKRASI  DARI ISLAM</vt:lpstr>
      <vt:lpstr>KONSTITUSIONALISASI DEMOKRASI  (UUD 1945)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MATTER</vt:lpstr>
      <vt:lpstr>RULE OF LAW &amp; NEGARA HUKUM</vt:lpstr>
      <vt:lpstr>INDONESIA SEBAGAI NEGARA HUKUM</vt:lpstr>
      <vt:lpstr>INDONESIA SEBAGAI NEGARA HUKUM</vt:lpstr>
      <vt:lpstr>HAK ASASI MANUSIA</vt:lpstr>
      <vt:lpstr>HAK ASASI MANUSIA</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DEMOKRASI  DI INDONESIA</dc:title>
  <dc:creator>Unknown User</dc:creator>
  <cp:lastModifiedBy>macbook</cp:lastModifiedBy>
  <cp:revision>3</cp:revision>
  <dcterms:created xsi:type="dcterms:W3CDTF">2023-05-02T05:07:42Z</dcterms:created>
  <dcterms:modified xsi:type="dcterms:W3CDTF">2023-05-02T05:07:42Z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1033-3.1.2.5330</vt:lpwstr>
  </property>
  <property fmtid="{D5CDD505-2E9C-101B-9397-08002B2CF9AE}" pid="3" name="ICV">
    <vt:lpwstr>677C180DAF154044A470DD4EEF601B6B</vt:lpwstr>
  </property>
</Properties>
</file>