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Masters/slideMaster75.xml" ContentType="application/vnd.openxmlformats-officedocument.presentationml.slideMaster+xml"/>
  <Override PartName="/ppt/slideMasters/slideMaster76.xml" ContentType="application/vnd.openxmlformats-officedocument.presentationml.slideMaster+xml"/>
  <Override PartName="/ppt/slideMasters/slideMaster77.xml" ContentType="application/vnd.openxmlformats-officedocument.presentationml.slideMaster+xml"/>
  <Override PartName="/ppt/slideMasters/slideMaster7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4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5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6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17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18.xml" ContentType="application/vnd.openxmlformats-officedocument.theme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19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20.xml" ContentType="application/vnd.openxmlformats-officedocument.theme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21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22.xml" ContentType="application/vnd.openxmlformats-officedocument.theme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theme/theme23.xml" ContentType="application/vnd.openxmlformats-officedocument.theme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24.xml" ContentType="application/vnd.openxmlformats-officedocument.theme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theme/theme25.xml" ContentType="application/vnd.openxmlformats-officedocument.theme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theme/theme26.xml" ContentType="application/vnd.openxmlformats-officedocument.theme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27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theme/theme28.xml" ContentType="application/vnd.openxmlformats-officedocument.theme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theme/theme29.xml" ContentType="application/vnd.openxmlformats-officedocument.theme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theme/theme30.xml" ContentType="application/vnd.openxmlformats-officedocument.theme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theme/theme31.xml" ContentType="application/vnd.openxmlformats-officedocument.theme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theme/theme32.xml" ContentType="application/vnd.openxmlformats-officedocument.theme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theme/theme33.xml" ContentType="application/vnd.openxmlformats-officedocument.theme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theme/theme34.xml" ContentType="application/vnd.openxmlformats-officedocument.theme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theme/theme35.xml" ContentType="application/vnd.openxmlformats-officedocument.theme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theme/theme36.xml" ContentType="application/vnd.openxmlformats-officedocument.theme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theme/theme37.xml" ContentType="application/vnd.openxmlformats-officedocument.theme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theme/theme38.xml" ContentType="application/vnd.openxmlformats-officedocument.theme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theme/theme39.xml" ContentType="application/vnd.openxmlformats-officedocument.theme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theme/theme40.xml" ContentType="application/vnd.openxmlformats-officedocument.theme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theme/theme41.xml" ContentType="application/vnd.openxmlformats-officedocument.theme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theme/theme42.xml" ContentType="application/vnd.openxmlformats-officedocument.theme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theme/theme43.xml" ContentType="application/vnd.openxmlformats-officedocument.theme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theme/theme44.xml" ContentType="application/vnd.openxmlformats-officedocument.theme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theme/theme45.xml" ContentType="application/vnd.openxmlformats-officedocument.theme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theme/theme46.xml" ContentType="application/vnd.openxmlformats-officedocument.theme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theme/theme47.xml" ContentType="application/vnd.openxmlformats-officedocument.theme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theme/theme48.xml" ContentType="application/vnd.openxmlformats-officedocument.theme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theme/theme49.xml" ContentType="application/vnd.openxmlformats-officedocument.theme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theme/theme50.xml" ContentType="application/vnd.openxmlformats-officedocument.theme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theme/theme51.xml" ContentType="application/vnd.openxmlformats-officedocument.theme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theme/theme52.xml" ContentType="application/vnd.openxmlformats-officedocument.theme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theme/theme53.xml" ContentType="application/vnd.openxmlformats-officedocument.theme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595.xml" ContentType="application/vnd.openxmlformats-officedocument.presentationml.slideLayout+xml"/>
  <Override PartName="/ppt/theme/theme54.xml" ContentType="application/vnd.openxmlformats-officedocument.theme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605.xml" ContentType="application/vnd.openxmlformats-officedocument.presentationml.slideLayout+xml"/>
  <Override PartName="/ppt/slideLayouts/slideLayout606.xml" ContentType="application/vnd.openxmlformats-officedocument.presentationml.slideLayout+xml"/>
  <Override PartName="/ppt/theme/theme55.xml" ContentType="application/vnd.openxmlformats-officedocument.theme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612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614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616.xml" ContentType="application/vnd.openxmlformats-officedocument.presentationml.slideLayout+xml"/>
  <Override PartName="/ppt/slideLayouts/slideLayout617.xml" ContentType="application/vnd.openxmlformats-officedocument.presentationml.slideLayout+xml"/>
  <Override PartName="/ppt/theme/theme56.xml" ContentType="application/vnd.openxmlformats-officedocument.theme+xml"/>
  <Override PartName="/ppt/slideLayouts/slideLayout618.xml" ContentType="application/vnd.openxmlformats-officedocument.presentationml.slideLayout+xml"/>
  <Override PartName="/ppt/slideLayouts/slideLayout619.xml" ContentType="application/vnd.openxmlformats-officedocument.presentationml.slideLayout+xml"/>
  <Override PartName="/ppt/slideLayouts/slideLayout620.xml" ContentType="application/vnd.openxmlformats-officedocument.presentationml.slideLayout+xml"/>
  <Override PartName="/ppt/slideLayouts/slideLayout621.xml" ContentType="application/vnd.openxmlformats-officedocument.presentationml.slideLayout+xml"/>
  <Override PartName="/ppt/slideLayouts/slideLayout622.xml" ContentType="application/vnd.openxmlformats-officedocument.presentationml.slideLayout+xml"/>
  <Override PartName="/ppt/slideLayouts/slideLayout623.xml" ContentType="application/vnd.openxmlformats-officedocument.presentationml.slideLayout+xml"/>
  <Override PartName="/ppt/slideLayouts/slideLayout624.xml" ContentType="application/vnd.openxmlformats-officedocument.presentationml.slideLayout+xml"/>
  <Override PartName="/ppt/slideLayouts/slideLayout625.xml" ContentType="application/vnd.openxmlformats-officedocument.presentationml.slideLayout+xml"/>
  <Override PartName="/ppt/slideLayouts/slideLayout626.xml" ContentType="application/vnd.openxmlformats-officedocument.presentationml.slideLayout+xml"/>
  <Override PartName="/ppt/slideLayouts/slideLayout627.xml" ContentType="application/vnd.openxmlformats-officedocument.presentationml.slideLayout+xml"/>
  <Override PartName="/ppt/slideLayouts/slideLayout628.xml" ContentType="application/vnd.openxmlformats-officedocument.presentationml.slideLayout+xml"/>
  <Override PartName="/ppt/theme/theme57.xml" ContentType="application/vnd.openxmlformats-officedocument.theme+xml"/>
  <Override PartName="/ppt/slideLayouts/slideLayout629.xml" ContentType="application/vnd.openxmlformats-officedocument.presentationml.slideLayout+xml"/>
  <Override PartName="/ppt/slideLayouts/slideLayout630.xml" ContentType="application/vnd.openxmlformats-officedocument.presentationml.slideLayout+xml"/>
  <Override PartName="/ppt/slideLayouts/slideLayout631.xml" ContentType="application/vnd.openxmlformats-officedocument.presentationml.slideLayout+xml"/>
  <Override PartName="/ppt/slideLayouts/slideLayout632.xml" ContentType="application/vnd.openxmlformats-officedocument.presentationml.slideLayout+xml"/>
  <Override PartName="/ppt/slideLayouts/slideLayout633.xml" ContentType="application/vnd.openxmlformats-officedocument.presentationml.slideLayout+xml"/>
  <Override PartName="/ppt/slideLayouts/slideLayout634.xml" ContentType="application/vnd.openxmlformats-officedocument.presentationml.slideLayout+xml"/>
  <Override PartName="/ppt/slideLayouts/slideLayout635.xml" ContentType="application/vnd.openxmlformats-officedocument.presentationml.slideLayout+xml"/>
  <Override PartName="/ppt/slideLayouts/slideLayout636.xml" ContentType="application/vnd.openxmlformats-officedocument.presentationml.slideLayout+xml"/>
  <Override PartName="/ppt/slideLayouts/slideLayout637.xml" ContentType="application/vnd.openxmlformats-officedocument.presentationml.slideLayout+xml"/>
  <Override PartName="/ppt/slideLayouts/slideLayout638.xml" ContentType="application/vnd.openxmlformats-officedocument.presentationml.slideLayout+xml"/>
  <Override PartName="/ppt/slideLayouts/slideLayout639.xml" ContentType="application/vnd.openxmlformats-officedocument.presentationml.slideLayout+xml"/>
  <Override PartName="/ppt/theme/theme58.xml" ContentType="application/vnd.openxmlformats-officedocument.theme+xml"/>
  <Override PartName="/ppt/slideLayouts/slideLayout640.xml" ContentType="application/vnd.openxmlformats-officedocument.presentationml.slideLayout+xml"/>
  <Override PartName="/ppt/slideLayouts/slideLayout641.xml" ContentType="application/vnd.openxmlformats-officedocument.presentationml.slideLayout+xml"/>
  <Override PartName="/ppt/slideLayouts/slideLayout642.xml" ContentType="application/vnd.openxmlformats-officedocument.presentationml.slideLayout+xml"/>
  <Override PartName="/ppt/slideLayouts/slideLayout643.xml" ContentType="application/vnd.openxmlformats-officedocument.presentationml.slideLayout+xml"/>
  <Override PartName="/ppt/slideLayouts/slideLayout644.xml" ContentType="application/vnd.openxmlformats-officedocument.presentationml.slideLayout+xml"/>
  <Override PartName="/ppt/slideLayouts/slideLayout645.xml" ContentType="application/vnd.openxmlformats-officedocument.presentationml.slideLayout+xml"/>
  <Override PartName="/ppt/slideLayouts/slideLayout646.xml" ContentType="application/vnd.openxmlformats-officedocument.presentationml.slideLayout+xml"/>
  <Override PartName="/ppt/slideLayouts/slideLayout647.xml" ContentType="application/vnd.openxmlformats-officedocument.presentationml.slideLayout+xml"/>
  <Override PartName="/ppt/slideLayouts/slideLayout648.xml" ContentType="application/vnd.openxmlformats-officedocument.presentationml.slideLayout+xml"/>
  <Override PartName="/ppt/slideLayouts/slideLayout649.xml" ContentType="application/vnd.openxmlformats-officedocument.presentationml.slideLayout+xml"/>
  <Override PartName="/ppt/slideLayouts/slideLayout650.xml" ContentType="application/vnd.openxmlformats-officedocument.presentationml.slideLayout+xml"/>
  <Override PartName="/ppt/theme/theme59.xml" ContentType="application/vnd.openxmlformats-officedocument.theme+xml"/>
  <Override PartName="/ppt/slideLayouts/slideLayout651.xml" ContentType="application/vnd.openxmlformats-officedocument.presentationml.slideLayout+xml"/>
  <Override PartName="/ppt/slideLayouts/slideLayout652.xml" ContentType="application/vnd.openxmlformats-officedocument.presentationml.slideLayout+xml"/>
  <Override PartName="/ppt/slideLayouts/slideLayout653.xml" ContentType="application/vnd.openxmlformats-officedocument.presentationml.slideLayout+xml"/>
  <Override PartName="/ppt/slideLayouts/slideLayout654.xml" ContentType="application/vnd.openxmlformats-officedocument.presentationml.slideLayout+xml"/>
  <Override PartName="/ppt/slideLayouts/slideLayout655.xml" ContentType="application/vnd.openxmlformats-officedocument.presentationml.slideLayout+xml"/>
  <Override PartName="/ppt/slideLayouts/slideLayout656.xml" ContentType="application/vnd.openxmlformats-officedocument.presentationml.slideLayout+xml"/>
  <Override PartName="/ppt/slideLayouts/slideLayout657.xml" ContentType="application/vnd.openxmlformats-officedocument.presentationml.slideLayout+xml"/>
  <Override PartName="/ppt/slideLayouts/slideLayout658.xml" ContentType="application/vnd.openxmlformats-officedocument.presentationml.slideLayout+xml"/>
  <Override PartName="/ppt/slideLayouts/slideLayout659.xml" ContentType="application/vnd.openxmlformats-officedocument.presentationml.slideLayout+xml"/>
  <Override PartName="/ppt/slideLayouts/slideLayout660.xml" ContentType="application/vnd.openxmlformats-officedocument.presentationml.slideLayout+xml"/>
  <Override PartName="/ppt/slideLayouts/slideLayout661.xml" ContentType="application/vnd.openxmlformats-officedocument.presentationml.slideLayout+xml"/>
  <Override PartName="/ppt/theme/theme60.xml" ContentType="application/vnd.openxmlformats-officedocument.theme+xml"/>
  <Override PartName="/ppt/slideLayouts/slideLayout662.xml" ContentType="application/vnd.openxmlformats-officedocument.presentationml.slideLayout+xml"/>
  <Override PartName="/ppt/slideLayouts/slideLayout663.xml" ContentType="application/vnd.openxmlformats-officedocument.presentationml.slideLayout+xml"/>
  <Override PartName="/ppt/slideLayouts/slideLayout664.xml" ContentType="application/vnd.openxmlformats-officedocument.presentationml.slideLayout+xml"/>
  <Override PartName="/ppt/slideLayouts/slideLayout665.xml" ContentType="application/vnd.openxmlformats-officedocument.presentationml.slideLayout+xml"/>
  <Override PartName="/ppt/slideLayouts/slideLayout666.xml" ContentType="application/vnd.openxmlformats-officedocument.presentationml.slideLayout+xml"/>
  <Override PartName="/ppt/slideLayouts/slideLayout667.xml" ContentType="application/vnd.openxmlformats-officedocument.presentationml.slideLayout+xml"/>
  <Override PartName="/ppt/slideLayouts/slideLayout668.xml" ContentType="application/vnd.openxmlformats-officedocument.presentationml.slideLayout+xml"/>
  <Override PartName="/ppt/slideLayouts/slideLayout669.xml" ContentType="application/vnd.openxmlformats-officedocument.presentationml.slideLayout+xml"/>
  <Override PartName="/ppt/slideLayouts/slideLayout670.xml" ContentType="application/vnd.openxmlformats-officedocument.presentationml.slideLayout+xml"/>
  <Override PartName="/ppt/slideLayouts/slideLayout671.xml" ContentType="application/vnd.openxmlformats-officedocument.presentationml.slideLayout+xml"/>
  <Override PartName="/ppt/slideLayouts/slideLayout672.xml" ContentType="application/vnd.openxmlformats-officedocument.presentationml.slideLayout+xml"/>
  <Override PartName="/ppt/theme/theme61.xml" ContentType="application/vnd.openxmlformats-officedocument.theme+xml"/>
  <Override PartName="/ppt/slideLayouts/slideLayout673.xml" ContentType="application/vnd.openxmlformats-officedocument.presentationml.slideLayout+xml"/>
  <Override PartName="/ppt/slideLayouts/slideLayout674.xml" ContentType="application/vnd.openxmlformats-officedocument.presentationml.slideLayout+xml"/>
  <Override PartName="/ppt/slideLayouts/slideLayout675.xml" ContentType="application/vnd.openxmlformats-officedocument.presentationml.slideLayout+xml"/>
  <Override PartName="/ppt/slideLayouts/slideLayout676.xml" ContentType="application/vnd.openxmlformats-officedocument.presentationml.slideLayout+xml"/>
  <Override PartName="/ppt/slideLayouts/slideLayout677.xml" ContentType="application/vnd.openxmlformats-officedocument.presentationml.slideLayout+xml"/>
  <Override PartName="/ppt/slideLayouts/slideLayout678.xml" ContentType="application/vnd.openxmlformats-officedocument.presentationml.slideLayout+xml"/>
  <Override PartName="/ppt/slideLayouts/slideLayout679.xml" ContentType="application/vnd.openxmlformats-officedocument.presentationml.slideLayout+xml"/>
  <Override PartName="/ppt/slideLayouts/slideLayout680.xml" ContentType="application/vnd.openxmlformats-officedocument.presentationml.slideLayout+xml"/>
  <Override PartName="/ppt/slideLayouts/slideLayout681.xml" ContentType="application/vnd.openxmlformats-officedocument.presentationml.slideLayout+xml"/>
  <Override PartName="/ppt/slideLayouts/slideLayout682.xml" ContentType="application/vnd.openxmlformats-officedocument.presentationml.slideLayout+xml"/>
  <Override PartName="/ppt/slideLayouts/slideLayout683.xml" ContentType="application/vnd.openxmlformats-officedocument.presentationml.slideLayout+xml"/>
  <Override PartName="/ppt/theme/theme62.xml" ContentType="application/vnd.openxmlformats-officedocument.theme+xml"/>
  <Override PartName="/ppt/slideLayouts/slideLayout684.xml" ContentType="application/vnd.openxmlformats-officedocument.presentationml.slideLayout+xml"/>
  <Override PartName="/ppt/slideLayouts/slideLayout685.xml" ContentType="application/vnd.openxmlformats-officedocument.presentationml.slideLayout+xml"/>
  <Override PartName="/ppt/slideLayouts/slideLayout686.xml" ContentType="application/vnd.openxmlformats-officedocument.presentationml.slideLayout+xml"/>
  <Override PartName="/ppt/slideLayouts/slideLayout687.xml" ContentType="application/vnd.openxmlformats-officedocument.presentationml.slideLayout+xml"/>
  <Override PartName="/ppt/slideLayouts/slideLayout688.xml" ContentType="application/vnd.openxmlformats-officedocument.presentationml.slideLayout+xml"/>
  <Override PartName="/ppt/slideLayouts/slideLayout689.xml" ContentType="application/vnd.openxmlformats-officedocument.presentationml.slideLayout+xml"/>
  <Override PartName="/ppt/slideLayouts/slideLayout690.xml" ContentType="application/vnd.openxmlformats-officedocument.presentationml.slideLayout+xml"/>
  <Override PartName="/ppt/slideLayouts/slideLayout691.xml" ContentType="application/vnd.openxmlformats-officedocument.presentationml.slideLayout+xml"/>
  <Override PartName="/ppt/slideLayouts/slideLayout692.xml" ContentType="application/vnd.openxmlformats-officedocument.presentationml.slideLayout+xml"/>
  <Override PartName="/ppt/slideLayouts/slideLayout693.xml" ContentType="application/vnd.openxmlformats-officedocument.presentationml.slideLayout+xml"/>
  <Override PartName="/ppt/slideLayouts/slideLayout694.xml" ContentType="application/vnd.openxmlformats-officedocument.presentationml.slideLayout+xml"/>
  <Override PartName="/ppt/theme/theme63.xml" ContentType="application/vnd.openxmlformats-officedocument.theme+xml"/>
  <Override PartName="/ppt/slideLayouts/slideLayout695.xml" ContentType="application/vnd.openxmlformats-officedocument.presentationml.slideLayout+xml"/>
  <Override PartName="/ppt/slideLayouts/slideLayout696.xml" ContentType="application/vnd.openxmlformats-officedocument.presentationml.slideLayout+xml"/>
  <Override PartName="/ppt/slideLayouts/slideLayout697.xml" ContentType="application/vnd.openxmlformats-officedocument.presentationml.slideLayout+xml"/>
  <Override PartName="/ppt/slideLayouts/slideLayout698.xml" ContentType="application/vnd.openxmlformats-officedocument.presentationml.slideLayout+xml"/>
  <Override PartName="/ppt/slideLayouts/slideLayout699.xml" ContentType="application/vnd.openxmlformats-officedocument.presentationml.slideLayout+xml"/>
  <Override PartName="/ppt/slideLayouts/slideLayout700.xml" ContentType="application/vnd.openxmlformats-officedocument.presentationml.slideLayout+xml"/>
  <Override PartName="/ppt/slideLayouts/slideLayout701.xml" ContentType="application/vnd.openxmlformats-officedocument.presentationml.slideLayout+xml"/>
  <Override PartName="/ppt/slideLayouts/slideLayout702.xml" ContentType="application/vnd.openxmlformats-officedocument.presentationml.slideLayout+xml"/>
  <Override PartName="/ppt/slideLayouts/slideLayout703.xml" ContentType="application/vnd.openxmlformats-officedocument.presentationml.slideLayout+xml"/>
  <Override PartName="/ppt/slideLayouts/slideLayout704.xml" ContentType="application/vnd.openxmlformats-officedocument.presentationml.slideLayout+xml"/>
  <Override PartName="/ppt/slideLayouts/slideLayout705.xml" ContentType="application/vnd.openxmlformats-officedocument.presentationml.slideLayout+xml"/>
  <Override PartName="/ppt/theme/theme64.xml" ContentType="application/vnd.openxmlformats-officedocument.theme+xml"/>
  <Override PartName="/ppt/slideLayouts/slideLayout706.xml" ContentType="application/vnd.openxmlformats-officedocument.presentationml.slideLayout+xml"/>
  <Override PartName="/ppt/slideLayouts/slideLayout707.xml" ContentType="application/vnd.openxmlformats-officedocument.presentationml.slideLayout+xml"/>
  <Override PartName="/ppt/slideLayouts/slideLayout708.xml" ContentType="application/vnd.openxmlformats-officedocument.presentationml.slideLayout+xml"/>
  <Override PartName="/ppt/slideLayouts/slideLayout709.xml" ContentType="application/vnd.openxmlformats-officedocument.presentationml.slideLayout+xml"/>
  <Override PartName="/ppt/slideLayouts/slideLayout710.xml" ContentType="application/vnd.openxmlformats-officedocument.presentationml.slideLayout+xml"/>
  <Override PartName="/ppt/slideLayouts/slideLayout711.xml" ContentType="application/vnd.openxmlformats-officedocument.presentationml.slideLayout+xml"/>
  <Override PartName="/ppt/slideLayouts/slideLayout712.xml" ContentType="application/vnd.openxmlformats-officedocument.presentationml.slideLayout+xml"/>
  <Override PartName="/ppt/slideLayouts/slideLayout713.xml" ContentType="application/vnd.openxmlformats-officedocument.presentationml.slideLayout+xml"/>
  <Override PartName="/ppt/slideLayouts/slideLayout714.xml" ContentType="application/vnd.openxmlformats-officedocument.presentationml.slideLayout+xml"/>
  <Override PartName="/ppt/slideLayouts/slideLayout715.xml" ContentType="application/vnd.openxmlformats-officedocument.presentationml.slideLayout+xml"/>
  <Override PartName="/ppt/slideLayouts/slideLayout716.xml" ContentType="application/vnd.openxmlformats-officedocument.presentationml.slideLayout+xml"/>
  <Override PartName="/ppt/theme/theme65.xml" ContentType="application/vnd.openxmlformats-officedocument.theme+xml"/>
  <Override PartName="/ppt/slideLayouts/slideLayout717.xml" ContentType="application/vnd.openxmlformats-officedocument.presentationml.slideLayout+xml"/>
  <Override PartName="/ppt/slideLayouts/slideLayout718.xml" ContentType="application/vnd.openxmlformats-officedocument.presentationml.slideLayout+xml"/>
  <Override PartName="/ppt/slideLayouts/slideLayout719.xml" ContentType="application/vnd.openxmlformats-officedocument.presentationml.slideLayout+xml"/>
  <Override PartName="/ppt/slideLayouts/slideLayout720.xml" ContentType="application/vnd.openxmlformats-officedocument.presentationml.slideLayout+xml"/>
  <Override PartName="/ppt/slideLayouts/slideLayout721.xml" ContentType="application/vnd.openxmlformats-officedocument.presentationml.slideLayout+xml"/>
  <Override PartName="/ppt/slideLayouts/slideLayout722.xml" ContentType="application/vnd.openxmlformats-officedocument.presentationml.slideLayout+xml"/>
  <Override PartName="/ppt/slideLayouts/slideLayout723.xml" ContentType="application/vnd.openxmlformats-officedocument.presentationml.slideLayout+xml"/>
  <Override PartName="/ppt/slideLayouts/slideLayout724.xml" ContentType="application/vnd.openxmlformats-officedocument.presentationml.slideLayout+xml"/>
  <Override PartName="/ppt/slideLayouts/slideLayout725.xml" ContentType="application/vnd.openxmlformats-officedocument.presentationml.slideLayout+xml"/>
  <Override PartName="/ppt/slideLayouts/slideLayout726.xml" ContentType="application/vnd.openxmlformats-officedocument.presentationml.slideLayout+xml"/>
  <Override PartName="/ppt/slideLayouts/slideLayout727.xml" ContentType="application/vnd.openxmlformats-officedocument.presentationml.slideLayout+xml"/>
  <Override PartName="/ppt/theme/theme66.xml" ContentType="application/vnd.openxmlformats-officedocument.theme+xml"/>
  <Override PartName="/ppt/slideLayouts/slideLayout728.xml" ContentType="application/vnd.openxmlformats-officedocument.presentationml.slideLayout+xml"/>
  <Override PartName="/ppt/slideLayouts/slideLayout729.xml" ContentType="application/vnd.openxmlformats-officedocument.presentationml.slideLayout+xml"/>
  <Override PartName="/ppt/slideLayouts/slideLayout730.xml" ContentType="application/vnd.openxmlformats-officedocument.presentationml.slideLayout+xml"/>
  <Override PartName="/ppt/slideLayouts/slideLayout731.xml" ContentType="application/vnd.openxmlformats-officedocument.presentationml.slideLayout+xml"/>
  <Override PartName="/ppt/slideLayouts/slideLayout732.xml" ContentType="application/vnd.openxmlformats-officedocument.presentationml.slideLayout+xml"/>
  <Override PartName="/ppt/slideLayouts/slideLayout733.xml" ContentType="application/vnd.openxmlformats-officedocument.presentationml.slideLayout+xml"/>
  <Override PartName="/ppt/slideLayouts/slideLayout734.xml" ContentType="application/vnd.openxmlformats-officedocument.presentationml.slideLayout+xml"/>
  <Override PartName="/ppt/slideLayouts/slideLayout735.xml" ContentType="application/vnd.openxmlformats-officedocument.presentationml.slideLayout+xml"/>
  <Override PartName="/ppt/slideLayouts/slideLayout736.xml" ContentType="application/vnd.openxmlformats-officedocument.presentationml.slideLayout+xml"/>
  <Override PartName="/ppt/slideLayouts/slideLayout737.xml" ContentType="application/vnd.openxmlformats-officedocument.presentationml.slideLayout+xml"/>
  <Override PartName="/ppt/slideLayouts/slideLayout738.xml" ContentType="application/vnd.openxmlformats-officedocument.presentationml.slideLayout+xml"/>
  <Override PartName="/ppt/theme/theme67.xml" ContentType="application/vnd.openxmlformats-officedocument.theme+xml"/>
  <Override PartName="/ppt/slideLayouts/slideLayout739.xml" ContentType="application/vnd.openxmlformats-officedocument.presentationml.slideLayout+xml"/>
  <Override PartName="/ppt/slideLayouts/slideLayout740.xml" ContentType="application/vnd.openxmlformats-officedocument.presentationml.slideLayout+xml"/>
  <Override PartName="/ppt/slideLayouts/slideLayout741.xml" ContentType="application/vnd.openxmlformats-officedocument.presentationml.slideLayout+xml"/>
  <Override PartName="/ppt/slideLayouts/slideLayout742.xml" ContentType="application/vnd.openxmlformats-officedocument.presentationml.slideLayout+xml"/>
  <Override PartName="/ppt/slideLayouts/slideLayout743.xml" ContentType="application/vnd.openxmlformats-officedocument.presentationml.slideLayout+xml"/>
  <Override PartName="/ppt/slideLayouts/slideLayout744.xml" ContentType="application/vnd.openxmlformats-officedocument.presentationml.slideLayout+xml"/>
  <Override PartName="/ppt/slideLayouts/slideLayout745.xml" ContentType="application/vnd.openxmlformats-officedocument.presentationml.slideLayout+xml"/>
  <Override PartName="/ppt/slideLayouts/slideLayout746.xml" ContentType="application/vnd.openxmlformats-officedocument.presentationml.slideLayout+xml"/>
  <Override PartName="/ppt/slideLayouts/slideLayout747.xml" ContentType="application/vnd.openxmlformats-officedocument.presentationml.slideLayout+xml"/>
  <Override PartName="/ppt/slideLayouts/slideLayout748.xml" ContentType="application/vnd.openxmlformats-officedocument.presentationml.slideLayout+xml"/>
  <Override PartName="/ppt/slideLayouts/slideLayout749.xml" ContentType="application/vnd.openxmlformats-officedocument.presentationml.slideLayout+xml"/>
  <Override PartName="/ppt/theme/theme68.xml" ContentType="application/vnd.openxmlformats-officedocument.theme+xml"/>
  <Override PartName="/ppt/slideLayouts/slideLayout750.xml" ContentType="application/vnd.openxmlformats-officedocument.presentationml.slideLayout+xml"/>
  <Override PartName="/ppt/slideLayouts/slideLayout751.xml" ContentType="application/vnd.openxmlformats-officedocument.presentationml.slideLayout+xml"/>
  <Override PartName="/ppt/slideLayouts/slideLayout752.xml" ContentType="application/vnd.openxmlformats-officedocument.presentationml.slideLayout+xml"/>
  <Override PartName="/ppt/slideLayouts/slideLayout753.xml" ContentType="application/vnd.openxmlformats-officedocument.presentationml.slideLayout+xml"/>
  <Override PartName="/ppt/slideLayouts/slideLayout754.xml" ContentType="application/vnd.openxmlformats-officedocument.presentationml.slideLayout+xml"/>
  <Override PartName="/ppt/slideLayouts/slideLayout755.xml" ContentType="application/vnd.openxmlformats-officedocument.presentationml.slideLayout+xml"/>
  <Override PartName="/ppt/slideLayouts/slideLayout756.xml" ContentType="application/vnd.openxmlformats-officedocument.presentationml.slideLayout+xml"/>
  <Override PartName="/ppt/slideLayouts/slideLayout757.xml" ContentType="application/vnd.openxmlformats-officedocument.presentationml.slideLayout+xml"/>
  <Override PartName="/ppt/slideLayouts/slideLayout758.xml" ContentType="application/vnd.openxmlformats-officedocument.presentationml.slideLayout+xml"/>
  <Override PartName="/ppt/slideLayouts/slideLayout759.xml" ContentType="application/vnd.openxmlformats-officedocument.presentationml.slideLayout+xml"/>
  <Override PartName="/ppt/slideLayouts/slideLayout760.xml" ContentType="application/vnd.openxmlformats-officedocument.presentationml.slideLayout+xml"/>
  <Override PartName="/ppt/theme/theme69.xml" ContentType="application/vnd.openxmlformats-officedocument.theme+xml"/>
  <Override PartName="/ppt/slideLayouts/slideLayout761.xml" ContentType="application/vnd.openxmlformats-officedocument.presentationml.slideLayout+xml"/>
  <Override PartName="/ppt/slideLayouts/slideLayout762.xml" ContentType="application/vnd.openxmlformats-officedocument.presentationml.slideLayout+xml"/>
  <Override PartName="/ppt/slideLayouts/slideLayout763.xml" ContentType="application/vnd.openxmlformats-officedocument.presentationml.slideLayout+xml"/>
  <Override PartName="/ppt/slideLayouts/slideLayout764.xml" ContentType="application/vnd.openxmlformats-officedocument.presentationml.slideLayout+xml"/>
  <Override PartName="/ppt/slideLayouts/slideLayout765.xml" ContentType="application/vnd.openxmlformats-officedocument.presentationml.slideLayout+xml"/>
  <Override PartName="/ppt/slideLayouts/slideLayout766.xml" ContentType="application/vnd.openxmlformats-officedocument.presentationml.slideLayout+xml"/>
  <Override PartName="/ppt/slideLayouts/slideLayout767.xml" ContentType="application/vnd.openxmlformats-officedocument.presentationml.slideLayout+xml"/>
  <Override PartName="/ppt/slideLayouts/slideLayout768.xml" ContentType="application/vnd.openxmlformats-officedocument.presentationml.slideLayout+xml"/>
  <Override PartName="/ppt/slideLayouts/slideLayout769.xml" ContentType="application/vnd.openxmlformats-officedocument.presentationml.slideLayout+xml"/>
  <Override PartName="/ppt/slideLayouts/slideLayout770.xml" ContentType="application/vnd.openxmlformats-officedocument.presentationml.slideLayout+xml"/>
  <Override PartName="/ppt/slideLayouts/slideLayout771.xml" ContentType="application/vnd.openxmlformats-officedocument.presentationml.slideLayout+xml"/>
  <Override PartName="/ppt/theme/theme70.xml" ContentType="application/vnd.openxmlformats-officedocument.theme+xml"/>
  <Override PartName="/ppt/slideLayouts/slideLayout772.xml" ContentType="application/vnd.openxmlformats-officedocument.presentationml.slideLayout+xml"/>
  <Override PartName="/ppt/slideLayouts/slideLayout773.xml" ContentType="application/vnd.openxmlformats-officedocument.presentationml.slideLayout+xml"/>
  <Override PartName="/ppt/slideLayouts/slideLayout774.xml" ContentType="application/vnd.openxmlformats-officedocument.presentationml.slideLayout+xml"/>
  <Override PartName="/ppt/slideLayouts/slideLayout775.xml" ContentType="application/vnd.openxmlformats-officedocument.presentationml.slideLayout+xml"/>
  <Override PartName="/ppt/slideLayouts/slideLayout776.xml" ContentType="application/vnd.openxmlformats-officedocument.presentationml.slideLayout+xml"/>
  <Override PartName="/ppt/slideLayouts/slideLayout777.xml" ContentType="application/vnd.openxmlformats-officedocument.presentationml.slideLayout+xml"/>
  <Override PartName="/ppt/slideLayouts/slideLayout778.xml" ContentType="application/vnd.openxmlformats-officedocument.presentationml.slideLayout+xml"/>
  <Override PartName="/ppt/slideLayouts/slideLayout779.xml" ContentType="application/vnd.openxmlformats-officedocument.presentationml.slideLayout+xml"/>
  <Override PartName="/ppt/slideLayouts/slideLayout780.xml" ContentType="application/vnd.openxmlformats-officedocument.presentationml.slideLayout+xml"/>
  <Override PartName="/ppt/slideLayouts/slideLayout781.xml" ContentType="application/vnd.openxmlformats-officedocument.presentationml.slideLayout+xml"/>
  <Override PartName="/ppt/slideLayouts/slideLayout782.xml" ContentType="application/vnd.openxmlformats-officedocument.presentationml.slideLayout+xml"/>
  <Override PartName="/ppt/theme/theme71.xml" ContentType="application/vnd.openxmlformats-officedocument.theme+xml"/>
  <Override PartName="/ppt/slideLayouts/slideLayout783.xml" ContentType="application/vnd.openxmlformats-officedocument.presentationml.slideLayout+xml"/>
  <Override PartName="/ppt/slideLayouts/slideLayout784.xml" ContentType="application/vnd.openxmlformats-officedocument.presentationml.slideLayout+xml"/>
  <Override PartName="/ppt/slideLayouts/slideLayout785.xml" ContentType="application/vnd.openxmlformats-officedocument.presentationml.slideLayout+xml"/>
  <Override PartName="/ppt/slideLayouts/slideLayout786.xml" ContentType="application/vnd.openxmlformats-officedocument.presentationml.slideLayout+xml"/>
  <Override PartName="/ppt/slideLayouts/slideLayout787.xml" ContentType="application/vnd.openxmlformats-officedocument.presentationml.slideLayout+xml"/>
  <Override PartName="/ppt/slideLayouts/slideLayout788.xml" ContentType="application/vnd.openxmlformats-officedocument.presentationml.slideLayout+xml"/>
  <Override PartName="/ppt/slideLayouts/slideLayout789.xml" ContentType="application/vnd.openxmlformats-officedocument.presentationml.slideLayout+xml"/>
  <Override PartName="/ppt/slideLayouts/slideLayout790.xml" ContentType="application/vnd.openxmlformats-officedocument.presentationml.slideLayout+xml"/>
  <Override PartName="/ppt/slideLayouts/slideLayout791.xml" ContentType="application/vnd.openxmlformats-officedocument.presentationml.slideLayout+xml"/>
  <Override PartName="/ppt/slideLayouts/slideLayout792.xml" ContentType="application/vnd.openxmlformats-officedocument.presentationml.slideLayout+xml"/>
  <Override PartName="/ppt/slideLayouts/slideLayout793.xml" ContentType="application/vnd.openxmlformats-officedocument.presentationml.slideLayout+xml"/>
  <Override PartName="/ppt/theme/theme72.xml" ContentType="application/vnd.openxmlformats-officedocument.theme+xml"/>
  <Override PartName="/ppt/slideLayouts/slideLayout794.xml" ContentType="application/vnd.openxmlformats-officedocument.presentationml.slideLayout+xml"/>
  <Override PartName="/ppt/slideLayouts/slideLayout795.xml" ContentType="application/vnd.openxmlformats-officedocument.presentationml.slideLayout+xml"/>
  <Override PartName="/ppt/slideLayouts/slideLayout796.xml" ContentType="application/vnd.openxmlformats-officedocument.presentationml.slideLayout+xml"/>
  <Override PartName="/ppt/slideLayouts/slideLayout797.xml" ContentType="application/vnd.openxmlformats-officedocument.presentationml.slideLayout+xml"/>
  <Override PartName="/ppt/slideLayouts/slideLayout798.xml" ContentType="application/vnd.openxmlformats-officedocument.presentationml.slideLayout+xml"/>
  <Override PartName="/ppt/slideLayouts/slideLayout799.xml" ContentType="application/vnd.openxmlformats-officedocument.presentationml.slideLayout+xml"/>
  <Override PartName="/ppt/slideLayouts/slideLayout800.xml" ContentType="application/vnd.openxmlformats-officedocument.presentationml.slideLayout+xml"/>
  <Override PartName="/ppt/slideLayouts/slideLayout801.xml" ContentType="application/vnd.openxmlformats-officedocument.presentationml.slideLayout+xml"/>
  <Override PartName="/ppt/slideLayouts/slideLayout802.xml" ContentType="application/vnd.openxmlformats-officedocument.presentationml.slideLayout+xml"/>
  <Override PartName="/ppt/slideLayouts/slideLayout803.xml" ContentType="application/vnd.openxmlformats-officedocument.presentationml.slideLayout+xml"/>
  <Override PartName="/ppt/slideLayouts/slideLayout804.xml" ContentType="application/vnd.openxmlformats-officedocument.presentationml.slideLayout+xml"/>
  <Override PartName="/ppt/theme/theme73.xml" ContentType="application/vnd.openxmlformats-officedocument.theme+xml"/>
  <Override PartName="/ppt/slideLayouts/slideLayout805.xml" ContentType="application/vnd.openxmlformats-officedocument.presentationml.slideLayout+xml"/>
  <Override PartName="/ppt/slideLayouts/slideLayout806.xml" ContentType="application/vnd.openxmlformats-officedocument.presentationml.slideLayout+xml"/>
  <Override PartName="/ppt/slideLayouts/slideLayout807.xml" ContentType="application/vnd.openxmlformats-officedocument.presentationml.slideLayout+xml"/>
  <Override PartName="/ppt/slideLayouts/slideLayout808.xml" ContentType="application/vnd.openxmlformats-officedocument.presentationml.slideLayout+xml"/>
  <Override PartName="/ppt/slideLayouts/slideLayout809.xml" ContentType="application/vnd.openxmlformats-officedocument.presentationml.slideLayout+xml"/>
  <Override PartName="/ppt/slideLayouts/slideLayout810.xml" ContentType="application/vnd.openxmlformats-officedocument.presentationml.slideLayout+xml"/>
  <Override PartName="/ppt/slideLayouts/slideLayout811.xml" ContentType="application/vnd.openxmlformats-officedocument.presentationml.slideLayout+xml"/>
  <Override PartName="/ppt/slideLayouts/slideLayout812.xml" ContentType="application/vnd.openxmlformats-officedocument.presentationml.slideLayout+xml"/>
  <Override PartName="/ppt/slideLayouts/slideLayout813.xml" ContentType="application/vnd.openxmlformats-officedocument.presentationml.slideLayout+xml"/>
  <Override PartName="/ppt/slideLayouts/slideLayout814.xml" ContentType="application/vnd.openxmlformats-officedocument.presentationml.slideLayout+xml"/>
  <Override PartName="/ppt/slideLayouts/slideLayout815.xml" ContentType="application/vnd.openxmlformats-officedocument.presentationml.slideLayout+xml"/>
  <Override PartName="/ppt/theme/theme74.xml" ContentType="application/vnd.openxmlformats-officedocument.theme+xml"/>
  <Override PartName="/ppt/slideLayouts/slideLayout816.xml" ContentType="application/vnd.openxmlformats-officedocument.presentationml.slideLayout+xml"/>
  <Override PartName="/ppt/slideLayouts/slideLayout817.xml" ContentType="application/vnd.openxmlformats-officedocument.presentationml.slideLayout+xml"/>
  <Override PartName="/ppt/slideLayouts/slideLayout818.xml" ContentType="application/vnd.openxmlformats-officedocument.presentationml.slideLayout+xml"/>
  <Override PartName="/ppt/slideLayouts/slideLayout819.xml" ContentType="application/vnd.openxmlformats-officedocument.presentationml.slideLayout+xml"/>
  <Override PartName="/ppt/slideLayouts/slideLayout820.xml" ContentType="application/vnd.openxmlformats-officedocument.presentationml.slideLayout+xml"/>
  <Override PartName="/ppt/slideLayouts/slideLayout821.xml" ContentType="application/vnd.openxmlformats-officedocument.presentationml.slideLayout+xml"/>
  <Override PartName="/ppt/slideLayouts/slideLayout822.xml" ContentType="application/vnd.openxmlformats-officedocument.presentationml.slideLayout+xml"/>
  <Override PartName="/ppt/slideLayouts/slideLayout823.xml" ContentType="application/vnd.openxmlformats-officedocument.presentationml.slideLayout+xml"/>
  <Override PartName="/ppt/slideLayouts/slideLayout824.xml" ContentType="application/vnd.openxmlformats-officedocument.presentationml.slideLayout+xml"/>
  <Override PartName="/ppt/slideLayouts/slideLayout825.xml" ContentType="application/vnd.openxmlformats-officedocument.presentationml.slideLayout+xml"/>
  <Override PartName="/ppt/slideLayouts/slideLayout826.xml" ContentType="application/vnd.openxmlformats-officedocument.presentationml.slideLayout+xml"/>
  <Override PartName="/ppt/theme/theme75.xml" ContentType="application/vnd.openxmlformats-officedocument.theme+xml"/>
  <Override PartName="/ppt/slideLayouts/slideLayout827.xml" ContentType="application/vnd.openxmlformats-officedocument.presentationml.slideLayout+xml"/>
  <Override PartName="/ppt/slideLayouts/slideLayout828.xml" ContentType="application/vnd.openxmlformats-officedocument.presentationml.slideLayout+xml"/>
  <Override PartName="/ppt/slideLayouts/slideLayout829.xml" ContentType="application/vnd.openxmlformats-officedocument.presentationml.slideLayout+xml"/>
  <Override PartName="/ppt/slideLayouts/slideLayout830.xml" ContentType="application/vnd.openxmlformats-officedocument.presentationml.slideLayout+xml"/>
  <Override PartName="/ppt/slideLayouts/slideLayout831.xml" ContentType="application/vnd.openxmlformats-officedocument.presentationml.slideLayout+xml"/>
  <Override PartName="/ppt/slideLayouts/slideLayout832.xml" ContentType="application/vnd.openxmlformats-officedocument.presentationml.slideLayout+xml"/>
  <Override PartName="/ppt/slideLayouts/slideLayout833.xml" ContentType="application/vnd.openxmlformats-officedocument.presentationml.slideLayout+xml"/>
  <Override PartName="/ppt/slideLayouts/slideLayout834.xml" ContentType="application/vnd.openxmlformats-officedocument.presentationml.slideLayout+xml"/>
  <Override PartName="/ppt/slideLayouts/slideLayout835.xml" ContentType="application/vnd.openxmlformats-officedocument.presentationml.slideLayout+xml"/>
  <Override PartName="/ppt/slideLayouts/slideLayout836.xml" ContentType="application/vnd.openxmlformats-officedocument.presentationml.slideLayout+xml"/>
  <Override PartName="/ppt/slideLayouts/slideLayout837.xml" ContentType="application/vnd.openxmlformats-officedocument.presentationml.slideLayout+xml"/>
  <Override PartName="/ppt/theme/theme76.xml" ContentType="application/vnd.openxmlformats-officedocument.theme+xml"/>
  <Override PartName="/ppt/slideLayouts/slideLayout838.xml" ContentType="application/vnd.openxmlformats-officedocument.presentationml.slideLayout+xml"/>
  <Override PartName="/ppt/slideLayouts/slideLayout839.xml" ContentType="application/vnd.openxmlformats-officedocument.presentationml.slideLayout+xml"/>
  <Override PartName="/ppt/slideLayouts/slideLayout840.xml" ContentType="application/vnd.openxmlformats-officedocument.presentationml.slideLayout+xml"/>
  <Override PartName="/ppt/slideLayouts/slideLayout841.xml" ContentType="application/vnd.openxmlformats-officedocument.presentationml.slideLayout+xml"/>
  <Override PartName="/ppt/slideLayouts/slideLayout842.xml" ContentType="application/vnd.openxmlformats-officedocument.presentationml.slideLayout+xml"/>
  <Override PartName="/ppt/slideLayouts/slideLayout843.xml" ContentType="application/vnd.openxmlformats-officedocument.presentationml.slideLayout+xml"/>
  <Override PartName="/ppt/slideLayouts/slideLayout844.xml" ContentType="application/vnd.openxmlformats-officedocument.presentationml.slideLayout+xml"/>
  <Override PartName="/ppt/slideLayouts/slideLayout845.xml" ContentType="application/vnd.openxmlformats-officedocument.presentationml.slideLayout+xml"/>
  <Override PartName="/ppt/slideLayouts/slideLayout846.xml" ContentType="application/vnd.openxmlformats-officedocument.presentationml.slideLayout+xml"/>
  <Override PartName="/ppt/slideLayouts/slideLayout847.xml" ContentType="application/vnd.openxmlformats-officedocument.presentationml.slideLayout+xml"/>
  <Override PartName="/ppt/slideLayouts/slideLayout848.xml" ContentType="application/vnd.openxmlformats-officedocument.presentationml.slideLayout+xml"/>
  <Override PartName="/ppt/theme/theme77.xml" ContentType="application/vnd.openxmlformats-officedocument.theme+xml"/>
  <Override PartName="/ppt/slideLayouts/slideLayout849.xml" ContentType="application/vnd.openxmlformats-officedocument.presentationml.slideLayout+xml"/>
  <Override PartName="/ppt/slideLayouts/slideLayout850.xml" ContentType="application/vnd.openxmlformats-officedocument.presentationml.slideLayout+xml"/>
  <Override PartName="/ppt/slideLayouts/slideLayout851.xml" ContentType="application/vnd.openxmlformats-officedocument.presentationml.slideLayout+xml"/>
  <Override PartName="/ppt/slideLayouts/slideLayout852.xml" ContentType="application/vnd.openxmlformats-officedocument.presentationml.slideLayout+xml"/>
  <Override PartName="/ppt/slideLayouts/slideLayout853.xml" ContentType="application/vnd.openxmlformats-officedocument.presentationml.slideLayout+xml"/>
  <Override PartName="/ppt/slideLayouts/slideLayout854.xml" ContentType="application/vnd.openxmlformats-officedocument.presentationml.slideLayout+xml"/>
  <Override PartName="/ppt/slideLayouts/slideLayout855.xml" ContentType="application/vnd.openxmlformats-officedocument.presentationml.slideLayout+xml"/>
  <Override PartName="/ppt/slideLayouts/slideLayout856.xml" ContentType="application/vnd.openxmlformats-officedocument.presentationml.slideLayout+xml"/>
  <Override PartName="/ppt/slideLayouts/slideLayout857.xml" ContentType="application/vnd.openxmlformats-officedocument.presentationml.slideLayout+xml"/>
  <Override PartName="/ppt/slideLayouts/slideLayout858.xml" ContentType="application/vnd.openxmlformats-officedocument.presentationml.slideLayout+xml"/>
  <Override PartName="/ppt/slideLayouts/slideLayout859.xml" ContentType="application/vnd.openxmlformats-officedocument.presentationml.slideLayout+xml"/>
  <Override PartName="/ppt/theme/theme7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4" r:id="rId2"/>
    <p:sldMasterId id="2147483686" r:id="rId3"/>
    <p:sldMasterId id="2147483698" r:id="rId4"/>
    <p:sldMasterId id="2147483710" r:id="rId5"/>
    <p:sldMasterId id="2147483722" r:id="rId6"/>
    <p:sldMasterId id="2147483734" r:id="rId7"/>
    <p:sldMasterId id="2147483746" r:id="rId8"/>
    <p:sldMasterId id="2147483758" r:id="rId9"/>
    <p:sldMasterId id="2147483770" r:id="rId10"/>
    <p:sldMasterId id="2147483782" r:id="rId11"/>
    <p:sldMasterId id="2147483794" r:id="rId12"/>
    <p:sldMasterId id="2147483806" r:id="rId13"/>
    <p:sldMasterId id="2147483818" r:id="rId14"/>
    <p:sldMasterId id="2147483830" r:id="rId15"/>
    <p:sldMasterId id="2147483842" r:id="rId16"/>
    <p:sldMasterId id="2147483854" r:id="rId17"/>
    <p:sldMasterId id="2147483866" r:id="rId18"/>
    <p:sldMasterId id="2147483878" r:id="rId19"/>
    <p:sldMasterId id="2147483890" r:id="rId20"/>
    <p:sldMasterId id="2147483902" r:id="rId21"/>
    <p:sldMasterId id="2147483914" r:id="rId22"/>
    <p:sldMasterId id="2147483926" r:id="rId23"/>
    <p:sldMasterId id="2147483938" r:id="rId24"/>
    <p:sldMasterId id="2147483950" r:id="rId25"/>
    <p:sldMasterId id="2147483962" r:id="rId26"/>
    <p:sldMasterId id="2147483974" r:id="rId27"/>
    <p:sldMasterId id="2147483986" r:id="rId28"/>
    <p:sldMasterId id="2147483998" r:id="rId29"/>
    <p:sldMasterId id="2147484010" r:id="rId30"/>
    <p:sldMasterId id="2147484022" r:id="rId31"/>
    <p:sldMasterId id="2147484034" r:id="rId32"/>
    <p:sldMasterId id="2147484046" r:id="rId33"/>
    <p:sldMasterId id="2147484058" r:id="rId34"/>
    <p:sldMasterId id="2147484070" r:id="rId35"/>
    <p:sldMasterId id="2147484082" r:id="rId36"/>
    <p:sldMasterId id="2147484094" r:id="rId37"/>
    <p:sldMasterId id="2147484106" r:id="rId38"/>
    <p:sldMasterId id="2147484118" r:id="rId39"/>
    <p:sldMasterId id="2147484130" r:id="rId40"/>
    <p:sldMasterId id="2147484142" r:id="rId41"/>
    <p:sldMasterId id="2147484154" r:id="rId42"/>
    <p:sldMasterId id="2147484166" r:id="rId43"/>
    <p:sldMasterId id="2147484178" r:id="rId44"/>
    <p:sldMasterId id="2147484190" r:id="rId45"/>
    <p:sldMasterId id="2147484202" r:id="rId46"/>
    <p:sldMasterId id="2147484214" r:id="rId47"/>
    <p:sldMasterId id="2147484226" r:id="rId48"/>
    <p:sldMasterId id="2147484238" r:id="rId49"/>
    <p:sldMasterId id="2147484250" r:id="rId50"/>
    <p:sldMasterId id="2147484262" r:id="rId51"/>
    <p:sldMasterId id="2147484274" r:id="rId52"/>
    <p:sldMasterId id="2147484286" r:id="rId53"/>
    <p:sldMasterId id="2147484298" r:id="rId54"/>
    <p:sldMasterId id="2147484310" r:id="rId55"/>
    <p:sldMasterId id="2147484322" r:id="rId56"/>
    <p:sldMasterId id="2147484334" r:id="rId57"/>
    <p:sldMasterId id="2147484346" r:id="rId58"/>
    <p:sldMasterId id="2147484358" r:id="rId59"/>
    <p:sldMasterId id="2147484370" r:id="rId60"/>
    <p:sldMasterId id="2147484382" r:id="rId61"/>
    <p:sldMasterId id="2147484394" r:id="rId62"/>
    <p:sldMasterId id="2147484406" r:id="rId63"/>
    <p:sldMasterId id="2147484418" r:id="rId64"/>
    <p:sldMasterId id="2147484430" r:id="rId65"/>
    <p:sldMasterId id="2147484442" r:id="rId66"/>
    <p:sldMasterId id="2147484454" r:id="rId67"/>
    <p:sldMasterId id="2147484466" r:id="rId68"/>
    <p:sldMasterId id="2147484478" r:id="rId69"/>
    <p:sldMasterId id="2147484490" r:id="rId70"/>
    <p:sldMasterId id="2147484502" r:id="rId71"/>
    <p:sldMasterId id="2147484514" r:id="rId72"/>
    <p:sldMasterId id="2147484526" r:id="rId73"/>
    <p:sldMasterId id="2147484538" r:id="rId74"/>
    <p:sldMasterId id="2147484550" r:id="rId75"/>
    <p:sldMasterId id="2147484562" r:id="rId76"/>
    <p:sldMasterId id="2147484574" r:id="rId77"/>
    <p:sldMasterId id="2147484586" r:id="rId78"/>
  </p:sldMasterIdLst>
  <p:sldIdLst>
    <p:sldId id="256" r:id="rId79"/>
    <p:sldId id="257" r:id="rId80"/>
    <p:sldId id="258" r:id="rId81"/>
    <p:sldId id="259" r:id="rId82"/>
    <p:sldId id="260" r:id="rId83"/>
    <p:sldId id="261" r:id="rId84"/>
    <p:sldId id="262" r:id="rId85"/>
    <p:sldId id="263" r:id="rId86"/>
    <p:sldId id="264" r:id="rId87"/>
    <p:sldId id="265" r:id="rId88"/>
    <p:sldId id="266" r:id="rId89"/>
    <p:sldId id="267" r:id="rId90"/>
    <p:sldId id="268" r:id="rId91"/>
    <p:sldId id="269" r:id="rId92"/>
    <p:sldId id="270" r:id="rId93"/>
    <p:sldId id="271" r:id="rId94"/>
    <p:sldId id="272" r:id="rId95"/>
    <p:sldId id="273" r:id="rId96"/>
    <p:sldId id="274" r:id="rId97"/>
    <p:sldId id="280" r:id="rId98"/>
    <p:sldId id="275" r:id="rId99"/>
    <p:sldId id="281" r:id="rId100"/>
    <p:sldId id="276" r:id="rId101"/>
    <p:sldId id="277" r:id="rId102"/>
    <p:sldId id="278" r:id="rId103"/>
    <p:sldId id="279" r:id="rId104"/>
    <p:sldId id="282" r:id="rId10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63" Type="http://schemas.openxmlformats.org/officeDocument/2006/relationships/slideMaster" Target="slideMasters/slideMaster63.xml"/><Relationship Id="rId68" Type="http://schemas.openxmlformats.org/officeDocument/2006/relationships/slideMaster" Target="slideMasters/slideMaster68.xml"/><Relationship Id="rId84" Type="http://schemas.openxmlformats.org/officeDocument/2006/relationships/slide" Target="slides/slide6.xml"/><Relationship Id="rId89" Type="http://schemas.openxmlformats.org/officeDocument/2006/relationships/slide" Target="slides/slide11.xml"/><Relationship Id="rId16" Type="http://schemas.openxmlformats.org/officeDocument/2006/relationships/slideMaster" Target="slideMasters/slideMaster16.xml"/><Relationship Id="rId107" Type="http://schemas.openxmlformats.org/officeDocument/2006/relationships/viewProps" Target="viewProps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53" Type="http://schemas.openxmlformats.org/officeDocument/2006/relationships/slideMaster" Target="slideMasters/slideMaster53.xml"/><Relationship Id="rId58" Type="http://schemas.openxmlformats.org/officeDocument/2006/relationships/slideMaster" Target="slideMasters/slideMaster58.xml"/><Relationship Id="rId74" Type="http://schemas.openxmlformats.org/officeDocument/2006/relationships/slideMaster" Target="slideMasters/slideMaster74.xml"/><Relationship Id="rId79" Type="http://schemas.openxmlformats.org/officeDocument/2006/relationships/slide" Target="slides/slide1.xml"/><Relationship Id="rId102" Type="http://schemas.openxmlformats.org/officeDocument/2006/relationships/slide" Target="slides/slide24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12.xml"/><Relationship Id="rId95" Type="http://schemas.openxmlformats.org/officeDocument/2006/relationships/slide" Target="slides/slide17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64" Type="http://schemas.openxmlformats.org/officeDocument/2006/relationships/slideMaster" Target="slideMasters/slideMaster64.xml"/><Relationship Id="rId69" Type="http://schemas.openxmlformats.org/officeDocument/2006/relationships/slideMaster" Target="slideMasters/slideMaster69.xml"/><Relationship Id="rId80" Type="http://schemas.openxmlformats.org/officeDocument/2006/relationships/slide" Target="slides/slide2.xml"/><Relationship Id="rId85" Type="http://schemas.openxmlformats.org/officeDocument/2006/relationships/slide" Target="slides/slide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59" Type="http://schemas.openxmlformats.org/officeDocument/2006/relationships/slideMaster" Target="slideMasters/slideMaster59.xml"/><Relationship Id="rId103" Type="http://schemas.openxmlformats.org/officeDocument/2006/relationships/slide" Target="slides/slide25.xml"/><Relationship Id="rId108" Type="http://schemas.openxmlformats.org/officeDocument/2006/relationships/theme" Target="theme/theme1.xml"/><Relationship Id="rId54" Type="http://schemas.openxmlformats.org/officeDocument/2006/relationships/slideMaster" Target="slideMasters/slideMaster54.xml"/><Relationship Id="rId70" Type="http://schemas.openxmlformats.org/officeDocument/2006/relationships/slideMaster" Target="slideMasters/slideMaster70.xml"/><Relationship Id="rId75" Type="http://schemas.openxmlformats.org/officeDocument/2006/relationships/slideMaster" Target="slideMasters/slideMaster75.xml"/><Relationship Id="rId91" Type="http://schemas.openxmlformats.org/officeDocument/2006/relationships/slide" Target="slides/slide13.xml"/><Relationship Id="rId96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Master" Target="slideMasters/slideMaster57.xml"/><Relationship Id="rId10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Master" Target="slideMasters/slideMaster52.xml"/><Relationship Id="rId60" Type="http://schemas.openxmlformats.org/officeDocument/2006/relationships/slideMaster" Target="slideMasters/slideMaster60.xml"/><Relationship Id="rId65" Type="http://schemas.openxmlformats.org/officeDocument/2006/relationships/slideMaster" Target="slideMasters/slideMaster65.xml"/><Relationship Id="rId73" Type="http://schemas.openxmlformats.org/officeDocument/2006/relationships/slideMaster" Target="slideMasters/slideMaster73.xml"/><Relationship Id="rId78" Type="http://schemas.openxmlformats.org/officeDocument/2006/relationships/slideMaster" Target="slideMasters/slideMaster78.xml"/><Relationship Id="rId81" Type="http://schemas.openxmlformats.org/officeDocument/2006/relationships/slide" Target="slides/slide3.xml"/><Relationship Id="rId86" Type="http://schemas.openxmlformats.org/officeDocument/2006/relationships/slide" Target="slides/slide8.xml"/><Relationship Id="rId94" Type="http://schemas.openxmlformats.org/officeDocument/2006/relationships/slide" Target="slides/slide16.xml"/><Relationship Id="rId99" Type="http://schemas.openxmlformats.org/officeDocument/2006/relationships/slide" Target="slides/slide21.xml"/><Relationship Id="rId10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109" Type="http://schemas.openxmlformats.org/officeDocument/2006/relationships/tableStyles" Target="tableStyles.xml"/><Relationship Id="rId34" Type="http://schemas.openxmlformats.org/officeDocument/2006/relationships/slideMaster" Target="slideMasters/slideMaster34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Relationship Id="rId76" Type="http://schemas.openxmlformats.org/officeDocument/2006/relationships/slideMaster" Target="slideMasters/slideMaster76.xml"/><Relationship Id="rId97" Type="http://schemas.openxmlformats.org/officeDocument/2006/relationships/slide" Target="slides/slide19.xml"/><Relationship Id="rId104" Type="http://schemas.openxmlformats.org/officeDocument/2006/relationships/slide" Target="slides/slide26.xml"/><Relationship Id="rId7" Type="http://schemas.openxmlformats.org/officeDocument/2006/relationships/slideMaster" Target="slideMasters/slideMaster7.xml"/><Relationship Id="rId71" Type="http://schemas.openxmlformats.org/officeDocument/2006/relationships/slideMaster" Target="slideMasters/slideMaster71.xml"/><Relationship Id="rId92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66" Type="http://schemas.openxmlformats.org/officeDocument/2006/relationships/slideMaster" Target="slideMasters/slideMaster66.xml"/><Relationship Id="rId87" Type="http://schemas.openxmlformats.org/officeDocument/2006/relationships/slide" Target="slides/slide9.xml"/><Relationship Id="rId61" Type="http://schemas.openxmlformats.org/officeDocument/2006/relationships/slideMaster" Target="slideMasters/slideMaster61.xml"/><Relationship Id="rId82" Type="http://schemas.openxmlformats.org/officeDocument/2006/relationships/slide" Target="slides/slide4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56" Type="http://schemas.openxmlformats.org/officeDocument/2006/relationships/slideMaster" Target="slideMasters/slideMaster56.xml"/><Relationship Id="rId77" Type="http://schemas.openxmlformats.org/officeDocument/2006/relationships/slideMaster" Target="slideMasters/slideMaster77.xml"/><Relationship Id="rId100" Type="http://schemas.openxmlformats.org/officeDocument/2006/relationships/slide" Target="slides/slide22.xml"/><Relationship Id="rId105" Type="http://schemas.openxmlformats.org/officeDocument/2006/relationships/slide" Target="slides/slide27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slideMaster" Target="slideMasters/slideMaster72.xml"/><Relationship Id="rId93" Type="http://schemas.openxmlformats.org/officeDocument/2006/relationships/slide" Target="slides/slide15.xml"/><Relationship Id="rId98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5" Type="http://schemas.openxmlformats.org/officeDocument/2006/relationships/slideMaster" Target="slideMasters/slideMaster25.xml"/><Relationship Id="rId46" Type="http://schemas.openxmlformats.org/officeDocument/2006/relationships/slideMaster" Target="slideMasters/slideMaster46.xml"/><Relationship Id="rId67" Type="http://schemas.openxmlformats.org/officeDocument/2006/relationships/slideMaster" Target="slideMasters/slideMaster67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62" Type="http://schemas.openxmlformats.org/officeDocument/2006/relationships/slideMaster" Target="slideMasters/slideMaster62.xml"/><Relationship Id="rId83" Type="http://schemas.openxmlformats.org/officeDocument/2006/relationships/slide" Target="slides/slide5.xml"/><Relationship Id="rId88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30B8D1F-F0EA-4058-BDF5-CC4A98EBC8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3FB9465-0E7D-4C45-AEB2-0AC52A4D09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8E0C602-F2B9-474C-B77B-F177EA3C59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DE212EC-5925-44B3-95FC-3D543B1BBF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1604963"/>
            <a:ext cx="2055812" cy="45227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8213" cy="45227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C81B392-3303-4FD5-A548-B53606A91A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D1D846C-A4C8-497C-9C26-D7D55540FF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512B5F4-3200-4875-99C8-3AC25A2E0A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6C84B55-EE69-472F-A2C0-741B28C6B7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468A7D5-7834-42DF-83A4-FF2E85E5EE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1A95365-ACE0-4CBA-AE3D-97FE2AE07A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9AF1081-C710-435D-8D88-AFE035A122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7E69623-9FA3-4EF3-9C25-E2F57ECAC1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noProof="1"/>
              <a:t>Click to edit Master title style</a:t>
            </a:r>
            <a:endParaRPr lang="zh-CN" altLang="en-US" noProof="1"/>
          </a:p>
        </p:txBody>
      </p:sp>
      <p:sp>
        <p:nvSpPr>
          <p:cNvPr id="9" name="目录条目"/>
          <p:cNvSpPr>
            <a:spLocks noGrp="1"/>
          </p:cNvSpPr>
          <p:nvPr>
            <p:ph type="body" sz="quarter" idx="13"/>
          </p:nvPr>
        </p:nvSpPr>
        <p:spPr>
          <a:xfrm>
            <a:off x="339634" y="1320031"/>
            <a:ext cx="7597684" cy="4340542"/>
          </a:xfrm>
          <a:effectLst/>
        </p:spPr>
        <p:txBody>
          <a:bodyPr>
            <a:normAutofit/>
          </a:bodyPr>
          <a:lstStyle>
            <a:lvl1pPr marL="514350" indent="-514350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  <a:defRPr sz="2800" b="0" cap="none" spc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ea"/>
                <a:ea typeface="+mn-ea"/>
              </a:defRPr>
            </a:lvl1pPr>
          </a:lstStyle>
          <a:p>
            <a:pPr lvl="0"/>
            <a:r>
              <a:rPr lang="en-US" altLang="zh-CN" noProof="1"/>
              <a:t>Click to edit Master text styles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5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DCFA3F4C-ECE4-49EB-B484-18EF434AD5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F680A85-303A-4969-B889-4C2E757BCD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02B777D-3A23-4332-9A53-5CB811291F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38D0953-43F9-4CA1-BCFF-CCFAE4D49D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1604963"/>
            <a:ext cx="2055812" cy="45227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8213" cy="45227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989CBE4-A475-44D7-B2CA-3A773C8A27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B62C4A9-1FF3-4D6E-9357-37CE962103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7E30F73-33E5-4640-BC7D-A109006C3B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69B9A40-62A7-4BBB-9F40-94E8DAED5F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8FD9498-BF72-45A1-AA0B-28297F94B2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F31A028-56AB-4866-B1D9-666F64A339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34011F3-EF0D-4828-A13F-EA30591D99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F0ED9C6-8A09-4D71-9493-07B05E6961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FA539AC-7593-41DC-9D66-7161FFE821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F541633-BD52-4730-9555-01A6A7A5E1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275F8D6-3727-4A05-8094-2E569C5D75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1604963"/>
            <a:ext cx="2055812" cy="45227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8213" cy="45227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EE91487-32C2-4622-B0B8-4CBDA3A325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E428A08-048B-4100-9E0B-473D7317BB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5A7CA8F-5A2F-4CA1-BC9C-64E1383596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10B97D3-B2F7-4910-95C7-7D9AB726CF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51BB8A2-D8CC-47B5-ABF1-7105D35B90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B5F0487-5ACC-40C0-90F2-3E7B2CDDD2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E677292-C2C8-4BF3-9CF0-951C8C6B96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6C92833-B130-4B54-BB6E-7F3F86D2B6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6AD98FE-FA85-431B-8506-10D7C4FBAB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ED4DD67-B1EC-43F0-A5D6-3C4AC62D29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956CB78-129E-4F9E-855C-51910CDD73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1604963"/>
            <a:ext cx="2055812" cy="45227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8213" cy="45227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7AEAB02-01F2-46D6-90C8-F8644F460E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2CD6BD0-162E-4B8C-BD15-BFEA96ABED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8166300-0263-4A01-853B-153692B856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4E80C3E-36A5-49E0-AD1B-124A1F4AFD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F777954-5FBE-4344-B4D3-3D54500200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BBA81AA-5D3B-496C-B943-66B5462156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C137100-E662-4615-A66F-3EAF815D3C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702EE8A-12BB-4211-8835-6EFA359794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8DEF6C6-0294-48BC-8FDE-9A6EE85379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951B0B8-620E-4E50-9A80-80F1F1F83C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9064CB3-21EE-46CD-A2BE-AE31E00547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616F972-EF53-4EE2-ACF1-08A0B89401F2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D107264-A5D0-4CE6-A446-40066E353432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D8D9FF1-3BFB-4EF5-BA6F-1F87F6258172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253EF44-D51A-4882-A53F-34E5E045271E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CFBBCB2-7A55-4A83-8D08-127114724B28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F43C08C-76F8-48DB-8EC5-21DD9D4529C9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3C7C984-63BD-46EE-8E09-7E8A87A1E36C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54581CD-5DF2-4704-8FB0-44CAF40C5770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B016837-807E-4573-B183-A7A5D5DC091B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0667948-416A-4D1C-9C90-5ED521156B3D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6252365-5E73-4F67-8CB0-A2B8682C29F8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F71E551-2238-4999-89E0-1F7A773693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DE3C6EA-5BCA-44C3-8F48-95BC1E06267A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54D5958-30C0-4134-9B19-EB1332E7A4ED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25A6A70-3CE5-495C-A1D6-526450D1F759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1CA64C3-E32A-45BF-BC24-01B4040B2C1D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AA72635-9005-4400-B0C1-8CFA08FBE83D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72A26DB-D4FA-4AE7-BEEF-4A6BDCD4BC8C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8DA9258-734D-4C7C-9408-B7DEBD1B1B58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9705DDA-18EB-4931-9333-AB9D0476FA26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AF6C16F-5BD0-4495-8C84-922275195827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BBB3995-D4B9-417A-9E20-ED59058F1B24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8882750-0689-4054-9660-22FFCDA08B8D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5DAD821-1714-4266-A19B-0FFABC7CCC54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1829B4A-6895-4673-8F95-28F8CA72F198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B9E7AF6-633F-4683-B69E-71F5FEBC3FD3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E86961D-AB12-45F3-9DA3-B1560B46E533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4AE0B6F-FC22-4C43-9E5F-382BEDBBC3D4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797AC12-964B-4AEB-848B-8B06308AFEA7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2707FFB-4C7B-43D8-81C5-5A71EF10173E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32FBB2D-407B-4B2B-BB62-2FBA1493316E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A16084F-E22E-4C88-AF9D-17A95F3AE586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1AE794E-B1FE-4640-A04D-DD6866E93198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145ABB2-CF4D-404F-916B-43636B567E09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5C8B6D8-B286-439D-9211-25C0C99EE062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AEFC9DB-30E4-4293-B68B-3D44A83BDABC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2019CC0-9BE9-4015-8E0B-7078CAC3E39D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22DE01C-0DA9-4595-82E5-42C586E5D2FB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18CD623-381C-46D7-B4D3-EA95F38D0C5A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3ECAC51-17FE-4854-B1CB-22A62E0B43C1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08DF502-A75D-4A53-8FA9-461FCBADCCA3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33D84C3-0E38-403E-85BF-C941DEF807DB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1604963"/>
            <a:ext cx="2055812" cy="45227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8213" cy="45227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AB15E02-202F-4864-8CAC-FC62372F7E5D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A0312C4-A21E-47BC-B10B-C0135250BC9E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13F6A90-DA4E-41B9-BADB-B9B9C65F5FCC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62C99B8-4D41-4B3F-B9F5-2ADA5F5B39D1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736DACF-70B4-4CE4-AD50-20053E8CD246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E76E2EF-431E-452F-AF2C-A1D32D8C25FF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3840B47-3E87-46C8-B57F-324741611E02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476FD41-3BAD-4400-A18A-64AD7B125BF7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A638033-3323-4F66-BD24-D370627FF2EB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9215618-5F3C-4A6D-A273-72FD642E7EF4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BB19955-D1EE-41D8-BB03-A32FF77A95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79F6907-FF09-4FCE-84DF-7DCC0FE16423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AD1AE42-924A-4216-BB7B-09F8F485F483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166AE6F-9627-4342-AEC3-C89B36B4339A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E8AAA7F-0326-4713-B1FD-215CE6636AAB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6D78275-0A97-4413-85EF-D31D296E7D68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86B1C5B-C207-415F-A8BC-472E1737311D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0DAE09C-30C9-4996-A804-3344A4FF2A9C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885219A-28D6-4DDD-8F29-9A62EB4A55D7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4882B04-7106-4715-B1F7-FF0A048BD229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DE03A96-72E2-4B45-89D2-88CE80426C57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11EA1E5-8819-4084-83E0-33E903FF4F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BCB1041-F624-48AE-8A05-A7BAC508E76A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8B98E69-70E4-42C7-8DA1-C0451EB3F744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D549E15-C089-481A-B3D0-FA67DEFAAB10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900CF86-9E5F-4622-B7FF-0E561F4AE2C4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9EAE1BD-A616-4A12-AD8E-D1EE42DA258C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7B4172E-86AE-44DF-8918-71A404AC1FE9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0CCFA7E-D39F-4AF5-BD96-7E0AE1402F15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DE7859E-F0BC-4EFF-A3ED-CA4B292EE90A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76F8A21-5812-4285-9920-B7428BBC80C9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AC7EFD8-0562-48CA-87C3-7B4FB3D03049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D366185-07B3-4E87-835C-C110EC5F90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A5E654B-8546-4054-B0F1-1CEDC6EEE5D8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5BF3C14-9294-4EFA-9DAA-0B0F51C36CB2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9FCAC09-E06F-4D33-938F-2F594CFF0593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B44450E-C3BB-4369-B1A4-CD3B3AE19730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11ECEB2-5CC5-450A-8772-C089D121A574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3B67BBC-FDA1-4521-AE7D-231A51C7E051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20825D5-5512-4C13-80F7-EE88D16F850B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5FDBACB-0E11-4371-97FF-D6DAB8405D85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43E8FC2-9AB3-48A4-99F7-199F9D846DFC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B278DDE-C1BD-4621-8AA8-6DA8B2609310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78EA49E-E545-4993-BDB4-9291C63F5E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3E08CC4-5CF5-4844-BFE5-F48CC220F818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10F28A9-74C9-41A3-9D8A-6AD992203AA3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8466903-9330-4066-9FEF-810389500251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8A14FDA-0A6B-460F-9765-13FF4A73832D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74A1114-F3DD-41F6-B079-5B6F8877009E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642BDD5-AD01-4F87-98F4-0DD30AA0A93C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80F2EED-4B57-475F-BEF5-CEF634056C3F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9D3EE8B-B6A9-452F-86A6-E2081CAED27E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A2658D9-6DA3-409D-AEE8-1B0F6DF4BD35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344F59F-3885-4A18-9372-D79039BBCCBC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ECBA77B-0AD8-4D02-A4C9-5F7F3AC12B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B4725CD-8ED5-40FD-8F03-B16B6903984D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343642C-6B07-4EB3-9650-7DE6907FF525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41D5B9E-AC05-4726-BB65-7A0710C96B9E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DAABB31-A867-4809-984D-745805CE051C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0DB1F97-6E85-47D0-8532-159AD23BA8BD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F17B7BE-8A2A-4466-9859-88B2E479186E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71FB100-2702-4530-9708-F189BF183537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6B19F6F-004E-4F72-A77F-DD3D2DDE6F11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64E09F7-45B5-4291-AC5B-CC1BBD623451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B240F36-1C65-4853-8477-3932B8E5B32D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FE60F3A-A73B-46BD-AC1E-F6A3132648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7C81D44-8204-4D47-B3A3-9BAAFF5EBF19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C90A1AC-3348-4164-A365-F33CBC2FB2BE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67995A3-2323-4C18-AF6B-7191F10C9E06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C5A93E3-1AE3-4382-8C4C-73ED41B4012F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6A94476-4358-4749-B60A-476D4D3F349C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E056B86-3392-453F-9153-FCF025AFD8BB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6DD9A78-A6DB-44F4-9890-107C84E919A0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197337E-4C61-4D51-8433-8FD87C932A32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E9DC2D0-8816-44E4-A06F-50D88D46A2B2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A4434CC-90EE-4D39-8771-6CCD2EFE0147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772BC47-1125-4414-A456-FFF6CFA86C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D4FEE30-4488-4065-9E9D-39F574C718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4C18556-C049-473F-9E85-F872E522ADCE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F4E7CD9-DA51-412E-9F79-65E6213E1F97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3AEE8D9-8CC4-4B80-894F-EBEE8DD2138B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A066D6A-47AC-4151-A4A7-62B425583979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C6E7076-CF46-4592-84F6-2AF778B39328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8A69393-E529-4399-9ADD-C122EFEFAF41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AAD0F5B-7C04-4905-A836-36AD846D0192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3680FB4-C832-4C32-9FD4-4357348028B4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023E603-098E-4EB4-8589-F9F7B382C9AE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3B85D82-AE01-4768-90B0-A4CA33614BFF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420DA98-3751-461C-AC19-EED617460D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286ECB5-3B51-4978-802F-130C6A8875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5019F71-3754-4D98-BE05-D3B9F78031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82BE6A8-97D1-476D-8E70-BA99AB847E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EFE47A1-1043-4464-8F8D-FB1B089355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9499752-CB21-4885-9F54-886A065789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503C87F-6B98-438A-ADA8-1A0647AB68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12601C9-7EC4-4DB8-BE56-0CC3DE94CC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7102C2B-C3E7-4E21-BC0E-357DA2787A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4B855BF-E6FA-43B5-8BA0-A05CF2088F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A4CEA12-3166-4370-ACD2-FED5AEA7B4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FC968E1-FADB-4EB2-9539-6BBD33B9B4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07AEEC8-929F-4964-AC3F-378BDF50BF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9612CDC-759B-4B83-90BA-1DBEEC32BB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B72DF96-AAC9-4535-8C89-FF471D37CD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7332BC7-0072-4259-BF8F-38F6191686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37642EB-53FE-4D22-94EF-D62A4CF934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6673BB0-A167-4818-8197-48DB57AA81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14D342A-8C9E-4767-85E3-10143A4B33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9A17BAC-A05A-4440-B008-50C797C67A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F2EA508-5042-497B-B732-EBA8BF9408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AEA3A75-F176-4780-AF16-0189766D7A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F109F74-F83B-48C3-8F8F-7B6AAEF6B9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B751429-3FA1-4758-926D-B472A38623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2D4E771-2F6D-4F60-B12E-5F5EB73816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443CB55-E03C-417D-B742-3BD1391E8A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9F8DB3A-E4AF-43F5-A9B3-6BEF7279F4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22632E1-F1C9-4B55-BF57-449F65AC46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363203B-3810-4155-AED7-ADB64850C5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0E650E8-0D90-439A-94AD-DF19DF27D4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93CF9BF-1B37-46C3-A67D-9D4C6A5C79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EFC1954-D553-4DE9-AA69-D4C045C6A8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C43F7DC-8808-401E-AC74-85007CCCD0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C23A3D4-FB79-4D73-8B23-800832E362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FDA7762-17C8-4200-B603-9EAED27DE9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7099C7C-60FB-4CC1-BAE9-B8714252C7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C5C9F56-9BB3-4300-9DFE-8D0768EB8B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2C141E3-F9DC-416D-A0DC-200566F657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B0B0317-CA3B-4777-8F36-4922EDA4B1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B9446AE-04AC-4083-B9B8-CBB73DD648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0499CCB-37F6-4C45-BB7E-CEF053FE4A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F9F105A-00E2-4A58-AA1C-4B23CEF452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7BEED0F-DB19-45DA-91C9-CAD27006E0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18E6A21-09B7-4FDF-89B9-D389C3054A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D697A57-12A3-4352-8881-6C83B39778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60C5CC4-9AEA-4D87-8202-46E5462387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A58CD83-B403-4E0B-9256-C6288AE1A2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D3603FD-9D2B-439E-AA6A-CFD53432F6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8F599E6-A1D8-44F7-B559-9659EF46CE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90927B9-D5B2-4B73-8CF0-EA2B3EBCE0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2BEBA17-ECE9-4CD0-B2D7-807E09400C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5B4B376-AE74-47A7-B014-CB35E750CD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F1FB04B-1405-486B-8E5C-326092CA60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9F44203-2253-4A0D-AEA9-45A0B9B992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6A69DF7-858E-49F4-9790-567FADFC6B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0C13581-92AF-4117-8894-E0E8CB83AB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F118D17-9929-48E4-B5F4-3A825B4A9E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7C48326-7332-4E1D-8599-807A259B06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4361896-7B1E-42F8-AF72-4A7F9B7138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B3750A6-9651-42CC-9F6D-760A7080B1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E0094F4-18D0-4C98-8A6C-CCC2F1F5C2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8F488EB-A115-4EA6-B130-2FB02AD29D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86D29C8-C8B9-4DC3-A2FA-B0E6C71514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906366C-869D-41A9-A53D-D955EE45A3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4EADB29-9FD0-491A-82CC-928280040F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7EABEA8-7B12-4F49-BE86-680766CF97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971579C-82ED-444D-AC65-E7D45223A0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A036923-87B3-47FD-AE30-E1D9D518B0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11371F7-EC94-4587-8C8E-E550258EE9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EE35E72-C499-4F1B-BA1C-56C19EE067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D660BEC-C265-40F4-A421-912C7CDB52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F5FE5F6-CE92-4BC5-AE7E-C3FB264217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D937D48-A11B-4F27-9676-7EA3011272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1EDB966-4051-4A05-B450-4BDAF54760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FD8CEC2-6F21-4F53-831F-6CBBEA3E6E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C623F67-ED88-40AB-A2B2-FA49821B7E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59695E6-586E-452E-A8CC-8C2E4194D8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21EEC96-F324-44A8-8E57-E0F89F1919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55BBB11-9CB0-41B8-A10D-167DCC7E4B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B36FF5F-53A5-4D68-94B4-C126B44D37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8CA2736-DB7A-4195-AB28-B806AAC5FC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D8C6A40-EC23-4429-AA33-D5EA33468B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1C35BF5-0F91-4038-A7B1-EB8CD49F35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BF95CBB-562C-4C7A-8C2A-D83DF9FEE7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8BEA1E8-1A20-40A9-A2F3-0226936838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4BA48F3-1D3D-49A6-8B31-E77B997023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5C20A14-5277-49C4-8FA5-160EBDDB78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8AA4D67-B795-4C04-853D-27866E77C0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E8F350C-DFF0-4BA1-A888-C526AEB74F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FC34F33-4CAF-4CEF-915B-2D3D7A50EA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94D44A9-B400-4964-9FBF-D17DC0FEB8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94F8EF2-1B66-4FEF-A0B8-36A4C0F8D6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605A464-15D9-48AA-81F4-5CAFD8EFDD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40CD79E-3095-4A6C-9C99-25E8D52D78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4FFCBE1-E120-47BD-8A46-26EBE4D865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A6BFB53-C1DD-4856-B9BE-64AF12B081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18C2D7E-1743-4A50-8210-BD59465EC2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105DB1D-F7C1-4EFD-85A7-3E80CF5BAD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618C0D2-14ED-4655-854F-BFBF58E4EF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92CBE8D-21C0-4B50-ADC1-87A5A2DF15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CF17B7D-6856-44F2-AC31-5767DB5F99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2D173AA-F341-4A4E-BB52-9161FE6D89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476C832-0D0A-4306-9822-34EA7B01D6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83666D6-A7DD-4808-8D1F-1FCF1172C7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A7EFE67-E95F-4DFF-BF13-3095D7478B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5942937-66D5-4007-8613-B5C95EB5B9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76E915F-C96C-4CB4-91BB-F3F7767D3D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5003AEF-0876-4C82-BD4A-2A23AA6758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377CF05-4205-4445-9FDB-E6161AE3B6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B0798DE-4C64-4A1D-B168-8B11925AD9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4399EB9-1357-4FAE-84B2-4426FD6DCC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7B0B80D-BE40-4858-892F-BE10EED853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3D78354-7C41-4EBE-93F1-98FDC77883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8944BB5-06CD-40D9-B815-39BC4768F0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01612A5-36C1-45FC-85E2-670E66BE36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ED8D3B7-6BE1-4D27-96E5-05635A155F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67D4280-ABDE-4024-AB4A-BF73329DF7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6B02B82-0969-446A-B1F0-D941548B17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AB12DCC-80B6-4DE3-AE3F-1EBCBC3AEC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E3CA1F7-F282-49C3-A1DB-60B373A562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6414193-C4E6-4890-8D55-FC2A645C30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AEB1AC2-D59E-4726-8538-D28CA8EA07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7D6F176-AE48-4758-9C54-661DDA57F3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2783016-FFB7-4A03-8C17-A0125ACB86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C8E05ED-6EEE-4A87-A207-B91F33E153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5550CD4-10AD-4076-B1A5-4B150B0115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CF27637-7CED-4EBA-8073-323C863177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B87E9B5-ADAE-433E-882C-749BA5EE01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E4A4AC7-32BE-4621-A638-7DBD0FDED7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3EA95B7-54B5-4F83-956C-6FE916536F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7D2AF2C-3CFE-4B21-A72F-5A11488887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8513BA7-05FC-484B-9249-0ED4B8A53B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0E8EEBE-E49A-474B-BE70-F515F78DFC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5C02EA5-C570-4F07-8A4C-15E6EFF6DE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9EE2775-B8EF-4891-A8D1-4012BC123A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AB3A0F9-3C83-4315-91E7-5A9E37A3E5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AFAC12A-AB85-44EF-B6B0-E327991EC5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E07051A-76AF-4B98-9884-163D103C20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FCE9ED6-44D0-4645-86F7-513A6ED0B3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7E45CB4-4FC1-4CDF-BBE0-0BD39AE182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3169866-D103-4D10-B3D4-5A7FBAB954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E27AF66-5F4F-4E17-9D75-E1EDC8F84C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5AB0D6E-1EBB-4EFA-945D-3260A2DE72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A1D1290-D6CE-4F7A-970B-8E18D909AF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2F8396E-BF90-4781-8D60-0373B3653B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25420B3-949B-4C97-AC90-E7DCCAE421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AEB2E7B-EAC3-47F0-8503-DED97ED843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DE29F31-A01D-47C3-BD8D-E1E4B06FC14F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FD58442-FBD6-4877-9AE5-5425E7EA658C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6E4464D-B092-4C04-A2CD-643FB47E37E2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B6B52C3-8116-4652-8F72-C79575C10695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66F1800-D6A9-445A-8A28-821F89B2615E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72559C0-D5B3-4C9F-84AF-41E490C08FE7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D1D3D0D-C817-41D6-ABD9-A27179969A67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4481E28-593D-47BF-9F17-67E506499B68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E391309-D1DA-4F83-81CA-F614764F4B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A0413DE-EDD7-4A6F-8723-DA9007E018FD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61C07B6-2583-41E9-8AC5-95C8BDE43475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FEA669D-CB6B-4153-A34B-3FD79512B2ED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906C90D-F6AC-4EE0-BB29-59A304B2EEF1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6268DA6-518E-4FDA-BB45-E535885751FD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FCA75A7-E7D4-4D54-9A06-4849CC7A7F3E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E4A2D1B-B16D-44E4-A132-A144677BEE2A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C1B0EA0-9E93-4F44-9969-53F9A3E62881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3E5B2C0-0018-4492-AD5B-F403CDAEEC51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B421E35-3B2B-4BFB-A954-77797E476C38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0AE9209-EBCB-48EE-A10C-85FE782BC4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848ABC7-621E-4F76-B7DD-5C2C85E40BD6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EA9ED82-7630-42DF-AC7B-67D3947BEA41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710CEED-03B5-4C2A-9280-6E34ABC77B99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565933C-C1D1-435D-8B32-0EFFE957A29B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AE16CE3-4657-4BDE-B6E9-15021DCF3943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9EA5DBA-F33B-40F4-B47A-589C4133F0CE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7F9321A-2A4C-45E5-97EA-29239BDBC4B0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31D3C90-1F19-488A-B44F-A5E2CDAE27C9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3A0BA30-137B-4E4A-8D02-48B9FFC12BB8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F18007A-7694-4005-B466-F888A05101B1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D2C779A-FB68-460A-8E99-120CB3CC73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2722581-4ED7-465F-8C0B-A2E9EFD27314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A2F80FC-2D01-4639-AE2E-FF8BBB3116DA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94CB1B8-6D60-4452-ADB0-00190FAFB1A6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7A3EF00-D541-462C-842B-BD2E0A7E79A0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8503638-1C6D-4CC2-AE56-65DAA5B99D34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0DED6D1-2B5A-48AE-90BB-8FF418DE2C7E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848753A-35D0-448C-9B90-05B82CF45922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04A72EE-DDC7-4E39-91EA-99E8302B0402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4624C5B-3A04-4D71-981D-4B0EF5E67CEC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BD16A88-A41C-4093-9526-2B87E8DE2ACF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0882E4D-F4D2-4207-8DC0-967DB87E92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263670B-04F5-4C56-9547-4CF1D1AD54BB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59DB3F7-8F93-4AE8-BB8F-9D9971FA46B5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4C81A91-D58C-4DE7-8406-CE224BCCE3F6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AA85ECA-B500-46D3-88C0-6BA804C24916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4CFAF71-F687-420B-9EBC-CEE31B0B89E7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6C64C70-5825-4BAF-A852-5F1749F60A6B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C1A4275-6B6E-4B3A-8693-695733AA6BCC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F5D1096-52E5-4D2C-8405-A420CE2BD4ED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A992A33-5579-458D-97AE-08D1BF0D3474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0EB7CA3-D0C6-4C7D-BBB7-E4A8D68F4486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E12E8B5-D686-46DF-A86A-49B7EB8A46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A073F69-B2AD-4691-BC54-AB11BAF1FF66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DF1E387-622F-41C2-B8F3-CC1729B2FD08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73BAE57-0158-4043-BABC-7CD78C449082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0C380AA-1602-49ED-880C-5A88F10EEB0B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5A8DCDA-7BC6-4175-AB44-887BED32B0E2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88375EC-9480-4DB1-B0A6-3D69B3893004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87F8A3C-4B4C-40FE-8976-0F33A6B92787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8E04A26-F466-4CEC-A642-E85EB45DA7DC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1440A4D-FE9F-404E-916A-DB64CFC6EE1F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F7ACA69-C276-4401-ACD9-3D6AA15641CD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0014321-4B16-48A4-8903-41E84AC7C9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9E4B69A-CED7-4173-A25F-39B3E464C7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A187BFF-B598-4C74-A89F-B3EFC3598CB6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357EED5-FC79-4866-9637-6E773A5EC70B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04D6BC4-40A0-4FB5-A266-CB8D35B65133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154C262-4862-4A86-B021-F2B2E5EA9C1C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394B925-4CF8-422C-BD63-7889187081B5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B11FD69-CEE0-4798-AC34-20AEDD9EB44E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CBC5095-BEB8-4565-81F7-B3F29E4B6149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13E98A3-9FC9-42C4-9372-6085FDACA270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B8B5EA1-A47A-4C7D-9065-6A59EC96C2E3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F0CC22E-83D7-4140-8FBF-2D02A660F9CC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449808C-D2B8-4812-8AD5-E92B5889E2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E241F76-7D8C-4E30-9F7F-0A60FDD358F4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C61217C-97E2-4B4F-94AA-0BEB6379B220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DDC7F3E-184D-441E-8CEB-6E3F2965B317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9F2FD2A-070F-4CF7-AAD8-E41847834591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0E8E383-DD9E-4FEF-B8EE-851F1D1BFB94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B39803B-51CB-479F-839C-A75BE90516EE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234379B-6A15-4018-968B-61360F72DE81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9BF5A14-9AC2-4D9D-AD5D-21FAF1E43F9E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547CE28-EA60-4C7B-9170-B482F3F83F6A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CB6FB19-E20E-428C-9EE3-4374BD6CC6B3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6BA3855-DAA3-4819-826C-971AED2A80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B9CBBD6-2531-4EEE-B650-067469641989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F2C01B5-F275-407F-A83C-004A900626D4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19E1B0C-6A5E-4755-9ED9-E920A5B01211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01207A3-68ED-4384-9822-459A525F93B9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3C7CD7F-082E-484C-B158-F3384CCA3CBD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DEBA478-E09C-459A-8F68-9760F9D4121C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86732CB-D550-482E-93D1-323F7C7410C6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7D5875C-8C09-4B65-8FAC-418FF3623BC2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5E06190-34D9-485C-8427-8F75BA199061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07C8460-E372-4090-99E3-32139DE28901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E1BE769-2239-4BC1-997B-588DB3C2F4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73C9D56-F811-4596-A569-59273AE1FE9D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E933714-2E44-4786-9AF6-A3A463426ED6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A8EBEED-3CF6-4850-956E-1C9C020117BD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285CFBE-7E01-4236-8CBB-D73BE533A15D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17BB96B-6E62-4DBC-9812-44B9B6574E52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A008EFE-4CA4-46F2-A8DC-3B64316B0825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78F0D70-F3FA-4FF4-BFC3-DF0F04C22D94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6BF4516-ACF4-4EAB-B344-D554C76B9EA7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FF4836F-1552-492E-8CA5-143E9F202F22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9E14C73-8EA5-4EF7-818E-0DC01943013C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EFC671A-1080-459E-8488-914023EE36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466191B-B84C-4229-B45D-47B0914E8F80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F48140F-3A67-4143-B555-078CBF190BEE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7ED95D6-2A97-4618-ABC2-55CCEDBB3EFA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7A61F2D-9537-4266-A3B0-586663F3BE24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26906C4-D531-4AE1-9661-726D875C4CD8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72990A3-1B0E-453C-AA3F-6355AC6C6B08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8635B43-FB32-4F41-9429-B62BD33F1642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1884907-43FB-448A-960A-28A0CE39E417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113E057-3327-44D6-85CF-DF17297EA61D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AF32E71-C194-4B1C-8880-EF741F798913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C0ED036-7F91-4E85-9F70-D2AE41277C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243E211-31F4-455D-B1F5-B6B1BABF9630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EFA3844-6F81-4FD5-A17F-6116921F4349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83B60E2-0C13-4E77-9A71-7E10615A6835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4F09565-A3C0-4306-9666-07E1F4C587CB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DBEDDFB-9533-4FAB-82AA-9811F5C212FD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789B5D2-743A-4F6D-A096-8B650806625E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1F43A1E-B56B-4E3E-9A85-7CCD5231F72D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8F87F76-0CCA-4575-AB1A-C0CA7D380F2B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D6F423E-E2D9-41EC-B587-0A300AC91C29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A22A0E9-BE19-4BC5-879A-08B970CBF253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DAB1850-07CA-44A9-B29D-F10C720E70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D229303-8735-465E-9D9D-D2039DCE5C24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36D3B0A-AC1D-4D11-87AB-0739FB0CD069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2DABA5A-1459-4F3C-9F02-C4D88547F3D8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A7464AF-4A03-4D73-BDC3-29CBB95200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B17D032-7B0B-49E2-9AB0-EE757A75B4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852AA12-8F52-4129-A3EF-1CC1858436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96E746B-F684-4859-839A-8C2C72152E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2D1FD88-E669-47A4-912B-7D08B95C0E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55A500C-C325-4665-BF1A-2E995AD527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65B22D1-5557-4A9F-8311-E90C784E3D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E8448B1-00FC-4A5A-9983-3DE378F1C0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E5467AB-44A4-41AB-B156-F7CF4373A2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3C1D106-1FED-48BD-8C88-AFC4BD7E2B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F4AA03E-F462-4CDF-8127-A395353D52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B2F8BB8-5714-4E46-AB89-3F242C31B0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B3D33CF-3EFE-4687-9EBE-90A4646710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90F1E3E-4FA4-4AB9-B9AB-9F5C5E49F9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31ED64D-F9E3-4564-8681-9187EECFAF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0F23FD4-A75F-408D-AA55-609DB0A941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65543B1-248F-4B00-BB7C-6BF8E3D512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DF7618B-9A9B-4AA6-9F73-E9A8C4BE95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B30C458-2B8B-435C-961C-75EE218605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3C50471-A99A-4113-A3C8-1527536C9D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6C52403-5A62-4861-803F-877565FA12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22D28B4-6DF3-467F-8431-B621BBB048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3BD6C36-49BA-41F3-961F-DE91DF69BF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FB0EAA7-7091-48CC-80A6-AC6803A332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86C5BC1-7824-49F5-B918-AECE27A0E1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A909F4E-61EA-4189-BB18-15B1BD890B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4625D08-BA82-4E6A-B7C5-D4BF3B8C60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E200C14-A8E8-473A-BDC7-E58A03BD2B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64774B2-8327-48D3-B6FB-0D055A76EE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CFA9C5B-B481-4730-87FC-6B23A0CF7E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7CF0EEB-80C2-406F-A2C8-86434964A5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BE2DA06-E679-403B-A21D-ADE9222BEA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5FBB27F-1B6C-48FA-9D07-D611B5F5F6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3B5955D-741D-4B68-96B1-AE2F638B3F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0F8F7CB-ED89-4214-85C4-AC3793F6B8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4C170F8-A853-4215-BC8F-8D61CE692B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4E122CB-F2BD-4AD6-8F94-1F2053ED18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4266B3C-59A2-49C5-840F-F5BFF06016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AA5D9F7-529D-419E-80F0-98B8235F42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6C0B2AC-353E-406F-AF36-69BED27324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F4FDDF6-75FB-416C-B70F-E179111F81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C21A02E-6F48-46B4-9DF1-52B1CA3811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9BC05CE-F5B1-4D4B-A18D-BB6F91BDEA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1F5F555-1C37-471C-A9B0-702B8DB25C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9FD8EC3-80E8-4684-BC8A-0C8D45D2D5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786CA19-5E69-4F35-A47F-2813CEE6E2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0E6400C-DECD-4973-AA07-F93531203F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29A1B2C-ABA9-42AF-9699-2F0BF47A63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73FDD02-9FF8-4962-9A68-4DFDF1271D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0F77634-F4C3-4D7E-8665-C3A8632920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EFB3E97-E83A-43F9-8D00-9E9FB1241A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93BBE7E-E098-442B-81D2-0D2D8648FE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54DE6C4-2F1E-4C7E-B210-0B71799F94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C864E38-3CB9-4A88-B41F-22EF0EE755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88206A0-7F59-40CC-A5D2-254BA8B28D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853A56A-8337-44AE-841C-B66768F9F9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4F1FC91-A03F-411B-A102-53063180FC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BACFD9A-98DE-490F-B340-0E77700F39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D7AD5C3-8C3F-4C3C-8F0F-B7095DA9E1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0860439-652C-4E71-9519-3347392672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2EF3949-18EC-48EF-97C6-20E84C88DF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87C76F2-601A-4611-9FC9-1BE7FBC701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46A41B8-38D9-4FA5-B383-5CB205034C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636DF78-2D0C-4701-A6FB-6A98A52EAC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057C5D-EA23-4C34-8D6A-FEB925AC6B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FD83FB2-503F-483A-872D-FB8957BCF0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C583596-FEC6-4667-A4AE-A630C41E34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297EA9D-0A68-4879-84FA-2C769D87E1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4AFC8CC-B00E-49F4-858B-BFCF724560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6EF9C47-403A-4F75-BD5B-F9EB41F1AB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174D015-0E2D-4DD3-AC6F-AA390C5232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DCBCD72-5F81-44A5-8E7C-BCB383487C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2103BDD-1BE5-411C-A31E-144E983A83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1AD87C7-B2B3-4EDB-9780-D58CF7370D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8E8282B-6661-40E2-88FF-214E3A855D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AAFA7A9-277B-4E3B-91DA-80B8783F3E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8866134-AA82-48F0-9DB7-0D36276A7B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E58E72F-7A49-4260-9172-CF7D636254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722265C-B5A2-4934-812D-00FBD6D685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FDFCD3B-0097-4B17-BE56-FBB9BA3BCF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A7A98B6-2206-437E-8C9C-D6D160BC99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61FCCA1-EA79-4079-969C-0DD73655E3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E5BD9C9-1ED0-4147-9447-1203B8CB5A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5C5B496-1EDB-4C5E-8708-FB032A9C27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7847B7E-8BD9-4358-918E-C5C9C35470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4CC838F-7E7B-45C1-9DBB-626402A2F3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708CEFA-38A3-4C1A-B7DD-7B346C81EC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5B22D42-939A-47B1-B77B-5BFF8BEACF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0C4B710-1D32-4D92-B3DA-CF9C687F47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6C9FFAA-0C28-4179-9A23-F1831EA624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E1CF005-B695-4593-90B9-6D114D0B76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EC4ADF5-B5F4-4BCC-BAD7-36DDB0D23F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239B602-D155-49D2-95C1-CD763FC08C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6ECB965-070D-416B-B01E-7141674E0B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ABF056A-8321-46E5-A475-1CAE7CB655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045F7FB-EC91-464E-9209-CC06EB195D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533542A-429A-4110-BC62-4FBC847874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1F13ADC-04E9-4740-A2CC-55A566A5CE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BEE39B7-FAD6-4B19-8FA8-92E0BD51F7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1E14FB7-665A-4282-98CF-386543C095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9FE5765-5344-40E5-8AB9-25DF17F968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74E48AF-D345-40B8-A44B-E8346573EA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8EC2CE7-8F56-42B7-BE5C-DB7902C318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47103EA-BCA1-4E06-9DA0-A890ED56C4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A450F29-A39B-4CEE-8B39-A4DB012E05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A7FD20E-868A-4864-A10E-654DB2C737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B8E8A4B-8547-4B8D-A07E-989376B4FD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6D96C61-19D4-4866-A5C1-6D6F5D9299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1604963"/>
            <a:ext cx="2055812" cy="45227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8213" cy="45227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15512AB-C8C5-4DDA-9AFF-98B0E6B8C6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7B68F03-7497-4FD7-8D5D-D3EEE0C01F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4A4648A-9970-47D1-AB25-34F23B64D6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A8C9355-9D05-4DB9-896A-C640F14C8C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786B291-548B-41EA-AFB5-114969C42E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9598A60-7ECC-49B0-84C2-DA99683251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712AE1F-AED5-4DD2-8E20-29072618BD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C400363-6A9D-460B-B0C2-CC5CC63F28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E9C19FA-847A-42C6-9D04-8119DA0EA5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0DD988D-E994-4840-AE08-2A36BEAEBD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D823FAE-7C3E-40FA-812B-8C17E5ED72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4AE0D3F-4C99-4F50-887C-885D9A100B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41ACC70-B99F-46CF-B55C-54D65D8ABA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1CACAE4-50E2-475C-B5B6-26076811EE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BB42F1F-E5AD-4352-8930-123FB3ACE6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E1E9F62-419C-4918-9DB7-37D9454D6F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96B6855-D5A7-41CA-B583-727D9299D8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2DBFFE6-DCBC-4A01-B51B-4BD3D4C09D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805F3F3-77FB-4A08-AA6C-9653DE0EF2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397AF9F-07D0-4C8E-8E1C-A0F950C20B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7BC7F4B-A6B7-44AB-BC62-A988CB4B22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179435B-8226-49B7-BAE9-C7CA9B639E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BEAECF6-44E6-4CFC-BA19-B94D068A4F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5A393B6-8ECA-4090-A807-E33F8DFA13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25999B7-0AA1-4D9E-BA51-22F6755394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4FC80BE-5310-4AA4-880A-D187CEA071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DC9B0FC-1977-456F-B53C-36F28DFFDF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887A3E7-E373-43FE-8014-99B3C0E50C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90617AA-6BAD-462E-9AD2-F800295DA8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F332BD9-02CD-4412-812F-19E5BA2D5D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92FAA6A-FCAA-4EB6-9EAE-4975FA04D7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94C0E70-F3FA-4B28-8DFF-4F99066383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D7F45F9-6F2D-409B-9976-C61D442F68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D766A51-D58C-403E-9E63-C3C0CEB55F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B999107-8A5A-4741-9F34-21532222BA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69E1566-225F-4750-B45A-6FE3D82197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7E7D02E-4A50-4962-A543-4845A309CE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542D68D-03E4-4B8E-ABD1-C138F37EB8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627BCDC-E6F6-44A1-8C23-51794BBDD1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48B3B39-2C3C-4B6E-9C58-E2D32799C4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D31A279-76A0-43D9-9F96-B20C9805ED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FBBE4A9-E4F0-4EA8-A1FB-484688A661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D8CC8AC-0911-407A-B35D-70BE4636ED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B3F5EB0-7F4D-4F1E-A59B-DA50EA1499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EFC872B-AAF2-4F32-9EFB-11897AB1FA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E657A29-BC15-4FB9-BFBF-28C47BA7CB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4CBDB63-A00C-4C07-A354-356A1EFDDF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6D3E62C-3769-430E-BD98-C763F4634B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F98146B-7CF6-43C7-BA6B-A4789D2166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53EFBF5-571A-4BB2-B70A-9D9ED061A3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6F80974-68B3-45F3-9450-DBDF1E2016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D88BB42-FD6E-4C8B-AA00-4A862B1A63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7B83853-2521-4949-B484-B940BE4284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4345290-AE99-49D6-A344-8A528A9CFE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BAEAC49-20DB-422F-9BFA-F4F150FF1C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08968E1-6F71-4E6A-8B32-7D9670B3F4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1DCF53B-1A86-45E0-9373-367EDC2CAC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5960C24-4278-4931-B82E-BBDFB1B987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18B1AC6-F76A-4E97-8D24-F0166A7B64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8538969-5778-4F2F-8165-BA92DA845B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8C16A3F-3439-4231-92CD-D01B34212A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9476CC1-0548-4CC8-AA71-3F78A970B5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40CD841-2F9D-463D-AFA8-39173A41E4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D039770-3307-47D9-942B-CA20F91B16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E5A2FFE-0081-45BE-984C-CE68D58D28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DD57EBF-F909-406B-B04B-62226590B7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3160FD0-E28A-4B33-B402-87FAAE8ADB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87A18F0-6547-470A-8822-D2B6C5451F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C6BB701-45B5-4BA4-9A81-BFD133B824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581B94E-8B30-4984-8892-B2514C52C9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68D80B8-B1F1-437A-882E-BB020C34CC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6660E57-5735-450E-B7B7-4D33CD4355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6912800-D284-4B2E-A271-9EFEDC7048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B06F86B-524F-4D48-85EC-C234501FE5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80A694C-5DAA-4FB8-A716-52E9352297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CE64BFD-F728-4EF5-B302-15DA0792F5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C34453C-7473-4585-B2F5-F76CE5A788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ACB0BD7-37F9-423F-BD78-3108806830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B198E61-2FBD-43C5-9532-7523EEA744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30AD35B-9C42-4B49-A7B6-1B017655D7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1F07A86-6330-4094-810D-FD08EE458D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F38DFBD-B240-4B45-816E-94116C9F94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D78A03F-EBCB-4E42-9091-1A4FC15657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AB44E8B-6DAD-403B-B8E1-FB5B5361E4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AF58BC2-9B68-42B5-8198-1233A93B37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1CC38B8-FAF0-473F-B408-33FC68A98C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CDFDB7A-A7D7-4366-A077-15974A1585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A3CFA70-A993-491C-9032-CFAE92A16E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58ABD93-303C-4DDC-B55A-30E5A05475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69B44EA-9D8C-44C8-8D8E-8E274A7B91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AFBBC07-BB93-4F8C-8F1F-55EC178672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1C4B2E6-C179-41DC-A022-74A23483AF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0D6E8DF-A49D-4166-B3D3-319DFED9DA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089D4C4-526B-4FC1-A6EF-D58284129B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7F66E92-20FF-40BE-AC03-5ADF13F1BA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578A615-E3C8-4D93-B483-C3064183A8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7DA55BC-A8E5-4575-953B-0226EFFA84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6E01768-4F04-40B1-A6E2-F497CA4470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E15E34E-2656-4B50-9331-C6D6A7C99D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57C1BC0-D3EC-45FE-8A9F-6E57EB4DF5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A95D908-52DE-4F1C-9B30-9AAE7E02E1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D8E9390-0444-4508-A371-3823EBED98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3B42D2D-A294-49B3-83F6-60C1634EFD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5F0CD17-E599-41DB-A515-401DBA4736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3010FB1-1135-48C6-BBF4-9078C19BD9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FC87FF4-0596-41AF-9956-CBB8223448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079D094-265E-4AE7-B2E2-482659A9AA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889392A-31EE-4AA3-8283-FA32D7E49F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B9662D4-4458-40E0-A486-84BED14393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F750711-140C-4AFB-887B-3850728302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C0E137E-2DED-4F1E-8FFC-BF8B673278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F9A1AD6-575A-402D-8C90-E812CEEACE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C612B17-3D83-4858-90A0-5BED902776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305CE95-2122-4DDA-8373-4FCBF03BF3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7B895AF-C10C-496B-B90D-B5F480D9C1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69D22CF-94CB-4EF3-84CB-E72AD30A74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C7996B3-D98E-4296-BF2C-BB4FE64E88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3C5C1D6-608B-43E2-990C-C4426379B4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CCF1D09-423A-468B-B86C-F955BA6F01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C891C2A-8AD8-4E61-867D-99F6873CA0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4A1D062-503F-4C1B-A316-51B79CE4C6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4459512-87C8-4865-AACC-0D2C49624C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2ED7199-E633-4B3F-B932-02ECBB2D3D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553BA8B-3F33-4CF3-B5A2-9726DB3ABC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9E413C1-973A-41CE-98D3-C89AE808A7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0EB739E-8B1A-4965-B655-081EABA76C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D49DBD2-3F9C-4D21-BA35-D207BDEE95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BA51ED2-896C-4501-89DA-17BCF5BD70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B4AA317-6FDD-4B13-974D-3A151A0D1E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9DA0DA9-71BC-4DEC-835E-3126FF9A9A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C1E4843-DF25-454A-BB04-56B31B18BB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3E5FB26-30C8-46C4-BD73-3AFDA7D94D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F42F417-D7EC-46D2-94FD-35E68E9DE5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4E2BBCB-FF0D-43B5-A0F0-398949C035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804AC35-8167-4827-B731-838BB2912D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DA2DE78-08A6-4003-BC3A-8384304484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8589FC4-8B57-4266-9E84-9F6B1D6D4C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C2D6202-A7E6-4EBD-AD8C-45CF8EC0AC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A63FCD3-01CD-473D-8870-145744CED9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1A02660-CA9E-473A-B3E2-2D9B8B2B3C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7722F2F-A175-41A2-A080-99D895DBB1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EF53328-6507-435D-8DF2-809C41FD8E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4BA2681-F7BB-4A4E-9B1A-ADD73F43AE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2864360-3365-41F9-BBDE-A5F3D322B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30033DE-82E6-4433-9547-A287DACADB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4B15F1F-02DB-4FD9-8AEF-A8A810D2D3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D68BED0-C2C2-46A3-858F-C2615BD4B1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E0A0E8D-5985-444B-9675-6EBCA20CC1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2A049C4-2ED5-40C5-88F5-E517B62483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CBF5E94-DFF2-4035-90D8-FAD4B8AACB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D8C9146-0212-491F-BE59-E0803DF224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7AFD4CB-8BA3-4A9F-9A5F-98589B220B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194A746-16FF-47D9-97BA-8F6C59B15A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3A7A132-8022-44CB-BA02-1BC07EAAE9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D07A307-23C3-4829-AF33-F7AA10A4A1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0B8306F-EE5B-4035-BF20-1FB237CABA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C722F8A-855D-45CF-BED9-117F81343E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9C9ED94-8CBC-4D67-AB95-5CF5169838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EDCB590-B7D9-4BB3-A298-9E9642C95A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01B4022-5027-4AC6-BF32-CD7FD8D6E6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C7CD5E9-7638-4848-AAA2-EB4B2E3D64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C58EE08-EE8C-466F-A3F7-AF0BB133EE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A4C1F98-34E4-497E-B250-B56B5A104F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19FF32E-0AF6-4C52-8039-3E955D52FD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0CB3A2E-AFB1-4E62-AC4C-E03DE7F360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30332E8-84ED-4673-9BED-D81F7B8FF6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EB10E9F-B9AD-4D4A-A01B-DF665230BB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7E065A5-4052-44B0-BFAE-F00ADA0AA9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CE291F6-4F4D-4565-9AB5-749F418CC9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1AA328F-A023-4CDA-8401-DF3A9AF252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A05E152-A320-41D1-8F0F-ED6587DAA8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C4F12BA-3722-4AAB-B5CE-99F13374C7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229EFFD-5ED4-43E9-9785-D3DA18562C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5BA137C-9839-4AA9-8F56-9F5C33331D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AF964D1-9ABE-44B5-939F-FDB3E85472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0938897-6B48-4789-91E0-ECBE144614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CDA929C-51BF-4FC9-A457-6A6104377F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B9A18F0-F346-4E2C-B580-A5E2D6D33D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3DAEF91-A1D0-4F08-B8F4-F0A94ECF93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F405FA1-4205-46DA-B8A8-92870E5177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87E0160-3DC6-441D-9294-6A2E2DAEAE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0512416-0C32-4DB4-B755-5657A4110C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882E41E-A02C-4552-B505-83A2820A5C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465F203-53D9-438E-93B0-32BE2BE7FF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829EEBC-FC3D-4283-AFDF-96BBF8F9DE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FE922C3-D137-437A-989A-3F87584045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99D7ED6-9A43-4985-BB8C-3D1E8FE120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3ED2752-26E8-40E3-99E4-44668E2BCD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BD8BAC3-C14C-49FA-B2F9-67B25C1142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79AE734-7A44-4C00-9BBB-132E14DC2D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F6328C3-1873-4754-A4F2-1F2CD68DC5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02AC39C-DEB3-4784-83E3-596FE89619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CA79FE1-BB3C-4C29-9553-D8ED948E0A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3288C2C-6C94-4617-B199-8774A13072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869E4D2-0FFA-41A8-B982-C21D11A00E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38EECFD-E814-4E02-8CFC-FDDFAF9ADA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1358F58-CF09-4EE2-B6D2-B878F351E2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E26DB60-F7BD-448A-AF0B-0D593C938F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4E7FC8D-28A5-4598-9D5F-FAFB43684C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82D821F-9EE3-4C8B-B96F-7E667A6F61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A0E2430-48A3-4F22-845A-FC453B7C05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6DE115C-21AE-429F-B09E-9D071CF777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CB99580-A45B-4E00-99F2-F80EB6CFB4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80AFF26-D741-43A2-9DF2-DC1D679222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BDD414E-84D4-492B-AEBD-DC24CCDFD2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EE6ADA1-7AF0-4D65-8E4D-A389F0B416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6BCC50E-C8F2-4143-930C-3B1B927C36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DB75592-C7F5-4282-893C-C4EDA65D99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0C54F92-EA19-4682-916B-0B9137CCAB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621CC77-DFF5-478C-AEA8-9912D45EB1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A705FF5-780A-4FE5-9793-DCEEE9F876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3463426-28EE-4C44-9C97-A72DF7956B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2E19C67-EDFF-4C19-9352-4BEC187084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CDB28B0-0D50-4381-810A-6263CA6FED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023DF9B-20BF-4C61-8B4C-FF6D9EF594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73B6684-1FE8-4EB1-9AAC-305A76756E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B1DD8CE-ECF8-4680-B6DF-06EFE912F3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312FE8C-EAED-44E4-B49C-DC03189E4F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41C9809-049F-404F-A1B9-6E8F81F72D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F5B490A-E6EB-4437-B8B8-7F9A7CAF96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032A5AD-8FC4-44D4-B90B-8F01C8ACF0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111545C-22F8-4837-AB0C-826FF8BEBE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1D177CE-2AD6-4D1A-9D38-FBBE8059CA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20E4FB6-8FE9-4DE0-8BC2-ACA3B402A4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3CEF324-7A77-4858-A1A9-4A2252F075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image" Target="../media/image2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openxmlformats.org/officeDocument/2006/relationships/image" Target="../media/image3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Relationship Id="rId14" Type="http://schemas.openxmlformats.org/officeDocument/2006/relationships/image" Target="../media/image2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Relationship Id="rId14" Type="http://schemas.openxmlformats.org/officeDocument/2006/relationships/image" Target="../media/image3.jpe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Relationship Id="rId14" Type="http://schemas.openxmlformats.org/officeDocument/2006/relationships/image" Target="../media/image2.jpe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Relationship Id="rId14" Type="http://schemas.openxmlformats.org/officeDocument/2006/relationships/image" Target="../media/image3.jpe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Relationship Id="rId14" Type="http://schemas.openxmlformats.org/officeDocument/2006/relationships/image" Target="../media/image2.jpe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0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91.xml"/><Relationship Id="rId7" Type="http://schemas.openxmlformats.org/officeDocument/2006/relationships/slideLayout" Target="../slideLayouts/slideLayout195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0.xml"/><Relationship Id="rId1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4.xml"/><Relationship Id="rId11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3.xml"/><Relationship Id="rId10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7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02.xml"/><Relationship Id="rId7" Type="http://schemas.openxmlformats.org/officeDocument/2006/relationships/slideLayout" Target="../slideLayouts/slideLayout206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1.xml"/><Relationship Id="rId1" Type="http://schemas.openxmlformats.org/officeDocument/2006/relationships/slideLayout" Target="../slideLayouts/slideLayout200.xml"/><Relationship Id="rId6" Type="http://schemas.openxmlformats.org/officeDocument/2006/relationships/slideLayout" Target="../slideLayouts/slideLayout205.xml"/><Relationship Id="rId11" Type="http://schemas.openxmlformats.org/officeDocument/2006/relationships/slideLayout" Target="../slideLayouts/slideLayout210.xml"/><Relationship Id="rId5" Type="http://schemas.openxmlformats.org/officeDocument/2006/relationships/slideLayout" Target="../slideLayouts/slideLayout204.xml"/><Relationship Id="rId10" Type="http://schemas.openxmlformats.org/officeDocument/2006/relationships/slideLayout" Target="../slideLayouts/slideLayout209.xml"/><Relationship Id="rId4" Type="http://schemas.openxmlformats.org/officeDocument/2006/relationships/slideLayout" Target="../slideLayouts/slideLayout203.xml"/><Relationship Id="rId9" Type="http://schemas.openxmlformats.org/officeDocument/2006/relationships/slideLayout" Target="../slideLayouts/slideLayout2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13.xml"/><Relationship Id="rId7" Type="http://schemas.openxmlformats.org/officeDocument/2006/relationships/slideLayout" Target="../slideLayouts/slideLayout217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2.xml"/><Relationship Id="rId1" Type="http://schemas.openxmlformats.org/officeDocument/2006/relationships/slideLayout" Target="../slideLayouts/slideLayout211.xml"/><Relationship Id="rId6" Type="http://schemas.openxmlformats.org/officeDocument/2006/relationships/slideLayout" Target="../slideLayouts/slideLayout216.xml"/><Relationship Id="rId11" Type="http://schemas.openxmlformats.org/officeDocument/2006/relationships/slideLayout" Target="../slideLayouts/slideLayout221.xml"/><Relationship Id="rId5" Type="http://schemas.openxmlformats.org/officeDocument/2006/relationships/slideLayout" Target="../slideLayouts/slideLayout215.xml"/><Relationship Id="rId10" Type="http://schemas.openxmlformats.org/officeDocument/2006/relationships/slideLayout" Target="../slideLayouts/slideLayout220.xml"/><Relationship Id="rId4" Type="http://schemas.openxmlformats.org/officeDocument/2006/relationships/slideLayout" Target="../slideLayouts/slideLayout214.xml"/><Relationship Id="rId9" Type="http://schemas.openxmlformats.org/officeDocument/2006/relationships/slideLayout" Target="../slideLayouts/slideLayout219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24.xml"/><Relationship Id="rId7" Type="http://schemas.openxmlformats.org/officeDocument/2006/relationships/slideLayout" Target="../slideLayouts/slideLayout228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3.xml"/><Relationship Id="rId1" Type="http://schemas.openxmlformats.org/officeDocument/2006/relationships/slideLayout" Target="../slideLayouts/slideLayout222.xml"/><Relationship Id="rId6" Type="http://schemas.openxmlformats.org/officeDocument/2006/relationships/slideLayout" Target="../slideLayouts/slideLayout227.xml"/><Relationship Id="rId11" Type="http://schemas.openxmlformats.org/officeDocument/2006/relationships/slideLayout" Target="../slideLayouts/slideLayout232.xml"/><Relationship Id="rId5" Type="http://schemas.openxmlformats.org/officeDocument/2006/relationships/slideLayout" Target="../slideLayouts/slideLayout226.xml"/><Relationship Id="rId10" Type="http://schemas.openxmlformats.org/officeDocument/2006/relationships/slideLayout" Target="../slideLayouts/slideLayout231.xml"/><Relationship Id="rId4" Type="http://schemas.openxmlformats.org/officeDocument/2006/relationships/slideLayout" Target="../slideLayouts/slideLayout225.xml"/><Relationship Id="rId9" Type="http://schemas.openxmlformats.org/officeDocument/2006/relationships/slideLayout" Target="../slideLayouts/slideLayout230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35.xml"/><Relationship Id="rId7" Type="http://schemas.openxmlformats.org/officeDocument/2006/relationships/slideLayout" Target="../slideLayouts/slideLayout239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4.xml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slideLayout" Target="../slideLayouts/slideLayout243.xml"/><Relationship Id="rId5" Type="http://schemas.openxmlformats.org/officeDocument/2006/relationships/slideLayout" Target="../slideLayouts/slideLayout237.xml"/><Relationship Id="rId10" Type="http://schemas.openxmlformats.org/officeDocument/2006/relationships/slideLayout" Target="../slideLayouts/slideLayout242.xml"/><Relationship Id="rId4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41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46.xml"/><Relationship Id="rId7" Type="http://schemas.openxmlformats.org/officeDocument/2006/relationships/slideLayout" Target="../slideLayouts/slideLayout250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5.xml"/><Relationship Id="rId1" Type="http://schemas.openxmlformats.org/officeDocument/2006/relationships/slideLayout" Target="../slideLayouts/slideLayout244.xml"/><Relationship Id="rId6" Type="http://schemas.openxmlformats.org/officeDocument/2006/relationships/slideLayout" Target="../slideLayouts/slideLayout249.xml"/><Relationship Id="rId11" Type="http://schemas.openxmlformats.org/officeDocument/2006/relationships/slideLayout" Target="../slideLayouts/slideLayout254.xml"/><Relationship Id="rId5" Type="http://schemas.openxmlformats.org/officeDocument/2006/relationships/slideLayout" Target="../slideLayouts/slideLayout248.xml"/><Relationship Id="rId10" Type="http://schemas.openxmlformats.org/officeDocument/2006/relationships/slideLayout" Target="../slideLayouts/slideLayout253.xml"/><Relationship Id="rId4" Type="http://schemas.openxmlformats.org/officeDocument/2006/relationships/slideLayout" Target="../slideLayouts/slideLayout247.xml"/><Relationship Id="rId9" Type="http://schemas.openxmlformats.org/officeDocument/2006/relationships/slideLayout" Target="../slideLayouts/slideLayout252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7.xml"/><Relationship Id="rId7" Type="http://schemas.openxmlformats.org/officeDocument/2006/relationships/slideLayout" Target="../slideLayouts/slideLayout261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6.xml"/><Relationship Id="rId1" Type="http://schemas.openxmlformats.org/officeDocument/2006/relationships/slideLayout" Target="../slideLayouts/slideLayout255.xml"/><Relationship Id="rId6" Type="http://schemas.openxmlformats.org/officeDocument/2006/relationships/slideLayout" Target="../slideLayouts/slideLayout260.xml"/><Relationship Id="rId11" Type="http://schemas.openxmlformats.org/officeDocument/2006/relationships/slideLayout" Target="../slideLayouts/slideLayout265.xml"/><Relationship Id="rId5" Type="http://schemas.openxmlformats.org/officeDocument/2006/relationships/slideLayout" Target="../slideLayouts/slideLayout259.xml"/><Relationship Id="rId10" Type="http://schemas.openxmlformats.org/officeDocument/2006/relationships/slideLayout" Target="../slideLayouts/slideLayout264.xml"/><Relationship Id="rId4" Type="http://schemas.openxmlformats.org/officeDocument/2006/relationships/slideLayout" Target="../slideLayouts/slideLayout258.xml"/><Relationship Id="rId9" Type="http://schemas.openxmlformats.org/officeDocument/2006/relationships/slideLayout" Target="../slideLayouts/slideLayout263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8.xml"/><Relationship Id="rId7" Type="http://schemas.openxmlformats.org/officeDocument/2006/relationships/slideLayout" Target="../slideLayouts/slideLayout272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7.xml"/><Relationship Id="rId1" Type="http://schemas.openxmlformats.org/officeDocument/2006/relationships/slideLayout" Target="../slideLayouts/slideLayout266.xml"/><Relationship Id="rId6" Type="http://schemas.openxmlformats.org/officeDocument/2006/relationships/slideLayout" Target="../slideLayouts/slideLayout271.xml"/><Relationship Id="rId11" Type="http://schemas.openxmlformats.org/officeDocument/2006/relationships/slideLayout" Target="../slideLayouts/slideLayout276.xml"/><Relationship Id="rId5" Type="http://schemas.openxmlformats.org/officeDocument/2006/relationships/slideLayout" Target="../slideLayouts/slideLayout270.xml"/><Relationship Id="rId10" Type="http://schemas.openxmlformats.org/officeDocument/2006/relationships/slideLayout" Target="../slideLayouts/slideLayout275.xml"/><Relationship Id="rId4" Type="http://schemas.openxmlformats.org/officeDocument/2006/relationships/slideLayout" Target="../slideLayouts/slideLayout269.xml"/><Relationship Id="rId9" Type="http://schemas.openxmlformats.org/officeDocument/2006/relationships/slideLayout" Target="../slideLayouts/slideLayout274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79.xml"/><Relationship Id="rId7" Type="http://schemas.openxmlformats.org/officeDocument/2006/relationships/slideLayout" Target="../slideLayouts/slideLayout283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8.xml"/><Relationship Id="rId1" Type="http://schemas.openxmlformats.org/officeDocument/2006/relationships/slideLayout" Target="../slideLayouts/slideLayout277.xml"/><Relationship Id="rId6" Type="http://schemas.openxmlformats.org/officeDocument/2006/relationships/slideLayout" Target="../slideLayouts/slideLayout282.xml"/><Relationship Id="rId11" Type="http://schemas.openxmlformats.org/officeDocument/2006/relationships/slideLayout" Target="../slideLayouts/slideLayout287.xml"/><Relationship Id="rId5" Type="http://schemas.openxmlformats.org/officeDocument/2006/relationships/slideLayout" Target="../slideLayouts/slideLayout281.xml"/><Relationship Id="rId10" Type="http://schemas.openxmlformats.org/officeDocument/2006/relationships/slideLayout" Target="../slideLayouts/slideLayout286.xml"/><Relationship Id="rId4" Type="http://schemas.openxmlformats.org/officeDocument/2006/relationships/slideLayout" Target="../slideLayouts/slideLayout280.xml"/><Relationship Id="rId9" Type="http://schemas.openxmlformats.org/officeDocument/2006/relationships/slideLayout" Target="../slideLayouts/slideLayout285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90.xml"/><Relationship Id="rId7" Type="http://schemas.openxmlformats.org/officeDocument/2006/relationships/slideLayout" Target="../slideLayouts/slideLayout294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9.xml"/><Relationship Id="rId1" Type="http://schemas.openxmlformats.org/officeDocument/2006/relationships/slideLayout" Target="../slideLayouts/slideLayout288.xml"/><Relationship Id="rId6" Type="http://schemas.openxmlformats.org/officeDocument/2006/relationships/slideLayout" Target="../slideLayouts/slideLayout293.xml"/><Relationship Id="rId11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92.xml"/><Relationship Id="rId10" Type="http://schemas.openxmlformats.org/officeDocument/2006/relationships/slideLayout" Target="../slideLayouts/slideLayout297.xml"/><Relationship Id="rId4" Type="http://schemas.openxmlformats.org/officeDocument/2006/relationships/slideLayout" Target="../slideLayouts/slideLayout291.xml"/><Relationship Id="rId9" Type="http://schemas.openxmlformats.org/officeDocument/2006/relationships/slideLayout" Target="../slideLayouts/slideLayout296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01.xml"/><Relationship Id="rId7" Type="http://schemas.openxmlformats.org/officeDocument/2006/relationships/slideLayout" Target="../slideLayouts/slideLayout305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300.xm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1" Type="http://schemas.openxmlformats.org/officeDocument/2006/relationships/slideLayout" Target="../slideLayouts/slideLayout309.xml"/><Relationship Id="rId5" Type="http://schemas.openxmlformats.org/officeDocument/2006/relationships/slideLayout" Target="../slideLayouts/slideLayout303.xml"/><Relationship Id="rId10" Type="http://schemas.openxmlformats.org/officeDocument/2006/relationships/slideLayout" Target="../slideLayouts/slideLayout308.xm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12.xml"/><Relationship Id="rId7" Type="http://schemas.openxmlformats.org/officeDocument/2006/relationships/slideLayout" Target="../slideLayouts/slideLayout316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1.xml"/><Relationship Id="rId1" Type="http://schemas.openxmlformats.org/officeDocument/2006/relationships/slideLayout" Target="../slideLayouts/slideLayout310.xml"/><Relationship Id="rId6" Type="http://schemas.openxmlformats.org/officeDocument/2006/relationships/slideLayout" Target="../slideLayouts/slideLayout315.xml"/><Relationship Id="rId11" Type="http://schemas.openxmlformats.org/officeDocument/2006/relationships/slideLayout" Target="../slideLayouts/slideLayout320.xml"/><Relationship Id="rId5" Type="http://schemas.openxmlformats.org/officeDocument/2006/relationships/slideLayout" Target="../slideLayouts/slideLayout314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19.xml"/><Relationship Id="rId4" Type="http://schemas.openxmlformats.org/officeDocument/2006/relationships/slideLayout" Target="../slideLayouts/slideLayout313.xml"/><Relationship Id="rId9" Type="http://schemas.openxmlformats.org/officeDocument/2006/relationships/slideLayout" Target="../slideLayouts/slideLayout318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23.xml"/><Relationship Id="rId7" Type="http://schemas.openxmlformats.org/officeDocument/2006/relationships/slideLayout" Target="../slideLayouts/slideLayout327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2.xml"/><Relationship Id="rId1" Type="http://schemas.openxmlformats.org/officeDocument/2006/relationships/slideLayout" Target="../slideLayouts/slideLayout321.xml"/><Relationship Id="rId6" Type="http://schemas.openxmlformats.org/officeDocument/2006/relationships/slideLayout" Target="../slideLayouts/slideLayout326.xml"/><Relationship Id="rId11" Type="http://schemas.openxmlformats.org/officeDocument/2006/relationships/slideLayout" Target="../slideLayouts/slideLayout331.xml"/><Relationship Id="rId5" Type="http://schemas.openxmlformats.org/officeDocument/2006/relationships/slideLayout" Target="../slideLayouts/slideLayout32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30.xml"/><Relationship Id="rId4" Type="http://schemas.openxmlformats.org/officeDocument/2006/relationships/slideLayout" Target="../slideLayouts/slideLayout324.xml"/><Relationship Id="rId9" Type="http://schemas.openxmlformats.org/officeDocument/2006/relationships/slideLayout" Target="../slideLayouts/slideLayout329.xml"/><Relationship Id="rId14" Type="http://schemas.openxmlformats.org/officeDocument/2006/relationships/image" Target="../media/image3.jpeg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34.xml"/><Relationship Id="rId7" Type="http://schemas.openxmlformats.org/officeDocument/2006/relationships/slideLayout" Target="../slideLayouts/slideLayout338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33.xml"/><Relationship Id="rId1" Type="http://schemas.openxmlformats.org/officeDocument/2006/relationships/slideLayout" Target="../slideLayouts/slideLayout332.xml"/><Relationship Id="rId6" Type="http://schemas.openxmlformats.org/officeDocument/2006/relationships/slideLayout" Target="../slideLayouts/slideLayout337.xml"/><Relationship Id="rId11" Type="http://schemas.openxmlformats.org/officeDocument/2006/relationships/slideLayout" Target="../slideLayouts/slideLayout342.xml"/><Relationship Id="rId5" Type="http://schemas.openxmlformats.org/officeDocument/2006/relationships/slideLayout" Target="../slideLayouts/slideLayout33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41.xml"/><Relationship Id="rId4" Type="http://schemas.openxmlformats.org/officeDocument/2006/relationships/slideLayout" Target="../slideLayouts/slideLayout335.xml"/><Relationship Id="rId9" Type="http://schemas.openxmlformats.org/officeDocument/2006/relationships/slideLayout" Target="../slideLayouts/slideLayout340.xml"/><Relationship Id="rId14" Type="http://schemas.openxmlformats.org/officeDocument/2006/relationships/image" Target="../media/image3.jpeg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45.xml"/><Relationship Id="rId7" Type="http://schemas.openxmlformats.org/officeDocument/2006/relationships/slideLayout" Target="../slideLayouts/slideLayout349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44.xml"/><Relationship Id="rId1" Type="http://schemas.openxmlformats.org/officeDocument/2006/relationships/slideLayout" Target="../slideLayouts/slideLayout343.xml"/><Relationship Id="rId6" Type="http://schemas.openxmlformats.org/officeDocument/2006/relationships/slideLayout" Target="../slideLayouts/slideLayout348.xml"/><Relationship Id="rId11" Type="http://schemas.openxmlformats.org/officeDocument/2006/relationships/slideLayout" Target="../slideLayouts/slideLayout353.xml"/><Relationship Id="rId5" Type="http://schemas.openxmlformats.org/officeDocument/2006/relationships/slideLayout" Target="../slideLayouts/slideLayout34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52.xml"/><Relationship Id="rId4" Type="http://schemas.openxmlformats.org/officeDocument/2006/relationships/slideLayout" Target="../slideLayouts/slideLayout346.xml"/><Relationship Id="rId9" Type="http://schemas.openxmlformats.org/officeDocument/2006/relationships/slideLayout" Target="../slideLayouts/slideLayout351.xml"/><Relationship Id="rId14" Type="http://schemas.openxmlformats.org/officeDocument/2006/relationships/image" Target="../media/image3.jpeg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56.xml"/><Relationship Id="rId7" Type="http://schemas.openxmlformats.org/officeDocument/2006/relationships/slideLayout" Target="../slideLayouts/slideLayout360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55.xml"/><Relationship Id="rId1" Type="http://schemas.openxmlformats.org/officeDocument/2006/relationships/slideLayout" Target="../slideLayouts/slideLayout354.xml"/><Relationship Id="rId6" Type="http://schemas.openxmlformats.org/officeDocument/2006/relationships/slideLayout" Target="../slideLayouts/slideLayout359.xml"/><Relationship Id="rId11" Type="http://schemas.openxmlformats.org/officeDocument/2006/relationships/slideLayout" Target="../slideLayouts/slideLayout364.xml"/><Relationship Id="rId5" Type="http://schemas.openxmlformats.org/officeDocument/2006/relationships/slideLayout" Target="../slideLayouts/slideLayout358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63.xml"/><Relationship Id="rId4" Type="http://schemas.openxmlformats.org/officeDocument/2006/relationships/slideLayout" Target="../slideLayouts/slideLayout357.xml"/><Relationship Id="rId9" Type="http://schemas.openxmlformats.org/officeDocument/2006/relationships/slideLayout" Target="../slideLayouts/slideLayout362.xml"/><Relationship Id="rId14" Type="http://schemas.openxmlformats.org/officeDocument/2006/relationships/image" Target="../media/image3.jpeg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7.xml"/><Relationship Id="rId7" Type="http://schemas.openxmlformats.org/officeDocument/2006/relationships/slideLayout" Target="../slideLayouts/slideLayout371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66.xml"/><Relationship Id="rId1" Type="http://schemas.openxmlformats.org/officeDocument/2006/relationships/slideLayout" Target="../slideLayouts/slideLayout365.xml"/><Relationship Id="rId6" Type="http://schemas.openxmlformats.org/officeDocument/2006/relationships/slideLayout" Target="../slideLayouts/slideLayout370.xml"/><Relationship Id="rId11" Type="http://schemas.openxmlformats.org/officeDocument/2006/relationships/slideLayout" Target="../slideLayouts/slideLayout375.xml"/><Relationship Id="rId5" Type="http://schemas.openxmlformats.org/officeDocument/2006/relationships/slideLayout" Target="../slideLayouts/slideLayout369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74.xml"/><Relationship Id="rId4" Type="http://schemas.openxmlformats.org/officeDocument/2006/relationships/slideLayout" Target="../slideLayouts/slideLayout368.xml"/><Relationship Id="rId9" Type="http://schemas.openxmlformats.org/officeDocument/2006/relationships/slideLayout" Target="../slideLayouts/slideLayout373.xml"/><Relationship Id="rId14" Type="http://schemas.openxmlformats.org/officeDocument/2006/relationships/image" Target="../media/image3.jpeg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78.xml"/><Relationship Id="rId7" Type="http://schemas.openxmlformats.org/officeDocument/2006/relationships/slideLayout" Target="../slideLayouts/slideLayout382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377.xml"/><Relationship Id="rId1" Type="http://schemas.openxmlformats.org/officeDocument/2006/relationships/slideLayout" Target="../slideLayouts/slideLayout376.xml"/><Relationship Id="rId6" Type="http://schemas.openxmlformats.org/officeDocument/2006/relationships/slideLayout" Target="../slideLayouts/slideLayout381.xml"/><Relationship Id="rId11" Type="http://schemas.openxmlformats.org/officeDocument/2006/relationships/slideLayout" Target="../slideLayouts/slideLayout386.xml"/><Relationship Id="rId5" Type="http://schemas.openxmlformats.org/officeDocument/2006/relationships/slideLayout" Target="../slideLayouts/slideLayout380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85.xml"/><Relationship Id="rId4" Type="http://schemas.openxmlformats.org/officeDocument/2006/relationships/slideLayout" Target="../slideLayouts/slideLayout379.xml"/><Relationship Id="rId9" Type="http://schemas.openxmlformats.org/officeDocument/2006/relationships/slideLayout" Target="../slideLayouts/slideLayout384.xml"/><Relationship Id="rId14" Type="http://schemas.openxmlformats.org/officeDocument/2006/relationships/image" Target="../media/image3.jpeg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89.xml"/><Relationship Id="rId7" Type="http://schemas.openxmlformats.org/officeDocument/2006/relationships/slideLayout" Target="../slideLayouts/slideLayout393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388.xml"/><Relationship Id="rId1" Type="http://schemas.openxmlformats.org/officeDocument/2006/relationships/slideLayout" Target="../slideLayouts/slideLayout387.xml"/><Relationship Id="rId6" Type="http://schemas.openxmlformats.org/officeDocument/2006/relationships/slideLayout" Target="../slideLayouts/slideLayout392.xml"/><Relationship Id="rId11" Type="http://schemas.openxmlformats.org/officeDocument/2006/relationships/slideLayout" Target="../slideLayouts/slideLayout397.xml"/><Relationship Id="rId5" Type="http://schemas.openxmlformats.org/officeDocument/2006/relationships/slideLayout" Target="../slideLayouts/slideLayout391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96.xml"/><Relationship Id="rId4" Type="http://schemas.openxmlformats.org/officeDocument/2006/relationships/slideLayout" Target="../slideLayouts/slideLayout390.xml"/><Relationship Id="rId9" Type="http://schemas.openxmlformats.org/officeDocument/2006/relationships/slideLayout" Target="../slideLayouts/slideLayout395.xml"/><Relationship Id="rId14" Type="http://schemas.openxmlformats.org/officeDocument/2006/relationships/image" Target="../media/image3.jpeg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00.xml"/><Relationship Id="rId7" Type="http://schemas.openxmlformats.org/officeDocument/2006/relationships/slideLayout" Target="../slideLayouts/slideLayout404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399.xml"/><Relationship Id="rId1" Type="http://schemas.openxmlformats.org/officeDocument/2006/relationships/slideLayout" Target="../slideLayouts/slideLayout398.xml"/><Relationship Id="rId6" Type="http://schemas.openxmlformats.org/officeDocument/2006/relationships/slideLayout" Target="../slideLayouts/slideLayout403.xml"/><Relationship Id="rId11" Type="http://schemas.openxmlformats.org/officeDocument/2006/relationships/slideLayout" Target="../slideLayouts/slideLayout408.xml"/><Relationship Id="rId5" Type="http://schemas.openxmlformats.org/officeDocument/2006/relationships/slideLayout" Target="../slideLayouts/slideLayout402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407.xml"/><Relationship Id="rId4" Type="http://schemas.openxmlformats.org/officeDocument/2006/relationships/slideLayout" Target="../slideLayouts/slideLayout401.xml"/><Relationship Id="rId9" Type="http://schemas.openxmlformats.org/officeDocument/2006/relationships/slideLayout" Target="../slideLayouts/slideLayout406.xml"/><Relationship Id="rId14" Type="http://schemas.openxmlformats.org/officeDocument/2006/relationships/image" Target="../media/image3.jpeg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415.xml"/><Relationship Id="rId12" Type="http://schemas.openxmlformats.org/officeDocument/2006/relationships/theme" Target="../theme/theme38.xml"/><Relationship Id="rId2" Type="http://schemas.openxmlformats.org/officeDocument/2006/relationships/slideLayout" Target="../slideLayouts/slideLayout410.xml"/><Relationship Id="rId1" Type="http://schemas.openxmlformats.org/officeDocument/2006/relationships/slideLayout" Target="../slideLayouts/slideLayout409.xml"/><Relationship Id="rId6" Type="http://schemas.openxmlformats.org/officeDocument/2006/relationships/slideLayout" Target="../slideLayouts/slideLayout414.xml"/><Relationship Id="rId11" Type="http://schemas.openxmlformats.org/officeDocument/2006/relationships/slideLayout" Target="../slideLayouts/slideLayout419.xml"/><Relationship Id="rId5" Type="http://schemas.openxmlformats.org/officeDocument/2006/relationships/slideLayout" Target="../slideLayouts/slideLayout413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418.xml"/><Relationship Id="rId4" Type="http://schemas.openxmlformats.org/officeDocument/2006/relationships/slideLayout" Target="../slideLayouts/slideLayout412.xml"/><Relationship Id="rId9" Type="http://schemas.openxmlformats.org/officeDocument/2006/relationships/slideLayout" Target="../slideLayouts/slideLayout417.xml"/><Relationship Id="rId14" Type="http://schemas.openxmlformats.org/officeDocument/2006/relationships/image" Target="../media/image3.jpeg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22.xml"/><Relationship Id="rId7" Type="http://schemas.openxmlformats.org/officeDocument/2006/relationships/slideLayout" Target="../slideLayouts/slideLayout426.xml"/><Relationship Id="rId12" Type="http://schemas.openxmlformats.org/officeDocument/2006/relationships/theme" Target="../theme/theme39.xml"/><Relationship Id="rId2" Type="http://schemas.openxmlformats.org/officeDocument/2006/relationships/slideLayout" Target="../slideLayouts/slideLayout421.xml"/><Relationship Id="rId1" Type="http://schemas.openxmlformats.org/officeDocument/2006/relationships/slideLayout" Target="../slideLayouts/slideLayout420.xml"/><Relationship Id="rId6" Type="http://schemas.openxmlformats.org/officeDocument/2006/relationships/slideLayout" Target="../slideLayouts/slideLayout425.xml"/><Relationship Id="rId11" Type="http://schemas.openxmlformats.org/officeDocument/2006/relationships/slideLayout" Target="../slideLayouts/slideLayout430.xml"/><Relationship Id="rId5" Type="http://schemas.openxmlformats.org/officeDocument/2006/relationships/slideLayout" Target="../slideLayouts/slideLayout424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429.xml"/><Relationship Id="rId4" Type="http://schemas.openxmlformats.org/officeDocument/2006/relationships/slideLayout" Target="../slideLayouts/slideLayout423.xml"/><Relationship Id="rId9" Type="http://schemas.openxmlformats.org/officeDocument/2006/relationships/slideLayout" Target="../slideLayouts/slideLayout428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33.xml"/><Relationship Id="rId7" Type="http://schemas.openxmlformats.org/officeDocument/2006/relationships/slideLayout" Target="../slideLayouts/slideLayout437.xml"/><Relationship Id="rId12" Type="http://schemas.openxmlformats.org/officeDocument/2006/relationships/theme" Target="../theme/theme40.xml"/><Relationship Id="rId2" Type="http://schemas.openxmlformats.org/officeDocument/2006/relationships/slideLayout" Target="../slideLayouts/slideLayout432.xml"/><Relationship Id="rId1" Type="http://schemas.openxmlformats.org/officeDocument/2006/relationships/slideLayout" Target="../slideLayouts/slideLayout431.xml"/><Relationship Id="rId6" Type="http://schemas.openxmlformats.org/officeDocument/2006/relationships/slideLayout" Target="../slideLayouts/slideLayout436.xml"/><Relationship Id="rId11" Type="http://schemas.openxmlformats.org/officeDocument/2006/relationships/slideLayout" Target="../slideLayouts/slideLayout441.xml"/><Relationship Id="rId5" Type="http://schemas.openxmlformats.org/officeDocument/2006/relationships/slideLayout" Target="../slideLayouts/slideLayout43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440.xml"/><Relationship Id="rId4" Type="http://schemas.openxmlformats.org/officeDocument/2006/relationships/slideLayout" Target="../slideLayouts/slideLayout434.xml"/><Relationship Id="rId9" Type="http://schemas.openxmlformats.org/officeDocument/2006/relationships/slideLayout" Target="../slideLayouts/slideLayout439.xml"/><Relationship Id="rId14" Type="http://schemas.openxmlformats.org/officeDocument/2006/relationships/image" Target="../media/image3.jpeg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44.xml"/><Relationship Id="rId7" Type="http://schemas.openxmlformats.org/officeDocument/2006/relationships/slideLayout" Target="../slideLayouts/slideLayout448.xml"/><Relationship Id="rId12" Type="http://schemas.openxmlformats.org/officeDocument/2006/relationships/theme" Target="../theme/theme41.xml"/><Relationship Id="rId2" Type="http://schemas.openxmlformats.org/officeDocument/2006/relationships/slideLayout" Target="../slideLayouts/slideLayout443.xml"/><Relationship Id="rId1" Type="http://schemas.openxmlformats.org/officeDocument/2006/relationships/slideLayout" Target="../slideLayouts/slideLayout442.xml"/><Relationship Id="rId6" Type="http://schemas.openxmlformats.org/officeDocument/2006/relationships/slideLayout" Target="../slideLayouts/slideLayout447.xml"/><Relationship Id="rId11" Type="http://schemas.openxmlformats.org/officeDocument/2006/relationships/slideLayout" Target="../slideLayouts/slideLayout452.xml"/><Relationship Id="rId5" Type="http://schemas.openxmlformats.org/officeDocument/2006/relationships/slideLayout" Target="../slideLayouts/slideLayout446.xml"/><Relationship Id="rId10" Type="http://schemas.openxmlformats.org/officeDocument/2006/relationships/slideLayout" Target="../slideLayouts/slideLayout451.xml"/><Relationship Id="rId4" Type="http://schemas.openxmlformats.org/officeDocument/2006/relationships/slideLayout" Target="../slideLayouts/slideLayout445.xml"/><Relationship Id="rId9" Type="http://schemas.openxmlformats.org/officeDocument/2006/relationships/slideLayout" Target="../slideLayouts/slideLayout450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55.xml"/><Relationship Id="rId7" Type="http://schemas.openxmlformats.org/officeDocument/2006/relationships/slideLayout" Target="../slideLayouts/slideLayout459.xml"/><Relationship Id="rId12" Type="http://schemas.openxmlformats.org/officeDocument/2006/relationships/theme" Target="../theme/theme42.xml"/><Relationship Id="rId2" Type="http://schemas.openxmlformats.org/officeDocument/2006/relationships/slideLayout" Target="../slideLayouts/slideLayout454.xml"/><Relationship Id="rId1" Type="http://schemas.openxmlformats.org/officeDocument/2006/relationships/slideLayout" Target="../slideLayouts/slideLayout453.xml"/><Relationship Id="rId6" Type="http://schemas.openxmlformats.org/officeDocument/2006/relationships/slideLayout" Target="../slideLayouts/slideLayout458.xml"/><Relationship Id="rId11" Type="http://schemas.openxmlformats.org/officeDocument/2006/relationships/slideLayout" Target="../slideLayouts/slideLayout463.xml"/><Relationship Id="rId5" Type="http://schemas.openxmlformats.org/officeDocument/2006/relationships/slideLayout" Target="../slideLayouts/slideLayout457.xml"/><Relationship Id="rId10" Type="http://schemas.openxmlformats.org/officeDocument/2006/relationships/slideLayout" Target="../slideLayouts/slideLayout462.xml"/><Relationship Id="rId4" Type="http://schemas.openxmlformats.org/officeDocument/2006/relationships/slideLayout" Target="../slideLayouts/slideLayout456.xml"/><Relationship Id="rId9" Type="http://schemas.openxmlformats.org/officeDocument/2006/relationships/slideLayout" Target="../slideLayouts/slideLayout461.xml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66.xml"/><Relationship Id="rId7" Type="http://schemas.openxmlformats.org/officeDocument/2006/relationships/slideLayout" Target="../slideLayouts/slideLayout470.xml"/><Relationship Id="rId12" Type="http://schemas.openxmlformats.org/officeDocument/2006/relationships/theme" Target="../theme/theme43.xml"/><Relationship Id="rId2" Type="http://schemas.openxmlformats.org/officeDocument/2006/relationships/slideLayout" Target="../slideLayouts/slideLayout465.xml"/><Relationship Id="rId1" Type="http://schemas.openxmlformats.org/officeDocument/2006/relationships/slideLayout" Target="../slideLayouts/slideLayout464.xml"/><Relationship Id="rId6" Type="http://schemas.openxmlformats.org/officeDocument/2006/relationships/slideLayout" Target="../slideLayouts/slideLayout469.xml"/><Relationship Id="rId11" Type="http://schemas.openxmlformats.org/officeDocument/2006/relationships/slideLayout" Target="../slideLayouts/slideLayout474.xml"/><Relationship Id="rId5" Type="http://schemas.openxmlformats.org/officeDocument/2006/relationships/slideLayout" Target="../slideLayouts/slideLayout468.xml"/><Relationship Id="rId10" Type="http://schemas.openxmlformats.org/officeDocument/2006/relationships/slideLayout" Target="../slideLayouts/slideLayout473.xml"/><Relationship Id="rId4" Type="http://schemas.openxmlformats.org/officeDocument/2006/relationships/slideLayout" Target="../slideLayouts/slideLayout467.xml"/><Relationship Id="rId9" Type="http://schemas.openxmlformats.org/officeDocument/2006/relationships/slideLayout" Target="../slideLayouts/slideLayout472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7.xml"/><Relationship Id="rId7" Type="http://schemas.openxmlformats.org/officeDocument/2006/relationships/slideLayout" Target="../slideLayouts/slideLayout481.xml"/><Relationship Id="rId12" Type="http://schemas.openxmlformats.org/officeDocument/2006/relationships/theme" Target="../theme/theme44.xml"/><Relationship Id="rId2" Type="http://schemas.openxmlformats.org/officeDocument/2006/relationships/slideLayout" Target="../slideLayouts/slideLayout476.xml"/><Relationship Id="rId1" Type="http://schemas.openxmlformats.org/officeDocument/2006/relationships/slideLayout" Target="../slideLayouts/slideLayout475.xml"/><Relationship Id="rId6" Type="http://schemas.openxmlformats.org/officeDocument/2006/relationships/slideLayout" Target="../slideLayouts/slideLayout480.xml"/><Relationship Id="rId11" Type="http://schemas.openxmlformats.org/officeDocument/2006/relationships/slideLayout" Target="../slideLayouts/slideLayout485.xml"/><Relationship Id="rId5" Type="http://schemas.openxmlformats.org/officeDocument/2006/relationships/slideLayout" Target="../slideLayouts/slideLayout479.xml"/><Relationship Id="rId10" Type="http://schemas.openxmlformats.org/officeDocument/2006/relationships/slideLayout" Target="../slideLayouts/slideLayout484.xml"/><Relationship Id="rId4" Type="http://schemas.openxmlformats.org/officeDocument/2006/relationships/slideLayout" Target="../slideLayouts/slideLayout478.xml"/><Relationship Id="rId9" Type="http://schemas.openxmlformats.org/officeDocument/2006/relationships/slideLayout" Target="../slideLayouts/slideLayout483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88.xml"/><Relationship Id="rId7" Type="http://schemas.openxmlformats.org/officeDocument/2006/relationships/slideLayout" Target="../slideLayouts/slideLayout492.xml"/><Relationship Id="rId12" Type="http://schemas.openxmlformats.org/officeDocument/2006/relationships/theme" Target="../theme/theme45.xml"/><Relationship Id="rId2" Type="http://schemas.openxmlformats.org/officeDocument/2006/relationships/slideLayout" Target="../slideLayouts/slideLayout487.xml"/><Relationship Id="rId1" Type="http://schemas.openxmlformats.org/officeDocument/2006/relationships/slideLayout" Target="../slideLayouts/slideLayout486.xml"/><Relationship Id="rId6" Type="http://schemas.openxmlformats.org/officeDocument/2006/relationships/slideLayout" Target="../slideLayouts/slideLayout491.xml"/><Relationship Id="rId11" Type="http://schemas.openxmlformats.org/officeDocument/2006/relationships/slideLayout" Target="../slideLayouts/slideLayout496.xml"/><Relationship Id="rId5" Type="http://schemas.openxmlformats.org/officeDocument/2006/relationships/slideLayout" Target="../slideLayouts/slideLayout490.xml"/><Relationship Id="rId10" Type="http://schemas.openxmlformats.org/officeDocument/2006/relationships/slideLayout" Target="../slideLayouts/slideLayout495.xml"/><Relationship Id="rId4" Type="http://schemas.openxmlformats.org/officeDocument/2006/relationships/slideLayout" Target="../slideLayouts/slideLayout489.xml"/><Relationship Id="rId9" Type="http://schemas.openxmlformats.org/officeDocument/2006/relationships/slideLayout" Target="../slideLayouts/slideLayout494.xml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99.xml"/><Relationship Id="rId7" Type="http://schemas.openxmlformats.org/officeDocument/2006/relationships/slideLayout" Target="../slideLayouts/slideLayout503.xml"/><Relationship Id="rId12" Type="http://schemas.openxmlformats.org/officeDocument/2006/relationships/theme" Target="../theme/theme46.xml"/><Relationship Id="rId2" Type="http://schemas.openxmlformats.org/officeDocument/2006/relationships/slideLayout" Target="../slideLayouts/slideLayout498.xml"/><Relationship Id="rId1" Type="http://schemas.openxmlformats.org/officeDocument/2006/relationships/slideLayout" Target="../slideLayouts/slideLayout497.xml"/><Relationship Id="rId6" Type="http://schemas.openxmlformats.org/officeDocument/2006/relationships/slideLayout" Target="../slideLayouts/slideLayout502.xml"/><Relationship Id="rId11" Type="http://schemas.openxmlformats.org/officeDocument/2006/relationships/slideLayout" Target="../slideLayouts/slideLayout507.xml"/><Relationship Id="rId5" Type="http://schemas.openxmlformats.org/officeDocument/2006/relationships/slideLayout" Target="../slideLayouts/slideLayout501.xml"/><Relationship Id="rId10" Type="http://schemas.openxmlformats.org/officeDocument/2006/relationships/slideLayout" Target="../slideLayouts/slideLayout506.xml"/><Relationship Id="rId4" Type="http://schemas.openxmlformats.org/officeDocument/2006/relationships/slideLayout" Target="../slideLayouts/slideLayout500.xml"/><Relationship Id="rId9" Type="http://schemas.openxmlformats.org/officeDocument/2006/relationships/slideLayout" Target="../slideLayouts/slideLayout505.xml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10.xml"/><Relationship Id="rId7" Type="http://schemas.openxmlformats.org/officeDocument/2006/relationships/slideLayout" Target="../slideLayouts/slideLayout514.xml"/><Relationship Id="rId12" Type="http://schemas.openxmlformats.org/officeDocument/2006/relationships/theme" Target="../theme/theme47.xml"/><Relationship Id="rId2" Type="http://schemas.openxmlformats.org/officeDocument/2006/relationships/slideLayout" Target="../slideLayouts/slideLayout509.xml"/><Relationship Id="rId1" Type="http://schemas.openxmlformats.org/officeDocument/2006/relationships/slideLayout" Target="../slideLayouts/slideLayout508.xml"/><Relationship Id="rId6" Type="http://schemas.openxmlformats.org/officeDocument/2006/relationships/slideLayout" Target="../slideLayouts/slideLayout513.xml"/><Relationship Id="rId11" Type="http://schemas.openxmlformats.org/officeDocument/2006/relationships/slideLayout" Target="../slideLayouts/slideLayout518.xml"/><Relationship Id="rId5" Type="http://schemas.openxmlformats.org/officeDocument/2006/relationships/slideLayout" Target="../slideLayouts/slideLayout512.xml"/><Relationship Id="rId10" Type="http://schemas.openxmlformats.org/officeDocument/2006/relationships/slideLayout" Target="../slideLayouts/slideLayout517.xml"/><Relationship Id="rId4" Type="http://schemas.openxmlformats.org/officeDocument/2006/relationships/slideLayout" Target="../slideLayouts/slideLayout511.xml"/><Relationship Id="rId9" Type="http://schemas.openxmlformats.org/officeDocument/2006/relationships/slideLayout" Target="../slideLayouts/slideLayout516.xml"/></Relationships>
</file>

<file path=ppt/slideMasters/_rels/slideMaster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21.xml"/><Relationship Id="rId7" Type="http://schemas.openxmlformats.org/officeDocument/2006/relationships/slideLayout" Target="../slideLayouts/slideLayout525.xml"/><Relationship Id="rId12" Type="http://schemas.openxmlformats.org/officeDocument/2006/relationships/theme" Target="../theme/theme48.xml"/><Relationship Id="rId2" Type="http://schemas.openxmlformats.org/officeDocument/2006/relationships/slideLayout" Target="../slideLayouts/slideLayout520.xml"/><Relationship Id="rId1" Type="http://schemas.openxmlformats.org/officeDocument/2006/relationships/slideLayout" Target="../slideLayouts/slideLayout519.xml"/><Relationship Id="rId6" Type="http://schemas.openxmlformats.org/officeDocument/2006/relationships/slideLayout" Target="../slideLayouts/slideLayout524.xml"/><Relationship Id="rId11" Type="http://schemas.openxmlformats.org/officeDocument/2006/relationships/slideLayout" Target="../slideLayouts/slideLayout529.xml"/><Relationship Id="rId5" Type="http://schemas.openxmlformats.org/officeDocument/2006/relationships/slideLayout" Target="../slideLayouts/slideLayout523.xml"/><Relationship Id="rId10" Type="http://schemas.openxmlformats.org/officeDocument/2006/relationships/slideLayout" Target="../slideLayouts/slideLayout528.xml"/><Relationship Id="rId4" Type="http://schemas.openxmlformats.org/officeDocument/2006/relationships/slideLayout" Target="../slideLayouts/slideLayout522.xml"/><Relationship Id="rId9" Type="http://schemas.openxmlformats.org/officeDocument/2006/relationships/slideLayout" Target="../slideLayouts/slideLayout527.xml"/></Relationships>
</file>

<file path=ppt/slideMasters/_rels/slideMaster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32.xml"/><Relationship Id="rId7" Type="http://schemas.openxmlformats.org/officeDocument/2006/relationships/slideLayout" Target="../slideLayouts/slideLayout536.xml"/><Relationship Id="rId12" Type="http://schemas.openxmlformats.org/officeDocument/2006/relationships/theme" Target="../theme/theme49.xml"/><Relationship Id="rId2" Type="http://schemas.openxmlformats.org/officeDocument/2006/relationships/slideLayout" Target="../slideLayouts/slideLayout531.xml"/><Relationship Id="rId1" Type="http://schemas.openxmlformats.org/officeDocument/2006/relationships/slideLayout" Target="../slideLayouts/slideLayout530.xml"/><Relationship Id="rId6" Type="http://schemas.openxmlformats.org/officeDocument/2006/relationships/slideLayout" Target="../slideLayouts/slideLayout535.xml"/><Relationship Id="rId11" Type="http://schemas.openxmlformats.org/officeDocument/2006/relationships/slideLayout" Target="../slideLayouts/slideLayout540.xml"/><Relationship Id="rId5" Type="http://schemas.openxmlformats.org/officeDocument/2006/relationships/slideLayout" Target="../slideLayouts/slideLayout534.xml"/><Relationship Id="rId10" Type="http://schemas.openxmlformats.org/officeDocument/2006/relationships/slideLayout" Target="../slideLayouts/slideLayout539.xml"/><Relationship Id="rId4" Type="http://schemas.openxmlformats.org/officeDocument/2006/relationships/slideLayout" Target="../slideLayouts/slideLayout533.xml"/><Relationship Id="rId9" Type="http://schemas.openxmlformats.org/officeDocument/2006/relationships/slideLayout" Target="../slideLayouts/slideLayout5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3.jpeg"/></Relationships>
</file>

<file path=ppt/slideMasters/_rels/slideMaster5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43.xml"/><Relationship Id="rId7" Type="http://schemas.openxmlformats.org/officeDocument/2006/relationships/slideLayout" Target="../slideLayouts/slideLayout547.xml"/><Relationship Id="rId12" Type="http://schemas.openxmlformats.org/officeDocument/2006/relationships/theme" Target="../theme/theme50.xml"/><Relationship Id="rId2" Type="http://schemas.openxmlformats.org/officeDocument/2006/relationships/slideLayout" Target="../slideLayouts/slideLayout542.xml"/><Relationship Id="rId1" Type="http://schemas.openxmlformats.org/officeDocument/2006/relationships/slideLayout" Target="../slideLayouts/slideLayout541.xml"/><Relationship Id="rId6" Type="http://schemas.openxmlformats.org/officeDocument/2006/relationships/slideLayout" Target="../slideLayouts/slideLayout546.xml"/><Relationship Id="rId11" Type="http://schemas.openxmlformats.org/officeDocument/2006/relationships/slideLayout" Target="../slideLayouts/slideLayout551.xml"/><Relationship Id="rId5" Type="http://schemas.openxmlformats.org/officeDocument/2006/relationships/slideLayout" Target="../slideLayouts/slideLayout545.xml"/><Relationship Id="rId10" Type="http://schemas.openxmlformats.org/officeDocument/2006/relationships/slideLayout" Target="../slideLayouts/slideLayout550.xml"/><Relationship Id="rId4" Type="http://schemas.openxmlformats.org/officeDocument/2006/relationships/slideLayout" Target="../slideLayouts/slideLayout544.xml"/><Relationship Id="rId9" Type="http://schemas.openxmlformats.org/officeDocument/2006/relationships/slideLayout" Target="../slideLayouts/slideLayout549.xml"/></Relationships>
</file>

<file path=ppt/slideMasters/_rels/slideMaster5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54.xml"/><Relationship Id="rId7" Type="http://schemas.openxmlformats.org/officeDocument/2006/relationships/slideLayout" Target="../slideLayouts/slideLayout558.xml"/><Relationship Id="rId12" Type="http://schemas.openxmlformats.org/officeDocument/2006/relationships/theme" Target="../theme/theme51.xml"/><Relationship Id="rId2" Type="http://schemas.openxmlformats.org/officeDocument/2006/relationships/slideLayout" Target="../slideLayouts/slideLayout553.xml"/><Relationship Id="rId1" Type="http://schemas.openxmlformats.org/officeDocument/2006/relationships/slideLayout" Target="../slideLayouts/slideLayout552.xml"/><Relationship Id="rId6" Type="http://schemas.openxmlformats.org/officeDocument/2006/relationships/slideLayout" Target="../slideLayouts/slideLayout557.xml"/><Relationship Id="rId11" Type="http://schemas.openxmlformats.org/officeDocument/2006/relationships/slideLayout" Target="../slideLayouts/slideLayout562.xml"/><Relationship Id="rId5" Type="http://schemas.openxmlformats.org/officeDocument/2006/relationships/slideLayout" Target="../slideLayouts/slideLayout556.xml"/><Relationship Id="rId10" Type="http://schemas.openxmlformats.org/officeDocument/2006/relationships/slideLayout" Target="../slideLayouts/slideLayout561.xml"/><Relationship Id="rId4" Type="http://schemas.openxmlformats.org/officeDocument/2006/relationships/slideLayout" Target="../slideLayouts/slideLayout555.xml"/><Relationship Id="rId9" Type="http://schemas.openxmlformats.org/officeDocument/2006/relationships/slideLayout" Target="../slideLayouts/slideLayout560.xml"/></Relationships>
</file>

<file path=ppt/slideMasters/_rels/slideMaster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65.xml"/><Relationship Id="rId7" Type="http://schemas.openxmlformats.org/officeDocument/2006/relationships/slideLayout" Target="../slideLayouts/slideLayout569.xml"/><Relationship Id="rId12" Type="http://schemas.openxmlformats.org/officeDocument/2006/relationships/theme" Target="../theme/theme52.xml"/><Relationship Id="rId2" Type="http://schemas.openxmlformats.org/officeDocument/2006/relationships/slideLayout" Target="../slideLayouts/slideLayout564.xml"/><Relationship Id="rId1" Type="http://schemas.openxmlformats.org/officeDocument/2006/relationships/slideLayout" Target="../slideLayouts/slideLayout563.xml"/><Relationship Id="rId6" Type="http://schemas.openxmlformats.org/officeDocument/2006/relationships/slideLayout" Target="../slideLayouts/slideLayout568.xml"/><Relationship Id="rId11" Type="http://schemas.openxmlformats.org/officeDocument/2006/relationships/slideLayout" Target="../slideLayouts/slideLayout573.xml"/><Relationship Id="rId5" Type="http://schemas.openxmlformats.org/officeDocument/2006/relationships/slideLayout" Target="../slideLayouts/slideLayout567.xml"/><Relationship Id="rId10" Type="http://schemas.openxmlformats.org/officeDocument/2006/relationships/slideLayout" Target="../slideLayouts/slideLayout572.xml"/><Relationship Id="rId4" Type="http://schemas.openxmlformats.org/officeDocument/2006/relationships/slideLayout" Target="../slideLayouts/slideLayout566.xml"/><Relationship Id="rId9" Type="http://schemas.openxmlformats.org/officeDocument/2006/relationships/slideLayout" Target="../slideLayouts/slideLayout571.xml"/></Relationships>
</file>

<file path=ppt/slideMasters/_rels/slideMaster5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76.xml"/><Relationship Id="rId7" Type="http://schemas.openxmlformats.org/officeDocument/2006/relationships/slideLayout" Target="../slideLayouts/slideLayout580.xml"/><Relationship Id="rId12" Type="http://schemas.openxmlformats.org/officeDocument/2006/relationships/theme" Target="../theme/theme53.xml"/><Relationship Id="rId2" Type="http://schemas.openxmlformats.org/officeDocument/2006/relationships/slideLayout" Target="../slideLayouts/slideLayout575.xml"/><Relationship Id="rId1" Type="http://schemas.openxmlformats.org/officeDocument/2006/relationships/slideLayout" Target="../slideLayouts/slideLayout574.xml"/><Relationship Id="rId6" Type="http://schemas.openxmlformats.org/officeDocument/2006/relationships/slideLayout" Target="../slideLayouts/slideLayout579.xml"/><Relationship Id="rId11" Type="http://schemas.openxmlformats.org/officeDocument/2006/relationships/slideLayout" Target="../slideLayouts/slideLayout584.xml"/><Relationship Id="rId5" Type="http://schemas.openxmlformats.org/officeDocument/2006/relationships/slideLayout" Target="../slideLayouts/slideLayout578.xml"/><Relationship Id="rId10" Type="http://schemas.openxmlformats.org/officeDocument/2006/relationships/slideLayout" Target="../slideLayouts/slideLayout583.xml"/><Relationship Id="rId4" Type="http://schemas.openxmlformats.org/officeDocument/2006/relationships/slideLayout" Target="../slideLayouts/slideLayout577.xml"/><Relationship Id="rId9" Type="http://schemas.openxmlformats.org/officeDocument/2006/relationships/slideLayout" Target="../slideLayouts/slideLayout582.xml"/></Relationships>
</file>

<file path=ppt/slideMasters/_rels/slideMaster5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7.xml"/><Relationship Id="rId7" Type="http://schemas.openxmlformats.org/officeDocument/2006/relationships/slideLayout" Target="../slideLayouts/slideLayout591.xml"/><Relationship Id="rId12" Type="http://schemas.openxmlformats.org/officeDocument/2006/relationships/theme" Target="../theme/theme54.xml"/><Relationship Id="rId2" Type="http://schemas.openxmlformats.org/officeDocument/2006/relationships/slideLayout" Target="../slideLayouts/slideLayout586.xml"/><Relationship Id="rId1" Type="http://schemas.openxmlformats.org/officeDocument/2006/relationships/slideLayout" Target="../slideLayouts/slideLayout585.xml"/><Relationship Id="rId6" Type="http://schemas.openxmlformats.org/officeDocument/2006/relationships/slideLayout" Target="../slideLayouts/slideLayout590.xml"/><Relationship Id="rId11" Type="http://schemas.openxmlformats.org/officeDocument/2006/relationships/slideLayout" Target="../slideLayouts/slideLayout595.xml"/><Relationship Id="rId5" Type="http://schemas.openxmlformats.org/officeDocument/2006/relationships/slideLayout" Target="../slideLayouts/slideLayout589.xml"/><Relationship Id="rId10" Type="http://schemas.openxmlformats.org/officeDocument/2006/relationships/slideLayout" Target="../slideLayouts/slideLayout594.xml"/><Relationship Id="rId4" Type="http://schemas.openxmlformats.org/officeDocument/2006/relationships/slideLayout" Target="../slideLayouts/slideLayout588.xml"/><Relationship Id="rId9" Type="http://schemas.openxmlformats.org/officeDocument/2006/relationships/slideLayout" Target="../slideLayouts/slideLayout593.xml"/></Relationships>
</file>

<file path=ppt/slideMasters/_rels/slideMaster5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98.xml"/><Relationship Id="rId7" Type="http://schemas.openxmlformats.org/officeDocument/2006/relationships/slideLayout" Target="../slideLayouts/slideLayout602.xml"/><Relationship Id="rId12" Type="http://schemas.openxmlformats.org/officeDocument/2006/relationships/theme" Target="../theme/theme55.xml"/><Relationship Id="rId2" Type="http://schemas.openxmlformats.org/officeDocument/2006/relationships/slideLayout" Target="../slideLayouts/slideLayout597.xml"/><Relationship Id="rId1" Type="http://schemas.openxmlformats.org/officeDocument/2006/relationships/slideLayout" Target="../slideLayouts/slideLayout596.xml"/><Relationship Id="rId6" Type="http://schemas.openxmlformats.org/officeDocument/2006/relationships/slideLayout" Target="../slideLayouts/slideLayout601.xml"/><Relationship Id="rId11" Type="http://schemas.openxmlformats.org/officeDocument/2006/relationships/slideLayout" Target="../slideLayouts/slideLayout606.xml"/><Relationship Id="rId5" Type="http://schemas.openxmlformats.org/officeDocument/2006/relationships/slideLayout" Target="../slideLayouts/slideLayout600.xml"/><Relationship Id="rId10" Type="http://schemas.openxmlformats.org/officeDocument/2006/relationships/slideLayout" Target="../slideLayouts/slideLayout605.xml"/><Relationship Id="rId4" Type="http://schemas.openxmlformats.org/officeDocument/2006/relationships/slideLayout" Target="../slideLayouts/slideLayout599.xml"/><Relationship Id="rId9" Type="http://schemas.openxmlformats.org/officeDocument/2006/relationships/slideLayout" Target="../slideLayouts/slideLayout604.xml"/></Relationships>
</file>

<file path=ppt/slideMasters/_rels/slideMaster5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09.xml"/><Relationship Id="rId7" Type="http://schemas.openxmlformats.org/officeDocument/2006/relationships/slideLayout" Target="../slideLayouts/slideLayout613.xml"/><Relationship Id="rId12" Type="http://schemas.openxmlformats.org/officeDocument/2006/relationships/theme" Target="../theme/theme56.xml"/><Relationship Id="rId2" Type="http://schemas.openxmlformats.org/officeDocument/2006/relationships/slideLayout" Target="../slideLayouts/slideLayout608.xml"/><Relationship Id="rId1" Type="http://schemas.openxmlformats.org/officeDocument/2006/relationships/slideLayout" Target="../slideLayouts/slideLayout607.xml"/><Relationship Id="rId6" Type="http://schemas.openxmlformats.org/officeDocument/2006/relationships/slideLayout" Target="../slideLayouts/slideLayout612.xml"/><Relationship Id="rId11" Type="http://schemas.openxmlformats.org/officeDocument/2006/relationships/slideLayout" Target="../slideLayouts/slideLayout617.xml"/><Relationship Id="rId5" Type="http://schemas.openxmlformats.org/officeDocument/2006/relationships/slideLayout" Target="../slideLayouts/slideLayout611.xml"/><Relationship Id="rId10" Type="http://schemas.openxmlformats.org/officeDocument/2006/relationships/slideLayout" Target="../slideLayouts/slideLayout616.xml"/><Relationship Id="rId4" Type="http://schemas.openxmlformats.org/officeDocument/2006/relationships/slideLayout" Target="../slideLayouts/slideLayout610.xml"/><Relationship Id="rId9" Type="http://schemas.openxmlformats.org/officeDocument/2006/relationships/slideLayout" Target="../slideLayouts/slideLayout615.xml"/></Relationships>
</file>

<file path=ppt/slideMasters/_rels/slideMaster5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20.xml"/><Relationship Id="rId7" Type="http://schemas.openxmlformats.org/officeDocument/2006/relationships/slideLayout" Target="../slideLayouts/slideLayout624.xml"/><Relationship Id="rId12" Type="http://schemas.openxmlformats.org/officeDocument/2006/relationships/theme" Target="../theme/theme57.xml"/><Relationship Id="rId2" Type="http://schemas.openxmlformats.org/officeDocument/2006/relationships/slideLayout" Target="../slideLayouts/slideLayout619.xml"/><Relationship Id="rId1" Type="http://schemas.openxmlformats.org/officeDocument/2006/relationships/slideLayout" Target="../slideLayouts/slideLayout618.xml"/><Relationship Id="rId6" Type="http://schemas.openxmlformats.org/officeDocument/2006/relationships/slideLayout" Target="../slideLayouts/slideLayout623.xml"/><Relationship Id="rId11" Type="http://schemas.openxmlformats.org/officeDocument/2006/relationships/slideLayout" Target="../slideLayouts/slideLayout628.xml"/><Relationship Id="rId5" Type="http://schemas.openxmlformats.org/officeDocument/2006/relationships/slideLayout" Target="../slideLayouts/slideLayout622.xml"/><Relationship Id="rId10" Type="http://schemas.openxmlformats.org/officeDocument/2006/relationships/slideLayout" Target="../slideLayouts/slideLayout627.xml"/><Relationship Id="rId4" Type="http://schemas.openxmlformats.org/officeDocument/2006/relationships/slideLayout" Target="../slideLayouts/slideLayout621.xml"/><Relationship Id="rId9" Type="http://schemas.openxmlformats.org/officeDocument/2006/relationships/slideLayout" Target="../slideLayouts/slideLayout626.xml"/></Relationships>
</file>

<file path=ppt/slideMasters/_rels/slideMaster5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31.xml"/><Relationship Id="rId7" Type="http://schemas.openxmlformats.org/officeDocument/2006/relationships/slideLayout" Target="../slideLayouts/slideLayout635.xml"/><Relationship Id="rId12" Type="http://schemas.openxmlformats.org/officeDocument/2006/relationships/theme" Target="../theme/theme58.xml"/><Relationship Id="rId2" Type="http://schemas.openxmlformats.org/officeDocument/2006/relationships/slideLayout" Target="../slideLayouts/slideLayout630.xml"/><Relationship Id="rId1" Type="http://schemas.openxmlformats.org/officeDocument/2006/relationships/slideLayout" Target="../slideLayouts/slideLayout629.xml"/><Relationship Id="rId6" Type="http://schemas.openxmlformats.org/officeDocument/2006/relationships/slideLayout" Target="../slideLayouts/slideLayout634.xml"/><Relationship Id="rId11" Type="http://schemas.openxmlformats.org/officeDocument/2006/relationships/slideLayout" Target="../slideLayouts/slideLayout639.xml"/><Relationship Id="rId5" Type="http://schemas.openxmlformats.org/officeDocument/2006/relationships/slideLayout" Target="../slideLayouts/slideLayout633.xml"/><Relationship Id="rId10" Type="http://schemas.openxmlformats.org/officeDocument/2006/relationships/slideLayout" Target="../slideLayouts/slideLayout638.xml"/><Relationship Id="rId4" Type="http://schemas.openxmlformats.org/officeDocument/2006/relationships/slideLayout" Target="../slideLayouts/slideLayout632.xml"/><Relationship Id="rId9" Type="http://schemas.openxmlformats.org/officeDocument/2006/relationships/slideLayout" Target="../slideLayouts/slideLayout637.xml"/></Relationships>
</file>

<file path=ppt/slideMasters/_rels/slideMaster5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42.xml"/><Relationship Id="rId7" Type="http://schemas.openxmlformats.org/officeDocument/2006/relationships/slideLayout" Target="../slideLayouts/slideLayout646.xml"/><Relationship Id="rId12" Type="http://schemas.openxmlformats.org/officeDocument/2006/relationships/theme" Target="../theme/theme59.xml"/><Relationship Id="rId2" Type="http://schemas.openxmlformats.org/officeDocument/2006/relationships/slideLayout" Target="../slideLayouts/slideLayout641.xml"/><Relationship Id="rId1" Type="http://schemas.openxmlformats.org/officeDocument/2006/relationships/slideLayout" Target="../slideLayouts/slideLayout640.xml"/><Relationship Id="rId6" Type="http://schemas.openxmlformats.org/officeDocument/2006/relationships/slideLayout" Target="../slideLayouts/slideLayout645.xml"/><Relationship Id="rId11" Type="http://schemas.openxmlformats.org/officeDocument/2006/relationships/slideLayout" Target="../slideLayouts/slideLayout650.xml"/><Relationship Id="rId5" Type="http://schemas.openxmlformats.org/officeDocument/2006/relationships/slideLayout" Target="../slideLayouts/slideLayout644.xml"/><Relationship Id="rId10" Type="http://schemas.openxmlformats.org/officeDocument/2006/relationships/slideLayout" Target="../slideLayouts/slideLayout649.xml"/><Relationship Id="rId4" Type="http://schemas.openxmlformats.org/officeDocument/2006/relationships/slideLayout" Target="../slideLayouts/slideLayout643.xml"/><Relationship Id="rId9" Type="http://schemas.openxmlformats.org/officeDocument/2006/relationships/slideLayout" Target="../slideLayouts/slideLayout64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2.jpeg"/></Relationships>
</file>

<file path=ppt/slideMasters/_rels/slideMaster6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53.xml"/><Relationship Id="rId7" Type="http://schemas.openxmlformats.org/officeDocument/2006/relationships/slideLayout" Target="../slideLayouts/slideLayout657.xml"/><Relationship Id="rId12" Type="http://schemas.openxmlformats.org/officeDocument/2006/relationships/theme" Target="../theme/theme60.xml"/><Relationship Id="rId2" Type="http://schemas.openxmlformats.org/officeDocument/2006/relationships/slideLayout" Target="../slideLayouts/slideLayout652.xml"/><Relationship Id="rId1" Type="http://schemas.openxmlformats.org/officeDocument/2006/relationships/slideLayout" Target="../slideLayouts/slideLayout651.xml"/><Relationship Id="rId6" Type="http://schemas.openxmlformats.org/officeDocument/2006/relationships/slideLayout" Target="../slideLayouts/slideLayout656.xml"/><Relationship Id="rId11" Type="http://schemas.openxmlformats.org/officeDocument/2006/relationships/slideLayout" Target="../slideLayouts/slideLayout661.xml"/><Relationship Id="rId5" Type="http://schemas.openxmlformats.org/officeDocument/2006/relationships/slideLayout" Target="../slideLayouts/slideLayout655.xml"/><Relationship Id="rId10" Type="http://schemas.openxmlformats.org/officeDocument/2006/relationships/slideLayout" Target="../slideLayouts/slideLayout660.xml"/><Relationship Id="rId4" Type="http://schemas.openxmlformats.org/officeDocument/2006/relationships/slideLayout" Target="../slideLayouts/slideLayout654.xml"/><Relationship Id="rId9" Type="http://schemas.openxmlformats.org/officeDocument/2006/relationships/slideLayout" Target="../slideLayouts/slideLayout659.xml"/></Relationships>
</file>

<file path=ppt/slideMasters/_rels/slideMaster6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64.xml"/><Relationship Id="rId7" Type="http://schemas.openxmlformats.org/officeDocument/2006/relationships/slideLayout" Target="../slideLayouts/slideLayout668.xml"/><Relationship Id="rId12" Type="http://schemas.openxmlformats.org/officeDocument/2006/relationships/theme" Target="../theme/theme61.xml"/><Relationship Id="rId2" Type="http://schemas.openxmlformats.org/officeDocument/2006/relationships/slideLayout" Target="../slideLayouts/slideLayout663.xml"/><Relationship Id="rId1" Type="http://schemas.openxmlformats.org/officeDocument/2006/relationships/slideLayout" Target="../slideLayouts/slideLayout662.xml"/><Relationship Id="rId6" Type="http://schemas.openxmlformats.org/officeDocument/2006/relationships/slideLayout" Target="../slideLayouts/slideLayout667.xml"/><Relationship Id="rId11" Type="http://schemas.openxmlformats.org/officeDocument/2006/relationships/slideLayout" Target="../slideLayouts/slideLayout672.xml"/><Relationship Id="rId5" Type="http://schemas.openxmlformats.org/officeDocument/2006/relationships/slideLayout" Target="../slideLayouts/slideLayout666.xml"/><Relationship Id="rId10" Type="http://schemas.openxmlformats.org/officeDocument/2006/relationships/slideLayout" Target="../slideLayouts/slideLayout671.xml"/><Relationship Id="rId4" Type="http://schemas.openxmlformats.org/officeDocument/2006/relationships/slideLayout" Target="../slideLayouts/slideLayout665.xml"/><Relationship Id="rId9" Type="http://schemas.openxmlformats.org/officeDocument/2006/relationships/slideLayout" Target="../slideLayouts/slideLayout670.xml"/></Relationships>
</file>

<file path=ppt/slideMasters/_rels/slideMaster6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75.xml"/><Relationship Id="rId7" Type="http://schemas.openxmlformats.org/officeDocument/2006/relationships/slideLayout" Target="../slideLayouts/slideLayout679.xml"/><Relationship Id="rId12" Type="http://schemas.openxmlformats.org/officeDocument/2006/relationships/theme" Target="../theme/theme62.xml"/><Relationship Id="rId2" Type="http://schemas.openxmlformats.org/officeDocument/2006/relationships/slideLayout" Target="../slideLayouts/slideLayout674.xml"/><Relationship Id="rId1" Type="http://schemas.openxmlformats.org/officeDocument/2006/relationships/slideLayout" Target="../slideLayouts/slideLayout673.xml"/><Relationship Id="rId6" Type="http://schemas.openxmlformats.org/officeDocument/2006/relationships/slideLayout" Target="../slideLayouts/slideLayout678.xml"/><Relationship Id="rId11" Type="http://schemas.openxmlformats.org/officeDocument/2006/relationships/slideLayout" Target="../slideLayouts/slideLayout683.xml"/><Relationship Id="rId5" Type="http://schemas.openxmlformats.org/officeDocument/2006/relationships/slideLayout" Target="../slideLayouts/slideLayout677.xml"/><Relationship Id="rId10" Type="http://schemas.openxmlformats.org/officeDocument/2006/relationships/slideLayout" Target="../slideLayouts/slideLayout682.xml"/><Relationship Id="rId4" Type="http://schemas.openxmlformats.org/officeDocument/2006/relationships/slideLayout" Target="../slideLayouts/slideLayout676.xml"/><Relationship Id="rId9" Type="http://schemas.openxmlformats.org/officeDocument/2006/relationships/slideLayout" Target="../slideLayouts/slideLayout681.xml"/></Relationships>
</file>

<file path=ppt/slideMasters/_rels/slideMaster6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86.xml"/><Relationship Id="rId7" Type="http://schemas.openxmlformats.org/officeDocument/2006/relationships/slideLayout" Target="../slideLayouts/slideLayout690.xml"/><Relationship Id="rId12" Type="http://schemas.openxmlformats.org/officeDocument/2006/relationships/theme" Target="../theme/theme63.xml"/><Relationship Id="rId2" Type="http://schemas.openxmlformats.org/officeDocument/2006/relationships/slideLayout" Target="../slideLayouts/slideLayout685.xml"/><Relationship Id="rId1" Type="http://schemas.openxmlformats.org/officeDocument/2006/relationships/slideLayout" Target="../slideLayouts/slideLayout684.xml"/><Relationship Id="rId6" Type="http://schemas.openxmlformats.org/officeDocument/2006/relationships/slideLayout" Target="../slideLayouts/slideLayout689.xml"/><Relationship Id="rId11" Type="http://schemas.openxmlformats.org/officeDocument/2006/relationships/slideLayout" Target="../slideLayouts/slideLayout694.xml"/><Relationship Id="rId5" Type="http://schemas.openxmlformats.org/officeDocument/2006/relationships/slideLayout" Target="../slideLayouts/slideLayout688.xml"/><Relationship Id="rId10" Type="http://schemas.openxmlformats.org/officeDocument/2006/relationships/slideLayout" Target="../slideLayouts/slideLayout693.xml"/><Relationship Id="rId4" Type="http://schemas.openxmlformats.org/officeDocument/2006/relationships/slideLayout" Target="../slideLayouts/slideLayout687.xml"/><Relationship Id="rId9" Type="http://schemas.openxmlformats.org/officeDocument/2006/relationships/slideLayout" Target="../slideLayouts/slideLayout692.xml"/></Relationships>
</file>

<file path=ppt/slideMasters/_rels/slideMaster6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7.xml"/><Relationship Id="rId7" Type="http://schemas.openxmlformats.org/officeDocument/2006/relationships/slideLayout" Target="../slideLayouts/slideLayout701.xml"/><Relationship Id="rId12" Type="http://schemas.openxmlformats.org/officeDocument/2006/relationships/theme" Target="../theme/theme64.xml"/><Relationship Id="rId2" Type="http://schemas.openxmlformats.org/officeDocument/2006/relationships/slideLayout" Target="../slideLayouts/slideLayout696.xml"/><Relationship Id="rId1" Type="http://schemas.openxmlformats.org/officeDocument/2006/relationships/slideLayout" Target="../slideLayouts/slideLayout695.xml"/><Relationship Id="rId6" Type="http://schemas.openxmlformats.org/officeDocument/2006/relationships/slideLayout" Target="../slideLayouts/slideLayout700.xml"/><Relationship Id="rId11" Type="http://schemas.openxmlformats.org/officeDocument/2006/relationships/slideLayout" Target="../slideLayouts/slideLayout705.xml"/><Relationship Id="rId5" Type="http://schemas.openxmlformats.org/officeDocument/2006/relationships/slideLayout" Target="../slideLayouts/slideLayout699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704.xml"/><Relationship Id="rId4" Type="http://schemas.openxmlformats.org/officeDocument/2006/relationships/slideLayout" Target="../slideLayouts/slideLayout698.xml"/><Relationship Id="rId9" Type="http://schemas.openxmlformats.org/officeDocument/2006/relationships/slideLayout" Target="../slideLayouts/slideLayout703.xml"/><Relationship Id="rId14" Type="http://schemas.openxmlformats.org/officeDocument/2006/relationships/image" Target="../media/image3.jpeg"/></Relationships>
</file>

<file path=ppt/slideMasters/_rels/slideMaster6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08.xml"/><Relationship Id="rId7" Type="http://schemas.openxmlformats.org/officeDocument/2006/relationships/slideLayout" Target="../slideLayouts/slideLayout712.xml"/><Relationship Id="rId12" Type="http://schemas.openxmlformats.org/officeDocument/2006/relationships/theme" Target="../theme/theme65.xml"/><Relationship Id="rId2" Type="http://schemas.openxmlformats.org/officeDocument/2006/relationships/slideLayout" Target="../slideLayouts/slideLayout707.xml"/><Relationship Id="rId1" Type="http://schemas.openxmlformats.org/officeDocument/2006/relationships/slideLayout" Target="../slideLayouts/slideLayout706.xml"/><Relationship Id="rId6" Type="http://schemas.openxmlformats.org/officeDocument/2006/relationships/slideLayout" Target="../slideLayouts/slideLayout711.xml"/><Relationship Id="rId11" Type="http://schemas.openxmlformats.org/officeDocument/2006/relationships/slideLayout" Target="../slideLayouts/slideLayout716.xml"/><Relationship Id="rId5" Type="http://schemas.openxmlformats.org/officeDocument/2006/relationships/slideLayout" Target="../slideLayouts/slideLayout710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715.xml"/><Relationship Id="rId4" Type="http://schemas.openxmlformats.org/officeDocument/2006/relationships/slideLayout" Target="../slideLayouts/slideLayout709.xml"/><Relationship Id="rId9" Type="http://schemas.openxmlformats.org/officeDocument/2006/relationships/slideLayout" Target="../slideLayouts/slideLayout714.xml"/><Relationship Id="rId14" Type="http://schemas.openxmlformats.org/officeDocument/2006/relationships/image" Target="../media/image3.jpeg"/></Relationships>
</file>

<file path=ppt/slideMasters/_rels/slideMaster6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19.xml"/><Relationship Id="rId7" Type="http://schemas.openxmlformats.org/officeDocument/2006/relationships/slideLayout" Target="../slideLayouts/slideLayout723.xml"/><Relationship Id="rId12" Type="http://schemas.openxmlformats.org/officeDocument/2006/relationships/theme" Target="../theme/theme66.xml"/><Relationship Id="rId2" Type="http://schemas.openxmlformats.org/officeDocument/2006/relationships/slideLayout" Target="../slideLayouts/slideLayout718.xml"/><Relationship Id="rId1" Type="http://schemas.openxmlformats.org/officeDocument/2006/relationships/slideLayout" Target="../slideLayouts/slideLayout717.xml"/><Relationship Id="rId6" Type="http://schemas.openxmlformats.org/officeDocument/2006/relationships/slideLayout" Target="../slideLayouts/slideLayout722.xml"/><Relationship Id="rId11" Type="http://schemas.openxmlformats.org/officeDocument/2006/relationships/slideLayout" Target="../slideLayouts/slideLayout727.xml"/><Relationship Id="rId5" Type="http://schemas.openxmlformats.org/officeDocument/2006/relationships/slideLayout" Target="../slideLayouts/slideLayout721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726.xml"/><Relationship Id="rId4" Type="http://schemas.openxmlformats.org/officeDocument/2006/relationships/slideLayout" Target="../slideLayouts/slideLayout720.xml"/><Relationship Id="rId9" Type="http://schemas.openxmlformats.org/officeDocument/2006/relationships/slideLayout" Target="../slideLayouts/slideLayout725.xml"/><Relationship Id="rId14" Type="http://schemas.openxmlformats.org/officeDocument/2006/relationships/image" Target="../media/image3.jpeg"/></Relationships>
</file>

<file path=ppt/slideMasters/_rels/slideMaster6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30.xml"/><Relationship Id="rId7" Type="http://schemas.openxmlformats.org/officeDocument/2006/relationships/slideLayout" Target="../slideLayouts/slideLayout734.xml"/><Relationship Id="rId12" Type="http://schemas.openxmlformats.org/officeDocument/2006/relationships/theme" Target="../theme/theme67.xml"/><Relationship Id="rId2" Type="http://schemas.openxmlformats.org/officeDocument/2006/relationships/slideLayout" Target="../slideLayouts/slideLayout729.xml"/><Relationship Id="rId1" Type="http://schemas.openxmlformats.org/officeDocument/2006/relationships/slideLayout" Target="../slideLayouts/slideLayout728.xml"/><Relationship Id="rId6" Type="http://schemas.openxmlformats.org/officeDocument/2006/relationships/slideLayout" Target="../slideLayouts/slideLayout733.xml"/><Relationship Id="rId11" Type="http://schemas.openxmlformats.org/officeDocument/2006/relationships/slideLayout" Target="../slideLayouts/slideLayout738.xml"/><Relationship Id="rId5" Type="http://schemas.openxmlformats.org/officeDocument/2006/relationships/slideLayout" Target="../slideLayouts/slideLayout732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737.xml"/><Relationship Id="rId4" Type="http://schemas.openxmlformats.org/officeDocument/2006/relationships/slideLayout" Target="../slideLayouts/slideLayout731.xml"/><Relationship Id="rId9" Type="http://schemas.openxmlformats.org/officeDocument/2006/relationships/slideLayout" Target="../slideLayouts/slideLayout736.xml"/><Relationship Id="rId14" Type="http://schemas.openxmlformats.org/officeDocument/2006/relationships/image" Target="../media/image3.jpeg"/></Relationships>
</file>

<file path=ppt/slideMasters/_rels/slideMaster6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41.xml"/><Relationship Id="rId7" Type="http://schemas.openxmlformats.org/officeDocument/2006/relationships/slideLayout" Target="../slideLayouts/slideLayout745.xml"/><Relationship Id="rId12" Type="http://schemas.openxmlformats.org/officeDocument/2006/relationships/theme" Target="../theme/theme68.xml"/><Relationship Id="rId2" Type="http://schemas.openxmlformats.org/officeDocument/2006/relationships/slideLayout" Target="../slideLayouts/slideLayout740.xml"/><Relationship Id="rId1" Type="http://schemas.openxmlformats.org/officeDocument/2006/relationships/slideLayout" Target="../slideLayouts/slideLayout739.xml"/><Relationship Id="rId6" Type="http://schemas.openxmlformats.org/officeDocument/2006/relationships/slideLayout" Target="../slideLayouts/slideLayout744.xml"/><Relationship Id="rId11" Type="http://schemas.openxmlformats.org/officeDocument/2006/relationships/slideLayout" Target="../slideLayouts/slideLayout749.xml"/><Relationship Id="rId5" Type="http://schemas.openxmlformats.org/officeDocument/2006/relationships/slideLayout" Target="../slideLayouts/slideLayout743.xml"/><Relationship Id="rId10" Type="http://schemas.openxmlformats.org/officeDocument/2006/relationships/slideLayout" Target="../slideLayouts/slideLayout748.xml"/><Relationship Id="rId4" Type="http://schemas.openxmlformats.org/officeDocument/2006/relationships/slideLayout" Target="../slideLayouts/slideLayout742.xml"/><Relationship Id="rId9" Type="http://schemas.openxmlformats.org/officeDocument/2006/relationships/slideLayout" Target="../slideLayouts/slideLayout747.xml"/></Relationships>
</file>

<file path=ppt/slideMasters/_rels/slideMaster6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52.xml"/><Relationship Id="rId7" Type="http://schemas.openxmlformats.org/officeDocument/2006/relationships/slideLayout" Target="../slideLayouts/slideLayout756.xml"/><Relationship Id="rId12" Type="http://schemas.openxmlformats.org/officeDocument/2006/relationships/theme" Target="../theme/theme69.xml"/><Relationship Id="rId2" Type="http://schemas.openxmlformats.org/officeDocument/2006/relationships/slideLayout" Target="../slideLayouts/slideLayout751.xml"/><Relationship Id="rId1" Type="http://schemas.openxmlformats.org/officeDocument/2006/relationships/slideLayout" Target="../slideLayouts/slideLayout750.xml"/><Relationship Id="rId6" Type="http://schemas.openxmlformats.org/officeDocument/2006/relationships/slideLayout" Target="../slideLayouts/slideLayout755.xml"/><Relationship Id="rId11" Type="http://schemas.openxmlformats.org/officeDocument/2006/relationships/slideLayout" Target="../slideLayouts/slideLayout760.xml"/><Relationship Id="rId5" Type="http://schemas.openxmlformats.org/officeDocument/2006/relationships/slideLayout" Target="../slideLayouts/slideLayout754.xml"/><Relationship Id="rId10" Type="http://schemas.openxmlformats.org/officeDocument/2006/relationships/slideLayout" Target="../slideLayouts/slideLayout759.xml"/><Relationship Id="rId4" Type="http://schemas.openxmlformats.org/officeDocument/2006/relationships/slideLayout" Target="../slideLayouts/slideLayout753.xml"/><Relationship Id="rId9" Type="http://schemas.openxmlformats.org/officeDocument/2006/relationships/slideLayout" Target="../slideLayouts/slideLayout75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7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63.xml"/><Relationship Id="rId7" Type="http://schemas.openxmlformats.org/officeDocument/2006/relationships/slideLayout" Target="../slideLayouts/slideLayout767.xml"/><Relationship Id="rId12" Type="http://schemas.openxmlformats.org/officeDocument/2006/relationships/theme" Target="../theme/theme70.xml"/><Relationship Id="rId2" Type="http://schemas.openxmlformats.org/officeDocument/2006/relationships/slideLayout" Target="../slideLayouts/slideLayout762.xml"/><Relationship Id="rId1" Type="http://schemas.openxmlformats.org/officeDocument/2006/relationships/slideLayout" Target="../slideLayouts/slideLayout761.xml"/><Relationship Id="rId6" Type="http://schemas.openxmlformats.org/officeDocument/2006/relationships/slideLayout" Target="../slideLayouts/slideLayout766.xml"/><Relationship Id="rId11" Type="http://schemas.openxmlformats.org/officeDocument/2006/relationships/slideLayout" Target="../slideLayouts/slideLayout771.xml"/><Relationship Id="rId5" Type="http://schemas.openxmlformats.org/officeDocument/2006/relationships/slideLayout" Target="../slideLayouts/slideLayout765.xml"/><Relationship Id="rId10" Type="http://schemas.openxmlformats.org/officeDocument/2006/relationships/slideLayout" Target="../slideLayouts/slideLayout770.xml"/><Relationship Id="rId4" Type="http://schemas.openxmlformats.org/officeDocument/2006/relationships/slideLayout" Target="../slideLayouts/slideLayout764.xml"/><Relationship Id="rId9" Type="http://schemas.openxmlformats.org/officeDocument/2006/relationships/slideLayout" Target="../slideLayouts/slideLayout769.xml"/></Relationships>
</file>

<file path=ppt/slideMasters/_rels/slideMaster7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74.xml"/><Relationship Id="rId7" Type="http://schemas.openxmlformats.org/officeDocument/2006/relationships/slideLayout" Target="../slideLayouts/slideLayout778.xml"/><Relationship Id="rId12" Type="http://schemas.openxmlformats.org/officeDocument/2006/relationships/theme" Target="../theme/theme71.xml"/><Relationship Id="rId2" Type="http://schemas.openxmlformats.org/officeDocument/2006/relationships/slideLayout" Target="../slideLayouts/slideLayout773.xml"/><Relationship Id="rId1" Type="http://schemas.openxmlformats.org/officeDocument/2006/relationships/slideLayout" Target="../slideLayouts/slideLayout772.xml"/><Relationship Id="rId6" Type="http://schemas.openxmlformats.org/officeDocument/2006/relationships/slideLayout" Target="../slideLayouts/slideLayout777.xml"/><Relationship Id="rId11" Type="http://schemas.openxmlformats.org/officeDocument/2006/relationships/slideLayout" Target="../slideLayouts/slideLayout782.xml"/><Relationship Id="rId5" Type="http://schemas.openxmlformats.org/officeDocument/2006/relationships/slideLayout" Target="../slideLayouts/slideLayout776.xml"/><Relationship Id="rId10" Type="http://schemas.openxmlformats.org/officeDocument/2006/relationships/slideLayout" Target="../slideLayouts/slideLayout781.xml"/><Relationship Id="rId4" Type="http://schemas.openxmlformats.org/officeDocument/2006/relationships/slideLayout" Target="../slideLayouts/slideLayout775.xml"/><Relationship Id="rId9" Type="http://schemas.openxmlformats.org/officeDocument/2006/relationships/slideLayout" Target="../slideLayouts/slideLayout780.xml"/></Relationships>
</file>

<file path=ppt/slideMasters/_rels/slideMaster7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85.xml"/><Relationship Id="rId7" Type="http://schemas.openxmlformats.org/officeDocument/2006/relationships/slideLayout" Target="../slideLayouts/slideLayout789.xml"/><Relationship Id="rId12" Type="http://schemas.openxmlformats.org/officeDocument/2006/relationships/theme" Target="../theme/theme72.xml"/><Relationship Id="rId2" Type="http://schemas.openxmlformats.org/officeDocument/2006/relationships/slideLayout" Target="../slideLayouts/slideLayout784.xml"/><Relationship Id="rId1" Type="http://schemas.openxmlformats.org/officeDocument/2006/relationships/slideLayout" Target="../slideLayouts/slideLayout783.xml"/><Relationship Id="rId6" Type="http://schemas.openxmlformats.org/officeDocument/2006/relationships/slideLayout" Target="../slideLayouts/slideLayout788.xml"/><Relationship Id="rId11" Type="http://schemas.openxmlformats.org/officeDocument/2006/relationships/slideLayout" Target="../slideLayouts/slideLayout793.xml"/><Relationship Id="rId5" Type="http://schemas.openxmlformats.org/officeDocument/2006/relationships/slideLayout" Target="../slideLayouts/slideLayout787.xml"/><Relationship Id="rId10" Type="http://schemas.openxmlformats.org/officeDocument/2006/relationships/slideLayout" Target="../slideLayouts/slideLayout792.xml"/><Relationship Id="rId4" Type="http://schemas.openxmlformats.org/officeDocument/2006/relationships/slideLayout" Target="../slideLayouts/slideLayout786.xml"/><Relationship Id="rId9" Type="http://schemas.openxmlformats.org/officeDocument/2006/relationships/slideLayout" Target="../slideLayouts/slideLayout791.xml"/></Relationships>
</file>

<file path=ppt/slideMasters/_rels/slideMaster7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96.xml"/><Relationship Id="rId7" Type="http://schemas.openxmlformats.org/officeDocument/2006/relationships/slideLayout" Target="../slideLayouts/slideLayout800.xml"/><Relationship Id="rId12" Type="http://schemas.openxmlformats.org/officeDocument/2006/relationships/theme" Target="../theme/theme73.xml"/><Relationship Id="rId2" Type="http://schemas.openxmlformats.org/officeDocument/2006/relationships/slideLayout" Target="../slideLayouts/slideLayout795.xml"/><Relationship Id="rId1" Type="http://schemas.openxmlformats.org/officeDocument/2006/relationships/slideLayout" Target="../slideLayouts/slideLayout794.xml"/><Relationship Id="rId6" Type="http://schemas.openxmlformats.org/officeDocument/2006/relationships/slideLayout" Target="../slideLayouts/slideLayout799.xml"/><Relationship Id="rId11" Type="http://schemas.openxmlformats.org/officeDocument/2006/relationships/slideLayout" Target="../slideLayouts/slideLayout804.xml"/><Relationship Id="rId5" Type="http://schemas.openxmlformats.org/officeDocument/2006/relationships/slideLayout" Target="../slideLayouts/slideLayout798.xml"/><Relationship Id="rId10" Type="http://schemas.openxmlformats.org/officeDocument/2006/relationships/slideLayout" Target="../slideLayouts/slideLayout803.xml"/><Relationship Id="rId4" Type="http://schemas.openxmlformats.org/officeDocument/2006/relationships/slideLayout" Target="../slideLayouts/slideLayout797.xml"/><Relationship Id="rId9" Type="http://schemas.openxmlformats.org/officeDocument/2006/relationships/slideLayout" Target="../slideLayouts/slideLayout802.xml"/></Relationships>
</file>

<file path=ppt/slideMasters/_rels/slideMaster7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7.xml"/><Relationship Id="rId7" Type="http://schemas.openxmlformats.org/officeDocument/2006/relationships/slideLayout" Target="../slideLayouts/slideLayout811.xml"/><Relationship Id="rId12" Type="http://schemas.openxmlformats.org/officeDocument/2006/relationships/theme" Target="../theme/theme74.xml"/><Relationship Id="rId2" Type="http://schemas.openxmlformats.org/officeDocument/2006/relationships/slideLayout" Target="../slideLayouts/slideLayout806.xml"/><Relationship Id="rId1" Type="http://schemas.openxmlformats.org/officeDocument/2006/relationships/slideLayout" Target="../slideLayouts/slideLayout805.xml"/><Relationship Id="rId6" Type="http://schemas.openxmlformats.org/officeDocument/2006/relationships/slideLayout" Target="../slideLayouts/slideLayout810.xml"/><Relationship Id="rId11" Type="http://schemas.openxmlformats.org/officeDocument/2006/relationships/slideLayout" Target="../slideLayouts/slideLayout815.xml"/><Relationship Id="rId5" Type="http://schemas.openxmlformats.org/officeDocument/2006/relationships/slideLayout" Target="../slideLayouts/slideLayout809.xml"/><Relationship Id="rId10" Type="http://schemas.openxmlformats.org/officeDocument/2006/relationships/slideLayout" Target="../slideLayouts/slideLayout814.xml"/><Relationship Id="rId4" Type="http://schemas.openxmlformats.org/officeDocument/2006/relationships/slideLayout" Target="../slideLayouts/slideLayout808.xml"/><Relationship Id="rId9" Type="http://schemas.openxmlformats.org/officeDocument/2006/relationships/slideLayout" Target="../slideLayouts/slideLayout813.xml"/></Relationships>
</file>

<file path=ppt/slideMasters/_rels/slideMaster7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18.xml"/><Relationship Id="rId7" Type="http://schemas.openxmlformats.org/officeDocument/2006/relationships/slideLayout" Target="../slideLayouts/slideLayout822.xml"/><Relationship Id="rId12" Type="http://schemas.openxmlformats.org/officeDocument/2006/relationships/theme" Target="../theme/theme75.xml"/><Relationship Id="rId2" Type="http://schemas.openxmlformats.org/officeDocument/2006/relationships/slideLayout" Target="../slideLayouts/slideLayout817.xml"/><Relationship Id="rId1" Type="http://schemas.openxmlformats.org/officeDocument/2006/relationships/slideLayout" Target="../slideLayouts/slideLayout816.xml"/><Relationship Id="rId6" Type="http://schemas.openxmlformats.org/officeDocument/2006/relationships/slideLayout" Target="../slideLayouts/slideLayout821.xml"/><Relationship Id="rId11" Type="http://schemas.openxmlformats.org/officeDocument/2006/relationships/slideLayout" Target="../slideLayouts/slideLayout826.xml"/><Relationship Id="rId5" Type="http://schemas.openxmlformats.org/officeDocument/2006/relationships/slideLayout" Target="../slideLayouts/slideLayout820.xml"/><Relationship Id="rId10" Type="http://schemas.openxmlformats.org/officeDocument/2006/relationships/slideLayout" Target="../slideLayouts/slideLayout825.xml"/><Relationship Id="rId4" Type="http://schemas.openxmlformats.org/officeDocument/2006/relationships/slideLayout" Target="../slideLayouts/slideLayout819.xml"/><Relationship Id="rId9" Type="http://schemas.openxmlformats.org/officeDocument/2006/relationships/slideLayout" Target="../slideLayouts/slideLayout824.xml"/></Relationships>
</file>

<file path=ppt/slideMasters/_rels/slideMaster7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29.xml"/><Relationship Id="rId7" Type="http://schemas.openxmlformats.org/officeDocument/2006/relationships/slideLayout" Target="../slideLayouts/slideLayout833.xml"/><Relationship Id="rId12" Type="http://schemas.openxmlformats.org/officeDocument/2006/relationships/theme" Target="../theme/theme76.xml"/><Relationship Id="rId2" Type="http://schemas.openxmlformats.org/officeDocument/2006/relationships/slideLayout" Target="../slideLayouts/slideLayout828.xml"/><Relationship Id="rId1" Type="http://schemas.openxmlformats.org/officeDocument/2006/relationships/slideLayout" Target="../slideLayouts/slideLayout827.xml"/><Relationship Id="rId6" Type="http://schemas.openxmlformats.org/officeDocument/2006/relationships/slideLayout" Target="../slideLayouts/slideLayout832.xml"/><Relationship Id="rId11" Type="http://schemas.openxmlformats.org/officeDocument/2006/relationships/slideLayout" Target="../slideLayouts/slideLayout837.xml"/><Relationship Id="rId5" Type="http://schemas.openxmlformats.org/officeDocument/2006/relationships/slideLayout" Target="../slideLayouts/slideLayout831.xml"/><Relationship Id="rId10" Type="http://schemas.openxmlformats.org/officeDocument/2006/relationships/slideLayout" Target="../slideLayouts/slideLayout836.xml"/><Relationship Id="rId4" Type="http://schemas.openxmlformats.org/officeDocument/2006/relationships/slideLayout" Target="../slideLayouts/slideLayout830.xml"/><Relationship Id="rId9" Type="http://schemas.openxmlformats.org/officeDocument/2006/relationships/slideLayout" Target="../slideLayouts/slideLayout835.xml"/></Relationships>
</file>

<file path=ppt/slideMasters/_rels/slideMaster7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40.xml"/><Relationship Id="rId7" Type="http://schemas.openxmlformats.org/officeDocument/2006/relationships/slideLayout" Target="../slideLayouts/slideLayout844.xml"/><Relationship Id="rId12" Type="http://schemas.openxmlformats.org/officeDocument/2006/relationships/theme" Target="../theme/theme77.xml"/><Relationship Id="rId2" Type="http://schemas.openxmlformats.org/officeDocument/2006/relationships/slideLayout" Target="../slideLayouts/slideLayout839.xml"/><Relationship Id="rId1" Type="http://schemas.openxmlformats.org/officeDocument/2006/relationships/slideLayout" Target="../slideLayouts/slideLayout838.xml"/><Relationship Id="rId6" Type="http://schemas.openxmlformats.org/officeDocument/2006/relationships/slideLayout" Target="../slideLayouts/slideLayout843.xml"/><Relationship Id="rId11" Type="http://schemas.openxmlformats.org/officeDocument/2006/relationships/slideLayout" Target="../slideLayouts/slideLayout848.xml"/><Relationship Id="rId5" Type="http://schemas.openxmlformats.org/officeDocument/2006/relationships/slideLayout" Target="../slideLayouts/slideLayout842.xml"/><Relationship Id="rId10" Type="http://schemas.openxmlformats.org/officeDocument/2006/relationships/slideLayout" Target="../slideLayouts/slideLayout847.xml"/><Relationship Id="rId4" Type="http://schemas.openxmlformats.org/officeDocument/2006/relationships/slideLayout" Target="../slideLayouts/slideLayout841.xml"/><Relationship Id="rId9" Type="http://schemas.openxmlformats.org/officeDocument/2006/relationships/slideLayout" Target="../slideLayouts/slideLayout846.xml"/></Relationships>
</file>

<file path=ppt/slideMasters/_rels/slideMaster7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51.xml"/><Relationship Id="rId7" Type="http://schemas.openxmlformats.org/officeDocument/2006/relationships/slideLayout" Target="../slideLayouts/slideLayout855.xml"/><Relationship Id="rId12" Type="http://schemas.openxmlformats.org/officeDocument/2006/relationships/theme" Target="../theme/theme78.xml"/><Relationship Id="rId2" Type="http://schemas.openxmlformats.org/officeDocument/2006/relationships/slideLayout" Target="../slideLayouts/slideLayout850.xml"/><Relationship Id="rId1" Type="http://schemas.openxmlformats.org/officeDocument/2006/relationships/slideLayout" Target="../slideLayouts/slideLayout849.xml"/><Relationship Id="rId6" Type="http://schemas.openxmlformats.org/officeDocument/2006/relationships/slideLayout" Target="../slideLayouts/slideLayout854.xml"/><Relationship Id="rId11" Type="http://schemas.openxmlformats.org/officeDocument/2006/relationships/slideLayout" Target="../slideLayouts/slideLayout859.xml"/><Relationship Id="rId5" Type="http://schemas.openxmlformats.org/officeDocument/2006/relationships/slideLayout" Target="../slideLayouts/slideLayout853.xml"/><Relationship Id="rId10" Type="http://schemas.openxmlformats.org/officeDocument/2006/relationships/slideLayout" Target="../slideLayouts/slideLayout858.xml"/><Relationship Id="rId4" Type="http://schemas.openxmlformats.org/officeDocument/2006/relationships/slideLayout" Target="../slideLayouts/slideLayout852.xml"/><Relationship Id="rId9" Type="http://schemas.openxmlformats.org/officeDocument/2006/relationships/slideLayout" Target="../slideLayouts/slideLayout85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DCFA3F4C-ECE4-49EB-B484-18EF434AD54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1628775"/>
            <a:ext cx="9144000" cy="43561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5213" y="2971800"/>
            <a:ext cx="7008812" cy="4238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5257800" y="5957888"/>
            <a:ext cx="3886200" cy="900112"/>
          </a:xfrm>
          <a:custGeom>
            <a:avLst/>
            <a:gdLst>
              <a:gd name="G0" fmla="+- 1 0 0"/>
              <a:gd name="G1" fmla="+- 1 0 0"/>
              <a:gd name="G2" fmla="+- 1 0 0"/>
              <a:gd name="G3" fmla="+- 21600 0 0"/>
              <a:gd name="G4" fmla="+- 1 0 0"/>
              <a:gd name="T0" fmla="*/ 1943100 w 21600"/>
              <a:gd name="T1" fmla="*/ 0 h 21600"/>
              <a:gd name="T2" fmla="*/ 3886200 w 21600"/>
              <a:gd name="T3" fmla="*/ 450056 h 21600"/>
              <a:gd name="T4" fmla="*/ 1943100 w 21600"/>
              <a:gd name="T5" fmla="*/ 900112 h 21600"/>
              <a:gd name="T6" fmla="*/ 0 w 21600"/>
              <a:gd name="T7" fmla="*/ 450056 h 21600"/>
              <a:gd name="T8" fmla="*/ 0 w 21600"/>
              <a:gd name="T9" fmla="*/ 0 h 21600"/>
              <a:gd name="T10" fmla="*/ 21600 w 21600"/>
              <a:gd name="T11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1F3672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spcBef>
                <a:spcPts val="6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FFFFFF"/>
                </a:solidFill>
                <a:latin typeface="Apple Chancery" charset="0"/>
                <a:ea typeface="Arial Unicode MS" pitchFamily="34" charset="-128"/>
                <a:cs typeface="Arial Unicode MS" pitchFamily="34" charset="-128"/>
              </a:rPr>
              <a:t>zoelist_2203@yahoo.co.id</a:t>
            </a:r>
          </a:p>
        </p:txBody>
      </p:sp>
      <p:sp>
        <p:nvSpPr>
          <p:cNvPr id="9220" name="Freeform 4"/>
          <p:cNvSpPr>
            <a:spLocks noChangeArrowheads="1"/>
          </p:cNvSpPr>
          <p:nvPr/>
        </p:nvSpPr>
        <p:spPr bwMode="auto">
          <a:xfrm>
            <a:off x="0" y="5957888"/>
            <a:ext cx="5257800" cy="900112"/>
          </a:xfrm>
          <a:custGeom>
            <a:avLst/>
            <a:gdLst>
              <a:gd name="G0" fmla="+- 1 0 0"/>
              <a:gd name="G1" fmla="+- 1 0 0"/>
              <a:gd name="G2" fmla="+- 1 0 0"/>
              <a:gd name="G3" fmla="+- 21600 0 0"/>
              <a:gd name="G4" fmla="+- 1 0 0"/>
              <a:gd name="T0" fmla="*/ 2628900 w 21600"/>
              <a:gd name="T1" fmla="*/ 0 h 21600"/>
              <a:gd name="T2" fmla="*/ 5257800 w 21600"/>
              <a:gd name="T3" fmla="*/ 450056 h 21600"/>
              <a:gd name="T4" fmla="*/ 2628900 w 21600"/>
              <a:gd name="T5" fmla="*/ 900112 h 21600"/>
              <a:gd name="T6" fmla="*/ 0 w 21600"/>
              <a:gd name="T7" fmla="*/ 450056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A793B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2pPr>
      <a:lvl3pPr marL="11430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3pPr>
      <a:lvl4pPr marL="16002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4pPr>
      <a:lvl5pPr marL="20574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5pPr>
      <a:lvl6pPr marL="25146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6pPr>
      <a:lvl7pPr marL="29718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7pPr>
      <a:lvl8pPr marL="34290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8pPr>
      <a:lvl9pPr marL="38862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2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9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Arial" pitchFamily="34" charset="0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pitchFamily="34" charset="0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pitchFamily="34" charset="0"/>
          <a:ea typeface="+mn-ea"/>
          <a:cs typeface="+mn-cs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pitchFamily="34" charset="0"/>
          <a:ea typeface="+mn-ea"/>
          <a:cs typeface="+mn-cs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pitchFamily="34" charset="0"/>
          <a:ea typeface="+mn-ea"/>
          <a:cs typeface="+mn-cs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pitchFamily="34" charset="0"/>
          <a:ea typeface="+mn-ea"/>
          <a:cs typeface="+mn-cs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pitchFamily="34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611813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91D5159F-14DA-4283-80F5-5B97221FE750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143625" y="285750"/>
            <a:ext cx="990600" cy="962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134225" y="357188"/>
            <a:ext cx="2009775" cy="847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0" y="6334125"/>
            <a:ext cx="4214813" cy="523875"/>
          </a:xfrm>
          <a:prstGeom prst="rect">
            <a:avLst/>
          </a:prstGeom>
          <a:solidFill>
            <a:srgbClr val="32CD32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4214813" y="6334125"/>
            <a:ext cx="4929187" cy="520700"/>
          </a:xfrm>
          <a:prstGeom prst="rect">
            <a:avLst/>
          </a:prstGeom>
          <a:solidFill>
            <a:srgbClr val="006400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PROFESIONAL – QUR</a:t>
            </a:r>
            <a:r>
              <a:rPr lang="ja-JP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ANI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1628775"/>
            <a:ext cx="9144000" cy="43561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5213" y="2971800"/>
            <a:ext cx="7008812" cy="4238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1267" name="AutoShape 3"/>
          <p:cNvSpPr>
            <a:spLocks noChangeArrowheads="1"/>
          </p:cNvSpPr>
          <p:nvPr/>
        </p:nvSpPr>
        <p:spPr bwMode="auto">
          <a:xfrm>
            <a:off x="5257800" y="5957888"/>
            <a:ext cx="3886200" cy="900112"/>
          </a:xfrm>
          <a:custGeom>
            <a:avLst/>
            <a:gdLst>
              <a:gd name="G0" fmla="+- 1 0 0"/>
              <a:gd name="G1" fmla="+- 1 0 0"/>
              <a:gd name="G2" fmla="+- 1 0 0"/>
              <a:gd name="G3" fmla="+- 21600 0 0"/>
              <a:gd name="G4" fmla="+- 1 0 0"/>
              <a:gd name="T0" fmla="*/ 1943100 w 21600"/>
              <a:gd name="T1" fmla="*/ 0 h 21600"/>
              <a:gd name="T2" fmla="*/ 3886200 w 21600"/>
              <a:gd name="T3" fmla="*/ 450056 h 21600"/>
              <a:gd name="T4" fmla="*/ 1943100 w 21600"/>
              <a:gd name="T5" fmla="*/ 900112 h 21600"/>
              <a:gd name="T6" fmla="*/ 0 w 21600"/>
              <a:gd name="T7" fmla="*/ 450056 h 21600"/>
              <a:gd name="T8" fmla="*/ 0 w 21600"/>
              <a:gd name="T9" fmla="*/ 0 h 21600"/>
              <a:gd name="T10" fmla="*/ 21600 w 21600"/>
              <a:gd name="T11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1F3672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spcBef>
                <a:spcPts val="6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FFFFFF"/>
                </a:solidFill>
                <a:latin typeface="Apple Chancery" charset="0"/>
                <a:ea typeface="Arial Unicode MS" pitchFamily="34" charset="-128"/>
                <a:cs typeface="Arial Unicode MS" pitchFamily="34" charset="-128"/>
              </a:rPr>
              <a:t>zoelist_2203@yahoo.co.id</a:t>
            </a:r>
          </a:p>
        </p:txBody>
      </p:sp>
      <p:sp>
        <p:nvSpPr>
          <p:cNvPr id="11268" name="Freeform 4"/>
          <p:cNvSpPr>
            <a:spLocks noChangeArrowheads="1"/>
          </p:cNvSpPr>
          <p:nvPr/>
        </p:nvSpPr>
        <p:spPr bwMode="auto">
          <a:xfrm>
            <a:off x="0" y="5957888"/>
            <a:ext cx="5257800" cy="900112"/>
          </a:xfrm>
          <a:custGeom>
            <a:avLst/>
            <a:gdLst>
              <a:gd name="G0" fmla="+- 1 0 0"/>
              <a:gd name="G1" fmla="+- 1 0 0"/>
              <a:gd name="G2" fmla="+- 1 0 0"/>
              <a:gd name="G3" fmla="+- 21600 0 0"/>
              <a:gd name="G4" fmla="+- 1 0 0"/>
              <a:gd name="T0" fmla="*/ 2628900 w 21600"/>
              <a:gd name="T1" fmla="*/ 0 h 21600"/>
              <a:gd name="T2" fmla="*/ 5257800 w 21600"/>
              <a:gd name="T3" fmla="*/ 450056 h 21600"/>
              <a:gd name="T4" fmla="*/ 2628900 w 21600"/>
              <a:gd name="T5" fmla="*/ 900112 h 21600"/>
              <a:gd name="T6" fmla="*/ 0 w 21600"/>
              <a:gd name="T7" fmla="*/ 450056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A793B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2pPr>
      <a:lvl3pPr marL="11430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3pPr>
      <a:lvl4pPr marL="16002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4pPr>
      <a:lvl5pPr marL="20574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5pPr>
      <a:lvl6pPr marL="25146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6pPr>
      <a:lvl7pPr marL="29718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7pPr>
      <a:lvl8pPr marL="34290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8pPr>
      <a:lvl9pPr marL="38862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2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9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Arial" pitchFamily="34" charset="0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pitchFamily="34" charset="0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pitchFamily="34" charset="0"/>
          <a:ea typeface="+mn-ea"/>
          <a:cs typeface="+mn-cs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pitchFamily="34" charset="0"/>
          <a:ea typeface="+mn-ea"/>
          <a:cs typeface="+mn-cs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pitchFamily="34" charset="0"/>
          <a:ea typeface="+mn-ea"/>
          <a:cs typeface="+mn-cs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pitchFamily="34" charset="0"/>
          <a:ea typeface="+mn-ea"/>
          <a:cs typeface="+mn-cs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pitchFamily="34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611813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5E0DDE0B-2412-457E-B1C5-38483C8FED80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143625" y="285750"/>
            <a:ext cx="990600" cy="962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134225" y="357188"/>
            <a:ext cx="2009775" cy="847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0" y="6334125"/>
            <a:ext cx="4214813" cy="523875"/>
          </a:xfrm>
          <a:prstGeom prst="rect">
            <a:avLst/>
          </a:prstGeom>
          <a:solidFill>
            <a:srgbClr val="32CD32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4214813" y="6334125"/>
            <a:ext cx="4929187" cy="520700"/>
          </a:xfrm>
          <a:prstGeom prst="rect">
            <a:avLst/>
          </a:prstGeom>
          <a:solidFill>
            <a:srgbClr val="006400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PROFESIONAL – QUR</a:t>
            </a:r>
            <a:r>
              <a:rPr lang="ja-JP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ANI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1628775"/>
            <a:ext cx="9144000" cy="43561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5213" y="2971800"/>
            <a:ext cx="7008812" cy="4238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3315" name="AutoShape 3"/>
          <p:cNvSpPr>
            <a:spLocks noChangeArrowheads="1"/>
          </p:cNvSpPr>
          <p:nvPr/>
        </p:nvSpPr>
        <p:spPr bwMode="auto">
          <a:xfrm>
            <a:off x="5257800" y="5957888"/>
            <a:ext cx="3886200" cy="900112"/>
          </a:xfrm>
          <a:custGeom>
            <a:avLst/>
            <a:gdLst>
              <a:gd name="G0" fmla="+- 1 0 0"/>
              <a:gd name="G1" fmla="+- 1 0 0"/>
              <a:gd name="G2" fmla="+- 1 0 0"/>
              <a:gd name="G3" fmla="+- 21600 0 0"/>
              <a:gd name="G4" fmla="+- 1 0 0"/>
              <a:gd name="T0" fmla="*/ 1943100 w 21600"/>
              <a:gd name="T1" fmla="*/ 0 h 21600"/>
              <a:gd name="T2" fmla="*/ 3886200 w 21600"/>
              <a:gd name="T3" fmla="*/ 450056 h 21600"/>
              <a:gd name="T4" fmla="*/ 1943100 w 21600"/>
              <a:gd name="T5" fmla="*/ 900112 h 21600"/>
              <a:gd name="T6" fmla="*/ 0 w 21600"/>
              <a:gd name="T7" fmla="*/ 450056 h 21600"/>
              <a:gd name="T8" fmla="*/ 0 w 21600"/>
              <a:gd name="T9" fmla="*/ 0 h 21600"/>
              <a:gd name="T10" fmla="*/ 21600 w 21600"/>
              <a:gd name="T11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1F3672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spcBef>
                <a:spcPts val="6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FFFFFF"/>
                </a:solidFill>
                <a:latin typeface="Apple Chancery" charset="0"/>
                <a:ea typeface="Arial Unicode MS" pitchFamily="34" charset="-128"/>
                <a:cs typeface="Arial Unicode MS" pitchFamily="34" charset="-128"/>
              </a:rPr>
              <a:t>zoelist_2203@yahoo.co.id</a:t>
            </a:r>
          </a:p>
        </p:txBody>
      </p:sp>
      <p:sp>
        <p:nvSpPr>
          <p:cNvPr id="13316" name="Freeform 4"/>
          <p:cNvSpPr>
            <a:spLocks noChangeArrowheads="1"/>
          </p:cNvSpPr>
          <p:nvPr/>
        </p:nvSpPr>
        <p:spPr bwMode="auto">
          <a:xfrm>
            <a:off x="0" y="5957888"/>
            <a:ext cx="5257800" cy="900112"/>
          </a:xfrm>
          <a:custGeom>
            <a:avLst/>
            <a:gdLst>
              <a:gd name="G0" fmla="+- 1 0 0"/>
              <a:gd name="G1" fmla="+- 1 0 0"/>
              <a:gd name="G2" fmla="+- 1 0 0"/>
              <a:gd name="G3" fmla="+- 21600 0 0"/>
              <a:gd name="G4" fmla="+- 1 0 0"/>
              <a:gd name="T0" fmla="*/ 2628900 w 21600"/>
              <a:gd name="T1" fmla="*/ 0 h 21600"/>
              <a:gd name="T2" fmla="*/ 5257800 w 21600"/>
              <a:gd name="T3" fmla="*/ 450056 h 21600"/>
              <a:gd name="T4" fmla="*/ 2628900 w 21600"/>
              <a:gd name="T5" fmla="*/ 900112 h 21600"/>
              <a:gd name="T6" fmla="*/ 0 w 21600"/>
              <a:gd name="T7" fmla="*/ 450056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A793B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2pPr>
      <a:lvl3pPr marL="11430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3pPr>
      <a:lvl4pPr marL="16002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4pPr>
      <a:lvl5pPr marL="20574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5pPr>
      <a:lvl6pPr marL="25146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6pPr>
      <a:lvl7pPr marL="29718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7pPr>
      <a:lvl8pPr marL="34290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8pPr>
      <a:lvl9pPr marL="38862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2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9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Arial" pitchFamily="34" charset="0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pitchFamily="34" charset="0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pitchFamily="34" charset="0"/>
          <a:ea typeface="+mn-ea"/>
          <a:cs typeface="+mn-cs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pitchFamily="34" charset="0"/>
          <a:ea typeface="+mn-ea"/>
          <a:cs typeface="+mn-cs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pitchFamily="34" charset="0"/>
          <a:ea typeface="+mn-ea"/>
          <a:cs typeface="+mn-cs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pitchFamily="34" charset="0"/>
          <a:ea typeface="+mn-ea"/>
          <a:cs typeface="+mn-cs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pitchFamily="34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611813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D84469AA-77C7-4F00-93E5-2CECDD41959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143625" y="285750"/>
            <a:ext cx="990600" cy="962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134225" y="357188"/>
            <a:ext cx="2009775" cy="847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0" y="6334125"/>
            <a:ext cx="4214813" cy="523875"/>
          </a:xfrm>
          <a:prstGeom prst="rect">
            <a:avLst/>
          </a:prstGeom>
          <a:solidFill>
            <a:srgbClr val="32CD32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4214813" y="6334125"/>
            <a:ext cx="4929187" cy="520700"/>
          </a:xfrm>
          <a:prstGeom prst="rect">
            <a:avLst/>
          </a:prstGeom>
          <a:solidFill>
            <a:srgbClr val="006400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PROFESIONAL – QUR</a:t>
            </a:r>
            <a:r>
              <a:rPr lang="ja-JP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ANI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1628775"/>
            <a:ext cx="9144000" cy="43561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5213" y="2971800"/>
            <a:ext cx="7008812" cy="4238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5363" name="AutoShape 3"/>
          <p:cNvSpPr>
            <a:spLocks noChangeArrowheads="1"/>
          </p:cNvSpPr>
          <p:nvPr/>
        </p:nvSpPr>
        <p:spPr bwMode="auto">
          <a:xfrm>
            <a:off x="5257800" y="5957888"/>
            <a:ext cx="3886200" cy="900112"/>
          </a:xfrm>
          <a:custGeom>
            <a:avLst/>
            <a:gdLst>
              <a:gd name="G0" fmla="+- 1 0 0"/>
              <a:gd name="G1" fmla="+- 1 0 0"/>
              <a:gd name="G2" fmla="+- 1 0 0"/>
              <a:gd name="G3" fmla="+- 21600 0 0"/>
              <a:gd name="G4" fmla="+- 1 0 0"/>
              <a:gd name="T0" fmla="*/ 1943100 w 21600"/>
              <a:gd name="T1" fmla="*/ 0 h 21600"/>
              <a:gd name="T2" fmla="*/ 3886200 w 21600"/>
              <a:gd name="T3" fmla="*/ 450056 h 21600"/>
              <a:gd name="T4" fmla="*/ 1943100 w 21600"/>
              <a:gd name="T5" fmla="*/ 900112 h 21600"/>
              <a:gd name="T6" fmla="*/ 0 w 21600"/>
              <a:gd name="T7" fmla="*/ 450056 h 21600"/>
              <a:gd name="T8" fmla="*/ 0 w 21600"/>
              <a:gd name="T9" fmla="*/ 0 h 21600"/>
              <a:gd name="T10" fmla="*/ 21600 w 21600"/>
              <a:gd name="T11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1F3672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spcBef>
                <a:spcPts val="6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FFFFFF"/>
                </a:solidFill>
                <a:latin typeface="Apple Chancery" charset="0"/>
                <a:ea typeface="Arial Unicode MS" pitchFamily="34" charset="-128"/>
                <a:cs typeface="Arial Unicode MS" pitchFamily="34" charset="-128"/>
              </a:rPr>
              <a:t>zoelist_2203@yahoo.co.id</a:t>
            </a:r>
          </a:p>
        </p:txBody>
      </p:sp>
      <p:sp>
        <p:nvSpPr>
          <p:cNvPr id="15364" name="Freeform 4"/>
          <p:cNvSpPr>
            <a:spLocks noChangeArrowheads="1"/>
          </p:cNvSpPr>
          <p:nvPr/>
        </p:nvSpPr>
        <p:spPr bwMode="auto">
          <a:xfrm>
            <a:off x="0" y="5957888"/>
            <a:ext cx="5257800" cy="900112"/>
          </a:xfrm>
          <a:custGeom>
            <a:avLst/>
            <a:gdLst>
              <a:gd name="G0" fmla="+- 1 0 0"/>
              <a:gd name="G1" fmla="+- 1 0 0"/>
              <a:gd name="G2" fmla="+- 1 0 0"/>
              <a:gd name="G3" fmla="+- 21600 0 0"/>
              <a:gd name="G4" fmla="+- 1 0 0"/>
              <a:gd name="T0" fmla="*/ 2628900 w 21600"/>
              <a:gd name="T1" fmla="*/ 0 h 21600"/>
              <a:gd name="T2" fmla="*/ 5257800 w 21600"/>
              <a:gd name="T3" fmla="*/ 450056 h 21600"/>
              <a:gd name="T4" fmla="*/ 2628900 w 21600"/>
              <a:gd name="T5" fmla="*/ 900112 h 21600"/>
              <a:gd name="T6" fmla="*/ 0 w 21600"/>
              <a:gd name="T7" fmla="*/ 450056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A793B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2pPr>
      <a:lvl3pPr marL="11430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3pPr>
      <a:lvl4pPr marL="16002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4pPr>
      <a:lvl5pPr marL="20574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5pPr>
      <a:lvl6pPr marL="25146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6pPr>
      <a:lvl7pPr marL="29718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7pPr>
      <a:lvl8pPr marL="34290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8pPr>
      <a:lvl9pPr marL="38862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2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9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Arial" pitchFamily="34" charset="0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pitchFamily="34" charset="0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pitchFamily="34" charset="0"/>
          <a:ea typeface="+mn-ea"/>
          <a:cs typeface="+mn-cs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pitchFamily="34" charset="0"/>
          <a:ea typeface="+mn-ea"/>
          <a:cs typeface="+mn-cs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pitchFamily="34" charset="0"/>
          <a:ea typeface="+mn-ea"/>
          <a:cs typeface="+mn-cs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pitchFamily="34" charset="0"/>
          <a:ea typeface="+mn-ea"/>
          <a:cs typeface="+mn-cs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pitchFamily="34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AA005250-F006-4663-92AA-E2B35B01F4A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id-ID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0C1AC2E5-DFBE-4FBB-8FF6-4825A630EE1D}" type="slidenum">
              <a:rPr lang="id-ID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id-ID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2ED4EB71-3A94-4054-9716-2DA80AA39262}" type="slidenum">
              <a:rPr lang="id-ID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1628775"/>
            <a:ext cx="9144000" cy="43561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5213" y="2971800"/>
            <a:ext cx="7008812" cy="4238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7" name="AutoShape 3"/>
          <p:cNvSpPr>
            <a:spLocks noChangeArrowheads="1"/>
          </p:cNvSpPr>
          <p:nvPr/>
        </p:nvSpPr>
        <p:spPr bwMode="auto">
          <a:xfrm>
            <a:off x="5257800" y="5957888"/>
            <a:ext cx="3886200" cy="900112"/>
          </a:xfrm>
          <a:custGeom>
            <a:avLst/>
            <a:gdLst>
              <a:gd name="G0" fmla="+- 1 0 0"/>
              <a:gd name="G1" fmla="+- 1 0 0"/>
              <a:gd name="G2" fmla="+- 1 0 0"/>
              <a:gd name="G3" fmla="+- 21600 0 0"/>
              <a:gd name="G4" fmla="+- 1 0 0"/>
              <a:gd name="T0" fmla="*/ 1943100 w 21600"/>
              <a:gd name="T1" fmla="*/ 0 h 21600"/>
              <a:gd name="T2" fmla="*/ 3886200 w 21600"/>
              <a:gd name="T3" fmla="*/ 450056 h 21600"/>
              <a:gd name="T4" fmla="*/ 1943100 w 21600"/>
              <a:gd name="T5" fmla="*/ 900112 h 21600"/>
              <a:gd name="T6" fmla="*/ 0 w 21600"/>
              <a:gd name="T7" fmla="*/ 450056 h 21600"/>
              <a:gd name="T8" fmla="*/ 0 w 21600"/>
              <a:gd name="T9" fmla="*/ 0 h 21600"/>
              <a:gd name="T10" fmla="*/ 21600 w 21600"/>
              <a:gd name="T11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1F3672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spcBef>
                <a:spcPts val="6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FFFFFF"/>
                </a:solidFill>
                <a:latin typeface="Apple Chancery" charset="0"/>
                <a:ea typeface="Arial Unicode MS" pitchFamily="34" charset="-128"/>
                <a:cs typeface="Arial Unicode MS" pitchFamily="34" charset="-128"/>
              </a:rPr>
              <a:t>zoelist_2203@yahoo.co.id</a:t>
            </a:r>
          </a:p>
        </p:txBody>
      </p:sp>
      <p:sp>
        <p:nvSpPr>
          <p:cNvPr id="1028" name="Freeform 4"/>
          <p:cNvSpPr>
            <a:spLocks noChangeArrowheads="1"/>
          </p:cNvSpPr>
          <p:nvPr/>
        </p:nvSpPr>
        <p:spPr bwMode="auto">
          <a:xfrm>
            <a:off x="0" y="5957888"/>
            <a:ext cx="5257800" cy="900112"/>
          </a:xfrm>
          <a:custGeom>
            <a:avLst/>
            <a:gdLst>
              <a:gd name="G0" fmla="+- 1 0 0"/>
              <a:gd name="G1" fmla="+- 1 0 0"/>
              <a:gd name="G2" fmla="+- 1 0 0"/>
              <a:gd name="G3" fmla="+- 21600 0 0"/>
              <a:gd name="G4" fmla="+- 1 0 0"/>
              <a:gd name="T0" fmla="*/ 2628900 w 21600"/>
              <a:gd name="T1" fmla="*/ 0 h 21600"/>
              <a:gd name="T2" fmla="*/ 5257800 w 21600"/>
              <a:gd name="T3" fmla="*/ 450056 h 21600"/>
              <a:gd name="T4" fmla="*/ 2628900 w 21600"/>
              <a:gd name="T5" fmla="*/ 900112 h 21600"/>
              <a:gd name="T6" fmla="*/ 0 w 21600"/>
              <a:gd name="T7" fmla="*/ 450056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A793B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2pPr>
      <a:lvl3pPr marL="11430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3pPr>
      <a:lvl4pPr marL="16002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4pPr>
      <a:lvl5pPr marL="20574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5pPr>
      <a:lvl6pPr marL="25146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6pPr>
      <a:lvl7pPr marL="29718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7pPr>
      <a:lvl8pPr marL="34290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8pPr>
      <a:lvl9pPr marL="38862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2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9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Arial" pitchFamily="34" charset="0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pitchFamily="34" charset="0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pitchFamily="34" charset="0"/>
          <a:ea typeface="+mn-ea"/>
          <a:cs typeface="+mn-cs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pitchFamily="34" charset="0"/>
          <a:ea typeface="+mn-ea"/>
          <a:cs typeface="+mn-cs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pitchFamily="34" charset="0"/>
          <a:ea typeface="+mn-ea"/>
          <a:cs typeface="+mn-cs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pitchFamily="34" charset="0"/>
          <a:ea typeface="+mn-ea"/>
          <a:cs typeface="+mn-cs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pitchFamily="34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id-ID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4AC98D5A-E530-4224-BBB6-4D9921781DC7}" type="slidenum">
              <a:rPr lang="id-ID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id-ID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0C5C70A2-8449-4A29-B39F-CAB64C05B63D}" type="slidenum">
              <a:rPr lang="id-ID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id-ID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8BECA016-0501-4515-BEAA-889769ED9C09}" type="slidenum">
              <a:rPr lang="id-ID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id-ID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A632F1CA-3494-4C7F-BC76-C46CC80A86FB}" type="slidenum">
              <a:rPr lang="id-ID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id-ID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9FD6A696-7294-48C2-A02A-8A3134FB8BFB}" type="slidenum">
              <a:rPr lang="id-ID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id-ID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3620347B-1379-48FA-9395-7934470AEA81}" type="slidenum">
              <a:rPr lang="id-ID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id-ID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698B200C-D280-4823-B7D8-EC145A7CFBE5}" type="slidenum">
              <a:rPr lang="id-ID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id-ID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722F31D3-D8A8-4EB3-AF04-5E3086E3632D}" type="slidenum">
              <a:rPr lang="id-ID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id-ID"/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858D31C3-BCEF-45E2-952A-414BB325EB0D}" type="slidenum">
              <a:rPr lang="id-ID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143625" y="285750"/>
            <a:ext cx="990600" cy="962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134225" y="357188"/>
            <a:ext cx="2009775" cy="847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0" y="6334125"/>
            <a:ext cx="4214813" cy="523875"/>
          </a:xfrm>
          <a:prstGeom prst="rect">
            <a:avLst/>
          </a:prstGeom>
          <a:solidFill>
            <a:srgbClr val="32CD32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4214813" y="6334125"/>
            <a:ext cx="4929187" cy="520700"/>
          </a:xfrm>
          <a:prstGeom prst="rect">
            <a:avLst/>
          </a:prstGeom>
          <a:solidFill>
            <a:srgbClr val="006400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PROFESIONAL – QUR</a:t>
            </a:r>
            <a:r>
              <a:rPr lang="ja-JP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ANI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611813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1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E362A97F-2F71-4A95-B7C5-20C42A3C0F0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4C9814C3-54F2-473F-A198-19A0CA2E08D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143625" y="285750"/>
            <a:ext cx="990600" cy="962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134225" y="357188"/>
            <a:ext cx="2009775" cy="847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0" y="6334125"/>
            <a:ext cx="4214813" cy="523875"/>
          </a:xfrm>
          <a:prstGeom prst="rect">
            <a:avLst/>
          </a:prstGeom>
          <a:solidFill>
            <a:srgbClr val="32CD32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214813" y="6334125"/>
            <a:ext cx="4929187" cy="520700"/>
          </a:xfrm>
          <a:prstGeom prst="rect">
            <a:avLst/>
          </a:prstGeom>
          <a:solidFill>
            <a:srgbClr val="006400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PROFESIONAL – QUR</a:t>
            </a:r>
            <a:r>
              <a:rPr lang="ja-JP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ANI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611813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05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E53DB050-1D82-4C71-B74E-26222049AD2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143625" y="285750"/>
            <a:ext cx="990600" cy="962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134225" y="357188"/>
            <a:ext cx="2009775" cy="847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0" y="6334125"/>
            <a:ext cx="4214813" cy="523875"/>
          </a:xfrm>
          <a:prstGeom prst="rect">
            <a:avLst/>
          </a:prstGeom>
          <a:solidFill>
            <a:srgbClr val="32CD32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4214813" y="6334125"/>
            <a:ext cx="4929187" cy="520700"/>
          </a:xfrm>
          <a:prstGeom prst="rect">
            <a:avLst/>
          </a:prstGeom>
          <a:solidFill>
            <a:srgbClr val="006400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PROFESIONAL – QUR</a:t>
            </a:r>
            <a:r>
              <a:rPr lang="ja-JP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ANI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611813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9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3460BCDC-8FB0-42AA-B94F-BB739CE55BE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143625" y="285750"/>
            <a:ext cx="990600" cy="962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134225" y="357188"/>
            <a:ext cx="2009775" cy="847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0" y="6334125"/>
            <a:ext cx="4214813" cy="523875"/>
          </a:xfrm>
          <a:prstGeom prst="rect">
            <a:avLst/>
          </a:prstGeom>
          <a:solidFill>
            <a:srgbClr val="32CD32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4214813" y="6334125"/>
            <a:ext cx="4929187" cy="520700"/>
          </a:xfrm>
          <a:prstGeom prst="rect">
            <a:avLst/>
          </a:prstGeom>
          <a:solidFill>
            <a:srgbClr val="006400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PROFESIONAL – QUR</a:t>
            </a:r>
            <a:r>
              <a:rPr lang="ja-JP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ANI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611813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53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5A01AD8F-1C19-4924-8AC1-F3B9BF27849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143625" y="285750"/>
            <a:ext cx="990600" cy="962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134225" y="357188"/>
            <a:ext cx="2009775" cy="847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0" y="6334125"/>
            <a:ext cx="4214813" cy="523875"/>
          </a:xfrm>
          <a:prstGeom prst="rect">
            <a:avLst/>
          </a:prstGeom>
          <a:solidFill>
            <a:srgbClr val="32CD32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4214813" y="6334125"/>
            <a:ext cx="4929187" cy="520700"/>
          </a:xfrm>
          <a:prstGeom prst="rect">
            <a:avLst/>
          </a:prstGeom>
          <a:solidFill>
            <a:srgbClr val="006400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PROFESIONAL – QUR</a:t>
            </a:r>
            <a:r>
              <a:rPr lang="ja-JP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ANI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611813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7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7D5C47EA-317B-4633-B621-FFB0D0B4561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143625" y="285750"/>
            <a:ext cx="990600" cy="962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134225" y="357188"/>
            <a:ext cx="2009775" cy="847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0" y="6334125"/>
            <a:ext cx="4214813" cy="523875"/>
          </a:xfrm>
          <a:prstGeom prst="rect">
            <a:avLst/>
          </a:prstGeom>
          <a:solidFill>
            <a:srgbClr val="32CD32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4214813" y="6334125"/>
            <a:ext cx="4929187" cy="520700"/>
          </a:xfrm>
          <a:prstGeom prst="rect">
            <a:avLst/>
          </a:prstGeom>
          <a:solidFill>
            <a:srgbClr val="006400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PROFESIONAL – QUR</a:t>
            </a:r>
            <a:r>
              <a:rPr lang="ja-JP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ANI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611813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7480B1D3-5605-4D11-BE97-E885766F857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60" r:id="rId2"/>
    <p:sldLayoutId id="2147484061" r:id="rId3"/>
    <p:sldLayoutId id="2147484062" r:id="rId4"/>
    <p:sldLayoutId id="2147484063" r:id="rId5"/>
    <p:sldLayoutId id="2147484064" r:id="rId6"/>
    <p:sldLayoutId id="2147484065" r:id="rId7"/>
    <p:sldLayoutId id="2147484066" r:id="rId8"/>
    <p:sldLayoutId id="2147484067" r:id="rId9"/>
    <p:sldLayoutId id="2147484068" r:id="rId10"/>
    <p:sldLayoutId id="214748406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143625" y="285750"/>
            <a:ext cx="990600" cy="962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134225" y="357188"/>
            <a:ext cx="2009775" cy="847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0" y="6334125"/>
            <a:ext cx="4214813" cy="523875"/>
          </a:xfrm>
          <a:prstGeom prst="rect">
            <a:avLst/>
          </a:prstGeom>
          <a:solidFill>
            <a:srgbClr val="32CD32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4214813" y="6334125"/>
            <a:ext cx="4929187" cy="520700"/>
          </a:xfrm>
          <a:prstGeom prst="rect">
            <a:avLst/>
          </a:prstGeom>
          <a:solidFill>
            <a:srgbClr val="006400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PROFESIONAL – QUR</a:t>
            </a:r>
            <a:r>
              <a:rPr lang="ja-JP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ANI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611813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5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BC808B85-138E-46D8-B543-F8EE5D13FF9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4072" r:id="rId2"/>
    <p:sldLayoutId id="2147484073" r:id="rId3"/>
    <p:sldLayoutId id="2147484074" r:id="rId4"/>
    <p:sldLayoutId id="2147484075" r:id="rId5"/>
    <p:sldLayoutId id="2147484076" r:id="rId6"/>
    <p:sldLayoutId id="2147484077" r:id="rId7"/>
    <p:sldLayoutId id="2147484078" r:id="rId8"/>
    <p:sldLayoutId id="2147484079" r:id="rId9"/>
    <p:sldLayoutId id="2147484080" r:id="rId10"/>
    <p:sldLayoutId id="2147484081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143625" y="285750"/>
            <a:ext cx="990600" cy="962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134225" y="357188"/>
            <a:ext cx="2009775" cy="847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0" y="6334125"/>
            <a:ext cx="4214813" cy="523875"/>
          </a:xfrm>
          <a:prstGeom prst="rect">
            <a:avLst/>
          </a:prstGeom>
          <a:solidFill>
            <a:srgbClr val="32CD32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4214813" y="6334125"/>
            <a:ext cx="4929187" cy="520700"/>
          </a:xfrm>
          <a:prstGeom prst="rect">
            <a:avLst/>
          </a:prstGeom>
          <a:solidFill>
            <a:srgbClr val="006400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PROFESIONAL – QUR</a:t>
            </a:r>
            <a:r>
              <a:rPr lang="ja-JP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ANI</a:t>
            </a: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611813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49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7665DAFE-CBA3-426C-98D9-0A96FC28E66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84" r:id="rId2"/>
    <p:sldLayoutId id="2147484085" r:id="rId3"/>
    <p:sldLayoutId id="2147484086" r:id="rId4"/>
    <p:sldLayoutId id="2147484087" r:id="rId5"/>
    <p:sldLayoutId id="2147484088" r:id="rId6"/>
    <p:sldLayoutId id="2147484089" r:id="rId7"/>
    <p:sldLayoutId id="2147484090" r:id="rId8"/>
    <p:sldLayoutId id="2147484091" r:id="rId9"/>
    <p:sldLayoutId id="2147484092" r:id="rId10"/>
    <p:sldLayoutId id="2147484093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143625" y="285750"/>
            <a:ext cx="990600" cy="962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134225" y="357188"/>
            <a:ext cx="2009775" cy="847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0" y="6334125"/>
            <a:ext cx="4214813" cy="523875"/>
          </a:xfrm>
          <a:prstGeom prst="rect">
            <a:avLst/>
          </a:prstGeom>
          <a:solidFill>
            <a:srgbClr val="32CD32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4214813" y="6334125"/>
            <a:ext cx="4929187" cy="520700"/>
          </a:xfrm>
          <a:prstGeom prst="rect">
            <a:avLst/>
          </a:prstGeom>
          <a:solidFill>
            <a:srgbClr val="006400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PROFESIONAL – QUR</a:t>
            </a:r>
            <a:r>
              <a:rPr lang="ja-JP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ANI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611813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73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3F1AB8B6-840A-4F4C-A10B-84F37ACE19E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5" r:id="rId1"/>
    <p:sldLayoutId id="2147484096" r:id="rId2"/>
    <p:sldLayoutId id="2147484097" r:id="rId3"/>
    <p:sldLayoutId id="2147484098" r:id="rId4"/>
    <p:sldLayoutId id="2147484099" r:id="rId5"/>
    <p:sldLayoutId id="2147484100" r:id="rId6"/>
    <p:sldLayoutId id="2147484101" r:id="rId7"/>
    <p:sldLayoutId id="2147484102" r:id="rId8"/>
    <p:sldLayoutId id="2147484103" r:id="rId9"/>
    <p:sldLayoutId id="2147484104" r:id="rId10"/>
    <p:sldLayoutId id="2147484105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143625" y="285750"/>
            <a:ext cx="990600" cy="962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134225" y="357188"/>
            <a:ext cx="2009775" cy="847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0" y="6334125"/>
            <a:ext cx="4214813" cy="523875"/>
          </a:xfrm>
          <a:prstGeom prst="rect">
            <a:avLst/>
          </a:prstGeom>
          <a:solidFill>
            <a:srgbClr val="32CD32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4214813" y="6334125"/>
            <a:ext cx="4929187" cy="520700"/>
          </a:xfrm>
          <a:prstGeom prst="rect">
            <a:avLst/>
          </a:prstGeom>
          <a:solidFill>
            <a:srgbClr val="006400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PROFESIONAL – QUR</a:t>
            </a:r>
            <a:r>
              <a:rPr lang="ja-JP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ANI</a:t>
            </a: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611813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20482513-0452-409E-AA21-A7AC4CC0C18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7" r:id="rId1"/>
    <p:sldLayoutId id="2147484108" r:id="rId2"/>
    <p:sldLayoutId id="2147484109" r:id="rId3"/>
    <p:sldLayoutId id="2147484110" r:id="rId4"/>
    <p:sldLayoutId id="2147484111" r:id="rId5"/>
    <p:sldLayoutId id="2147484112" r:id="rId6"/>
    <p:sldLayoutId id="2147484113" r:id="rId7"/>
    <p:sldLayoutId id="2147484114" r:id="rId8"/>
    <p:sldLayoutId id="2147484115" r:id="rId9"/>
    <p:sldLayoutId id="2147484116" r:id="rId10"/>
    <p:sldLayoutId id="2147484117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143625" y="285750"/>
            <a:ext cx="990600" cy="962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134225" y="357188"/>
            <a:ext cx="2009775" cy="847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6334125"/>
            <a:ext cx="4214813" cy="523875"/>
          </a:xfrm>
          <a:prstGeom prst="rect">
            <a:avLst/>
          </a:prstGeom>
          <a:solidFill>
            <a:srgbClr val="32CD32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4214813" y="6334125"/>
            <a:ext cx="4929187" cy="520700"/>
          </a:xfrm>
          <a:prstGeom prst="rect">
            <a:avLst/>
          </a:prstGeom>
          <a:solidFill>
            <a:srgbClr val="006400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PROFESIONAL – QUR</a:t>
            </a:r>
            <a:r>
              <a:rPr lang="ja-JP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ANI</a:t>
            </a: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611813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21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A1E603EC-7BC0-4C0C-B177-74C9D19CC0D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0" r:id="rId2"/>
    <p:sldLayoutId id="2147484121" r:id="rId3"/>
    <p:sldLayoutId id="2147484122" r:id="rId4"/>
    <p:sldLayoutId id="2147484123" r:id="rId5"/>
    <p:sldLayoutId id="2147484124" r:id="rId6"/>
    <p:sldLayoutId id="2147484125" r:id="rId7"/>
    <p:sldLayoutId id="2147484126" r:id="rId8"/>
    <p:sldLayoutId id="2147484127" r:id="rId9"/>
    <p:sldLayoutId id="2147484128" r:id="rId10"/>
    <p:sldLayoutId id="214748412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AE9EDB4F-3A70-4054-8236-C0E558FCFB5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Arial" pitchFamily="34" charset="0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Arial" pitchFamily="34" charset="0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Arial" pitchFamily="34" charset="0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Arial" pitchFamily="34" charset="0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Arial" pitchFamily="34" charset="0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Arial" pitchFamily="34" charset="0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Arial" pitchFamily="34" charset="0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143625" y="285750"/>
            <a:ext cx="990600" cy="962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134225" y="357188"/>
            <a:ext cx="2009775" cy="847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0" y="6334125"/>
            <a:ext cx="4214813" cy="523875"/>
          </a:xfrm>
          <a:prstGeom prst="rect">
            <a:avLst/>
          </a:prstGeom>
          <a:solidFill>
            <a:srgbClr val="32CD32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4214813" y="6334125"/>
            <a:ext cx="4929187" cy="520700"/>
          </a:xfrm>
          <a:prstGeom prst="rect">
            <a:avLst/>
          </a:prstGeom>
          <a:solidFill>
            <a:srgbClr val="006400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PROFESIONAL – QUR</a:t>
            </a:r>
            <a:r>
              <a:rPr lang="ja-JP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ANI</a:t>
            </a: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611813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44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63E0C0C0-C0A2-4DC6-9A2D-7926995EB27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32" r:id="rId2"/>
    <p:sldLayoutId id="2147484133" r:id="rId3"/>
    <p:sldLayoutId id="2147484134" r:id="rId4"/>
    <p:sldLayoutId id="2147484135" r:id="rId5"/>
    <p:sldLayoutId id="2147484136" r:id="rId6"/>
    <p:sldLayoutId id="2147484137" r:id="rId7"/>
    <p:sldLayoutId id="2147484138" r:id="rId8"/>
    <p:sldLayoutId id="2147484139" r:id="rId9"/>
    <p:sldLayoutId id="2147484140" r:id="rId10"/>
    <p:sldLayoutId id="2147484141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id-ID"/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020362FE-947F-4F88-9CBD-BEB8B43B2BA0}" type="slidenum">
              <a:rPr lang="id-ID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3" r:id="rId1"/>
    <p:sldLayoutId id="2147484144" r:id="rId2"/>
    <p:sldLayoutId id="2147484145" r:id="rId3"/>
    <p:sldLayoutId id="2147484146" r:id="rId4"/>
    <p:sldLayoutId id="2147484147" r:id="rId5"/>
    <p:sldLayoutId id="2147484148" r:id="rId6"/>
    <p:sldLayoutId id="2147484149" r:id="rId7"/>
    <p:sldLayoutId id="2147484150" r:id="rId8"/>
    <p:sldLayoutId id="2147484151" r:id="rId9"/>
    <p:sldLayoutId id="2147484152" r:id="rId10"/>
    <p:sldLayoutId id="2147484153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id-ID"/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B376BEEB-8365-453D-904D-B52A700E9F00}" type="slidenum">
              <a:rPr lang="id-ID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5" r:id="rId1"/>
    <p:sldLayoutId id="2147484156" r:id="rId2"/>
    <p:sldLayoutId id="2147484157" r:id="rId3"/>
    <p:sldLayoutId id="2147484158" r:id="rId4"/>
    <p:sldLayoutId id="2147484159" r:id="rId5"/>
    <p:sldLayoutId id="2147484160" r:id="rId6"/>
    <p:sldLayoutId id="2147484161" r:id="rId7"/>
    <p:sldLayoutId id="2147484162" r:id="rId8"/>
    <p:sldLayoutId id="2147484163" r:id="rId9"/>
    <p:sldLayoutId id="2147484164" r:id="rId10"/>
    <p:sldLayoutId id="2147484165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id-ID"/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C70906F8-413A-41F5-8F11-A60F30959715}" type="slidenum">
              <a:rPr lang="id-ID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7" r:id="rId1"/>
    <p:sldLayoutId id="2147484168" r:id="rId2"/>
    <p:sldLayoutId id="2147484169" r:id="rId3"/>
    <p:sldLayoutId id="2147484170" r:id="rId4"/>
    <p:sldLayoutId id="2147484171" r:id="rId5"/>
    <p:sldLayoutId id="2147484172" r:id="rId6"/>
    <p:sldLayoutId id="2147484173" r:id="rId7"/>
    <p:sldLayoutId id="2147484174" r:id="rId8"/>
    <p:sldLayoutId id="2147484175" r:id="rId9"/>
    <p:sldLayoutId id="2147484176" r:id="rId10"/>
    <p:sldLayoutId id="2147484177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id-ID"/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BD8C1679-B7A6-42DD-B5BA-08C1B51612FB}" type="slidenum">
              <a:rPr lang="id-ID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9" r:id="rId1"/>
    <p:sldLayoutId id="2147484180" r:id="rId2"/>
    <p:sldLayoutId id="2147484181" r:id="rId3"/>
    <p:sldLayoutId id="2147484182" r:id="rId4"/>
    <p:sldLayoutId id="2147484183" r:id="rId5"/>
    <p:sldLayoutId id="2147484184" r:id="rId6"/>
    <p:sldLayoutId id="2147484185" r:id="rId7"/>
    <p:sldLayoutId id="2147484186" r:id="rId8"/>
    <p:sldLayoutId id="2147484187" r:id="rId9"/>
    <p:sldLayoutId id="2147484188" r:id="rId10"/>
    <p:sldLayoutId id="214748418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id-ID"/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7022098E-7FD9-40D9-9272-D3B9747D1D2C}" type="slidenum">
              <a:rPr lang="id-ID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1" r:id="rId1"/>
    <p:sldLayoutId id="2147484192" r:id="rId2"/>
    <p:sldLayoutId id="2147484193" r:id="rId3"/>
    <p:sldLayoutId id="2147484194" r:id="rId4"/>
    <p:sldLayoutId id="2147484195" r:id="rId5"/>
    <p:sldLayoutId id="2147484196" r:id="rId6"/>
    <p:sldLayoutId id="2147484197" r:id="rId7"/>
    <p:sldLayoutId id="2147484198" r:id="rId8"/>
    <p:sldLayoutId id="2147484199" r:id="rId9"/>
    <p:sldLayoutId id="2147484200" r:id="rId10"/>
    <p:sldLayoutId id="2147484201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id-ID"/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9D7A4B1B-EA81-454E-9522-9AEE0AC707EC}" type="slidenum">
              <a:rPr lang="id-ID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3" r:id="rId1"/>
    <p:sldLayoutId id="2147484204" r:id="rId2"/>
    <p:sldLayoutId id="2147484205" r:id="rId3"/>
    <p:sldLayoutId id="2147484206" r:id="rId4"/>
    <p:sldLayoutId id="2147484207" r:id="rId5"/>
    <p:sldLayoutId id="2147484208" r:id="rId6"/>
    <p:sldLayoutId id="2147484209" r:id="rId7"/>
    <p:sldLayoutId id="2147484210" r:id="rId8"/>
    <p:sldLayoutId id="2147484211" r:id="rId9"/>
    <p:sldLayoutId id="2147484212" r:id="rId10"/>
    <p:sldLayoutId id="2147484213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id-ID"/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FA20E02A-84F5-4E12-83E9-736A9FAAD9C6}" type="slidenum">
              <a:rPr lang="id-ID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5" r:id="rId1"/>
    <p:sldLayoutId id="2147484216" r:id="rId2"/>
    <p:sldLayoutId id="2147484217" r:id="rId3"/>
    <p:sldLayoutId id="2147484218" r:id="rId4"/>
    <p:sldLayoutId id="2147484219" r:id="rId5"/>
    <p:sldLayoutId id="2147484220" r:id="rId6"/>
    <p:sldLayoutId id="2147484221" r:id="rId7"/>
    <p:sldLayoutId id="2147484222" r:id="rId8"/>
    <p:sldLayoutId id="2147484223" r:id="rId9"/>
    <p:sldLayoutId id="2147484224" r:id="rId10"/>
    <p:sldLayoutId id="2147484225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id-ID"/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2524972F-26C0-4087-8925-D40803AD9820}" type="slidenum">
              <a:rPr lang="id-ID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7" r:id="rId1"/>
    <p:sldLayoutId id="2147484228" r:id="rId2"/>
    <p:sldLayoutId id="2147484229" r:id="rId3"/>
    <p:sldLayoutId id="2147484230" r:id="rId4"/>
    <p:sldLayoutId id="2147484231" r:id="rId5"/>
    <p:sldLayoutId id="2147484232" r:id="rId6"/>
    <p:sldLayoutId id="2147484233" r:id="rId7"/>
    <p:sldLayoutId id="2147484234" r:id="rId8"/>
    <p:sldLayoutId id="2147484235" r:id="rId9"/>
    <p:sldLayoutId id="2147484236" r:id="rId10"/>
    <p:sldLayoutId id="2147484237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id-ID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A50EF450-E7DC-48F1-867F-ADA93632A80F}" type="slidenum">
              <a:rPr lang="id-ID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9" r:id="rId1"/>
    <p:sldLayoutId id="2147484240" r:id="rId2"/>
    <p:sldLayoutId id="2147484241" r:id="rId3"/>
    <p:sldLayoutId id="2147484242" r:id="rId4"/>
    <p:sldLayoutId id="2147484243" r:id="rId5"/>
    <p:sldLayoutId id="2147484244" r:id="rId6"/>
    <p:sldLayoutId id="2147484245" r:id="rId7"/>
    <p:sldLayoutId id="2147484246" r:id="rId8"/>
    <p:sldLayoutId id="2147484247" r:id="rId9"/>
    <p:sldLayoutId id="2147484248" r:id="rId10"/>
    <p:sldLayoutId id="214748424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611813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D44E41DE-089C-4911-984A-F5EBB255A893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143625" y="285750"/>
            <a:ext cx="990600" cy="962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134225" y="357188"/>
            <a:ext cx="2009775" cy="847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0" y="6334125"/>
            <a:ext cx="4214813" cy="523875"/>
          </a:xfrm>
          <a:prstGeom prst="rect">
            <a:avLst/>
          </a:prstGeom>
          <a:solidFill>
            <a:srgbClr val="32CD32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4214813" y="6334125"/>
            <a:ext cx="4929187" cy="520700"/>
          </a:xfrm>
          <a:prstGeom prst="rect">
            <a:avLst/>
          </a:prstGeom>
          <a:solidFill>
            <a:srgbClr val="006400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PROFESIONAL – QUR</a:t>
            </a:r>
            <a:r>
              <a:rPr lang="ja-JP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ANI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id-ID"/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83B1860E-6679-41E6-93E3-9289958E8141}" type="slidenum">
              <a:rPr lang="id-ID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1" r:id="rId1"/>
    <p:sldLayoutId id="2147484252" r:id="rId2"/>
    <p:sldLayoutId id="2147484253" r:id="rId3"/>
    <p:sldLayoutId id="2147484254" r:id="rId4"/>
    <p:sldLayoutId id="2147484255" r:id="rId5"/>
    <p:sldLayoutId id="2147484256" r:id="rId6"/>
    <p:sldLayoutId id="2147484257" r:id="rId7"/>
    <p:sldLayoutId id="2147484258" r:id="rId8"/>
    <p:sldLayoutId id="2147484259" r:id="rId9"/>
    <p:sldLayoutId id="2147484260" r:id="rId10"/>
    <p:sldLayoutId id="2147484261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id-ID"/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3B941B26-A135-4012-A9F4-B5045943D412}" type="slidenum">
              <a:rPr lang="id-ID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3" r:id="rId1"/>
    <p:sldLayoutId id="2147484264" r:id="rId2"/>
    <p:sldLayoutId id="2147484265" r:id="rId3"/>
    <p:sldLayoutId id="2147484266" r:id="rId4"/>
    <p:sldLayoutId id="2147484267" r:id="rId5"/>
    <p:sldLayoutId id="2147484268" r:id="rId6"/>
    <p:sldLayoutId id="2147484269" r:id="rId7"/>
    <p:sldLayoutId id="2147484270" r:id="rId8"/>
    <p:sldLayoutId id="2147484271" r:id="rId9"/>
    <p:sldLayoutId id="2147484272" r:id="rId10"/>
    <p:sldLayoutId id="2147484273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F41F5FE4-C385-47D4-AF1C-766EF2D6BFA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5" r:id="rId1"/>
    <p:sldLayoutId id="2147484276" r:id="rId2"/>
    <p:sldLayoutId id="2147484277" r:id="rId3"/>
    <p:sldLayoutId id="2147484278" r:id="rId4"/>
    <p:sldLayoutId id="2147484279" r:id="rId5"/>
    <p:sldLayoutId id="2147484280" r:id="rId6"/>
    <p:sldLayoutId id="2147484281" r:id="rId7"/>
    <p:sldLayoutId id="2147484282" r:id="rId8"/>
    <p:sldLayoutId id="2147484283" r:id="rId9"/>
    <p:sldLayoutId id="2147484284" r:id="rId10"/>
    <p:sldLayoutId id="2147484285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6AA00E64-584D-40C5-90A9-6DD5DF0501A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7" r:id="rId1"/>
    <p:sldLayoutId id="2147484288" r:id="rId2"/>
    <p:sldLayoutId id="2147484289" r:id="rId3"/>
    <p:sldLayoutId id="2147484290" r:id="rId4"/>
    <p:sldLayoutId id="2147484291" r:id="rId5"/>
    <p:sldLayoutId id="2147484292" r:id="rId6"/>
    <p:sldLayoutId id="2147484293" r:id="rId7"/>
    <p:sldLayoutId id="2147484294" r:id="rId8"/>
    <p:sldLayoutId id="2147484295" r:id="rId9"/>
    <p:sldLayoutId id="2147484296" r:id="rId10"/>
    <p:sldLayoutId id="2147484297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9A122225-6955-410C-9036-ABD81A55CA8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9" r:id="rId1"/>
    <p:sldLayoutId id="2147484300" r:id="rId2"/>
    <p:sldLayoutId id="2147484301" r:id="rId3"/>
    <p:sldLayoutId id="2147484302" r:id="rId4"/>
    <p:sldLayoutId id="2147484303" r:id="rId5"/>
    <p:sldLayoutId id="2147484304" r:id="rId6"/>
    <p:sldLayoutId id="2147484305" r:id="rId7"/>
    <p:sldLayoutId id="2147484306" r:id="rId8"/>
    <p:sldLayoutId id="2147484307" r:id="rId9"/>
    <p:sldLayoutId id="2147484308" r:id="rId10"/>
    <p:sldLayoutId id="214748430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7561BFA9-1BEF-4446-B248-8098B6D4CA3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1" r:id="rId1"/>
    <p:sldLayoutId id="2147484312" r:id="rId2"/>
    <p:sldLayoutId id="2147484313" r:id="rId3"/>
    <p:sldLayoutId id="2147484314" r:id="rId4"/>
    <p:sldLayoutId id="2147484315" r:id="rId5"/>
    <p:sldLayoutId id="2147484316" r:id="rId6"/>
    <p:sldLayoutId id="2147484317" r:id="rId7"/>
    <p:sldLayoutId id="2147484318" r:id="rId8"/>
    <p:sldLayoutId id="2147484319" r:id="rId9"/>
    <p:sldLayoutId id="2147484320" r:id="rId10"/>
    <p:sldLayoutId id="2147484321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3DFB43AB-B326-4001-B474-FDD4E6FB3BF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3" r:id="rId1"/>
    <p:sldLayoutId id="2147484324" r:id="rId2"/>
    <p:sldLayoutId id="2147484325" r:id="rId3"/>
    <p:sldLayoutId id="2147484326" r:id="rId4"/>
    <p:sldLayoutId id="2147484327" r:id="rId5"/>
    <p:sldLayoutId id="2147484328" r:id="rId6"/>
    <p:sldLayoutId id="2147484329" r:id="rId7"/>
    <p:sldLayoutId id="2147484330" r:id="rId8"/>
    <p:sldLayoutId id="2147484331" r:id="rId9"/>
    <p:sldLayoutId id="2147484332" r:id="rId10"/>
    <p:sldLayoutId id="2147484333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DABD2599-048F-465C-9221-3842E7EC402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5" r:id="rId1"/>
    <p:sldLayoutId id="2147484336" r:id="rId2"/>
    <p:sldLayoutId id="2147484337" r:id="rId3"/>
    <p:sldLayoutId id="2147484338" r:id="rId4"/>
    <p:sldLayoutId id="2147484339" r:id="rId5"/>
    <p:sldLayoutId id="2147484340" r:id="rId6"/>
    <p:sldLayoutId id="2147484341" r:id="rId7"/>
    <p:sldLayoutId id="2147484342" r:id="rId8"/>
    <p:sldLayoutId id="2147484343" r:id="rId9"/>
    <p:sldLayoutId id="2147484344" r:id="rId10"/>
    <p:sldLayoutId id="2147484345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BF0043D3-19E9-4DB5-8F17-70EF459C915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7" r:id="rId1"/>
    <p:sldLayoutId id="2147484348" r:id="rId2"/>
    <p:sldLayoutId id="2147484349" r:id="rId3"/>
    <p:sldLayoutId id="2147484350" r:id="rId4"/>
    <p:sldLayoutId id="2147484351" r:id="rId5"/>
    <p:sldLayoutId id="2147484352" r:id="rId6"/>
    <p:sldLayoutId id="2147484353" r:id="rId7"/>
    <p:sldLayoutId id="2147484354" r:id="rId8"/>
    <p:sldLayoutId id="2147484355" r:id="rId9"/>
    <p:sldLayoutId id="2147484356" r:id="rId10"/>
    <p:sldLayoutId id="2147484357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11BEBDAD-A914-4A1D-80BF-3C2AD6A1E0B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9" r:id="rId1"/>
    <p:sldLayoutId id="2147484360" r:id="rId2"/>
    <p:sldLayoutId id="2147484361" r:id="rId3"/>
    <p:sldLayoutId id="2147484362" r:id="rId4"/>
    <p:sldLayoutId id="2147484363" r:id="rId5"/>
    <p:sldLayoutId id="2147484364" r:id="rId6"/>
    <p:sldLayoutId id="2147484365" r:id="rId7"/>
    <p:sldLayoutId id="2147484366" r:id="rId8"/>
    <p:sldLayoutId id="2147484367" r:id="rId9"/>
    <p:sldLayoutId id="2147484368" r:id="rId10"/>
    <p:sldLayoutId id="214748436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1628775"/>
            <a:ext cx="9144000" cy="43561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5213" y="2971800"/>
            <a:ext cx="7008812" cy="4238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5257800" y="5957888"/>
            <a:ext cx="3886200" cy="900112"/>
          </a:xfrm>
          <a:custGeom>
            <a:avLst/>
            <a:gdLst>
              <a:gd name="G0" fmla="+- 1 0 0"/>
              <a:gd name="G1" fmla="+- 1 0 0"/>
              <a:gd name="G2" fmla="+- 1 0 0"/>
              <a:gd name="G3" fmla="+- 21600 0 0"/>
              <a:gd name="G4" fmla="+- 1 0 0"/>
              <a:gd name="T0" fmla="*/ 1943100 w 21600"/>
              <a:gd name="T1" fmla="*/ 0 h 21600"/>
              <a:gd name="T2" fmla="*/ 3886200 w 21600"/>
              <a:gd name="T3" fmla="*/ 450056 h 21600"/>
              <a:gd name="T4" fmla="*/ 1943100 w 21600"/>
              <a:gd name="T5" fmla="*/ 900112 h 21600"/>
              <a:gd name="T6" fmla="*/ 0 w 21600"/>
              <a:gd name="T7" fmla="*/ 450056 h 21600"/>
              <a:gd name="T8" fmla="*/ 0 w 21600"/>
              <a:gd name="T9" fmla="*/ 0 h 21600"/>
              <a:gd name="T10" fmla="*/ 21600 w 21600"/>
              <a:gd name="T11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1F3672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spcBef>
                <a:spcPts val="6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FFFFFF"/>
                </a:solidFill>
                <a:latin typeface="Apple Chancery" charset="0"/>
                <a:ea typeface="Arial Unicode MS" pitchFamily="34" charset="-128"/>
                <a:cs typeface="Arial Unicode MS" pitchFamily="34" charset="-128"/>
              </a:rPr>
              <a:t>zoelist_2203@yahoo.co.id</a:t>
            </a:r>
          </a:p>
        </p:txBody>
      </p:sp>
      <p:sp>
        <p:nvSpPr>
          <p:cNvPr id="5124" name="Freeform 4"/>
          <p:cNvSpPr>
            <a:spLocks noChangeArrowheads="1"/>
          </p:cNvSpPr>
          <p:nvPr/>
        </p:nvSpPr>
        <p:spPr bwMode="auto">
          <a:xfrm>
            <a:off x="0" y="5957888"/>
            <a:ext cx="5257800" cy="900112"/>
          </a:xfrm>
          <a:custGeom>
            <a:avLst/>
            <a:gdLst>
              <a:gd name="G0" fmla="+- 1 0 0"/>
              <a:gd name="G1" fmla="+- 1 0 0"/>
              <a:gd name="G2" fmla="+- 1 0 0"/>
              <a:gd name="G3" fmla="+- 21600 0 0"/>
              <a:gd name="G4" fmla="+- 1 0 0"/>
              <a:gd name="T0" fmla="*/ 2628900 w 21600"/>
              <a:gd name="T1" fmla="*/ 0 h 21600"/>
              <a:gd name="T2" fmla="*/ 5257800 w 21600"/>
              <a:gd name="T3" fmla="*/ 450056 h 21600"/>
              <a:gd name="T4" fmla="*/ 2628900 w 21600"/>
              <a:gd name="T5" fmla="*/ 900112 h 21600"/>
              <a:gd name="T6" fmla="*/ 0 w 21600"/>
              <a:gd name="T7" fmla="*/ 450056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A793B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2pPr>
      <a:lvl3pPr marL="11430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3pPr>
      <a:lvl4pPr marL="16002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4pPr>
      <a:lvl5pPr marL="20574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5pPr>
      <a:lvl6pPr marL="25146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6pPr>
      <a:lvl7pPr marL="29718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7pPr>
      <a:lvl8pPr marL="34290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8pPr>
      <a:lvl9pPr marL="38862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2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9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Arial" pitchFamily="34" charset="0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pitchFamily="34" charset="0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pitchFamily="34" charset="0"/>
          <a:ea typeface="+mn-ea"/>
          <a:cs typeface="+mn-cs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pitchFamily="34" charset="0"/>
          <a:ea typeface="+mn-ea"/>
          <a:cs typeface="+mn-cs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pitchFamily="34" charset="0"/>
          <a:ea typeface="+mn-ea"/>
          <a:cs typeface="+mn-cs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pitchFamily="34" charset="0"/>
          <a:ea typeface="+mn-ea"/>
          <a:cs typeface="+mn-cs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pitchFamily="34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FA0692D0-CB5F-4C5C-87C4-8A8903D9C0F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1" r:id="rId1"/>
    <p:sldLayoutId id="2147484372" r:id="rId2"/>
    <p:sldLayoutId id="2147484373" r:id="rId3"/>
    <p:sldLayoutId id="2147484374" r:id="rId4"/>
    <p:sldLayoutId id="2147484375" r:id="rId5"/>
    <p:sldLayoutId id="2147484376" r:id="rId6"/>
    <p:sldLayoutId id="2147484377" r:id="rId7"/>
    <p:sldLayoutId id="2147484378" r:id="rId8"/>
    <p:sldLayoutId id="2147484379" r:id="rId9"/>
    <p:sldLayoutId id="2147484380" r:id="rId10"/>
    <p:sldLayoutId id="2147484381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BB5A17D8-0523-4691-886F-A06CD3EC3EA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3" r:id="rId1"/>
    <p:sldLayoutId id="2147484384" r:id="rId2"/>
    <p:sldLayoutId id="2147484385" r:id="rId3"/>
    <p:sldLayoutId id="2147484386" r:id="rId4"/>
    <p:sldLayoutId id="2147484387" r:id="rId5"/>
    <p:sldLayoutId id="2147484388" r:id="rId6"/>
    <p:sldLayoutId id="2147484389" r:id="rId7"/>
    <p:sldLayoutId id="2147484390" r:id="rId8"/>
    <p:sldLayoutId id="2147484391" r:id="rId9"/>
    <p:sldLayoutId id="2147484392" r:id="rId10"/>
    <p:sldLayoutId id="2147484393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1FD60E0E-50C7-4DB9-AE19-875A678B86E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5" r:id="rId1"/>
    <p:sldLayoutId id="2147484396" r:id="rId2"/>
    <p:sldLayoutId id="2147484397" r:id="rId3"/>
    <p:sldLayoutId id="2147484398" r:id="rId4"/>
    <p:sldLayoutId id="2147484399" r:id="rId5"/>
    <p:sldLayoutId id="2147484400" r:id="rId6"/>
    <p:sldLayoutId id="2147484401" r:id="rId7"/>
    <p:sldLayoutId id="2147484402" r:id="rId8"/>
    <p:sldLayoutId id="2147484403" r:id="rId9"/>
    <p:sldLayoutId id="2147484404" r:id="rId10"/>
    <p:sldLayoutId id="2147484405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CEEA6A3B-2DA7-438C-913E-6A035659341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7" r:id="rId1"/>
    <p:sldLayoutId id="2147484408" r:id="rId2"/>
    <p:sldLayoutId id="2147484409" r:id="rId3"/>
    <p:sldLayoutId id="2147484410" r:id="rId4"/>
    <p:sldLayoutId id="2147484411" r:id="rId5"/>
    <p:sldLayoutId id="2147484412" r:id="rId6"/>
    <p:sldLayoutId id="2147484413" r:id="rId7"/>
    <p:sldLayoutId id="2147484414" r:id="rId8"/>
    <p:sldLayoutId id="2147484415" r:id="rId9"/>
    <p:sldLayoutId id="2147484416" r:id="rId10"/>
    <p:sldLayoutId id="2147484417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143625" y="285750"/>
            <a:ext cx="990600" cy="962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134225" y="357188"/>
            <a:ext cx="2009775" cy="847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0" y="6334125"/>
            <a:ext cx="4214813" cy="523875"/>
          </a:xfrm>
          <a:prstGeom prst="rect">
            <a:avLst/>
          </a:prstGeom>
          <a:solidFill>
            <a:srgbClr val="32CD32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4214813" y="6334125"/>
            <a:ext cx="4929187" cy="520700"/>
          </a:xfrm>
          <a:prstGeom prst="rect">
            <a:avLst/>
          </a:prstGeom>
          <a:solidFill>
            <a:srgbClr val="006400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PROFESIONAL – QUR</a:t>
            </a:r>
            <a:r>
              <a:rPr lang="ja-JP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ANI</a:t>
            </a: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611813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44" name="Text Box 8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45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A4ECDD2C-0A6E-420E-9995-56FEF9FF46F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9" r:id="rId1"/>
    <p:sldLayoutId id="2147484420" r:id="rId2"/>
    <p:sldLayoutId id="2147484421" r:id="rId3"/>
    <p:sldLayoutId id="2147484422" r:id="rId4"/>
    <p:sldLayoutId id="2147484423" r:id="rId5"/>
    <p:sldLayoutId id="2147484424" r:id="rId6"/>
    <p:sldLayoutId id="2147484425" r:id="rId7"/>
    <p:sldLayoutId id="2147484426" r:id="rId8"/>
    <p:sldLayoutId id="2147484427" r:id="rId9"/>
    <p:sldLayoutId id="2147484428" r:id="rId10"/>
    <p:sldLayoutId id="214748442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143625" y="285750"/>
            <a:ext cx="990600" cy="962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134225" y="357188"/>
            <a:ext cx="2009775" cy="847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0" y="6334125"/>
            <a:ext cx="4214813" cy="523875"/>
          </a:xfrm>
          <a:prstGeom prst="rect">
            <a:avLst/>
          </a:prstGeom>
          <a:solidFill>
            <a:srgbClr val="32CD32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4214813" y="6334125"/>
            <a:ext cx="4929187" cy="520700"/>
          </a:xfrm>
          <a:prstGeom prst="rect">
            <a:avLst/>
          </a:prstGeom>
          <a:solidFill>
            <a:srgbClr val="006400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PROFESIONAL – QUR</a:t>
            </a:r>
            <a:r>
              <a:rPr lang="ja-JP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ANI</a:t>
            </a: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611813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978BFA8F-E5D2-4521-AC97-6AB048B7CBB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1" r:id="rId1"/>
    <p:sldLayoutId id="2147484432" r:id="rId2"/>
    <p:sldLayoutId id="2147484433" r:id="rId3"/>
    <p:sldLayoutId id="2147484434" r:id="rId4"/>
    <p:sldLayoutId id="2147484435" r:id="rId5"/>
    <p:sldLayoutId id="2147484436" r:id="rId6"/>
    <p:sldLayoutId id="2147484437" r:id="rId7"/>
    <p:sldLayoutId id="2147484438" r:id="rId8"/>
    <p:sldLayoutId id="2147484439" r:id="rId9"/>
    <p:sldLayoutId id="2147484440" r:id="rId10"/>
    <p:sldLayoutId id="2147484441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143625" y="285750"/>
            <a:ext cx="990600" cy="962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134225" y="357188"/>
            <a:ext cx="2009775" cy="847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0" y="6334125"/>
            <a:ext cx="4214813" cy="523875"/>
          </a:xfrm>
          <a:prstGeom prst="rect">
            <a:avLst/>
          </a:prstGeom>
          <a:solidFill>
            <a:srgbClr val="32CD32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4214813" y="6334125"/>
            <a:ext cx="4929187" cy="520700"/>
          </a:xfrm>
          <a:prstGeom prst="rect">
            <a:avLst/>
          </a:prstGeom>
          <a:solidFill>
            <a:srgbClr val="006400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PROFESIONAL – QUR</a:t>
            </a:r>
            <a:r>
              <a:rPr lang="ja-JP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ANI</a:t>
            </a:r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611813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593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A64EA9C6-6622-4FE9-8372-E9D1D1CFE64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3" r:id="rId1"/>
    <p:sldLayoutId id="2147484444" r:id="rId2"/>
    <p:sldLayoutId id="2147484445" r:id="rId3"/>
    <p:sldLayoutId id="2147484446" r:id="rId4"/>
    <p:sldLayoutId id="2147484447" r:id="rId5"/>
    <p:sldLayoutId id="2147484448" r:id="rId6"/>
    <p:sldLayoutId id="2147484449" r:id="rId7"/>
    <p:sldLayoutId id="2147484450" r:id="rId8"/>
    <p:sldLayoutId id="2147484451" r:id="rId9"/>
    <p:sldLayoutId id="2147484452" r:id="rId10"/>
    <p:sldLayoutId id="2147484453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143625" y="285750"/>
            <a:ext cx="990600" cy="962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134225" y="357188"/>
            <a:ext cx="2009775" cy="847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0" y="6334125"/>
            <a:ext cx="4214813" cy="523875"/>
          </a:xfrm>
          <a:prstGeom prst="rect">
            <a:avLst/>
          </a:prstGeom>
          <a:solidFill>
            <a:srgbClr val="32CD32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4214813" y="6334125"/>
            <a:ext cx="4929187" cy="520700"/>
          </a:xfrm>
          <a:prstGeom prst="rect">
            <a:avLst/>
          </a:prstGeom>
          <a:solidFill>
            <a:srgbClr val="006400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PROFESIONAL – QUR</a:t>
            </a:r>
            <a:r>
              <a:rPr lang="ja-JP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ANI</a:t>
            </a:r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611813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16" name="Text Box 8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1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1577CA69-2850-42C9-8F15-1DEF3338089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5" r:id="rId1"/>
    <p:sldLayoutId id="2147484456" r:id="rId2"/>
    <p:sldLayoutId id="2147484457" r:id="rId3"/>
    <p:sldLayoutId id="2147484458" r:id="rId4"/>
    <p:sldLayoutId id="2147484459" r:id="rId5"/>
    <p:sldLayoutId id="2147484460" r:id="rId6"/>
    <p:sldLayoutId id="2147484461" r:id="rId7"/>
    <p:sldLayoutId id="2147484462" r:id="rId8"/>
    <p:sldLayoutId id="2147484463" r:id="rId9"/>
    <p:sldLayoutId id="2147484464" r:id="rId10"/>
    <p:sldLayoutId id="2147484465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12D34899-EF9E-4B27-ADB9-21586DE68A8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7" r:id="rId1"/>
    <p:sldLayoutId id="2147484468" r:id="rId2"/>
    <p:sldLayoutId id="2147484469" r:id="rId3"/>
    <p:sldLayoutId id="2147484470" r:id="rId4"/>
    <p:sldLayoutId id="2147484471" r:id="rId5"/>
    <p:sldLayoutId id="2147484472" r:id="rId6"/>
    <p:sldLayoutId id="2147484473" r:id="rId7"/>
    <p:sldLayoutId id="2147484474" r:id="rId8"/>
    <p:sldLayoutId id="2147484475" r:id="rId9"/>
    <p:sldLayoutId id="2147484476" r:id="rId10"/>
    <p:sldLayoutId id="2147484477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4A7AE85E-9E8A-4209-AAA5-E0D1B7A25A7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9" r:id="rId1"/>
    <p:sldLayoutId id="2147484480" r:id="rId2"/>
    <p:sldLayoutId id="2147484481" r:id="rId3"/>
    <p:sldLayoutId id="2147484482" r:id="rId4"/>
    <p:sldLayoutId id="2147484483" r:id="rId5"/>
    <p:sldLayoutId id="2147484484" r:id="rId6"/>
    <p:sldLayoutId id="2147484485" r:id="rId7"/>
    <p:sldLayoutId id="2147484486" r:id="rId8"/>
    <p:sldLayoutId id="2147484487" r:id="rId9"/>
    <p:sldLayoutId id="2147484488" r:id="rId10"/>
    <p:sldLayoutId id="214748448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C609D25C-5298-48A3-BBCF-3CFB0653ECC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7AD32792-890F-4683-A7BF-14A32AD0D55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91" r:id="rId1"/>
    <p:sldLayoutId id="2147484492" r:id="rId2"/>
    <p:sldLayoutId id="2147484493" r:id="rId3"/>
    <p:sldLayoutId id="2147484494" r:id="rId4"/>
    <p:sldLayoutId id="2147484495" r:id="rId5"/>
    <p:sldLayoutId id="2147484496" r:id="rId6"/>
    <p:sldLayoutId id="2147484497" r:id="rId7"/>
    <p:sldLayoutId id="2147484498" r:id="rId8"/>
    <p:sldLayoutId id="2147484499" r:id="rId9"/>
    <p:sldLayoutId id="2147484500" r:id="rId10"/>
    <p:sldLayoutId id="2147484501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64AB069C-0EC5-482D-BF42-B82A832CA62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3" r:id="rId1"/>
    <p:sldLayoutId id="2147484504" r:id="rId2"/>
    <p:sldLayoutId id="2147484505" r:id="rId3"/>
    <p:sldLayoutId id="2147484506" r:id="rId4"/>
    <p:sldLayoutId id="2147484507" r:id="rId5"/>
    <p:sldLayoutId id="2147484508" r:id="rId6"/>
    <p:sldLayoutId id="2147484509" r:id="rId7"/>
    <p:sldLayoutId id="2147484510" r:id="rId8"/>
    <p:sldLayoutId id="2147484511" r:id="rId9"/>
    <p:sldLayoutId id="2147484512" r:id="rId10"/>
    <p:sldLayoutId id="2147484513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E46C49B7-5C88-4A17-A2DD-E2988492840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15" r:id="rId1"/>
    <p:sldLayoutId id="2147484516" r:id="rId2"/>
    <p:sldLayoutId id="2147484517" r:id="rId3"/>
    <p:sldLayoutId id="2147484518" r:id="rId4"/>
    <p:sldLayoutId id="2147484519" r:id="rId5"/>
    <p:sldLayoutId id="2147484520" r:id="rId6"/>
    <p:sldLayoutId id="2147484521" r:id="rId7"/>
    <p:sldLayoutId id="2147484522" r:id="rId8"/>
    <p:sldLayoutId id="2147484523" r:id="rId9"/>
    <p:sldLayoutId id="2147484524" r:id="rId10"/>
    <p:sldLayoutId id="2147484525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8872384D-159A-4AA7-82E4-4A560ECD97E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7" r:id="rId1"/>
    <p:sldLayoutId id="2147484528" r:id="rId2"/>
    <p:sldLayoutId id="2147484529" r:id="rId3"/>
    <p:sldLayoutId id="2147484530" r:id="rId4"/>
    <p:sldLayoutId id="2147484531" r:id="rId5"/>
    <p:sldLayoutId id="2147484532" r:id="rId6"/>
    <p:sldLayoutId id="2147484533" r:id="rId7"/>
    <p:sldLayoutId id="2147484534" r:id="rId8"/>
    <p:sldLayoutId id="2147484535" r:id="rId9"/>
    <p:sldLayoutId id="2147484536" r:id="rId10"/>
    <p:sldLayoutId id="2147484537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EED700FA-9278-4E48-9E48-9E842DAB339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9" r:id="rId1"/>
    <p:sldLayoutId id="2147484540" r:id="rId2"/>
    <p:sldLayoutId id="2147484541" r:id="rId3"/>
    <p:sldLayoutId id="2147484542" r:id="rId4"/>
    <p:sldLayoutId id="2147484543" r:id="rId5"/>
    <p:sldLayoutId id="2147484544" r:id="rId6"/>
    <p:sldLayoutId id="2147484545" r:id="rId7"/>
    <p:sldLayoutId id="2147484546" r:id="rId8"/>
    <p:sldLayoutId id="2147484547" r:id="rId9"/>
    <p:sldLayoutId id="2147484548" r:id="rId10"/>
    <p:sldLayoutId id="214748454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CF7D983A-72B1-4FCE-9C75-7F7F8BF235C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51" r:id="rId1"/>
    <p:sldLayoutId id="2147484552" r:id="rId2"/>
    <p:sldLayoutId id="2147484553" r:id="rId3"/>
    <p:sldLayoutId id="2147484554" r:id="rId4"/>
    <p:sldLayoutId id="2147484555" r:id="rId5"/>
    <p:sldLayoutId id="2147484556" r:id="rId6"/>
    <p:sldLayoutId id="2147484557" r:id="rId7"/>
    <p:sldLayoutId id="2147484558" r:id="rId8"/>
    <p:sldLayoutId id="2147484559" r:id="rId9"/>
    <p:sldLayoutId id="2147484560" r:id="rId10"/>
    <p:sldLayoutId id="2147484561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450FC4FC-7D30-4C37-895A-1D58C7E1002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3" r:id="rId1"/>
    <p:sldLayoutId id="2147484564" r:id="rId2"/>
    <p:sldLayoutId id="2147484565" r:id="rId3"/>
    <p:sldLayoutId id="2147484566" r:id="rId4"/>
    <p:sldLayoutId id="2147484567" r:id="rId5"/>
    <p:sldLayoutId id="2147484568" r:id="rId6"/>
    <p:sldLayoutId id="2147484569" r:id="rId7"/>
    <p:sldLayoutId id="2147484570" r:id="rId8"/>
    <p:sldLayoutId id="2147484571" r:id="rId9"/>
    <p:sldLayoutId id="2147484572" r:id="rId10"/>
    <p:sldLayoutId id="2147484573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5FAEE1DF-0276-4C9F-9CB2-D981840DA79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75" r:id="rId1"/>
    <p:sldLayoutId id="2147484576" r:id="rId2"/>
    <p:sldLayoutId id="2147484577" r:id="rId3"/>
    <p:sldLayoutId id="2147484578" r:id="rId4"/>
    <p:sldLayoutId id="2147484579" r:id="rId5"/>
    <p:sldLayoutId id="2147484580" r:id="rId6"/>
    <p:sldLayoutId id="2147484581" r:id="rId7"/>
    <p:sldLayoutId id="2147484582" r:id="rId8"/>
    <p:sldLayoutId id="2147484583" r:id="rId9"/>
    <p:sldLayoutId id="2147484584" r:id="rId10"/>
    <p:sldLayoutId id="2147484585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D1B3B3ED-8EB9-44AF-808B-C8D3FC90C77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7" r:id="rId1"/>
    <p:sldLayoutId id="2147484588" r:id="rId2"/>
    <p:sldLayoutId id="2147484589" r:id="rId3"/>
    <p:sldLayoutId id="2147484590" r:id="rId4"/>
    <p:sldLayoutId id="2147484591" r:id="rId5"/>
    <p:sldLayoutId id="2147484592" r:id="rId6"/>
    <p:sldLayoutId id="2147484593" r:id="rId7"/>
    <p:sldLayoutId id="2147484594" r:id="rId8"/>
    <p:sldLayoutId id="2147484595" r:id="rId9"/>
    <p:sldLayoutId id="2147484596" r:id="rId10"/>
    <p:sldLayoutId id="2147484597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8DD1A8C6-4CF2-44B4-9FF0-DE75D04DF8D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611813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766E87FD-90DF-4A0C-AEAD-297D8ADCC372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143625" y="285750"/>
            <a:ext cx="990600" cy="962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134225" y="357188"/>
            <a:ext cx="2009775" cy="847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0" y="6334125"/>
            <a:ext cx="4214813" cy="523875"/>
          </a:xfrm>
          <a:prstGeom prst="rect">
            <a:avLst/>
          </a:prstGeom>
          <a:solidFill>
            <a:srgbClr val="32CD32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4214813" y="6334125"/>
            <a:ext cx="4929187" cy="520700"/>
          </a:xfrm>
          <a:prstGeom prst="rect">
            <a:avLst/>
          </a:prstGeom>
          <a:solidFill>
            <a:srgbClr val="006400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PROFESIONAL – QUR</a:t>
            </a:r>
            <a:r>
              <a:rPr lang="ja-JP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id-ID" sz="2800" b="1">
                <a:solidFill>
                  <a:srgbClr val="4DF18F"/>
                </a:solidFill>
                <a:latin typeface="Times New Roman" pitchFamily="18" charset="0"/>
                <a:cs typeface="Times New Roman" pitchFamily="18" charset="0"/>
              </a:rPr>
              <a:t>ANI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2pPr>
      <a:lvl3pPr marL="1143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3pPr>
      <a:lvl4pPr marL="1600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4pPr>
      <a:lvl5pPr marL="20574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000000"/>
          </a:solidFill>
          <a:latin typeface="Arial Narrow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Multinationals Organizations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Chapter 15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Pertimbangan legal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Section 482 (UU </a:t>
            </a:r>
            <a:r>
              <a:rPr lang="en-US" dirty="0" err="1"/>
              <a:t>Perpajakan</a:t>
            </a:r>
            <a:r>
              <a:rPr lang="en-US" dirty="0"/>
              <a:t> AS)</a:t>
            </a:r>
          </a:p>
          <a:p>
            <a:pPr lvl="1"/>
            <a:r>
              <a:rPr lang="en-US" dirty="0" err="1"/>
              <a:t>Transaksi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unit </a:t>
            </a:r>
            <a:r>
              <a:rPr lang="en-US" i="1" dirty="0"/>
              <a:t>controlled taxpayer </a:t>
            </a:r>
            <a:r>
              <a:rPr lang="en-US" dirty="0"/>
              <a:t>(</a:t>
            </a:r>
            <a:r>
              <a:rPr lang="en-US" dirty="0" err="1"/>
              <a:t>berhubungan</a:t>
            </a:r>
            <a:r>
              <a:rPr lang="en-US" dirty="0"/>
              <a:t> </a:t>
            </a:r>
            <a:r>
              <a:rPr lang="en-US" dirty="0" err="1"/>
              <a:t>istimewa</a:t>
            </a:r>
            <a:r>
              <a:rPr lang="en-US" dirty="0"/>
              <a:t>)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seakan-akan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/>
              <a:t>pihak-pihak</a:t>
            </a:r>
            <a:r>
              <a:rPr lang="en-US" dirty="0"/>
              <a:t> yang </a:t>
            </a:r>
            <a:r>
              <a:rPr lang="en-US" dirty="0" err="1"/>
              <a:t>independen</a:t>
            </a:r>
            <a:endParaRPr lang="en-US" dirty="0"/>
          </a:p>
          <a:p>
            <a:pPr lvl="1"/>
            <a:r>
              <a:rPr lang="en-US" dirty="0"/>
              <a:t>IRS (International Revenue Service)  </a:t>
            </a:r>
            <a:r>
              <a:rPr lang="en-US" dirty="0" err="1"/>
              <a:t>kantor</a:t>
            </a:r>
            <a:r>
              <a:rPr lang="en-US" dirty="0"/>
              <a:t> </a:t>
            </a:r>
            <a:r>
              <a:rPr lang="en-US" dirty="0" err="1"/>
              <a:t>pajak</a:t>
            </a:r>
            <a:r>
              <a:rPr lang="en-US" dirty="0"/>
              <a:t> AS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transfer yang </a:t>
            </a:r>
            <a:r>
              <a:rPr lang="en-US" dirty="0" err="1"/>
              <a:t>wajar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Metoda penetapan HT antar persh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Comparable uncontrolled price method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…= </a:t>
            </a:r>
            <a:r>
              <a:rPr lang="en-US" dirty="0" err="1"/>
              <a:t>harga</a:t>
            </a:r>
            <a:r>
              <a:rPr lang="en-US" dirty="0"/>
              <a:t> yang </a:t>
            </a:r>
            <a:r>
              <a:rPr lang="en-US" dirty="0" err="1"/>
              <a:t>dibayar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setara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penjualan</a:t>
            </a:r>
            <a:r>
              <a:rPr lang="en-US" dirty="0"/>
              <a:t> yang </a:t>
            </a:r>
            <a:r>
              <a:rPr lang="en-US" dirty="0" err="1"/>
              <a:t>independen</a:t>
            </a:r>
            <a:r>
              <a:rPr lang="en-US" dirty="0"/>
              <a:t> +/- </a:t>
            </a:r>
            <a:r>
              <a:rPr lang="en-US" dirty="0" err="1"/>
              <a:t>penyesuaian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Resale price method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…=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jual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 yang </a:t>
            </a:r>
            <a:r>
              <a:rPr lang="en-US" dirty="0" err="1"/>
              <a:t>berlaku</a:t>
            </a:r>
            <a:r>
              <a:rPr lang="en-US" dirty="0"/>
              <a:t> -appropriate markup +/- </a:t>
            </a:r>
            <a:r>
              <a:rPr lang="en-US" dirty="0" err="1"/>
              <a:t>penyesuaian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Cost-plus method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…=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jual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 yang </a:t>
            </a:r>
            <a:r>
              <a:rPr lang="en-US" dirty="0" err="1"/>
              <a:t>berlaku</a:t>
            </a:r>
            <a:r>
              <a:rPr lang="en-US" dirty="0"/>
              <a:t> + </a:t>
            </a:r>
            <a:r>
              <a:rPr lang="en-US" dirty="0" err="1"/>
              <a:t>persentase</a:t>
            </a:r>
            <a:r>
              <a:rPr lang="en-US" dirty="0"/>
              <a:t> markup +/- </a:t>
            </a:r>
            <a:r>
              <a:rPr lang="en-US" dirty="0" err="1"/>
              <a:t>penyesuaian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/>
              <a:t>Comparable uncontrolled price method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wajar</a:t>
            </a:r>
            <a:r>
              <a:rPr lang="en-US" dirty="0"/>
              <a:t> 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err="1"/>
              <a:t>Barang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jasa</a:t>
            </a:r>
            <a:r>
              <a:rPr lang="en-US" dirty="0"/>
              <a:t> yang </a:t>
            </a:r>
            <a:r>
              <a:rPr lang="en-US" dirty="0" err="1"/>
              <a:t>dijual</a:t>
            </a:r>
            <a:r>
              <a:rPr lang="en-US" dirty="0"/>
              <a:t> </a:t>
            </a:r>
            <a:r>
              <a:rPr lang="en-US" dirty="0" err="1"/>
              <a:t>setara</a:t>
            </a:r>
            <a:endParaRPr lang="en-US" dirty="0"/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perush</a:t>
            </a:r>
            <a:r>
              <a:rPr lang="en-US" dirty="0"/>
              <a:t> </a:t>
            </a:r>
            <a:r>
              <a:rPr lang="en-US" dirty="0" err="1"/>
              <a:t>multinasional</a:t>
            </a:r>
            <a:r>
              <a:rPr lang="en-US" dirty="0"/>
              <a:t> </a:t>
            </a:r>
            <a:r>
              <a:rPr lang="en-US" dirty="0" err="1"/>
              <a:t>dgn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berhubungan</a:t>
            </a:r>
            <a:r>
              <a:rPr lang="en-US" dirty="0"/>
              <a:t> </a:t>
            </a:r>
            <a:r>
              <a:rPr lang="en-US" dirty="0" err="1"/>
              <a:t>istimewa</a:t>
            </a:r>
            <a:r>
              <a:rPr lang="en-US" dirty="0"/>
              <a:t> </a:t>
            </a:r>
            <a:r>
              <a:rPr lang="en-US" dirty="0" err="1"/>
              <a:t>dengannya</a:t>
            </a:r>
            <a:endParaRPr lang="en-US" dirty="0"/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berhubungan</a:t>
            </a:r>
            <a:r>
              <a:rPr lang="en-US" dirty="0"/>
              <a:t> </a:t>
            </a:r>
            <a:r>
              <a:rPr lang="en-US" dirty="0" err="1"/>
              <a:t>istimewa</a:t>
            </a:r>
            <a:endParaRPr lang="en-US" dirty="0"/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err="1"/>
              <a:t>Harga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rendah</a:t>
            </a:r>
            <a:r>
              <a:rPr lang="en-US" dirty="0"/>
              <a:t> </a:t>
            </a:r>
            <a:r>
              <a:rPr lang="en-US" dirty="0" err="1"/>
              <a:t>dibandingkan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pasar</a:t>
            </a:r>
            <a:r>
              <a:rPr lang="en-US" dirty="0"/>
              <a:t> </a:t>
            </a:r>
            <a:r>
              <a:rPr lang="en-US" dirty="0" err="1"/>
              <a:t>diizinkan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Resale price method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dirty="0" err="1"/>
              <a:t>harga</a:t>
            </a:r>
            <a:r>
              <a:rPr lang="en-US" sz="2400" dirty="0"/>
              <a:t> </a:t>
            </a:r>
            <a:r>
              <a:rPr lang="en-US" sz="2400" dirty="0" err="1"/>
              <a:t>barang</a:t>
            </a:r>
            <a:r>
              <a:rPr lang="en-US" sz="2400" dirty="0"/>
              <a:t> yang </a:t>
            </a:r>
            <a:r>
              <a:rPr lang="en-US" sz="2400" dirty="0" err="1"/>
              <a:t>setara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tersedia</a:t>
            </a:r>
            <a:endParaRPr lang="en-US" sz="2400" dirty="0"/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err="1"/>
              <a:t>Dijual</a:t>
            </a:r>
            <a:r>
              <a:rPr lang="en-US" sz="2400" dirty="0"/>
              <a:t> </a:t>
            </a:r>
            <a:r>
              <a:rPr lang="en-US" sz="2400" dirty="0" err="1"/>
              <a:t>kembali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penjualan</a:t>
            </a:r>
            <a:r>
              <a:rPr lang="en-US" sz="2400" dirty="0"/>
              <a:t> yang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hubungan</a:t>
            </a:r>
            <a:r>
              <a:rPr lang="en-US" sz="2400" dirty="0"/>
              <a:t> </a:t>
            </a:r>
            <a:r>
              <a:rPr lang="en-US" sz="2400" dirty="0" err="1"/>
              <a:t>istimewa</a:t>
            </a:r>
            <a:r>
              <a:rPr lang="en-US" sz="2400" dirty="0"/>
              <a:t>/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terkendalikan</a:t>
            </a:r>
            <a:endParaRPr lang="en-US" sz="2400" dirty="0"/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err="1"/>
              <a:t>Dikurangi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persentase</a:t>
            </a:r>
            <a:r>
              <a:rPr lang="en-US" sz="2400" dirty="0"/>
              <a:t> markup </a:t>
            </a:r>
            <a:r>
              <a:rPr lang="en-US" sz="2400" dirty="0" err="1"/>
              <a:t>berdasarkan</a:t>
            </a:r>
            <a:r>
              <a:rPr lang="en-US" sz="2400" dirty="0"/>
              <a:t> </a:t>
            </a:r>
            <a:r>
              <a:rPr lang="en-US" sz="2400" dirty="0" err="1"/>
              <a:t>penjualan</a:t>
            </a:r>
            <a:r>
              <a:rPr lang="en-US" sz="2400" dirty="0"/>
              <a:t> non-</a:t>
            </a:r>
            <a:r>
              <a:rPr lang="en-US" sz="2400" dirty="0" err="1"/>
              <a:t>istimewa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afiliasi</a:t>
            </a:r>
            <a:r>
              <a:rPr lang="en-US" sz="2400" dirty="0"/>
              <a:t> yang </a:t>
            </a:r>
            <a:r>
              <a:rPr lang="en-US" sz="2400" dirty="0" err="1"/>
              <a:t>sama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penjual-kembali</a:t>
            </a:r>
            <a:r>
              <a:rPr lang="en-US" sz="2400" dirty="0"/>
              <a:t> yang </a:t>
            </a:r>
            <a:r>
              <a:rPr lang="en-US" sz="2400" dirty="0" err="1"/>
              <a:t>menjual</a:t>
            </a:r>
            <a:r>
              <a:rPr lang="en-US" sz="2400" dirty="0"/>
              <a:t> </a:t>
            </a:r>
            <a:r>
              <a:rPr lang="en-US" sz="2400" dirty="0" err="1"/>
              <a:t>produk</a:t>
            </a:r>
            <a:r>
              <a:rPr lang="en-US" sz="2400" dirty="0"/>
              <a:t> yang </a:t>
            </a:r>
            <a:r>
              <a:rPr lang="en-US" sz="2400" dirty="0" err="1"/>
              <a:t>sama</a:t>
            </a:r>
            <a:r>
              <a:rPr lang="en-US" sz="2400" dirty="0"/>
              <a:t> </a:t>
            </a:r>
            <a:r>
              <a:rPr lang="en-US" sz="2400" dirty="0" err="1"/>
              <a:t>di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pasar</a:t>
            </a:r>
            <a:r>
              <a:rPr lang="en-US" sz="2400" dirty="0"/>
              <a:t> yang </a:t>
            </a:r>
            <a:r>
              <a:rPr lang="en-US" sz="2400" dirty="0" err="1"/>
              <a:t>setara</a:t>
            </a:r>
            <a:endParaRPr lang="en-US" sz="2400" dirty="0"/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err="1"/>
              <a:t>Hanya</a:t>
            </a:r>
            <a:r>
              <a:rPr lang="en-US" sz="2400" dirty="0"/>
              <a:t> </a:t>
            </a:r>
            <a:r>
              <a:rPr lang="en-US" sz="2400" dirty="0" err="1"/>
              <a:t>jika</a:t>
            </a:r>
            <a:r>
              <a:rPr lang="en-US" sz="2400" dirty="0"/>
              <a:t>: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ada</a:t>
            </a:r>
            <a:r>
              <a:rPr lang="en-US" sz="2000" dirty="0"/>
              <a:t> </a:t>
            </a:r>
            <a:r>
              <a:rPr lang="en-US" sz="2000" dirty="0" err="1"/>
              <a:t>penjualan</a:t>
            </a:r>
            <a:r>
              <a:rPr lang="en-US" sz="2000" dirty="0"/>
              <a:t> lain yang </a:t>
            </a:r>
            <a:r>
              <a:rPr lang="en-US" sz="2000" dirty="0" err="1"/>
              <a:t>setara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non-</a:t>
            </a:r>
            <a:r>
              <a:rPr lang="en-US" sz="2000" dirty="0" err="1"/>
              <a:t>hubungan</a:t>
            </a:r>
            <a:r>
              <a:rPr lang="en-US" sz="2000" dirty="0"/>
              <a:t> </a:t>
            </a:r>
            <a:r>
              <a:rPr lang="en-US" sz="2000" dirty="0" err="1"/>
              <a:t>istimewa</a:t>
            </a:r>
            <a:endParaRPr lang="en-US" sz="2000" dirty="0"/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dirty="0" err="1"/>
              <a:t>Penjualan-kembali</a:t>
            </a:r>
            <a:r>
              <a:rPr lang="en-US" sz="2000" dirty="0"/>
              <a:t> </a:t>
            </a:r>
            <a:r>
              <a:rPr lang="en-US" sz="2000" dirty="0" err="1"/>
              <a:t>dilakukan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lama </a:t>
            </a:r>
            <a:r>
              <a:rPr lang="en-US" sz="2000" dirty="0" err="1"/>
              <a:t>sebelum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setelah</a:t>
            </a:r>
            <a:r>
              <a:rPr lang="en-US" sz="2000" dirty="0"/>
              <a:t> </a:t>
            </a:r>
            <a:r>
              <a:rPr lang="en-US" sz="2000" dirty="0" err="1"/>
              <a:t>pembelian</a:t>
            </a:r>
            <a:r>
              <a:rPr lang="en-US" sz="2000" dirty="0"/>
              <a:t> inter-</a:t>
            </a:r>
            <a:r>
              <a:rPr lang="en-US" sz="2000" dirty="0" err="1"/>
              <a:t>perusahaan</a:t>
            </a:r>
            <a:endParaRPr lang="en-US" sz="2000" dirty="0"/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dirty="0" err="1"/>
              <a:t>Penjual-kembali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memberi</a:t>
            </a:r>
            <a:r>
              <a:rPr lang="en-US" sz="2000" dirty="0"/>
              <a:t> </a:t>
            </a:r>
            <a:r>
              <a:rPr lang="en-US" sz="2000" dirty="0" err="1"/>
              <a:t>tambahan</a:t>
            </a:r>
            <a:r>
              <a:rPr lang="en-US" sz="2000" dirty="0"/>
              <a:t> </a:t>
            </a:r>
            <a:r>
              <a:rPr lang="en-US" sz="2000" dirty="0" err="1"/>
              <a:t>nilai</a:t>
            </a:r>
            <a:r>
              <a:rPr lang="en-US" sz="2000" dirty="0"/>
              <a:t> yang </a:t>
            </a:r>
            <a:r>
              <a:rPr lang="en-US" sz="2000" dirty="0" err="1"/>
              <a:t>signifikan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Cost-plus method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err="1"/>
              <a:t>Tentukan</a:t>
            </a:r>
            <a:r>
              <a:rPr lang="en-US" dirty="0"/>
              <a:t> </a:t>
            </a:r>
            <a:r>
              <a:rPr lang="en-US" dirty="0" err="1"/>
              <a:t>kos</a:t>
            </a:r>
            <a:r>
              <a:rPr lang="en-US" dirty="0"/>
              <a:t> </a:t>
            </a:r>
            <a:r>
              <a:rPr lang="en-US" dirty="0" err="1"/>
              <a:t>pemproduksian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tsb</a:t>
            </a: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err="1"/>
              <a:t>Tambahkan</a:t>
            </a:r>
            <a:r>
              <a:rPr lang="en-US" dirty="0"/>
              <a:t> </a:t>
            </a:r>
            <a:r>
              <a:rPr lang="en-US" dirty="0" err="1"/>
              <a:t>laba</a:t>
            </a:r>
            <a:r>
              <a:rPr lang="en-US" dirty="0"/>
              <a:t> </a:t>
            </a:r>
            <a:r>
              <a:rPr lang="en-US" dirty="0" err="1"/>
              <a:t>kotor</a:t>
            </a:r>
            <a:r>
              <a:rPr lang="en-US" dirty="0"/>
              <a:t> yang </a:t>
            </a:r>
            <a:r>
              <a:rPr lang="en-US" dirty="0" err="1"/>
              <a:t>wajar</a:t>
            </a: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dirty="0" err="1"/>
              <a:t>Persentase</a:t>
            </a:r>
            <a:r>
              <a:rPr lang="en-US" dirty="0"/>
              <a:t> </a:t>
            </a:r>
            <a:r>
              <a:rPr lang="en-US" dirty="0" err="1"/>
              <a:t>kos</a:t>
            </a:r>
            <a:r>
              <a:rPr lang="en-US" dirty="0"/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err="1"/>
              <a:t>Didasarkan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penjualan</a:t>
            </a:r>
            <a:r>
              <a:rPr lang="en-US" dirty="0"/>
              <a:t> lain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berhubungan</a:t>
            </a:r>
            <a:r>
              <a:rPr lang="en-US" dirty="0"/>
              <a:t> </a:t>
            </a:r>
            <a:r>
              <a:rPr lang="en-US" dirty="0" err="1"/>
              <a:t>istimewa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perusahaan</a:t>
            </a: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laba</a:t>
            </a:r>
            <a:r>
              <a:rPr lang="en-US" dirty="0"/>
              <a:t> yang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industri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Keleluasan pemilihan metoda HT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Perusahaan bisa mengalihkan laba dari satu perusahaan ke perusahaan lain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Produk dijual ke anak perusahaan di negara yang bertarif pajak lebih rendah </a:t>
            </a:r>
          </a:p>
          <a:p>
            <a:pPr lvl="2">
              <a:lnSpc>
                <a:spcPct val="90000"/>
              </a:lnSpc>
            </a:pPr>
            <a:r>
              <a:rPr lang="en-US" sz="1800">
                <a:sym typeface="Wingdings" pitchFamily="2" charset="2"/>
              </a:rPr>
              <a:t> laba beralih ke negara lain</a:t>
            </a:r>
          </a:p>
          <a:p>
            <a:pPr lvl="2">
              <a:lnSpc>
                <a:spcPct val="90000"/>
              </a:lnSpc>
            </a:pPr>
            <a:r>
              <a:rPr lang="en-US" sz="1800">
                <a:sym typeface="Wingdings" pitchFamily="2" charset="2"/>
              </a:rPr>
              <a:t> masalah pengendalian muncul</a:t>
            </a:r>
          </a:p>
          <a:p>
            <a:pPr>
              <a:lnSpc>
                <a:spcPct val="90000"/>
              </a:lnSpc>
            </a:pPr>
            <a:r>
              <a:rPr lang="en-US" sz="2400"/>
              <a:t>Alternatif #1: biarkan anak persh utk membuat kesepakatan apa adanya, sesuai dengan kondisi pasar dan aturan legal</a:t>
            </a:r>
          </a:p>
          <a:p>
            <a:pPr>
              <a:lnSpc>
                <a:spcPct val="90000"/>
              </a:lnSpc>
            </a:pPr>
            <a:r>
              <a:rPr lang="en-US" sz="2400"/>
              <a:t>HQ mengendalikan HT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Lakukan penyesuaian laba untuk keperluan evaluasi internal 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Praktik yang meragukan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Halangan legal thd sistem HT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err="1"/>
              <a:t>Peraturan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 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err="1"/>
              <a:t>Mengharuskan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metoda</a:t>
            </a:r>
            <a:r>
              <a:rPr lang="en-US" dirty="0"/>
              <a:t> HT </a:t>
            </a:r>
            <a:r>
              <a:rPr lang="en-US" dirty="0" err="1"/>
              <a:t>tertentu</a:t>
            </a:r>
            <a:r>
              <a:rPr lang="en-US" dirty="0"/>
              <a:t>, </a:t>
            </a:r>
            <a:r>
              <a:rPr lang="en-US" dirty="0" err="1"/>
              <a:t>atau</a:t>
            </a: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dirty="0" err="1"/>
              <a:t>Melarang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metoda</a:t>
            </a:r>
            <a:r>
              <a:rPr lang="en-US" dirty="0"/>
              <a:t> HT </a:t>
            </a:r>
            <a:r>
              <a:rPr lang="en-US" dirty="0" err="1"/>
              <a:t>tertentu</a:t>
            </a: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err="1"/>
              <a:t>Harga</a:t>
            </a:r>
            <a:r>
              <a:rPr lang="en-US" dirty="0"/>
              <a:t> transfer </a:t>
            </a:r>
            <a:r>
              <a:rPr lang="en-US" dirty="0" err="1"/>
              <a:t>di</a:t>
            </a:r>
            <a:r>
              <a:rPr lang="en-US" dirty="0"/>
              <a:t> Indonesia </a:t>
            </a:r>
            <a:r>
              <a:rPr lang="en-US" dirty="0" err="1"/>
              <a:t>diatur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UU </a:t>
            </a:r>
            <a:r>
              <a:rPr lang="en-US" dirty="0" err="1"/>
              <a:t>PPh</a:t>
            </a:r>
            <a:r>
              <a:rPr lang="en-US" dirty="0"/>
              <a:t> Indonesia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Pertimbangan lain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Kepentingan</a:t>
            </a:r>
            <a:r>
              <a:rPr lang="en-US" dirty="0"/>
              <a:t> </a:t>
            </a:r>
            <a:r>
              <a:rPr lang="en-US" dirty="0" err="1"/>
              <a:t>minoritas</a:t>
            </a: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dirty="0" err="1"/>
              <a:t>Keleluasaan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pendistribusian</a:t>
            </a:r>
            <a:r>
              <a:rPr lang="en-US" dirty="0"/>
              <a:t> </a:t>
            </a:r>
            <a:r>
              <a:rPr lang="en-US" dirty="0" err="1"/>
              <a:t>laba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terbatas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hak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</a:t>
            </a:r>
            <a:r>
              <a:rPr lang="en-US" dirty="0" err="1"/>
              <a:t>minoritas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laba</a:t>
            </a:r>
            <a:r>
              <a:rPr lang="en-US" dirty="0"/>
              <a:t> yang </a:t>
            </a:r>
            <a:r>
              <a:rPr lang="en-US" dirty="0" err="1"/>
              <a:t>wajar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Nilai Tukar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/>
              <a:t>Aliran</a:t>
            </a:r>
            <a:r>
              <a:rPr lang="en-US" sz="2800" dirty="0"/>
              <a:t> </a:t>
            </a:r>
            <a:r>
              <a:rPr lang="en-US" sz="2800" dirty="0" err="1"/>
              <a:t>kas</a:t>
            </a:r>
            <a:r>
              <a:rPr lang="en-US" sz="2800" dirty="0"/>
              <a:t> </a:t>
            </a:r>
            <a:r>
              <a:rPr lang="en-US" sz="2800" dirty="0" err="1"/>
              <a:t>perusahaan</a:t>
            </a:r>
            <a:r>
              <a:rPr lang="en-US" sz="2800" dirty="0"/>
              <a:t> </a:t>
            </a:r>
            <a:r>
              <a:rPr lang="en-US" sz="2800" dirty="0" err="1"/>
              <a:t>domestik</a:t>
            </a:r>
            <a:endParaRPr lang="en-US" sz="2800" dirty="0"/>
          </a:p>
          <a:p>
            <a:pPr lvl="1">
              <a:buFont typeface="Arial" pitchFamily="34" charset="0"/>
              <a:buChar char="•"/>
            </a:pPr>
            <a:r>
              <a:rPr lang="en-US" sz="2400" dirty="0" err="1"/>
              <a:t>Berasal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mengalir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negeri</a:t>
            </a:r>
            <a:r>
              <a:rPr lang="en-US" sz="2400" dirty="0"/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err="1"/>
              <a:t>Didenominasi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mata</a:t>
            </a:r>
            <a:r>
              <a:rPr lang="en-US" sz="2400" dirty="0"/>
              <a:t> </a:t>
            </a:r>
            <a:r>
              <a:rPr lang="en-US" sz="2400" dirty="0" err="1"/>
              <a:t>uang</a:t>
            </a:r>
            <a:r>
              <a:rPr lang="en-US" sz="2400" dirty="0"/>
              <a:t> </a:t>
            </a:r>
            <a:r>
              <a:rPr lang="en-US" sz="2400" dirty="0" err="1"/>
              <a:t>lokal</a:t>
            </a:r>
            <a:endParaRPr lang="en-US" sz="2400" dirty="0"/>
          </a:p>
          <a:p>
            <a:r>
              <a:rPr lang="en-US" sz="2800" dirty="0" err="1"/>
              <a:t>Aliran</a:t>
            </a:r>
            <a:r>
              <a:rPr lang="en-US" sz="2800" dirty="0"/>
              <a:t> </a:t>
            </a:r>
            <a:r>
              <a:rPr lang="en-US" sz="2800" dirty="0" err="1"/>
              <a:t>kas</a:t>
            </a:r>
            <a:r>
              <a:rPr lang="en-US" sz="2800" dirty="0"/>
              <a:t> MNC (Multinational corporation)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err="1"/>
              <a:t>Terjadi</a:t>
            </a:r>
            <a:r>
              <a:rPr lang="en-US" sz="2400" dirty="0"/>
              <a:t> </a:t>
            </a:r>
            <a:r>
              <a:rPr lang="en-US" sz="2400" dirty="0" err="1"/>
              <a:t>di</a:t>
            </a:r>
            <a:r>
              <a:rPr lang="en-US" sz="2400" dirty="0"/>
              <a:t> </a:t>
            </a:r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negara</a:t>
            </a:r>
            <a:r>
              <a:rPr lang="en-US" sz="2400" dirty="0"/>
              <a:t> yang </a:t>
            </a:r>
            <a:r>
              <a:rPr lang="en-US" sz="2400" dirty="0" err="1"/>
              <a:t>berbeda-beda</a:t>
            </a:r>
            <a:endParaRPr lang="en-US" sz="2400" dirty="0"/>
          </a:p>
          <a:p>
            <a:pPr lvl="1">
              <a:buFont typeface="Arial" pitchFamily="34" charset="0"/>
              <a:buChar char="•"/>
            </a:pP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dirty="0" err="1"/>
              <a:t>tukar</a:t>
            </a:r>
            <a:r>
              <a:rPr lang="en-US" sz="2400" dirty="0"/>
              <a:t> </a:t>
            </a:r>
            <a:r>
              <a:rPr lang="en-US" sz="2400" dirty="0" err="1"/>
              <a:t>mata</a:t>
            </a:r>
            <a:r>
              <a:rPr lang="en-US" sz="2400" dirty="0"/>
              <a:t> </a:t>
            </a:r>
            <a:r>
              <a:rPr lang="en-US" sz="2400" dirty="0" err="1"/>
              <a:t>uang</a:t>
            </a:r>
            <a:r>
              <a:rPr lang="en-US" sz="2400" dirty="0"/>
              <a:t> </a:t>
            </a:r>
            <a:r>
              <a:rPr lang="en-US" sz="2400" dirty="0" err="1"/>
              <a:t>di</a:t>
            </a:r>
            <a:r>
              <a:rPr lang="en-US" sz="2400" dirty="0"/>
              <a:t> negara</a:t>
            </a:r>
            <a:r>
              <a:rPr lang="en-US" sz="2400" baseline="30000" dirty="0"/>
              <a:t>2</a:t>
            </a:r>
            <a:r>
              <a:rPr lang="en-US" sz="2400" dirty="0"/>
              <a:t> </a:t>
            </a:r>
            <a:r>
              <a:rPr lang="en-US" sz="2400" dirty="0" err="1"/>
              <a:t>tempat</a:t>
            </a:r>
            <a:r>
              <a:rPr lang="en-US" sz="2400" dirty="0"/>
              <a:t> anak</a:t>
            </a:r>
            <a:r>
              <a:rPr lang="en-US" sz="2400" baseline="30000" dirty="0"/>
              <a:t>2</a:t>
            </a:r>
            <a:r>
              <a:rPr lang="en-US" sz="2400" baseline="-25000" dirty="0"/>
              <a:t> </a:t>
            </a:r>
            <a:r>
              <a:rPr lang="en-US" sz="2400" dirty="0" err="1"/>
              <a:t>perusahaan</a:t>
            </a:r>
            <a:r>
              <a:rPr lang="en-US" sz="2400" dirty="0"/>
              <a:t> </a:t>
            </a:r>
            <a:r>
              <a:rPr lang="en-US" sz="2400" dirty="0" err="1"/>
              <a:t>berada</a:t>
            </a:r>
            <a:r>
              <a:rPr lang="en-US" sz="2400" dirty="0"/>
              <a:t> </a:t>
            </a:r>
            <a:r>
              <a:rPr lang="en-US" sz="2400" dirty="0" err="1"/>
              <a:t>selalu</a:t>
            </a:r>
            <a:r>
              <a:rPr lang="en-US" sz="2400" dirty="0"/>
              <a:t> </a:t>
            </a:r>
            <a:r>
              <a:rPr lang="en-US" sz="2400" dirty="0" err="1"/>
              <a:t>berubah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mata</a:t>
            </a:r>
            <a:r>
              <a:rPr lang="en-US" sz="2400" dirty="0"/>
              <a:t> </a:t>
            </a:r>
            <a:r>
              <a:rPr lang="en-US" sz="2400" dirty="0" err="1"/>
              <a:t>uang</a:t>
            </a:r>
            <a:r>
              <a:rPr lang="en-US" sz="2400" dirty="0"/>
              <a:t> </a:t>
            </a:r>
            <a:r>
              <a:rPr lang="en-US" sz="2400" dirty="0" err="1"/>
              <a:t>negara</a:t>
            </a:r>
            <a:r>
              <a:rPr lang="en-US" sz="2400" dirty="0"/>
              <a:t> </a:t>
            </a:r>
            <a:r>
              <a:rPr lang="en-US" sz="2400" dirty="0" err="1"/>
              <a:t>tempat</a:t>
            </a:r>
            <a:r>
              <a:rPr lang="en-US" sz="2400" dirty="0"/>
              <a:t> </a:t>
            </a:r>
            <a:r>
              <a:rPr lang="en-US" sz="2400" dirty="0" err="1"/>
              <a:t>induk</a:t>
            </a:r>
            <a:r>
              <a:rPr lang="en-US" sz="2400" dirty="0"/>
              <a:t> </a:t>
            </a:r>
            <a:r>
              <a:rPr lang="en-US" sz="2400" dirty="0" err="1"/>
              <a:t>persh</a:t>
            </a:r>
            <a:r>
              <a:rPr lang="en-US" sz="2400" dirty="0"/>
              <a:t> </a:t>
            </a:r>
            <a:r>
              <a:rPr lang="en-US" sz="2400" dirty="0" err="1"/>
              <a:t>berada</a:t>
            </a:r>
            <a:endParaRPr lang="en-US" sz="2400" dirty="0"/>
          </a:p>
          <a:p>
            <a:pPr lvl="2">
              <a:buFont typeface="Arial" pitchFamily="34" charset="0"/>
              <a:buChar char="•"/>
            </a:pPr>
            <a:r>
              <a:rPr lang="en-US" sz="2000" dirty="0" err="1"/>
              <a:t>Terpapar</a:t>
            </a:r>
            <a:r>
              <a:rPr lang="en-US" sz="2000" dirty="0"/>
              <a:t> </a:t>
            </a:r>
            <a:r>
              <a:rPr lang="en-US" sz="2000" dirty="0" err="1"/>
              <a:t>masalah</a:t>
            </a:r>
            <a:r>
              <a:rPr lang="en-US" sz="2000" dirty="0"/>
              <a:t> translation exposure, transaction exposure, </a:t>
            </a:r>
            <a:r>
              <a:rPr lang="en-US" sz="2000" dirty="0" err="1"/>
              <a:t>dan</a:t>
            </a:r>
            <a:r>
              <a:rPr lang="en-US" sz="2000" dirty="0"/>
              <a:t> economic exposure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Translaction</a:t>
            </a:r>
            <a:r>
              <a:rPr lang="en-US" dirty="0"/>
              <a:t> exposure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3203575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b="1" dirty="0" err="1"/>
              <a:t>Translasi</a:t>
            </a:r>
            <a:r>
              <a:rPr lang="en-US" sz="2400" b="1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proses</a:t>
            </a:r>
            <a:r>
              <a:rPr lang="en-US" sz="2400" dirty="0"/>
              <a:t> </a:t>
            </a:r>
            <a:r>
              <a:rPr lang="en-US" sz="2400" dirty="0" err="1"/>
              <a:t>dimana</a:t>
            </a:r>
            <a:r>
              <a:rPr lang="en-US" sz="2400" dirty="0"/>
              <a:t> data </a:t>
            </a:r>
            <a:r>
              <a:rPr lang="en-US" sz="2400" dirty="0" err="1"/>
              <a:t>keuangan</a:t>
            </a:r>
            <a:r>
              <a:rPr lang="en-US" sz="2400" dirty="0"/>
              <a:t> yang </a:t>
            </a:r>
            <a:r>
              <a:rPr lang="en-US" sz="2400" dirty="0" err="1"/>
              <a:t>dinyatakan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mata</a:t>
            </a:r>
            <a:r>
              <a:rPr lang="en-US" sz="2400" dirty="0"/>
              <a:t> </a:t>
            </a:r>
            <a:r>
              <a:rPr lang="en-US" sz="2400" dirty="0" err="1"/>
              <a:t>uang</a:t>
            </a:r>
            <a:r>
              <a:rPr lang="en-US" sz="2400" dirty="0"/>
              <a:t> </a:t>
            </a:r>
            <a:r>
              <a:rPr lang="en-US" sz="2400" dirty="0" err="1"/>
              <a:t>dinyatakan</a:t>
            </a:r>
            <a:r>
              <a:rPr lang="en-US" sz="2400" dirty="0"/>
              <a:t> </a:t>
            </a:r>
            <a:r>
              <a:rPr lang="en-US" sz="2400" dirty="0" err="1"/>
              <a:t>kembali</a:t>
            </a:r>
            <a:r>
              <a:rPr lang="en-US" sz="2400" dirty="0"/>
              <a:t> (restated)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mata</a:t>
            </a:r>
            <a:r>
              <a:rPr lang="en-US" sz="2400" dirty="0"/>
              <a:t> </a:t>
            </a:r>
            <a:r>
              <a:rPr lang="en-US" sz="2400" dirty="0" err="1"/>
              <a:t>uang</a:t>
            </a:r>
            <a:r>
              <a:rPr lang="en-US" sz="2400" dirty="0"/>
              <a:t> lain.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err="1"/>
              <a:t>Paparan</a:t>
            </a:r>
            <a:r>
              <a:rPr lang="en-US" sz="2400" dirty="0"/>
              <a:t> </a:t>
            </a:r>
            <a:r>
              <a:rPr lang="en-US" sz="2400" dirty="0" err="1"/>
              <a:t>lapr</a:t>
            </a:r>
            <a:r>
              <a:rPr lang="en-US" sz="2400" dirty="0"/>
              <a:t> L/R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neraca</a:t>
            </a:r>
            <a:r>
              <a:rPr lang="en-US" sz="2400" dirty="0"/>
              <a:t> MNC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perubahan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dirty="0" err="1"/>
              <a:t>tukar</a:t>
            </a:r>
            <a:r>
              <a:rPr lang="en-US" sz="2400" dirty="0"/>
              <a:t> nominal.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err="1"/>
              <a:t>Terjadi</a:t>
            </a:r>
            <a:r>
              <a:rPr lang="en-US" sz="2400" dirty="0"/>
              <a:t> </a:t>
            </a:r>
            <a:r>
              <a:rPr lang="en-US" sz="2400" dirty="0" err="1"/>
              <a:t>karena</a:t>
            </a:r>
            <a:r>
              <a:rPr lang="en-US" sz="2400" dirty="0"/>
              <a:t> MNC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mengkonsolidasi</a:t>
            </a:r>
            <a:r>
              <a:rPr lang="en-US" sz="2400" dirty="0"/>
              <a:t> </a:t>
            </a:r>
            <a:r>
              <a:rPr lang="en-US" sz="2400" dirty="0" err="1"/>
              <a:t>akun-akunnya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mata</a:t>
            </a:r>
            <a:r>
              <a:rPr lang="en-US" sz="2400" dirty="0"/>
              <a:t> </a:t>
            </a:r>
            <a:r>
              <a:rPr lang="en-US" sz="2400" dirty="0" err="1"/>
              <a:t>uang</a:t>
            </a:r>
            <a:r>
              <a:rPr lang="en-US" sz="2400" dirty="0"/>
              <a:t> </a:t>
            </a:r>
            <a:r>
              <a:rPr lang="en-US" sz="2400" dirty="0" err="1"/>
              <a:t>tunggal</a:t>
            </a:r>
            <a:endParaRPr lang="en-US" sz="2400" dirty="0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1143000" y="4724400"/>
            <a:ext cx="7162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>
              <a:latin typeface="Arial" pitchFamily="34" charset="0"/>
            </a:endParaRPr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2819400" y="47244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7315200" y="47244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5638800" y="47244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2286000" y="5105400"/>
            <a:ext cx="1066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1600">
                <a:latin typeface="Arial" pitchFamily="34" charset="0"/>
              </a:rPr>
              <a:t>Transaksi 1 Juni</a:t>
            </a:r>
          </a:p>
          <a:p>
            <a:pPr algn="ctr" eaLnBrk="1" hangingPunct="1"/>
            <a:r>
              <a:rPr lang="en-US" sz="1600">
                <a:latin typeface="Arial" pitchFamily="34" charset="0"/>
              </a:rPr>
              <a:t>USD1 = Rp.10</a:t>
            </a: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6781800" y="5105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1600">
                <a:latin typeface="Arial" pitchFamily="34" charset="0"/>
              </a:rPr>
              <a:t>Pelunasan 01/04</a:t>
            </a:r>
          </a:p>
          <a:p>
            <a:pPr algn="ctr" eaLnBrk="1" hangingPunct="1"/>
            <a:r>
              <a:rPr lang="en-US" sz="1600">
                <a:latin typeface="Arial" pitchFamily="34" charset="0"/>
              </a:rPr>
              <a:t>USD1 = Rp.10,5</a:t>
            </a: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5105400" y="5105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1600">
                <a:latin typeface="Arial" pitchFamily="34" charset="0"/>
              </a:rPr>
              <a:t>L/K 31/12</a:t>
            </a:r>
          </a:p>
          <a:p>
            <a:pPr algn="ctr" eaLnBrk="1" hangingPunct="1"/>
            <a:r>
              <a:rPr lang="en-US" sz="1600">
                <a:latin typeface="Arial" pitchFamily="34" charset="0"/>
              </a:rPr>
              <a:t>USD1 = Rp.11</a:t>
            </a:r>
          </a:p>
        </p:txBody>
      </p:sp>
      <p:sp>
        <p:nvSpPr>
          <p:cNvPr id="25611" name="AutoShape 11"/>
          <p:cNvSpPr>
            <a:spLocks noChangeArrowheads="1"/>
          </p:cNvSpPr>
          <p:nvPr/>
        </p:nvSpPr>
        <p:spPr bwMode="auto">
          <a:xfrm>
            <a:off x="2667000" y="5105400"/>
            <a:ext cx="3048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12" name="AutoShape 12"/>
          <p:cNvSpPr>
            <a:spLocks noChangeArrowheads="1"/>
          </p:cNvSpPr>
          <p:nvPr/>
        </p:nvSpPr>
        <p:spPr bwMode="auto">
          <a:xfrm>
            <a:off x="7162800" y="5105400"/>
            <a:ext cx="3048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13" name="AutoShape 13"/>
          <p:cNvSpPr>
            <a:spLocks noChangeArrowheads="1"/>
          </p:cNvSpPr>
          <p:nvPr/>
        </p:nvSpPr>
        <p:spPr bwMode="auto">
          <a:xfrm>
            <a:off x="5486400" y="5105400"/>
            <a:ext cx="3048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Pengantar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Proses </a:t>
            </a:r>
            <a:r>
              <a:rPr lang="en-US" sz="2800" dirty="0" err="1"/>
              <a:t>perencanaan</a:t>
            </a:r>
            <a:r>
              <a:rPr lang="en-US" sz="2800" dirty="0"/>
              <a:t> dan </a:t>
            </a:r>
            <a:r>
              <a:rPr lang="en-US" sz="2800" dirty="0" err="1"/>
              <a:t>pengendalian</a:t>
            </a:r>
            <a:r>
              <a:rPr lang="en-US" sz="2800" dirty="0"/>
              <a:t> </a:t>
            </a:r>
            <a:r>
              <a:rPr lang="en-US" sz="2800" dirty="0" err="1"/>
              <a:t>sama</a:t>
            </a:r>
            <a:r>
              <a:rPr lang="en-US" sz="2800" dirty="0"/>
              <a:t> </a:t>
            </a:r>
            <a:r>
              <a:rPr lang="en-US" sz="2800" dirty="0" err="1"/>
              <a:t>antara</a:t>
            </a:r>
            <a:r>
              <a:rPr lang="en-US" sz="2800" dirty="0"/>
              <a:t> </a:t>
            </a:r>
            <a:r>
              <a:rPr lang="en-US" sz="2800" dirty="0" err="1"/>
              <a:t>perusahaan</a:t>
            </a:r>
            <a:r>
              <a:rPr lang="en-US" sz="2800" dirty="0"/>
              <a:t> </a:t>
            </a:r>
            <a:r>
              <a:rPr lang="en-US" sz="2800" dirty="0" err="1"/>
              <a:t>multinasional</a:t>
            </a:r>
            <a:r>
              <a:rPr lang="en-US" sz="2800" dirty="0"/>
              <a:t> </a:t>
            </a:r>
            <a:r>
              <a:rPr lang="en-US" sz="2800" dirty="0" err="1"/>
              <a:t>dgn</a:t>
            </a:r>
            <a:r>
              <a:rPr lang="en-US" sz="2800" dirty="0"/>
              <a:t> non-</a:t>
            </a:r>
            <a:r>
              <a:rPr lang="en-US" sz="2800" dirty="0" err="1"/>
              <a:t>multinasional</a:t>
            </a:r>
            <a:r>
              <a:rPr lang="en-US" sz="2800" dirty="0"/>
              <a:t>. </a:t>
            </a:r>
            <a:r>
              <a:rPr lang="en-US" sz="2800" dirty="0" err="1"/>
              <a:t>Bedanya</a:t>
            </a:r>
            <a:r>
              <a:rPr lang="en-US" sz="2800" dirty="0"/>
              <a:t>, proses </a:t>
            </a:r>
            <a:r>
              <a:rPr lang="en-US" sz="2800" dirty="0" err="1"/>
              <a:t>tsb</a:t>
            </a:r>
            <a:r>
              <a:rPr lang="en-US" sz="2800" dirty="0"/>
              <a:t>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disesuaikan</a:t>
            </a:r>
            <a:r>
              <a:rPr lang="en-US" sz="2800" dirty="0"/>
              <a:t> </a:t>
            </a:r>
            <a:r>
              <a:rPr lang="en-US" sz="2800" dirty="0" err="1"/>
              <a:t>dgn</a:t>
            </a:r>
            <a:r>
              <a:rPr lang="en-US" sz="2800" dirty="0"/>
              <a:t> </a:t>
            </a:r>
            <a:r>
              <a:rPr lang="en-US" sz="2800" dirty="0" err="1"/>
              <a:t>konteks</a:t>
            </a:r>
            <a:r>
              <a:rPr lang="en-US" sz="2800" dirty="0"/>
              <a:t> </a:t>
            </a:r>
            <a:r>
              <a:rPr lang="en-US" sz="2800" dirty="0" err="1"/>
              <a:t>orgn</a:t>
            </a:r>
            <a:r>
              <a:rPr lang="en-US" sz="2800" dirty="0"/>
              <a:t> </a:t>
            </a:r>
            <a:r>
              <a:rPr lang="en-US" sz="2800" dirty="0" err="1"/>
              <a:t>tsb</a:t>
            </a:r>
            <a:r>
              <a:rPr lang="en-US" sz="2800" dirty="0"/>
              <a:t>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 err="1"/>
              <a:t>Walaupun</a:t>
            </a:r>
            <a:r>
              <a:rPr lang="en-US" sz="2800" dirty="0"/>
              <a:t> </a:t>
            </a:r>
            <a:r>
              <a:rPr lang="en-US" sz="2800" dirty="0" err="1"/>
              <a:t>berfungsi</a:t>
            </a:r>
            <a:r>
              <a:rPr lang="en-US" sz="2800" dirty="0"/>
              <a:t> </a:t>
            </a:r>
            <a:r>
              <a:rPr lang="en-US" sz="2800" dirty="0" err="1"/>
              <a:t>sebagai</a:t>
            </a:r>
            <a:r>
              <a:rPr lang="en-US" sz="2800" dirty="0"/>
              <a:t> </a:t>
            </a:r>
            <a:r>
              <a:rPr lang="en-US" sz="2800" dirty="0" err="1"/>
              <a:t>pusat</a:t>
            </a:r>
            <a:r>
              <a:rPr lang="en-US" sz="2800" dirty="0"/>
              <a:t> </a:t>
            </a:r>
            <a:r>
              <a:rPr lang="en-US" sz="2800" dirty="0" err="1"/>
              <a:t>biaya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pendapatan</a:t>
            </a:r>
            <a:r>
              <a:rPr lang="en-US" sz="2800" dirty="0"/>
              <a:t> </a:t>
            </a:r>
            <a:r>
              <a:rPr lang="en-US" sz="2800" dirty="0">
                <a:sym typeface="Wingdings" pitchFamily="2" charset="2"/>
              </a:rPr>
              <a:t> </a:t>
            </a:r>
            <a:r>
              <a:rPr lang="en-US" sz="2800" dirty="0" err="1">
                <a:sym typeface="Wingdings" pitchFamily="2" charset="2"/>
              </a:rPr>
              <a:t>dianggap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sebagai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pusat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laba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untuk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tujuan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akuntansi</a:t>
            </a:r>
            <a:endParaRPr lang="en-US" sz="2800" dirty="0">
              <a:sym typeface="Wingdings" pitchFamily="2" charset="2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ym typeface="Wingdings" pitchFamily="2" charset="2"/>
              </a:rPr>
              <a:t>Kadang2 </a:t>
            </a:r>
            <a:r>
              <a:rPr lang="en-US" sz="2800" dirty="0" err="1">
                <a:sym typeface="Wingdings" pitchFamily="2" charset="2"/>
              </a:rPr>
              <a:t>dianggap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sebagai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entitas</a:t>
            </a:r>
            <a:r>
              <a:rPr lang="en-US" sz="2800" dirty="0">
                <a:sym typeface="Wingdings" pitchFamily="2" charset="2"/>
              </a:rPr>
              <a:t> legal  </a:t>
            </a:r>
            <a:r>
              <a:rPr lang="en-US" sz="2800" dirty="0" err="1">
                <a:sym typeface="Wingdings" pitchFamily="2" charset="2"/>
              </a:rPr>
              <a:t>harus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memiliki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catt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akuntansi</a:t>
            </a:r>
            <a:r>
              <a:rPr lang="en-US" sz="2800" dirty="0">
                <a:sym typeface="Wingdings" pitchFamily="2" charset="2"/>
              </a:rPr>
              <a:t> yang </a:t>
            </a:r>
            <a:r>
              <a:rPr lang="en-US" sz="2800" dirty="0" err="1">
                <a:sym typeface="Wingdings" pitchFamily="2" charset="2"/>
              </a:rPr>
              <a:t>lengkap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sendiri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utk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tujuan</a:t>
            </a:r>
            <a:r>
              <a:rPr lang="en-US" sz="2800" dirty="0">
                <a:sym typeface="Wingdings" pitchFamily="2" charset="2"/>
              </a:rPr>
              <a:t> legal dan </a:t>
            </a:r>
            <a:r>
              <a:rPr lang="en-US" sz="2800" dirty="0" err="1">
                <a:sym typeface="Wingdings" pitchFamily="2" charset="2"/>
              </a:rPr>
              <a:t>pajak</a:t>
            </a:r>
            <a:r>
              <a:rPr lang="en-US" sz="2800" dirty="0">
                <a:sym typeface="Wingdings" pitchFamily="2" charset="2"/>
              </a:rPr>
              <a:t>.</a:t>
            </a:r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09575"/>
          </a:xfrm>
        </p:spPr>
        <p:txBody>
          <a:bodyPr/>
          <a:lstStyle/>
          <a:p>
            <a:pPr algn="l"/>
            <a:r>
              <a:rPr lang="en-US" sz="2900"/>
              <a:t>Isu penting…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685800"/>
            <a:ext cx="8229600" cy="528796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manajer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 Perusahaan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bertanggung-jawab</a:t>
            </a:r>
            <a:r>
              <a:rPr lang="en-US" dirty="0"/>
              <a:t> </a:t>
            </a:r>
            <a:r>
              <a:rPr lang="en-US" dirty="0" err="1"/>
              <a:t>thdp</a:t>
            </a:r>
            <a:r>
              <a:rPr lang="en-US" dirty="0"/>
              <a:t> </a:t>
            </a:r>
            <a:r>
              <a:rPr lang="en-US" dirty="0" err="1"/>
              <a:t>fluktuasi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tukar</a:t>
            </a:r>
            <a:r>
              <a:rPr lang="en-US" dirty="0"/>
              <a:t>?</a:t>
            </a:r>
          </a:p>
          <a:p>
            <a:pPr>
              <a:buFont typeface="Arial" pitchFamily="34" charset="0"/>
              <a:buChar char="•"/>
            </a:pP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,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menyusun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menganalisis</a:t>
            </a:r>
            <a:r>
              <a:rPr lang="en-US" dirty="0"/>
              <a:t> </a:t>
            </a:r>
            <a:r>
              <a:rPr lang="en-US" dirty="0" err="1"/>
              <a:t>anggaran</a:t>
            </a:r>
            <a:r>
              <a:rPr lang="en-US" dirty="0"/>
              <a:t>?</a:t>
            </a:r>
          </a:p>
          <a:p>
            <a:pPr lvl="1">
              <a:buFont typeface="Arial" pitchFamily="34" charset="0"/>
              <a:buChar char="•"/>
            </a:pPr>
            <a:r>
              <a:rPr lang="en-US" dirty="0" err="1"/>
              <a:t>Metrik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?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Transaction gains/losses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tukar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tanggung-jawab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siapa</a:t>
            </a:r>
            <a:r>
              <a:rPr lang="en-US" dirty="0">
                <a:sym typeface="Wingdings" pitchFamily="2" charset="2"/>
              </a:rPr>
              <a:t>?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Eksposur</a:t>
            </a:r>
            <a:r>
              <a:rPr lang="en-US" dirty="0"/>
              <a:t> </a:t>
            </a:r>
            <a:r>
              <a:rPr lang="en-US" dirty="0" err="1"/>
              <a:t>Ekonomi</a:t>
            </a:r>
            <a:endParaRPr lang="en-US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2289175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err="1"/>
              <a:t>Timbul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translasi</a:t>
            </a:r>
            <a:r>
              <a:rPr lang="en-US" dirty="0"/>
              <a:t> </a:t>
            </a:r>
            <a:r>
              <a:rPr lang="en-US" dirty="0" err="1"/>
              <a:t>lintas</a:t>
            </a:r>
            <a:r>
              <a:rPr lang="en-US" dirty="0"/>
              <a:t> </a:t>
            </a:r>
            <a:r>
              <a:rPr lang="en-US" dirty="0" err="1"/>
              <a:t>negara</a:t>
            </a: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hari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pembayaran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 </a:t>
            </a:r>
            <a:r>
              <a:rPr lang="en-US" dirty="0" err="1"/>
              <a:t>tsb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masa</a:t>
            </a:r>
            <a:r>
              <a:rPr lang="en-US" dirty="0"/>
              <a:t> </a:t>
            </a:r>
            <a:r>
              <a:rPr lang="en-US" dirty="0" err="1"/>
              <a:t>depan</a:t>
            </a:r>
            <a:endParaRPr lang="en-US" dirty="0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990600" y="4724400"/>
            <a:ext cx="7162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>
              <a:latin typeface="Arial" pitchFamily="34" charset="0"/>
            </a:endParaRPr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>
            <a:off x="2667000" y="47244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>
            <a:off x="7162800" y="47244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>
            <a:off x="5486400" y="47244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2133600" y="5105400"/>
            <a:ext cx="1066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1600">
                <a:latin typeface="Arial" pitchFamily="34" charset="0"/>
              </a:rPr>
              <a:t>Transaksi 1 Juni</a:t>
            </a:r>
          </a:p>
          <a:p>
            <a:pPr algn="ctr" eaLnBrk="1" hangingPunct="1"/>
            <a:r>
              <a:rPr lang="en-US" sz="1600">
                <a:latin typeface="Arial" pitchFamily="34" charset="0"/>
              </a:rPr>
              <a:t>USD1 = Rp.10</a:t>
            </a: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6629400" y="5105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1600">
                <a:latin typeface="Arial" pitchFamily="34" charset="0"/>
              </a:rPr>
              <a:t>Pelunasan 01/04</a:t>
            </a:r>
          </a:p>
          <a:p>
            <a:pPr algn="ctr" eaLnBrk="1" hangingPunct="1"/>
            <a:r>
              <a:rPr lang="en-US" sz="1600">
                <a:latin typeface="Arial" pitchFamily="34" charset="0"/>
              </a:rPr>
              <a:t>USD1 = Rp.10,5</a:t>
            </a: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4953000" y="5105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1600">
                <a:latin typeface="Arial" pitchFamily="34" charset="0"/>
              </a:rPr>
              <a:t>L/K 31/12</a:t>
            </a:r>
          </a:p>
          <a:p>
            <a:pPr algn="ctr" eaLnBrk="1" hangingPunct="1"/>
            <a:r>
              <a:rPr lang="en-US" sz="1600">
                <a:latin typeface="Arial" pitchFamily="34" charset="0"/>
              </a:rPr>
              <a:t>USD1 = Rp.11</a:t>
            </a:r>
          </a:p>
        </p:txBody>
      </p:sp>
      <p:sp>
        <p:nvSpPr>
          <p:cNvPr id="26635" name="AutoShape 11"/>
          <p:cNvSpPr>
            <a:spLocks noChangeArrowheads="1"/>
          </p:cNvSpPr>
          <p:nvPr/>
        </p:nvSpPr>
        <p:spPr bwMode="auto">
          <a:xfrm>
            <a:off x="2514600" y="5105400"/>
            <a:ext cx="3048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6" name="AutoShape 12"/>
          <p:cNvSpPr>
            <a:spLocks noChangeArrowheads="1"/>
          </p:cNvSpPr>
          <p:nvPr/>
        </p:nvSpPr>
        <p:spPr bwMode="auto">
          <a:xfrm>
            <a:off x="7010400" y="5105400"/>
            <a:ext cx="3048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7" name="AutoShape 13"/>
          <p:cNvSpPr>
            <a:spLocks noChangeArrowheads="1"/>
          </p:cNvSpPr>
          <p:nvPr/>
        </p:nvSpPr>
        <p:spPr bwMode="auto">
          <a:xfrm>
            <a:off x="5334000" y="5105400"/>
            <a:ext cx="3048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5775"/>
          </a:xfrm>
        </p:spPr>
        <p:txBody>
          <a:bodyPr/>
          <a:lstStyle/>
          <a:p>
            <a:pPr algn="l"/>
            <a:r>
              <a:rPr lang="en-US" sz="2900"/>
              <a:t>Isu penting…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r>
              <a:rPr lang="en-US" dirty="0"/>
              <a:t>Cara </a:t>
            </a:r>
            <a:r>
              <a:rPr lang="en-US" dirty="0" err="1"/>
              <a:t>melindungi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efek</a:t>
            </a:r>
            <a:r>
              <a:rPr lang="en-US" dirty="0"/>
              <a:t> </a:t>
            </a:r>
            <a:r>
              <a:rPr lang="en-US" dirty="0" err="1"/>
              <a:t>pertukaran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b="1" i="1" dirty="0"/>
              <a:t>hedging </a:t>
            </a:r>
            <a:r>
              <a:rPr lang="en-US" dirty="0"/>
              <a:t>(</a:t>
            </a:r>
            <a:r>
              <a:rPr lang="en-US" dirty="0" err="1"/>
              <a:t>strategi</a:t>
            </a:r>
            <a:r>
              <a:rPr lang="en-US" dirty="0"/>
              <a:t> trading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melindungi</a:t>
            </a:r>
            <a:r>
              <a:rPr lang="en-US" dirty="0"/>
              <a:t> </a:t>
            </a:r>
            <a:r>
              <a:rPr lang="en-US" dirty="0" err="1"/>
              <a:t>dana</a:t>
            </a:r>
            <a:r>
              <a:rPr lang="en-US" dirty="0"/>
              <a:t> trader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fluktuasi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mata</a:t>
            </a:r>
            <a:r>
              <a:rPr lang="en-US" dirty="0"/>
              <a:t> </a:t>
            </a:r>
            <a:r>
              <a:rPr lang="en-US" dirty="0" err="1"/>
              <a:t>uang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menguntungkan</a:t>
            </a:r>
            <a:r>
              <a:rPr lang="en-US" dirty="0"/>
              <a:t>)</a:t>
            </a:r>
            <a:endParaRPr lang="en-US" b="1" i="1" dirty="0"/>
          </a:p>
          <a:p>
            <a:r>
              <a:rPr lang="en-US" dirty="0" err="1"/>
              <a:t>Teknik</a:t>
            </a:r>
            <a:r>
              <a:rPr lang="en-US" dirty="0"/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err="1"/>
              <a:t>Gunakan</a:t>
            </a:r>
            <a:r>
              <a:rPr lang="en-US" dirty="0"/>
              <a:t> </a:t>
            </a:r>
            <a:r>
              <a:rPr lang="en-US" dirty="0" err="1"/>
              <a:t>hak</a:t>
            </a:r>
            <a:r>
              <a:rPr lang="en-US" dirty="0"/>
              <a:t> </a:t>
            </a:r>
            <a:r>
              <a:rPr lang="en-US" dirty="0" err="1"/>
              <a:t>membeli</a:t>
            </a:r>
            <a:r>
              <a:rPr lang="en-US" dirty="0"/>
              <a:t>/</a:t>
            </a:r>
            <a:r>
              <a:rPr lang="en-US" dirty="0" err="1"/>
              <a:t>menjual</a:t>
            </a:r>
            <a:r>
              <a:rPr lang="en-US" dirty="0"/>
              <a:t> (</a:t>
            </a:r>
            <a:r>
              <a:rPr lang="en-US" dirty="0" err="1"/>
              <a:t>opsi</a:t>
            </a:r>
            <a:r>
              <a:rPr lang="en-US" dirty="0"/>
              <a:t>) </a:t>
            </a:r>
            <a:r>
              <a:rPr lang="en-US" dirty="0" err="1"/>
              <a:t>mata</a:t>
            </a:r>
            <a:r>
              <a:rPr lang="en-US" dirty="0"/>
              <a:t> </a:t>
            </a:r>
            <a:r>
              <a:rPr lang="en-US" dirty="0" err="1"/>
              <a:t>uang</a:t>
            </a:r>
            <a:r>
              <a:rPr lang="en-US" dirty="0"/>
              <a:t> </a:t>
            </a:r>
            <a:r>
              <a:rPr lang="en-US" dirty="0" err="1"/>
              <a:t>asing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masa</a:t>
            </a:r>
            <a:r>
              <a:rPr lang="en-US" dirty="0"/>
              <a:t> </a:t>
            </a:r>
            <a:r>
              <a:rPr lang="en-US" dirty="0" err="1"/>
              <a:t>depan</a:t>
            </a: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 </a:t>
            </a:r>
            <a:r>
              <a:rPr lang="en-US" dirty="0" err="1"/>
              <a:t>dipatok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tukar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Economic exposure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Paparan aliran kas terhadap nilai tukar yang sesungguhnya</a:t>
            </a:r>
          </a:p>
          <a:p>
            <a:r>
              <a:rPr lang="en-US"/>
              <a:t>= operating exposure atau competitive exposure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733" name="Group 61"/>
          <p:cNvGraphicFramePr>
            <a:graphicFrameLocks noGrp="1"/>
          </p:cNvGraphicFramePr>
          <p:nvPr/>
        </p:nvGraphicFramePr>
        <p:xfrm>
          <a:off x="762000" y="1025525"/>
          <a:ext cx="7669213" cy="5070476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5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5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2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3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52500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Penelusuran anggaran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6488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Awal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Proyeksi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Akhir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250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Penyusunan anggaran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Awal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64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Proyeksi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2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Akhir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Isu desain sistem pengendalian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sz="2800" dirty="0" err="1"/>
              <a:t>Apakah</a:t>
            </a:r>
            <a:r>
              <a:rPr lang="en-US" sz="2800" dirty="0"/>
              <a:t> </a:t>
            </a:r>
            <a:r>
              <a:rPr lang="en-US" sz="2800" dirty="0" err="1"/>
              <a:t>manajer</a:t>
            </a:r>
            <a:r>
              <a:rPr lang="en-US" sz="2800" dirty="0"/>
              <a:t> </a:t>
            </a:r>
            <a:r>
              <a:rPr lang="en-US" sz="2800" dirty="0" err="1"/>
              <a:t>Anak</a:t>
            </a:r>
            <a:r>
              <a:rPr lang="en-US" sz="2800" dirty="0"/>
              <a:t> </a:t>
            </a:r>
            <a:r>
              <a:rPr lang="en-US" sz="2800" dirty="0" err="1"/>
              <a:t>Perush</a:t>
            </a:r>
            <a:r>
              <a:rPr lang="en-US" sz="2800" dirty="0"/>
              <a:t> (AP)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bertanggung-jawab</a:t>
            </a:r>
            <a:r>
              <a:rPr lang="en-US" sz="2800" dirty="0"/>
              <a:t> </a:t>
            </a:r>
            <a:r>
              <a:rPr lang="en-US" sz="2800" dirty="0" err="1"/>
              <a:t>terhadap</a:t>
            </a:r>
            <a:r>
              <a:rPr lang="en-US" sz="2800" dirty="0"/>
              <a:t> </a:t>
            </a:r>
            <a:r>
              <a:rPr lang="en-US" sz="2800" dirty="0" err="1"/>
              <a:t>efek</a:t>
            </a:r>
            <a:r>
              <a:rPr lang="en-US" sz="2800" dirty="0"/>
              <a:t> </a:t>
            </a:r>
            <a:r>
              <a:rPr lang="en-US" sz="2800" dirty="0" err="1"/>
              <a:t>fluktuasi</a:t>
            </a:r>
            <a:r>
              <a:rPr lang="en-US" sz="2800" dirty="0"/>
              <a:t> </a:t>
            </a:r>
            <a:r>
              <a:rPr lang="en-US" sz="2800" dirty="0" err="1"/>
              <a:t>nilai</a:t>
            </a:r>
            <a:r>
              <a:rPr lang="en-US" sz="2800" dirty="0"/>
              <a:t> </a:t>
            </a:r>
            <a:r>
              <a:rPr lang="en-US" sz="2800" dirty="0" err="1"/>
              <a:t>tukar</a:t>
            </a:r>
            <a:r>
              <a:rPr lang="en-US" sz="2800" dirty="0"/>
              <a:t>?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sz="2800" dirty="0" err="1"/>
              <a:t>Apakah</a:t>
            </a:r>
            <a:r>
              <a:rPr lang="en-US" sz="2800" dirty="0"/>
              <a:t> </a:t>
            </a:r>
            <a:r>
              <a:rPr lang="en-US" sz="2800" dirty="0" err="1"/>
              <a:t>Induk</a:t>
            </a:r>
            <a:r>
              <a:rPr lang="en-US" sz="2800" dirty="0"/>
              <a:t> </a:t>
            </a:r>
            <a:r>
              <a:rPr lang="en-US" sz="2800" dirty="0" err="1"/>
              <a:t>Perush</a:t>
            </a:r>
            <a:r>
              <a:rPr lang="en-US" sz="2800" dirty="0"/>
              <a:t> (IP)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menggunakan</a:t>
            </a:r>
            <a:r>
              <a:rPr lang="en-US" sz="2800" dirty="0"/>
              <a:t> </a:t>
            </a:r>
            <a:r>
              <a:rPr lang="en-US" sz="2800" dirty="0" err="1"/>
              <a:t>mata</a:t>
            </a:r>
            <a:r>
              <a:rPr lang="en-US" sz="2800" dirty="0"/>
              <a:t> </a:t>
            </a:r>
            <a:r>
              <a:rPr lang="en-US" sz="2800" dirty="0" err="1"/>
              <a:t>uang</a:t>
            </a:r>
            <a:r>
              <a:rPr lang="en-US" sz="2800" dirty="0"/>
              <a:t> </a:t>
            </a:r>
            <a:r>
              <a:rPr lang="en-US" sz="2800" dirty="0" err="1"/>
              <a:t>negara</a:t>
            </a:r>
            <a:r>
              <a:rPr lang="en-US" sz="2800" dirty="0"/>
              <a:t> </a:t>
            </a:r>
            <a:r>
              <a:rPr lang="en-US" sz="2800" dirty="0" err="1"/>
              <a:t>asal</a:t>
            </a:r>
            <a:r>
              <a:rPr lang="en-US" sz="2800" dirty="0"/>
              <a:t> </a:t>
            </a:r>
            <a:r>
              <a:rPr lang="en-US" sz="2800" dirty="0" err="1"/>
              <a:t>ataukah</a:t>
            </a:r>
            <a:r>
              <a:rPr lang="en-US" sz="2800" dirty="0"/>
              <a:t> </a:t>
            </a:r>
            <a:r>
              <a:rPr lang="en-US" sz="2800" dirty="0" err="1"/>
              <a:t>mata</a:t>
            </a:r>
            <a:r>
              <a:rPr lang="en-US" sz="2800" dirty="0"/>
              <a:t> </a:t>
            </a:r>
            <a:r>
              <a:rPr lang="en-US" sz="2800" dirty="0" err="1"/>
              <a:t>uang</a:t>
            </a:r>
            <a:r>
              <a:rPr lang="en-US" sz="2800" dirty="0"/>
              <a:t> </a:t>
            </a:r>
            <a:r>
              <a:rPr lang="en-US" sz="2800" dirty="0" err="1"/>
              <a:t>negara</a:t>
            </a:r>
            <a:r>
              <a:rPr lang="en-US" sz="2800" dirty="0"/>
              <a:t> AP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evaluasi</a:t>
            </a:r>
            <a:r>
              <a:rPr lang="en-US" sz="2800" dirty="0"/>
              <a:t> </a:t>
            </a:r>
            <a:r>
              <a:rPr lang="en-US" sz="2800" dirty="0" err="1"/>
              <a:t>kinerja</a:t>
            </a:r>
            <a:r>
              <a:rPr lang="en-US" sz="2800" dirty="0"/>
              <a:t>?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dirty="0"/>
              <a:t>Initial?; projected?; </a:t>
            </a:r>
            <a:r>
              <a:rPr lang="en-US" sz="2400" dirty="0" err="1"/>
              <a:t>atau</a:t>
            </a:r>
            <a:r>
              <a:rPr lang="en-US" sz="2400" dirty="0"/>
              <a:t> ending?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sz="2800" dirty="0" err="1"/>
              <a:t>Apakah</a:t>
            </a:r>
            <a:r>
              <a:rPr lang="en-US" sz="2800" dirty="0"/>
              <a:t> IP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memisahkan</a:t>
            </a:r>
            <a:r>
              <a:rPr lang="en-US" sz="2800" dirty="0"/>
              <a:t> efek</a:t>
            </a:r>
            <a:r>
              <a:rPr lang="en-US" sz="2800" baseline="30000" dirty="0"/>
              <a:t>2 </a:t>
            </a:r>
            <a:r>
              <a:rPr lang="en-US" sz="2800" dirty="0" err="1"/>
              <a:t>berbagai</a:t>
            </a:r>
            <a:r>
              <a:rPr lang="en-US" sz="2800" dirty="0"/>
              <a:t> </a:t>
            </a:r>
            <a:r>
              <a:rPr lang="en-US" sz="2800" dirty="0" err="1"/>
              <a:t>jenis</a:t>
            </a:r>
            <a:r>
              <a:rPr lang="en-US" sz="2800" dirty="0"/>
              <a:t> </a:t>
            </a:r>
            <a:r>
              <a:rPr lang="en-US" sz="2800" dirty="0" err="1"/>
              <a:t>eksposur</a:t>
            </a:r>
            <a:r>
              <a:rPr lang="en-US" sz="2800" dirty="0"/>
              <a:t> </a:t>
            </a:r>
            <a:r>
              <a:rPr lang="en-US" sz="2800" dirty="0" err="1"/>
              <a:t>mata</a:t>
            </a:r>
            <a:r>
              <a:rPr lang="en-US" sz="2800" dirty="0"/>
              <a:t> </a:t>
            </a:r>
            <a:r>
              <a:rPr lang="en-US" sz="2800" dirty="0" err="1"/>
              <a:t>uang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pengevaluasian</a:t>
            </a:r>
            <a:r>
              <a:rPr lang="en-US" sz="2800" dirty="0"/>
              <a:t> </a:t>
            </a:r>
            <a:r>
              <a:rPr lang="en-US" sz="2800" dirty="0" err="1"/>
              <a:t>kinerja</a:t>
            </a:r>
            <a:r>
              <a:rPr lang="en-US" sz="2800" dirty="0"/>
              <a:t> AP?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sz="2800" dirty="0" err="1"/>
              <a:t>Bagaimana</a:t>
            </a:r>
            <a:r>
              <a:rPr lang="en-US" sz="2800" dirty="0"/>
              <a:t> </a:t>
            </a:r>
            <a:r>
              <a:rPr lang="en-US" sz="2800" dirty="0" err="1"/>
              <a:t>memisah</a:t>
            </a:r>
            <a:r>
              <a:rPr lang="en-US" sz="2800" dirty="0"/>
              <a:t> </a:t>
            </a:r>
            <a:r>
              <a:rPr lang="en-US" sz="2800" dirty="0" err="1"/>
              <a:t>evaluasi</a:t>
            </a:r>
            <a:r>
              <a:rPr lang="en-US" sz="2800" dirty="0"/>
              <a:t> </a:t>
            </a:r>
            <a:r>
              <a:rPr lang="en-US" sz="2800" dirty="0" err="1"/>
              <a:t>kinerja</a:t>
            </a:r>
            <a:r>
              <a:rPr lang="en-US" sz="2800" dirty="0"/>
              <a:t> AP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manajer</a:t>
            </a:r>
            <a:r>
              <a:rPr lang="en-US" sz="2800" dirty="0"/>
              <a:t> AP </a:t>
            </a:r>
            <a:r>
              <a:rPr lang="en-US" sz="2800" dirty="0" err="1"/>
              <a:t>jika</a:t>
            </a:r>
            <a:r>
              <a:rPr lang="en-US" sz="2800" dirty="0"/>
              <a:t> </a:t>
            </a:r>
            <a:r>
              <a:rPr lang="en-US" sz="2800" dirty="0" err="1"/>
              <a:t>nilai</a:t>
            </a:r>
            <a:r>
              <a:rPr lang="en-US" sz="2800" dirty="0"/>
              <a:t> </a:t>
            </a:r>
            <a:r>
              <a:rPr lang="en-US" sz="2800" dirty="0" err="1"/>
              <a:t>tukar</a:t>
            </a:r>
            <a:r>
              <a:rPr lang="en-US" sz="2800" dirty="0"/>
              <a:t> </a:t>
            </a:r>
            <a:r>
              <a:rPr lang="en-US" sz="2800" dirty="0" err="1"/>
              <a:t>juga</a:t>
            </a:r>
            <a:r>
              <a:rPr lang="en-US" sz="2800" dirty="0"/>
              <a:t> </a:t>
            </a:r>
            <a:r>
              <a:rPr lang="en-US" sz="2800" dirty="0" err="1"/>
              <a:t>mempengaruhi</a:t>
            </a:r>
            <a:r>
              <a:rPr lang="en-US" sz="2800" dirty="0"/>
              <a:t> </a:t>
            </a:r>
            <a:r>
              <a:rPr lang="en-US" sz="2800" dirty="0" err="1"/>
              <a:t>pengukuran</a:t>
            </a:r>
            <a:r>
              <a:rPr lang="en-US" sz="2800" dirty="0"/>
              <a:t> </a:t>
            </a:r>
            <a:r>
              <a:rPr lang="en-US" sz="2800" dirty="0" err="1"/>
              <a:t>kinerja</a:t>
            </a:r>
            <a:r>
              <a:rPr lang="en-US" sz="2800" dirty="0"/>
              <a:t> </a:t>
            </a:r>
            <a:r>
              <a:rPr lang="en-US" sz="2800" dirty="0" err="1"/>
              <a:t>mereka</a:t>
            </a:r>
            <a:r>
              <a:rPr lang="en-US" sz="2800" dirty="0"/>
              <a:t>?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Kinerja AP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err="1"/>
              <a:t>Bedakan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 </a:t>
            </a:r>
            <a:r>
              <a:rPr lang="en-US" dirty="0" err="1"/>
              <a:t>ekonomis</a:t>
            </a:r>
            <a:r>
              <a:rPr lang="en-US" dirty="0"/>
              <a:t> AP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 </a:t>
            </a:r>
            <a:r>
              <a:rPr lang="en-US" dirty="0" err="1"/>
              <a:t>manajer</a:t>
            </a:r>
            <a:endParaRPr lang="en-US" dirty="0"/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err="1"/>
              <a:t>Kinerja</a:t>
            </a:r>
            <a:r>
              <a:rPr lang="en-US" dirty="0"/>
              <a:t> </a:t>
            </a:r>
            <a:r>
              <a:rPr lang="en-US" dirty="0" err="1"/>
              <a:t>ekonomis</a:t>
            </a:r>
            <a:r>
              <a:rPr lang="en-US" dirty="0"/>
              <a:t> AP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mencerminkan</a:t>
            </a:r>
            <a:r>
              <a:rPr lang="en-US" dirty="0"/>
              <a:t> </a:t>
            </a:r>
            <a:r>
              <a:rPr lang="en-US" dirty="0" err="1"/>
              <a:t>konsekuensi</a:t>
            </a:r>
            <a:r>
              <a:rPr lang="en-US" dirty="0"/>
              <a:t> </a:t>
            </a:r>
            <a:r>
              <a:rPr lang="en-US" dirty="0" err="1"/>
              <a:t>positif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negatif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eksposur</a:t>
            </a:r>
            <a:r>
              <a:rPr lang="en-US" dirty="0"/>
              <a:t> </a:t>
            </a:r>
            <a:r>
              <a:rPr lang="en-US" dirty="0" err="1"/>
              <a:t>translasi</a:t>
            </a:r>
            <a:r>
              <a:rPr lang="en-US" dirty="0"/>
              <a:t>, </a:t>
            </a:r>
            <a:r>
              <a:rPr lang="en-US" dirty="0" err="1"/>
              <a:t>transaksi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ekonomik</a:t>
            </a:r>
            <a:endParaRPr lang="en-US" dirty="0"/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 AP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jangka</a:t>
            </a:r>
            <a:r>
              <a:rPr lang="en-US" dirty="0"/>
              <a:t> </a:t>
            </a:r>
            <a:r>
              <a:rPr lang="en-US" dirty="0" err="1"/>
              <a:t>panjang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buruk</a:t>
            </a:r>
            <a:r>
              <a:rPr lang="en-US" dirty="0"/>
              <a:t> </a:t>
            </a:r>
            <a:r>
              <a:rPr lang="en-US" dirty="0" err="1"/>
              <a:t>walau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 </a:t>
            </a:r>
            <a:r>
              <a:rPr lang="en-US" dirty="0" err="1"/>
              <a:t>manajer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?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Pertimbangan manajemen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sz="2800" dirty="0" err="1"/>
              <a:t>Manajer</a:t>
            </a:r>
            <a:r>
              <a:rPr lang="en-US" sz="2800" dirty="0"/>
              <a:t> AP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bertanggung-jawab</a:t>
            </a:r>
            <a:r>
              <a:rPr lang="en-US" sz="2800" dirty="0"/>
              <a:t> </a:t>
            </a:r>
            <a:r>
              <a:rPr lang="en-US" sz="2800" dirty="0" err="1"/>
              <a:t>terhadap</a:t>
            </a:r>
            <a:r>
              <a:rPr lang="en-US" sz="2800" dirty="0"/>
              <a:t> </a:t>
            </a:r>
            <a:r>
              <a:rPr lang="en-US" sz="2800" dirty="0" err="1"/>
              <a:t>efek</a:t>
            </a:r>
            <a:r>
              <a:rPr lang="en-US" sz="2800" dirty="0"/>
              <a:t> </a:t>
            </a:r>
            <a:r>
              <a:rPr lang="en-US" sz="2800" dirty="0" err="1"/>
              <a:t>translasi</a:t>
            </a:r>
            <a:endParaRPr lang="en-US" sz="2800" dirty="0"/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dirty="0"/>
              <a:t>Anggaran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aktual</a:t>
            </a:r>
            <a:r>
              <a:rPr lang="en-US" sz="2400" dirty="0"/>
              <a:t> </a:t>
            </a:r>
            <a:r>
              <a:rPr lang="en-US" sz="2400" dirty="0" err="1"/>
              <a:t>dibandingkan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metrik</a:t>
            </a:r>
            <a:r>
              <a:rPr lang="en-US" sz="2400" dirty="0"/>
              <a:t> yang </a:t>
            </a:r>
            <a:r>
              <a:rPr lang="en-US" sz="2400" dirty="0" err="1"/>
              <a:t>sama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efek</a:t>
            </a:r>
            <a:r>
              <a:rPr lang="en-US" sz="2400" dirty="0"/>
              <a:t> </a:t>
            </a:r>
            <a:r>
              <a:rPr lang="en-US" sz="2400" dirty="0" err="1"/>
              <a:t>inflasi</a:t>
            </a:r>
            <a:r>
              <a:rPr lang="en-US" sz="2400" dirty="0"/>
              <a:t>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diisolasi</a:t>
            </a:r>
            <a:endParaRPr lang="en-US" sz="2400" dirty="0"/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sz="2800" dirty="0" err="1"/>
              <a:t>Efek</a:t>
            </a:r>
            <a:r>
              <a:rPr lang="en-US" sz="2800" dirty="0"/>
              <a:t> </a:t>
            </a:r>
            <a:r>
              <a:rPr lang="en-US" sz="2800" dirty="0" err="1"/>
              <a:t>transaksi</a:t>
            </a:r>
            <a:r>
              <a:rPr lang="en-US" sz="2800" dirty="0"/>
              <a:t> </a:t>
            </a:r>
            <a:r>
              <a:rPr lang="en-US" sz="2800" dirty="0" err="1"/>
              <a:t>ditangani</a:t>
            </a:r>
            <a:r>
              <a:rPr lang="en-US" sz="2800" dirty="0"/>
              <a:t> </a:t>
            </a:r>
            <a:r>
              <a:rPr lang="en-US" sz="2800" dirty="0" err="1"/>
              <a:t>melalui</a:t>
            </a:r>
            <a:r>
              <a:rPr lang="en-US" sz="2800" dirty="0"/>
              <a:t> </a:t>
            </a:r>
            <a:r>
              <a:rPr lang="en-US" sz="2800" dirty="0" err="1"/>
              <a:t>koordinasi</a:t>
            </a:r>
            <a:r>
              <a:rPr lang="en-US" sz="2800" dirty="0"/>
              <a:t> </a:t>
            </a:r>
            <a:r>
              <a:rPr lang="en-US" sz="2800" dirty="0" err="1"/>
              <a:t>tersentralisasi</a:t>
            </a:r>
            <a:endParaRPr lang="en-US" sz="2800" dirty="0"/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sz="2800" dirty="0" err="1"/>
              <a:t>Manajer</a:t>
            </a:r>
            <a:r>
              <a:rPr lang="en-US" sz="2800" dirty="0"/>
              <a:t> AP </a:t>
            </a:r>
            <a:r>
              <a:rPr lang="en-US" sz="2800" dirty="0" err="1"/>
              <a:t>bertanggung-jawab</a:t>
            </a:r>
            <a:r>
              <a:rPr lang="en-US" sz="2800" dirty="0"/>
              <a:t> </a:t>
            </a:r>
            <a:r>
              <a:rPr lang="en-US" sz="2800" dirty="0" err="1"/>
              <a:t>thd</a:t>
            </a:r>
            <a:r>
              <a:rPr lang="en-US" sz="2800" dirty="0"/>
              <a:t> </a:t>
            </a:r>
            <a:r>
              <a:rPr lang="en-US" sz="2800" dirty="0" err="1"/>
              <a:t>efek</a:t>
            </a:r>
            <a:r>
              <a:rPr lang="en-US" sz="2800" dirty="0"/>
              <a:t> </a:t>
            </a:r>
            <a:r>
              <a:rPr lang="en-US" sz="2800" dirty="0" err="1"/>
              <a:t>dependensi</a:t>
            </a:r>
            <a:r>
              <a:rPr lang="en-US" sz="2800" dirty="0"/>
              <a:t> 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sz="2800" dirty="0" err="1"/>
              <a:t>Evaluasi</a:t>
            </a:r>
            <a:r>
              <a:rPr lang="en-US" sz="2800" dirty="0"/>
              <a:t> AP </a:t>
            </a:r>
            <a:r>
              <a:rPr lang="en-US" sz="2800" dirty="0" err="1"/>
              <a:t>sbg</a:t>
            </a:r>
            <a:r>
              <a:rPr lang="en-US" sz="2800" dirty="0"/>
              <a:t> basis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merelokasi</a:t>
            </a:r>
            <a:r>
              <a:rPr lang="en-US" sz="2800" dirty="0"/>
              <a:t> ops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mencerminkan</a:t>
            </a:r>
            <a:r>
              <a:rPr lang="en-US" sz="2800" dirty="0"/>
              <a:t> </a:t>
            </a:r>
            <a:r>
              <a:rPr lang="en-US" sz="2800" dirty="0" err="1"/>
              <a:t>konsekuensi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eksposur</a:t>
            </a:r>
            <a:r>
              <a:rPr lang="en-US" sz="2800" dirty="0"/>
              <a:t> </a:t>
            </a:r>
            <a:r>
              <a:rPr lang="en-US" sz="2800" dirty="0" err="1"/>
              <a:t>tranlasi</a:t>
            </a:r>
            <a:r>
              <a:rPr lang="en-US" sz="2800" dirty="0"/>
              <a:t>, </a:t>
            </a:r>
            <a:r>
              <a:rPr lang="en-US" sz="2800" dirty="0" err="1"/>
              <a:t>transaksi</a:t>
            </a:r>
            <a:r>
              <a:rPr lang="en-US" sz="2800" dirty="0"/>
              <a:t>,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ekonomis</a:t>
            </a:r>
            <a:r>
              <a:rPr lang="en-US" sz="2800" dirty="0"/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Tiga masalah utama MNC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Perbedaan budaya</a:t>
            </a:r>
          </a:p>
          <a:p>
            <a:r>
              <a:rPr lang="en-US"/>
              <a:t>Penentuan harga transfer</a:t>
            </a:r>
          </a:p>
          <a:p>
            <a:r>
              <a:rPr lang="en-US"/>
              <a:t>Nilai tukar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Perbedaan budaya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Budaya</a:t>
            </a:r>
            <a:endParaRPr lang="en-US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Nilai, </a:t>
            </a:r>
            <a:r>
              <a:rPr lang="en-US" dirty="0" err="1"/>
              <a:t>asumsi</a:t>
            </a:r>
            <a:r>
              <a:rPr lang="en-US" dirty="0"/>
              <a:t>, dan </a:t>
            </a:r>
            <a:r>
              <a:rPr lang="en-US" dirty="0" err="1"/>
              <a:t>norma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 yang </a:t>
            </a:r>
            <a:r>
              <a:rPr lang="en-US" dirty="0" err="1"/>
              <a:t>dimiliki</a:t>
            </a:r>
            <a:r>
              <a:rPr lang="en-US" dirty="0"/>
              <a:t> </a:t>
            </a:r>
            <a:r>
              <a:rPr lang="en-US" dirty="0" err="1"/>
              <a:t>bersama-sama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negara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Bisa </a:t>
            </a:r>
            <a:r>
              <a:rPr lang="en-US" dirty="0" err="1"/>
              <a:t>membatasi</a:t>
            </a:r>
            <a:r>
              <a:rPr lang="en-US" dirty="0"/>
              <a:t> dan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relevansi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pengendalian</a:t>
            </a:r>
            <a:r>
              <a:rPr lang="en-US" dirty="0"/>
              <a:t> </a:t>
            </a:r>
            <a:r>
              <a:rPr lang="en-US" dirty="0" err="1"/>
              <a:t>manajemen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Dimensi perbedaan budaya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Power distance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Sejauh mana power tidak terdistribusi secara merata dan tersentralisasi</a:t>
            </a:r>
          </a:p>
          <a:p>
            <a:pPr>
              <a:lnSpc>
                <a:spcPct val="90000"/>
              </a:lnSpc>
            </a:pPr>
            <a:r>
              <a:rPr lang="en-US" sz="2400"/>
              <a:t>Individualism vs. collectivism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Sejauh mana orang menganggap dirinya sebagai individual atau sebagai bagian dari kelompok yang lebih besar</a:t>
            </a:r>
          </a:p>
          <a:p>
            <a:pPr>
              <a:lnSpc>
                <a:spcPct val="90000"/>
              </a:lnSpc>
            </a:pPr>
            <a:r>
              <a:rPr lang="en-US" sz="2400"/>
              <a:t>Uncertainty avoidance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Sejauh mana orang merasa terancam oleh situasi yang ambigus</a:t>
            </a:r>
          </a:p>
          <a:p>
            <a:pPr>
              <a:lnSpc>
                <a:spcPct val="90000"/>
              </a:lnSpc>
            </a:pPr>
            <a:r>
              <a:rPr lang="en-US" sz="2400"/>
              <a:t>Masculinity vs. femininity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Sejauh mana nilai-nilai dominan menekankan assertiveness dan materialism vs. kesadaran pada orang lain dan kualitas hidup.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Klasifikasi lain--Hall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Low-context cultures </a:t>
            </a:r>
          </a:p>
          <a:p>
            <a:pPr lvl="1"/>
            <a:r>
              <a:rPr lang="en-US"/>
              <a:t>Orang melaksanakan bisnis dengan cepat dan bernegosiasi seefektif mungkin</a:t>
            </a:r>
          </a:p>
          <a:p>
            <a:r>
              <a:rPr lang="en-US"/>
              <a:t>High-context cultures</a:t>
            </a:r>
          </a:p>
          <a:p>
            <a:pPr lvl="1"/>
            <a:r>
              <a:rPr lang="en-US"/>
              <a:t>Orang berusaha membina hubungan personal sebelum melaksanakan bisnis dan negosiasi berjalan dengan pelan dan ritualistik.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65187"/>
          </a:xfrm>
        </p:spPr>
        <p:txBody>
          <a:bodyPr/>
          <a:lstStyle/>
          <a:p>
            <a:r>
              <a:rPr lang="en-US" sz="2900"/>
              <a:t>Hubungan dengan perencanaan dan pengendalian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Individualistik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Reward diberikan atas kinerja individual</a:t>
            </a:r>
          </a:p>
          <a:p>
            <a:pPr>
              <a:lnSpc>
                <a:spcPct val="80000"/>
              </a:lnSpc>
            </a:pPr>
            <a:r>
              <a:rPr lang="en-US" sz="2400"/>
              <a:t>Kolektivistik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Reward berbasis kelompok</a:t>
            </a:r>
          </a:p>
          <a:p>
            <a:pPr>
              <a:lnSpc>
                <a:spcPct val="80000"/>
              </a:lnSpc>
            </a:pPr>
            <a:r>
              <a:rPr lang="en-US" sz="2400"/>
              <a:t>Low power distance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Desentralisasi dan partisipasi yang lebih besar di dalam penganggaran</a:t>
            </a:r>
          </a:p>
          <a:p>
            <a:pPr>
              <a:lnSpc>
                <a:spcPct val="80000"/>
              </a:lnSpc>
            </a:pPr>
            <a:r>
              <a:rPr lang="en-US" sz="2400"/>
              <a:t>Low uncertainty avoidance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Evaluasi kinerja yang subyektif</a:t>
            </a:r>
          </a:p>
          <a:p>
            <a:pPr>
              <a:lnSpc>
                <a:spcPct val="80000"/>
              </a:lnSpc>
            </a:pPr>
            <a:r>
              <a:rPr lang="en-US" sz="2400"/>
              <a:t>Low context culture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Perencanaan dan sistem pengendalian yang formal</a:t>
            </a:r>
          </a:p>
          <a:p>
            <a:pPr>
              <a:lnSpc>
                <a:spcPct val="80000"/>
              </a:lnSpc>
            </a:pPr>
            <a:r>
              <a:rPr lang="en-US" sz="2400"/>
              <a:t>High context culture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Familiaritas dan saling percaya interpersonal; pengendalian informal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Penetapan harga transfer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Yang harus dipertimbangkan</a:t>
            </a:r>
          </a:p>
          <a:p>
            <a:pPr lvl="1"/>
            <a:r>
              <a:rPr lang="en-US"/>
              <a:t>Perpajakan</a:t>
            </a:r>
          </a:p>
          <a:p>
            <a:pPr lvl="1"/>
            <a:r>
              <a:rPr lang="en-US"/>
              <a:t>Aturan pemerintah</a:t>
            </a:r>
          </a:p>
          <a:p>
            <a:pPr lvl="1"/>
            <a:r>
              <a:rPr lang="en-US"/>
              <a:t>Tarif</a:t>
            </a:r>
          </a:p>
          <a:p>
            <a:pPr lvl="1"/>
            <a:r>
              <a:rPr lang="en-US"/>
              <a:t>Kontrol nilai tukar</a:t>
            </a:r>
          </a:p>
          <a:p>
            <a:pPr lvl="1"/>
            <a:r>
              <a:rPr lang="en-US"/>
              <a:t>Akumulasi dana</a:t>
            </a:r>
          </a:p>
          <a:p>
            <a:pPr lvl="1"/>
            <a:r>
              <a:rPr lang="en-US"/>
              <a:t>Joint venture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Metoda Penetapan HT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Cost-based methods</a:t>
            </a:r>
          </a:p>
          <a:p>
            <a:r>
              <a:rPr lang="en-US"/>
              <a:t>Market-based methods</a:t>
            </a:r>
          </a:p>
          <a:p>
            <a:r>
              <a:rPr lang="en-US"/>
              <a:t>Negotiated prices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Verdana"/>
        <a:ea typeface="Arial Unicode MS"/>
        <a:cs typeface="Arial Unicode MS"/>
      </a:majorFont>
      <a:minorFont>
        <a:latin typeface="Verdana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MS PGothic"/>
        <a:cs typeface=""/>
      </a:majorFont>
      <a:minorFont>
        <a:latin typeface="Verdana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Verdana"/>
        <a:ea typeface="Arial Unicode MS"/>
        <a:cs typeface="Arial Unicode MS"/>
      </a:majorFont>
      <a:minorFont>
        <a:latin typeface="Verdana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MS PGothic"/>
        <a:cs typeface=""/>
      </a:majorFont>
      <a:minorFont>
        <a:latin typeface="Verdana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Verdana"/>
        <a:ea typeface="Arial Unicode MS"/>
        <a:cs typeface="Arial Unicode MS"/>
      </a:majorFont>
      <a:minorFont>
        <a:latin typeface="Verdana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MS PGothic"/>
        <a:cs typeface=""/>
      </a:majorFont>
      <a:minorFont>
        <a:latin typeface="Verdana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Verdana"/>
        <a:ea typeface="Arial Unicode MS"/>
        <a:cs typeface="Arial Unicode MS"/>
      </a:majorFont>
      <a:minorFont>
        <a:latin typeface="Verdana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Verdana"/>
        <a:ea typeface="Arial Unicode MS"/>
        <a:cs typeface="Arial Unicode MS"/>
      </a:majorFont>
      <a:minorFont>
        <a:latin typeface="Verdana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MS PGothic"/>
        <a:cs typeface=""/>
      </a:majorFont>
      <a:minorFont>
        <a:latin typeface="Verdana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MS PGothic"/>
        <a:cs typeface=""/>
      </a:majorFont>
      <a:minorFont>
        <a:latin typeface="Verdana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2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MS PGothic"/>
        <a:cs typeface=""/>
      </a:majorFont>
      <a:minorFont>
        <a:latin typeface="Verdana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3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MS PGothic"/>
        <a:cs typeface=""/>
      </a:majorFont>
      <a:minorFont>
        <a:latin typeface="Verdana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MS PGothic"/>
        <a:cs typeface=""/>
      </a:majorFont>
      <a:minorFont>
        <a:latin typeface="Verdana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MS PGothic"/>
        <a:cs typeface=""/>
      </a:majorFont>
      <a:minorFont>
        <a:latin typeface="Verdana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MS PGothic"/>
        <a:cs typeface=""/>
      </a:majorFont>
      <a:minorFont>
        <a:latin typeface="Verdana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MS PGothic"/>
        <a:cs typeface=""/>
      </a:majorFont>
      <a:minorFont>
        <a:latin typeface="Verdana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3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MS PGothic"/>
        <a:cs typeface=""/>
      </a:majorFont>
      <a:minorFont>
        <a:latin typeface="Verdana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3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MS PGothic"/>
        <a:cs typeface=""/>
      </a:majorFont>
      <a:minorFont>
        <a:latin typeface="Verdana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3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MS PGothic"/>
        <a:cs typeface=""/>
      </a:majorFont>
      <a:minorFont>
        <a:latin typeface="Verdana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3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MS PGothic"/>
        <a:cs typeface=""/>
      </a:majorFont>
      <a:minorFont>
        <a:latin typeface="Verdana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3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4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4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4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4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4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4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4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4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MS PGothic"/>
        <a:cs typeface=""/>
      </a:majorFont>
      <a:minorFont>
        <a:latin typeface="Verdana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4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4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5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5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5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5.xml><?xml version="1.0" encoding="utf-8"?>
<a:theme xmlns:a="http://schemas.openxmlformats.org/drawingml/2006/main" name="5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6.xml><?xml version="1.0" encoding="utf-8"?>
<a:theme xmlns:a="http://schemas.openxmlformats.org/drawingml/2006/main" name="5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7.xml><?xml version="1.0" encoding="utf-8"?>
<a:theme xmlns:a="http://schemas.openxmlformats.org/drawingml/2006/main" name="5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8.xml><?xml version="1.0" encoding="utf-8"?>
<a:theme xmlns:a="http://schemas.openxmlformats.org/drawingml/2006/main" name="5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9.xml><?xml version="1.0" encoding="utf-8"?>
<a:theme xmlns:a="http://schemas.openxmlformats.org/drawingml/2006/main" name="5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Verdana"/>
        <a:ea typeface="Arial Unicode MS"/>
        <a:cs typeface="Arial Unicode MS"/>
      </a:majorFont>
      <a:minorFont>
        <a:latin typeface="Verdana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0.xml><?xml version="1.0" encoding="utf-8"?>
<a:theme xmlns:a="http://schemas.openxmlformats.org/drawingml/2006/main" name="5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1.xml><?xml version="1.0" encoding="utf-8"?>
<a:theme xmlns:a="http://schemas.openxmlformats.org/drawingml/2006/main" name="5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2.xml><?xml version="1.0" encoding="utf-8"?>
<a:theme xmlns:a="http://schemas.openxmlformats.org/drawingml/2006/main" name="6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3.xml><?xml version="1.0" encoding="utf-8"?>
<a:theme xmlns:a="http://schemas.openxmlformats.org/drawingml/2006/main" name="6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4.xml><?xml version="1.0" encoding="utf-8"?>
<a:theme xmlns:a="http://schemas.openxmlformats.org/drawingml/2006/main" name="6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MS PGothic"/>
        <a:cs typeface=""/>
      </a:majorFont>
      <a:minorFont>
        <a:latin typeface="Verdana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5.xml><?xml version="1.0" encoding="utf-8"?>
<a:theme xmlns:a="http://schemas.openxmlformats.org/drawingml/2006/main" name="6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MS PGothic"/>
        <a:cs typeface=""/>
      </a:majorFont>
      <a:minorFont>
        <a:latin typeface="Verdana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6.xml><?xml version="1.0" encoding="utf-8"?>
<a:theme xmlns:a="http://schemas.openxmlformats.org/drawingml/2006/main" name="6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MS PGothic"/>
        <a:cs typeface=""/>
      </a:majorFont>
      <a:minorFont>
        <a:latin typeface="Verdana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7.xml><?xml version="1.0" encoding="utf-8"?>
<a:theme xmlns:a="http://schemas.openxmlformats.org/drawingml/2006/main" name="6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MS PGothic"/>
        <a:cs typeface=""/>
      </a:majorFont>
      <a:minorFont>
        <a:latin typeface="Verdana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8.xml><?xml version="1.0" encoding="utf-8"?>
<a:theme xmlns:a="http://schemas.openxmlformats.org/drawingml/2006/main" name="6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9.xml><?xml version="1.0" encoding="utf-8"?>
<a:theme xmlns:a="http://schemas.openxmlformats.org/drawingml/2006/main" name="6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0.xml><?xml version="1.0" encoding="utf-8"?>
<a:theme xmlns:a="http://schemas.openxmlformats.org/drawingml/2006/main" name="6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1.xml><?xml version="1.0" encoding="utf-8"?>
<a:theme xmlns:a="http://schemas.openxmlformats.org/drawingml/2006/main" name="6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2.xml><?xml version="1.0" encoding="utf-8"?>
<a:theme xmlns:a="http://schemas.openxmlformats.org/drawingml/2006/main" name="7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3.xml><?xml version="1.0" encoding="utf-8"?>
<a:theme xmlns:a="http://schemas.openxmlformats.org/drawingml/2006/main" name="7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4.xml><?xml version="1.0" encoding="utf-8"?>
<a:theme xmlns:a="http://schemas.openxmlformats.org/drawingml/2006/main" name="7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5.xml><?xml version="1.0" encoding="utf-8"?>
<a:theme xmlns:a="http://schemas.openxmlformats.org/drawingml/2006/main" name="7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6.xml><?xml version="1.0" encoding="utf-8"?>
<a:theme xmlns:a="http://schemas.openxmlformats.org/drawingml/2006/main" name="7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7.xml><?xml version="1.0" encoding="utf-8"?>
<a:theme xmlns:a="http://schemas.openxmlformats.org/drawingml/2006/main" name="7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8.xml><?xml version="1.0" encoding="utf-8"?>
<a:theme xmlns:a="http://schemas.openxmlformats.org/drawingml/2006/main" name="7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MS PGothic"/>
        <a:cs typeface=""/>
      </a:majorFont>
      <a:minorFont>
        <a:latin typeface="Verdana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455</TotalTime>
  <Words>1132</Words>
  <Application>Microsoft Office PowerPoint</Application>
  <PresentationFormat>On-screen Show (4:3)</PresentationFormat>
  <Paragraphs>174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78</vt:i4>
      </vt:variant>
      <vt:variant>
        <vt:lpstr>Slide Titles</vt:lpstr>
      </vt:variant>
      <vt:variant>
        <vt:i4>27</vt:i4>
      </vt:variant>
    </vt:vector>
  </HeadingPairs>
  <TitlesOfParts>
    <vt:vector size="114" baseType="lpstr">
      <vt:lpstr>MS PGothic</vt:lpstr>
      <vt:lpstr>Apple Chancery</vt:lpstr>
      <vt:lpstr>Arial</vt:lpstr>
      <vt:lpstr>Arial Narrow</vt:lpstr>
      <vt:lpstr>Calibri</vt:lpstr>
      <vt:lpstr>Tahoma</vt:lpstr>
      <vt:lpstr>Times New Roman</vt:lpstr>
      <vt:lpstr>Verdana</vt:lpstr>
      <vt:lpstr>Wingdings</vt:lpstr>
      <vt:lpstr>Theme1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17_Office Theme</vt:lpstr>
      <vt:lpstr>18_Office Theme</vt:lpstr>
      <vt:lpstr>19_Office Theme</vt:lpstr>
      <vt:lpstr>20_Office Theme</vt:lpstr>
      <vt:lpstr>21_Office Theme</vt:lpstr>
      <vt:lpstr>22_Office Theme</vt:lpstr>
      <vt:lpstr>23_Office Theme</vt:lpstr>
      <vt:lpstr>24_Office Theme</vt:lpstr>
      <vt:lpstr>25_Office Theme</vt:lpstr>
      <vt:lpstr>26_Office Theme</vt:lpstr>
      <vt:lpstr>27_Office Theme</vt:lpstr>
      <vt:lpstr>28_Office Theme</vt:lpstr>
      <vt:lpstr>29_Office Theme</vt:lpstr>
      <vt:lpstr>30_Office Theme</vt:lpstr>
      <vt:lpstr>31_Office Theme</vt:lpstr>
      <vt:lpstr>32_Office Theme</vt:lpstr>
      <vt:lpstr>33_Office Theme</vt:lpstr>
      <vt:lpstr>34_Office Theme</vt:lpstr>
      <vt:lpstr>35_Office Theme</vt:lpstr>
      <vt:lpstr>36_Office Theme</vt:lpstr>
      <vt:lpstr>37_Office Theme</vt:lpstr>
      <vt:lpstr>38_Office Theme</vt:lpstr>
      <vt:lpstr>39_Office Theme</vt:lpstr>
      <vt:lpstr>40_Office Theme</vt:lpstr>
      <vt:lpstr>41_Office Theme</vt:lpstr>
      <vt:lpstr>42_Office Theme</vt:lpstr>
      <vt:lpstr>43_Office Theme</vt:lpstr>
      <vt:lpstr>44_Office Theme</vt:lpstr>
      <vt:lpstr>45_Office Theme</vt:lpstr>
      <vt:lpstr>46_Office Theme</vt:lpstr>
      <vt:lpstr>47_Office Theme</vt:lpstr>
      <vt:lpstr>48_Office Theme</vt:lpstr>
      <vt:lpstr>49_Office Theme</vt:lpstr>
      <vt:lpstr>50_Office Theme</vt:lpstr>
      <vt:lpstr>51_Office Theme</vt:lpstr>
      <vt:lpstr>52_Office Theme</vt:lpstr>
      <vt:lpstr>53_Office Theme</vt:lpstr>
      <vt:lpstr>54_Office Theme</vt:lpstr>
      <vt:lpstr>55_Office Theme</vt:lpstr>
      <vt:lpstr>56_Office Theme</vt:lpstr>
      <vt:lpstr>57_Office Theme</vt:lpstr>
      <vt:lpstr>58_Office Theme</vt:lpstr>
      <vt:lpstr>59_Office Theme</vt:lpstr>
      <vt:lpstr>60_Office Theme</vt:lpstr>
      <vt:lpstr>61_Office Theme</vt:lpstr>
      <vt:lpstr>62_Office Theme</vt:lpstr>
      <vt:lpstr>63_Office Theme</vt:lpstr>
      <vt:lpstr>64_Office Theme</vt:lpstr>
      <vt:lpstr>65_Office Theme</vt:lpstr>
      <vt:lpstr>66_Office Theme</vt:lpstr>
      <vt:lpstr>67_Office Theme</vt:lpstr>
      <vt:lpstr>68_Office Theme</vt:lpstr>
      <vt:lpstr>69_Office Theme</vt:lpstr>
      <vt:lpstr>70_Office Theme</vt:lpstr>
      <vt:lpstr>71_Office Theme</vt:lpstr>
      <vt:lpstr>72_Office Theme</vt:lpstr>
      <vt:lpstr>73_Office Theme</vt:lpstr>
      <vt:lpstr>74_Office Theme</vt:lpstr>
      <vt:lpstr>75_Office Theme</vt:lpstr>
      <vt:lpstr>76_Office Theme</vt:lpstr>
      <vt:lpstr>Multinationals Organizations</vt:lpstr>
      <vt:lpstr>Pengantar</vt:lpstr>
      <vt:lpstr>Tiga masalah utama MNC</vt:lpstr>
      <vt:lpstr>Perbedaan budaya</vt:lpstr>
      <vt:lpstr>Dimensi perbedaan budaya </vt:lpstr>
      <vt:lpstr>Klasifikasi lain--Hall</vt:lpstr>
      <vt:lpstr>Hubungan dengan perencanaan dan pengendalian</vt:lpstr>
      <vt:lpstr>Penetapan harga transfer</vt:lpstr>
      <vt:lpstr>Metoda Penetapan HT</vt:lpstr>
      <vt:lpstr>Pertimbangan legal</vt:lpstr>
      <vt:lpstr>Metoda penetapan HT antar persh</vt:lpstr>
      <vt:lpstr>Comparable uncontrolled price method</vt:lpstr>
      <vt:lpstr>Resale price method</vt:lpstr>
      <vt:lpstr>Cost-plus method</vt:lpstr>
      <vt:lpstr>Keleluasan pemilihan metoda HT </vt:lpstr>
      <vt:lpstr>Halangan legal thd sistem HT</vt:lpstr>
      <vt:lpstr>Pertimbangan lain</vt:lpstr>
      <vt:lpstr>Nilai Tukar </vt:lpstr>
      <vt:lpstr>Translaction exposure</vt:lpstr>
      <vt:lpstr>Isu penting…</vt:lpstr>
      <vt:lpstr>Eksposur Ekonomi</vt:lpstr>
      <vt:lpstr>Isu penting…</vt:lpstr>
      <vt:lpstr>Economic exposure</vt:lpstr>
      <vt:lpstr>PowerPoint Presentation</vt:lpstr>
      <vt:lpstr>Isu desain sistem pengendalian</vt:lpstr>
      <vt:lpstr>Kinerja AP</vt:lpstr>
      <vt:lpstr>Pertimbangan manajemen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Multinationals Organizations</dc:title>
  <dc:creator>Acer</dc:creator>
  <cp:lastModifiedBy>LENOVO C340</cp:lastModifiedBy>
  <cp:revision>31</cp:revision>
  <dcterms:created xsi:type="dcterms:W3CDTF">2011-06-02T07:47:21Z</dcterms:created>
  <dcterms:modified xsi:type="dcterms:W3CDTF">2022-06-21T09:22:53Z</dcterms:modified>
</cp:coreProperties>
</file>