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FBA83-7617-45D9-B28C-138214187B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DA8D2179-A355-4857-8958-8A9B7EC9E895}" type="pres">
      <dgm:prSet presAssocID="{BF6FBA83-7617-45D9-B28C-138214187BE7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3E181995-42E7-431A-9C5C-41076BBDCBF2}" type="presOf" srcId="{BF6FBA83-7617-45D9-B28C-138214187BE7}" destId="{DA8D2179-A355-4857-8958-8A9B7EC9E8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D31B3-3808-4FBA-8FA4-CC8D448A173E}" type="doc">
      <dgm:prSet loTypeId="hierarchy" loCatId="hierarchy" qsTypeId="urn:microsoft.com/office/officeart/2005/8/quickstyle/simple5" qsCatId="simple" csTypeId="urn:microsoft.com/office/officeart/2005/8/colors/colorful3" csCatId="accent1" phldr="0"/>
      <dgm:spPr/>
      <dgm:t>
        <a:bodyPr/>
        <a:p>
          <a:endParaRPr lang="en-US"/>
        </a:p>
      </dgm:t>
    </dgm:pt>
    <dgm:pt modelId="{47C757F0-AA23-46BE-9311-EA432CDEEAA1}">
      <dgm:prSet phldrT="[Text]" phldr="0" custT="0"/>
      <dgm:spPr/>
      <dgm:t>
        <a:bodyPr vert="horz" wrap="square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PANCASILA</a:t>
          </a:r>
          <a:endParaRPr lang="en-ID" altLang="en-US"/>
        </a:p>
      </dgm:t>
    </dgm:pt>
    <dgm:pt modelId="{AB39B06D-FE6C-48B2-B5B4-77CD0C8CF7AD}" cxnId="{85C8B95C-5991-4CBE-9550-C4D21150DA12}" type="parTrans">
      <dgm:prSet/>
      <dgm:spPr/>
      <dgm:t>
        <a:bodyPr/>
        <a:p>
          <a:endParaRPr lang="en-US"/>
        </a:p>
      </dgm:t>
    </dgm:pt>
    <dgm:pt modelId="{DF0D1C21-B79E-4875-B7FA-EF183CB48B88}" cxnId="{85C8B95C-5991-4CBE-9550-C4D21150DA12}" type="sibTrans">
      <dgm:prSet/>
      <dgm:spPr/>
      <dgm:t>
        <a:bodyPr/>
        <a:p>
          <a:endParaRPr lang="en-US"/>
        </a:p>
      </dgm:t>
    </dgm:pt>
    <dgm:pt modelId="{B29BF47F-FB6F-4BB3-8B1F-25C507DDACF5}" type="asst">
      <dgm:prSet phldrT="[Text]" phldr="0" custT="0"/>
      <dgm:spPr/>
      <dgm:t>
        <a:bodyPr vert="horz" wrap="square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>
              <a:solidFill>
                <a:srgbClr val="C00000"/>
              </a:solidFill>
            </a:rPr>
            <a:t>UUD'45</a:t>
          </a:r>
          <a:r>
            <a:rPr lang="en-ID" altLang="en-US">
              <a:solidFill>
                <a:srgbClr val="C00000"/>
              </a:solidFill>
            </a:rPr>
            <a:t/>
          </a:r>
          <a:endParaRPr lang="en-ID" altLang="en-US">
            <a:solidFill>
              <a:srgbClr val="C00000"/>
            </a:solidFill>
          </a:endParaRPr>
        </a:p>
      </dgm:t>
    </dgm:pt>
    <dgm:pt modelId="{4294CB15-5EAF-442A-BADC-24588A60ECFF}" cxnId="{83BFCC17-5933-451A-B1A9-9B47037CC588}" type="parTrans">
      <dgm:prSet/>
      <dgm:spPr/>
      <dgm:t>
        <a:bodyPr/>
        <a:p>
          <a:endParaRPr lang="en-US"/>
        </a:p>
      </dgm:t>
    </dgm:pt>
    <dgm:pt modelId="{4FBEC948-3FA9-4375-B83A-B44348E5F34D}" cxnId="{83BFCC17-5933-451A-B1A9-9B47037CC588}" type="sibTrans">
      <dgm:prSet/>
      <dgm:spPr/>
      <dgm:t>
        <a:bodyPr/>
        <a:p>
          <a:endParaRPr lang="en-US"/>
        </a:p>
      </dgm:t>
    </dgm:pt>
    <dgm:pt modelId="{12714FC6-8B41-47E5-91DD-F02D34D23B93}">
      <dgm:prSet phldrT="[Text]" phldr="0" custT="0"/>
      <dgm:spPr/>
      <dgm:t>
        <a:bodyPr vert="horz" wrap="square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UU</a:t>
          </a:r>
          <a:r>
            <a:rPr lang="en-ID" altLang="en-US"/>
            <a:t/>
          </a:r>
          <a:endParaRPr lang="en-ID" altLang="en-US"/>
        </a:p>
      </dgm:t>
    </dgm:pt>
    <dgm:pt modelId="{EACD17F5-D793-4A43-B489-D1804D50CFEF}" cxnId="{F9D19A1F-CF8D-410A-AF5D-16FACDB955A2}" type="parTrans">
      <dgm:prSet/>
      <dgm:spPr/>
      <dgm:t>
        <a:bodyPr/>
        <a:p>
          <a:endParaRPr lang="en-US"/>
        </a:p>
      </dgm:t>
    </dgm:pt>
    <dgm:pt modelId="{FA45D93F-0724-4936-AA45-E6762732A19D}" cxnId="{F9D19A1F-CF8D-410A-AF5D-16FACDB955A2}" type="sibTrans">
      <dgm:prSet/>
      <dgm:spPr/>
      <dgm:t>
        <a:bodyPr/>
        <a:p>
          <a:endParaRPr lang="en-US"/>
        </a:p>
      </dgm:t>
    </dgm:pt>
    <dgm:pt modelId="{4EC42421-831D-4CD3-8215-2AF4300F9C01}">
      <dgm:prSet phldrT="[Text]" phldr="0" custT="0"/>
      <dgm:spPr/>
      <dgm:t>
        <a:bodyPr vert="horz" wrap="square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PP</a:t>
          </a:r>
          <a:r>
            <a:rPr lang="en-ID" altLang="en-US"/>
            <a:t/>
          </a:r>
          <a:endParaRPr lang="en-ID" altLang="en-US"/>
        </a:p>
      </dgm:t>
    </dgm:pt>
    <dgm:pt modelId="{8D5FB264-0A5C-4C3A-85B7-453D9BD837DF}" cxnId="{8FF16C5E-0EAD-4D85-9EC2-9DCA57E0902B}" type="parTrans">
      <dgm:prSet/>
      <dgm:spPr/>
      <dgm:t>
        <a:bodyPr/>
        <a:p>
          <a:endParaRPr lang="en-US"/>
        </a:p>
      </dgm:t>
    </dgm:pt>
    <dgm:pt modelId="{A1825131-D805-48C8-BFCE-E45C02E6F5CE}" cxnId="{8FF16C5E-0EAD-4D85-9EC2-9DCA57E0902B}" type="sibTrans">
      <dgm:prSet/>
      <dgm:spPr/>
      <dgm:t>
        <a:bodyPr/>
        <a:p>
          <a:endParaRPr lang="en-US"/>
        </a:p>
      </dgm:t>
    </dgm:pt>
    <dgm:pt modelId="{CF717C8A-B40B-4AFF-BF49-65ABB7DF8190}">
      <dgm:prSet phldrT="[Text]" phldr="0" custT="0"/>
      <dgm:spPr/>
      <dgm:t>
        <a:bodyPr vert="horz" wrap="square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PERPRES</a:t>
          </a:r>
          <a:r>
            <a:rPr lang="en-ID" altLang="en-US"/>
            <a:t/>
          </a:r>
          <a:endParaRPr lang="en-ID" altLang="en-US"/>
        </a:p>
      </dgm:t>
    </dgm:pt>
    <dgm:pt modelId="{CCF68ADE-40B6-47D0-93C1-88EC13ADC8AC}" cxnId="{AD873349-0F42-412A-A9CC-EC79E4336985}" type="parTrans">
      <dgm:prSet/>
      <dgm:spPr/>
      <dgm:t>
        <a:bodyPr/>
        <a:p>
          <a:endParaRPr lang="en-US"/>
        </a:p>
      </dgm:t>
    </dgm:pt>
    <dgm:pt modelId="{630D3E0B-D1D7-4E1A-8193-515AA5E1866F}" cxnId="{AD873349-0F42-412A-A9CC-EC79E4336985}" type="sibTrans">
      <dgm:prSet/>
      <dgm:spPr/>
      <dgm:t>
        <a:bodyPr/>
        <a:p>
          <a:endParaRPr lang="en-US"/>
        </a:p>
      </dgm:t>
    </dgm:pt>
    <dgm:pt modelId="{E498DC9C-C5AC-4482-A26F-3B99DC5D79F0}" type="pres">
      <dgm:prSet presAssocID="{A77D31B3-3808-4FBA-8FA4-CC8D448A17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728C3E8-5128-4BB6-90CC-A86769ECE335}" type="pres">
      <dgm:prSet presAssocID="{47C757F0-AA23-46BE-9311-EA432CDEEAA1}" presName="hierRoot1" presStyleCnt="0">
        <dgm:presLayoutVars>
          <dgm:hierBranch val="init"/>
        </dgm:presLayoutVars>
      </dgm:prSet>
      <dgm:spPr/>
    </dgm:pt>
    <dgm:pt modelId="{79147750-B6BF-43FD-83A0-7ACDC9B53EFF}" type="pres">
      <dgm:prSet presAssocID="{47C757F0-AA23-46BE-9311-EA432CDEEAA1}" presName="rootComposite1" presStyleCnt="0"/>
      <dgm:spPr/>
    </dgm:pt>
    <dgm:pt modelId="{AE79172D-D441-42BB-84EA-E3D989670DED}" type="pres">
      <dgm:prSet presAssocID="{47C757F0-AA23-46BE-9311-EA432CDEEAA1}" presName="rootText1" presStyleLbl="node0" presStyleIdx="0" presStyleCnt="1">
        <dgm:presLayoutVars>
          <dgm:chPref val="3"/>
        </dgm:presLayoutVars>
      </dgm:prSet>
      <dgm:spPr/>
    </dgm:pt>
    <dgm:pt modelId="{86420519-308D-4A6A-8FEA-6FB2E39BA448}" type="pres">
      <dgm:prSet presAssocID="{47C757F0-AA23-46BE-9311-EA432CDEEAA1}" presName="rootConnector1" presStyleCnt="0"/>
      <dgm:spPr/>
    </dgm:pt>
    <dgm:pt modelId="{9A0FF10C-81C7-47CD-A320-768F2009480B}" type="pres">
      <dgm:prSet presAssocID="{47C757F0-AA23-46BE-9311-EA432CDEEAA1}" presName="hierChild2" presStyleCnt="0"/>
      <dgm:spPr/>
    </dgm:pt>
    <dgm:pt modelId="{6A259130-4455-44E0-969B-948D1249687E}" type="pres">
      <dgm:prSet presAssocID="{EACD17F5-D793-4A43-B489-D1804D50CFEF}" presName="Name37" presStyleLbl="parChTrans1D2" presStyleIdx="0" presStyleCnt="4"/>
      <dgm:spPr/>
    </dgm:pt>
    <dgm:pt modelId="{D6C5C065-A308-417C-8ECC-04FC2BEC646C}" type="pres">
      <dgm:prSet presAssocID="{12714FC6-8B41-47E5-91DD-F02D34D23B93}" presName="hierRoot2" presStyleCnt="0">
        <dgm:presLayoutVars>
          <dgm:hierBranch val="init"/>
        </dgm:presLayoutVars>
      </dgm:prSet>
      <dgm:spPr/>
    </dgm:pt>
    <dgm:pt modelId="{E36491EF-5019-46FD-BC82-1BD579B9EE0E}" type="pres">
      <dgm:prSet presAssocID="{12714FC6-8B41-47E5-91DD-F02D34D23B93}" presName="rootComposite" presStyleCnt="0"/>
      <dgm:spPr/>
    </dgm:pt>
    <dgm:pt modelId="{43B7C837-49D6-40CE-BBAB-953D9E4BA7ED}" type="pres">
      <dgm:prSet presAssocID="{12714FC6-8B41-47E5-91DD-F02D34D23B93}" presName="rootText" presStyleLbl="node2" presStyleIdx="0" presStyleCnt="3">
        <dgm:presLayoutVars>
          <dgm:chPref val="3"/>
        </dgm:presLayoutVars>
      </dgm:prSet>
      <dgm:spPr/>
    </dgm:pt>
    <dgm:pt modelId="{9A037140-9B69-4B9F-A134-F2F2EB0F2E32}" type="pres">
      <dgm:prSet presAssocID="{12714FC6-8B41-47E5-91DD-F02D34D23B93}" presName="rootConnector" presStyleCnt="0"/>
      <dgm:spPr/>
    </dgm:pt>
    <dgm:pt modelId="{FA37AA5D-87C2-47F6-9B72-B753C073E744}" type="pres">
      <dgm:prSet presAssocID="{12714FC6-8B41-47E5-91DD-F02D34D23B93}" presName="hierChild4" presStyleCnt="0"/>
      <dgm:spPr/>
    </dgm:pt>
    <dgm:pt modelId="{A7309641-2A58-41EA-9E42-56812CF298ED}" type="pres">
      <dgm:prSet presAssocID="{12714FC6-8B41-47E5-91DD-F02D34D23B93}" presName="hierChild5" presStyleCnt="0"/>
      <dgm:spPr/>
    </dgm:pt>
    <dgm:pt modelId="{F492B679-3C8C-4E72-95A8-8B81298826E7}" type="pres">
      <dgm:prSet presAssocID="{8D5FB264-0A5C-4C3A-85B7-453D9BD837DF}" presName="Name37" presStyleLbl="parChTrans1D2" presStyleIdx="1" presStyleCnt="4"/>
      <dgm:spPr/>
    </dgm:pt>
    <dgm:pt modelId="{C6F584B9-7EA2-46D8-913B-8F508509ECAB}" type="pres">
      <dgm:prSet presAssocID="{4EC42421-831D-4CD3-8215-2AF4300F9C01}" presName="hierRoot2" presStyleCnt="0">
        <dgm:presLayoutVars>
          <dgm:hierBranch val="init"/>
        </dgm:presLayoutVars>
      </dgm:prSet>
      <dgm:spPr/>
    </dgm:pt>
    <dgm:pt modelId="{6CAD9CE6-86A1-4F7D-98A6-3AF53F55F9E3}" type="pres">
      <dgm:prSet presAssocID="{4EC42421-831D-4CD3-8215-2AF4300F9C01}" presName="rootComposite" presStyleCnt="0"/>
      <dgm:spPr/>
    </dgm:pt>
    <dgm:pt modelId="{08A0D1D2-3A20-4D63-8E35-B7C8B6B16D48}" type="pres">
      <dgm:prSet presAssocID="{4EC42421-831D-4CD3-8215-2AF4300F9C01}" presName="rootText" presStyleLbl="node2" presStyleIdx="1" presStyleCnt="3">
        <dgm:presLayoutVars>
          <dgm:chPref val="3"/>
        </dgm:presLayoutVars>
      </dgm:prSet>
      <dgm:spPr/>
    </dgm:pt>
    <dgm:pt modelId="{6238C53E-A961-488B-8FBD-6EC13507B069}" type="pres">
      <dgm:prSet presAssocID="{4EC42421-831D-4CD3-8215-2AF4300F9C01}" presName="rootConnector" presStyleCnt="0"/>
      <dgm:spPr/>
    </dgm:pt>
    <dgm:pt modelId="{A9C46FD3-3BE9-4E6E-BFF6-B0B42B13F857}" type="pres">
      <dgm:prSet presAssocID="{4EC42421-831D-4CD3-8215-2AF4300F9C01}" presName="hierChild4" presStyleCnt="0"/>
      <dgm:spPr/>
    </dgm:pt>
    <dgm:pt modelId="{A663BBFB-A120-4F5B-82EC-DB644DB9966B}" type="pres">
      <dgm:prSet presAssocID="{4EC42421-831D-4CD3-8215-2AF4300F9C01}" presName="hierChild5" presStyleCnt="0"/>
      <dgm:spPr/>
    </dgm:pt>
    <dgm:pt modelId="{AB3A8128-6C86-49B7-B5CC-0153888815E5}" type="pres">
      <dgm:prSet presAssocID="{CCF68ADE-40B6-47D0-93C1-88EC13ADC8AC}" presName="Name37" presStyleLbl="parChTrans1D2" presStyleIdx="2" presStyleCnt="4"/>
      <dgm:spPr/>
    </dgm:pt>
    <dgm:pt modelId="{1A917F9A-DDE6-4568-B35C-7FABCEF0A586}" type="pres">
      <dgm:prSet presAssocID="{CF717C8A-B40B-4AFF-BF49-65ABB7DF8190}" presName="hierRoot2" presStyleCnt="0">
        <dgm:presLayoutVars>
          <dgm:hierBranch val="init"/>
        </dgm:presLayoutVars>
      </dgm:prSet>
      <dgm:spPr/>
    </dgm:pt>
    <dgm:pt modelId="{FA949B67-3DB7-47FA-97C9-4A653E762F22}" type="pres">
      <dgm:prSet presAssocID="{CF717C8A-B40B-4AFF-BF49-65ABB7DF8190}" presName="rootComposite" presStyleCnt="0"/>
      <dgm:spPr/>
    </dgm:pt>
    <dgm:pt modelId="{7D64F4A3-0E55-47AC-A59B-9D5A9DC25552}" type="pres">
      <dgm:prSet presAssocID="{CF717C8A-B40B-4AFF-BF49-65ABB7DF8190}" presName="rootText" presStyleLbl="node2" presStyleIdx="2" presStyleCnt="3">
        <dgm:presLayoutVars>
          <dgm:chPref val="3"/>
        </dgm:presLayoutVars>
      </dgm:prSet>
      <dgm:spPr/>
    </dgm:pt>
    <dgm:pt modelId="{5667CB49-EC34-46BC-AD2D-72F3BD95D049}" type="pres">
      <dgm:prSet presAssocID="{CF717C8A-B40B-4AFF-BF49-65ABB7DF8190}" presName="rootConnector" presStyleCnt="0"/>
      <dgm:spPr/>
    </dgm:pt>
    <dgm:pt modelId="{EB3A10DA-2FA4-4DAD-8341-8078D7F83716}" type="pres">
      <dgm:prSet presAssocID="{CF717C8A-B40B-4AFF-BF49-65ABB7DF8190}" presName="hierChild4" presStyleCnt="0"/>
      <dgm:spPr/>
    </dgm:pt>
    <dgm:pt modelId="{B05C5608-85C8-433E-A928-1755312B673B}" type="pres">
      <dgm:prSet presAssocID="{CF717C8A-B40B-4AFF-BF49-65ABB7DF8190}" presName="hierChild5" presStyleCnt="0"/>
      <dgm:spPr/>
    </dgm:pt>
    <dgm:pt modelId="{0E819307-1B4E-434E-BA76-D5A4192B0663}" type="pres">
      <dgm:prSet presAssocID="{47C757F0-AA23-46BE-9311-EA432CDEEAA1}" presName="hierChild3" presStyleCnt="0"/>
      <dgm:spPr/>
    </dgm:pt>
    <dgm:pt modelId="{7CC60CE2-51D0-47DE-A469-FE4884597341}" type="pres">
      <dgm:prSet presAssocID="{4294CB15-5EAF-442A-BADC-24588A60ECFF}" presName="Name111" presStyleLbl="parChTrans1D2" presStyleIdx="3" presStyleCnt="4"/>
      <dgm:spPr/>
    </dgm:pt>
    <dgm:pt modelId="{2C28615C-654F-4C05-9383-C72EAED46321}" type="pres">
      <dgm:prSet presAssocID="{B29BF47F-FB6F-4BB3-8B1F-25C507DDACF5}" presName="hierRoot3" presStyleCnt="0">
        <dgm:presLayoutVars>
          <dgm:hierBranch val="init"/>
        </dgm:presLayoutVars>
      </dgm:prSet>
      <dgm:spPr/>
    </dgm:pt>
    <dgm:pt modelId="{531B400A-09FB-4AC6-91D5-6C58DB555D6A}" type="pres">
      <dgm:prSet presAssocID="{B29BF47F-FB6F-4BB3-8B1F-25C507DDACF5}" presName="rootComposite3" presStyleCnt="0"/>
      <dgm:spPr/>
    </dgm:pt>
    <dgm:pt modelId="{15F46F7C-8483-49B2-9069-BD47518FA3C5}" type="pres">
      <dgm:prSet presAssocID="{B29BF47F-FB6F-4BB3-8B1F-25C507DDACF5}" presName="rootText3" presStyleLbl="asst1" presStyleIdx="0" presStyleCnt="1">
        <dgm:presLayoutVars>
          <dgm:chPref val="3"/>
        </dgm:presLayoutVars>
      </dgm:prSet>
      <dgm:spPr/>
    </dgm:pt>
    <dgm:pt modelId="{84CA6990-2D5D-47C3-9020-DF2944DEADCF}" type="pres">
      <dgm:prSet presAssocID="{B29BF47F-FB6F-4BB3-8B1F-25C507DDACF5}" presName="rootConnector3" presStyleCnt="0"/>
      <dgm:spPr/>
    </dgm:pt>
    <dgm:pt modelId="{0851F80F-8C6D-4400-A85F-BC390C21E4EE}" type="pres">
      <dgm:prSet presAssocID="{B29BF47F-FB6F-4BB3-8B1F-25C507DDACF5}" presName="hierChild6" presStyleCnt="0"/>
      <dgm:spPr/>
    </dgm:pt>
    <dgm:pt modelId="{3025C0A7-DA6F-4394-8167-7956EFF162F0}" type="pres">
      <dgm:prSet presAssocID="{B29BF47F-FB6F-4BB3-8B1F-25C507DDACF5}" presName="hierChild7" presStyleCnt="0"/>
      <dgm:spPr/>
    </dgm:pt>
  </dgm:ptLst>
  <dgm:cxnLst>
    <dgm:cxn modelId="{85C8B95C-5991-4CBE-9550-C4D21150DA12}" srcId="{A77D31B3-3808-4FBA-8FA4-CC8D448A173E}" destId="{47C757F0-AA23-46BE-9311-EA432CDEEAA1}" srcOrd="0" destOrd="0" parTransId="{AB39B06D-FE6C-48B2-B5B4-77CD0C8CF7AD}" sibTransId="{DF0D1C21-B79E-4875-B7FA-EF183CB48B88}"/>
    <dgm:cxn modelId="{83BFCC17-5933-451A-B1A9-9B47037CC588}" srcId="{47C757F0-AA23-46BE-9311-EA432CDEEAA1}" destId="{B29BF47F-FB6F-4BB3-8B1F-25C507DDACF5}" srcOrd="0" destOrd="0" parTransId="{4294CB15-5EAF-442A-BADC-24588A60ECFF}" sibTransId="{4FBEC948-3FA9-4375-B83A-B44348E5F34D}"/>
    <dgm:cxn modelId="{F9D19A1F-CF8D-410A-AF5D-16FACDB955A2}" srcId="{47C757F0-AA23-46BE-9311-EA432CDEEAA1}" destId="{12714FC6-8B41-47E5-91DD-F02D34D23B93}" srcOrd="1" destOrd="0" parTransId="{EACD17F5-D793-4A43-B489-D1804D50CFEF}" sibTransId="{FA45D93F-0724-4936-AA45-E6762732A19D}"/>
    <dgm:cxn modelId="{8FF16C5E-0EAD-4D85-9EC2-9DCA57E0902B}" srcId="{47C757F0-AA23-46BE-9311-EA432CDEEAA1}" destId="{4EC42421-831D-4CD3-8215-2AF4300F9C01}" srcOrd="2" destOrd="0" parTransId="{8D5FB264-0A5C-4C3A-85B7-453D9BD837DF}" sibTransId="{A1825131-D805-48C8-BFCE-E45C02E6F5CE}"/>
    <dgm:cxn modelId="{AD873349-0F42-412A-A9CC-EC79E4336985}" srcId="{47C757F0-AA23-46BE-9311-EA432CDEEAA1}" destId="{CF717C8A-B40B-4AFF-BF49-65ABB7DF8190}" srcOrd="3" destOrd="0" parTransId="{CCF68ADE-40B6-47D0-93C1-88EC13ADC8AC}" sibTransId="{630D3E0B-D1D7-4E1A-8193-515AA5E1866F}"/>
    <dgm:cxn modelId="{81722B1A-A798-45BD-847A-06E560691F49}" type="presOf" srcId="{A77D31B3-3808-4FBA-8FA4-CC8D448A173E}" destId="{E498DC9C-C5AC-4482-A26F-3B99DC5D79F0}" srcOrd="0" destOrd="0" presId="urn:microsoft.com/office/officeart/2005/8/layout/orgChart1"/>
    <dgm:cxn modelId="{8BC62C0C-E26A-4198-A0C3-C8A294D83EAE}" type="presParOf" srcId="{E498DC9C-C5AC-4482-A26F-3B99DC5D79F0}" destId="{F728C3E8-5128-4BB6-90CC-A86769ECE335}" srcOrd="0" destOrd="0" presId="urn:microsoft.com/office/officeart/2005/8/layout/orgChart1"/>
    <dgm:cxn modelId="{34C07C79-8520-4AB1-BAEF-7E7FEADF7519}" type="presParOf" srcId="{F728C3E8-5128-4BB6-90CC-A86769ECE335}" destId="{79147750-B6BF-43FD-83A0-7ACDC9B53EFF}" srcOrd="0" destOrd="0" presId="urn:microsoft.com/office/officeart/2005/8/layout/orgChart1"/>
    <dgm:cxn modelId="{D5C01EA2-F372-4AC0-B08D-66009B56CB54}" type="presOf" srcId="{47C757F0-AA23-46BE-9311-EA432CDEEAA1}" destId="{79147750-B6BF-43FD-83A0-7ACDC9B53EFF}" srcOrd="0" destOrd="0" presId="urn:microsoft.com/office/officeart/2005/8/layout/orgChart1"/>
    <dgm:cxn modelId="{DACF782E-338E-475C-9358-7517C651623E}" type="presParOf" srcId="{79147750-B6BF-43FD-83A0-7ACDC9B53EFF}" destId="{AE79172D-D441-42BB-84EA-E3D989670DED}" srcOrd="0" destOrd="0" presId="urn:microsoft.com/office/officeart/2005/8/layout/orgChart1"/>
    <dgm:cxn modelId="{B18CBF1E-5705-49D6-A8CE-EF5DA6579897}" type="presOf" srcId="{47C757F0-AA23-46BE-9311-EA432CDEEAA1}" destId="{AE79172D-D441-42BB-84EA-E3D989670DED}" srcOrd="0" destOrd="0" presId="urn:microsoft.com/office/officeart/2005/8/layout/orgChart1"/>
    <dgm:cxn modelId="{F709626E-7D5A-4275-87FC-36EA4FE2F012}" type="presParOf" srcId="{79147750-B6BF-43FD-83A0-7ACDC9B53EFF}" destId="{86420519-308D-4A6A-8FEA-6FB2E39BA448}" srcOrd="1" destOrd="0" presId="urn:microsoft.com/office/officeart/2005/8/layout/orgChart1"/>
    <dgm:cxn modelId="{F14E6259-5677-4789-AB8F-B43CDCF53AFD}" type="presOf" srcId="{47C757F0-AA23-46BE-9311-EA432CDEEAA1}" destId="{86420519-308D-4A6A-8FEA-6FB2E39BA448}" srcOrd="0" destOrd="0" presId="urn:microsoft.com/office/officeart/2005/8/layout/orgChart1"/>
    <dgm:cxn modelId="{903F96C1-8D90-4546-B5EA-061955BB5CAB}" type="presParOf" srcId="{F728C3E8-5128-4BB6-90CC-A86769ECE335}" destId="{9A0FF10C-81C7-47CD-A320-768F2009480B}" srcOrd="1" destOrd="0" presId="urn:microsoft.com/office/officeart/2005/8/layout/orgChart1"/>
    <dgm:cxn modelId="{A58875E2-E8C3-4961-8935-E9E7B9973361}" type="presParOf" srcId="{9A0FF10C-81C7-47CD-A320-768F2009480B}" destId="{6A259130-4455-44E0-969B-948D1249687E}" srcOrd="0" destOrd="1" presId="urn:microsoft.com/office/officeart/2005/8/layout/orgChart1"/>
    <dgm:cxn modelId="{6EA19B46-7FAB-41A3-9351-B04B7E67DEBC}" type="presOf" srcId="{EACD17F5-D793-4A43-B489-D1804D50CFEF}" destId="{6A259130-4455-44E0-969B-948D1249687E}" srcOrd="0" destOrd="0" presId="urn:microsoft.com/office/officeart/2005/8/layout/orgChart1"/>
    <dgm:cxn modelId="{82BD8B88-4B0A-42D0-9348-19E9F99BE5BB}" type="presParOf" srcId="{9A0FF10C-81C7-47CD-A320-768F2009480B}" destId="{D6C5C065-A308-417C-8ECC-04FC2BEC646C}" srcOrd="1" destOrd="1" presId="urn:microsoft.com/office/officeart/2005/8/layout/orgChart1"/>
    <dgm:cxn modelId="{243E2EB3-3EFF-45A2-8BD7-922B7FC701A1}" type="presParOf" srcId="{D6C5C065-A308-417C-8ECC-04FC2BEC646C}" destId="{E36491EF-5019-46FD-BC82-1BD579B9EE0E}" srcOrd="0" destOrd="1" presId="urn:microsoft.com/office/officeart/2005/8/layout/orgChart1"/>
    <dgm:cxn modelId="{D892AE15-E761-4714-9ACF-513B54B4CB09}" type="presOf" srcId="{12714FC6-8B41-47E5-91DD-F02D34D23B93}" destId="{E36491EF-5019-46FD-BC82-1BD579B9EE0E}" srcOrd="0" destOrd="0" presId="urn:microsoft.com/office/officeart/2005/8/layout/orgChart1"/>
    <dgm:cxn modelId="{6E9F13FA-B389-4AB8-9493-824789A4ABD0}" type="presParOf" srcId="{E36491EF-5019-46FD-BC82-1BD579B9EE0E}" destId="{43B7C837-49D6-40CE-BBAB-953D9E4BA7ED}" srcOrd="0" destOrd="0" presId="urn:microsoft.com/office/officeart/2005/8/layout/orgChart1"/>
    <dgm:cxn modelId="{2B954A82-BD51-4A1D-890B-2F08974076CD}" type="presOf" srcId="{12714FC6-8B41-47E5-91DD-F02D34D23B93}" destId="{43B7C837-49D6-40CE-BBAB-953D9E4BA7ED}" srcOrd="0" destOrd="0" presId="urn:microsoft.com/office/officeart/2005/8/layout/orgChart1"/>
    <dgm:cxn modelId="{4F5D853E-C056-43B0-A8E0-E32C47963288}" type="presParOf" srcId="{E36491EF-5019-46FD-BC82-1BD579B9EE0E}" destId="{9A037140-9B69-4B9F-A134-F2F2EB0F2E32}" srcOrd="1" destOrd="0" presId="urn:microsoft.com/office/officeart/2005/8/layout/orgChart1"/>
    <dgm:cxn modelId="{8B48681D-CE2C-4B0C-9313-20F3F9D0B1A6}" type="presOf" srcId="{12714FC6-8B41-47E5-91DD-F02D34D23B93}" destId="{9A037140-9B69-4B9F-A134-F2F2EB0F2E32}" srcOrd="0" destOrd="0" presId="urn:microsoft.com/office/officeart/2005/8/layout/orgChart1"/>
    <dgm:cxn modelId="{8B0C1936-6324-4363-9ACF-B66EA3346413}" type="presParOf" srcId="{D6C5C065-A308-417C-8ECC-04FC2BEC646C}" destId="{FA37AA5D-87C2-47F6-9B72-B753C073E744}" srcOrd="1" destOrd="1" presId="urn:microsoft.com/office/officeart/2005/8/layout/orgChart1"/>
    <dgm:cxn modelId="{96377119-093C-476D-B459-73F24E0030D9}" type="presParOf" srcId="{D6C5C065-A308-417C-8ECC-04FC2BEC646C}" destId="{A7309641-2A58-41EA-9E42-56812CF298ED}" srcOrd="2" destOrd="1" presId="urn:microsoft.com/office/officeart/2005/8/layout/orgChart1"/>
    <dgm:cxn modelId="{7481F14F-82E1-4A8D-9CF1-920AF9991D7E}" type="presParOf" srcId="{9A0FF10C-81C7-47CD-A320-768F2009480B}" destId="{F492B679-3C8C-4E72-95A8-8B81298826E7}" srcOrd="2" destOrd="1" presId="urn:microsoft.com/office/officeart/2005/8/layout/orgChart1"/>
    <dgm:cxn modelId="{1D4CC327-A841-4787-A5A8-517592098280}" type="presOf" srcId="{8D5FB264-0A5C-4C3A-85B7-453D9BD837DF}" destId="{F492B679-3C8C-4E72-95A8-8B81298826E7}" srcOrd="0" destOrd="0" presId="urn:microsoft.com/office/officeart/2005/8/layout/orgChart1"/>
    <dgm:cxn modelId="{BCD20C55-3FB3-476F-AE98-456F6F2C1658}" type="presParOf" srcId="{9A0FF10C-81C7-47CD-A320-768F2009480B}" destId="{C6F584B9-7EA2-46D8-913B-8F508509ECAB}" srcOrd="3" destOrd="1" presId="urn:microsoft.com/office/officeart/2005/8/layout/orgChart1"/>
    <dgm:cxn modelId="{9119EEE4-DA0D-4AD7-AA4B-F7E1BBB16353}" type="presParOf" srcId="{C6F584B9-7EA2-46D8-913B-8F508509ECAB}" destId="{6CAD9CE6-86A1-4F7D-98A6-3AF53F55F9E3}" srcOrd="0" destOrd="3" presId="urn:microsoft.com/office/officeart/2005/8/layout/orgChart1"/>
    <dgm:cxn modelId="{7E35AF7D-3457-4B85-AE4F-8F746506A370}" type="presOf" srcId="{4EC42421-831D-4CD3-8215-2AF4300F9C01}" destId="{6CAD9CE6-86A1-4F7D-98A6-3AF53F55F9E3}" srcOrd="0" destOrd="0" presId="urn:microsoft.com/office/officeart/2005/8/layout/orgChart1"/>
    <dgm:cxn modelId="{31C1849D-C095-4899-A3D4-AE5C25D85CF9}" type="presParOf" srcId="{6CAD9CE6-86A1-4F7D-98A6-3AF53F55F9E3}" destId="{08A0D1D2-3A20-4D63-8E35-B7C8B6B16D48}" srcOrd="0" destOrd="0" presId="urn:microsoft.com/office/officeart/2005/8/layout/orgChart1"/>
    <dgm:cxn modelId="{D2C980CA-B2DC-4C02-A923-F6EC3A84B02F}" type="presOf" srcId="{4EC42421-831D-4CD3-8215-2AF4300F9C01}" destId="{08A0D1D2-3A20-4D63-8E35-B7C8B6B16D48}" srcOrd="0" destOrd="0" presId="urn:microsoft.com/office/officeart/2005/8/layout/orgChart1"/>
    <dgm:cxn modelId="{439579FA-F75F-41BF-BBE6-79AD4E50D3B6}" type="presParOf" srcId="{6CAD9CE6-86A1-4F7D-98A6-3AF53F55F9E3}" destId="{6238C53E-A961-488B-8FBD-6EC13507B069}" srcOrd="1" destOrd="0" presId="urn:microsoft.com/office/officeart/2005/8/layout/orgChart1"/>
    <dgm:cxn modelId="{32A211C3-22FE-4FC5-8A1A-331B60050ECA}" type="presOf" srcId="{4EC42421-831D-4CD3-8215-2AF4300F9C01}" destId="{6238C53E-A961-488B-8FBD-6EC13507B069}" srcOrd="0" destOrd="0" presId="urn:microsoft.com/office/officeart/2005/8/layout/orgChart1"/>
    <dgm:cxn modelId="{7771C251-18A7-4AF0-B404-4360AB777E4F}" type="presParOf" srcId="{C6F584B9-7EA2-46D8-913B-8F508509ECAB}" destId="{A9C46FD3-3BE9-4E6E-BFF6-B0B42B13F857}" srcOrd="1" destOrd="3" presId="urn:microsoft.com/office/officeart/2005/8/layout/orgChart1"/>
    <dgm:cxn modelId="{E825227D-DB42-44D5-8EEB-AEBDBC6C45D5}" type="presParOf" srcId="{C6F584B9-7EA2-46D8-913B-8F508509ECAB}" destId="{A663BBFB-A120-4F5B-82EC-DB644DB9966B}" srcOrd="2" destOrd="3" presId="urn:microsoft.com/office/officeart/2005/8/layout/orgChart1"/>
    <dgm:cxn modelId="{D61FD269-3A72-4673-A768-C7FE7527804D}" type="presParOf" srcId="{9A0FF10C-81C7-47CD-A320-768F2009480B}" destId="{AB3A8128-6C86-49B7-B5CC-0153888815E5}" srcOrd="4" destOrd="1" presId="urn:microsoft.com/office/officeart/2005/8/layout/orgChart1"/>
    <dgm:cxn modelId="{D913BB6E-0670-468C-881D-15C38B9B3535}" type="presOf" srcId="{CCF68ADE-40B6-47D0-93C1-88EC13ADC8AC}" destId="{AB3A8128-6C86-49B7-B5CC-0153888815E5}" srcOrd="0" destOrd="0" presId="urn:microsoft.com/office/officeart/2005/8/layout/orgChart1"/>
    <dgm:cxn modelId="{8C80F293-93CF-491F-9F13-3730D2C0FDB2}" type="presParOf" srcId="{9A0FF10C-81C7-47CD-A320-768F2009480B}" destId="{1A917F9A-DDE6-4568-B35C-7FABCEF0A586}" srcOrd="5" destOrd="1" presId="urn:microsoft.com/office/officeart/2005/8/layout/orgChart1"/>
    <dgm:cxn modelId="{40FF7895-80EB-4A49-89AC-6311136CB3D0}" type="presParOf" srcId="{1A917F9A-DDE6-4568-B35C-7FABCEF0A586}" destId="{FA949B67-3DB7-47FA-97C9-4A653E762F22}" srcOrd="0" destOrd="5" presId="urn:microsoft.com/office/officeart/2005/8/layout/orgChart1"/>
    <dgm:cxn modelId="{D5B258E3-7F19-4195-8AC4-F87D6008A1C3}" type="presOf" srcId="{CF717C8A-B40B-4AFF-BF49-65ABB7DF8190}" destId="{FA949B67-3DB7-47FA-97C9-4A653E762F22}" srcOrd="0" destOrd="0" presId="urn:microsoft.com/office/officeart/2005/8/layout/orgChart1"/>
    <dgm:cxn modelId="{F02B81DB-FF51-44BD-B8D3-4F6097AB3A75}" type="presParOf" srcId="{FA949B67-3DB7-47FA-97C9-4A653E762F22}" destId="{7D64F4A3-0E55-47AC-A59B-9D5A9DC25552}" srcOrd="0" destOrd="0" presId="urn:microsoft.com/office/officeart/2005/8/layout/orgChart1"/>
    <dgm:cxn modelId="{2FAB12E0-FC08-4D4D-A238-947F0C8BF14A}" type="presOf" srcId="{CF717C8A-B40B-4AFF-BF49-65ABB7DF8190}" destId="{7D64F4A3-0E55-47AC-A59B-9D5A9DC25552}" srcOrd="0" destOrd="0" presId="urn:microsoft.com/office/officeart/2005/8/layout/orgChart1"/>
    <dgm:cxn modelId="{528CAAE8-538D-48C4-A028-E71C5FF26394}" type="presParOf" srcId="{FA949B67-3DB7-47FA-97C9-4A653E762F22}" destId="{5667CB49-EC34-46BC-AD2D-72F3BD95D049}" srcOrd="1" destOrd="0" presId="urn:microsoft.com/office/officeart/2005/8/layout/orgChart1"/>
    <dgm:cxn modelId="{1F60A77A-4C6A-4DFD-BF41-FD2131086240}" type="presOf" srcId="{CF717C8A-B40B-4AFF-BF49-65ABB7DF8190}" destId="{5667CB49-EC34-46BC-AD2D-72F3BD95D049}" srcOrd="0" destOrd="0" presId="urn:microsoft.com/office/officeart/2005/8/layout/orgChart1"/>
    <dgm:cxn modelId="{80D202D9-FF14-4220-A6DC-488F2E301923}" type="presParOf" srcId="{1A917F9A-DDE6-4568-B35C-7FABCEF0A586}" destId="{EB3A10DA-2FA4-4DAD-8341-8078D7F83716}" srcOrd="1" destOrd="5" presId="urn:microsoft.com/office/officeart/2005/8/layout/orgChart1"/>
    <dgm:cxn modelId="{9E335F06-8FF2-45B5-AC9A-45C9AA1C198D}" type="presParOf" srcId="{1A917F9A-DDE6-4568-B35C-7FABCEF0A586}" destId="{B05C5608-85C8-433E-A928-1755312B673B}" srcOrd="2" destOrd="5" presId="urn:microsoft.com/office/officeart/2005/8/layout/orgChart1"/>
    <dgm:cxn modelId="{72866A68-684E-4555-8A6C-366EC21B34EC}" type="presParOf" srcId="{F728C3E8-5128-4BB6-90CC-A86769ECE335}" destId="{0E819307-1B4E-434E-BA76-D5A4192B0663}" srcOrd="2" destOrd="0" presId="urn:microsoft.com/office/officeart/2005/8/layout/orgChart1"/>
    <dgm:cxn modelId="{FBA520E6-68B6-40BC-930F-32AEBC593EDB}" type="presParOf" srcId="{0E819307-1B4E-434E-BA76-D5A4192B0663}" destId="{7CC60CE2-51D0-47DE-A469-FE4884597341}" srcOrd="0" destOrd="2" presId="urn:microsoft.com/office/officeart/2005/8/layout/orgChart1"/>
    <dgm:cxn modelId="{202775B1-D961-4DDE-846B-EC57FF6E14CE}" type="presOf" srcId="{4294CB15-5EAF-442A-BADC-24588A60ECFF}" destId="{7CC60CE2-51D0-47DE-A469-FE4884597341}" srcOrd="0" destOrd="0" presId="urn:microsoft.com/office/officeart/2005/8/layout/orgChart1"/>
    <dgm:cxn modelId="{8AEE1BD2-5F0E-4501-8BB2-7B1224EA1E66}" type="presParOf" srcId="{0E819307-1B4E-434E-BA76-D5A4192B0663}" destId="{2C28615C-654F-4C05-9383-C72EAED46321}" srcOrd="1" destOrd="2" presId="urn:microsoft.com/office/officeart/2005/8/layout/orgChart1"/>
    <dgm:cxn modelId="{A9273DC4-B782-4C87-B72B-5FD1A1FD061A}" type="presParOf" srcId="{2C28615C-654F-4C05-9383-C72EAED46321}" destId="{531B400A-09FB-4AC6-91D5-6C58DB555D6A}" srcOrd="0" destOrd="1" presId="urn:microsoft.com/office/officeart/2005/8/layout/orgChart1"/>
    <dgm:cxn modelId="{15EC4FC5-1E82-410D-A594-038316DB5B35}" type="presOf" srcId="{B29BF47F-FB6F-4BB3-8B1F-25C507DDACF5}" destId="{531B400A-09FB-4AC6-91D5-6C58DB555D6A}" srcOrd="0" destOrd="0" presId="urn:microsoft.com/office/officeart/2005/8/layout/orgChart1"/>
    <dgm:cxn modelId="{F8DEE612-EB7D-47CD-A7AA-61CED0170C9C}" type="presParOf" srcId="{531B400A-09FB-4AC6-91D5-6C58DB555D6A}" destId="{15F46F7C-8483-49B2-9069-BD47518FA3C5}" srcOrd="0" destOrd="0" presId="urn:microsoft.com/office/officeart/2005/8/layout/orgChart1"/>
    <dgm:cxn modelId="{9FBCE841-1856-47BC-8154-FA55CB8324F3}" type="presOf" srcId="{B29BF47F-FB6F-4BB3-8B1F-25C507DDACF5}" destId="{15F46F7C-8483-49B2-9069-BD47518FA3C5}" srcOrd="0" destOrd="0" presId="urn:microsoft.com/office/officeart/2005/8/layout/orgChart1"/>
    <dgm:cxn modelId="{F45B88DA-8078-4771-989D-EB9359EDAA9E}" type="presParOf" srcId="{531B400A-09FB-4AC6-91D5-6C58DB555D6A}" destId="{84CA6990-2D5D-47C3-9020-DF2944DEADCF}" srcOrd="1" destOrd="0" presId="urn:microsoft.com/office/officeart/2005/8/layout/orgChart1"/>
    <dgm:cxn modelId="{193047B5-CF72-442D-9552-309A71D7BC1A}" type="presOf" srcId="{B29BF47F-FB6F-4BB3-8B1F-25C507DDACF5}" destId="{84CA6990-2D5D-47C3-9020-DF2944DEADCF}" srcOrd="0" destOrd="0" presId="urn:microsoft.com/office/officeart/2005/8/layout/orgChart1"/>
    <dgm:cxn modelId="{135CB02A-2871-4098-BF9E-43DF134569F7}" type="presParOf" srcId="{2C28615C-654F-4C05-9383-C72EAED46321}" destId="{0851F80F-8C6D-4400-A85F-BC390C21E4EE}" srcOrd="1" destOrd="1" presId="urn:microsoft.com/office/officeart/2005/8/layout/orgChart1"/>
    <dgm:cxn modelId="{23C22EBF-2487-4955-95BD-2D2E72C36F9A}" type="presParOf" srcId="{2C28615C-654F-4C05-9383-C72EAED46321}" destId="{3025C0A7-DA6F-4394-8167-7956EFF162F0}" srcOrd="2" destOrd="1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B2E4C7-2DBC-45BC-B933-FAAF417E8C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DA8A2D07-F387-4404-9FCB-397A6A028210}">
      <dgm:prSet phldrT="[Text]"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b="1"/>
            <a:t>PERATURAN MENTERI</a:t>
          </a:r>
          <a:r>
            <a:rPr lang="en-US" b="1"/>
            <a:t/>
          </a:r>
          <a:endParaRPr lang="en-US" b="1"/>
        </a:p>
      </dgm:t>
    </dgm:pt>
    <dgm:pt modelId="{6834AA20-CCB2-4B69-B573-CB4D31C014E6}" cxnId="{65E56F45-D029-4121-A84E-462DC27DA38A}" type="parTrans">
      <dgm:prSet/>
      <dgm:spPr/>
      <dgm:t>
        <a:bodyPr/>
        <a:p>
          <a:endParaRPr lang="en-US"/>
        </a:p>
      </dgm:t>
    </dgm:pt>
    <dgm:pt modelId="{8755279E-20A5-4AEE-BDD2-C54EFA6328A6}" cxnId="{65E56F45-D029-4121-A84E-462DC27DA38A}" type="sibTrans">
      <dgm:prSet/>
      <dgm:spPr/>
      <dgm:t>
        <a:bodyPr/>
        <a:p>
          <a:endParaRPr lang="en-US"/>
        </a:p>
      </dgm:t>
    </dgm:pt>
    <dgm:pt modelId="{81398126-E8BD-421C-B909-0911C147443C}">
      <dgm:prSet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/>
            <a:t>PERMENKES</a:t>
          </a:r>
          <a:r>
            <a:rPr lang="en-US"/>
            <a:t/>
          </a:r>
          <a:endParaRPr lang="en-US"/>
        </a:p>
      </dgm:t>
    </dgm:pt>
    <dgm:pt modelId="{EDFEC7BE-2FB1-4A0C-8AF8-416828119D33}" cxnId="{BCCBE48E-3D96-426A-9BEC-107751D9DE73}" type="parTrans">
      <dgm:prSet/>
      <dgm:spPr/>
    </dgm:pt>
    <dgm:pt modelId="{3A1D81D2-ABAE-4A11-BF06-66A80C38E8A7}" cxnId="{BCCBE48E-3D96-426A-9BEC-107751D9DE73}" type="sibTrans">
      <dgm:prSet/>
      <dgm:spPr/>
    </dgm:pt>
    <dgm:pt modelId="{CD67D316-E80C-4F1F-B09F-31F119757687}">
      <dgm:prSet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/>
            <a:t>PERMENPAN</a:t>
          </a:r>
          <a:endParaRPr lang="en-ID" altLang="en-US"/>
        </a:p>
      </dgm:t>
    </dgm:pt>
    <dgm:pt modelId="{E4A208CA-F436-4B70-B916-0F8FA4B09324}" cxnId="{0E6347E8-0200-4DEE-BA27-D8014EE13A11}" type="parTrans">
      <dgm:prSet/>
      <dgm:spPr/>
    </dgm:pt>
    <dgm:pt modelId="{27285E52-0F3F-4CCF-9B5B-09CB86792547}" cxnId="{0E6347E8-0200-4DEE-BA27-D8014EE13A11}" type="sibTrans">
      <dgm:prSet/>
      <dgm:spPr/>
    </dgm:pt>
    <dgm:pt modelId="{5DA58469-EC46-460A-96E3-CDF2B4889993}">
      <dgm:prSet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/>
            <a:t>PERMENDIKTI</a:t>
          </a:r>
          <a:endParaRPr lang="en-ID" altLang="en-US"/>
        </a:p>
      </dgm:t>
    </dgm:pt>
    <dgm:pt modelId="{7415A798-1873-4B07-BD03-1F52640D64A8}" cxnId="{E1EE216C-C4C8-4D0C-BF3E-76C5B63E4474}" type="parTrans">
      <dgm:prSet/>
      <dgm:spPr/>
    </dgm:pt>
    <dgm:pt modelId="{FCD4A0ED-4770-4030-80ED-37A779EE7A63}" cxnId="{E1EE216C-C4C8-4D0C-BF3E-76C5B63E4474}" type="sibTrans">
      <dgm:prSet/>
      <dgm:spPr/>
    </dgm:pt>
    <dgm:pt modelId="{D7AF1C1D-144B-4B25-A777-792381B7ED5B}">
      <dgm:prSet phldrT="[Text]"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PERATURAN DAERAH SETINGKAT PROPINSI</a:t>
          </a:r>
          <a:r>
            <a:rPr lang="en-US"/>
            <a:t/>
          </a:r>
          <a:endParaRPr lang="en-US"/>
        </a:p>
      </dgm:t>
    </dgm:pt>
    <dgm:pt modelId="{24B9E243-8415-4A77-8486-6B84ADEA7DB0}" cxnId="{FFBF6B24-8FB7-476E-9564-4EA9B5AEF3E2}" type="parTrans">
      <dgm:prSet/>
      <dgm:spPr/>
      <dgm:t>
        <a:bodyPr/>
        <a:p>
          <a:endParaRPr lang="en-US"/>
        </a:p>
      </dgm:t>
    </dgm:pt>
    <dgm:pt modelId="{B5AE4F68-C44C-4384-AF42-66197C13C64E}" cxnId="{FFBF6B24-8FB7-476E-9564-4EA9B5AEF3E2}" type="sibTrans">
      <dgm:prSet/>
      <dgm:spPr/>
      <dgm:t>
        <a:bodyPr/>
        <a:p>
          <a:endParaRPr lang="en-US"/>
        </a:p>
      </dgm:t>
    </dgm:pt>
    <dgm:pt modelId="{D35F9E2A-FFC6-4FE9-B3E6-C042EF59DEE2}">
      <dgm:prSet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/>
            <a:t>PERGUB</a:t>
          </a:r>
          <a:r>
            <a:rPr lang="en-US"/>
            <a:t/>
          </a:r>
          <a:endParaRPr lang="en-US"/>
        </a:p>
      </dgm:t>
    </dgm:pt>
    <dgm:pt modelId="{6FE3E172-5EFF-468B-832C-272C8C8A0B84}" cxnId="{89A0A8B6-73B1-432A-9409-2C65D41DC2B1}" type="parTrans">
      <dgm:prSet/>
      <dgm:spPr/>
    </dgm:pt>
    <dgm:pt modelId="{4B1321FE-314E-41EF-B39B-CDC06E32A6EC}" cxnId="{89A0A8B6-73B1-432A-9409-2C65D41DC2B1}" type="sibTrans">
      <dgm:prSet/>
      <dgm:spPr/>
    </dgm:pt>
    <dgm:pt modelId="{A4C6C744-6087-4DF3-B397-99D6F686BF58}">
      <dgm:prSet phldrT="[Text]" phldr="1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/>
            <a:t/>
          </a:r>
          <a:endParaRPr lang="en-US"/>
        </a:p>
      </dgm:t>
    </dgm:pt>
    <dgm:pt modelId="{81CA12BA-6ADD-46CF-99F0-76F2C3F3706D}" cxnId="{20737433-8A4B-4DF8-A512-8E1699D2DBB4}" type="parTrans">
      <dgm:prSet/>
      <dgm:spPr/>
    </dgm:pt>
    <dgm:pt modelId="{6E155B8C-8554-47C4-8C75-948FEB5C8201}" cxnId="{20737433-8A4B-4DF8-A512-8E1699D2DBB4}" type="sibTrans">
      <dgm:prSet/>
      <dgm:spPr/>
    </dgm:pt>
    <dgm:pt modelId="{07FA4ADD-8D96-4B06-AE7F-902B878DD8B1}">
      <dgm:prSet phldrT="[Text]"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PERDA SETINGKAT DAERAH KAB/KOTA</a:t>
          </a:r>
          <a:r>
            <a:rPr lang="en-US"/>
            <a:t/>
          </a:r>
          <a:endParaRPr lang="en-US"/>
        </a:p>
      </dgm:t>
    </dgm:pt>
    <dgm:pt modelId="{A8B4A2D4-51F6-4657-92F3-DB580AE5F569}" cxnId="{68FC77BD-6529-45F7-A56B-751C6FE416F4}" type="parTrans">
      <dgm:prSet/>
      <dgm:spPr/>
      <dgm:t>
        <a:bodyPr/>
        <a:p>
          <a:endParaRPr lang="en-US"/>
        </a:p>
      </dgm:t>
    </dgm:pt>
    <dgm:pt modelId="{33BF6C47-5256-4D8E-874B-728742A8CEC4}" cxnId="{68FC77BD-6529-45F7-A56B-751C6FE416F4}" type="sibTrans">
      <dgm:prSet/>
      <dgm:spPr/>
      <dgm:t>
        <a:bodyPr/>
        <a:p>
          <a:endParaRPr lang="en-US"/>
        </a:p>
      </dgm:t>
    </dgm:pt>
    <dgm:pt modelId="{6191FA18-44B8-421C-9BFE-AC1AB8AD7E06}">
      <dgm:prSet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/>
            <a:t>PERBUP</a:t>
          </a:r>
          <a:r>
            <a:rPr lang="en-US"/>
            <a:t/>
          </a:r>
          <a:endParaRPr lang="en-US"/>
        </a:p>
      </dgm:t>
    </dgm:pt>
    <dgm:pt modelId="{89B4A55C-4461-4724-9641-E1ACA9FF93FA}" cxnId="{3B5698A1-7F38-4D58-9BDC-DDF065807D77}" type="parTrans">
      <dgm:prSet/>
      <dgm:spPr/>
    </dgm:pt>
    <dgm:pt modelId="{77D33778-1276-4005-A436-F9C954A7DEB0}" cxnId="{3B5698A1-7F38-4D58-9BDC-DDF065807D77}" type="sibTrans">
      <dgm:prSet/>
      <dgm:spPr/>
    </dgm:pt>
    <dgm:pt modelId="{CE52EC3A-A52D-4094-A4D4-405439CA8DCA}">
      <dgm:prSet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/>
            <a:t>PERWAL</a:t>
          </a:r>
          <a:r>
            <a:rPr lang="en-ID" altLang="en-US"/>
            <a:t/>
          </a:r>
          <a:endParaRPr lang="en-ID" altLang="en-US"/>
        </a:p>
      </dgm:t>
    </dgm:pt>
    <dgm:pt modelId="{857BC9E7-5266-4666-97FE-7CBD36D23798}" cxnId="{A5F4523F-408F-442D-B9D4-39E5CC58F090}" type="parTrans">
      <dgm:prSet/>
      <dgm:spPr/>
    </dgm:pt>
    <dgm:pt modelId="{7CD3245E-8298-46DC-91C7-A111B9CA74F0}" cxnId="{A5F4523F-408F-442D-B9D4-39E5CC58F090}" type="sibTrans">
      <dgm:prSet/>
      <dgm:spPr/>
    </dgm:pt>
    <dgm:pt modelId="{DE36D10E-86CD-4C6D-B150-31E525EF527D}" type="pres">
      <dgm:prSet presAssocID="{ACB2E4C7-2DBC-45BC-B933-FAAF417E8C6B}" presName="Name0" presStyleCnt="0">
        <dgm:presLayoutVars>
          <dgm:dir/>
          <dgm:resizeHandles val="exact"/>
        </dgm:presLayoutVars>
      </dgm:prSet>
      <dgm:spPr/>
    </dgm:pt>
    <dgm:pt modelId="{E561ED5B-86C5-4F33-9AFB-CF29287F5ADA}" type="pres">
      <dgm:prSet presAssocID="{DA8A2D07-F387-4404-9FCB-397A6A028210}" presName="node" presStyleLbl="node1" presStyleIdx="0" presStyleCnt="3">
        <dgm:presLayoutVars>
          <dgm:bulletEnabled val="1"/>
        </dgm:presLayoutVars>
      </dgm:prSet>
      <dgm:spPr/>
    </dgm:pt>
    <dgm:pt modelId="{2AE1D4D4-A63C-4622-84B0-74ED38324CB1}" type="pres">
      <dgm:prSet presAssocID="{8755279E-20A5-4AEE-BDD2-C54EFA6328A6}" presName="sibTrans" presStyleCnt="0"/>
      <dgm:spPr/>
    </dgm:pt>
    <dgm:pt modelId="{CB90536C-45AA-4FBE-BCAF-99890DDD97C8}" type="pres">
      <dgm:prSet presAssocID="{D7AF1C1D-144B-4B25-A777-792381B7ED5B}" presName="node" presStyleLbl="node1" presStyleIdx="1" presStyleCnt="3">
        <dgm:presLayoutVars>
          <dgm:bulletEnabled val="1"/>
        </dgm:presLayoutVars>
      </dgm:prSet>
      <dgm:spPr/>
    </dgm:pt>
    <dgm:pt modelId="{155DCBB0-73F9-4F8F-A361-B90F0294764B}" type="pres">
      <dgm:prSet presAssocID="{B5AE4F68-C44C-4384-AF42-66197C13C64E}" presName="sibTrans" presStyleCnt="0"/>
      <dgm:spPr/>
    </dgm:pt>
    <dgm:pt modelId="{35A89FA7-451D-44F0-A02E-1277ECD1BBE6}" type="pres">
      <dgm:prSet presAssocID="{07FA4ADD-8D96-4B06-AE7F-902B878DD8B1}" presName="node" presStyleLbl="node1" presStyleIdx="2" presStyleCnt="3">
        <dgm:presLayoutVars>
          <dgm:bulletEnabled val="1"/>
        </dgm:presLayoutVars>
      </dgm:prSet>
      <dgm:spPr/>
    </dgm:pt>
  </dgm:ptLst>
  <dgm:cxnLst>
    <dgm:cxn modelId="{65E56F45-D029-4121-A84E-462DC27DA38A}" srcId="{ACB2E4C7-2DBC-45BC-B933-FAAF417E8C6B}" destId="{DA8A2D07-F387-4404-9FCB-397A6A028210}" srcOrd="0" destOrd="0" parTransId="{6834AA20-CCB2-4B69-B573-CB4D31C014E6}" sibTransId="{8755279E-20A5-4AEE-BDD2-C54EFA6328A6}"/>
    <dgm:cxn modelId="{BCCBE48E-3D96-426A-9BEC-107751D9DE73}" srcId="{DA8A2D07-F387-4404-9FCB-397A6A028210}" destId="{81398126-E8BD-421C-B909-0911C147443C}" srcOrd="0" destOrd="0" parTransId="{EDFEC7BE-2FB1-4A0C-8AF8-416828119D33}" sibTransId="{3A1D81D2-ABAE-4A11-BF06-66A80C38E8A7}"/>
    <dgm:cxn modelId="{0E6347E8-0200-4DEE-BA27-D8014EE13A11}" srcId="{DA8A2D07-F387-4404-9FCB-397A6A028210}" destId="{CD67D316-E80C-4F1F-B09F-31F119757687}" srcOrd="1" destOrd="0" parTransId="{E4A208CA-F436-4B70-B916-0F8FA4B09324}" sibTransId="{27285E52-0F3F-4CCF-9B5B-09CB86792547}"/>
    <dgm:cxn modelId="{E1EE216C-C4C8-4D0C-BF3E-76C5B63E4474}" srcId="{DA8A2D07-F387-4404-9FCB-397A6A028210}" destId="{5DA58469-EC46-460A-96E3-CDF2B4889993}" srcOrd="2" destOrd="0" parTransId="{7415A798-1873-4B07-BD03-1F52640D64A8}" sibTransId="{FCD4A0ED-4770-4030-80ED-37A779EE7A63}"/>
    <dgm:cxn modelId="{FFBF6B24-8FB7-476E-9564-4EA9B5AEF3E2}" srcId="{ACB2E4C7-2DBC-45BC-B933-FAAF417E8C6B}" destId="{D7AF1C1D-144B-4B25-A777-792381B7ED5B}" srcOrd="1" destOrd="0" parTransId="{24B9E243-8415-4A77-8486-6B84ADEA7DB0}" sibTransId="{B5AE4F68-C44C-4384-AF42-66197C13C64E}"/>
    <dgm:cxn modelId="{89A0A8B6-73B1-432A-9409-2C65D41DC2B1}" srcId="{D7AF1C1D-144B-4B25-A777-792381B7ED5B}" destId="{D35F9E2A-FFC6-4FE9-B3E6-C042EF59DEE2}" srcOrd="0" destOrd="1" parTransId="{6FE3E172-5EFF-468B-832C-272C8C8A0B84}" sibTransId="{4B1321FE-314E-41EF-B39B-CDC06E32A6EC}"/>
    <dgm:cxn modelId="{20737433-8A4B-4DF8-A512-8E1699D2DBB4}" srcId="{D7AF1C1D-144B-4B25-A777-792381B7ED5B}" destId="{A4C6C744-6087-4DF3-B397-99D6F686BF58}" srcOrd="1" destOrd="1" parTransId="{81CA12BA-6ADD-46CF-99F0-76F2C3F3706D}" sibTransId="{6E155B8C-8554-47C4-8C75-948FEB5C8201}"/>
    <dgm:cxn modelId="{68FC77BD-6529-45F7-A56B-751C6FE416F4}" srcId="{ACB2E4C7-2DBC-45BC-B933-FAAF417E8C6B}" destId="{07FA4ADD-8D96-4B06-AE7F-902B878DD8B1}" srcOrd="2" destOrd="0" parTransId="{A8B4A2D4-51F6-4657-92F3-DB580AE5F569}" sibTransId="{33BF6C47-5256-4D8E-874B-728742A8CEC4}"/>
    <dgm:cxn modelId="{3B5698A1-7F38-4D58-9BDC-DDF065807D77}" srcId="{07FA4ADD-8D96-4B06-AE7F-902B878DD8B1}" destId="{6191FA18-44B8-421C-9BFE-AC1AB8AD7E06}" srcOrd="0" destOrd="2" parTransId="{89B4A55C-4461-4724-9641-E1ACA9FF93FA}" sibTransId="{77D33778-1276-4005-A436-F9C954A7DEB0}"/>
    <dgm:cxn modelId="{A5F4523F-408F-442D-B9D4-39E5CC58F090}" srcId="{07FA4ADD-8D96-4B06-AE7F-902B878DD8B1}" destId="{CE52EC3A-A52D-4094-A4D4-405439CA8DCA}" srcOrd="1" destOrd="2" parTransId="{857BC9E7-5266-4666-97FE-7CBD36D23798}" sibTransId="{7CD3245E-8298-46DC-91C7-A111B9CA74F0}"/>
    <dgm:cxn modelId="{03ED9A4A-A13B-4C2B-8F69-4F4DF6EB23EB}" type="presOf" srcId="{ACB2E4C7-2DBC-45BC-B933-FAAF417E8C6B}" destId="{DE36D10E-86CD-4C6D-B150-31E525EF527D}" srcOrd="0" destOrd="0" presId="urn:microsoft.com/office/officeart/2005/8/layout/hList6"/>
    <dgm:cxn modelId="{C80076C0-3BBC-4A35-ABFB-D5A62D642C8E}" type="presParOf" srcId="{DE36D10E-86CD-4C6D-B150-31E525EF527D}" destId="{E561ED5B-86C5-4F33-9AFB-CF29287F5ADA}" srcOrd="0" destOrd="0" presId="urn:microsoft.com/office/officeart/2005/8/layout/hList6"/>
    <dgm:cxn modelId="{3C4A886A-298E-4434-801C-47204FEB4DD6}" type="presOf" srcId="{DA8A2D07-F387-4404-9FCB-397A6A028210}" destId="{E561ED5B-86C5-4F33-9AFB-CF29287F5ADA}" srcOrd="0" destOrd="0" presId="urn:microsoft.com/office/officeart/2005/8/layout/hList6"/>
    <dgm:cxn modelId="{4304029F-137F-4AFE-9003-D5F6868F28E8}" type="presOf" srcId="{81398126-E8BD-421C-B909-0911C147443C}" destId="{E561ED5B-86C5-4F33-9AFB-CF29287F5ADA}" srcOrd="0" destOrd="1" presId="urn:microsoft.com/office/officeart/2005/8/layout/hList6"/>
    <dgm:cxn modelId="{069EEABC-962A-4E4B-8BA0-33118CC7CE99}" type="presOf" srcId="{CD67D316-E80C-4F1F-B09F-31F119757687}" destId="{E561ED5B-86C5-4F33-9AFB-CF29287F5ADA}" srcOrd="0" destOrd="2" presId="urn:microsoft.com/office/officeart/2005/8/layout/hList6"/>
    <dgm:cxn modelId="{7B6615EA-B914-4444-9A33-002F2FC4E27B}" type="presOf" srcId="{5DA58469-EC46-460A-96E3-CDF2B4889993}" destId="{E561ED5B-86C5-4F33-9AFB-CF29287F5ADA}" srcOrd="0" destOrd="3" presId="urn:microsoft.com/office/officeart/2005/8/layout/hList6"/>
    <dgm:cxn modelId="{393C0C8F-2C45-498F-8D68-90A941E623DF}" type="presParOf" srcId="{DE36D10E-86CD-4C6D-B150-31E525EF527D}" destId="{2AE1D4D4-A63C-4622-84B0-74ED38324CB1}" srcOrd="1" destOrd="0" presId="urn:microsoft.com/office/officeart/2005/8/layout/hList6"/>
    <dgm:cxn modelId="{B84C4EF7-1C33-4F89-8968-E40899972690}" type="presParOf" srcId="{DE36D10E-86CD-4C6D-B150-31E525EF527D}" destId="{CB90536C-45AA-4FBE-BCAF-99890DDD97C8}" srcOrd="2" destOrd="0" presId="urn:microsoft.com/office/officeart/2005/8/layout/hList6"/>
    <dgm:cxn modelId="{111618BF-0E85-4DCD-ABA0-39A1769D00D8}" type="presOf" srcId="{D7AF1C1D-144B-4B25-A777-792381B7ED5B}" destId="{CB90536C-45AA-4FBE-BCAF-99890DDD97C8}" srcOrd="0" destOrd="0" presId="urn:microsoft.com/office/officeart/2005/8/layout/hList6"/>
    <dgm:cxn modelId="{5AFB2894-D78B-4E98-8B05-72A89EF32C8B}" type="presOf" srcId="{D35F9E2A-FFC6-4FE9-B3E6-C042EF59DEE2}" destId="{CB90536C-45AA-4FBE-BCAF-99890DDD97C8}" srcOrd="0" destOrd="1" presId="urn:microsoft.com/office/officeart/2005/8/layout/hList6"/>
    <dgm:cxn modelId="{D6DD993F-9441-48FC-A7A0-1F6C6F217479}" type="presOf" srcId="{A4C6C744-6087-4DF3-B397-99D6F686BF58}" destId="{CB90536C-45AA-4FBE-BCAF-99890DDD97C8}" srcOrd="0" destOrd="2" presId="urn:microsoft.com/office/officeart/2005/8/layout/hList6"/>
    <dgm:cxn modelId="{DE9F9F21-F69D-4B7E-9B78-4D485A12F131}" type="presParOf" srcId="{DE36D10E-86CD-4C6D-B150-31E525EF527D}" destId="{155DCBB0-73F9-4F8F-A361-B90F0294764B}" srcOrd="3" destOrd="0" presId="urn:microsoft.com/office/officeart/2005/8/layout/hList6"/>
    <dgm:cxn modelId="{228F8839-1D8E-4316-A318-E36612E1D109}" type="presParOf" srcId="{DE36D10E-86CD-4C6D-B150-31E525EF527D}" destId="{35A89FA7-451D-44F0-A02E-1277ECD1BBE6}" srcOrd="4" destOrd="0" presId="urn:microsoft.com/office/officeart/2005/8/layout/hList6"/>
    <dgm:cxn modelId="{571F32D7-D8B5-4714-A2C5-242AA0AD2401}" type="presOf" srcId="{07FA4ADD-8D96-4B06-AE7F-902B878DD8B1}" destId="{35A89FA7-451D-44F0-A02E-1277ECD1BBE6}" srcOrd="0" destOrd="0" presId="urn:microsoft.com/office/officeart/2005/8/layout/hList6"/>
    <dgm:cxn modelId="{F45F4772-5F79-4823-89B3-ECE9EF44EA49}" type="presOf" srcId="{6191FA18-44B8-421C-9BFE-AC1AB8AD7E06}" destId="{35A89FA7-451D-44F0-A02E-1277ECD1BBE6}" srcOrd="0" destOrd="1" presId="urn:microsoft.com/office/officeart/2005/8/layout/hList6"/>
    <dgm:cxn modelId="{02137C43-9DD3-43C3-8BEF-8116FEB229C9}" type="presOf" srcId="{CE52EC3A-A52D-4094-A4D4-405439CA8DCA}" destId="{35A89FA7-451D-44F0-A02E-1277ECD1BBE6}" srcOrd="0" destOrd="2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CED798-24A6-4160-A4DF-B0E5BB8236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91F5AF42-2E8E-47F5-BC8E-D4C7FA9FA290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UU NO 36 TH 2014TENTANG NAKES</a:t>
          </a:r>
          <a:r>
            <a:rPr lang="en-ID" altLang="en-US"/>
            <a:t/>
          </a:r>
          <a:endParaRPr lang="en-ID" altLang="en-US"/>
        </a:p>
      </dgm:t>
    </dgm:pt>
    <dgm:pt modelId="{3A37C892-50B7-47F1-86AA-3FDF5EB4EE9B}" cxnId="{62243773-421D-4FEF-8D60-18CC6212C351}" type="parTrans">
      <dgm:prSet/>
      <dgm:spPr/>
      <dgm:t>
        <a:bodyPr/>
        <a:p>
          <a:endParaRPr lang="en-US"/>
        </a:p>
      </dgm:t>
    </dgm:pt>
    <dgm:pt modelId="{63B1AD43-9D20-4050-A552-EF02B5A2392B}" cxnId="{62243773-421D-4FEF-8D60-18CC6212C351}" type="sibTrans">
      <dgm:prSet/>
      <dgm:spPr/>
      <dgm:t>
        <a:bodyPr/>
        <a:p>
          <a:endParaRPr lang="en-US"/>
        </a:p>
      </dgm:t>
    </dgm:pt>
    <dgm:pt modelId="{280D5902-A14D-4C39-A125-DEF43C7815E8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UU NO 36 TH 2009 TENTANG KESEHATAN</a:t>
          </a:r>
          <a:r>
            <a:rPr lang="en-ID" altLang="en-US"/>
            <a:t/>
          </a:r>
          <a:endParaRPr lang="en-ID" altLang="en-US"/>
        </a:p>
      </dgm:t>
    </dgm:pt>
    <dgm:pt modelId="{0BF6BCDE-F41A-4644-928D-D095CDC58CED}" cxnId="{3AD8989A-88CC-406C-90C8-CEC7317036E2}" type="parTrans">
      <dgm:prSet/>
      <dgm:spPr/>
      <dgm:t>
        <a:bodyPr/>
        <a:p>
          <a:endParaRPr lang="en-US"/>
        </a:p>
      </dgm:t>
    </dgm:pt>
    <dgm:pt modelId="{CC55538B-3B09-4E9F-877D-7D4FB05A20D8}" cxnId="{3AD8989A-88CC-406C-90C8-CEC7317036E2}" type="sibTrans">
      <dgm:prSet/>
      <dgm:spPr/>
      <dgm:t>
        <a:bodyPr/>
        <a:p>
          <a:endParaRPr lang="en-US"/>
        </a:p>
      </dgm:t>
    </dgm:pt>
    <dgm:pt modelId="{36E5B5FE-7A44-47A1-8F92-B088257A2152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UU NO 44 TAHUN 2009 TENTANG RS</a:t>
          </a:r>
          <a:r>
            <a:rPr lang="en-ID" altLang="en-US"/>
            <a:t/>
          </a:r>
          <a:endParaRPr lang="en-ID" altLang="en-US"/>
        </a:p>
      </dgm:t>
    </dgm:pt>
    <dgm:pt modelId="{7926F024-4AEC-4671-BBB1-3CE0B2112B8B}" cxnId="{EE794BEA-28A6-4EE1-A7B6-FB8E507424AC}" type="parTrans">
      <dgm:prSet/>
      <dgm:spPr/>
      <dgm:t>
        <a:bodyPr/>
        <a:p>
          <a:endParaRPr lang="en-US"/>
        </a:p>
      </dgm:t>
    </dgm:pt>
    <dgm:pt modelId="{BC0418CD-7831-4545-B1D9-93D351CF53C3}" cxnId="{EE794BEA-28A6-4EE1-A7B6-FB8E507424AC}" type="sibTrans">
      <dgm:prSet/>
      <dgm:spPr/>
      <dgm:t>
        <a:bodyPr/>
        <a:p>
          <a:endParaRPr lang="en-US"/>
        </a:p>
      </dgm:t>
    </dgm:pt>
    <dgm:pt modelId="{0C7D3D51-F412-476C-9C1C-D9011C5FB7E6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PERPRES NO 90 TH 2017 TENTANG KTKI</a:t>
          </a:r>
          <a:r>
            <a:rPr lang="en-ID" altLang="en-US"/>
            <a:t/>
          </a:r>
          <a:endParaRPr lang="en-ID" altLang="en-US"/>
        </a:p>
      </dgm:t>
    </dgm:pt>
    <dgm:pt modelId="{400E46CD-A113-4830-88F5-A1B2F4D84554}" cxnId="{0CB7D93F-3EBD-446D-B389-748DACCE4EA1}" type="parTrans">
      <dgm:prSet/>
      <dgm:spPr/>
      <dgm:t>
        <a:bodyPr/>
        <a:p>
          <a:endParaRPr lang="en-US"/>
        </a:p>
      </dgm:t>
    </dgm:pt>
    <dgm:pt modelId="{F5A1DABB-6DD6-47EE-99A8-4582EBF4C827}" cxnId="{0CB7D93F-3EBD-446D-B389-748DACCE4EA1}" type="sibTrans">
      <dgm:prSet/>
      <dgm:spPr/>
      <dgm:t>
        <a:bodyPr/>
        <a:p>
          <a:endParaRPr lang="en-US"/>
        </a:p>
      </dgm:t>
    </dgm:pt>
    <dgm:pt modelId="{D82838E6-C31C-4EBD-B58C-0C991331B678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Undang-Undang RI no 20 Tahun 2003 tentang Sistem Pendidikan Nasional</a:t>
          </a:r>
          <a:endParaRPr lang="en-ID" altLang="en-US"/>
        </a:p>
      </dgm:t>
    </dgm:pt>
    <dgm:pt modelId="{DC284D5C-B7A8-4E26-BDF6-E69402B2873F}" cxnId="{739D4FB8-2F7F-4074-A352-E3CFC0A44EEC}" type="parTrans">
      <dgm:prSet/>
      <dgm:spPr/>
      <dgm:t>
        <a:bodyPr/>
        <a:p>
          <a:endParaRPr lang="en-US"/>
        </a:p>
      </dgm:t>
    </dgm:pt>
    <dgm:pt modelId="{74B5F767-2303-4D5A-8FD7-570D52523413}" cxnId="{739D4FB8-2F7F-4074-A352-E3CFC0A44EEC}" type="sibTrans">
      <dgm:prSet/>
      <dgm:spPr/>
      <dgm:t>
        <a:bodyPr/>
        <a:p>
          <a:endParaRPr lang="en-US"/>
        </a:p>
      </dgm:t>
    </dgm:pt>
    <dgm:pt modelId="{C2CF7785-E8C4-4141-961E-9DD14BEB3A3F}">
      <dgm:prSet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altLang="en-US"/>
            <a:t>Undang-Undang Republik Indonesia Nomor 12 Tahun 2012 tentang Pendidikan Tinggi</a:t>
          </a:r>
          <a:endParaRPr altLang="en-US"/>
        </a:p>
      </dgm:t>
    </dgm:pt>
    <dgm:pt modelId="{BED3857B-DE70-4ED8-82C6-6188D7D60992}" cxnId="{35400317-4C2F-4E50-A228-DA9E111E961D}" type="parTrans">
      <dgm:prSet/>
      <dgm:spPr/>
    </dgm:pt>
    <dgm:pt modelId="{65D80935-B85D-44B3-844D-C091BC7E92E2}" cxnId="{35400317-4C2F-4E50-A228-DA9E111E961D}" type="sibTrans">
      <dgm:prSet/>
      <dgm:spPr/>
    </dgm:pt>
    <dgm:pt modelId="{906887FB-01DE-46E1-9312-97F8DF38EE6D}" type="pres">
      <dgm:prSet presAssocID="{98CED798-24A6-4160-A4DF-B0E5BB8236C2}" presName="diagram" presStyleCnt="0">
        <dgm:presLayoutVars>
          <dgm:dir/>
          <dgm:resizeHandles val="exact"/>
        </dgm:presLayoutVars>
      </dgm:prSet>
      <dgm:spPr/>
    </dgm:pt>
    <dgm:pt modelId="{8EA24BC0-0B8D-42E9-A25F-7CA5AD90CCA1}" type="pres">
      <dgm:prSet presAssocID="{91F5AF42-2E8E-47F5-BC8E-D4C7FA9FA290}" presName="node" presStyleLbl="node1" presStyleIdx="0" presStyleCnt="6">
        <dgm:presLayoutVars>
          <dgm:bulletEnabled val="1"/>
        </dgm:presLayoutVars>
      </dgm:prSet>
      <dgm:spPr/>
    </dgm:pt>
    <dgm:pt modelId="{6C2FC485-DEBF-4CB8-855D-A9838793F3F3}" type="pres">
      <dgm:prSet presAssocID="{63B1AD43-9D20-4050-A552-EF02B5A2392B}" presName="sibTrans" presStyleCnt="0"/>
      <dgm:spPr/>
    </dgm:pt>
    <dgm:pt modelId="{A3974D1E-D32E-47DA-BFE3-BD66226FC69C}" type="pres">
      <dgm:prSet presAssocID="{280D5902-A14D-4C39-A125-DEF43C7815E8}" presName="node" presStyleLbl="node1" presStyleIdx="1" presStyleCnt="6">
        <dgm:presLayoutVars>
          <dgm:bulletEnabled val="1"/>
        </dgm:presLayoutVars>
      </dgm:prSet>
      <dgm:spPr/>
    </dgm:pt>
    <dgm:pt modelId="{2F2E690F-0370-4CE7-99EA-691838C9081B}" type="pres">
      <dgm:prSet presAssocID="{CC55538B-3B09-4E9F-877D-7D4FB05A20D8}" presName="sibTrans" presStyleCnt="0"/>
      <dgm:spPr/>
    </dgm:pt>
    <dgm:pt modelId="{D62CCB3D-C0B5-4702-B0E7-2BCC3AC6BED6}" type="pres">
      <dgm:prSet presAssocID="{36E5B5FE-7A44-47A1-8F92-B088257A2152}" presName="node" presStyleLbl="node1" presStyleIdx="2" presStyleCnt="6">
        <dgm:presLayoutVars>
          <dgm:bulletEnabled val="1"/>
        </dgm:presLayoutVars>
      </dgm:prSet>
      <dgm:spPr/>
    </dgm:pt>
    <dgm:pt modelId="{41E36F34-9D51-413F-8CB8-323CFB9F70DD}" type="pres">
      <dgm:prSet presAssocID="{BC0418CD-7831-4545-B1D9-93D351CF53C3}" presName="sibTrans" presStyleCnt="0"/>
      <dgm:spPr/>
    </dgm:pt>
    <dgm:pt modelId="{65DCAB72-4323-4909-83B5-EA97756B63D0}" type="pres">
      <dgm:prSet presAssocID="{0C7D3D51-F412-476C-9C1C-D9011C5FB7E6}" presName="node" presStyleLbl="node1" presStyleIdx="3" presStyleCnt="6">
        <dgm:presLayoutVars>
          <dgm:bulletEnabled val="1"/>
        </dgm:presLayoutVars>
      </dgm:prSet>
      <dgm:spPr/>
    </dgm:pt>
    <dgm:pt modelId="{B95B399B-B4B9-4137-9378-9EB29B8F4BD6}" type="pres">
      <dgm:prSet presAssocID="{F5A1DABB-6DD6-47EE-99A8-4582EBF4C827}" presName="sibTrans" presStyleCnt="0"/>
      <dgm:spPr/>
    </dgm:pt>
    <dgm:pt modelId="{52FDF2A5-21FC-4943-A856-33657F608538}" type="pres">
      <dgm:prSet presAssocID="{D82838E6-C31C-4EBD-B58C-0C991331B678}" presName="node" presStyleLbl="node1" presStyleIdx="4" presStyleCnt="6">
        <dgm:presLayoutVars>
          <dgm:bulletEnabled val="1"/>
        </dgm:presLayoutVars>
      </dgm:prSet>
      <dgm:spPr/>
    </dgm:pt>
    <dgm:pt modelId="{A2FF0004-CED6-45A7-99A4-92E3D276D3A3}" type="pres">
      <dgm:prSet presAssocID="{74B5F767-2303-4D5A-8FD7-570D52523413}" presName="sibTrans" presStyleCnt="0"/>
      <dgm:spPr/>
    </dgm:pt>
    <dgm:pt modelId="{A8E4C7BD-2AAD-4EA4-8912-13E5E560BE63}" type="pres">
      <dgm:prSet presAssocID="{C2CF7785-E8C4-4141-961E-9DD14BEB3A3F}" presName="node" presStyleLbl="node1" presStyleIdx="5" presStyleCnt="6">
        <dgm:presLayoutVars>
          <dgm:bulletEnabled val="1"/>
        </dgm:presLayoutVars>
      </dgm:prSet>
      <dgm:spPr/>
    </dgm:pt>
  </dgm:ptLst>
  <dgm:cxnLst>
    <dgm:cxn modelId="{62243773-421D-4FEF-8D60-18CC6212C351}" srcId="{98CED798-24A6-4160-A4DF-B0E5BB8236C2}" destId="{91F5AF42-2E8E-47F5-BC8E-D4C7FA9FA290}" srcOrd="0" destOrd="0" parTransId="{3A37C892-50B7-47F1-86AA-3FDF5EB4EE9B}" sibTransId="{63B1AD43-9D20-4050-A552-EF02B5A2392B}"/>
    <dgm:cxn modelId="{3AD8989A-88CC-406C-90C8-CEC7317036E2}" srcId="{98CED798-24A6-4160-A4DF-B0E5BB8236C2}" destId="{280D5902-A14D-4C39-A125-DEF43C7815E8}" srcOrd="1" destOrd="0" parTransId="{0BF6BCDE-F41A-4644-928D-D095CDC58CED}" sibTransId="{CC55538B-3B09-4E9F-877D-7D4FB05A20D8}"/>
    <dgm:cxn modelId="{EE794BEA-28A6-4EE1-A7B6-FB8E507424AC}" srcId="{98CED798-24A6-4160-A4DF-B0E5BB8236C2}" destId="{36E5B5FE-7A44-47A1-8F92-B088257A2152}" srcOrd="2" destOrd="0" parTransId="{7926F024-4AEC-4671-BBB1-3CE0B2112B8B}" sibTransId="{BC0418CD-7831-4545-B1D9-93D351CF53C3}"/>
    <dgm:cxn modelId="{0CB7D93F-3EBD-446D-B389-748DACCE4EA1}" srcId="{98CED798-24A6-4160-A4DF-B0E5BB8236C2}" destId="{0C7D3D51-F412-476C-9C1C-D9011C5FB7E6}" srcOrd="3" destOrd="0" parTransId="{400E46CD-A113-4830-88F5-A1B2F4D84554}" sibTransId="{F5A1DABB-6DD6-47EE-99A8-4582EBF4C827}"/>
    <dgm:cxn modelId="{739D4FB8-2F7F-4074-A352-E3CFC0A44EEC}" srcId="{98CED798-24A6-4160-A4DF-B0E5BB8236C2}" destId="{D82838E6-C31C-4EBD-B58C-0C991331B678}" srcOrd="4" destOrd="0" parTransId="{DC284D5C-B7A8-4E26-BDF6-E69402B2873F}" sibTransId="{74B5F767-2303-4D5A-8FD7-570D52523413}"/>
    <dgm:cxn modelId="{35400317-4C2F-4E50-A228-DA9E111E961D}" srcId="{98CED798-24A6-4160-A4DF-B0E5BB8236C2}" destId="{C2CF7785-E8C4-4141-961E-9DD14BEB3A3F}" srcOrd="5" destOrd="0" parTransId="{BED3857B-DE70-4ED8-82C6-6188D7D60992}" sibTransId="{65D80935-B85D-44B3-844D-C091BC7E92E2}"/>
    <dgm:cxn modelId="{6D46E04A-362B-42D5-89B2-4D52E46F6958}" type="presOf" srcId="{98CED798-24A6-4160-A4DF-B0E5BB8236C2}" destId="{906887FB-01DE-46E1-9312-97F8DF38EE6D}" srcOrd="0" destOrd="0" presId="urn:microsoft.com/office/officeart/2005/8/layout/default"/>
    <dgm:cxn modelId="{BEA5DF60-3EC7-4664-9F7C-ECBFD729F628}" type="presParOf" srcId="{906887FB-01DE-46E1-9312-97F8DF38EE6D}" destId="{8EA24BC0-0B8D-42E9-A25F-7CA5AD90CCA1}" srcOrd="0" destOrd="0" presId="urn:microsoft.com/office/officeart/2005/8/layout/default"/>
    <dgm:cxn modelId="{7CC1B103-6D60-4B0E-9CF9-E4DE5C5D5743}" type="presOf" srcId="{91F5AF42-2E8E-47F5-BC8E-D4C7FA9FA290}" destId="{8EA24BC0-0B8D-42E9-A25F-7CA5AD90CCA1}" srcOrd="0" destOrd="0" presId="urn:microsoft.com/office/officeart/2005/8/layout/default"/>
    <dgm:cxn modelId="{04E16F78-6112-4FE9-A28A-2711785D51D2}" type="presParOf" srcId="{906887FB-01DE-46E1-9312-97F8DF38EE6D}" destId="{6C2FC485-DEBF-4CB8-855D-A9838793F3F3}" srcOrd="1" destOrd="0" presId="urn:microsoft.com/office/officeart/2005/8/layout/default"/>
    <dgm:cxn modelId="{D3EDD9F8-0033-40DC-9E6B-7AA88329F6F3}" type="presParOf" srcId="{906887FB-01DE-46E1-9312-97F8DF38EE6D}" destId="{A3974D1E-D32E-47DA-BFE3-BD66226FC69C}" srcOrd="2" destOrd="0" presId="urn:microsoft.com/office/officeart/2005/8/layout/default"/>
    <dgm:cxn modelId="{1F7FBBCF-6F64-4C2B-8C8C-95F80468C0C1}" type="presOf" srcId="{280D5902-A14D-4C39-A125-DEF43C7815E8}" destId="{A3974D1E-D32E-47DA-BFE3-BD66226FC69C}" srcOrd="0" destOrd="0" presId="urn:microsoft.com/office/officeart/2005/8/layout/default"/>
    <dgm:cxn modelId="{F4AE53FD-3113-4908-A4A7-844396591AD2}" type="presParOf" srcId="{906887FB-01DE-46E1-9312-97F8DF38EE6D}" destId="{2F2E690F-0370-4CE7-99EA-691838C9081B}" srcOrd="3" destOrd="0" presId="urn:microsoft.com/office/officeart/2005/8/layout/default"/>
    <dgm:cxn modelId="{E4405040-98AC-4FB5-A651-55A658F9FD87}" type="presParOf" srcId="{906887FB-01DE-46E1-9312-97F8DF38EE6D}" destId="{D62CCB3D-C0B5-4702-B0E7-2BCC3AC6BED6}" srcOrd="4" destOrd="0" presId="urn:microsoft.com/office/officeart/2005/8/layout/default"/>
    <dgm:cxn modelId="{4D43FFDD-100C-4ACE-AB2E-7BA8E7DE6ABF}" type="presOf" srcId="{36E5B5FE-7A44-47A1-8F92-B088257A2152}" destId="{D62CCB3D-C0B5-4702-B0E7-2BCC3AC6BED6}" srcOrd="0" destOrd="0" presId="urn:microsoft.com/office/officeart/2005/8/layout/default"/>
    <dgm:cxn modelId="{AE7680D5-DC4E-4085-A38C-473B945FAEFB}" type="presParOf" srcId="{906887FB-01DE-46E1-9312-97F8DF38EE6D}" destId="{41E36F34-9D51-413F-8CB8-323CFB9F70DD}" srcOrd="5" destOrd="0" presId="urn:microsoft.com/office/officeart/2005/8/layout/default"/>
    <dgm:cxn modelId="{E066D6A5-4BEC-4E1B-A1AC-76C31EA415C8}" type="presParOf" srcId="{906887FB-01DE-46E1-9312-97F8DF38EE6D}" destId="{65DCAB72-4323-4909-83B5-EA97756B63D0}" srcOrd="6" destOrd="0" presId="urn:microsoft.com/office/officeart/2005/8/layout/default"/>
    <dgm:cxn modelId="{177522F7-30A9-4529-8CB7-E5C9A77F7CD6}" type="presOf" srcId="{0C7D3D51-F412-476C-9C1C-D9011C5FB7E6}" destId="{65DCAB72-4323-4909-83B5-EA97756B63D0}" srcOrd="0" destOrd="0" presId="urn:microsoft.com/office/officeart/2005/8/layout/default"/>
    <dgm:cxn modelId="{FE07AF33-C006-45D1-8153-5EB9027228DD}" type="presParOf" srcId="{906887FB-01DE-46E1-9312-97F8DF38EE6D}" destId="{B95B399B-B4B9-4137-9378-9EB29B8F4BD6}" srcOrd="7" destOrd="0" presId="urn:microsoft.com/office/officeart/2005/8/layout/default"/>
    <dgm:cxn modelId="{86870CA6-23FB-44E4-99D0-F8FA1C5405B5}" type="presParOf" srcId="{906887FB-01DE-46E1-9312-97F8DF38EE6D}" destId="{52FDF2A5-21FC-4943-A856-33657F608538}" srcOrd="8" destOrd="0" presId="urn:microsoft.com/office/officeart/2005/8/layout/default"/>
    <dgm:cxn modelId="{71ACA0A3-EA3A-47B2-A9CC-8A22A3CF2F15}" type="presOf" srcId="{D82838E6-C31C-4EBD-B58C-0C991331B678}" destId="{52FDF2A5-21FC-4943-A856-33657F608538}" srcOrd="0" destOrd="0" presId="urn:microsoft.com/office/officeart/2005/8/layout/default"/>
    <dgm:cxn modelId="{30AE4710-DAD4-4FA1-9942-16427ECCEB39}" type="presParOf" srcId="{906887FB-01DE-46E1-9312-97F8DF38EE6D}" destId="{A2FF0004-CED6-45A7-99A4-92E3D276D3A3}" srcOrd="9" destOrd="0" presId="urn:microsoft.com/office/officeart/2005/8/layout/default"/>
    <dgm:cxn modelId="{29A6F2C5-7645-4C78-B7D4-984204895B82}" type="presParOf" srcId="{906887FB-01DE-46E1-9312-97F8DF38EE6D}" destId="{A8E4C7BD-2AAD-4EA4-8912-13E5E560BE63}" srcOrd="10" destOrd="0" presId="urn:microsoft.com/office/officeart/2005/8/layout/default"/>
    <dgm:cxn modelId="{81D3F445-6B7F-4275-A955-591B5D8CF38B}" type="presOf" srcId="{C2CF7785-E8C4-4141-961E-9DD14BEB3A3F}" destId="{A8E4C7BD-2AAD-4EA4-8912-13E5E560BE6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C2808-4946-4D10-B3C6-CFECB6B88B69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606C32C2-2B81-43D2-8731-7AA5BC539E85}">
      <dgm:prSet phldrT="[Text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2000"/>
            <a:t>PERATURAN MENKES</a:t>
          </a:r>
          <a:r>
            <a:rPr lang="en-ID" altLang="en-US" sz="2000"/>
            <a:t/>
          </a:r>
          <a:endParaRPr lang="en-ID" altLang="en-US" sz="2000"/>
        </a:p>
      </dgm:t>
    </dgm:pt>
    <dgm:pt modelId="{6A930F7C-102B-4B74-A810-0EF8A77C9C80}" cxnId="{FC4D2355-23AB-439C-867E-821C07EC672E}" type="parTrans">
      <dgm:prSet/>
      <dgm:spPr/>
      <dgm:t>
        <a:bodyPr/>
        <a:p>
          <a:endParaRPr lang="en-US"/>
        </a:p>
      </dgm:t>
    </dgm:pt>
    <dgm:pt modelId="{6834A72C-D888-4AEC-9D62-346A2EEC237F}" cxnId="{FC4D2355-23AB-439C-867E-821C07EC672E}" type="sibTrans">
      <dgm:prSet/>
      <dgm:spPr/>
      <dgm:t>
        <a:bodyPr/>
        <a:p>
          <a:endParaRPr lang="en-US"/>
        </a:p>
      </dgm:t>
    </dgm:pt>
    <dgm:pt modelId="{9EB41CF7-2687-4840-AAF4-087A996B7653}">
      <dgm:prSet phldrT="[Text]" phldr="0" custT="1"/>
      <dgm:spPr/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1200"/>
            <a:t>PMK NO 18 TH 2016 TENTANG IZIN DAN PENYELENGGARAAN PRAKTIK PA</a:t>
          </a:r>
          <a:r>
            <a:rPr lang="en-ID" altLang="en-US" sz="1200"/>
            <a:t/>
          </a:r>
          <a:endParaRPr lang="en-ID" altLang="en-US" sz="1200"/>
        </a:p>
      </dgm:t>
    </dgm:pt>
    <dgm:pt modelId="{F725B255-70E4-4BF2-A614-1EEFDC4C0EBD}" cxnId="{A9167DBE-C6C4-4F0C-B142-7592D1048401}" type="parTrans">
      <dgm:prSet/>
      <dgm:spPr/>
      <dgm:t>
        <a:bodyPr/>
        <a:p>
          <a:endParaRPr lang="en-US"/>
        </a:p>
      </dgm:t>
    </dgm:pt>
    <dgm:pt modelId="{BE024001-52C8-4377-9A93-EA2645AD60B3}" cxnId="{A9167DBE-C6C4-4F0C-B142-7592D1048401}" type="sibTrans">
      <dgm:prSet/>
      <dgm:spPr/>
      <dgm:t>
        <a:bodyPr/>
        <a:p>
          <a:endParaRPr lang="en-US"/>
        </a:p>
      </dgm:t>
    </dgm:pt>
    <dgm:pt modelId="{1FD7F08B-44CE-4CDA-8621-DB00C9588F7D}">
      <dgm:prSet phldrT="[Text]" phldr="0" custT="1"/>
      <dgm:spPr/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1200"/>
            <a:t>PMK NO 42 TH 2017 TENTANG PENGANGKATAN PNS DLM JF  KESEHATAN VIA INPASING</a:t>
          </a:r>
          <a:r>
            <a:rPr lang="en-ID" altLang="en-US" sz="1200"/>
            <a:t/>
          </a:r>
          <a:endParaRPr lang="en-ID" altLang="en-US" sz="1200"/>
        </a:p>
      </dgm:t>
    </dgm:pt>
    <dgm:pt modelId="{3006E1B4-77FC-4EBD-A8B7-17D26EF2CDA2}" cxnId="{77DA9145-C07B-441E-B5F3-FB89C048E45C}" type="parTrans">
      <dgm:prSet/>
      <dgm:spPr/>
      <dgm:t>
        <a:bodyPr/>
        <a:p>
          <a:endParaRPr lang="en-US"/>
        </a:p>
      </dgm:t>
    </dgm:pt>
    <dgm:pt modelId="{397A3741-028F-425D-9B8D-8571BF64A664}" cxnId="{77DA9145-C07B-441E-B5F3-FB89C048E45C}" type="sibTrans">
      <dgm:prSet/>
      <dgm:spPr/>
      <dgm:t>
        <a:bodyPr/>
        <a:p>
          <a:endParaRPr lang="en-US"/>
        </a:p>
      </dgm:t>
    </dgm:pt>
    <dgm:pt modelId="{31D1D303-25E8-4D32-91E3-085595839514}">
      <dgm:prSet phldrT="[Text]" phldr="0" custT="0"/>
      <dgm:spPr/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PMK NO 43  TH 2017 TTG TENTANG FORMASI JF NAKES</a:t>
          </a:r>
          <a:endParaRPr lang="en-ID" altLang="en-US"/>
        </a:p>
      </dgm:t>
    </dgm:pt>
    <dgm:pt modelId="{E7143639-131F-4238-BF6C-40B660E1F12E}" cxnId="{634FE1C6-F397-4097-9A05-6826DE900820}" type="parTrans">
      <dgm:prSet/>
      <dgm:spPr/>
      <dgm:t>
        <a:bodyPr/>
        <a:p>
          <a:endParaRPr lang="en-US"/>
        </a:p>
      </dgm:t>
    </dgm:pt>
    <dgm:pt modelId="{5A4727C6-0B9F-4DBB-9FD5-4817C9BACE96}" cxnId="{634FE1C6-F397-4097-9A05-6826DE900820}" type="sibTrans">
      <dgm:prSet/>
      <dgm:spPr/>
      <dgm:t>
        <a:bodyPr/>
        <a:p>
          <a:endParaRPr lang="en-US"/>
        </a:p>
      </dgm:t>
    </dgm:pt>
    <dgm:pt modelId="{ACC556BC-B091-4088-80C6-AED14A312FB5}">
      <dgm:prSet phldrT="[Text]" phldr="0" custT="1"/>
      <dgm:spPr/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1600"/>
            <a:t>PMK NO 46 TH 2013 TENTANG MTKI</a:t>
          </a:r>
          <a:r>
            <a:rPr lang="en-ID" altLang="en-US" sz="1600"/>
            <a:t/>
          </a:r>
          <a:endParaRPr lang="en-ID" altLang="en-US" sz="1600"/>
        </a:p>
      </dgm:t>
    </dgm:pt>
    <dgm:pt modelId="{D8C837FD-B8AC-4CC7-A639-B541B9D52215}" cxnId="{96085D86-890B-4D48-85F5-94BDEE4597E3}" type="parTrans">
      <dgm:prSet/>
      <dgm:spPr/>
      <dgm:t>
        <a:bodyPr/>
        <a:p>
          <a:endParaRPr lang="en-US"/>
        </a:p>
      </dgm:t>
    </dgm:pt>
    <dgm:pt modelId="{F98D1FBC-D7A2-45AF-ABA0-D342C8F70BC4}" cxnId="{96085D86-890B-4D48-85F5-94BDEE4597E3}" type="sibTrans">
      <dgm:prSet/>
      <dgm:spPr/>
      <dgm:t>
        <a:bodyPr/>
        <a:p>
          <a:endParaRPr lang="en-US"/>
        </a:p>
      </dgm:t>
    </dgm:pt>
    <dgm:pt modelId="{3159887D-BC34-4F44-B574-5DC0809E4A70}" type="pres">
      <dgm:prSet presAssocID="{E06C2808-4946-4D10-B3C6-CFECB6B88B6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49960C0-2478-4BCF-A9C0-745AB8F5088C}" type="pres">
      <dgm:prSet presAssocID="{606C32C2-2B81-43D2-8731-7AA5BC539E85}" presName="centerShape" presStyleLbl="node0" presStyleIdx="0" presStyleCnt="1"/>
      <dgm:spPr/>
    </dgm:pt>
    <dgm:pt modelId="{EC0B8BA3-D1A0-4681-887A-385E8DD367D4}" type="pres">
      <dgm:prSet presAssocID="{F725B255-70E4-4BF2-A614-1EEFDC4C0EBD}" presName="parTrans" presStyleLbl="sibTrans2D1" presStyleIdx="0" presStyleCnt="4"/>
      <dgm:spPr/>
    </dgm:pt>
    <dgm:pt modelId="{3EC7B1D9-2BD6-405A-B2BE-EE40634A0814}" type="pres">
      <dgm:prSet presAssocID="{F725B255-70E4-4BF2-A614-1EEFDC4C0EBD}" presName="connectorText" presStyleCnt="0"/>
      <dgm:spPr/>
    </dgm:pt>
    <dgm:pt modelId="{E439FB7C-643C-454F-9092-F27C7C66C5B0}" type="pres">
      <dgm:prSet presAssocID="{9EB41CF7-2687-4840-AAF4-087A996B7653}" presName="node" presStyleLbl="node1" presStyleIdx="0" presStyleCnt="4">
        <dgm:presLayoutVars>
          <dgm:bulletEnabled val="1"/>
        </dgm:presLayoutVars>
      </dgm:prSet>
      <dgm:spPr/>
    </dgm:pt>
    <dgm:pt modelId="{7B6555EF-08DC-4AF8-B351-7FF0D98BC600}" type="pres">
      <dgm:prSet presAssocID="{3006E1B4-77FC-4EBD-A8B7-17D26EF2CDA2}" presName="parTrans" presStyleLbl="sibTrans2D1" presStyleIdx="1" presStyleCnt="4"/>
      <dgm:spPr/>
    </dgm:pt>
    <dgm:pt modelId="{54D044D7-DDFF-4962-9EA3-1FA11B88BED4}" type="pres">
      <dgm:prSet presAssocID="{3006E1B4-77FC-4EBD-A8B7-17D26EF2CDA2}" presName="connectorText" presStyleCnt="0"/>
      <dgm:spPr/>
    </dgm:pt>
    <dgm:pt modelId="{DA72E5D4-62CF-433D-B5E8-B21F597C9891}" type="pres">
      <dgm:prSet presAssocID="{1FD7F08B-44CE-4CDA-8621-DB00C9588F7D}" presName="node" presStyleLbl="node1" presStyleIdx="1" presStyleCnt="4">
        <dgm:presLayoutVars>
          <dgm:bulletEnabled val="1"/>
        </dgm:presLayoutVars>
      </dgm:prSet>
      <dgm:spPr/>
    </dgm:pt>
    <dgm:pt modelId="{BAA4AF61-D85D-4172-B49F-287A0B9C89FD}" type="pres">
      <dgm:prSet presAssocID="{E7143639-131F-4238-BF6C-40B660E1F12E}" presName="parTrans" presStyleLbl="sibTrans2D1" presStyleIdx="2" presStyleCnt="4"/>
      <dgm:spPr/>
    </dgm:pt>
    <dgm:pt modelId="{0EA34702-5ACE-401D-9EDC-0AEAC90B2447}" type="pres">
      <dgm:prSet presAssocID="{E7143639-131F-4238-BF6C-40B660E1F12E}" presName="connectorText" presStyleCnt="0"/>
      <dgm:spPr/>
    </dgm:pt>
    <dgm:pt modelId="{9E9F3594-8892-41E8-B3EB-FCDEECCFF202}" type="pres">
      <dgm:prSet presAssocID="{31D1D303-25E8-4D32-91E3-085595839514}" presName="node" presStyleLbl="node1" presStyleIdx="2" presStyleCnt="4">
        <dgm:presLayoutVars>
          <dgm:bulletEnabled val="1"/>
        </dgm:presLayoutVars>
      </dgm:prSet>
      <dgm:spPr/>
    </dgm:pt>
    <dgm:pt modelId="{61326397-1233-4C08-8969-7FBCBC2B26B2}" type="pres">
      <dgm:prSet presAssocID="{D8C837FD-B8AC-4CC7-A639-B541B9D52215}" presName="parTrans" presStyleLbl="sibTrans2D1" presStyleIdx="3" presStyleCnt="4"/>
      <dgm:spPr/>
    </dgm:pt>
    <dgm:pt modelId="{6505D330-90B3-4BB2-8F76-B02E19E3B067}" type="pres">
      <dgm:prSet presAssocID="{D8C837FD-B8AC-4CC7-A639-B541B9D52215}" presName="connectorText" presStyleCnt="0"/>
      <dgm:spPr/>
    </dgm:pt>
    <dgm:pt modelId="{EFD94A1D-1705-44D4-9F71-52ACA21AC469}" type="pres">
      <dgm:prSet presAssocID="{ACC556BC-B091-4088-80C6-AED14A312FB5}" presName="node" presStyleLbl="node1" presStyleIdx="3" presStyleCnt="4">
        <dgm:presLayoutVars>
          <dgm:bulletEnabled val="1"/>
        </dgm:presLayoutVars>
      </dgm:prSet>
      <dgm:spPr/>
    </dgm:pt>
  </dgm:ptLst>
  <dgm:cxnLst>
    <dgm:cxn modelId="{FC4D2355-23AB-439C-867E-821C07EC672E}" srcId="{E06C2808-4946-4D10-B3C6-CFECB6B88B69}" destId="{606C32C2-2B81-43D2-8731-7AA5BC539E85}" srcOrd="0" destOrd="0" parTransId="{6A930F7C-102B-4B74-A810-0EF8A77C9C80}" sibTransId="{6834A72C-D888-4AEC-9D62-346A2EEC237F}"/>
    <dgm:cxn modelId="{A9167DBE-C6C4-4F0C-B142-7592D1048401}" srcId="{606C32C2-2B81-43D2-8731-7AA5BC539E85}" destId="{9EB41CF7-2687-4840-AAF4-087A996B7653}" srcOrd="0" destOrd="0" parTransId="{F725B255-70E4-4BF2-A614-1EEFDC4C0EBD}" sibTransId="{BE024001-52C8-4377-9A93-EA2645AD60B3}"/>
    <dgm:cxn modelId="{77DA9145-C07B-441E-B5F3-FB89C048E45C}" srcId="{606C32C2-2B81-43D2-8731-7AA5BC539E85}" destId="{1FD7F08B-44CE-4CDA-8621-DB00C9588F7D}" srcOrd="1" destOrd="0" parTransId="{3006E1B4-77FC-4EBD-A8B7-17D26EF2CDA2}" sibTransId="{397A3741-028F-425D-9B8D-8571BF64A664}"/>
    <dgm:cxn modelId="{634FE1C6-F397-4097-9A05-6826DE900820}" srcId="{606C32C2-2B81-43D2-8731-7AA5BC539E85}" destId="{31D1D303-25E8-4D32-91E3-085595839514}" srcOrd="2" destOrd="0" parTransId="{E7143639-131F-4238-BF6C-40B660E1F12E}" sibTransId="{5A4727C6-0B9F-4DBB-9FD5-4817C9BACE96}"/>
    <dgm:cxn modelId="{96085D86-890B-4D48-85F5-94BDEE4597E3}" srcId="{606C32C2-2B81-43D2-8731-7AA5BC539E85}" destId="{ACC556BC-B091-4088-80C6-AED14A312FB5}" srcOrd="3" destOrd="0" parTransId="{D8C837FD-B8AC-4CC7-A639-B541B9D52215}" sibTransId="{F98D1FBC-D7A2-45AF-ABA0-D342C8F70BC4}"/>
    <dgm:cxn modelId="{D2C9C951-304E-4D6A-B695-18058B530CBD}" type="presOf" srcId="{E06C2808-4946-4D10-B3C6-CFECB6B88B69}" destId="{3159887D-BC34-4F44-B574-5DC0809E4A70}" srcOrd="0" destOrd="0" presId="urn:microsoft.com/office/officeart/2005/8/layout/radial5"/>
    <dgm:cxn modelId="{7C4BAB48-F27A-4699-82C7-423FDDC83610}" type="presParOf" srcId="{3159887D-BC34-4F44-B574-5DC0809E4A70}" destId="{B49960C0-2478-4BCF-A9C0-745AB8F5088C}" srcOrd="0" destOrd="0" presId="urn:microsoft.com/office/officeart/2005/8/layout/radial5"/>
    <dgm:cxn modelId="{840BEE1C-AE23-4AE1-BD36-858031D1D9A2}" type="presOf" srcId="{606C32C2-2B81-43D2-8731-7AA5BC539E85}" destId="{B49960C0-2478-4BCF-A9C0-745AB8F5088C}" srcOrd="0" destOrd="0" presId="urn:microsoft.com/office/officeart/2005/8/layout/radial5"/>
    <dgm:cxn modelId="{DDE328D4-B107-4402-BD77-83EF77E51B46}" type="presParOf" srcId="{3159887D-BC34-4F44-B574-5DC0809E4A70}" destId="{EC0B8BA3-D1A0-4681-887A-385E8DD367D4}" srcOrd="1" destOrd="0" presId="urn:microsoft.com/office/officeart/2005/8/layout/radial5"/>
    <dgm:cxn modelId="{AA4BBCE0-E032-464B-A82E-C62CFDC74609}" type="presOf" srcId="{F725B255-70E4-4BF2-A614-1EEFDC4C0EBD}" destId="{EC0B8BA3-D1A0-4681-887A-385E8DD367D4}" srcOrd="0" destOrd="0" presId="urn:microsoft.com/office/officeart/2005/8/layout/radial5"/>
    <dgm:cxn modelId="{7436FBBE-6EAF-4F47-9DF2-E32D6B5A3092}" type="presParOf" srcId="{EC0B8BA3-D1A0-4681-887A-385E8DD367D4}" destId="{3EC7B1D9-2BD6-405A-B2BE-EE40634A0814}" srcOrd="0" destOrd="1" presId="urn:microsoft.com/office/officeart/2005/8/layout/radial5"/>
    <dgm:cxn modelId="{9E164AF8-76CC-478B-8702-790874A21DB2}" type="presOf" srcId="{F725B255-70E4-4BF2-A614-1EEFDC4C0EBD}" destId="{3EC7B1D9-2BD6-405A-B2BE-EE40634A0814}" srcOrd="1" destOrd="0" presId="urn:microsoft.com/office/officeart/2005/8/layout/radial5"/>
    <dgm:cxn modelId="{42C36BE5-1EE9-4E40-A515-82B75FDE7E1B}" type="presParOf" srcId="{3159887D-BC34-4F44-B574-5DC0809E4A70}" destId="{E439FB7C-643C-454F-9092-F27C7C66C5B0}" srcOrd="2" destOrd="0" presId="urn:microsoft.com/office/officeart/2005/8/layout/radial5"/>
    <dgm:cxn modelId="{31A96FAB-802E-4B90-8264-D39C1E11E883}" type="presOf" srcId="{9EB41CF7-2687-4840-AAF4-087A996B7653}" destId="{E439FB7C-643C-454F-9092-F27C7C66C5B0}" srcOrd="0" destOrd="0" presId="urn:microsoft.com/office/officeart/2005/8/layout/radial5"/>
    <dgm:cxn modelId="{2CA0BC73-405F-4F46-A97C-6AB7039CC283}" type="presParOf" srcId="{3159887D-BC34-4F44-B574-5DC0809E4A70}" destId="{7B6555EF-08DC-4AF8-B351-7FF0D98BC600}" srcOrd="3" destOrd="0" presId="urn:microsoft.com/office/officeart/2005/8/layout/radial5"/>
    <dgm:cxn modelId="{D9CDF32C-CCAA-4E84-A238-63E59AE3B112}" type="presOf" srcId="{3006E1B4-77FC-4EBD-A8B7-17D26EF2CDA2}" destId="{7B6555EF-08DC-4AF8-B351-7FF0D98BC600}" srcOrd="0" destOrd="0" presId="urn:microsoft.com/office/officeart/2005/8/layout/radial5"/>
    <dgm:cxn modelId="{FA81A502-AB97-4CDF-9534-53434CB610EA}" type="presParOf" srcId="{7B6555EF-08DC-4AF8-B351-7FF0D98BC600}" destId="{54D044D7-DDFF-4962-9EA3-1FA11B88BED4}" srcOrd="0" destOrd="3" presId="urn:microsoft.com/office/officeart/2005/8/layout/radial5"/>
    <dgm:cxn modelId="{F23F9E5E-6E79-43C2-A2BA-CF9EDC43A448}" type="presOf" srcId="{3006E1B4-77FC-4EBD-A8B7-17D26EF2CDA2}" destId="{54D044D7-DDFF-4962-9EA3-1FA11B88BED4}" srcOrd="1" destOrd="0" presId="urn:microsoft.com/office/officeart/2005/8/layout/radial5"/>
    <dgm:cxn modelId="{2AF29E60-EDEF-427C-BF24-2A1690F32BF9}" type="presParOf" srcId="{3159887D-BC34-4F44-B574-5DC0809E4A70}" destId="{DA72E5D4-62CF-433D-B5E8-B21F597C9891}" srcOrd="4" destOrd="0" presId="urn:microsoft.com/office/officeart/2005/8/layout/radial5"/>
    <dgm:cxn modelId="{49984CDA-C31B-4751-ABE1-46A949ECC603}" type="presOf" srcId="{1FD7F08B-44CE-4CDA-8621-DB00C9588F7D}" destId="{DA72E5D4-62CF-433D-B5E8-B21F597C9891}" srcOrd="0" destOrd="0" presId="urn:microsoft.com/office/officeart/2005/8/layout/radial5"/>
    <dgm:cxn modelId="{3D5B0C9C-9767-45CB-9759-4F3153832CAD}" type="presParOf" srcId="{3159887D-BC34-4F44-B574-5DC0809E4A70}" destId="{BAA4AF61-D85D-4172-B49F-287A0B9C89FD}" srcOrd="5" destOrd="0" presId="urn:microsoft.com/office/officeart/2005/8/layout/radial5"/>
    <dgm:cxn modelId="{7E7C846C-EA70-474D-879E-9A1BB0374C02}" type="presOf" srcId="{E7143639-131F-4238-BF6C-40B660E1F12E}" destId="{BAA4AF61-D85D-4172-B49F-287A0B9C89FD}" srcOrd="0" destOrd="0" presId="urn:microsoft.com/office/officeart/2005/8/layout/radial5"/>
    <dgm:cxn modelId="{8C44A56D-EC9B-4DF2-B793-070B833F83FF}" type="presParOf" srcId="{BAA4AF61-D85D-4172-B49F-287A0B9C89FD}" destId="{0EA34702-5ACE-401D-9EDC-0AEAC90B2447}" srcOrd="0" destOrd="5" presId="urn:microsoft.com/office/officeart/2005/8/layout/radial5"/>
    <dgm:cxn modelId="{22946A80-495E-4E21-8BF5-BF1E42530133}" type="presOf" srcId="{E7143639-131F-4238-BF6C-40B660E1F12E}" destId="{0EA34702-5ACE-401D-9EDC-0AEAC90B2447}" srcOrd="1" destOrd="0" presId="urn:microsoft.com/office/officeart/2005/8/layout/radial5"/>
    <dgm:cxn modelId="{A5236CAF-1E80-497E-86B8-E7912296D041}" type="presParOf" srcId="{3159887D-BC34-4F44-B574-5DC0809E4A70}" destId="{9E9F3594-8892-41E8-B3EB-FCDEECCFF202}" srcOrd="6" destOrd="0" presId="urn:microsoft.com/office/officeart/2005/8/layout/radial5"/>
    <dgm:cxn modelId="{D64AD220-2CA9-4E1E-95EF-C730152372D3}" type="presOf" srcId="{31D1D303-25E8-4D32-91E3-085595839514}" destId="{9E9F3594-8892-41E8-B3EB-FCDEECCFF202}" srcOrd="0" destOrd="0" presId="urn:microsoft.com/office/officeart/2005/8/layout/radial5"/>
    <dgm:cxn modelId="{8640482A-8B8D-4B98-9360-065A64616C7A}" type="presParOf" srcId="{3159887D-BC34-4F44-B574-5DC0809E4A70}" destId="{61326397-1233-4C08-8969-7FBCBC2B26B2}" srcOrd="7" destOrd="0" presId="urn:microsoft.com/office/officeart/2005/8/layout/radial5"/>
    <dgm:cxn modelId="{07B71C80-E489-49AB-80A6-0279CB87AD4C}" type="presOf" srcId="{D8C837FD-B8AC-4CC7-A639-B541B9D52215}" destId="{61326397-1233-4C08-8969-7FBCBC2B26B2}" srcOrd="0" destOrd="0" presId="urn:microsoft.com/office/officeart/2005/8/layout/radial5"/>
    <dgm:cxn modelId="{1AB5D07D-BC82-47AD-A4E8-3C199233B09D}" type="presParOf" srcId="{61326397-1233-4C08-8969-7FBCBC2B26B2}" destId="{6505D330-90B3-4BB2-8F76-B02E19E3B067}" srcOrd="0" destOrd="7" presId="urn:microsoft.com/office/officeart/2005/8/layout/radial5"/>
    <dgm:cxn modelId="{23DD9FC0-3AFC-4FAA-8C11-53F903BC0F3D}" type="presOf" srcId="{D8C837FD-B8AC-4CC7-A639-B541B9D52215}" destId="{6505D330-90B3-4BB2-8F76-B02E19E3B067}" srcOrd="1" destOrd="0" presId="urn:microsoft.com/office/officeart/2005/8/layout/radial5"/>
    <dgm:cxn modelId="{B22F9D66-7368-4599-A940-E6D8D41B2514}" type="presParOf" srcId="{3159887D-BC34-4F44-B574-5DC0809E4A70}" destId="{EFD94A1D-1705-44D4-9F71-52ACA21AC469}" srcOrd="8" destOrd="0" presId="urn:microsoft.com/office/officeart/2005/8/layout/radial5"/>
    <dgm:cxn modelId="{2F74A021-211C-4E61-A10C-462E000F5D6C}" type="presOf" srcId="{ACC556BC-B091-4088-80C6-AED14A312FB5}" destId="{EFD94A1D-1705-44D4-9F71-52ACA21AC469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68C167-2C01-4B0B-81C4-726248B418D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1D7F6E08-72A6-46CC-8870-C881D1493500}">
      <dgm:prSet phldrT="[Text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4800"/>
            <a:t>PERMENPAN</a:t>
          </a:r>
          <a:r>
            <a:rPr lang="en-ID" altLang="en-US" sz="4800"/>
            <a:t/>
          </a:r>
          <a:endParaRPr lang="en-ID" altLang="en-US" sz="4800"/>
        </a:p>
      </dgm:t>
    </dgm:pt>
    <dgm:pt modelId="{59A2FE02-4165-4339-BF9A-AEAE1424E52B}" cxnId="{3426EFAA-7B45-4E81-83D6-B98BD499A285}" type="parTrans">
      <dgm:prSet/>
      <dgm:spPr/>
      <dgm:t>
        <a:bodyPr/>
        <a:p>
          <a:endParaRPr lang="en-US"/>
        </a:p>
      </dgm:t>
    </dgm:pt>
    <dgm:pt modelId="{E44612D1-CAFE-4D30-B4AA-78C3474158AA}" cxnId="{3426EFAA-7B45-4E81-83D6-B98BD499A285}" type="sibTrans">
      <dgm:prSet/>
      <dgm:spPr/>
      <dgm:t>
        <a:bodyPr/>
        <a:p>
          <a:endParaRPr lang="en-US"/>
        </a:p>
      </dgm:t>
    </dgm:pt>
    <dgm:pt modelId="{D15727BE-4BB4-41E2-BFCD-1CE00CE9A014}">
      <dgm:prSet phldrT="[Text]" phldr="0" custT="0"/>
      <dgm:spPr/>
      <dgm:t>
        <a:bodyPr vert="horz" wrap="square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PERMENPAN NO 10 TH 2017 TENTANG JF PA TERAMPIL</a:t>
          </a:r>
          <a:r>
            <a:rPr lang="en-ID" altLang="en-US"/>
            <a:t/>
          </a:r>
          <a:endParaRPr lang="en-ID" altLang="en-US"/>
        </a:p>
      </dgm:t>
    </dgm:pt>
    <dgm:pt modelId="{1F3BA15B-B772-426D-8549-F05D47B0B0FC}" cxnId="{6F056AE3-FAFE-436F-B4BE-CE0B276D486B}" type="parTrans">
      <dgm:prSet/>
      <dgm:spPr/>
      <dgm:t>
        <a:bodyPr/>
        <a:p>
          <a:endParaRPr lang="en-US"/>
        </a:p>
      </dgm:t>
    </dgm:pt>
    <dgm:pt modelId="{021F6AB3-21C2-4079-A40A-CA1B5C51BD93}" cxnId="{6F056AE3-FAFE-436F-B4BE-CE0B276D486B}" type="sibTrans">
      <dgm:prSet/>
      <dgm:spPr/>
      <dgm:t>
        <a:bodyPr/>
        <a:p>
          <a:endParaRPr lang="en-US"/>
        </a:p>
      </dgm:t>
    </dgm:pt>
    <dgm:pt modelId="{24DAAE02-02E7-4412-8074-A0C4CAA380D7}">
      <dgm:prSet phldrT="[Text]" phldr="0" custT="0"/>
      <dgm:spPr/>
      <dgm:t>
        <a:bodyPr vert="horz" wrap="square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PERMENPAN NO 42 TH 2018 TENTANG INPASING NASIONAL NAKES</a:t>
          </a:r>
          <a:r>
            <a:rPr lang="en-ID" altLang="en-US"/>
            <a:t/>
          </a:r>
          <a:endParaRPr lang="en-ID" altLang="en-US"/>
        </a:p>
      </dgm:t>
    </dgm:pt>
    <dgm:pt modelId="{A85E77B5-A1A5-43C8-9868-413E99F101A0}" cxnId="{A5D7B849-9C40-4850-8940-0EA4265CD266}" type="parTrans">
      <dgm:prSet/>
      <dgm:spPr/>
      <dgm:t>
        <a:bodyPr/>
        <a:p>
          <a:endParaRPr lang="en-US"/>
        </a:p>
      </dgm:t>
    </dgm:pt>
    <dgm:pt modelId="{E253A3F8-AA58-4BB8-A0BD-0BB7ECC546C3}" cxnId="{A5D7B849-9C40-4850-8940-0EA4265CD266}" type="sibTrans">
      <dgm:prSet/>
      <dgm:spPr/>
      <dgm:t>
        <a:bodyPr/>
        <a:p>
          <a:endParaRPr lang="en-US"/>
        </a:p>
      </dgm:t>
    </dgm:pt>
    <dgm:pt modelId="{A5880797-7454-4E44-8518-F4D8354F0963}">
      <dgm:prSet phldrT="[Text]" phldr="0" custT="0"/>
      <dgm:spPr/>
      <dgm:t>
        <a:bodyPr vert="horz" wrap="square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PERMENPAN NO 11 TH 2017 TENTANG JF PA AHLI</a:t>
          </a:r>
          <a:r>
            <a:rPr lang="en-ID" altLang="en-US"/>
            <a:t/>
          </a:r>
          <a:endParaRPr lang="en-ID" altLang="en-US"/>
        </a:p>
      </dgm:t>
    </dgm:pt>
    <dgm:pt modelId="{96CD46E7-D239-40C7-B5C4-376FEEE43C15}" cxnId="{FA98400B-264E-407D-A65B-900FB939DF66}" type="parTrans">
      <dgm:prSet/>
      <dgm:spPr/>
      <dgm:t>
        <a:bodyPr/>
        <a:p>
          <a:endParaRPr lang="en-US"/>
        </a:p>
      </dgm:t>
    </dgm:pt>
    <dgm:pt modelId="{0076998F-56E1-4A10-A709-E2811BD7C4FB}" cxnId="{FA98400B-264E-407D-A65B-900FB939DF66}" type="sibTrans">
      <dgm:prSet/>
      <dgm:spPr/>
      <dgm:t>
        <a:bodyPr/>
        <a:p>
          <a:endParaRPr lang="en-US"/>
        </a:p>
      </dgm:t>
    </dgm:pt>
    <dgm:pt modelId="{CF42B0CB-CDDD-42A1-B3A1-FBB34F262C63}" type="pres">
      <dgm:prSet presAssocID="{6068C167-2C01-4B0B-81C4-726248B418D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2502C2-594A-4A13-A5FF-5CD5841BD847}" type="pres">
      <dgm:prSet presAssocID="{1D7F6E08-72A6-46CC-8870-C881D1493500}" presName="centerShape" presStyleLbl="node0" presStyleIdx="0" presStyleCnt="1"/>
      <dgm:spPr/>
    </dgm:pt>
    <dgm:pt modelId="{B849A6F3-9933-4C36-AF65-6098308CBC3C}" type="pres">
      <dgm:prSet presAssocID="{1F3BA15B-B772-426D-8549-F05D47B0B0FC}" presName="parTrans" presStyleLbl="bgSibTrans2D1" presStyleIdx="0" presStyleCnt="3"/>
      <dgm:spPr/>
    </dgm:pt>
    <dgm:pt modelId="{B1756079-1332-4090-9A47-D2C0EDB7FB22}" type="pres">
      <dgm:prSet presAssocID="{D15727BE-4BB4-41E2-BFCD-1CE00CE9A014}" presName="node" presStyleLbl="node1" presStyleIdx="0" presStyleCnt="3">
        <dgm:presLayoutVars>
          <dgm:bulletEnabled val="1"/>
        </dgm:presLayoutVars>
      </dgm:prSet>
      <dgm:spPr/>
    </dgm:pt>
    <dgm:pt modelId="{8A478794-BDE0-4AD6-9479-89CDBFC37EB7}" type="pres">
      <dgm:prSet presAssocID="{A85E77B5-A1A5-43C8-9868-413E99F101A0}" presName="parTrans" presStyleLbl="bgSibTrans2D1" presStyleIdx="1" presStyleCnt="3"/>
      <dgm:spPr/>
    </dgm:pt>
    <dgm:pt modelId="{3868CDED-247C-4EE9-95A2-ED400A267946}" type="pres">
      <dgm:prSet presAssocID="{24DAAE02-02E7-4412-8074-A0C4CAA380D7}" presName="node" presStyleLbl="node1" presStyleIdx="1" presStyleCnt="3">
        <dgm:presLayoutVars>
          <dgm:bulletEnabled val="1"/>
        </dgm:presLayoutVars>
      </dgm:prSet>
      <dgm:spPr/>
    </dgm:pt>
    <dgm:pt modelId="{D0718308-59AC-43E6-A882-4828EE4494C2}" type="pres">
      <dgm:prSet presAssocID="{96CD46E7-D239-40C7-B5C4-376FEEE43C15}" presName="parTrans" presStyleLbl="bgSibTrans2D1" presStyleIdx="2" presStyleCnt="3"/>
      <dgm:spPr/>
    </dgm:pt>
    <dgm:pt modelId="{5E0D0BC9-3E91-4623-8C1A-C4A70EB3594B}" type="pres">
      <dgm:prSet presAssocID="{A5880797-7454-4E44-8518-F4D8354F0963}" presName="node" presStyleLbl="node1" presStyleIdx="2" presStyleCnt="3">
        <dgm:presLayoutVars>
          <dgm:bulletEnabled val="1"/>
        </dgm:presLayoutVars>
      </dgm:prSet>
      <dgm:spPr/>
    </dgm:pt>
  </dgm:ptLst>
  <dgm:cxnLst>
    <dgm:cxn modelId="{3426EFAA-7B45-4E81-83D6-B98BD499A285}" srcId="{6068C167-2C01-4B0B-81C4-726248B418D0}" destId="{1D7F6E08-72A6-46CC-8870-C881D1493500}" srcOrd="0" destOrd="0" parTransId="{59A2FE02-4165-4339-BF9A-AEAE1424E52B}" sibTransId="{E44612D1-CAFE-4D30-B4AA-78C3474158AA}"/>
    <dgm:cxn modelId="{6F056AE3-FAFE-436F-B4BE-CE0B276D486B}" srcId="{1D7F6E08-72A6-46CC-8870-C881D1493500}" destId="{D15727BE-4BB4-41E2-BFCD-1CE00CE9A014}" srcOrd="0" destOrd="0" parTransId="{1F3BA15B-B772-426D-8549-F05D47B0B0FC}" sibTransId="{021F6AB3-21C2-4079-A40A-CA1B5C51BD93}"/>
    <dgm:cxn modelId="{A5D7B849-9C40-4850-8940-0EA4265CD266}" srcId="{1D7F6E08-72A6-46CC-8870-C881D1493500}" destId="{24DAAE02-02E7-4412-8074-A0C4CAA380D7}" srcOrd="1" destOrd="0" parTransId="{A85E77B5-A1A5-43C8-9868-413E99F101A0}" sibTransId="{E253A3F8-AA58-4BB8-A0BD-0BB7ECC546C3}"/>
    <dgm:cxn modelId="{FA98400B-264E-407D-A65B-900FB939DF66}" srcId="{1D7F6E08-72A6-46CC-8870-C881D1493500}" destId="{A5880797-7454-4E44-8518-F4D8354F0963}" srcOrd="2" destOrd="0" parTransId="{96CD46E7-D239-40C7-B5C4-376FEEE43C15}" sibTransId="{0076998F-56E1-4A10-A709-E2811BD7C4FB}"/>
    <dgm:cxn modelId="{87F8B74B-10BB-45AD-B258-127505987D54}" type="presOf" srcId="{6068C167-2C01-4B0B-81C4-726248B418D0}" destId="{CF42B0CB-CDDD-42A1-B3A1-FBB34F262C63}" srcOrd="0" destOrd="0" presId="urn:microsoft.com/office/officeart/2005/8/layout/radial4"/>
    <dgm:cxn modelId="{D4D8C1D1-AD77-4871-8B5B-19351C508811}" type="presParOf" srcId="{CF42B0CB-CDDD-42A1-B3A1-FBB34F262C63}" destId="{B52502C2-594A-4A13-A5FF-5CD5841BD847}" srcOrd="0" destOrd="0" presId="urn:microsoft.com/office/officeart/2005/8/layout/radial4"/>
    <dgm:cxn modelId="{9BE1655C-5483-4B30-85ED-05BA37B650A1}" type="presOf" srcId="{1D7F6E08-72A6-46CC-8870-C881D1493500}" destId="{B52502C2-594A-4A13-A5FF-5CD5841BD847}" srcOrd="0" destOrd="0" presId="urn:microsoft.com/office/officeart/2005/8/layout/radial4"/>
    <dgm:cxn modelId="{C35F6641-28CF-4108-9E31-784F5B2C7532}" type="presParOf" srcId="{CF42B0CB-CDDD-42A1-B3A1-FBB34F262C63}" destId="{B849A6F3-9933-4C36-AF65-6098308CBC3C}" srcOrd="1" destOrd="0" presId="urn:microsoft.com/office/officeart/2005/8/layout/radial4"/>
    <dgm:cxn modelId="{6E24CB4B-E2AE-4249-A87A-EC5E50AAAD9E}" type="presOf" srcId="{1F3BA15B-B772-426D-8549-F05D47B0B0FC}" destId="{B849A6F3-9933-4C36-AF65-6098308CBC3C}" srcOrd="0" destOrd="0" presId="urn:microsoft.com/office/officeart/2005/8/layout/radial4"/>
    <dgm:cxn modelId="{A2B79939-7A90-48EC-8F90-74243D0D6346}" type="presParOf" srcId="{CF42B0CB-CDDD-42A1-B3A1-FBB34F262C63}" destId="{B1756079-1332-4090-9A47-D2C0EDB7FB22}" srcOrd="2" destOrd="0" presId="urn:microsoft.com/office/officeart/2005/8/layout/radial4"/>
    <dgm:cxn modelId="{9661D20D-E152-4E29-B602-A7568B5195A4}" type="presOf" srcId="{D15727BE-4BB4-41E2-BFCD-1CE00CE9A014}" destId="{B1756079-1332-4090-9A47-D2C0EDB7FB22}" srcOrd="0" destOrd="0" presId="urn:microsoft.com/office/officeart/2005/8/layout/radial4"/>
    <dgm:cxn modelId="{1CD18F32-6D4D-4B11-AFB2-75A5B0C06757}" type="presParOf" srcId="{CF42B0CB-CDDD-42A1-B3A1-FBB34F262C63}" destId="{8A478794-BDE0-4AD6-9479-89CDBFC37EB7}" srcOrd="3" destOrd="0" presId="urn:microsoft.com/office/officeart/2005/8/layout/radial4"/>
    <dgm:cxn modelId="{1BCB73FA-D04E-49D5-9979-161DCE8930B3}" type="presOf" srcId="{A85E77B5-A1A5-43C8-9868-413E99F101A0}" destId="{8A478794-BDE0-4AD6-9479-89CDBFC37EB7}" srcOrd="0" destOrd="0" presId="urn:microsoft.com/office/officeart/2005/8/layout/radial4"/>
    <dgm:cxn modelId="{5926E587-2881-4262-8F68-AB2A36230CF3}" type="presParOf" srcId="{CF42B0CB-CDDD-42A1-B3A1-FBB34F262C63}" destId="{3868CDED-247C-4EE9-95A2-ED400A267946}" srcOrd="4" destOrd="0" presId="urn:microsoft.com/office/officeart/2005/8/layout/radial4"/>
    <dgm:cxn modelId="{082AC0C5-8960-4812-8E1A-AC4073A544D9}" type="presOf" srcId="{24DAAE02-02E7-4412-8074-A0C4CAA380D7}" destId="{3868CDED-247C-4EE9-95A2-ED400A267946}" srcOrd="0" destOrd="0" presId="urn:microsoft.com/office/officeart/2005/8/layout/radial4"/>
    <dgm:cxn modelId="{28782556-F172-4CBD-9308-0E563F9C7F39}" type="presParOf" srcId="{CF42B0CB-CDDD-42A1-B3A1-FBB34F262C63}" destId="{D0718308-59AC-43E6-A882-4828EE4494C2}" srcOrd="5" destOrd="0" presId="urn:microsoft.com/office/officeart/2005/8/layout/radial4"/>
    <dgm:cxn modelId="{7317D649-BC75-4BA4-9AE4-FFA884086CC2}" type="presOf" srcId="{96CD46E7-D239-40C7-B5C4-376FEEE43C15}" destId="{D0718308-59AC-43E6-A882-4828EE4494C2}" srcOrd="0" destOrd="0" presId="urn:microsoft.com/office/officeart/2005/8/layout/radial4"/>
    <dgm:cxn modelId="{8699D587-BA0D-4813-81C5-432981DED8AA}" type="presParOf" srcId="{CF42B0CB-CDDD-42A1-B3A1-FBB34F262C63}" destId="{5E0D0BC9-3E91-4623-8C1A-C4A70EB3594B}" srcOrd="6" destOrd="0" presId="urn:microsoft.com/office/officeart/2005/8/layout/radial4"/>
    <dgm:cxn modelId="{A87B77DB-E26D-465B-A1C4-ACF19C819440}" type="presOf" srcId="{A5880797-7454-4E44-8518-F4D8354F0963}" destId="{5E0D0BC9-3E91-4623-8C1A-C4A70EB3594B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3B7D232D-7CD3-4CE8-9F64-CD8AC0A8F086}">
      <dgm:prSet phldrT="[Text]" phldr="0" custT="0"/>
      <dgm:spPr/>
      <dgm:t>
        <a:bodyPr vert="horz" wrap="square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Peraturan Menteri Riset dan Teknologi Nomor 44 tahun 2015 tentang SN Dikti</a:t>
          </a:r>
          <a:endParaRPr lang="en-ID" altLang="en-US"/>
        </a:p>
      </dgm:t>
    </dgm:pt>
    <dgm:pt modelId="{C7F2A52F-E9AF-4FE6-B5CD-C166BF0ADD11}" cxnId="{FF423583-1F3C-4A33-843B-3CDC6CC3E92E}" type="parTrans">
      <dgm:prSet/>
      <dgm:spPr/>
      <dgm:t>
        <a:bodyPr/>
        <a:p>
          <a:endParaRPr lang="en-US"/>
        </a:p>
      </dgm:t>
    </dgm:pt>
    <dgm:pt modelId="{30BC1A13-A670-40BD-AA58-D31C951E8C01}" cxnId="{FF423583-1F3C-4A33-843B-3CDC6CC3E92E}" type="sibTrans">
      <dgm:prSet/>
      <dgm:spPr/>
      <dgm:t>
        <a:bodyPr/>
        <a:p>
          <a:endParaRPr lang="en-US"/>
        </a:p>
      </dgm:t>
    </dgm:pt>
    <dgm:pt modelId="{C7B2594F-967C-49BB-B2B4-428D59DF0E5B}">
      <dgm:prSet phldrT="[Text]" phldr="0" custT="1"/>
      <dgm:spPr/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/>
            <a:t>Keputusan Menristek Dikti No. 257/M/KPT/2017 tentang Nama Program Studi Pada Perguruan Tinggi</a:t>
          </a:r>
          <a:r>
            <a:rPr lang="en-US" sz="1400"/>
            <a:t/>
          </a:r>
          <a:endParaRPr lang="en-US" sz="1400"/>
        </a:p>
      </dgm:t>
    </dgm:pt>
    <dgm:pt modelId="{BDBB4B8B-EAF7-4324-AC79-B5938C48C343}" cxnId="{5F425261-92F9-4C3B-A179-FFE5E387827A}" type="parTrans">
      <dgm:prSet/>
      <dgm:spPr/>
      <dgm:t>
        <a:bodyPr/>
        <a:p>
          <a:endParaRPr lang="en-US"/>
        </a:p>
      </dgm:t>
    </dgm:pt>
    <dgm:pt modelId="{33450FBC-DB64-439A-8E3F-E2574AEFCA86}" cxnId="{5F425261-92F9-4C3B-A179-FFE5E387827A}" type="sibTrans">
      <dgm:prSet/>
      <dgm:spPr/>
      <dgm:t>
        <a:bodyPr/>
        <a:p>
          <a:endParaRPr lang="en-US"/>
        </a:p>
      </dgm:t>
    </dgm:pt>
    <dgm:pt modelId="{2754153E-2870-4A58-BD98-DAF85237F37A}">
      <dgm:prSet phldrT="[Text]" phldr="0" custT="0"/>
      <dgm:spPr/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Peraturan Menristek Dikti No. 62 Tahun 2016 Tentang Sistem Penjaminan Mutu Pendidikan Tinggi</a:t>
          </a:r>
          <a:endParaRPr lang="en-US"/>
        </a:p>
      </dgm:t>
    </dgm:pt>
    <dgm:pt modelId="{42C2D6D1-657F-4D95-8E73-20ABF221F4DE}" cxnId="{84BFA39A-F3E4-4BA1-B912-F4F549D41A20}" type="parTrans">
      <dgm:prSet/>
      <dgm:spPr/>
      <dgm:t>
        <a:bodyPr/>
        <a:p>
          <a:endParaRPr lang="en-US"/>
        </a:p>
      </dgm:t>
    </dgm:pt>
    <dgm:pt modelId="{2EBAC0DD-319C-4E29-BF39-DF789C3A671B}" cxnId="{84BFA39A-F3E4-4BA1-B912-F4F549D41A20}" type="sibTrans">
      <dgm:prSet/>
      <dgm:spPr/>
      <dgm:t>
        <a:bodyPr/>
        <a:p>
          <a:endParaRPr lang="en-US"/>
        </a:p>
      </dgm:t>
    </dgm:pt>
    <dgm:pt modelId="{958CABDF-7852-497F-8010-4C61E7F717F8}">
      <dgm:prSet phldrT="[Text]" phldr="0" custT="0"/>
      <dgm:spPr/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Peraturan Menristek Dikti No. 61 Tahun 2016 Tentang Pangkalan Data Pendidikan Tinggi</a:t>
          </a:r>
          <a:endParaRPr lang="en-US"/>
        </a:p>
      </dgm:t>
    </dgm:pt>
    <dgm:pt modelId="{2FC43F87-80F9-4689-A911-01FBE8108216}" cxnId="{CF90FA44-CF2F-4D30-AE87-0F10E2946520}" type="parTrans">
      <dgm:prSet/>
      <dgm:spPr/>
      <dgm:t>
        <a:bodyPr/>
        <a:p>
          <a:endParaRPr lang="en-US"/>
        </a:p>
      </dgm:t>
    </dgm:pt>
    <dgm:pt modelId="{12DBAD54-938D-421B-8D70-FD589A3A24B7}" cxnId="{CF90FA44-CF2F-4D30-AE87-0F10E2946520}" type="sibTrans">
      <dgm:prSet/>
      <dgm:spPr/>
      <dgm:t>
        <a:bodyPr/>
        <a:p>
          <a:endParaRPr lang="en-US"/>
        </a:p>
      </dgm:t>
    </dgm:pt>
    <dgm:pt modelId="{82717C1F-66C6-4A94-9A71-62F2105F77AB}">
      <dgm:prSet phldrT="[Text]" phldr="0" custT="1"/>
      <dgm:spPr/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/>
            <a:t>Peraturan Menristek Dikti No. 44 Tahun 2015 tentang Standar Nasional Pendidikan Tinggi</a:t>
          </a:r>
          <a:r>
            <a:rPr lang="en-US" sz="1400"/>
            <a:t/>
          </a:r>
          <a:endParaRPr lang="en-US" sz="1400"/>
        </a:p>
      </dgm:t>
    </dgm:pt>
    <dgm:pt modelId="{76E20547-2B14-46FF-8876-56FF1C0E3AD3}" cxnId="{452B1416-9491-46D0-8152-ADD910FFCFCB}" type="parTrans">
      <dgm:prSet/>
      <dgm:spPr/>
      <dgm:t>
        <a:bodyPr/>
        <a:p>
          <a:endParaRPr lang="en-US"/>
        </a:p>
      </dgm:t>
    </dgm:pt>
    <dgm:pt modelId="{5D0F8D1F-49D5-4EDC-83FB-B27D620915A5}" cxnId="{452B1416-9491-46D0-8152-ADD910FFCFCB}" type="sibTrans">
      <dgm:prSet/>
      <dgm:spPr/>
      <dgm:t>
        <a:bodyPr/>
        <a:p>
          <a:endParaRPr lang="en-US"/>
        </a:p>
      </dgm:t>
    </dgm:pt>
    <dgm:pt modelId="{97989966-5DAC-4FA3-8364-F5DDF4A1696D}">
      <dgm:prSet phldr="0" custT="1"/>
      <dgm:spPr/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altLang="en-US" sz="1200"/>
            <a:t>Peraturan Mendikbud RI No. 73 Tahun 2013 Tentang Penerapan Kerangka Kualifikasi Nasional Indonesia Bidang Pendidikan Tinggi</a:t>
          </a:r>
          <a:endParaRPr altLang="en-US" sz="1200"/>
        </a:p>
      </dgm:t>
    </dgm:pt>
    <dgm:pt modelId="{041089D4-2EEE-441D-A43B-5FF10F4E1182}" cxnId="{99F5B99E-4376-4F19-B643-65C323FD8F19}" type="parTrans">
      <dgm:prSet/>
      <dgm:spPr/>
    </dgm:pt>
    <dgm:pt modelId="{DD063008-D05E-4929-8761-E13903560A71}" cxnId="{99F5B99E-4376-4F19-B643-65C323FD8F19}" type="sibTrans">
      <dgm:prSet/>
      <dgm:spPr/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4D249092-DA8C-4681-AA9C-207F2DFD3154}" type="pres">
      <dgm:prSet presAssocID="{3B7D232D-7CD3-4CE8-9F64-CD8AC0A8F086}" presName="centerShape" presStyleLbl="vennNode1" presStyleIdx="0" presStyleCnt="6"/>
      <dgm:spPr/>
    </dgm:pt>
    <dgm:pt modelId="{0ABA4A14-2574-4777-939A-8A91AE25FBF5}" type="pres">
      <dgm:prSet presAssocID="{C7B2594F-967C-49BB-B2B4-428D59DF0E5B}" presName="node" presStyleLbl="vennNode1" presStyleIdx="1" presStyleCnt="6">
        <dgm:presLayoutVars>
          <dgm:bulletEnabled val="1"/>
        </dgm:presLayoutVars>
      </dgm:prSet>
      <dgm:spPr/>
    </dgm:pt>
    <dgm:pt modelId="{A9981A18-75F3-41F3-9957-B40659E402CE}" type="pres">
      <dgm:prSet presAssocID="{2754153E-2870-4A58-BD98-DAF85237F37A}" presName="node" presStyleLbl="vennNode1" presStyleIdx="2" presStyleCnt="6">
        <dgm:presLayoutVars>
          <dgm:bulletEnabled val="1"/>
        </dgm:presLayoutVars>
      </dgm:prSet>
      <dgm:spPr/>
    </dgm:pt>
    <dgm:pt modelId="{5EBE0206-6FD5-462B-AC34-DF1594CC1BEE}" type="pres">
      <dgm:prSet presAssocID="{958CABDF-7852-497F-8010-4C61E7F717F8}" presName="node" presStyleLbl="vennNode1" presStyleIdx="3" presStyleCnt="6">
        <dgm:presLayoutVars>
          <dgm:bulletEnabled val="1"/>
        </dgm:presLayoutVars>
      </dgm:prSet>
      <dgm:spPr/>
    </dgm:pt>
    <dgm:pt modelId="{5BB31F2C-9F6F-461E-B8AE-DAD63322F779}" type="pres">
      <dgm:prSet presAssocID="{82717C1F-66C6-4A94-9A71-62F2105F77AB}" presName="node" presStyleLbl="vennNode1" presStyleIdx="4" presStyleCnt="6">
        <dgm:presLayoutVars>
          <dgm:bulletEnabled val="1"/>
        </dgm:presLayoutVars>
      </dgm:prSet>
      <dgm:spPr/>
    </dgm:pt>
    <dgm:pt modelId="{A39FDD23-4F05-459D-8572-5784F5AE5841}" type="pres">
      <dgm:prSet presAssocID="{97989966-5DAC-4FA3-8364-F5DDF4A1696D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FF423583-1F3C-4A33-843B-3CDC6CC3E92E}" srcId="{08DCCA84-845D-4AFA-B5C9-F6524C28B363}" destId="{3B7D232D-7CD3-4CE8-9F64-CD8AC0A8F086}" srcOrd="0" destOrd="0" parTransId="{C7F2A52F-E9AF-4FE6-B5CD-C166BF0ADD11}" sibTransId="{30BC1A13-A670-40BD-AA58-D31C951E8C01}"/>
    <dgm:cxn modelId="{5F425261-92F9-4C3B-A179-FFE5E387827A}" srcId="{3B7D232D-7CD3-4CE8-9F64-CD8AC0A8F086}" destId="{C7B2594F-967C-49BB-B2B4-428D59DF0E5B}" srcOrd="0" destOrd="0" parTransId="{BDBB4B8B-EAF7-4324-AC79-B5938C48C343}" sibTransId="{33450FBC-DB64-439A-8E3F-E2574AEFCA86}"/>
    <dgm:cxn modelId="{84BFA39A-F3E4-4BA1-B912-F4F549D41A20}" srcId="{3B7D232D-7CD3-4CE8-9F64-CD8AC0A8F086}" destId="{2754153E-2870-4A58-BD98-DAF85237F37A}" srcOrd="1" destOrd="0" parTransId="{42C2D6D1-657F-4D95-8E73-20ABF221F4DE}" sibTransId="{2EBAC0DD-319C-4E29-BF39-DF789C3A671B}"/>
    <dgm:cxn modelId="{CF90FA44-CF2F-4D30-AE87-0F10E2946520}" srcId="{3B7D232D-7CD3-4CE8-9F64-CD8AC0A8F086}" destId="{958CABDF-7852-497F-8010-4C61E7F717F8}" srcOrd="2" destOrd="0" parTransId="{2FC43F87-80F9-4689-A911-01FBE8108216}" sibTransId="{12DBAD54-938D-421B-8D70-FD589A3A24B7}"/>
    <dgm:cxn modelId="{452B1416-9491-46D0-8152-ADD910FFCFCB}" srcId="{3B7D232D-7CD3-4CE8-9F64-CD8AC0A8F086}" destId="{82717C1F-66C6-4A94-9A71-62F2105F77AB}" srcOrd="3" destOrd="0" parTransId="{76E20547-2B14-46FF-8876-56FF1C0E3AD3}" sibTransId="{5D0F8D1F-49D5-4EDC-83FB-B27D620915A5}"/>
    <dgm:cxn modelId="{99F5B99E-4376-4F19-B643-65C323FD8F19}" srcId="{3B7D232D-7CD3-4CE8-9F64-CD8AC0A8F086}" destId="{97989966-5DAC-4FA3-8364-F5DDF4A1696D}" srcOrd="4" destOrd="0" parTransId="{041089D4-2EEE-441D-A43B-5FF10F4E1182}" sibTransId="{DD063008-D05E-4929-8761-E13903560A71}"/>
    <dgm:cxn modelId="{A721503B-EA45-4A95-AC0C-051CB78CA7FF}" type="presOf" srcId="{08DCCA84-845D-4AFA-B5C9-F6524C28B363}" destId="{C397CB15-7790-4F1A-896D-7552F2F7F294}" srcOrd="0" destOrd="0" presId="urn:microsoft.com/office/officeart/2005/8/layout/radial3"/>
    <dgm:cxn modelId="{E0D6382D-9E8C-4D8E-B5CE-0C50A2ADA721}" type="presParOf" srcId="{C397CB15-7790-4F1A-896D-7552F2F7F294}" destId="{947B5A56-686A-4842-A85E-F213490D2A53}" srcOrd="0" destOrd="0" presId="urn:microsoft.com/office/officeart/2005/8/layout/radial3"/>
    <dgm:cxn modelId="{C35BB645-A1FD-4295-8FDD-D4D4BBC2BB40}" type="presParOf" srcId="{947B5A56-686A-4842-A85E-F213490D2A53}" destId="{4D249092-DA8C-4681-AA9C-207F2DFD3154}" srcOrd="0" destOrd="0" presId="urn:microsoft.com/office/officeart/2005/8/layout/radial3"/>
    <dgm:cxn modelId="{77C220F5-0AA3-4E88-AC67-FA9C8545E61C}" type="presOf" srcId="{3B7D232D-7CD3-4CE8-9F64-CD8AC0A8F086}" destId="{4D249092-DA8C-4681-AA9C-207F2DFD3154}" srcOrd="0" destOrd="0" presId="urn:microsoft.com/office/officeart/2005/8/layout/radial3"/>
    <dgm:cxn modelId="{283F1082-ED61-487B-BD7E-839C2A427461}" type="presParOf" srcId="{947B5A56-686A-4842-A85E-F213490D2A53}" destId="{0ABA4A14-2574-4777-939A-8A91AE25FBF5}" srcOrd="1" destOrd="0" presId="urn:microsoft.com/office/officeart/2005/8/layout/radial3"/>
    <dgm:cxn modelId="{5FD746EA-22D3-41D9-A5E5-42A9FE9B2B5D}" type="presOf" srcId="{C7B2594F-967C-49BB-B2B4-428D59DF0E5B}" destId="{0ABA4A14-2574-4777-939A-8A91AE25FBF5}" srcOrd="0" destOrd="0" presId="urn:microsoft.com/office/officeart/2005/8/layout/radial3"/>
    <dgm:cxn modelId="{649EE0E1-1D65-4950-A12A-1EF451C6386B}" type="presParOf" srcId="{947B5A56-686A-4842-A85E-F213490D2A53}" destId="{A9981A18-75F3-41F3-9957-B40659E402CE}" srcOrd="2" destOrd="0" presId="urn:microsoft.com/office/officeart/2005/8/layout/radial3"/>
    <dgm:cxn modelId="{EEEC33FF-7631-44B9-81AD-4C2D293A0F64}" type="presOf" srcId="{2754153E-2870-4A58-BD98-DAF85237F37A}" destId="{A9981A18-75F3-41F3-9957-B40659E402CE}" srcOrd="0" destOrd="0" presId="urn:microsoft.com/office/officeart/2005/8/layout/radial3"/>
    <dgm:cxn modelId="{01406AE1-3BD5-44ED-9484-716393D89445}" type="presParOf" srcId="{947B5A56-686A-4842-A85E-F213490D2A53}" destId="{5EBE0206-6FD5-462B-AC34-DF1594CC1BEE}" srcOrd="3" destOrd="0" presId="urn:microsoft.com/office/officeart/2005/8/layout/radial3"/>
    <dgm:cxn modelId="{7DA216EB-992E-4D58-8609-3CEB72F59570}" type="presOf" srcId="{958CABDF-7852-497F-8010-4C61E7F717F8}" destId="{5EBE0206-6FD5-462B-AC34-DF1594CC1BEE}" srcOrd="0" destOrd="0" presId="urn:microsoft.com/office/officeart/2005/8/layout/radial3"/>
    <dgm:cxn modelId="{52795322-CD1D-4113-91D1-B0430FA22D17}" type="presParOf" srcId="{947B5A56-686A-4842-A85E-F213490D2A53}" destId="{5BB31F2C-9F6F-461E-B8AE-DAD63322F779}" srcOrd="4" destOrd="0" presId="urn:microsoft.com/office/officeart/2005/8/layout/radial3"/>
    <dgm:cxn modelId="{9E4AA4C1-0037-4356-B590-A2339C1189A8}" type="presOf" srcId="{82717C1F-66C6-4A94-9A71-62F2105F77AB}" destId="{5BB31F2C-9F6F-461E-B8AE-DAD63322F779}" srcOrd="0" destOrd="0" presId="urn:microsoft.com/office/officeart/2005/8/layout/radial3"/>
    <dgm:cxn modelId="{7DA5711C-B9F7-464D-A033-1622FEA37B11}" type="presParOf" srcId="{947B5A56-686A-4842-A85E-F213490D2A53}" destId="{A39FDD23-4F05-459D-8572-5784F5AE5841}" srcOrd="5" destOrd="0" presId="urn:microsoft.com/office/officeart/2005/8/layout/radial3"/>
    <dgm:cxn modelId="{F0913243-5503-4647-8397-D1B64023C291}" type="presOf" srcId="{97989966-5DAC-4FA3-8364-F5DDF4A1696D}" destId="{A39FDD23-4F05-459D-8572-5784F5AE5841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128000" cy="5418455"/>
        <a:chOff x="0" y="0"/>
        <a:chExt cx="8128000" cy="5418455"/>
      </a:xfrm>
    </dsp:grpSpPr>
    <dsp:sp modelId="{6A259130-4455-44E0-969B-948D1249687E}">
      <dsp:nvSpPr>
        <dsp:cNvPr id="5" name="Freeform 4"/>
        <dsp:cNvSpPr/>
      </dsp:nvSpPr>
      <dsp:spPr bwMode="white">
        <a:xfrm>
          <a:off x="1188304" y="1615988"/>
          <a:ext cx="2875696" cy="2186480"/>
        </a:xfrm>
        <a:custGeom>
          <a:avLst/>
          <a:gdLst/>
          <a:ahLst/>
          <a:cxnLst/>
          <a:pathLst>
            <a:path w="4529" h="3443">
              <a:moveTo>
                <a:pt x="4529" y="0"/>
              </a:moveTo>
              <a:lnTo>
                <a:pt x="4529" y="3050"/>
              </a:lnTo>
              <a:lnTo>
                <a:pt x="0" y="3050"/>
              </a:lnTo>
              <a:lnTo>
                <a:pt x="0" y="3443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Xfrm>
        <a:off x="1188304" y="1615988"/>
        <a:ext cx="2875696" cy="2186480"/>
      </dsp:txXfrm>
    </dsp:sp>
    <dsp:sp modelId="{F492B679-3C8C-4E72-95A8-8B81298826E7}">
      <dsp:nvSpPr>
        <dsp:cNvPr id="8" name="Freeform 7"/>
        <dsp:cNvSpPr/>
      </dsp:nvSpPr>
      <dsp:spPr bwMode="white">
        <a:xfrm>
          <a:off x="4064000" y="1615988"/>
          <a:ext cx="0" cy="2186480"/>
        </a:xfrm>
        <a:custGeom>
          <a:avLst/>
          <a:gdLst/>
          <a:ahLst/>
          <a:cxnLst/>
          <a:pathLst>
            <a:path h="3443">
              <a:moveTo>
                <a:pt x="0" y="0"/>
              </a:moveTo>
              <a:lnTo>
                <a:pt x="0" y="3443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Xfrm>
        <a:off x="4064000" y="1615988"/>
        <a:ext cx="0" cy="2186480"/>
      </dsp:txXfrm>
    </dsp:sp>
    <dsp:sp modelId="{AB3A8128-6C86-49B7-B5CC-0153888815E5}">
      <dsp:nvSpPr>
        <dsp:cNvPr id="11" name="Freeform 10"/>
        <dsp:cNvSpPr/>
      </dsp:nvSpPr>
      <dsp:spPr bwMode="white">
        <a:xfrm>
          <a:off x="4064000" y="1615988"/>
          <a:ext cx="2875696" cy="2186480"/>
        </a:xfrm>
        <a:custGeom>
          <a:avLst/>
          <a:gdLst/>
          <a:ahLst/>
          <a:cxnLst/>
          <a:pathLst>
            <a:path w="4529" h="3443">
              <a:moveTo>
                <a:pt x="0" y="0"/>
              </a:moveTo>
              <a:lnTo>
                <a:pt x="0" y="3050"/>
              </a:lnTo>
              <a:lnTo>
                <a:pt x="4529" y="3050"/>
              </a:lnTo>
              <a:lnTo>
                <a:pt x="4529" y="3443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Xfrm>
        <a:off x="4064000" y="1615988"/>
        <a:ext cx="2875696" cy="2186480"/>
      </dsp:txXfrm>
    </dsp:sp>
    <dsp:sp modelId="{7CC60CE2-51D0-47DE-A469-FE4884597341}">
      <dsp:nvSpPr>
        <dsp:cNvPr id="19" name="Freeform 18"/>
        <dsp:cNvSpPr/>
      </dsp:nvSpPr>
      <dsp:spPr bwMode="white">
        <a:xfrm>
          <a:off x="3814456" y="1615988"/>
          <a:ext cx="249544" cy="1093240"/>
        </a:xfrm>
        <a:custGeom>
          <a:avLst/>
          <a:gdLst/>
          <a:ahLst/>
          <a:cxnLst/>
          <a:pathLst>
            <a:path w="393" h="1722">
              <a:moveTo>
                <a:pt x="393" y="0"/>
              </a:moveTo>
              <a:lnTo>
                <a:pt x="393" y="1722"/>
              </a:lnTo>
              <a:lnTo>
                <a:pt x="0" y="1722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Xfrm>
        <a:off x="3814456" y="1615988"/>
        <a:ext cx="249544" cy="1093240"/>
      </dsp:txXfrm>
    </dsp:sp>
    <dsp:sp modelId="{AE79172D-D441-42BB-84EA-E3D989670DED}">
      <dsp:nvSpPr>
        <dsp:cNvPr id="3" name="Rectangle 2"/>
        <dsp:cNvSpPr/>
      </dsp:nvSpPr>
      <dsp:spPr bwMode="white">
        <a:xfrm>
          <a:off x="2875696" y="427684"/>
          <a:ext cx="2376608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20320" tIns="20320" rIns="20320" bIns="203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PANCASILA</a:t>
          </a:r>
          <a:endParaRPr lang="en-ID" altLang="en-US"/>
        </a:p>
      </dsp:txBody>
      <dsp:txXfrm>
        <a:off x="2875696" y="427684"/>
        <a:ext cx="2376608" cy="1188304"/>
      </dsp:txXfrm>
    </dsp:sp>
    <dsp:sp modelId="{43B7C837-49D6-40CE-BBAB-953D9E4BA7ED}">
      <dsp:nvSpPr>
        <dsp:cNvPr id="6" name="Rectangle 5"/>
        <dsp:cNvSpPr/>
      </dsp:nvSpPr>
      <dsp:spPr bwMode="white">
        <a:xfrm>
          <a:off x="0" y="3802467"/>
          <a:ext cx="2376608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4">
            <a:hueOff val="0"/>
            <a:satOff val="0"/>
            <a:lumOff val="0"/>
            <a:alpha val="100000"/>
          </a:schemeClr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20320" tIns="20320" rIns="20320" bIns="203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UU</a:t>
          </a:r>
          <a:endParaRPr lang="en-ID" altLang="en-US"/>
        </a:p>
      </dsp:txBody>
      <dsp:txXfrm>
        <a:off x="0" y="3802467"/>
        <a:ext cx="2376608" cy="1188304"/>
      </dsp:txXfrm>
    </dsp:sp>
    <dsp:sp modelId="{08A0D1D2-3A20-4D63-8E35-B7C8B6B16D48}">
      <dsp:nvSpPr>
        <dsp:cNvPr id="9" name="Rectangle 8"/>
        <dsp:cNvSpPr/>
      </dsp:nvSpPr>
      <dsp:spPr bwMode="white">
        <a:xfrm>
          <a:off x="2875696" y="3802467"/>
          <a:ext cx="2376608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4">
            <a:hueOff val="0"/>
            <a:satOff val="0"/>
            <a:lumOff val="0"/>
            <a:alpha val="100000"/>
          </a:schemeClr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20320" tIns="20320" rIns="20320" bIns="203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PP</a:t>
          </a:r>
          <a:endParaRPr lang="en-ID" altLang="en-US"/>
        </a:p>
      </dsp:txBody>
      <dsp:txXfrm>
        <a:off x="2875696" y="3802467"/>
        <a:ext cx="2376608" cy="1188304"/>
      </dsp:txXfrm>
    </dsp:sp>
    <dsp:sp modelId="{7D64F4A3-0E55-47AC-A59B-9D5A9DC25552}">
      <dsp:nvSpPr>
        <dsp:cNvPr id="12" name="Rectangle 11"/>
        <dsp:cNvSpPr/>
      </dsp:nvSpPr>
      <dsp:spPr bwMode="white">
        <a:xfrm>
          <a:off x="5751392" y="3802467"/>
          <a:ext cx="2376608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4">
            <a:hueOff val="0"/>
            <a:satOff val="0"/>
            <a:lumOff val="0"/>
            <a:alpha val="100000"/>
          </a:schemeClr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20320" tIns="20320" rIns="20320" bIns="203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PERPRES</a:t>
          </a:r>
          <a:endParaRPr lang="en-ID" altLang="en-US"/>
        </a:p>
      </dsp:txBody>
      <dsp:txXfrm>
        <a:off x="5751392" y="3802467"/>
        <a:ext cx="2376608" cy="1188304"/>
      </dsp:txXfrm>
    </dsp:sp>
    <dsp:sp modelId="{15F46F7C-8483-49B2-9069-BD47518FA3C5}">
      <dsp:nvSpPr>
        <dsp:cNvPr id="20" name="Rectangle 19"/>
        <dsp:cNvSpPr/>
      </dsp:nvSpPr>
      <dsp:spPr bwMode="white">
        <a:xfrm>
          <a:off x="1437848" y="2115075"/>
          <a:ext cx="2376608" cy="1188304"/>
        </a:xfrm>
        <a:prstGeom prst="rect">
          <a:avLst/>
        </a:prstGeom>
      </dsp:spPr>
      <dsp:style>
        <a:lnRef idx="0">
          <a:schemeClr val="lt1">
            <a:shade val="80000"/>
          </a:schemeClr>
        </a:lnRef>
        <a:fillRef idx="3">
          <a:schemeClr val="accent4"/>
        </a:fillRef>
        <a:effectRef idx="3">
          <a:scrgbClr r="0" g="0" b="0"/>
        </a:effectRef>
        <a:fontRef idx="minor">
          <a:schemeClr val="lt1"/>
        </a:fontRef>
      </dsp:style>
      <dsp:txBody>
        <a:bodyPr vert="horz" wrap="square" lIns="20320" tIns="20320" rIns="20320" bIns="203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altLang="en-US">
              <a:solidFill>
                <a:srgbClr val="C00000"/>
              </a:solidFill>
            </a:rPr>
            <a:t>UUD'45</a:t>
          </a:r>
          <a:endParaRPr lang="en-ID" altLang="en-US">
            <a:solidFill>
              <a:srgbClr val="C00000"/>
            </a:solidFill>
          </a:endParaRPr>
        </a:p>
      </dsp:txBody>
      <dsp:txXfrm>
        <a:off x="1437848" y="2115075"/>
        <a:ext cx="2376608" cy="1188304"/>
      </dsp:txXfrm>
    </dsp:sp>
    <dsp:sp modelId="{86420519-308D-4A6A-8FEA-6FB2E39BA448}">
      <dsp:nvSpPr>
        <dsp:cNvPr id="4" name="Rectangle 3" hidden="1"/>
        <dsp:cNvSpPr/>
      </dsp:nvSpPr>
      <dsp:spPr bwMode="white">
        <a:xfrm>
          <a:off x="2875696" y="427684"/>
          <a:ext cx="475322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Xfrm>
        <a:off x="2875696" y="427684"/>
        <a:ext cx="475322" cy="1188304"/>
      </dsp:txXfrm>
    </dsp:sp>
    <dsp:sp modelId="{9A037140-9B69-4B9F-A134-F2F2EB0F2E32}">
      <dsp:nvSpPr>
        <dsp:cNvPr id="7" name="Rectangle 6" hidden="1"/>
        <dsp:cNvSpPr/>
      </dsp:nvSpPr>
      <dsp:spPr bwMode="white">
        <a:xfrm>
          <a:off x="0" y="3802467"/>
          <a:ext cx="475322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Xfrm>
        <a:off x="0" y="3802467"/>
        <a:ext cx="475322" cy="1188304"/>
      </dsp:txXfrm>
    </dsp:sp>
    <dsp:sp modelId="{6238C53E-A961-488B-8FBD-6EC13507B069}">
      <dsp:nvSpPr>
        <dsp:cNvPr id="10" name="Rectangle 9" hidden="1"/>
        <dsp:cNvSpPr/>
      </dsp:nvSpPr>
      <dsp:spPr bwMode="white">
        <a:xfrm>
          <a:off x="2875696" y="3802467"/>
          <a:ext cx="475322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Xfrm>
        <a:off x="2875696" y="3802467"/>
        <a:ext cx="475322" cy="1188304"/>
      </dsp:txXfrm>
    </dsp:sp>
    <dsp:sp modelId="{5667CB49-EC34-46BC-AD2D-72F3BD95D049}">
      <dsp:nvSpPr>
        <dsp:cNvPr id="13" name="Rectangle 12" hidden="1"/>
        <dsp:cNvSpPr/>
      </dsp:nvSpPr>
      <dsp:spPr bwMode="white">
        <a:xfrm>
          <a:off x="5751392" y="3802467"/>
          <a:ext cx="475322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Xfrm>
        <a:off x="5751392" y="3802467"/>
        <a:ext cx="475322" cy="1188304"/>
      </dsp:txXfrm>
    </dsp:sp>
    <dsp:sp modelId="{84CA6990-2D5D-47C3-9020-DF2944DEADCF}">
      <dsp:nvSpPr>
        <dsp:cNvPr id="21" name="Rectangle 20" hidden="1"/>
        <dsp:cNvSpPr/>
      </dsp:nvSpPr>
      <dsp:spPr bwMode="white">
        <a:xfrm>
          <a:off x="1437848" y="2115075"/>
          <a:ext cx="475322" cy="1188304"/>
        </a:xfrm>
        <a:prstGeom prst="rect">
          <a:avLst/>
        </a:prstGeom>
      </dsp:spPr>
      <dsp:style>
        <a:lnRef idx="0">
          <a:schemeClr val="lt1"/>
        </a:lnRef>
        <a:fillRef idx="3">
          <a:schemeClr val="accent2"/>
        </a:fillRef>
        <a:effectRef idx="3">
          <a:scrgbClr r="0" g="0" b="0"/>
        </a:effectRef>
        <a:fontRef idx="minor">
          <a:schemeClr val="lt1"/>
        </a:fontRef>
      </dsp:style>
      <dsp:txXfrm>
        <a:off x="1437848" y="2115075"/>
        <a:ext cx="475322" cy="11883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128000" cy="5418455"/>
        <a:chOff x="0" y="0"/>
        <a:chExt cx="8128000" cy="5418455"/>
      </a:xfrm>
    </dsp:grpSpPr>
    <dsp:sp modelId="{E561ED5B-86C5-4F33-9AFB-CF29287F5ADA}">
      <dsp:nvSpPr>
        <dsp:cNvPr id="3" name="Flowchart: Manual Operation 2"/>
        <dsp:cNvSpPr/>
      </dsp:nvSpPr>
      <dsp:spPr bwMode="white">
        <a:xfrm rot="-5400000">
          <a:off x="-1419069" y="1419069"/>
          <a:ext cx="5418455" cy="2580317"/>
        </a:xfrm>
        <a:prstGeom prst="flowChartManualOperation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5400000" vert="horz" wrap="square" lIns="171450" tIns="0" rIns="171450" bIns="0" anchor="t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b="1"/>
            <a:t>PERATURAN MENTERI</a:t>
          </a:r>
          <a:endParaRPr lang="en-US" b="1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altLang="en-US"/>
            <a:t>PERMENKES</a:t>
          </a:r>
          <a:endParaRPr lang="en-US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altLang="en-US"/>
            <a:t>PERMENPAN</a:t>
          </a:r>
          <a:endParaRPr lang="en-ID" altLang="en-US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altLang="en-US"/>
            <a:t>PERMENDIKTI</a:t>
          </a:r>
          <a:endParaRPr lang="en-ID" altLang="en-US"/>
        </a:p>
      </dsp:txBody>
      <dsp:txXfrm rot="-5400000">
        <a:off x="-1419069" y="1419069"/>
        <a:ext cx="5418455" cy="2580317"/>
      </dsp:txXfrm>
    </dsp:sp>
    <dsp:sp modelId="{CB90536C-45AA-4FBE-BCAF-99890DDD97C8}">
      <dsp:nvSpPr>
        <dsp:cNvPr id="4" name="Flowchart: Manual Operation 3"/>
        <dsp:cNvSpPr/>
      </dsp:nvSpPr>
      <dsp:spPr bwMode="white">
        <a:xfrm rot="-5400000">
          <a:off x="1354772" y="1419069"/>
          <a:ext cx="5418455" cy="2580317"/>
        </a:xfrm>
        <a:prstGeom prst="flowChartManualOperation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5400000" vert="horz" wrap="square" lIns="171450" tIns="0" rIns="171450" bIns="0" anchor="t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PERATURAN DAERAH SETINGKAT PROPINSI</a:t>
          </a:r>
          <a:endParaRPr lang="en-US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altLang="en-US"/>
            <a:t>PERGUB</a:t>
          </a:r>
          <a:endParaRPr lang="en-US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/>
        </a:p>
      </dsp:txBody>
      <dsp:txXfrm rot="-5400000">
        <a:off x="1354772" y="1419069"/>
        <a:ext cx="5418455" cy="2580317"/>
      </dsp:txXfrm>
    </dsp:sp>
    <dsp:sp modelId="{35A89FA7-451D-44F0-A02E-1277ECD1BBE6}">
      <dsp:nvSpPr>
        <dsp:cNvPr id="5" name="Flowchart: Manual Operation 4"/>
        <dsp:cNvSpPr/>
      </dsp:nvSpPr>
      <dsp:spPr bwMode="white">
        <a:xfrm rot="-5400000">
          <a:off x="4128614" y="1419069"/>
          <a:ext cx="5418455" cy="2580317"/>
        </a:xfrm>
        <a:prstGeom prst="flowChartManualOperation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5400000" vert="horz" wrap="square" lIns="171450" tIns="0" rIns="171450" bIns="0" anchor="t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PERDA SETINGKAT DAERAH KAB/KOTA</a:t>
          </a:r>
          <a:endParaRPr lang="en-US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altLang="en-US"/>
            <a:t>PERBUP</a:t>
          </a:r>
          <a:endParaRPr lang="en-US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altLang="en-US"/>
            <a:t>PERWAL</a:t>
          </a:r>
          <a:endParaRPr lang="en-ID" altLang="en-US"/>
        </a:p>
      </dsp:txBody>
      <dsp:txXfrm rot="-5400000">
        <a:off x="4128614" y="1419069"/>
        <a:ext cx="5418455" cy="25803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1511280" cy="6355080"/>
        <a:chOff x="0" y="0"/>
        <a:chExt cx="11511280" cy="6355080"/>
      </a:xfrm>
    </dsp:grpSpPr>
    <dsp:sp modelId="{8EA24BC0-0B8D-42E9-A25F-7CA5AD90CCA1}">
      <dsp:nvSpPr>
        <dsp:cNvPr id="3" name="Rectangle 2"/>
        <dsp:cNvSpPr/>
      </dsp:nvSpPr>
      <dsp:spPr bwMode="white">
        <a:xfrm>
          <a:off x="-18" y="839302"/>
          <a:ext cx="3597291" cy="2158375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95250" rIns="95250" bIns="952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UU NO 36 TH 2014TENTANG NAKES</a:t>
          </a:r>
          <a:endParaRPr lang="en-ID" altLang="en-US"/>
        </a:p>
      </dsp:txBody>
      <dsp:txXfrm>
        <a:off x="-18" y="839302"/>
        <a:ext cx="3597291" cy="2158375"/>
      </dsp:txXfrm>
    </dsp:sp>
    <dsp:sp modelId="{A3974D1E-D32E-47DA-BFE3-BD66226FC69C}">
      <dsp:nvSpPr>
        <dsp:cNvPr id="4" name="Rectangle 3"/>
        <dsp:cNvSpPr/>
      </dsp:nvSpPr>
      <dsp:spPr bwMode="white">
        <a:xfrm>
          <a:off x="3957003" y="839302"/>
          <a:ext cx="3597291" cy="2158375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95250" rIns="95250" bIns="952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UU NO 36 TH 2009 TENTANG KESEHATAN</a:t>
          </a:r>
          <a:endParaRPr lang="en-ID" altLang="en-US"/>
        </a:p>
      </dsp:txBody>
      <dsp:txXfrm>
        <a:off x="3957003" y="839302"/>
        <a:ext cx="3597291" cy="2158375"/>
      </dsp:txXfrm>
    </dsp:sp>
    <dsp:sp modelId="{D62CCB3D-C0B5-4702-B0E7-2BCC3AC6BED6}">
      <dsp:nvSpPr>
        <dsp:cNvPr id="5" name="Rectangle 4"/>
        <dsp:cNvSpPr/>
      </dsp:nvSpPr>
      <dsp:spPr bwMode="white">
        <a:xfrm>
          <a:off x="7914024" y="839302"/>
          <a:ext cx="3597291" cy="2158375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95250" rIns="95250" bIns="952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UU NO 44 TAHUN 2009 TENTANG RS</a:t>
          </a:r>
          <a:endParaRPr lang="en-ID" altLang="en-US"/>
        </a:p>
      </dsp:txBody>
      <dsp:txXfrm>
        <a:off x="7914024" y="839302"/>
        <a:ext cx="3597291" cy="2158375"/>
      </dsp:txXfrm>
    </dsp:sp>
    <dsp:sp modelId="{65DCAB72-4323-4909-83B5-EA97756B63D0}">
      <dsp:nvSpPr>
        <dsp:cNvPr id="6" name="Rectangle 5"/>
        <dsp:cNvSpPr/>
      </dsp:nvSpPr>
      <dsp:spPr bwMode="white">
        <a:xfrm>
          <a:off x="-18" y="3357403"/>
          <a:ext cx="3597291" cy="2158375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95250" rIns="95250" bIns="952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PERPRES NO 90 TH 2017 TENTANG KTKI</a:t>
          </a:r>
          <a:endParaRPr lang="en-ID" altLang="en-US"/>
        </a:p>
      </dsp:txBody>
      <dsp:txXfrm>
        <a:off x="-18" y="3357403"/>
        <a:ext cx="3597291" cy="2158375"/>
      </dsp:txXfrm>
    </dsp:sp>
    <dsp:sp modelId="{52FDF2A5-21FC-4943-A856-33657F608538}">
      <dsp:nvSpPr>
        <dsp:cNvPr id="7" name="Rectangle 6"/>
        <dsp:cNvSpPr/>
      </dsp:nvSpPr>
      <dsp:spPr bwMode="white">
        <a:xfrm>
          <a:off x="3957003" y="3357403"/>
          <a:ext cx="3597291" cy="2158375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95250" rIns="95250" bIns="952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Undang-Undang RI no 20 Tahun 2003 tentang Sistem Pendidikan Nasional</a:t>
          </a:r>
          <a:endParaRPr lang="en-ID" altLang="en-US"/>
        </a:p>
      </dsp:txBody>
      <dsp:txXfrm>
        <a:off x="3957003" y="3357403"/>
        <a:ext cx="3597291" cy="2158375"/>
      </dsp:txXfrm>
    </dsp:sp>
    <dsp:sp modelId="{A8E4C7BD-2AAD-4EA4-8912-13E5E560BE63}">
      <dsp:nvSpPr>
        <dsp:cNvPr id="8" name="Rectangle 7"/>
        <dsp:cNvSpPr/>
      </dsp:nvSpPr>
      <dsp:spPr bwMode="white">
        <a:xfrm>
          <a:off x="7914024" y="3357403"/>
          <a:ext cx="3597291" cy="2158375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95250" rIns="95250" bIns="952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altLang="en-US"/>
            <a:t>Undang-Undang Republik Indonesia Nomor 12 Tahun 2012 tentang Pendidikan Tinggi</a:t>
          </a:r>
          <a:endParaRPr altLang="en-US"/>
        </a:p>
      </dsp:txBody>
      <dsp:txXfrm>
        <a:off x="7914024" y="3357403"/>
        <a:ext cx="3597291" cy="21583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2133580" cy="6811645"/>
        <a:chOff x="0" y="0"/>
        <a:chExt cx="12133580" cy="6811645"/>
      </a:xfrm>
    </dsp:grpSpPr>
    <dsp:sp modelId="{B49960C0-2478-4BCF-A9C0-745AB8F5088C}">
      <dsp:nvSpPr>
        <dsp:cNvPr id="3" name="Oval 2"/>
        <dsp:cNvSpPr/>
      </dsp:nvSpPr>
      <dsp:spPr bwMode="white">
        <a:xfrm>
          <a:off x="5170521" y="2509553"/>
          <a:ext cx="1792538" cy="17925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5400" tIns="25400" rIns="25400" bIns="25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2000"/>
            <a:t>PERATURAN MENKES</a:t>
          </a:r>
          <a:endParaRPr lang="en-ID" altLang="en-US" sz="2000"/>
        </a:p>
      </dsp:txBody>
      <dsp:txXfrm>
        <a:off x="5170521" y="2509553"/>
        <a:ext cx="1792538" cy="1792538"/>
      </dsp:txXfrm>
    </dsp:sp>
    <dsp:sp modelId="{EC0B8BA3-D1A0-4681-887A-385E8DD367D4}">
      <dsp:nvSpPr>
        <dsp:cNvPr id="4" name="Right Arrow 3"/>
        <dsp:cNvSpPr/>
      </dsp:nvSpPr>
      <dsp:spPr bwMode="white">
        <a:xfrm rot="16199999">
          <a:off x="5876781" y="1846314"/>
          <a:ext cx="380018" cy="60946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 rot="16199999">
        <a:off x="5876781" y="1846314"/>
        <a:ext cx="380018" cy="609463"/>
      </dsp:txXfrm>
    </dsp:sp>
    <dsp:sp modelId="{E439FB7C-643C-454F-9092-F27C7C66C5B0}">
      <dsp:nvSpPr>
        <dsp:cNvPr id="6" name="Oval 5"/>
        <dsp:cNvSpPr/>
      </dsp:nvSpPr>
      <dsp:spPr bwMode="white">
        <a:xfrm>
          <a:off x="5170521" y="0"/>
          <a:ext cx="1792538" cy="17925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" tIns="15240" rIns="15240" bIns="15240" anchor="ctr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1200"/>
            <a:t>PMK NO 18 TH 2016 TENTANG IZIN DAN PENYELENGGARAAN PRAKTIK PA</a:t>
          </a:r>
          <a:endParaRPr lang="en-ID" altLang="en-US" sz="1200"/>
        </a:p>
      </dsp:txBody>
      <dsp:txXfrm>
        <a:off x="5170521" y="0"/>
        <a:ext cx="1792538" cy="1792538"/>
      </dsp:txXfrm>
    </dsp:sp>
    <dsp:sp modelId="{7B6555EF-08DC-4AF8-B351-7FF0D98BC600}">
      <dsp:nvSpPr>
        <dsp:cNvPr id="7" name="Right Arrow 6"/>
        <dsp:cNvSpPr/>
      </dsp:nvSpPr>
      <dsp:spPr bwMode="white">
        <a:xfrm>
          <a:off x="7131558" y="3101091"/>
          <a:ext cx="380018" cy="60946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7131558" y="3101091"/>
        <a:ext cx="380018" cy="609463"/>
      </dsp:txXfrm>
    </dsp:sp>
    <dsp:sp modelId="{DA72E5D4-62CF-433D-B5E8-B21F597C9891}">
      <dsp:nvSpPr>
        <dsp:cNvPr id="9" name="Oval 8"/>
        <dsp:cNvSpPr/>
      </dsp:nvSpPr>
      <dsp:spPr bwMode="white">
        <a:xfrm>
          <a:off x="7680074" y="2509553"/>
          <a:ext cx="1792538" cy="17925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" tIns="15240" rIns="15240" bIns="15240" anchor="ctr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1200"/>
            <a:t>PMK NO 42 TH 2017 TENTANG PENGANGKATAN PNS DLM JF  KESEHATAN VIA INPASING</a:t>
          </a:r>
          <a:endParaRPr lang="en-ID" altLang="en-US" sz="1200"/>
        </a:p>
      </dsp:txBody>
      <dsp:txXfrm>
        <a:off x="7680074" y="2509553"/>
        <a:ext cx="1792538" cy="1792538"/>
      </dsp:txXfrm>
    </dsp:sp>
    <dsp:sp modelId="{BAA4AF61-D85D-4172-B49F-287A0B9C89FD}">
      <dsp:nvSpPr>
        <dsp:cNvPr id="10" name="Right Arrow 9"/>
        <dsp:cNvSpPr/>
      </dsp:nvSpPr>
      <dsp:spPr bwMode="white">
        <a:xfrm rot="5400000">
          <a:off x="5876781" y="4355868"/>
          <a:ext cx="380018" cy="60946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 rot="5400000">
        <a:off x="5876781" y="4355868"/>
        <a:ext cx="380018" cy="609463"/>
      </dsp:txXfrm>
    </dsp:sp>
    <dsp:sp modelId="{9E9F3594-8892-41E8-B3EB-FCDEECCFF202}">
      <dsp:nvSpPr>
        <dsp:cNvPr id="12" name="Oval 11"/>
        <dsp:cNvSpPr/>
      </dsp:nvSpPr>
      <dsp:spPr bwMode="white">
        <a:xfrm>
          <a:off x="5170521" y="5019107"/>
          <a:ext cx="1792538" cy="17925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9050" tIns="19050" rIns="19050" bIns="19050" anchor="ctr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PMK NO 43  TH 2017 TTG TENTANG FORMASI JF NAKES</a:t>
          </a:r>
          <a:endParaRPr lang="en-ID" altLang="en-US"/>
        </a:p>
      </dsp:txBody>
      <dsp:txXfrm>
        <a:off x="5170521" y="5019107"/>
        <a:ext cx="1792538" cy="1792538"/>
      </dsp:txXfrm>
    </dsp:sp>
    <dsp:sp modelId="{61326397-1233-4C08-8969-7FBCBC2B26B2}">
      <dsp:nvSpPr>
        <dsp:cNvPr id="13" name="Right Arrow 12"/>
        <dsp:cNvSpPr/>
      </dsp:nvSpPr>
      <dsp:spPr bwMode="white">
        <a:xfrm rot="10800000">
          <a:off x="4622004" y="3101091"/>
          <a:ext cx="380018" cy="60946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 rot="10800000">
        <a:off x="4622004" y="3101091"/>
        <a:ext cx="380018" cy="609463"/>
      </dsp:txXfrm>
    </dsp:sp>
    <dsp:sp modelId="{EFD94A1D-1705-44D4-9F71-52ACA21AC469}">
      <dsp:nvSpPr>
        <dsp:cNvPr id="15" name="Oval 14"/>
        <dsp:cNvSpPr/>
      </dsp:nvSpPr>
      <dsp:spPr bwMode="white">
        <a:xfrm>
          <a:off x="2660967" y="2509553"/>
          <a:ext cx="1792538" cy="17925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0320" tIns="20320" rIns="20320" bIns="20320" anchor="ctr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1600"/>
            <a:t>PMK NO 46 TH 2013 TENTANG MTKI</a:t>
          </a:r>
          <a:endParaRPr lang="en-ID" altLang="en-US" sz="1600"/>
        </a:p>
      </dsp:txBody>
      <dsp:txXfrm>
        <a:off x="2660967" y="2509553"/>
        <a:ext cx="1792538" cy="1792538"/>
      </dsp:txXfrm>
    </dsp:sp>
    <dsp:sp modelId="{3EC7B1D9-2BD6-405A-B2BE-EE40634A0814}">
      <dsp:nvSpPr>
        <dsp:cNvPr id="5" name="Right Arrow 4"/>
        <dsp:cNvSpPr/>
      </dsp:nvSpPr>
      <dsp:spPr bwMode="white">
        <a:xfrm rot="16199999">
          <a:off x="5876781" y="1846314"/>
          <a:ext cx="380018" cy="60946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55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sp:txBody>
      <dsp:txXfrm rot="16199999">
        <a:off x="5876781" y="1846314"/>
        <a:ext cx="380018" cy="609463"/>
      </dsp:txXfrm>
    </dsp:sp>
    <dsp:sp modelId="{54D044D7-DDFF-4962-9EA3-1FA11B88BED4}">
      <dsp:nvSpPr>
        <dsp:cNvPr id="8" name="Right Arrow 7"/>
        <dsp:cNvSpPr/>
      </dsp:nvSpPr>
      <dsp:spPr bwMode="white">
        <a:xfrm>
          <a:off x="7131558" y="3101091"/>
          <a:ext cx="380018" cy="60946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55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sp:txBody>
      <dsp:txXfrm>
        <a:off x="7131558" y="3101091"/>
        <a:ext cx="380018" cy="609463"/>
      </dsp:txXfrm>
    </dsp:sp>
    <dsp:sp modelId="{0EA34702-5ACE-401D-9EDC-0AEAC90B2447}">
      <dsp:nvSpPr>
        <dsp:cNvPr id="11" name="Right Arrow 10"/>
        <dsp:cNvSpPr/>
      </dsp:nvSpPr>
      <dsp:spPr bwMode="white">
        <a:xfrm rot="5400000">
          <a:off x="5876781" y="4355868"/>
          <a:ext cx="380018" cy="60946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55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sp:txBody>
      <dsp:txXfrm rot="5400000">
        <a:off x="5876781" y="4355868"/>
        <a:ext cx="380018" cy="609463"/>
      </dsp:txXfrm>
    </dsp:sp>
    <dsp:sp modelId="{6505D330-90B3-4BB2-8F76-B02E19E3B067}">
      <dsp:nvSpPr>
        <dsp:cNvPr id="14" name="Right Arrow 13"/>
        <dsp:cNvSpPr/>
      </dsp:nvSpPr>
      <dsp:spPr bwMode="white">
        <a:xfrm rot="10800000">
          <a:off x="4622004" y="3101091"/>
          <a:ext cx="380018" cy="60946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55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sp:txBody>
      <dsp:txXfrm rot="10800000">
        <a:off x="4622004" y="3101091"/>
        <a:ext cx="380018" cy="6094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128000" cy="5418455"/>
        <a:chOff x="0" y="0"/>
        <a:chExt cx="8128000" cy="5418455"/>
      </a:xfrm>
    </dsp:grpSpPr>
    <dsp:sp modelId="{B52502C2-594A-4A13-A5FF-5CD5841BD847}">
      <dsp:nvSpPr>
        <dsp:cNvPr id="3" name="Oval 2"/>
        <dsp:cNvSpPr/>
      </dsp:nvSpPr>
      <dsp:spPr bwMode="white">
        <a:xfrm>
          <a:off x="2826835" y="2944125"/>
          <a:ext cx="2474330" cy="247433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0480" tIns="30480" rIns="30480" bIns="304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 sz="4800"/>
            <a:t>PERMENPAN</a:t>
          </a:r>
          <a:endParaRPr lang="en-ID" altLang="en-US" sz="4800"/>
        </a:p>
      </dsp:txBody>
      <dsp:txXfrm>
        <a:off x="2826835" y="2944125"/>
        <a:ext cx="2474330" cy="2474330"/>
      </dsp:txXfrm>
    </dsp:sp>
    <dsp:sp modelId="{B849A6F3-9933-4C36-AF65-6098308CBC3C}">
      <dsp:nvSpPr>
        <dsp:cNvPr id="4" name="Left Arrow 3"/>
        <dsp:cNvSpPr/>
      </dsp:nvSpPr>
      <dsp:spPr bwMode="white">
        <a:xfrm rot="12899999">
          <a:off x="1282999" y="2544400"/>
          <a:ext cx="1893667" cy="705184"/>
        </a:xfrm>
        <a:prstGeom prst="lef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 rot="12899999">
        <a:off x="1282999" y="2544400"/>
        <a:ext cx="1893667" cy="705184"/>
      </dsp:txXfrm>
    </dsp:sp>
    <dsp:sp modelId="{B1756079-1332-4090-9A47-D2C0EDB7FB22}">
      <dsp:nvSpPr>
        <dsp:cNvPr id="5" name="Rounded Rectangle 4"/>
        <dsp:cNvSpPr/>
      </dsp:nvSpPr>
      <dsp:spPr bwMode="white">
        <a:xfrm>
          <a:off x="233785" y="1382058"/>
          <a:ext cx="2350613" cy="188049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6195" tIns="36195" rIns="36195" bIns="36195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PERMENPAN NO 10 TH 2017 TENTANG JF PA TERAMPIL</a:t>
          </a:r>
          <a:endParaRPr lang="en-ID" altLang="en-US"/>
        </a:p>
      </dsp:txBody>
      <dsp:txXfrm>
        <a:off x="233785" y="1382058"/>
        <a:ext cx="2350613" cy="1880490"/>
      </dsp:txXfrm>
    </dsp:sp>
    <dsp:sp modelId="{8A478794-BDE0-4AD6-9479-89CDBFC37EB7}">
      <dsp:nvSpPr>
        <dsp:cNvPr id="6" name="Left Arrow 5"/>
        <dsp:cNvSpPr/>
      </dsp:nvSpPr>
      <dsp:spPr bwMode="white">
        <a:xfrm rot="16199999">
          <a:off x="3117167" y="1589593"/>
          <a:ext cx="1893667" cy="705184"/>
        </a:xfrm>
        <a:prstGeom prst="lef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 rot="16199999">
        <a:off x="3117167" y="1589593"/>
        <a:ext cx="1893667" cy="705184"/>
      </dsp:txXfrm>
    </dsp:sp>
    <dsp:sp modelId="{3868CDED-247C-4EE9-95A2-ED400A267946}">
      <dsp:nvSpPr>
        <dsp:cNvPr id="7" name="Rounded Rectangle 6"/>
        <dsp:cNvSpPr/>
      </dsp:nvSpPr>
      <dsp:spPr bwMode="white">
        <a:xfrm>
          <a:off x="2888693" y="0"/>
          <a:ext cx="2350613" cy="188049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6195" tIns="36195" rIns="36195" bIns="36195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PERMENPAN NO 42 TH 2018 TENTANG INPASING NASIONAL NAKES</a:t>
          </a:r>
          <a:endParaRPr lang="en-ID" altLang="en-US"/>
        </a:p>
      </dsp:txBody>
      <dsp:txXfrm>
        <a:off x="2888693" y="0"/>
        <a:ext cx="2350613" cy="1880490"/>
      </dsp:txXfrm>
    </dsp:sp>
    <dsp:sp modelId="{D0718308-59AC-43E6-A882-4828EE4494C2}">
      <dsp:nvSpPr>
        <dsp:cNvPr id="8" name="Left Arrow 7"/>
        <dsp:cNvSpPr/>
      </dsp:nvSpPr>
      <dsp:spPr bwMode="white">
        <a:xfrm rot="-2099999">
          <a:off x="4951334" y="2544400"/>
          <a:ext cx="1893667" cy="705184"/>
        </a:xfrm>
        <a:prstGeom prst="lef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 rot="-2099999">
        <a:off x="4951334" y="2544400"/>
        <a:ext cx="1893667" cy="705184"/>
      </dsp:txXfrm>
    </dsp:sp>
    <dsp:sp modelId="{5E0D0BC9-3E91-4623-8C1A-C4A70EB3594B}">
      <dsp:nvSpPr>
        <dsp:cNvPr id="9" name="Rounded Rectangle 8"/>
        <dsp:cNvSpPr/>
      </dsp:nvSpPr>
      <dsp:spPr bwMode="white">
        <a:xfrm>
          <a:off x="5543602" y="1382058"/>
          <a:ext cx="2350613" cy="188049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6195" tIns="36195" rIns="36195" bIns="36195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PERMENPAN NO 11 TH 2017 TENTANG JF PA AHLI</a:t>
          </a:r>
          <a:endParaRPr lang="en-ID" altLang="en-US"/>
        </a:p>
      </dsp:txBody>
      <dsp:txXfrm>
        <a:off x="5543602" y="1382058"/>
        <a:ext cx="2350613" cy="18804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6454775" cy="6454775"/>
        <a:chOff x="0" y="0"/>
        <a:chExt cx="6454775" cy="6454775"/>
      </a:xfrm>
    </dsp:grpSpPr>
    <dsp:sp modelId="{4D249092-DA8C-4681-AA9C-207F2DFD3154}">
      <dsp:nvSpPr>
        <dsp:cNvPr id="3" name="Oval 2"/>
        <dsp:cNvSpPr/>
      </dsp:nvSpPr>
      <dsp:spPr bwMode="white">
        <a:xfrm>
          <a:off x="3980131" y="1599430"/>
          <a:ext cx="3717389" cy="3717389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34290" tIns="34290" rIns="34290" bIns="3429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altLang="en-US"/>
            <a:t>Peraturan Menteri Riset dan Teknologi Nomor 44 tahun 2015 tentang SN Dikti</a:t>
          </a:r>
          <a:endParaRPr lang="en-ID" altLang="en-US"/>
        </a:p>
      </dsp:txBody>
      <dsp:txXfrm>
        <a:off x="3980131" y="1599430"/>
        <a:ext cx="3717389" cy="3717389"/>
      </dsp:txXfrm>
    </dsp:sp>
    <dsp:sp modelId="{0ABA4A14-2574-4777-939A-8A91AE25FBF5}">
      <dsp:nvSpPr>
        <dsp:cNvPr id="4" name="Oval 3"/>
        <dsp:cNvSpPr/>
      </dsp:nvSpPr>
      <dsp:spPr bwMode="white">
        <a:xfrm>
          <a:off x="4909478" y="112474"/>
          <a:ext cx="1858694" cy="1858694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7780" tIns="17780" rIns="17780" bIns="1778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/>
            <a:t>Keputusan Menristek Dikti No. 257/M/KPT/2017 tentang Nama Program Studi Pada Perguruan Tinggi</a:t>
          </a:r>
          <a:endParaRPr lang="en-US" sz="1400"/>
        </a:p>
      </dsp:txBody>
      <dsp:txXfrm>
        <a:off x="4909478" y="112474"/>
        <a:ext cx="1858694" cy="1858694"/>
      </dsp:txXfrm>
    </dsp:sp>
    <dsp:sp modelId="{A9981A18-75F3-41F3-9957-B40659E402CE}">
      <dsp:nvSpPr>
        <dsp:cNvPr id="5" name="Oval 4"/>
        <dsp:cNvSpPr/>
      </dsp:nvSpPr>
      <dsp:spPr bwMode="white">
        <a:xfrm>
          <a:off x="7207518" y="1782098"/>
          <a:ext cx="1858694" cy="1858694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5240" tIns="15240" rIns="15240" bIns="1524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Peraturan Menristek Dikti No. 62 Tahun 2016 Tentang Sistem Penjaminan Mutu Pendidikan Tinggi</a:t>
          </a:r>
          <a:endParaRPr lang="en-US"/>
        </a:p>
      </dsp:txBody>
      <dsp:txXfrm>
        <a:off x="7207518" y="1782098"/>
        <a:ext cx="1858694" cy="1858694"/>
      </dsp:txXfrm>
    </dsp:sp>
    <dsp:sp modelId="{5EBE0206-6FD5-462B-AC34-DF1594CC1BEE}">
      <dsp:nvSpPr>
        <dsp:cNvPr id="6" name="Oval 5"/>
        <dsp:cNvSpPr/>
      </dsp:nvSpPr>
      <dsp:spPr bwMode="white">
        <a:xfrm>
          <a:off x="6329745" y="4483607"/>
          <a:ext cx="1858694" cy="1858694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5240" tIns="15240" rIns="15240" bIns="1524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Peraturan Menristek Dikti No. 61 Tahun 2016 Tentang Pangkalan Data Pendidikan Tinggi</a:t>
          </a:r>
          <a:endParaRPr lang="en-US"/>
        </a:p>
      </dsp:txBody>
      <dsp:txXfrm>
        <a:off x="6329745" y="4483607"/>
        <a:ext cx="1858694" cy="1858694"/>
      </dsp:txXfrm>
    </dsp:sp>
    <dsp:sp modelId="{5BB31F2C-9F6F-461E-B8AE-DAD63322F779}">
      <dsp:nvSpPr>
        <dsp:cNvPr id="7" name="Oval 6"/>
        <dsp:cNvSpPr/>
      </dsp:nvSpPr>
      <dsp:spPr bwMode="white">
        <a:xfrm>
          <a:off x="3489211" y="4483607"/>
          <a:ext cx="1858694" cy="1858694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7780" tIns="17780" rIns="17780" bIns="1778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/>
            <a:t>Peraturan Menristek Dikti No. 44 Tahun 2015 tentang Standar Nasional Pendidikan Tinggi</a:t>
          </a:r>
          <a:endParaRPr lang="en-US" sz="1400"/>
        </a:p>
      </dsp:txBody>
      <dsp:txXfrm>
        <a:off x="3489211" y="4483607"/>
        <a:ext cx="1858694" cy="1858694"/>
      </dsp:txXfrm>
    </dsp:sp>
    <dsp:sp modelId="{A39FDD23-4F05-459D-8572-5784F5AE5841}">
      <dsp:nvSpPr>
        <dsp:cNvPr id="8" name="Oval 7"/>
        <dsp:cNvSpPr/>
      </dsp:nvSpPr>
      <dsp:spPr bwMode="white">
        <a:xfrm>
          <a:off x="2611438" y="1782098"/>
          <a:ext cx="1858694" cy="1858694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5240" tIns="15240" rIns="15240" bIns="15240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altLang="en-US" sz="1200"/>
            <a:t>Peraturan Mendikbud RI No. 73 Tahun 2013 Tentang Penerapan Kerangka Kualifikasi Nasional Indonesia Bidang Pendidikan Tinggi</a:t>
          </a:r>
          <a:endParaRPr altLang="en-US" sz="1200"/>
        </a:p>
      </dsp:txBody>
      <dsp:txXfrm>
        <a:off x="2611438" y="1782098"/>
        <a:ext cx="1858694" cy="1858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type="flowChartManualOperation" r:blip="" rot="-90">
              <dgm:adjLst/>
            </dgm:shape>
          </dgm:if>
          <dgm:else name="Name6">
            <dgm:shape xmlns:r="http://schemas.openxmlformats.org/officeDocument/2006/relationships" type="flowChartManualOperation" r:blip="" rot="90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id.wikipedia.org/wiki/Indonesia" TargetMode="Externa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2" Type="http://schemas.openxmlformats.org/officeDocument/2006/relationships/slideLayout" Target="../slideLayouts/slideLayout7.xml"/><Relationship Id="rId11" Type="http://schemas.openxmlformats.org/officeDocument/2006/relationships/audio" Target="../media/audio1.wav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6349"/>
            <a:ext cx="9966960" cy="2926080"/>
          </a:xfrm>
        </p:spPr>
        <p:txBody>
          <a:bodyPr/>
          <a:lstStyle/>
          <a:p>
            <a:r>
              <a:rPr lang="en-ID" sz="4400" dirty="0"/>
              <a:t>PERATURAN, KEBIJAKAN DAN PERUNDANG-UNDANGAN</a:t>
            </a:r>
            <a:endParaRPr lang="en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892891"/>
            <a:ext cx="8767860" cy="1388165"/>
          </a:xfrm>
        </p:spPr>
        <p:txBody>
          <a:bodyPr/>
          <a:lstStyle/>
          <a:p>
            <a:r>
              <a:rPr lang="en-ID" b="1" dirty="0">
                <a:solidFill>
                  <a:schemeClr val="tx1"/>
                </a:solidFill>
              </a:rPr>
              <a:t>AGUS BUDI PRASETYO</a:t>
            </a:r>
            <a:endParaRPr lang="en-ID" b="1" dirty="0">
              <a:solidFill>
                <a:schemeClr val="tx1"/>
              </a:solidFill>
            </a:endParaRPr>
          </a:p>
          <a:p>
            <a:r>
              <a:rPr lang="en-ID" b="1" dirty="0">
                <a:solidFill>
                  <a:schemeClr val="tx1"/>
                </a:solidFill>
              </a:rPr>
              <a:t>KEPERAWATAN ANESTESIOLOGI</a:t>
            </a:r>
            <a:endParaRPr lang="en-ID" b="1" dirty="0">
              <a:solidFill>
                <a:schemeClr val="tx1"/>
              </a:solidFill>
            </a:endParaRPr>
          </a:p>
          <a:p>
            <a:r>
              <a:rPr lang="en-ID" b="1" dirty="0">
                <a:solidFill>
                  <a:schemeClr val="tx1"/>
                </a:solidFill>
              </a:rPr>
              <a:t>UNIVERSITAS ‘AISYIYAH  YOGYAKARTA</a:t>
            </a:r>
            <a:endParaRPr lang="en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8625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360003" y="200660"/>
          <a:ext cx="11677650" cy="645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3200" y="76200"/>
            <a:ext cx="6704965" cy="67049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blinds/>
      </p:transition>
    </mc:Choice>
    <mc:Fallback>
      <p:transition spd="slow">
        <p:blinds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>
                <a:solidFill>
                  <a:schemeClr val="tx1"/>
                </a:solidFill>
              </a:rPr>
              <a:t>PERATURAN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sz="3600" dirty="0" err="1">
                <a:solidFill>
                  <a:srgbClr val="C00000"/>
                </a:solidFill>
              </a:rPr>
              <a:t>Peraturan</a:t>
            </a:r>
            <a:r>
              <a:rPr lang="en-ID" sz="3600" dirty="0"/>
              <a:t> </a:t>
            </a:r>
            <a:r>
              <a:rPr lang="en-ID" sz="3600" dirty="0" err="1"/>
              <a:t>adalah</a:t>
            </a:r>
            <a:r>
              <a:rPr lang="en-ID" sz="3600" dirty="0"/>
              <a:t> </a:t>
            </a:r>
            <a:r>
              <a:rPr lang="en-ID" sz="3600" dirty="0" err="1"/>
              <a:t>perangkat</a:t>
            </a:r>
            <a:r>
              <a:rPr lang="en-ID" sz="3600" dirty="0"/>
              <a:t> yang </a:t>
            </a:r>
            <a:r>
              <a:rPr lang="en-ID" sz="3600" dirty="0" err="1"/>
              <a:t>berisi</a:t>
            </a:r>
            <a:r>
              <a:rPr lang="en-ID" sz="3600" dirty="0"/>
              <a:t> </a:t>
            </a:r>
            <a:r>
              <a:rPr lang="en-ID" sz="3600" dirty="0" err="1"/>
              <a:t>patokan</a:t>
            </a:r>
            <a:r>
              <a:rPr lang="en-ID" sz="3600" dirty="0"/>
              <a:t> dan </a:t>
            </a:r>
            <a:r>
              <a:rPr lang="en-ID" sz="3600" dirty="0" err="1"/>
              <a:t>ketentuan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dijadikan</a:t>
            </a:r>
            <a:r>
              <a:rPr lang="en-ID" sz="3600" dirty="0"/>
              <a:t> </a:t>
            </a:r>
            <a:r>
              <a:rPr lang="en-ID" sz="3600" dirty="0" err="1"/>
              <a:t>pedoman</a:t>
            </a:r>
            <a:r>
              <a:rPr lang="en-ID" sz="3600" dirty="0"/>
              <a:t> yang </a:t>
            </a:r>
            <a:r>
              <a:rPr lang="en-ID" sz="3600" dirty="0" err="1"/>
              <a:t>merupakan</a:t>
            </a:r>
            <a:r>
              <a:rPr lang="en-ID" sz="3600" dirty="0"/>
              <a:t> </a:t>
            </a:r>
            <a:r>
              <a:rPr lang="en-ID" sz="3600" dirty="0" err="1"/>
              <a:t>hasil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keputusan</a:t>
            </a:r>
            <a:r>
              <a:rPr lang="en-ID" sz="3600" dirty="0"/>
              <a:t> yang </a:t>
            </a:r>
            <a:r>
              <a:rPr lang="en-ID" sz="3600" dirty="0" err="1"/>
              <a:t>telah</a:t>
            </a:r>
            <a:r>
              <a:rPr lang="en-ID" sz="3600" dirty="0"/>
              <a:t> </a:t>
            </a:r>
            <a:r>
              <a:rPr lang="en-ID" sz="3600" dirty="0" err="1"/>
              <a:t>disepakati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suatu</a:t>
            </a:r>
            <a:r>
              <a:rPr lang="en-ID" sz="3600" dirty="0"/>
              <a:t> </a:t>
            </a:r>
            <a:r>
              <a:rPr lang="en-ID" sz="3600" dirty="0" err="1"/>
              <a:t>organisasi</a:t>
            </a:r>
            <a:r>
              <a:rPr lang="en-ID" sz="3600" dirty="0"/>
              <a:t> yang </a:t>
            </a:r>
            <a:r>
              <a:rPr lang="en-ID" sz="3600" dirty="0" err="1"/>
              <a:t>bersifat</a:t>
            </a:r>
            <a:r>
              <a:rPr lang="en-ID" sz="3600" dirty="0"/>
              <a:t> </a:t>
            </a:r>
            <a:r>
              <a:rPr lang="en-ID" sz="3600" dirty="0" err="1"/>
              <a:t>mengikat</a:t>
            </a:r>
            <a:r>
              <a:rPr lang="en-ID" sz="3600" dirty="0"/>
              <a:t>, </a:t>
            </a:r>
            <a:r>
              <a:rPr lang="en-ID" sz="3600" dirty="0" err="1"/>
              <a:t>membatasi</a:t>
            </a:r>
            <a:r>
              <a:rPr lang="en-ID" sz="3600" dirty="0"/>
              <a:t> dan </a:t>
            </a:r>
            <a:r>
              <a:rPr lang="en-ID" sz="3600" dirty="0" err="1"/>
              <a:t>mengatur</a:t>
            </a:r>
            <a:r>
              <a:rPr lang="en-ID" sz="3600" dirty="0"/>
              <a:t> dan </a:t>
            </a:r>
            <a:r>
              <a:rPr lang="en-ID" sz="3600" dirty="0" err="1"/>
              <a:t>harus</a:t>
            </a:r>
            <a:r>
              <a:rPr lang="en-ID" sz="3600" dirty="0"/>
              <a:t> </a:t>
            </a:r>
            <a:r>
              <a:rPr lang="en-ID" sz="3600" dirty="0" err="1"/>
              <a:t>ditaati</a:t>
            </a:r>
            <a:r>
              <a:rPr lang="en-ID" sz="3600" dirty="0"/>
              <a:t> </a:t>
            </a:r>
            <a:r>
              <a:rPr lang="en-ID" sz="3600" dirty="0" err="1"/>
              <a:t>serta</a:t>
            </a:r>
            <a:r>
              <a:rPr lang="en-ID" sz="3600" dirty="0"/>
              <a:t> </a:t>
            </a:r>
            <a:r>
              <a:rPr lang="en-ID" sz="3600" dirty="0" err="1"/>
              <a:t>harus</a:t>
            </a:r>
            <a:r>
              <a:rPr lang="en-ID" sz="3600" dirty="0"/>
              <a:t> </a:t>
            </a:r>
            <a:r>
              <a:rPr lang="en-ID" sz="3600" dirty="0" err="1"/>
              <a:t>dilakukan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menghindari</a:t>
            </a:r>
            <a:r>
              <a:rPr lang="en-ID" sz="3600" dirty="0"/>
              <a:t> </a:t>
            </a:r>
            <a:r>
              <a:rPr lang="en-ID" sz="3600" dirty="0" err="1"/>
              <a:t>sangsi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tujuan</a:t>
            </a:r>
            <a:r>
              <a:rPr lang="en-ID" sz="3600" dirty="0"/>
              <a:t> </a:t>
            </a:r>
            <a:r>
              <a:rPr lang="en-ID" sz="3600" dirty="0" err="1"/>
              <a:t>menciptakan</a:t>
            </a:r>
            <a:r>
              <a:rPr lang="en-ID" sz="3600" dirty="0"/>
              <a:t> </a:t>
            </a:r>
            <a:r>
              <a:rPr lang="en-ID" sz="3600" dirty="0" err="1"/>
              <a:t>ketertiban</a:t>
            </a:r>
            <a:r>
              <a:rPr lang="en-ID" sz="3600" dirty="0"/>
              <a:t>, </a:t>
            </a:r>
            <a:r>
              <a:rPr lang="en-ID" sz="3600" dirty="0" err="1"/>
              <a:t>keteraturan</a:t>
            </a:r>
            <a:r>
              <a:rPr lang="en-ID" sz="3600" dirty="0"/>
              <a:t>, dan </a:t>
            </a:r>
            <a:r>
              <a:rPr lang="en-ID" sz="3600" dirty="0" err="1"/>
              <a:t>kenyamanan</a:t>
            </a:r>
            <a:r>
              <a:rPr lang="en-ID" sz="3600" dirty="0"/>
              <a:t>.</a:t>
            </a:r>
            <a:endParaRPr lang="en-ID" sz="3600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>
                <a:solidFill>
                  <a:srgbClr val="C00000"/>
                </a:solidFill>
              </a:rPr>
              <a:t>KEBIJAKAN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4000" dirty="0" err="1">
                <a:solidFill>
                  <a:schemeClr val="tx1"/>
                </a:solidFill>
              </a:rPr>
              <a:t>Menurut</a:t>
            </a:r>
            <a:r>
              <a:rPr lang="en-ID" sz="4000" dirty="0">
                <a:solidFill>
                  <a:schemeClr val="tx1"/>
                </a:solidFill>
              </a:rPr>
              <a:t> KBBI</a:t>
            </a:r>
            <a:r>
              <a:rPr lang="en-ID" sz="4000" b="1" dirty="0"/>
              <a:t>:</a:t>
            </a:r>
            <a:r>
              <a:rPr lang="en-ID" sz="4000" dirty="0"/>
              <a:t> </a:t>
            </a:r>
            <a:r>
              <a:rPr lang="en-ID" sz="4000" dirty="0" err="1"/>
              <a:t>Kebijakan</a:t>
            </a:r>
            <a:r>
              <a:rPr lang="en-ID" sz="4000" dirty="0"/>
              <a:t> </a:t>
            </a:r>
            <a:r>
              <a:rPr lang="en-ID" sz="4000" dirty="0" err="1"/>
              <a:t>adalah</a:t>
            </a:r>
            <a:r>
              <a:rPr lang="en-ID" sz="4000" dirty="0"/>
              <a:t> </a:t>
            </a:r>
            <a:r>
              <a:rPr lang="en-ID" sz="4000" dirty="0" err="1"/>
              <a:t>rangkaian</a:t>
            </a:r>
            <a:r>
              <a:rPr lang="en-ID" sz="4000" dirty="0"/>
              <a:t> </a:t>
            </a:r>
            <a:r>
              <a:rPr lang="en-ID" sz="4000" dirty="0" err="1"/>
              <a:t>konsep</a:t>
            </a:r>
            <a:r>
              <a:rPr lang="en-ID" sz="4000" dirty="0"/>
              <a:t> dan </a:t>
            </a:r>
            <a:r>
              <a:rPr lang="en-ID" sz="4000" dirty="0" err="1"/>
              <a:t>asas</a:t>
            </a:r>
            <a:r>
              <a:rPr lang="en-ID" sz="4000" dirty="0"/>
              <a:t> yang </a:t>
            </a:r>
            <a:r>
              <a:rPr lang="en-ID" sz="4000" dirty="0" err="1"/>
              <a:t>menjadi</a:t>
            </a:r>
            <a:r>
              <a:rPr lang="en-ID" sz="4000" dirty="0"/>
              <a:t> </a:t>
            </a:r>
            <a:r>
              <a:rPr lang="en-ID" sz="4000" dirty="0" err="1"/>
              <a:t>garis</a:t>
            </a:r>
            <a:r>
              <a:rPr lang="en-ID" sz="4000" dirty="0"/>
              <a:t> dan </a:t>
            </a:r>
            <a:r>
              <a:rPr lang="en-ID" sz="4000" dirty="0" err="1"/>
              <a:t>dasar</a:t>
            </a:r>
            <a:r>
              <a:rPr lang="en-ID" sz="4000" dirty="0"/>
              <a:t> </a:t>
            </a:r>
            <a:r>
              <a:rPr lang="en-ID" sz="4000" dirty="0" err="1"/>
              <a:t>rencana</a:t>
            </a:r>
            <a:r>
              <a:rPr lang="en-ID" sz="4000" dirty="0"/>
              <a:t> </a:t>
            </a:r>
            <a:r>
              <a:rPr lang="en-ID" sz="4000" dirty="0" err="1"/>
              <a:t>dalam</a:t>
            </a:r>
            <a:r>
              <a:rPr lang="en-ID" sz="4000" dirty="0"/>
              <a:t> </a:t>
            </a:r>
            <a:r>
              <a:rPr lang="en-ID" sz="4000" dirty="0" err="1"/>
              <a:t>pelaksanaan</a:t>
            </a:r>
            <a:r>
              <a:rPr lang="en-ID" sz="4000" dirty="0"/>
              <a:t> </a:t>
            </a:r>
            <a:r>
              <a:rPr lang="en-ID" sz="4000" dirty="0" err="1"/>
              <a:t>pekerjaan</a:t>
            </a:r>
            <a:r>
              <a:rPr lang="en-ID" sz="4000" dirty="0"/>
              <a:t>, </a:t>
            </a:r>
            <a:r>
              <a:rPr lang="en-ID" sz="4000" dirty="0" err="1"/>
              <a:t>kepemimpinan</a:t>
            </a:r>
            <a:r>
              <a:rPr lang="en-ID" sz="4000" dirty="0"/>
              <a:t>, </a:t>
            </a:r>
            <a:r>
              <a:rPr lang="en-ID" sz="4000" dirty="0" err="1"/>
              <a:t>serta</a:t>
            </a:r>
            <a:r>
              <a:rPr lang="en-ID" sz="4000" dirty="0"/>
              <a:t> </a:t>
            </a:r>
            <a:r>
              <a:rPr lang="en-ID" sz="4000" dirty="0" err="1"/>
              <a:t>cara</a:t>
            </a:r>
            <a:r>
              <a:rPr lang="en-ID" sz="4000" dirty="0"/>
              <a:t> </a:t>
            </a:r>
            <a:r>
              <a:rPr lang="en-ID" sz="4000" dirty="0" err="1"/>
              <a:t>bertindak</a:t>
            </a:r>
            <a:r>
              <a:rPr lang="en-ID" sz="4000" dirty="0"/>
              <a:t> (</a:t>
            </a:r>
            <a:r>
              <a:rPr lang="en-ID" sz="4000" dirty="0" err="1"/>
              <a:t>tetang</a:t>
            </a:r>
            <a:r>
              <a:rPr lang="en-ID" sz="4000" dirty="0"/>
              <a:t> </a:t>
            </a:r>
            <a:r>
              <a:rPr lang="en-ID" sz="4000" dirty="0" err="1"/>
              <a:t>perintah</a:t>
            </a:r>
            <a:r>
              <a:rPr lang="en-ID" sz="4000" dirty="0"/>
              <a:t>, </a:t>
            </a:r>
            <a:r>
              <a:rPr lang="en-ID" sz="4000" dirty="0" err="1"/>
              <a:t>organisasi</a:t>
            </a:r>
            <a:r>
              <a:rPr lang="en-ID" sz="4000" dirty="0"/>
              <a:t>, dan </a:t>
            </a:r>
            <a:r>
              <a:rPr lang="en-ID" sz="4000" dirty="0" err="1"/>
              <a:t>sebagainya</a:t>
            </a:r>
            <a:r>
              <a:rPr lang="en-ID" sz="4000" dirty="0"/>
              <a:t>).</a:t>
            </a:r>
            <a:endParaRPr lang="en-ID" sz="4000" dirty="0"/>
          </a:p>
          <a:p>
            <a:endParaRPr lang="en-ID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22514"/>
            <a:ext cx="9875520" cy="1356360"/>
          </a:xfrm>
        </p:spPr>
        <p:txBody>
          <a:bodyPr/>
          <a:lstStyle/>
          <a:p>
            <a:r>
              <a:rPr lang="en-ID" dirty="0"/>
              <a:t>PERUNDANG-UNDANGAN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564" y="2666999"/>
            <a:ext cx="9872871" cy="3624944"/>
          </a:xfrm>
        </p:spPr>
        <p:txBody>
          <a:bodyPr/>
          <a:lstStyle/>
          <a:p>
            <a:r>
              <a:rPr lang="en-ID" sz="4400" b="1" dirty="0" err="1"/>
              <a:t>Peraturan</a:t>
            </a:r>
            <a:r>
              <a:rPr lang="en-ID" sz="4400" b="1" dirty="0"/>
              <a:t> </a:t>
            </a:r>
            <a:r>
              <a:rPr lang="en-ID" sz="4400" b="1" dirty="0" err="1"/>
              <a:t>perundang-undangan</a:t>
            </a:r>
            <a:r>
              <a:rPr lang="en-ID" sz="4400" dirty="0"/>
              <a:t>, </a:t>
            </a:r>
            <a:r>
              <a:rPr lang="en-ID" sz="4400" dirty="0" err="1"/>
              <a:t>dalam</a:t>
            </a:r>
            <a:r>
              <a:rPr lang="en-ID" sz="4400" dirty="0"/>
              <a:t> </a:t>
            </a:r>
            <a:r>
              <a:rPr lang="en-ID" sz="4400" dirty="0" err="1"/>
              <a:t>konteks</a:t>
            </a:r>
            <a:r>
              <a:rPr lang="en-ID" sz="4400" dirty="0"/>
              <a:t> negara </a:t>
            </a:r>
            <a:r>
              <a:rPr lang="en-ID" sz="4400" dirty="0">
                <a:hlinkClick r:id="rId1" tooltip="Indonesia"/>
              </a:rPr>
              <a:t>Indonesia</a:t>
            </a:r>
            <a:r>
              <a:rPr lang="en-ID" sz="4400" dirty="0"/>
              <a:t>, </a:t>
            </a:r>
            <a:r>
              <a:rPr lang="en-ID" sz="4400" dirty="0" err="1"/>
              <a:t>adalah</a:t>
            </a:r>
            <a:r>
              <a:rPr lang="en-ID" sz="4400" dirty="0"/>
              <a:t> </a:t>
            </a:r>
            <a:r>
              <a:rPr lang="en-ID" sz="4400" dirty="0" err="1"/>
              <a:t>peraturan</a:t>
            </a:r>
            <a:r>
              <a:rPr lang="en-ID" sz="4400" dirty="0"/>
              <a:t> </a:t>
            </a:r>
            <a:r>
              <a:rPr lang="en-ID" sz="4400" dirty="0" err="1"/>
              <a:t>tertulis</a:t>
            </a:r>
            <a:r>
              <a:rPr lang="en-ID" sz="4400" dirty="0"/>
              <a:t> yang </a:t>
            </a:r>
            <a:r>
              <a:rPr lang="en-ID" sz="4400" dirty="0" err="1"/>
              <a:t>dibentuk</a:t>
            </a:r>
            <a:r>
              <a:rPr lang="en-ID" sz="4400" dirty="0"/>
              <a:t> oleh </a:t>
            </a:r>
            <a:r>
              <a:rPr lang="en-ID" sz="4400" dirty="0" err="1"/>
              <a:t>lembaga</a:t>
            </a:r>
            <a:r>
              <a:rPr lang="en-ID" sz="4400" dirty="0"/>
              <a:t> negara </a:t>
            </a:r>
            <a:r>
              <a:rPr lang="en-ID" sz="4400" dirty="0" err="1"/>
              <a:t>atau</a:t>
            </a:r>
            <a:r>
              <a:rPr lang="en-ID" sz="4400" dirty="0"/>
              <a:t> </a:t>
            </a:r>
            <a:r>
              <a:rPr lang="en-ID" sz="4400" dirty="0" err="1"/>
              <a:t>pejabat</a:t>
            </a:r>
            <a:r>
              <a:rPr lang="en-ID" sz="4400" dirty="0"/>
              <a:t> yang </a:t>
            </a:r>
            <a:r>
              <a:rPr lang="en-ID" sz="4400" dirty="0" err="1"/>
              <a:t>berwenang</a:t>
            </a:r>
            <a:r>
              <a:rPr lang="en-ID" sz="4400" dirty="0"/>
              <a:t> dan </a:t>
            </a:r>
            <a:r>
              <a:rPr lang="en-ID" sz="4400" dirty="0" err="1"/>
              <a:t>mengikat</a:t>
            </a:r>
            <a:r>
              <a:rPr lang="en-ID" sz="4400" dirty="0"/>
              <a:t> </a:t>
            </a:r>
            <a:r>
              <a:rPr lang="en-ID" sz="4400" dirty="0" err="1"/>
              <a:t>secara</a:t>
            </a:r>
            <a:r>
              <a:rPr lang="en-ID" sz="4400" dirty="0"/>
              <a:t> </a:t>
            </a:r>
            <a:r>
              <a:rPr lang="en-ID" sz="4400" dirty="0" err="1"/>
              <a:t>umum</a:t>
            </a:r>
            <a:r>
              <a:rPr lang="en-ID" sz="4400" dirty="0"/>
              <a:t>.</a:t>
            </a:r>
            <a:endParaRPr lang="en-ID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99886" y="515983"/>
          <a:ext cx="10551885" cy="616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2" name="Diagram 1"/>
          <p:cNvGraphicFramePr/>
          <p:nvPr/>
        </p:nvGraphicFramePr>
        <p:xfrm>
          <a:off x="1849120" y="19558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newsflash/>
        <p:sndAc>
          <p:stSnd>
            <p:snd r:embed="rId11" name="wind.wav"/>
          </p:stSnd>
        </p:sndAc>
      </p:transition>
    </mc:Choice>
    <mc:Fallback>
      <p:transition spd="slow">
        <p:newsflash/>
        <p:sndAc>
          <p:stSnd>
            <p:snd r:embed="rId11" name="wi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2032000" y="719455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  <p:sndAc>
          <p:endSnd/>
        </p:sndAc>
      </p:transition>
    </mc:Choice>
    <mc:Fallback>
      <p:transition spd="slow">
        <p:push/>
        <p:sndAc>
          <p:endSnd/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340360" y="220980"/>
          <a:ext cx="11511280" cy="6355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tx1">
              <a:lumMod val="50000"/>
              <a:lumOff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68580" y="28575"/>
          <a:ext cx="12133580" cy="6811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newsflash/>
      </p:transition>
    </mc:Choice>
    <mc:Fallback>
      <p:transition spd="slow">
        <p:newsflash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2032000" y="719455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sh dir="d"/>
      </p:transition>
    </mc:Choice>
    <mc:Fallback>
      <p:transition spd="slow">
        <p:push dir="d"/>
      </p:transition>
    </mc:Fallback>
  </mc:AlternateContent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878</Words>
  <Application>WPS Presentation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SimSun</vt:lpstr>
      <vt:lpstr>Wingdings</vt:lpstr>
      <vt:lpstr>Microsoft YaHei</vt:lpstr>
      <vt:lpstr>Arial Unicode MS</vt:lpstr>
      <vt:lpstr>Calibri</vt:lpstr>
      <vt:lpstr>Blue Waves</vt:lpstr>
      <vt:lpstr>PERATURAN, KEBIJAKAN DAN PERUNDANG-UNDANGAN</vt:lpstr>
      <vt:lpstr>PERATURAN</vt:lpstr>
      <vt:lpstr>KEBIJAKAN</vt:lpstr>
      <vt:lpstr>PERUNDANG-UNDANGAN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PERATURAN, KEBIJAKAN DAN PERUNDANG-UNDANGAN</dc:title>
  <dc:creator>AGUS BUDI PRASETYO</dc:creator>
  <cp:lastModifiedBy>ASUS</cp:lastModifiedBy>
  <cp:revision>7</cp:revision>
  <dcterms:created xsi:type="dcterms:W3CDTF">2019-02-25T04:38:00Z</dcterms:created>
  <dcterms:modified xsi:type="dcterms:W3CDTF">2019-03-22T04:42:27Z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