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  <p:sldMasterId id="2147483653" r:id="rId3"/>
    <p:sldMasterId id="2147483657" r:id="rId4"/>
  </p:sldMasterIdLst>
  <p:notesMasterIdLst>
    <p:notesMasterId r:id="rId27"/>
  </p:notesMasterIdLst>
  <p:sldIdLst>
    <p:sldId id="578" r:id="rId5"/>
    <p:sldId id="579" r:id="rId6"/>
    <p:sldId id="608" r:id="rId7"/>
    <p:sldId id="610" r:id="rId8"/>
    <p:sldId id="620" r:id="rId9"/>
    <p:sldId id="621" r:id="rId10"/>
    <p:sldId id="611" r:id="rId11"/>
    <p:sldId id="612" r:id="rId12"/>
    <p:sldId id="613" r:id="rId13"/>
    <p:sldId id="622" r:id="rId14"/>
    <p:sldId id="623" r:id="rId15"/>
    <p:sldId id="614" r:id="rId16"/>
    <p:sldId id="615" r:id="rId17"/>
    <p:sldId id="616" r:id="rId18"/>
    <p:sldId id="617" r:id="rId19"/>
    <p:sldId id="618" r:id="rId20"/>
    <p:sldId id="624" r:id="rId21"/>
    <p:sldId id="625" r:id="rId22"/>
    <p:sldId id="626" r:id="rId23"/>
    <p:sldId id="619" r:id="rId24"/>
    <p:sldId id="564" r:id="rId25"/>
    <p:sldId id="32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2CF17-7EA4-4958-B5B2-982504728101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5072C99-3E6E-408E-ACAA-3FAC14411C4C}">
      <dgm:prSet phldrT="[Text]"/>
      <dgm:spPr/>
      <dgm:t>
        <a:bodyPr/>
        <a:lstStyle/>
        <a:p>
          <a:r>
            <a:rPr lang="en-US" dirty="0" err="1" smtClean="0"/>
            <a:t>Bayi</a:t>
          </a:r>
          <a:r>
            <a:rPr lang="en-US" dirty="0" smtClean="0"/>
            <a:t> </a:t>
          </a:r>
          <a:r>
            <a:rPr lang="en-US" dirty="0" err="1" smtClean="0"/>
            <a:t>baru</a:t>
          </a:r>
          <a:r>
            <a:rPr lang="en-US" dirty="0" smtClean="0"/>
            <a:t> </a:t>
          </a:r>
          <a:r>
            <a:rPr lang="en-US" dirty="0" err="1" smtClean="0"/>
            <a:t>lahir</a:t>
          </a:r>
          <a:endParaRPr lang="en-US" dirty="0"/>
        </a:p>
      </dgm:t>
    </dgm:pt>
    <dgm:pt modelId="{02F0C21E-E02E-4731-BFFC-C7A6922EC74E}" type="parTrans" cxnId="{36D577FA-437D-4324-8B3D-E54A40976056}">
      <dgm:prSet/>
      <dgm:spPr/>
      <dgm:t>
        <a:bodyPr/>
        <a:lstStyle/>
        <a:p>
          <a:endParaRPr lang="en-US"/>
        </a:p>
      </dgm:t>
    </dgm:pt>
    <dgm:pt modelId="{0062584B-2609-48ED-90A4-7E1AC58D0B49}" type="sibTrans" cxnId="{36D577FA-437D-4324-8B3D-E54A40976056}">
      <dgm:prSet/>
      <dgm:spPr/>
      <dgm:t>
        <a:bodyPr/>
        <a:lstStyle/>
        <a:p>
          <a:endParaRPr lang="en-US"/>
        </a:p>
      </dgm:t>
    </dgm:pt>
    <dgm:pt modelId="{2B8AC286-CC9F-49F1-B332-545F59A08188}">
      <dgm:prSet phldrT="[Text]"/>
      <dgm:spPr/>
      <dgm:t>
        <a:bodyPr/>
        <a:lstStyle/>
        <a:p>
          <a:r>
            <a:rPr lang="en-US" b="1" dirty="0" err="1" smtClean="0"/>
            <a:t>Bayi</a:t>
          </a:r>
          <a:endParaRPr lang="en-US" b="1" dirty="0" smtClean="0"/>
        </a:p>
      </dgm:t>
    </dgm:pt>
    <dgm:pt modelId="{0DDBCAFD-7FFE-46DD-82B7-9A186913336E}" type="parTrans" cxnId="{DC80A334-2316-477B-81D5-891BFB6D70CD}">
      <dgm:prSet/>
      <dgm:spPr/>
      <dgm:t>
        <a:bodyPr/>
        <a:lstStyle/>
        <a:p>
          <a:endParaRPr lang="en-US"/>
        </a:p>
      </dgm:t>
    </dgm:pt>
    <dgm:pt modelId="{5F6BCD74-7018-4903-9392-C0131D88C86A}" type="sibTrans" cxnId="{DC80A334-2316-477B-81D5-891BFB6D70CD}">
      <dgm:prSet/>
      <dgm:spPr/>
      <dgm:t>
        <a:bodyPr/>
        <a:lstStyle/>
        <a:p>
          <a:endParaRPr lang="en-US"/>
        </a:p>
      </dgm:t>
    </dgm:pt>
    <dgm:pt modelId="{142A19C8-D022-4AD8-938F-38B90EECF5DC}">
      <dgm:prSet phldrT="[Text]"/>
      <dgm:spPr/>
      <dgm:t>
        <a:bodyPr/>
        <a:lstStyle/>
        <a:p>
          <a:r>
            <a:rPr lang="en-US" dirty="0" err="1" smtClean="0"/>
            <a:t>Tidur</a:t>
          </a:r>
          <a:r>
            <a:rPr lang="en-US" dirty="0" smtClean="0"/>
            <a:t> 13-16 jam/</a:t>
          </a:r>
          <a:r>
            <a:rPr lang="en-US" dirty="0" err="1" smtClean="0"/>
            <a:t>hari</a:t>
          </a:r>
          <a:r>
            <a:rPr lang="en-US" dirty="0" smtClean="0"/>
            <a:t>, 20-30% </a:t>
          </a:r>
          <a:r>
            <a:rPr lang="en-US" dirty="0" err="1" smtClean="0"/>
            <a:t>tidur</a:t>
          </a:r>
          <a:r>
            <a:rPr lang="en-US" dirty="0" smtClean="0"/>
            <a:t> NREM</a:t>
          </a:r>
          <a:endParaRPr lang="en-US" dirty="0"/>
        </a:p>
      </dgm:t>
    </dgm:pt>
    <dgm:pt modelId="{EA812CCA-3652-4C47-9630-1F9C0F3EB31B}" type="parTrans" cxnId="{C04E83C7-F97B-4894-B037-BB8146A76B9D}">
      <dgm:prSet/>
      <dgm:spPr/>
      <dgm:t>
        <a:bodyPr/>
        <a:lstStyle/>
        <a:p>
          <a:endParaRPr lang="en-US"/>
        </a:p>
      </dgm:t>
    </dgm:pt>
    <dgm:pt modelId="{5EBECC9B-72FC-4066-8CA1-57DE76E1263C}" type="sibTrans" cxnId="{C04E83C7-F97B-4894-B037-BB8146A76B9D}">
      <dgm:prSet/>
      <dgm:spPr/>
      <dgm:t>
        <a:bodyPr/>
        <a:lstStyle/>
        <a:p>
          <a:endParaRPr lang="en-US"/>
        </a:p>
      </dgm:t>
    </dgm:pt>
    <dgm:pt modelId="{20A32302-A14D-48ED-8742-7462A39B74C9}">
      <dgm:prSet phldrT="[Text]"/>
      <dgm:spPr/>
      <dgm:t>
        <a:bodyPr/>
        <a:lstStyle/>
        <a:p>
          <a:r>
            <a:rPr lang="en-US" dirty="0" err="1" smtClean="0"/>
            <a:t>Mungkin</a:t>
          </a:r>
          <a:r>
            <a:rPr lang="en-US" dirty="0" smtClean="0"/>
            <a:t> </a:t>
          </a:r>
          <a:r>
            <a:rPr lang="en-US" dirty="0" err="1" smtClean="0"/>
            <a:t>tidur</a:t>
          </a:r>
          <a:r>
            <a:rPr lang="en-US" dirty="0" smtClean="0"/>
            <a:t> </a:t>
          </a:r>
          <a:r>
            <a:rPr lang="en-US" dirty="0" err="1" smtClean="0"/>
            <a:t>sepajang</a:t>
          </a:r>
          <a:r>
            <a:rPr lang="en-US" dirty="0" smtClean="0"/>
            <a:t> </a:t>
          </a:r>
          <a:r>
            <a:rPr lang="en-US" dirty="0" err="1" smtClean="0"/>
            <a:t>malam</a:t>
          </a:r>
          <a:endParaRPr lang="en-US" dirty="0"/>
        </a:p>
      </dgm:t>
    </dgm:pt>
    <dgm:pt modelId="{D7ED1380-6DF0-44A0-8FE1-2480C9A566DC}" type="parTrans" cxnId="{CEB4206C-503B-4459-9B7A-699E68FD2DAA}">
      <dgm:prSet/>
      <dgm:spPr/>
      <dgm:t>
        <a:bodyPr/>
        <a:lstStyle/>
        <a:p>
          <a:endParaRPr lang="en-US"/>
        </a:p>
      </dgm:t>
    </dgm:pt>
    <dgm:pt modelId="{3B161AE6-301E-4B11-89B4-2C00446E9793}" type="sibTrans" cxnId="{CEB4206C-503B-4459-9B7A-699E68FD2DAA}">
      <dgm:prSet/>
      <dgm:spPr/>
      <dgm:t>
        <a:bodyPr/>
        <a:lstStyle/>
        <a:p>
          <a:endParaRPr lang="en-US"/>
        </a:p>
      </dgm:t>
    </dgm:pt>
    <dgm:pt modelId="{7523EF52-1F0C-4DEB-8962-E2389CEDCBD0}">
      <dgm:prSet phldrT="[Text]"/>
      <dgm:spPr/>
      <dgm:t>
        <a:bodyPr/>
        <a:lstStyle/>
        <a:p>
          <a:r>
            <a:rPr lang="en-US" dirty="0" smtClean="0"/>
            <a:t>1-3 </a:t>
          </a:r>
          <a:r>
            <a:rPr lang="en-US" dirty="0" err="1" smtClean="0"/>
            <a:t>tahun</a:t>
          </a:r>
          <a:endParaRPr lang="en-US" dirty="0"/>
        </a:p>
      </dgm:t>
    </dgm:pt>
    <dgm:pt modelId="{53C5DC01-7585-4FFF-A368-29611A59700C}" type="parTrans" cxnId="{8C5E3844-7ACA-40E8-A401-6FEDF391E91D}">
      <dgm:prSet/>
      <dgm:spPr/>
      <dgm:t>
        <a:bodyPr/>
        <a:lstStyle/>
        <a:p>
          <a:endParaRPr lang="en-US"/>
        </a:p>
      </dgm:t>
    </dgm:pt>
    <dgm:pt modelId="{90E78A67-78CF-4F7B-98B7-3E9F368E34AC}" type="sibTrans" cxnId="{8C5E3844-7ACA-40E8-A401-6FEDF391E91D}">
      <dgm:prSet/>
      <dgm:spPr/>
      <dgm:t>
        <a:bodyPr/>
        <a:lstStyle/>
        <a:p>
          <a:endParaRPr lang="en-US"/>
        </a:p>
      </dgm:t>
    </dgm:pt>
    <dgm:pt modelId="{78E02CE3-6C1A-4F81-9040-B00AB54890D2}">
      <dgm:prSet phldrT="[Text]"/>
      <dgm:spPr/>
      <dgm:t>
        <a:bodyPr/>
        <a:lstStyle/>
        <a:p>
          <a:r>
            <a:rPr lang="en-US" smtClean="0"/>
            <a:t>Tidur sekitar 11-12 jam/hari</a:t>
          </a:r>
          <a:endParaRPr lang="en-US" dirty="0"/>
        </a:p>
      </dgm:t>
    </dgm:pt>
    <dgm:pt modelId="{7631D8F2-7872-4E06-A318-769393F81A80}" type="parTrans" cxnId="{571883CA-E647-4D39-804C-A30928DE37FE}">
      <dgm:prSet/>
      <dgm:spPr/>
      <dgm:t>
        <a:bodyPr/>
        <a:lstStyle/>
        <a:p>
          <a:endParaRPr lang="en-US"/>
        </a:p>
      </dgm:t>
    </dgm:pt>
    <dgm:pt modelId="{C0746175-A34D-4641-AF70-0F0682DECFA5}" type="sibTrans" cxnId="{571883CA-E647-4D39-804C-A30928DE37FE}">
      <dgm:prSet/>
      <dgm:spPr/>
      <dgm:t>
        <a:bodyPr/>
        <a:lstStyle/>
        <a:p>
          <a:endParaRPr lang="en-US"/>
        </a:p>
      </dgm:t>
    </dgm:pt>
    <dgm:pt modelId="{6C687ABA-5DDA-43C4-B3EB-C3956638A7A2}">
      <dgm:prSet phldrT="[Text]"/>
      <dgm:spPr/>
      <dgm:t>
        <a:bodyPr/>
        <a:lstStyle/>
        <a:p>
          <a:r>
            <a:rPr lang="en-US" smtClean="0"/>
            <a:t>25% tidur REM</a:t>
          </a:r>
          <a:endParaRPr lang="en-US" dirty="0"/>
        </a:p>
      </dgm:t>
    </dgm:pt>
    <dgm:pt modelId="{4F42CAEC-B69E-452B-B47D-BD00DAFD701C}" type="parTrans" cxnId="{8E24453A-0743-4678-8746-07E116FF91AE}">
      <dgm:prSet/>
      <dgm:spPr/>
      <dgm:t>
        <a:bodyPr/>
        <a:lstStyle/>
        <a:p>
          <a:endParaRPr lang="en-US"/>
        </a:p>
      </dgm:t>
    </dgm:pt>
    <dgm:pt modelId="{409CE5AC-D581-4980-A9FC-F3BA29277BC8}" type="sibTrans" cxnId="{8E24453A-0743-4678-8746-07E116FF91AE}">
      <dgm:prSet/>
      <dgm:spPr/>
      <dgm:t>
        <a:bodyPr/>
        <a:lstStyle/>
        <a:p>
          <a:endParaRPr lang="en-US"/>
        </a:p>
      </dgm:t>
    </dgm:pt>
    <dgm:pt modelId="{A63C75C7-9B4D-436E-A8B2-AA003B598276}">
      <dgm:prSet phldrT="[Text]"/>
      <dgm:spPr/>
      <dgm:t>
        <a:bodyPr/>
        <a:lstStyle/>
        <a:p>
          <a:r>
            <a:rPr lang="en-US" dirty="0" err="1" smtClean="0"/>
            <a:t>Dewasa</a:t>
          </a:r>
          <a:r>
            <a:rPr lang="en-US" dirty="0" smtClean="0"/>
            <a:t> </a:t>
          </a:r>
          <a:r>
            <a:rPr lang="en-US" dirty="0" err="1" smtClean="0"/>
            <a:t>Tua</a:t>
          </a:r>
          <a:r>
            <a:rPr lang="en-US" dirty="0" smtClean="0"/>
            <a:t> (</a:t>
          </a:r>
          <a:r>
            <a:rPr lang="en-US" dirty="0" err="1" smtClean="0"/>
            <a:t>diatas</a:t>
          </a:r>
          <a:r>
            <a:rPr lang="en-US" dirty="0" smtClean="0"/>
            <a:t> 60 </a:t>
          </a:r>
          <a:r>
            <a:rPr lang="en-US" dirty="0" err="1" smtClean="0"/>
            <a:t>tahun</a:t>
          </a:r>
          <a:r>
            <a:rPr lang="en-US" dirty="0" smtClean="0"/>
            <a:t>)</a:t>
          </a:r>
          <a:endParaRPr lang="en-US" dirty="0"/>
        </a:p>
      </dgm:t>
    </dgm:pt>
    <dgm:pt modelId="{25937BC1-DFCF-4D4C-8F9D-852203BB3B00}" type="parTrans" cxnId="{F858009D-672A-4E2C-8598-7E394BCE7266}">
      <dgm:prSet/>
      <dgm:spPr/>
      <dgm:t>
        <a:bodyPr/>
        <a:lstStyle/>
        <a:p>
          <a:endParaRPr lang="en-US"/>
        </a:p>
      </dgm:t>
    </dgm:pt>
    <dgm:pt modelId="{63BB017C-C173-4B20-B079-FA73FB49AA14}" type="sibTrans" cxnId="{F858009D-672A-4E2C-8598-7E394BCE7266}">
      <dgm:prSet/>
      <dgm:spPr/>
      <dgm:t>
        <a:bodyPr/>
        <a:lstStyle/>
        <a:p>
          <a:endParaRPr lang="en-US"/>
        </a:p>
      </dgm:t>
    </dgm:pt>
    <dgm:pt modelId="{2A58968C-328B-45FA-9207-A81D0FE0612F}">
      <dgm:prSet phldrT="[Text]"/>
      <dgm:spPr/>
      <dgm:t>
        <a:bodyPr/>
        <a:lstStyle/>
        <a:p>
          <a:r>
            <a:rPr lang="en-US" dirty="0" smtClean="0"/>
            <a:t>3-6 </a:t>
          </a:r>
          <a:r>
            <a:rPr lang="en-US" dirty="0" err="1" smtClean="0"/>
            <a:t>tahun</a:t>
          </a:r>
          <a:endParaRPr lang="en-US" dirty="0"/>
        </a:p>
      </dgm:t>
    </dgm:pt>
    <dgm:pt modelId="{F9841095-C2A2-4FAA-BAA0-1A96889E3520}" type="parTrans" cxnId="{DCCD6532-AA01-4D7C-A61A-83BCE74D2FC0}">
      <dgm:prSet/>
      <dgm:spPr/>
      <dgm:t>
        <a:bodyPr/>
        <a:lstStyle/>
        <a:p>
          <a:endParaRPr lang="en-US"/>
        </a:p>
      </dgm:t>
    </dgm:pt>
    <dgm:pt modelId="{CDDDFEE5-9647-476C-BF13-66134034CB6B}" type="sibTrans" cxnId="{DCCD6532-AA01-4D7C-A61A-83BCE74D2FC0}">
      <dgm:prSet/>
      <dgm:spPr/>
      <dgm:t>
        <a:bodyPr/>
        <a:lstStyle/>
        <a:p>
          <a:endParaRPr lang="en-US"/>
        </a:p>
      </dgm:t>
    </dgm:pt>
    <dgm:pt modelId="{4C26900E-A056-49A7-82EA-15A32749E8F7}">
      <dgm:prSet phldrT="[Text]"/>
      <dgm:spPr/>
      <dgm:t>
        <a:bodyPr/>
        <a:lstStyle/>
        <a:p>
          <a:r>
            <a:rPr lang="en-US" dirty="0" err="1" smtClean="0"/>
            <a:t>Akhil</a:t>
          </a:r>
          <a:r>
            <a:rPr lang="en-US" dirty="0" smtClean="0"/>
            <a:t> </a:t>
          </a:r>
          <a:r>
            <a:rPr lang="en-US" dirty="0" err="1" smtClean="0"/>
            <a:t>balig</a:t>
          </a:r>
          <a:endParaRPr lang="en-US" dirty="0"/>
        </a:p>
      </dgm:t>
    </dgm:pt>
    <dgm:pt modelId="{1D4C57FE-9548-4CDF-8E81-10C11F354A6A}" type="parTrans" cxnId="{B2EA7BE3-7BFA-404A-A446-10305FA7CCE7}">
      <dgm:prSet/>
      <dgm:spPr/>
      <dgm:t>
        <a:bodyPr/>
        <a:lstStyle/>
        <a:p>
          <a:endParaRPr lang="en-US"/>
        </a:p>
      </dgm:t>
    </dgm:pt>
    <dgm:pt modelId="{8E9C247B-696C-45C0-9D19-02A2B3CDC65E}" type="sibTrans" cxnId="{B2EA7BE3-7BFA-404A-A446-10305FA7CCE7}">
      <dgm:prSet/>
      <dgm:spPr/>
      <dgm:t>
        <a:bodyPr/>
        <a:lstStyle/>
        <a:p>
          <a:endParaRPr lang="en-US"/>
        </a:p>
      </dgm:t>
    </dgm:pt>
    <dgm:pt modelId="{6769C524-A948-4226-B952-261E29D986D2}">
      <dgm:prSet phldrT="[Text]"/>
      <dgm:spPr/>
      <dgm:t>
        <a:bodyPr/>
        <a:lstStyle/>
        <a:p>
          <a:r>
            <a:rPr lang="en-US" dirty="0" err="1" smtClean="0"/>
            <a:t>Dewasa</a:t>
          </a:r>
          <a:r>
            <a:rPr lang="en-US" dirty="0" smtClean="0"/>
            <a:t> </a:t>
          </a:r>
          <a:r>
            <a:rPr lang="en-US" dirty="0" err="1" smtClean="0"/>
            <a:t>Muda</a:t>
          </a:r>
          <a:endParaRPr lang="en-US" dirty="0"/>
        </a:p>
      </dgm:t>
    </dgm:pt>
    <dgm:pt modelId="{F91AFE58-938C-4779-8956-3414471E20DD}" type="parTrans" cxnId="{F94AF328-B604-4A78-AE28-49D6F89CDEDD}">
      <dgm:prSet/>
      <dgm:spPr/>
      <dgm:t>
        <a:bodyPr/>
        <a:lstStyle/>
        <a:p>
          <a:endParaRPr lang="en-US"/>
        </a:p>
      </dgm:t>
    </dgm:pt>
    <dgm:pt modelId="{ED2D3B33-0038-442E-B5EA-5ED14409B390}" type="sibTrans" cxnId="{F94AF328-B604-4A78-AE28-49D6F89CDEDD}">
      <dgm:prSet/>
      <dgm:spPr/>
      <dgm:t>
        <a:bodyPr/>
        <a:lstStyle/>
        <a:p>
          <a:endParaRPr lang="en-US"/>
        </a:p>
      </dgm:t>
    </dgm:pt>
    <dgm:pt modelId="{33FB84D6-8020-4BA0-A81A-25F3A4156B2A}">
      <dgm:prSet phldrT="[Text]"/>
      <dgm:spPr/>
      <dgm:t>
        <a:bodyPr/>
        <a:lstStyle/>
        <a:p>
          <a:r>
            <a:rPr lang="en-US" dirty="0" err="1" smtClean="0"/>
            <a:t>Dewasa</a:t>
          </a:r>
          <a:r>
            <a:rPr lang="en-US" dirty="0" smtClean="0"/>
            <a:t> </a:t>
          </a:r>
          <a:r>
            <a:rPr lang="en-US" dirty="0" err="1" smtClean="0"/>
            <a:t>Pertengahan</a:t>
          </a:r>
          <a:endParaRPr lang="en-US" dirty="0"/>
        </a:p>
      </dgm:t>
    </dgm:pt>
    <dgm:pt modelId="{D2CC5551-A8C1-4865-AB6E-3A4F21BB36B8}" type="parTrans" cxnId="{B27FAADB-B20E-4787-A2EA-AC89EF94A60D}">
      <dgm:prSet/>
      <dgm:spPr/>
      <dgm:t>
        <a:bodyPr/>
        <a:lstStyle/>
        <a:p>
          <a:endParaRPr lang="en-US"/>
        </a:p>
      </dgm:t>
    </dgm:pt>
    <dgm:pt modelId="{42286373-D4AC-465A-8B65-AB11BC0891C9}" type="sibTrans" cxnId="{B27FAADB-B20E-4787-A2EA-AC89EF94A60D}">
      <dgm:prSet/>
      <dgm:spPr/>
      <dgm:t>
        <a:bodyPr/>
        <a:lstStyle/>
        <a:p>
          <a:endParaRPr lang="en-US"/>
        </a:p>
      </dgm:t>
    </dgm:pt>
    <dgm:pt modelId="{098365AB-6180-4E1D-8133-B8FF2DCD4309}">
      <dgm:prSet phldrT="[Text]"/>
      <dgm:spPr/>
      <dgm:t>
        <a:bodyPr/>
        <a:lstStyle/>
        <a:p>
          <a:r>
            <a:rPr lang="en-US" dirty="0" smtClean="0"/>
            <a:t>50% </a:t>
          </a:r>
          <a:r>
            <a:rPr lang="en-US" dirty="0" err="1" smtClean="0"/>
            <a:t>tidur</a:t>
          </a:r>
          <a:r>
            <a:rPr lang="en-US" dirty="0" smtClean="0"/>
            <a:t> NREM </a:t>
          </a:r>
          <a:r>
            <a:rPr lang="en-US" dirty="0" err="1" smtClean="0"/>
            <a:t>siklus</a:t>
          </a:r>
          <a:r>
            <a:rPr lang="en-US" dirty="0" smtClean="0"/>
            <a:t> </a:t>
          </a:r>
          <a:r>
            <a:rPr lang="en-US" dirty="0" err="1" smtClean="0"/>
            <a:t>tidur</a:t>
          </a:r>
          <a:r>
            <a:rPr lang="en-US" dirty="0" smtClean="0"/>
            <a:t> 45-60 </a:t>
          </a:r>
          <a:r>
            <a:rPr lang="en-US" dirty="0" err="1" smtClean="0"/>
            <a:t>menit</a:t>
          </a:r>
          <a:endParaRPr lang="en-US" dirty="0"/>
        </a:p>
      </dgm:t>
    </dgm:pt>
    <dgm:pt modelId="{67E0409C-7EFC-4B5F-B9F7-D325E999FC55}" type="sibTrans" cxnId="{8B040B54-AFCE-4EB4-AF86-048756FD7DD4}">
      <dgm:prSet/>
      <dgm:spPr/>
      <dgm:t>
        <a:bodyPr/>
        <a:lstStyle/>
        <a:p>
          <a:endParaRPr lang="en-US"/>
        </a:p>
      </dgm:t>
    </dgm:pt>
    <dgm:pt modelId="{0ACC3D34-0BD6-4AAE-AEFF-FF7FB324F24E}" type="parTrans" cxnId="{8B040B54-AFCE-4EB4-AF86-048756FD7DD4}">
      <dgm:prSet/>
      <dgm:spPr/>
      <dgm:t>
        <a:bodyPr/>
        <a:lstStyle/>
        <a:p>
          <a:endParaRPr lang="en-US"/>
        </a:p>
      </dgm:t>
    </dgm:pt>
    <dgm:pt modelId="{C71A1C89-B432-40EF-A470-0D23EABC9DC2}">
      <dgm:prSet phldrT="[Text]"/>
      <dgm:spPr/>
      <dgm:t>
        <a:bodyPr/>
        <a:lstStyle/>
        <a:p>
          <a:r>
            <a:rPr lang="en-US" dirty="0" err="1" smtClean="0"/>
            <a:t>Tidur</a:t>
          </a:r>
          <a:r>
            <a:rPr lang="en-US" dirty="0" smtClean="0"/>
            <a:t> 14-18 jam/</a:t>
          </a:r>
          <a:r>
            <a:rPr lang="en-US" dirty="0" err="1" smtClean="0"/>
            <a:t>hari</a:t>
          </a:r>
          <a:r>
            <a:rPr lang="en-US" dirty="0" smtClean="0"/>
            <a:t>, RR </a:t>
          </a:r>
          <a:r>
            <a:rPr lang="en-US" dirty="0" err="1" smtClean="0"/>
            <a:t>teratur</a:t>
          </a:r>
          <a:r>
            <a:rPr lang="en-US" dirty="0" smtClean="0"/>
            <a:t>, </a:t>
          </a:r>
          <a:r>
            <a:rPr lang="en-US" dirty="0" err="1" smtClean="0"/>
            <a:t>gerakan</a:t>
          </a:r>
          <a:r>
            <a:rPr lang="en-US" dirty="0" smtClean="0"/>
            <a:t> </a:t>
          </a:r>
          <a:r>
            <a:rPr lang="en-US" dirty="0" err="1" smtClean="0"/>
            <a:t>tubuh</a:t>
          </a:r>
          <a:r>
            <a:rPr lang="en-US" dirty="0" smtClean="0"/>
            <a:t> </a:t>
          </a:r>
          <a:r>
            <a:rPr lang="en-US" dirty="0" err="1" smtClean="0"/>
            <a:t>sedikit</a:t>
          </a:r>
          <a:r>
            <a:rPr lang="en-US" dirty="0" smtClean="0"/>
            <a:t>,</a:t>
          </a:r>
          <a:endParaRPr lang="en-US" dirty="0"/>
        </a:p>
      </dgm:t>
    </dgm:pt>
    <dgm:pt modelId="{2D25E70E-4E83-4CC1-9AA4-EA54B33D2E65}" type="sibTrans" cxnId="{7C0D69F7-56FE-4E2C-81B9-9BE3CD860AE5}">
      <dgm:prSet/>
      <dgm:spPr/>
      <dgm:t>
        <a:bodyPr/>
        <a:lstStyle/>
        <a:p>
          <a:endParaRPr lang="en-US"/>
        </a:p>
      </dgm:t>
    </dgm:pt>
    <dgm:pt modelId="{E6049098-F23B-4F02-B717-5470816AC7DE}" type="parTrans" cxnId="{7C0D69F7-56FE-4E2C-81B9-9BE3CD860AE5}">
      <dgm:prSet/>
      <dgm:spPr/>
      <dgm:t>
        <a:bodyPr/>
        <a:lstStyle/>
        <a:p>
          <a:endParaRPr lang="en-US"/>
        </a:p>
      </dgm:t>
    </dgm:pt>
    <dgm:pt modelId="{7D654E34-AAB7-4D2D-A97E-98E93015014E}">
      <dgm:prSet phldrT="[Text]"/>
      <dgm:spPr/>
      <dgm:t>
        <a:bodyPr/>
        <a:lstStyle/>
        <a:p>
          <a:r>
            <a:rPr lang="en-US" dirty="0" err="1" smtClean="0"/>
            <a:t>Tidur</a:t>
          </a:r>
          <a:r>
            <a:rPr lang="en-US" dirty="0" smtClean="0"/>
            <a:t> </a:t>
          </a:r>
          <a:r>
            <a:rPr lang="en-US" dirty="0" err="1" smtClean="0"/>
            <a:t>sekitar</a:t>
          </a:r>
          <a:r>
            <a:rPr lang="en-US" dirty="0" smtClean="0"/>
            <a:t> 11 jam/</a:t>
          </a:r>
          <a:r>
            <a:rPr lang="en-US" dirty="0" err="1" smtClean="0"/>
            <a:t>hari</a:t>
          </a:r>
          <a:endParaRPr lang="en-US" dirty="0"/>
        </a:p>
      </dgm:t>
    </dgm:pt>
    <dgm:pt modelId="{3655F5E0-00DA-4F49-AF3B-91052C18B329}" type="parTrans" cxnId="{2A552281-7AD9-4A9B-BD3D-204E70DD7564}">
      <dgm:prSet/>
      <dgm:spPr/>
    </dgm:pt>
    <dgm:pt modelId="{97502960-25A1-48CA-8E52-C8DDB34DFA17}" type="sibTrans" cxnId="{2A552281-7AD9-4A9B-BD3D-204E70DD7564}">
      <dgm:prSet/>
      <dgm:spPr/>
    </dgm:pt>
    <dgm:pt modelId="{9CCD129C-D376-433A-B04B-8666E8462C96}">
      <dgm:prSet phldrT="[Text]"/>
      <dgm:spPr/>
      <dgm:t>
        <a:bodyPr/>
        <a:lstStyle/>
        <a:p>
          <a:r>
            <a:rPr lang="en-US" dirty="0" err="1" smtClean="0"/>
            <a:t>Tidur</a:t>
          </a:r>
          <a:r>
            <a:rPr lang="en-US" dirty="0" smtClean="0"/>
            <a:t> </a:t>
          </a:r>
          <a:r>
            <a:rPr lang="en-US" dirty="0" err="1" smtClean="0"/>
            <a:t>sekitar</a:t>
          </a:r>
          <a:r>
            <a:rPr lang="en-US" dirty="0" smtClean="0"/>
            <a:t> 7-8,5 jam/</a:t>
          </a:r>
          <a:r>
            <a:rPr lang="en-US" dirty="0" err="1" smtClean="0"/>
            <a:t>hari</a:t>
          </a:r>
          <a:endParaRPr lang="en-US" dirty="0"/>
        </a:p>
      </dgm:t>
    </dgm:pt>
    <dgm:pt modelId="{6529CD08-3427-4D22-98D3-F3F67106687D}" type="parTrans" cxnId="{7C266699-F47A-4621-8C7C-A31875729801}">
      <dgm:prSet/>
      <dgm:spPr/>
    </dgm:pt>
    <dgm:pt modelId="{20C308D0-3227-46CC-9EE6-901E90A12007}" type="sibTrans" cxnId="{7C266699-F47A-4621-8C7C-A31875729801}">
      <dgm:prSet/>
      <dgm:spPr/>
    </dgm:pt>
    <dgm:pt modelId="{759FD7B4-8FFE-4B1E-9726-15D71B4B4891}">
      <dgm:prSet phldrT="[Text]"/>
      <dgm:spPr/>
      <dgm:t>
        <a:bodyPr/>
        <a:lstStyle/>
        <a:p>
          <a:r>
            <a:rPr lang="en-US" dirty="0" err="1" smtClean="0"/>
            <a:t>Tidur</a:t>
          </a:r>
          <a:r>
            <a:rPr lang="en-US" dirty="0" smtClean="0"/>
            <a:t> </a:t>
          </a:r>
          <a:r>
            <a:rPr lang="en-US" dirty="0" err="1" smtClean="0"/>
            <a:t>sekitar</a:t>
          </a:r>
          <a:r>
            <a:rPr lang="en-US" dirty="0" smtClean="0"/>
            <a:t> 7-8 jam/</a:t>
          </a:r>
          <a:r>
            <a:rPr lang="en-US" dirty="0" err="1" smtClean="0"/>
            <a:t>hari</a:t>
          </a:r>
          <a:endParaRPr lang="en-US" dirty="0"/>
        </a:p>
      </dgm:t>
    </dgm:pt>
    <dgm:pt modelId="{D09DD225-DD11-4D43-932F-29D199AA3335}" type="parTrans" cxnId="{2459D415-8205-4CEA-BF9E-392DC4059F1F}">
      <dgm:prSet/>
      <dgm:spPr/>
    </dgm:pt>
    <dgm:pt modelId="{A01D1558-221E-4E34-ADF3-A4944B877B70}" type="sibTrans" cxnId="{2459D415-8205-4CEA-BF9E-392DC4059F1F}">
      <dgm:prSet/>
      <dgm:spPr/>
    </dgm:pt>
    <dgm:pt modelId="{B826D702-D785-4396-A01D-15AEC15AA03C}">
      <dgm:prSet phldrT="[Text]"/>
      <dgm:spPr/>
      <dgm:t>
        <a:bodyPr/>
        <a:lstStyle/>
        <a:p>
          <a:r>
            <a:rPr lang="en-US" dirty="0" err="1" smtClean="0"/>
            <a:t>Tidur</a:t>
          </a:r>
          <a:r>
            <a:rPr lang="en-US" dirty="0" smtClean="0"/>
            <a:t> </a:t>
          </a:r>
          <a:r>
            <a:rPr lang="en-US" dirty="0" err="1" smtClean="0"/>
            <a:t>sekitar</a:t>
          </a:r>
          <a:r>
            <a:rPr lang="en-US" dirty="0" smtClean="0"/>
            <a:t> 7-8 jam/</a:t>
          </a:r>
          <a:r>
            <a:rPr lang="en-US" dirty="0" err="1" smtClean="0"/>
            <a:t>hari</a:t>
          </a:r>
          <a:r>
            <a:rPr lang="en-US" dirty="0" smtClean="0"/>
            <a:t>, 20% </a:t>
          </a:r>
          <a:r>
            <a:rPr lang="en-US" dirty="0" err="1" smtClean="0"/>
            <a:t>tidur</a:t>
          </a:r>
          <a:r>
            <a:rPr lang="en-US" dirty="0" smtClean="0"/>
            <a:t> REM</a:t>
          </a:r>
          <a:endParaRPr lang="en-US" dirty="0"/>
        </a:p>
      </dgm:t>
    </dgm:pt>
    <dgm:pt modelId="{D963FCC1-6217-4CAD-852D-5C94067A4B85}" type="parTrans" cxnId="{D6A4C6E5-DD0B-44C7-A8B9-B63BD0247DCF}">
      <dgm:prSet/>
      <dgm:spPr/>
    </dgm:pt>
    <dgm:pt modelId="{A6D5CAD8-A3A1-48C7-9AF8-16CBD2167C7A}" type="sibTrans" cxnId="{D6A4C6E5-DD0B-44C7-A8B9-B63BD0247DCF}">
      <dgm:prSet/>
      <dgm:spPr/>
    </dgm:pt>
    <dgm:pt modelId="{89B46053-CB57-41C9-9494-585900884FCD}">
      <dgm:prSet phldrT="[Text]"/>
      <dgm:spPr/>
      <dgm:t>
        <a:bodyPr/>
        <a:lstStyle/>
        <a:p>
          <a:r>
            <a:rPr lang="en-US" dirty="0" err="1" smtClean="0"/>
            <a:t>Tidur</a:t>
          </a:r>
          <a:r>
            <a:rPr lang="en-US" dirty="0" smtClean="0"/>
            <a:t> </a:t>
          </a:r>
          <a:r>
            <a:rPr lang="en-US" dirty="0" err="1" smtClean="0"/>
            <a:t>sekitar</a:t>
          </a:r>
          <a:r>
            <a:rPr lang="en-US" dirty="0" smtClean="0"/>
            <a:t> 5-6 jam/</a:t>
          </a:r>
          <a:r>
            <a:rPr lang="en-US" dirty="0" err="1" smtClean="0"/>
            <a:t>hari</a:t>
          </a:r>
          <a:r>
            <a:rPr lang="en-US" dirty="0" smtClean="0"/>
            <a:t>, 20-25% </a:t>
          </a:r>
          <a:r>
            <a:rPr lang="en-US" dirty="0" err="1" smtClean="0"/>
            <a:t>tidur</a:t>
          </a:r>
          <a:r>
            <a:rPr lang="en-US" dirty="0" smtClean="0"/>
            <a:t> REM</a:t>
          </a:r>
          <a:endParaRPr lang="en-US" dirty="0"/>
        </a:p>
      </dgm:t>
    </dgm:pt>
    <dgm:pt modelId="{14982D24-D455-44CD-93A3-BB7DDC90C795}" type="parTrans" cxnId="{F395AB92-1700-4909-82BC-0346BFFB8BA1}">
      <dgm:prSet/>
      <dgm:spPr/>
    </dgm:pt>
    <dgm:pt modelId="{284B0D13-2723-41E2-93B9-1D849EF120B9}" type="sibTrans" cxnId="{F395AB92-1700-4909-82BC-0346BFFB8BA1}">
      <dgm:prSet/>
      <dgm:spPr/>
    </dgm:pt>
    <dgm:pt modelId="{FB432379-555C-4531-8E77-0AB15F885FD0}">
      <dgm:prSet phldrT="[Text]"/>
      <dgm:spPr/>
      <dgm:t>
        <a:bodyPr/>
        <a:lstStyle/>
        <a:p>
          <a:r>
            <a:rPr lang="en-US" dirty="0" smtClean="0"/>
            <a:t>20% </a:t>
          </a:r>
          <a:r>
            <a:rPr lang="en-US" dirty="0" err="1" smtClean="0"/>
            <a:t>tidur</a:t>
          </a:r>
          <a:r>
            <a:rPr lang="en-US" dirty="0" smtClean="0"/>
            <a:t> REM</a:t>
          </a:r>
          <a:endParaRPr lang="en-US" dirty="0"/>
        </a:p>
      </dgm:t>
    </dgm:pt>
    <dgm:pt modelId="{CD69932F-D9CC-4077-AE0D-6CA3EE6D1182}" type="parTrans" cxnId="{714B060B-A6F3-4802-A2B5-5E89B5498D17}">
      <dgm:prSet/>
      <dgm:spPr/>
    </dgm:pt>
    <dgm:pt modelId="{465FB66D-5898-41ED-A731-40EA4AE0B19C}" type="sibTrans" cxnId="{714B060B-A6F3-4802-A2B5-5E89B5498D17}">
      <dgm:prSet/>
      <dgm:spPr/>
    </dgm:pt>
    <dgm:pt modelId="{B27F3B8F-BE86-4172-8AF2-C7641A4A5511}">
      <dgm:prSet/>
      <dgm:spPr/>
      <dgm:t>
        <a:bodyPr/>
        <a:lstStyle/>
        <a:p>
          <a:r>
            <a:rPr lang="en-US" dirty="0" smtClean="0"/>
            <a:t>20% </a:t>
          </a:r>
          <a:r>
            <a:rPr lang="en-US" dirty="0" err="1" smtClean="0"/>
            <a:t>tidur</a:t>
          </a:r>
          <a:r>
            <a:rPr lang="en-US" dirty="0" smtClean="0"/>
            <a:t> REM</a:t>
          </a:r>
          <a:endParaRPr lang="en-US" dirty="0"/>
        </a:p>
      </dgm:t>
    </dgm:pt>
    <dgm:pt modelId="{480E4EBA-599D-4A7F-8E56-A34F11C3020C}" type="parTrans" cxnId="{E51C298F-09FB-453E-A838-F5C1D9B9B260}">
      <dgm:prSet/>
      <dgm:spPr/>
      <dgm:t>
        <a:bodyPr/>
        <a:lstStyle/>
        <a:p>
          <a:endParaRPr lang="en-US"/>
        </a:p>
      </dgm:t>
    </dgm:pt>
    <dgm:pt modelId="{7B99374C-017A-4379-AB20-2DDDB2FFAD81}" type="sibTrans" cxnId="{E51C298F-09FB-453E-A838-F5C1D9B9B260}">
      <dgm:prSet/>
      <dgm:spPr/>
      <dgm:t>
        <a:bodyPr/>
        <a:lstStyle/>
        <a:p>
          <a:endParaRPr lang="en-US"/>
        </a:p>
      </dgm:t>
    </dgm:pt>
    <dgm:pt modelId="{7047B07B-2053-42E6-A3D2-FF0A679746AD}">
      <dgm:prSet/>
      <dgm:spPr/>
      <dgm:t>
        <a:bodyPr/>
        <a:lstStyle/>
        <a:p>
          <a:r>
            <a:rPr lang="en-US" dirty="0" smtClean="0"/>
            <a:t>20-50% </a:t>
          </a:r>
          <a:r>
            <a:rPr lang="en-US" dirty="0" err="1" smtClean="0"/>
            <a:t>tidur</a:t>
          </a:r>
          <a:r>
            <a:rPr lang="en-US" dirty="0" smtClean="0"/>
            <a:t> REM</a:t>
          </a:r>
          <a:endParaRPr lang="en-US" dirty="0"/>
        </a:p>
      </dgm:t>
    </dgm:pt>
    <dgm:pt modelId="{50ED1E3B-82B4-411A-A72E-48B83FDDA782}" type="parTrans" cxnId="{666CC739-C01F-457A-85A6-93671D850EFD}">
      <dgm:prSet/>
      <dgm:spPr/>
      <dgm:t>
        <a:bodyPr/>
        <a:lstStyle/>
        <a:p>
          <a:endParaRPr lang="en-US"/>
        </a:p>
      </dgm:t>
    </dgm:pt>
    <dgm:pt modelId="{83861BEC-4F55-4062-8C4C-B91ABBE4610F}" type="sibTrans" cxnId="{666CC739-C01F-457A-85A6-93671D850EFD}">
      <dgm:prSet/>
      <dgm:spPr/>
      <dgm:t>
        <a:bodyPr/>
        <a:lstStyle/>
        <a:p>
          <a:endParaRPr lang="en-US"/>
        </a:p>
      </dgm:t>
    </dgm:pt>
    <dgm:pt modelId="{F83FF492-1015-4EDB-B769-75E49F934680}">
      <dgm:prSet phldrT="[Text]"/>
      <dgm:spPr/>
      <dgm:t>
        <a:bodyPr/>
        <a:lstStyle/>
        <a:p>
          <a:r>
            <a:rPr lang="en-US" dirty="0" err="1" smtClean="0"/>
            <a:t>Mungkin</a:t>
          </a:r>
          <a:r>
            <a:rPr lang="en-US" dirty="0" smtClean="0"/>
            <a:t> </a:t>
          </a:r>
          <a:r>
            <a:rPr lang="en-US" dirty="0" err="1" smtClean="0"/>
            <a:t>mengalami</a:t>
          </a:r>
          <a:r>
            <a:rPr lang="en-US" dirty="0" smtClean="0"/>
            <a:t> insomnia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sulit</a:t>
          </a:r>
          <a:r>
            <a:rPr lang="en-US" dirty="0" smtClean="0"/>
            <a:t> </a:t>
          </a:r>
          <a:r>
            <a:rPr lang="en-US" dirty="0" err="1" smtClean="0"/>
            <a:t>tidur</a:t>
          </a:r>
          <a:endParaRPr lang="en-US" dirty="0"/>
        </a:p>
      </dgm:t>
    </dgm:pt>
    <dgm:pt modelId="{B70EA2D1-EB19-4D8C-A1FB-C79E33EE8E29}" type="parTrans" cxnId="{380D54FB-1583-4809-A437-9F0970930433}">
      <dgm:prSet/>
      <dgm:spPr/>
    </dgm:pt>
    <dgm:pt modelId="{F2B63774-5C52-4D5B-81A3-7B2C96E2055A}" type="sibTrans" cxnId="{380D54FB-1583-4809-A437-9F0970930433}">
      <dgm:prSet/>
      <dgm:spPr/>
    </dgm:pt>
    <dgm:pt modelId="{716FAC27-BB39-4D8C-9E52-3ED61407B5AC}">
      <dgm:prSet phldrT="[Text]"/>
      <dgm:spPr/>
      <dgm:t>
        <a:bodyPr/>
        <a:lstStyle/>
        <a:p>
          <a:r>
            <a:rPr lang="en-US" dirty="0" err="1" smtClean="0"/>
            <a:t>Mungkin</a:t>
          </a:r>
          <a:r>
            <a:rPr lang="en-US" dirty="0" smtClean="0"/>
            <a:t> </a:t>
          </a:r>
          <a:r>
            <a:rPr lang="en-US" dirty="0" err="1" smtClean="0"/>
            <a:t>mengalami</a:t>
          </a:r>
          <a:r>
            <a:rPr lang="en-US" dirty="0" smtClean="0"/>
            <a:t> insomnia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sering</a:t>
          </a:r>
          <a:r>
            <a:rPr lang="en-US" dirty="0" smtClean="0"/>
            <a:t> </a:t>
          </a:r>
          <a:r>
            <a:rPr lang="en-US" dirty="0" err="1" smtClean="0"/>
            <a:t>bangun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</a:t>
          </a:r>
          <a:r>
            <a:rPr lang="en-US" dirty="0" err="1" smtClean="0"/>
            <a:t>tidur</a:t>
          </a:r>
          <a:endParaRPr lang="en-US" dirty="0"/>
        </a:p>
      </dgm:t>
    </dgm:pt>
    <dgm:pt modelId="{CEC6412F-3B55-4345-BB95-427FE2197810}" type="parTrans" cxnId="{2BFC921B-8466-4FB9-B65F-555767F2CCB2}">
      <dgm:prSet/>
      <dgm:spPr/>
    </dgm:pt>
    <dgm:pt modelId="{D61CC39E-A363-4349-84B9-D2BB49E60A4B}" type="sibTrans" cxnId="{2BFC921B-8466-4FB9-B65F-555767F2CCB2}">
      <dgm:prSet/>
      <dgm:spPr/>
    </dgm:pt>
    <dgm:pt modelId="{64A8D82B-C787-4E8A-A9B8-D18087FA883F}" type="pres">
      <dgm:prSet presAssocID="{0262CF17-7EA4-4958-B5B2-9825047281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F51F9B-D112-48D2-A2FD-40A6D5CEA4F7}" type="pres">
      <dgm:prSet presAssocID="{95072C99-3E6E-408E-ACAA-3FAC14411C4C}" presName="linNode" presStyleCnt="0"/>
      <dgm:spPr/>
    </dgm:pt>
    <dgm:pt modelId="{0EDDF36F-5FDF-46C1-AA3F-FEC527D3661F}" type="pres">
      <dgm:prSet presAssocID="{95072C99-3E6E-408E-ACAA-3FAC14411C4C}" presName="parentText" presStyleLbl="node1" presStyleIdx="0" presStyleCnt="8" custScaleX="723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9DE52-AEC1-4CED-9B67-7A2010D7B183}" type="pres">
      <dgm:prSet presAssocID="{95072C99-3E6E-408E-ACAA-3FAC14411C4C}" presName="descendantText" presStyleLbl="alignAccFollowNode1" presStyleIdx="0" presStyleCnt="8" custLinFactNeighborX="0" custLinFactNeighborY="-12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FBA6B-1090-4DC3-9A93-A5167E4BF304}" type="pres">
      <dgm:prSet presAssocID="{0062584B-2609-48ED-90A4-7E1AC58D0B49}" presName="sp" presStyleCnt="0"/>
      <dgm:spPr/>
    </dgm:pt>
    <dgm:pt modelId="{F5044357-611A-46CB-B263-07C33772536C}" type="pres">
      <dgm:prSet presAssocID="{2B8AC286-CC9F-49F1-B332-545F59A08188}" presName="linNode" presStyleCnt="0"/>
      <dgm:spPr/>
    </dgm:pt>
    <dgm:pt modelId="{3E2B0109-A299-4593-A087-40FBCCE02831}" type="pres">
      <dgm:prSet presAssocID="{2B8AC286-CC9F-49F1-B332-545F59A08188}" presName="parentText" presStyleLbl="node1" presStyleIdx="1" presStyleCnt="8" custScaleX="73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7AD27-596D-4C9E-9985-2676374065BE}" type="pres">
      <dgm:prSet presAssocID="{2B8AC286-CC9F-49F1-B332-545F59A08188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BA0A7-731B-457B-B3FF-0609C06D6CE7}" type="pres">
      <dgm:prSet presAssocID="{5F6BCD74-7018-4903-9392-C0131D88C86A}" presName="sp" presStyleCnt="0"/>
      <dgm:spPr/>
    </dgm:pt>
    <dgm:pt modelId="{65EB9673-00E3-4884-8403-9DEC29B129A0}" type="pres">
      <dgm:prSet presAssocID="{7523EF52-1F0C-4DEB-8962-E2389CEDCBD0}" presName="linNode" presStyleCnt="0"/>
      <dgm:spPr/>
    </dgm:pt>
    <dgm:pt modelId="{A2FD3076-4146-485B-86E3-A80999479540}" type="pres">
      <dgm:prSet presAssocID="{7523EF52-1F0C-4DEB-8962-E2389CEDCBD0}" presName="parentText" presStyleLbl="node1" presStyleIdx="2" presStyleCnt="8" custScaleX="725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F2938-DF86-4696-A7AF-DA994BF90343}" type="pres">
      <dgm:prSet presAssocID="{7523EF52-1F0C-4DEB-8962-E2389CEDCBD0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A8AEA-18E7-43CD-A4D2-C5C6F1CEC74C}" type="pres">
      <dgm:prSet presAssocID="{90E78A67-78CF-4F7B-98B7-3E9F368E34AC}" presName="sp" presStyleCnt="0"/>
      <dgm:spPr/>
    </dgm:pt>
    <dgm:pt modelId="{2E4DFC1C-E652-477B-881D-1D11690C2C99}" type="pres">
      <dgm:prSet presAssocID="{2A58968C-328B-45FA-9207-A81D0FE0612F}" presName="linNode" presStyleCnt="0"/>
      <dgm:spPr/>
    </dgm:pt>
    <dgm:pt modelId="{E2F2574C-B274-450D-9F46-7DAB2E41948B}" type="pres">
      <dgm:prSet presAssocID="{2A58968C-328B-45FA-9207-A81D0FE0612F}" presName="parentText" presStyleLbl="node1" presStyleIdx="3" presStyleCnt="8" custScaleX="723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9E99C-80DB-491C-AA3D-53BD9B07AF70}" type="pres">
      <dgm:prSet presAssocID="{2A58968C-328B-45FA-9207-A81D0FE0612F}" presName="descendantText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0008F-9E28-4E36-84A9-407EC3F69D07}" type="pres">
      <dgm:prSet presAssocID="{CDDDFEE5-9647-476C-BF13-66134034CB6B}" presName="sp" presStyleCnt="0"/>
      <dgm:spPr/>
    </dgm:pt>
    <dgm:pt modelId="{EEC59AEE-AB1F-4EE9-9F13-585E7F52BFB8}" type="pres">
      <dgm:prSet presAssocID="{4C26900E-A056-49A7-82EA-15A32749E8F7}" presName="linNode" presStyleCnt="0"/>
      <dgm:spPr/>
    </dgm:pt>
    <dgm:pt modelId="{9BD8061B-E767-4784-8A65-66350437D6C2}" type="pres">
      <dgm:prSet presAssocID="{4C26900E-A056-49A7-82EA-15A32749E8F7}" presName="parentText" presStyleLbl="node1" presStyleIdx="4" presStyleCnt="8" custScaleX="72252" custLinFactNeighborX="-975" custLinFactNeighborY="1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158AC-8875-4756-9AC0-990907B221C5}" type="pres">
      <dgm:prSet presAssocID="{4C26900E-A056-49A7-82EA-15A32749E8F7}" presName="descendantText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BDB35-A0A5-4FB5-BA1C-546F6B1F24AF}" type="pres">
      <dgm:prSet presAssocID="{8E9C247B-696C-45C0-9D19-02A2B3CDC65E}" presName="sp" presStyleCnt="0"/>
      <dgm:spPr/>
    </dgm:pt>
    <dgm:pt modelId="{DC326555-9DD0-414D-AA9B-DE6FF93AFCBA}" type="pres">
      <dgm:prSet presAssocID="{6769C524-A948-4226-B952-261E29D986D2}" presName="linNode" presStyleCnt="0"/>
      <dgm:spPr/>
    </dgm:pt>
    <dgm:pt modelId="{6E36EFFE-39AB-47CD-8693-2D47762F4B81}" type="pres">
      <dgm:prSet presAssocID="{6769C524-A948-4226-B952-261E29D986D2}" presName="parentText" presStyleLbl="node1" presStyleIdx="5" presStyleCnt="8" custScaleX="725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4DFFD-6AD4-4977-A285-79BB9C5BE711}" type="pres">
      <dgm:prSet presAssocID="{6769C524-A948-4226-B952-261E29D986D2}" presName="descendantText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393BD-93C6-4C56-9D7F-3EF1C56DDA02}" type="pres">
      <dgm:prSet presAssocID="{ED2D3B33-0038-442E-B5EA-5ED14409B390}" presName="sp" presStyleCnt="0"/>
      <dgm:spPr/>
    </dgm:pt>
    <dgm:pt modelId="{EA02DE30-B9E6-43C3-B5B8-62FD3AE59C86}" type="pres">
      <dgm:prSet presAssocID="{33FB84D6-8020-4BA0-A81A-25F3A4156B2A}" presName="linNode" presStyleCnt="0"/>
      <dgm:spPr/>
    </dgm:pt>
    <dgm:pt modelId="{BBEFAB72-476B-4BE5-BBBB-7EEDBB90D4A2}" type="pres">
      <dgm:prSet presAssocID="{33FB84D6-8020-4BA0-A81A-25F3A4156B2A}" presName="parentText" presStyleLbl="node1" presStyleIdx="6" presStyleCnt="8" custScaleX="71081" custLinFactNeighborX="144" custLinFactNeighborY="-29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4E96E-B4E1-4E19-81DD-43A93F8514C4}" type="pres">
      <dgm:prSet presAssocID="{33FB84D6-8020-4BA0-A81A-25F3A4156B2A}" presName="descendantText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F15AD-6CB9-4B36-8B24-C6C40947F493}" type="pres">
      <dgm:prSet presAssocID="{42286373-D4AC-465A-8B65-AB11BC0891C9}" presName="sp" presStyleCnt="0"/>
      <dgm:spPr/>
    </dgm:pt>
    <dgm:pt modelId="{895DF972-2A35-4BE2-8D44-5C9EBBB98CAF}" type="pres">
      <dgm:prSet presAssocID="{A63C75C7-9B4D-436E-A8B2-AA003B598276}" presName="linNode" presStyleCnt="0"/>
      <dgm:spPr/>
    </dgm:pt>
    <dgm:pt modelId="{01713377-EE2F-4DB2-A73C-3305AE1C8D2A}" type="pres">
      <dgm:prSet presAssocID="{A63C75C7-9B4D-436E-A8B2-AA003B598276}" presName="parentText" presStyleLbl="node1" presStyleIdx="7" presStyleCnt="8" custScaleX="703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93065-E3A4-41EA-8914-E61DCEE45919}" type="pres">
      <dgm:prSet presAssocID="{A63C75C7-9B4D-436E-A8B2-AA003B598276}" presName="descendantText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6CC739-C01F-457A-85A6-93671D850EFD}" srcId="{6769C524-A948-4226-B952-261E29D986D2}" destId="{7047B07B-2053-42E6-A3D2-FF0A679746AD}" srcOrd="1" destOrd="0" parTransId="{50ED1E3B-82B4-411A-A72E-48B83FDDA782}" sibTransId="{83861BEC-4F55-4062-8C4C-B91ABBE4610F}"/>
    <dgm:cxn modelId="{67D1B6B7-C852-4F24-918C-02E16FEBA0CE}" type="presOf" srcId="{142A19C8-D022-4AD8-938F-38B90EECF5DC}" destId="{4B97AD27-596D-4C9E-9985-2676374065BE}" srcOrd="0" destOrd="0" presId="urn:microsoft.com/office/officeart/2005/8/layout/vList5"/>
    <dgm:cxn modelId="{F94AF328-B604-4A78-AE28-49D6F89CDEDD}" srcId="{0262CF17-7EA4-4958-B5B2-982504728101}" destId="{6769C524-A948-4226-B952-261E29D986D2}" srcOrd="5" destOrd="0" parTransId="{F91AFE58-938C-4779-8956-3414471E20DD}" sibTransId="{ED2D3B33-0038-442E-B5EA-5ED14409B390}"/>
    <dgm:cxn modelId="{2A552281-7AD9-4A9B-BD3D-204E70DD7564}" srcId="{2A58968C-328B-45FA-9207-A81D0FE0612F}" destId="{7D654E34-AAB7-4D2D-A97E-98E93015014E}" srcOrd="0" destOrd="0" parTransId="{3655F5E0-00DA-4F49-AF3B-91052C18B329}" sibTransId="{97502960-25A1-48CA-8E52-C8DDB34DFA17}"/>
    <dgm:cxn modelId="{C04E83C7-F97B-4894-B037-BB8146A76B9D}" srcId="{2B8AC286-CC9F-49F1-B332-545F59A08188}" destId="{142A19C8-D022-4AD8-938F-38B90EECF5DC}" srcOrd="0" destOrd="0" parTransId="{EA812CCA-3652-4C47-9630-1F9C0F3EB31B}" sibTransId="{5EBECC9B-72FC-4066-8CA1-57DE76E1263C}"/>
    <dgm:cxn modelId="{9F09ED91-D2E6-4FD3-9EA2-599D537C3CC3}" type="presOf" srcId="{098365AB-6180-4E1D-8133-B8FF2DCD4309}" destId="{C8B9DE52-AEC1-4CED-9B67-7A2010D7B183}" srcOrd="0" destOrd="1" presId="urn:microsoft.com/office/officeart/2005/8/layout/vList5"/>
    <dgm:cxn modelId="{DC80A334-2316-477B-81D5-891BFB6D70CD}" srcId="{0262CF17-7EA4-4958-B5B2-982504728101}" destId="{2B8AC286-CC9F-49F1-B332-545F59A08188}" srcOrd="1" destOrd="0" parTransId="{0DDBCAFD-7FFE-46DD-82B7-9A186913336E}" sibTransId="{5F6BCD74-7018-4903-9392-C0131D88C86A}"/>
    <dgm:cxn modelId="{08F0C923-810A-47F8-9683-8F6D5E7FDE76}" type="presOf" srcId="{7047B07B-2053-42E6-A3D2-FF0A679746AD}" destId="{B864DFFD-6AD4-4977-A285-79BB9C5BE711}" srcOrd="0" destOrd="1" presId="urn:microsoft.com/office/officeart/2005/8/layout/vList5"/>
    <dgm:cxn modelId="{E1434641-CFB6-4D40-ADA3-24589437C720}" type="presOf" srcId="{78E02CE3-6C1A-4F81-9040-B00AB54890D2}" destId="{664F2938-DF86-4696-A7AF-DA994BF90343}" srcOrd="0" destOrd="0" presId="urn:microsoft.com/office/officeart/2005/8/layout/vList5"/>
    <dgm:cxn modelId="{4869F23B-5EDB-4EEE-B660-18F59190E7C7}" type="presOf" srcId="{33FB84D6-8020-4BA0-A81A-25F3A4156B2A}" destId="{BBEFAB72-476B-4BE5-BBBB-7EEDBB90D4A2}" srcOrd="0" destOrd="0" presId="urn:microsoft.com/office/officeart/2005/8/layout/vList5"/>
    <dgm:cxn modelId="{4B87922E-DC09-4E80-9E92-689751E155F2}" type="presOf" srcId="{20A32302-A14D-48ED-8742-7462A39B74C9}" destId="{4B97AD27-596D-4C9E-9985-2676374065BE}" srcOrd="0" destOrd="1" presId="urn:microsoft.com/office/officeart/2005/8/layout/vList5"/>
    <dgm:cxn modelId="{4673942E-64E2-443D-8997-D1C6004D333A}" type="presOf" srcId="{F83FF492-1015-4EDB-B769-75E49F934680}" destId="{10F4E96E-B4E1-4E19-81DD-43A93F8514C4}" srcOrd="0" destOrd="1" presId="urn:microsoft.com/office/officeart/2005/8/layout/vList5"/>
    <dgm:cxn modelId="{E51C298F-09FB-453E-A838-F5C1D9B9B260}" srcId="{4C26900E-A056-49A7-82EA-15A32749E8F7}" destId="{B27F3B8F-BE86-4172-8AF2-C7641A4A5511}" srcOrd="1" destOrd="0" parTransId="{480E4EBA-599D-4A7F-8E56-A34F11C3020C}" sibTransId="{7B99374C-017A-4379-AB20-2DDDB2FFAD81}"/>
    <dgm:cxn modelId="{8B040B54-AFCE-4EB4-AF86-048756FD7DD4}" srcId="{95072C99-3E6E-408E-ACAA-3FAC14411C4C}" destId="{098365AB-6180-4E1D-8133-B8FF2DCD4309}" srcOrd="1" destOrd="0" parTransId="{0ACC3D34-0BD6-4AAE-AEFF-FF7FB324F24E}" sibTransId="{67E0409C-7EFC-4B5F-B9F7-D325E999FC55}"/>
    <dgm:cxn modelId="{DCCD6532-AA01-4D7C-A61A-83BCE74D2FC0}" srcId="{0262CF17-7EA4-4958-B5B2-982504728101}" destId="{2A58968C-328B-45FA-9207-A81D0FE0612F}" srcOrd="3" destOrd="0" parTransId="{F9841095-C2A2-4FAA-BAA0-1A96889E3520}" sibTransId="{CDDDFEE5-9647-476C-BF13-66134034CB6B}"/>
    <dgm:cxn modelId="{F858009D-672A-4E2C-8598-7E394BCE7266}" srcId="{0262CF17-7EA4-4958-B5B2-982504728101}" destId="{A63C75C7-9B4D-436E-A8B2-AA003B598276}" srcOrd="7" destOrd="0" parTransId="{25937BC1-DFCF-4D4C-8F9D-852203BB3B00}" sibTransId="{63BB017C-C173-4B20-B079-FA73FB49AA14}"/>
    <dgm:cxn modelId="{A7DAFE64-729A-40E5-B8C4-D37E63D233F4}" type="presOf" srcId="{759FD7B4-8FFE-4B1E-9726-15D71B4B4891}" destId="{B864DFFD-6AD4-4977-A285-79BB9C5BE711}" srcOrd="0" destOrd="0" presId="urn:microsoft.com/office/officeart/2005/8/layout/vList5"/>
    <dgm:cxn modelId="{87539A66-3B20-4795-8EF0-C071F7E98B28}" type="presOf" srcId="{B826D702-D785-4396-A01D-15AEC15AA03C}" destId="{10F4E96E-B4E1-4E19-81DD-43A93F8514C4}" srcOrd="0" destOrd="0" presId="urn:microsoft.com/office/officeart/2005/8/layout/vList5"/>
    <dgm:cxn modelId="{7C023C50-16B0-44C9-99BE-644BB8CA026F}" type="presOf" srcId="{4C26900E-A056-49A7-82EA-15A32749E8F7}" destId="{9BD8061B-E767-4784-8A65-66350437D6C2}" srcOrd="0" destOrd="0" presId="urn:microsoft.com/office/officeart/2005/8/layout/vList5"/>
    <dgm:cxn modelId="{4A716589-791A-49C3-991F-6612AF330359}" type="presOf" srcId="{7523EF52-1F0C-4DEB-8962-E2389CEDCBD0}" destId="{A2FD3076-4146-485B-86E3-A80999479540}" srcOrd="0" destOrd="0" presId="urn:microsoft.com/office/officeart/2005/8/layout/vList5"/>
    <dgm:cxn modelId="{540EBCE7-DED8-4C5D-92B8-03412E0EB06A}" type="presOf" srcId="{9CCD129C-D376-433A-B04B-8666E8462C96}" destId="{95A158AC-8875-4756-9AC0-990907B221C5}" srcOrd="0" destOrd="0" presId="urn:microsoft.com/office/officeart/2005/8/layout/vList5"/>
    <dgm:cxn modelId="{B2EA7BE3-7BFA-404A-A446-10305FA7CCE7}" srcId="{0262CF17-7EA4-4958-B5B2-982504728101}" destId="{4C26900E-A056-49A7-82EA-15A32749E8F7}" srcOrd="4" destOrd="0" parTransId="{1D4C57FE-9548-4CDF-8E81-10C11F354A6A}" sibTransId="{8E9C247B-696C-45C0-9D19-02A2B3CDC65E}"/>
    <dgm:cxn modelId="{B83A4D85-8C6E-42E4-BA09-D7B2D13ECCC5}" type="presOf" srcId="{89B46053-CB57-41C9-9494-585900884FCD}" destId="{DDE93065-E3A4-41EA-8914-E61DCEE45919}" srcOrd="0" destOrd="0" presId="urn:microsoft.com/office/officeart/2005/8/layout/vList5"/>
    <dgm:cxn modelId="{30DAC666-F80D-435A-A179-D37905B582AD}" type="presOf" srcId="{2B8AC286-CC9F-49F1-B332-545F59A08188}" destId="{3E2B0109-A299-4593-A087-40FBCCE02831}" srcOrd="0" destOrd="0" presId="urn:microsoft.com/office/officeart/2005/8/layout/vList5"/>
    <dgm:cxn modelId="{714B060B-A6F3-4802-A2B5-5E89B5498D17}" srcId="{2A58968C-328B-45FA-9207-A81D0FE0612F}" destId="{FB432379-555C-4531-8E77-0AB15F885FD0}" srcOrd="1" destOrd="0" parTransId="{CD69932F-D9CC-4077-AE0D-6CA3EE6D1182}" sibTransId="{465FB66D-5898-41ED-A731-40EA4AE0B19C}"/>
    <dgm:cxn modelId="{2459D415-8205-4CEA-BF9E-392DC4059F1F}" srcId="{6769C524-A948-4226-B952-261E29D986D2}" destId="{759FD7B4-8FFE-4B1E-9726-15D71B4B4891}" srcOrd="0" destOrd="0" parTransId="{D09DD225-DD11-4D43-932F-29D199AA3335}" sibTransId="{A01D1558-221E-4E34-ADF3-A4944B877B70}"/>
    <dgm:cxn modelId="{8E24453A-0743-4678-8746-07E116FF91AE}" srcId="{7523EF52-1F0C-4DEB-8962-E2389CEDCBD0}" destId="{6C687ABA-5DDA-43C4-B3EB-C3956638A7A2}" srcOrd="1" destOrd="0" parTransId="{4F42CAEC-B69E-452B-B47D-BD00DAFD701C}" sibTransId="{409CE5AC-D581-4980-A9FC-F3BA29277BC8}"/>
    <dgm:cxn modelId="{3225BC13-1413-461B-A834-1C230677CDEC}" type="presOf" srcId="{2A58968C-328B-45FA-9207-A81D0FE0612F}" destId="{E2F2574C-B274-450D-9F46-7DAB2E41948B}" srcOrd="0" destOrd="0" presId="urn:microsoft.com/office/officeart/2005/8/layout/vList5"/>
    <dgm:cxn modelId="{D6A4C6E5-DD0B-44C7-A8B9-B63BD0247DCF}" srcId="{33FB84D6-8020-4BA0-A81A-25F3A4156B2A}" destId="{B826D702-D785-4396-A01D-15AEC15AA03C}" srcOrd="0" destOrd="0" parTransId="{D963FCC1-6217-4CAD-852D-5C94067A4B85}" sibTransId="{A6D5CAD8-A3A1-48C7-9AF8-16CBD2167C7A}"/>
    <dgm:cxn modelId="{925B90C0-5AD6-4A55-BA62-345B7CD2C47C}" type="presOf" srcId="{C71A1C89-B432-40EF-A470-0D23EABC9DC2}" destId="{C8B9DE52-AEC1-4CED-9B67-7A2010D7B183}" srcOrd="0" destOrd="0" presId="urn:microsoft.com/office/officeart/2005/8/layout/vList5"/>
    <dgm:cxn modelId="{12D95C42-22F7-48CC-A06E-BC739E70A1DF}" type="presOf" srcId="{B27F3B8F-BE86-4172-8AF2-C7641A4A5511}" destId="{95A158AC-8875-4756-9AC0-990907B221C5}" srcOrd="0" destOrd="1" presId="urn:microsoft.com/office/officeart/2005/8/layout/vList5"/>
    <dgm:cxn modelId="{F2F04F9A-FB60-4347-A5E2-80B89070EB6D}" type="presOf" srcId="{6769C524-A948-4226-B952-261E29D986D2}" destId="{6E36EFFE-39AB-47CD-8693-2D47762F4B81}" srcOrd="0" destOrd="0" presId="urn:microsoft.com/office/officeart/2005/8/layout/vList5"/>
    <dgm:cxn modelId="{3F3373BE-528B-499E-B280-021508BEE2E6}" type="presOf" srcId="{6C687ABA-5DDA-43C4-B3EB-C3956638A7A2}" destId="{664F2938-DF86-4696-A7AF-DA994BF90343}" srcOrd="0" destOrd="1" presId="urn:microsoft.com/office/officeart/2005/8/layout/vList5"/>
    <dgm:cxn modelId="{93C56845-8FAD-4529-AEC6-E6B4CB2B5EDD}" type="presOf" srcId="{95072C99-3E6E-408E-ACAA-3FAC14411C4C}" destId="{0EDDF36F-5FDF-46C1-AA3F-FEC527D3661F}" srcOrd="0" destOrd="0" presId="urn:microsoft.com/office/officeart/2005/8/layout/vList5"/>
    <dgm:cxn modelId="{9D0D6AE8-4B40-4762-BA2B-2455B8D0C5BF}" type="presOf" srcId="{716FAC27-BB39-4D8C-9E52-3ED61407B5AC}" destId="{DDE93065-E3A4-41EA-8914-E61DCEE45919}" srcOrd="0" destOrd="1" presId="urn:microsoft.com/office/officeart/2005/8/layout/vList5"/>
    <dgm:cxn modelId="{380D54FB-1583-4809-A437-9F0970930433}" srcId="{33FB84D6-8020-4BA0-A81A-25F3A4156B2A}" destId="{F83FF492-1015-4EDB-B769-75E49F934680}" srcOrd="1" destOrd="0" parTransId="{B70EA2D1-EB19-4D8C-A1FB-C79E33EE8E29}" sibTransId="{F2B63774-5C52-4D5B-81A3-7B2C96E2055A}"/>
    <dgm:cxn modelId="{B27FAADB-B20E-4787-A2EA-AC89EF94A60D}" srcId="{0262CF17-7EA4-4958-B5B2-982504728101}" destId="{33FB84D6-8020-4BA0-A81A-25F3A4156B2A}" srcOrd="6" destOrd="0" parTransId="{D2CC5551-A8C1-4865-AB6E-3A4F21BB36B8}" sibTransId="{42286373-D4AC-465A-8B65-AB11BC0891C9}"/>
    <dgm:cxn modelId="{2BFC921B-8466-4FB9-B65F-555767F2CCB2}" srcId="{A63C75C7-9B4D-436E-A8B2-AA003B598276}" destId="{716FAC27-BB39-4D8C-9E52-3ED61407B5AC}" srcOrd="1" destOrd="0" parTransId="{CEC6412F-3B55-4345-BB95-427FE2197810}" sibTransId="{D61CC39E-A363-4349-84B9-D2BB49E60A4B}"/>
    <dgm:cxn modelId="{571883CA-E647-4D39-804C-A30928DE37FE}" srcId="{7523EF52-1F0C-4DEB-8962-E2389CEDCBD0}" destId="{78E02CE3-6C1A-4F81-9040-B00AB54890D2}" srcOrd="0" destOrd="0" parTransId="{7631D8F2-7872-4E06-A318-769393F81A80}" sibTransId="{C0746175-A34D-4641-AF70-0F0682DECFA5}"/>
    <dgm:cxn modelId="{CEB4206C-503B-4459-9B7A-699E68FD2DAA}" srcId="{2B8AC286-CC9F-49F1-B332-545F59A08188}" destId="{20A32302-A14D-48ED-8742-7462A39B74C9}" srcOrd="1" destOrd="0" parTransId="{D7ED1380-6DF0-44A0-8FE1-2480C9A566DC}" sibTransId="{3B161AE6-301E-4B11-89B4-2C00446E9793}"/>
    <dgm:cxn modelId="{36D577FA-437D-4324-8B3D-E54A40976056}" srcId="{0262CF17-7EA4-4958-B5B2-982504728101}" destId="{95072C99-3E6E-408E-ACAA-3FAC14411C4C}" srcOrd="0" destOrd="0" parTransId="{02F0C21E-E02E-4731-BFFC-C7A6922EC74E}" sibTransId="{0062584B-2609-48ED-90A4-7E1AC58D0B49}"/>
    <dgm:cxn modelId="{606A7D50-ACD3-4C35-BDB1-1595C7525245}" type="presOf" srcId="{FB432379-555C-4531-8E77-0AB15F885FD0}" destId="{4A59E99C-80DB-491C-AA3D-53BD9B07AF70}" srcOrd="0" destOrd="1" presId="urn:microsoft.com/office/officeart/2005/8/layout/vList5"/>
    <dgm:cxn modelId="{F395AB92-1700-4909-82BC-0346BFFB8BA1}" srcId="{A63C75C7-9B4D-436E-A8B2-AA003B598276}" destId="{89B46053-CB57-41C9-9494-585900884FCD}" srcOrd="0" destOrd="0" parTransId="{14982D24-D455-44CD-93A3-BB7DDC90C795}" sibTransId="{284B0D13-2723-41E2-93B9-1D849EF120B9}"/>
    <dgm:cxn modelId="{7C0D69F7-56FE-4E2C-81B9-9BE3CD860AE5}" srcId="{95072C99-3E6E-408E-ACAA-3FAC14411C4C}" destId="{C71A1C89-B432-40EF-A470-0D23EABC9DC2}" srcOrd="0" destOrd="0" parTransId="{E6049098-F23B-4F02-B717-5470816AC7DE}" sibTransId="{2D25E70E-4E83-4CC1-9AA4-EA54B33D2E65}"/>
    <dgm:cxn modelId="{4D27493D-B6EB-4F3B-B5ED-C9BDBA47C4DE}" type="presOf" srcId="{0262CF17-7EA4-4958-B5B2-982504728101}" destId="{64A8D82B-C787-4E8A-A9B8-D18087FA883F}" srcOrd="0" destOrd="0" presId="urn:microsoft.com/office/officeart/2005/8/layout/vList5"/>
    <dgm:cxn modelId="{8C5E3844-7ACA-40E8-A401-6FEDF391E91D}" srcId="{0262CF17-7EA4-4958-B5B2-982504728101}" destId="{7523EF52-1F0C-4DEB-8962-E2389CEDCBD0}" srcOrd="2" destOrd="0" parTransId="{53C5DC01-7585-4FFF-A368-29611A59700C}" sibTransId="{90E78A67-78CF-4F7B-98B7-3E9F368E34AC}"/>
    <dgm:cxn modelId="{7C266699-F47A-4621-8C7C-A31875729801}" srcId="{4C26900E-A056-49A7-82EA-15A32749E8F7}" destId="{9CCD129C-D376-433A-B04B-8666E8462C96}" srcOrd="0" destOrd="0" parTransId="{6529CD08-3427-4D22-98D3-F3F67106687D}" sibTransId="{20C308D0-3227-46CC-9EE6-901E90A12007}"/>
    <dgm:cxn modelId="{F2DB1127-35C3-488F-8663-0603BA1D6E5C}" type="presOf" srcId="{A63C75C7-9B4D-436E-A8B2-AA003B598276}" destId="{01713377-EE2F-4DB2-A73C-3305AE1C8D2A}" srcOrd="0" destOrd="0" presId="urn:microsoft.com/office/officeart/2005/8/layout/vList5"/>
    <dgm:cxn modelId="{957A7D92-2D82-4112-93B6-5E87ACB333B7}" type="presOf" srcId="{7D654E34-AAB7-4D2D-A97E-98E93015014E}" destId="{4A59E99C-80DB-491C-AA3D-53BD9B07AF70}" srcOrd="0" destOrd="0" presId="urn:microsoft.com/office/officeart/2005/8/layout/vList5"/>
    <dgm:cxn modelId="{39B6F39A-2957-42E9-BF3B-17640721DDA8}" type="presParOf" srcId="{64A8D82B-C787-4E8A-A9B8-D18087FA883F}" destId="{6FF51F9B-D112-48D2-A2FD-40A6D5CEA4F7}" srcOrd="0" destOrd="0" presId="urn:microsoft.com/office/officeart/2005/8/layout/vList5"/>
    <dgm:cxn modelId="{76CBEF00-CABC-4A7B-B9DB-FF5BF98B23F9}" type="presParOf" srcId="{6FF51F9B-D112-48D2-A2FD-40A6D5CEA4F7}" destId="{0EDDF36F-5FDF-46C1-AA3F-FEC527D3661F}" srcOrd="0" destOrd="0" presId="urn:microsoft.com/office/officeart/2005/8/layout/vList5"/>
    <dgm:cxn modelId="{0FD588AE-538D-4188-A2D6-AAF0210B7759}" type="presParOf" srcId="{6FF51F9B-D112-48D2-A2FD-40A6D5CEA4F7}" destId="{C8B9DE52-AEC1-4CED-9B67-7A2010D7B183}" srcOrd="1" destOrd="0" presId="urn:microsoft.com/office/officeart/2005/8/layout/vList5"/>
    <dgm:cxn modelId="{08BABEA2-22AA-4857-9FBD-99DB19AE3A31}" type="presParOf" srcId="{64A8D82B-C787-4E8A-A9B8-D18087FA883F}" destId="{556FBA6B-1090-4DC3-9A93-A5167E4BF304}" srcOrd="1" destOrd="0" presId="urn:microsoft.com/office/officeart/2005/8/layout/vList5"/>
    <dgm:cxn modelId="{790CB4C3-2AB3-46FA-8563-9D6EA129E916}" type="presParOf" srcId="{64A8D82B-C787-4E8A-A9B8-D18087FA883F}" destId="{F5044357-611A-46CB-B263-07C33772536C}" srcOrd="2" destOrd="0" presId="urn:microsoft.com/office/officeart/2005/8/layout/vList5"/>
    <dgm:cxn modelId="{88E8D9CB-4754-477D-BF51-FE307B243ED1}" type="presParOf" srcId="{F5044357-611A-46CB-B263-07C33772536C}" destId="{3E2B0109-A299-4593-A087-40FBCCE02831}" srcOrd="0" destOrd="0" presId="urn:microsoft.com/office/officeart/2005/8/layout/vList5"/>
    <dgm:cxn modelId="{0560D71E-E15E-450F-97BC-1589811F5684}" type="presParOf" srcId="{F5044357-611A-46CB-B263-07C33772536C}" destId="{4B97AD27-596D-4C9E-9985-2676374065BE}" srcOrd="1" destOrd="0" presId="urn:microsoft.com/office/officeart/2005/8/layout/vList5"/>
    <dgm:cxn modelId="{78D1D34E-0385-4FF0-A7BC-BF125FC590F0}" type="presParOf" srcId="{64A8D82B-C787-4E8A-A9B8-D18087FA883F}" destId="{32EBA0A7-731B-457B-B3FF-0609C06D6CE7}" srcOrd="3" destOrd="0" presId="urn:microsoft.com/office/officeart/2005/8/layout/vList5"/>
    <dgm:cxn modelId="{2B9974FF-F090-4F56-A7F6-E86DBE2CC2D8}" type="presParOf" srcId="{64A8D82B-C787-4E8A-A9B8-D18087FA883F}" destId="{65EB9673-00E3-4884-8403-9DEC29B129A0}" srcOrd="4" destOrd="0" presId="urn:microsoft.com/office/officeart/2005/8/layout/vList5"/>
    <dgm:cxn modelId="{DF7DFC02-163A-4225-BD2E-D18C50BB4535}" type="presParOf" srcId="{65EB9673-00E3-4884-8403-9DEC29B129A0}" destId="{A2FD3076-4146-485B-86E3-A80999479540}" srcOrd="0" destOrd="0" presId="urn:microsoft.com/office/officeart/2005/8/layout/vList5"/>
    <dgm:cxn modelId="{4803CB6A-9879-4DA7-851C-4BA7450D655B}" type="presParOf" srcId="{65EB9673-00E3-4884-8403-9DEC29B129A0}" destId="{664F2938-DF86-4696-A7AF-DA994BF90343}" srcOrd="1" destOrd="0" presId="urn:microsoft.com/office/officeart/2005/8/layout/vList5"/>
    <dgm:cxn modelId="{C2E24ADC-AB2A-4270-A6EA-E66F71D0A8F1}" type="presParOf" srcId="{64A8D82B-C787-4E8A-A9B8-D18087FA883F}" destId="{8EDA8AEA-18E7-43CD-A4D2-C5C6F1CEC74C}" srcOrd="5" destOrd="0" presId="urn:microsoft.com/office/officeart/2005/8/layout/vList5"/>
    <dgm:cxn modelId="{8B9D1BCD-422F-4111-82A6-444C7B91BB15}" type="presParOf" srcId="{64A8D82B-C787-4E8A-A9B8-D18087FA883F}" destId="{2E4DFC1C-E652-477B-881D-1D11690C2C99}" srcOrd="6" destOrd="0" presId="urn:microsoft.com/office/officeart/2005/8/layout/vList5"/>
    <dgm:cxn modelId="{F56412EC-9E36-4019-899C-E4DA090050A8}" type="presParOf" srcId="{2E4DFC1C-E652-477B-881D-1D11690C2C99}" destId="{E2F2574C-B274-450D-9F46-7DAB2E41948B}" srcOrd="0" destOrd="0" presId="urn:microsoft.com/office/officeart/2005/8/layout/vList5"/>
    <dgm:cxn modelId="{9CEF7ACB-0300-4E56-B637-542026DAB400}" type="presParOf" srcId="{2E4DFC1C-E652-477B-881D-1D11690C2C99}" destId="{4A59E99C-80DB-491C-AA3D-53BD9B07AF70}" srcOrd="1" destOrd="0" presId="urn:microsoft.com/office/officeart/2005/8/layout/vList5"/>
    <dgm:cxn modelId="{B2D34AEE-34FF-4559-961F-AB92F00C423A}" type="presParOf" srcId="{64A8D82B-C787-4E8A-A9B8-D18087FA883F}" destId="{49C0008F-9E28-4E36-84A9-407EC3F69D07}" srcOrd="7" destOrd="0" presId="urn:microsoft.com/office/officeart/2005/8/layout/vList5"/>
    <dgm:cxn modelId="{10B185C4-E0F3-4B2A-966F-6660D7FED270}" type="presParOf" srcId="{64A8D82B-C787-4E8A-A9B8-D18087FA883F}" destId="{EEC59AEE-AB1F-4EE9-9F13-585E7F52BFB8}" srcOrd="8" destOrd="0" presId="urn:microsoft.com/office/officeart/2005/8/layout/vList5"/>
    <dgm:cxn modelId="{EB781860-85FD-45C7-8D37-C167C26A77D0}" type="presParOf" srcId="{EEC59AEE-AB1F-4EE9-9F13-585E7F52BFB8}" destId="{9BD8061B-E767-4784-8A65-66350437D6C2}" srcOrd="0" destOrd="0" presId="urn:microsoft.com/office/officeart/2005/8/layout/vList5"/>
    <dgm:cxn modelId="{30669436-D269-4760-AA19-5789759C3157}" type="presParOf" srcId="{EEC59AEE-AB1F-4EE9-9F13-585E7F52BFB8}" destId="{95A158AC-8875-4756-9AC0-990907B221C5}" srcOrd="1" destOrd="0" presId="urn:microsoft.com/office/officeart/2005/8/layout/vList5"/>
    <dgm:cxn modelId="{7B1AEDE7-6B94-436F-BC59-EA86941394E4}" type="presParOf" srcId="{64A8D82B-C787-4E8A-A9B8-D18087FA883F}" destId="{6A5BDB35-A0A5-4FB5-BA1C-546F6B1F24AF}" srcOrd="9" destOrd="0" presId="urn:microsoft.com/office/officeart/2005/8/layout/vList5"/>
    <dgm:cxn modelId="{84F9864A-2C90-407C-AD46-D2540DCE6496}" type="presParOf" srcId="{64A8D82B-C787-4E8A-A9B8-D18087FA883F}" destId="{DC326555-9DD0-414D-AA9B-DE6FF93AFCBA}" srcOrd="10" destOrd="0" presId="urn:microsoft.com/office/officeart/2005/8/layout/vList5"/>
    <dgm:cxn modelId="{507DD276-FCF8-44D7-876B-03DCC2090FFD}" type="presParOf" srcId="{DC326555-9DD0-414D-AA9B-DE6FF93AFCBA}" destId="{6E36EFFE-39AB-47CD-8693-2D47762F4B81}" srcOrd="0" destOrd="0" presId="urn:microsoft.com/office/officeart/2005/8/layout/vList5"/>
    <dgm:cxn modelId="{367D420B-1AB9-4DCF-AA4C-54E7D17C5A47}" type="presParOf" srcId="{DC326555-9DD0-414D-AA9B-DE6FF93AFCBA}" destId="{B864DFFD-6AD4-4977-A285-79BB9C5BE711}" srcOrd="1" destOrd="0" presId="urn:microsoft.com/office/officeart/2005/8/layout/vList5"/>
    <dgm:cxn modelId="{46A22622-96AF-4C19-AE16-DAD7490014EE}" type="presParOf" srcId="{64A8D82B-C787-4E8A-A9B8-D18087FA883F}" destId="{69B393BD-93C6-4C56-9D7F-3EF1C56DDA02}" srcOrd="11" destOrd="0" presId="urn:microsoft.com/office/officeart/2005/8/layout/vList5"/>
    <dgm:cxn modelId="{AAEF3781-D5A6-414C-A35D-4B9C9E308CEC}" type="presParOf" srcId="{64A8D82B-C787-4E8A-A9B8-D18087FA883F}" destId="{EA02DE30-B9E6-43C3-B5B8-62FD3AE59C86}" srcOrd="12" destOrd="0" presId="urn:microsoft.com/office/officeart/2005/8/layout/vList5"/>
    <dgm:cxn modelId="{30DFBC2B-8260-494D-ACAC-BFBAFC95C45B}" type="presParOf" srcId="{EA02DE30-B9E6-43C3-B5B8-62FD3AE59C86}" destId="{BBEFAB72-476B-4BE5-BBBB-7EEDBB90D4A2}" srcOrd="0" destOrd="0" presId="urn:microsoft.com/office/officeart/2005/8/layout/vList5"/>
    <dgm:cxn modelId="{1EDF992B-2661-401B-AC83-E8426347172A}" type="presParOf" srcId="{EA02DE30-B9E6-43C3-B5B8-62FD3AE59C86}" destId="{10F4E96E-B4E1-4E19-81DD-43A93F8514C4}" srcOrd="1" destOrd="0" presId="urn:microsoft.com/office/officeart/2005/8/layout/vList5"/>
    <dgm:cxn modelId="{F6595DF7-A64A-4EA5-AE0A-DFCABD564E12}" type="presParOf" srcId="{64A8D82B-C787-4E8A-A9B8-D18087FA883F}" destId="{AE7F15AD-6CB9-4B36-8B24-C6C40947F493}" srcOrd="13" destOrd="0" presId="urn:microsoft.com/office/officeart/2005/8/layout/vList5"/>
    <dgm:cxn modelId="{B3114985-D7C4-4B02-8200-FDF3D6D7061F}" type="presParOf" srcId="{64A8D82B-C787-4E8A-A9B8-D18087FA883F}" destId="{895DF972-2A35-4BE2-8D44-5C9EBBB98CAF}" srcOrd="14" destOrd="0" presId="urn:microsoft.com/office/officeart/2005/8/layout/vList5"/>
    <dgm:cxn modelId="{8ECCA11D-CD19-4896-BFB7-DE07B4C7B009}" type="presParOf" srcId="{895DF972-2A35-4BE2-8D44-5C9EBBB98CAF}" destId="{01713377-EE2F-4DB2-A73C-3305AE1C8D2A}" srcOrd="0" destOrd="0" presId="urn:microsoft.com/office/officeart/2005/8/layout/vList5"/>
    <dgm:cxn modelId="{AE4ACD39-E887-44C5-972A-54C0805181F6}" type="presParOf" srcId="{895DF972-2A35-4BE2-8D44-5C9EBBB98CAF}" destId="{DDE93065-E3A4-41EA-8914-E61DCEE45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9DE52-AEC1-4CED-9B67-7A2010D7B183}">
      <dsp:nvSpPr>
        <dsp:cNvPr id="0" name=""/>
        <dsp:cNvSpPr/>
      </dsp:nvSpPr>
      <dsp:spPr>
        <a:xfrm rot="5400000">
          <a:off x="7349333" y="-3614872"/>
          <a:ext cx="508111" cy="773785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Tidur</a:t>
          </a:r>
          <a:r>
            <a:rPr lang="en-US" sz="1300" kern="1200" dirty="0" smtClean="0"/>
            <a:t> 14-18 jam/</a:t>
          </a:r>
          <a:r>
            <a:rPr lang="en-US" sz="1300" kern="1200" dirty="0" err="1" smtClean="0"/>
            <a:t>hari</a:t>
          </a:r>
          <a:r>
            <a:rPr lang="en-US" sz="1300" kern="1200" dirty="0" smtClean="0"/>
            <a:t>, RR </a:t>
          </a:r>
          <a:r>
            <a:rPr lang="en-US" sz="1300" kern="1200" dirty="0" err="1" smtClean="0"/>
            <a:t>teratur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gerakan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tubuh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sedikit</a:t>
          </a:r>
          <a:r>
            <a:rPr lang="en-US" sz="1300" kern="1200" dirty="0" smtClean="0"/>
            <a:t>,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50%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NREM </a:t>
          </a:r>
          <a:r>
            <a:rPr lang="en-US" sz="1300" kern="1200" dirty="0" err="1" smtClean="0"/>
            <a:t>siklus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45-60 </a:t>
          </a:r>
          <a:r>
            <a:rPr lang="en-US" sz="1300" kern="1200" dirty="0" err="1" smtClean="0"/>
            <a:t>menit</a:t>
          </a:r>
          <a:endParaRPr lang="en-US" sz="1300" kern="1200" dirty="0"/>
        </a:p>
      </dsp:txBody>
      <dsp:txXfrm rot="-5400000">
        <a:off x="3734461" y="24804"/>
        <a:ext cx="7713052" cy="458503"/>
      </dsp:txXfrm>
    </dsp:sp>
    <dsp:sp modelId="{0EDDF36F-5FDF-46C1-AA3F-FEC527D3661F}">
      <dsp:nvSpPr>
        <dsp:cNvPr id="0" name=""/>
        <dsp:cNvSpPr/>
      </dsp:nvSpPr>
      <dsp:spPr>
        <a:xfrm>
          <a:off x="584220" y="210"/>
          <a:ext cx="3150240" cy="6351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Bayi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lahir</a:t>
          </a:r>
          <a:endParaRPr lang="en-US" sz="1800" kern="1200" dirty="0"/>
        </a:p>
      </dsp:txBody>
      <dsp:txXfrm>
        <a:off x="615225" y="31215"/>
        <a:ext cx="3088230" cy="573129"/>
      </dsp:txXfrm>
    </dsp:sp>
    <dsp:sp modelId="{4B97AD27-596D-4C9E-9985-2676374065BE}">
      <dsp:nvSpPr>
        <dsp:cNvPr id="0" name=""/>
        <dsp:cNvSpPr/>
      </dsp:nvSpPr>
      <dsp:spPr>
        <a:xfrm rot="5400000">
          <a:off x="7383195" y="-2884251"/>
          <a:ext cx="508111" cy="7737856"/>
        </a:xfrm>
        <a:prstGeom prst="round2SameRect">
          <a:avLst/>
        </a:prstGeom>
        <a:solidFill>
          <a:schemeClr val="accent3">
            <a:tint val="40000"/>
            <a:alpha val="90000"/>
            <a:hueOff val="1530979"/>
            <a:satOff val="-1970"/>
            <a:lumOff val="-15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530979"/>
              <a:satOff val="-1970"/>
              <a:lumOff val="-1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Tidur</a:t>
          </a:r>
          <a:r>
            <a:rPr lang="en-US" sz="1300" kern="1200" dirty="0" smtClean="0"/>
            <a:t> 13-16 jam/</a:t>
          </a:r>
          <a:r>
            <a:rPr lang="en-US" sz="1300" kern="1200" dirty="0" err="1" smtClean="0"/>
            <a:t>hari</a:t>
          </a:r>
          <a:r>
            <a:rPr lang="en-US" sz="1300" kern="1200" dirty="0" smtClean="0"/>
            <a:t>, 20-30%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NREM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Mungkin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sepajang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malam</a:t>
          </a:r>
          <a:endParaRPr lang="en-US" sz="1300" kern="1200" dirty="0"/>
        </a:p>
      </dsp:txBody>
      <dsp:txXfrm rot="-5400000">
        <a:off x="3768323" y="755425"/>
        <a:ext cx="7713052" cy="458503"/>
      </dsp:txXfrm>
    </dsp:sp>
    <dsp:sp modelId="{3E2B0109-A299-4593-A087-40FBCCE02831}">
      <dsp:nvSpPr>
        <dsp:cNvPr id="0" name=""/>
        <dsp:cNvSpPr/>
      </dsp:nvSpPr>
      <dsp:spPr>
        <a:xfrm>
          <a:off x="584220" y="667106"/>
          <a:ext cx="3184103" cy="635139"/>
        </a:xfrm>
        <a:prstGeom prst="roundRect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Bayi</a:t>
          </a:r>
          <a:endParaRPr lang="en-US" sz="1800" b="1" kern="1200" dirty="0" smtClean="0"/>
        </a:p>
      </dsp:txBody>
      <dsp:txXfrm>
        <a:off x="615225" y="698111"/>
        <a:ext cx="3122093" cy="573129"/>
      </dsp:txXfrm>
    </dsp:sp>
    <dsp:sp modelId="{664F2938-DF86-4696-A7AF-DA994BF90343}">
      <dsp:nvSpPr>
        <dsp:cNvPr id="0" name=""/>
        <dsp:cNvSpPr/>
      </dsp:nvSpPr>
      <dsp:spPr>
        <a:xfrm rot="5400000">
          <a:off x="7356427" y="-2217354"/>
          <a:ext cx="508111" cy="7737856"/>
        </a:xfrm>
        <a:prstGeom prst="round2SameRect">
          <a:avLst/>
        </a:prstGeom>
        <a:solidFill>
          <a:schemeClr val="accent3">
            <a:tint val="40000"/>
            <a:alpha val="90000"/>
            <a:hueOff val="3061957"/>
            <a:satOff val="-3941"/>
            <a:lumOff val="-30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061957"/>
              <a:satOff val="-3941"/>
              <a:lumOff val="-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Tidur sekitar 11-12 jam/hari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25% tidur REM</a:t>
          </a:r>
          <a:endParaRPr lang="en-US" sz="1300" kern="1200" dirty="0"/>
        </a:p>
      </dsp:txBody>
      <dsp:txXfrm rot="-5400000">
        <a:off x="3741555" y="1422322"/>
        <a:ext cx="7713052" cy="458503"/>
      </dsp:txXfrm>
    </dsp:sp>
    <dsp:sp modelId="{A2FD3076-4146-485B-86E3-A80999479540}">
      <dsp:nvSpPr>
        <dsp:cNvPr id="0" name=""/>
        <dsp:cNvSpPr/>
      </dsp:nvSpPr>
      <dsp:spPr>
        <a:xfrm>
          <a:off x="584220" y="1334003"/>
          <a:ext cx="3157335" cy="635139"/>
        </a:xfrm>
        <a:prstGeom prst="roundRect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1-3 </a:t>
          </a:r>
          <a:r>
            <a:rPr lang="en-US" sz="1800" kern="1200" dirty="0" err="1" smtClean="0"/>
            <a:t>tahun</a:t>
          </a:r>
          <a:endParaRPr lang="en-US" sz="1800" kern="1200" dirty="0"/>
        </a:p>
      </dsp:txBody>
      <dsp:txXfrm>
        <a:off x="615225" y="1365008"/>
        <a:ext cx="3095325" cy="573129"/>
      </dsp:txXfrm>
    </dsp:sp>
    <dsp:sp modelId="{4A59E99C-80DB-491C-AA3D-53BD9B07AF70}">
      <dsp:nvSpPr>
        <dsp:cNvPr id="0" name=""/>
        <dsp:cNvSpPr/>
      </dsp:nvSpPr>
      <dsp:spPr>
        <a:xfrm rot="5400000">
          <a:off x="7349333" y="-1550458"/>
          <a:ext cx="508111" cy="7737856"/>
        </a:xfrm>
        <a:prstGeom prst="round2SameRect">
          <a:avLst/>
        </a:prstGeom>
        <a:solidFill>
          <a:schemeClr val="accent3">
            <a:tint val="40000"/>
            <a:alpha val="90000"/>
            <a:hueOff val="4592936"/>
            <a:satOff val="-5911"/>
            <a:lumOff val="-46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4592936"/>
              <a:satOff val="-5911"/>
              <a:lumOff val="-4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Tidur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sekitar</a:t>
          </a:r>
          <a:r>
            <a:rPr lang="en-US" sz="1300" kern="1200" dirty="0" smtClean="0"/>
            <a:t> 11 jam/</a:t>
          </a:r>
          <a:r>
            <a:rPr lang="en-US" sz="1300" kern="1200" dirty="0" err="1" smtClean="0"/>
            <a:t>hari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20%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REM</a:t>
          </a:r>
          <a:endParaRPr lang="en-US" sz="1300" kern="1200" dirty="0"/>
        </a:p>
      </dsp:txBody>
      <dsp:txXfrm rot="-5400000">
        <a:off x="3734461" y="2089218"/>
        <a:ext cx="7713052" cy="458503"/>
      </dsp:txXfrm>
    </dsp:sp>
    <dsp:sp modelId="{E2F2574C-B274-450D-9F46-7DAB2E41948B}">
      <dsp:nvSpPr>
        <dsp:cNvPr id="0" name=""/>
        <dsp:cNvSpPr/>
      </dsp:nvSpPr>
      <dsp:spPr>
        <a:xfrm>
          <a:off x="584220" y="2000899"/>
          <a:ext cx="3150240" cy="635139"/>
        </a:xfrm>
        <a:prstGeom prst="roundRect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3-6 </a:t>
          </a:r>
          <a:r>
            <a:rPr lang="en-US" sz="1800" kern="1200" dirty="0" err="1" smtClean="0"/>
            <a:t>tahun</a:t>
          </a:r>
          <a:endParaRPr lang="en-US" sz="1800" kern="1200" dirty="0"/>
        </a:p>
      </dsp:txBody>
      <dsp:txXfrm>
        <a:off x="615225" y="2031904"/>
        <a:ext cx="3088230" cy="573129"/>
      </dsp:txXfrm>
    </dsp:sp>
    <dsp:sp modelId="{95A158AC-8875-4756-9AC0-990907B221C5}">
      <dsp:nvSpPr>
        <dsp:cNvPr id="0" name=""/>
        <dsp:cNvSpPr/>
      </dsp:nvSpPr>
      <dsp:spPr>
        <a:xfrm rot="5400000">
          <a:off x="7343892" y="-883561"/>
          <a:ext cx="508111" cy="7737856"/>
        </a:xfrm>
        <a:prstGeom prst="round2SameRect">
          <a:avLst/>
        </a:prstGeom>
        <a:solidFill>
          <a:schemeClr val="accent3">
            <a:tint val="40000"/>
            <a:alpha val="90000"/>
            <a:hueOff val="6123914"/>
            <a:satOff val="-7882"/>
            <a:lumOff val="-61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6123914"/>
              <a:satOff val="-7882"/>
              <a:lumOff val="-6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Tidur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sekitar</a:t>
          </a:r>
          <a:r>
            <a:rPr lang="en-US" sz="1300" kern="1200" dirty="0" smtClean="0"/>
            <a:t> 7-8,5 jam/</a:t>
          </a:r>
          <a:r>
            <a:rPr lang="en-US" sz="1300" kern="1200" dirty="0" err="1" smtClean="0"/>
            <a:t>hari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20%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REM</a:t>
          </a:r>
          <a:endParaRPr lang="en-US" sz="1300" kern="1200" dirty="0"/>
        </a:p>
      </dsp:txBody>
      <dsp:txXfrm rot="-5400000">
        <a:off x="3729020" y="2756115"/>
        <a:ext cx="7713052" cy="458503"/>
      </dsp:txXfrm>
    </dsp:sp>
    <dsp:sp modelId="{9BD8061B-E767-4784-8A65-66350437D6C2}">
      <dsp:nvSpPr>
        <dsp:cNvPr id="0" name=""/>
        <dsp:cNvSpPr/>
      </dsp:nvSpPr>
      <dsp:spPr>
        <a:xfrm>
          <a:off x="508776" y="2668596"/>
          <a:ext cx="3144800" cy="635139"/>
        </a:xfrm>
        <a:prstGeom prst="roundRect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Akhil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balig</a:t>
          </a:r>
          <a:endParaRPr lang="en-US" sz="1800" kern="1200" dirty="0"/>
        </a:p>
      </dsp:txBody>
      <dsp:txXfrm>
        <a:off x="539781" y="2699601"/>
        <a:ext cx="3082790" cy="573129"/>
      </dsp:txXfrm>
    </dsp:sp>
    <dsp:sp modelId="{B864DFFD-6AD4-4977-A285-79BB9C5BE711}">
      <dsp:nvSpPr>
        <dsp:cNvPr id="0" name=""/>
        <dsp:cNvSpPr/>
      </dsp:nvSpPr>
      <dsp:spPr>
        <a:xfrm rot="5400000">
          <a:off x="7356384" y="-216665"/>
          <a:ext cx="508111" cy="7737856"/>
        </a:xfrm>
        <a:prstGeom prst="round2SameRect">
          <a:avLst/>
        </a:prstGeom>
        <a:solidFill>
          <a:schemeClr val="accent3">
            <a:tint val="40000"/>
            <a:alpha val="90000"/>
            <a:hueOff val="7654893"/>
            <a:satOff val="-9852"/>
            <a:lumOff val="-76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654893"/>
              <a:satOff val="-9852"/>
              <a:lumOff val="-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Tidur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sekitar</a:t>
          </a:r>
          <a:r>
            <a:rPr lang="en-US" sz="1300" kern="1200" dirty="0" smtClean="0"/>
            <a:t> 7-8 jam/</a:t>
          </a:r>
          <a:r>
            <a:rPr lang="en-US" sz="1300" kern="1200" dirty="0" err="1" smtClean="0"/>
            <a:t>hari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20-50%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REM</a:t>
          </a:r>
          <a:endParaRPr lang="en-US" sz="1300" kern="1200" dirty="0"/>
        </a:p>
      </dsp:txBody>
      <dsp:txXfrm rot="-5400000">
        <a:off x="3741512" y="3423011"/>
        <a:ext cx="7713052" cy="458503"/>
      </dsp:txXfrm>
    </dsp:sp>
    <dsp:sp modelId="{6E36EFFE-39AB-47CD-8693-2D47762F4B81}">
      <dsp:nvSpPr>
        <dsp:cNvPr id="0" name=""/>
        <dsp:cNvSpPr/>
      </dsp:nvSpPr>
      <dsp:spPr>
        <a:xfrm>
          <a:off x="584220" y="3334693"/>
          <a:ext cx="3157291" cy="635139"/>
        </a:xfrm>
        <a:prstGeom prst="roundRect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Dewasa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Muda</a:t>
          </a:r>
          <a:endParaRPr lang="en-US" sz="1800" kern="1200" dirty="0"/>
        </a:p>
      </dsp:txBody>
      <dsp:txXfrm>
        <a:off x="615225" y="3365698"/>
        <a:ext cx="3095281" cy="573129"/>
      </dsp:txXfrm>
    </dsp:sp>
    <dsp:sp modelId="{10F4E96E-B4E1-4E19-81DD-43A93F8514C4}">
      <dsp:nvSpPr>
        <dsp:cNvPr id="0" name=""/>
        <dsp:cNvSpPr/>
      </dsp:nvSpPr>
      <dsp:spPr>
        <a:xfrm rot="5400000">
          <a:off x="7292924" y="450231"/>
          <a:ext cx="508111" cy="7737856"/>
        </a:xfrm>
        <a:prstGeom prst="round2SameRect">
          <a:avLst/>
        </a:prstGeom>
        <a:solidFill>
          <a:schemeClr val="accent3">
            <a:tint val="40000"/>
            <a:alpha val="90000"/>
            <a:hueOff val="9185871"/>
            <a:satOff val="-11823"/>
            <a:lumOff val="-92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9185871"/>
              <a:satOff val="-11823"/>
              <a:lumOff val="-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Tidur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sekitar</a:t>
          </a:r>
          <a:r>
            <a:rPr lang="en-US" sz="1300" kern="1200" dirty="0" smtClean="0"/>
            <a:t> 7-8 jam/</a:t>
          </a:r>
          <a:r>
            <a:rPr lang="en-US" sz="1300" kern="1200" dirty="0" err="1" smtClean="0"/>
            <a:t>hari</a:t>
          </a:r>
          <a:r>
            <a:rPr lang="en-US" sz="1300" kern="1200" dirty="0" smtClean="0"/>
            <a:t>, 20%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REM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Mungkin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mengalami</a:t>
          </a:r>
          <a:r>
            <a:rPr lang="en-US" sz="1300" kern="1200" dirty="0" smtClean="0"/>
            <a:t> insomnia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sulit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tidur</a:t>
          </a:r>
          <a:endParaRPr lang="en-US" sz="1300" kern="1200" dirty="0"/>
        </a:p>
      </dsp:txBody>
      <dsp:txXfrm rot="-5400000">
        <a:off x="3678052" y="4089907"/>
        <a:ext cx="7713052" cy="458503"/>
      </dsp:txXfrm>
    </dsp:sp>
    <dsp:sp modelId="{BBEFAB72-476B-4BE5-BBBB-7EEDBB90D4A2}">
      <dsp:nvSpPr>
        <dsp:cNvPr id="0" name=""/>
        <dsp:cNvSpPr/>
      </dsp:nvSpPr>
      <dsp:spPr>
        <a:xfrm>
          <a:off x="595362" y="3983062"/>
          <a:ext cx="3093831" cy="635139"/>
        </a:xfrm>
        <a:prstGeom prst="roundRect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Dewasa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Pertengahan</a:t>
          </a:r>
          <a:endParaRPr lang="en-US" sz="1800" kern="1200" dirty="0"/>
        </a:p>
      </dsp:txBody>
      <dsp:txXfrm>
        <a:off x="626367" y="4014067"/>
        <a:ext cx="3031821" cy="573129"/>
      </dsp:txXfrm>
    </dsp:sp>
    <dsp:sp modelId="{DDE93065-E3A4-41EA-8914-E61DCEE45919}">
      <dsp:nvSpPr>
        <dsp:cNvPr id="0" name=""/>
        <dsp:cNvSpPr/>
      </dsp:nvSpPr>
      <dsp:spPr>
        <a:xfrm rot="5400000">
          <a:off x="7259017" y="1117127"/>
          <a:ext cx="508111" cy="7737856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Tidur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sekitar</a:t>
          </a:r>
          <a:r>
            <a:rPr lang="en-US" sz="1300" kern="1200" dirty="0" smtClean="0"/>
            <a:t> 5-6 jam/</a:t>
          </a:r>
          <a:r>
            <a:rPr lang="en-US" sz="1300" kern="1200" dirty="0" err="1" smtClean="0"/>
            <a:t>hari</a:t>
          </a:r>
          <a:r>
            <a:rPr lang="en-US" sz="1300" kern="1200" dirty="0" smtClean="0"/>
            <a:t>, 20-25%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 REM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Mungkin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mengalami</a:t>
          </a:r>
          <a:r>
            <a:rPr lang="en-US" sz="1300" kern="1200" dirty="0" smtClean="0"/>
            <a:t> insomnia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sering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bangun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waktu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tidur</a:t>
          </a:r>
          <a:endParaRPr lang="en-US" sz="1300" kern="1200" dirty="0"/>
        </a:p>
      </dsp:txBody>
      <dsp:txXfrm rot="-5400000">
        <a:off x="3644145" y="4756803"/>
        <a:ext cx="7713052" cy="458503"/>
      </dsp:txXfrm>
    </dsp:sp>
    <dsp:sp modelId="{01713377-EE2F-4DB2-A73C-3305AE1C8D2A}">
      <dsp:nvSpPr>
        <dsp:cNvPr id="0" name=""/>
        <dsp:cNvSpPr/>
      </dsp:nvSpPr>
      <dsp:spPr>
        <a:xfrm>
          <a:off x="584220" y="4668486"/>
          <a:ext cx="3059925" cy="63513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Dewasa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Tua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diatas</a:t>
          </a:r>
          <a:r>
            <a:rPr lang="en-US" sz="1800" kern="1200" dirty="0" smtClean="0"/>
            <a:t> 60 </a:t>
          </a:r>
          <a:r>
            <a:rPr lang="en-US" sz="1800" kern="1200" dirty="0" err="1" smtClean="0"/>
            <a:t>tahun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>
        <a:off x="615225" y="4699491"/>
        <a:ext cx="2997915" cy="573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6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92160"/>
          <p:cNvSpPr txBox="1"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162" name="Text Box 92161"/>
          <p:cNvSpPr txBox="1"/>
          <p:nvPr/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pPr lvl="0" algn="r" defTabSz="0" eaLnBrk="1" hangingPunct="1">
              <a:lnSpc>
                <a:spcPct val="100000"/>
              </a:lnSpc>
              <a:buClrTx/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fld id="{9A0DB2DC-4C9A-4742-B13C-FB6460FD3503}" type="slidenum">
              <a:rPr lang="de-DE" altLang="x-none" sz="1200" dirty="0" err="1">
                <a:solidFill>
                  <a:srgbClr val="000000"/>
                </a:solidFill>
                <a:latin typeface="Times New Roman" panose="02020603050405020304" pitchFamily="16" charset="0"/>
                <a:cs typeface="Arial Unicode MS" charset="0"/>
              </a:rPr>
              <a:t>2</a:t>
            </a:fld>
            <a:endParaRPr lang="de-DE" altLang="x-none" sz="1200" dirty="0" err="1">
              <a:solidFill>
                <a:srgbClr val="000000"/>
              </a:solidFill>
              <a:latin typeface="Times New Roman" panose="02020603050405020304" pitchFamily="16" charset="0"/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846DAE-A57A-4A85-BF7D-09262AF37D0E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C9AC58-8BD5-45B5-9F95-BEF2DB1AFC4D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E35670-A330-4531-9DB9-EAB60E12733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18574E-3D64-4C87-A736-D8675C85C3CE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D88680-C893-4CD0-9797-B2B11EC6BE5B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IDK3 Tri Wahyuni 2011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C75E5-8485-494C-A43C-EA2BFB8B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2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t>09/12/2019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0567" cy="361950"/>
          </a:xfrm>
          <a:prstGeom prst="rect">
            <a:avLst/>
          </a:prstGeom>
        </p:spPr>
        <p:txBody>
          <a:bodyPr/>
          <a:lstStyle/>
          <a:p>
            <a:pPr lvl="0" defTabSz="0" eaLnBrk="1" hangingPunct="1">
              <a:lnSpc>
                <a:spcPct val="100000"/>
              </a:lnSpc>
              <a:buClrTx/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id-ID" altLang="x-none" dirty="0" err="1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1" y="6356350"/>
            <a:ext cx="2840567" cy="361950"/>
          </a:xfrm>
          <a:prstGeom prst="rect">
            <a:avLst/>
          </a:prstGeom>
        </p:spPr>
        <p:txBody>
          <a:bodyPr/>
          <a:lstStyle/>
          <a:p>
            <a:pPr lvl="0" defTabSz="0" eaLnBrk="1" hangingPunct="1">
              <a:lnSpc>
                <a:spcPct val="100000"/>
              </a:lnSpc>
              <a:buClrTx/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fld id="{9A0DB2DC-4C9A-4742-B13C-FB6460FD3503}" type="slidenum">
              <a:rPr lang="id-ID" altLang="x-none" dirty="0" err="1">
                <a:cs typeface="Arial" panose="020B0604020202020204" pitchFamily="34" charset="0"/>
              </a:rPr>
              <a:t>‹#›</a:t>
            </a:fld>
            <a:endParaRPr lang="id-ID" altLang="x-none" dirty="0" err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4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37004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37004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IDK3 Tri Wahyuni 2011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C0987-FDA1-4F48-ACFF-251445368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3700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3700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IDK3 Tri Wahyuni 2011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75B6A-B3DE-4060-8511-AE5FF25F0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1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9" r:id="rId4"/>
    <p:sldLayoutId id="2147483661" r:id="rId5"/>
    <p:sldLayoutId id="2147483662" r:id="rId6"/>
    <p:sldLayoutId id="2147483663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anose="020B0604030504040204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/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3814" y="103188"/>
            <a:ext cx="7628587" cy="1039812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/>
              <a:t>TAHAPAN TIDUR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85875"/>
            <a:ext cx="10972800" cy="4770438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id-ID" sz="2400" dirty="0" smtClean="0"/>
              <a:t>Berd penelitian dgn alat elektroensefalogram (EEG), elektro-okulogram (EOG), dan elektromiogram (EMG), dua tahapan tidur: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1. Non-rapid eye movement(NREM)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tidur gelombang-pendek krn gelombang otak yang ditunjukkan oleh orang yang tidur lebih pendek daripada gelombang alfa dan beta yang ditunjukkan orang yang sadar.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	- penurunan sejumlah fungsi fisiologi tubuh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	- semua proses metabolic termasuk TTV, metabolism, dan kerja otot melambat. 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3871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1107583"/>
            <a:ext cx="10972800" cy="532179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id-ID" sz="2400" dirty="0" smtClean="0"/>
              <a:t>Tidur NREM sendiri terbagi atas 4 tahap (I-IV). Tahap I-II disebut sebagai tidur ringan (light sleep) dan tahap III-IV disebut sebagai tidur dalam (deep sleep atau delta sleep). </a:t>
            </a:r>
          </a:p>
          <a:p>
            <a:pPr eaLnBrk="1" hangingPunct="1">
              <a:buFontTx/>
              <a:buNone/>
              <a:defRPr/>
            </a:pPr>
            <a:endParaRPr lang="id-ID" sz="2400" dirty="0" smtClean="0"/>
          </a:p>
          <a:p>
            <a:pPr eaLnBrk="1" hangingPunct="1">
              <a:buFontTx/>
              <a:buAutoNum type="arabicPeriod" startAt="2"/>
              <a:defRPr/>
            </a:pPr>
            <a:r>
              <a:rPr lang="id-ID" sz="2400" dirty="0" smtClean="0"/>
              <a:t>Tidur REM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tjd setiap 90 menit &amp; berlangsung selama 5-30 menit. Tidur REM tidak senyenyak tidur NREM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mimpi  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	- otak cenderung aktif dan metabolismenya meningkat hingga 20%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	- pada tahap ini individu menjadi sulit untuk dibangunkan / justru dapat bangun dengan tiba2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	- tonus otot terdepresi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	- sekresi lambung meningkat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 smtClean="0"/>
              <a:t>	- frek. jantung dan pernapasan tidak teratur. </a:t>
            </a:r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039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99253" y="1144668"/>
            <a:ext cx="10081120" cy="432048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REM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4294967295"/>
          </p:nvPr>
        </p:nvSpPr>
        <p:spPr>
          <a:xfrm>
            <a:off x="609600" y="1944710"/>
            <a:ext cx="10972800" cy="4040166"/>
          </a:xfrm>
          <a:prstGeom prst="rect">
            <a:avLst/>
          </a:prstGeom>
        </p:spPr>
        <p:txBody>
          <a:bodyPr/>
          <a:lstStyle/>
          <a:p>
            <a:r>
              <a:rPr lang="en-US" sz="2900" dirty="0" err="1" smtClean="0"/>
              <a:t>Terjadi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tahap</a:t>
            </a:r>
            <a:r>
              <a:rPr lang="en-US" sz="2900" dirty="0" smtClean="0"/>
              <a:t> II NREM </a:t>
            </a:r>
            <a:r>
              <a:rPr lang="en-US" sz="2900" dirty="0" err="1" smtClean="0"/>
              <a:t>selama</a:t>
            </a:r>
            <a:r>
              <a:rPr lang="en-US" sz="2900" dirty="0" smtClean="0"/>
              <a:t> 5-10 </a:t>
            </a:r>
            <a:r>
              <a:rPr lang="en-US" sz="2900" dirty="0" err="1" smtClean="0"/>
              <a:t>menit</a:t>
            </a:r>
            <a:endParaRPr lang="en-US" sz="2900" dirty="0" smtClean="0"/>
          </a:p>
          <a:p>
            <a:r>
              <a:rPr lang="en-US" sz="2900" dirty="0" err="1" smtClean="0"/>
              <a:t>Kembali</a:t>
            </a:r>
            <a:r>
              <a:rPr lang="en-US" sz="2900" dirty="0" smtClean="0"/>
              <a:t> </a:t>
            </a:r>
            <a:r>
              <a:rPr lang="en-US" sz="2900" dirty="0" err="1" smtClean="0"/>
              <a:t>ke</a:t>
            </a:r>
            <a:r>
              <a:rPr lang="en-US" sz="2900" dirty="0" smtClean="0"/>
              <a:t> </a:t>
            </a:r>
            <a:r>
              <a:rPr lang="en-US" sz="2900" dirty="0" err="1" smtClean="0"/>
              <a:t>tahap</a:t>
            </a:r>
            <a:r>
              <a:rPr lang="en-US" sz="2900" dirty="0" smtClean="0"/>
              <a:t> II NREM </a:t>
            </a:r>
            <a:r>
              <a:rPr lang="en-US" sz="2900" dirty="0" err="1" smtClean="0"/>
              <a:t>lagi</a:t>
            </a:r>
            <a:endParaRPr lang="en-US" sz="2900" dirty="0" smtClean="0"/>
          </a:p>
          <a:p>
            <a:r>
              <a:rPr lang="en-US" sz="2900" dirty="0" err="1" smtClean="0"/>
              <a:t>Saat</a:t>
            </a:r>
            <a:r>
              <a:rPr lang="en-US" sz="2900" dirty="0" smtClean="0"/>
              <a:t> </a:t>
            </a:r>
            <a:r>
              <a:rPr lang="en-US" sz="2900" dirty="0" err="1" smtClean="0"/>
              <a:t>perpindahan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NREM </a:t>
            </a:r>
            <a:r>
              <a:rPr lang="en-US" sz="2900" dirty="0" err="1" smtClean="0"/>
              <a:t>ke</a:t>
            </a:r>
            <a:r>
              <a:rPr lang="en-US" sz="2900" dirty="0" smtClean="0"/>
              <a:t> REM </a:t>
            </a:r>
            <a:r>
              <a:rPr lang="en-US" sz="2900" dirty="0" err="1" smtClean="0"/>
              <a:t>biasanya</a:t>
            </a:r>
            <a:r>
              <a:rPr lang="en-US" sz="2900" dirty="0" smtClean="0"/>
              <a:t> </a:t>
            </a:r>
            <a:r>
              <a:rPr lang="en-US" sz="2900" dirty="0" err="1" smtClean="0"/>
              <a:t>terjadi</a:t>
            </a:r>
            <a:r>
              <a:rPr lang="en-US" sz="2900" dirty="0" smtClean="0"/>
              <a:t> </a:t>
            </a:r>
            <a:r>
              <a:rPr lang="en-US" sz="2900" dirty="0" err="1" smtClean="0"/>
              <a:t>hentakan</a:t>
            </a:r>
            <a:r>
              <a:rPr lang="en-US" sz="2900" dirty="0" smtClean="0"/>
              <a:t> </a:t>
            </a:r>
            <a:r>
              <a:rPr lang="en-US" sz="2900" dirty="0" err="1" smtClean="0"/>
              <a:t>otak</a:t>
            </a:r>
            <a:r>
              <a:rPr lang="en-US" sz="2900" dirty="0" smtClean="0"/>
              <a:t> yang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disadari</a:t>
            </a:r>
            <a:endParaRPr lang="en-US" sz="2900" dirty="0" smtClean="0"/>
          </a:p>
          <a:p>
            <a:r>
              <a:rPr lang="en-US" sz="2900" dirty="0" err="1" smtClean="0"/>
              <a:t>Terjadi</a:t>
            </a:r>
            <a:r>
              <a:rPr lang="en-US" sz="2900" dirty="0" smtClean="0"/>
              <a:t> </a:t>
            </a:r>
            <a:r>
              <a:rPr lang="en-US" sz="2900" dirty="0" err="1" smtClean="0"/>
              <a:t>mimpi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menyenangkan</a:t>
            </a:r>
            <a:r>
              <a:rPr lang="en-US" sz="2900" dirty="0" smtClean="0"/>
              <a:t>, </a:t>
            </a:r>
            <a:r>
              <a:rPr lang="en-US" sz="2900" dirty="0" err="1" smtClean="0"/>
              <a:t>bersemangat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sibuk</a:t>
            </a:r>
            <a:endParaRPr lang="en-US" sz="2900" dirty="0" smtClean="0"/>
          </a:p>
          <a:p>
            <a:r>
              <a:rPr lang="en-US" sz="2900" dirty="0" smtClean="0"/>
              <a:t>Orang yang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mengalami</a:t>
            </a:r>
            <a:r>
              <a:rPr lang="en-US" sz="2900" dirty="0" smtClean="0"/>
              <a:t> </a:t>
            </a:r>
            <a:r>
              <a:rPr lang="en-US" sz="2900" dirty="0" err="1" smtClean="0"/>
              <a:t>periode</a:t>
            </a:r>
            <a:r>
              <a:rPr lang="en-US" sz="2900" dirty="0" smtClean="0"/>
              <a:t> REM </a:t>
            </a:r>
            <a:r>
              <a:rPr lang="en-US" sz="2900" dirty="0" err="1" smtClean="0"/>
              <a:t>biasanya</a:t>
            </a:r>
            <a:r>
              <a:rPr lang="en-US" sz="2900" dirty="0" smtClean="0"/>
              <a:t>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merasa</a:t>
            </a:r>
            <a:r>
              <a:rPr lang="en-US" sz="2900" dirty="0" smtClean="0"/>
              <a:t> </a:t>
            </a:r>
            <a:r>
              <a:rPr lang="en-US" sz="2900" dirty="0" err="1" smtClean="0"/>
              <a:t>puas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tidurnya</a:t>
            </a:r>
            <a:endParaRPr lang="en-US" sz="2900" dirty="0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768141-CCDA-4CCC-BA0D-569E35DBBABC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083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927100"/>
          </a:xfrm>
        </p:spPr>
        <p:txBody>
          <a:bodyPr/>
          <a:lstStyle/>
          <a:p>
            <a:pPr eaLnBrk="1" hangingPunct="1"/>
            <a:r>
              <a:rPr lang="en-GB" smtClean="0"/>
              <a:t>FUNGSI TIDUR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14475"/>
            <a:ext cx="7416800" cy="4730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Efek Fisiologis</a:t>
            </a:r>
          </a:p>
          <a:p>
            <a:pPr eaLnBrk="1" hangingPunct="1"/>
            <a:r>
              <a:rPr lang="en-GB" smtClean="0"/>
              <a:t>Efek pada sistem saraf yang diperkirakan dapat memulihkan kepekaan normal dan keseimbangan di antara berbagai susunan saraf</a:t>
            </a:r>
          </a:p>
          <a:p>
            <a:pPr eaLnBrk="1" hangingPunct="1"/>
            <a:r>
              <a:rPr lang="en-GB" smtClean="0"/>
              <a:t>Efek struktur tubuh dengan memulihkan kesegaran dan fungsi dalam organ tubuh karena selama tidur terjadi penurunan</a:t>
            </a:r>
            <a:endParaRPr lang="en-US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DB56FD-B59D-4382-8FD2-F0669C9A01FD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2" y="1514476"/>
            <a:ext cx="3879849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3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274639"/>
            <a:ext cx="12090400" cy="744537"/>
          </a:xfrm>
        </p:spPr>
        <p:txBody>
          <a:bodyPr/>
          <a:lstStyle/>
          <a:p>
            <a:pPr eaLnBrk="1" hangingPunct="1"/>
            <a:r>
              <a:rPr lang="en-GB" smtClean="0"/>
              <a:t>Kebutuhan tidur pada semua usia</a:t>
            </a:r>
            <a:endParaRPr lang="en-US" smtClean="0"/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5556C5-C669-43FB-B3F3-2468E6E8612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048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latin typeface="Corbel" pitchFamily="34" charset="0"/>
              </a:rPr>
              <a:t>IDK3 Tri Wahyuni 2011  </a:t>
            </a:r>
            <a:endParaRPr lang="en-US" smtClean="0"/>
          </a:p>
        </p:txBody>
      </p:sp>
      <p:graphicFrame>
        <p:nvGraphicFramePr>
          <p:cNvPr id="11" name="Diagram 10"/>
          <p:cNvGraphicFramePr/>
          <p:nvPr/>
        </p:nvGraphicFramePr>
        <p:xfrm>
          <a:off x="101600" y="1447847"/>
          <a:ext cx="12090400" cy="5303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39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19667" y="1268414"/>
            <a:ext cx="10945284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5190186" y="274638"/>
            <a:ext cx="7001814" cy="6350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</p:txBody>
      </p:sp>
      <p:sp>
        <p:nvSpPr>
          <p:cNvPr id="21508" name="Content Placeholder 10"/>
          <p:cNvSpPr>
            <a:spLocks noGrp="1"/>
          </p:cNvSpPr>
          <p:nvPr>
            <p:ph idx="4294967295"/>
          </p:nvPr>
        </p:nvSpPr>
        <p:spPr>
          <a:xfrm>
            <a:off x="609600" y="1268413"/>
            <a:ext cx="10972800" cy="4752975"/>
          </a:xfrm>
          <a:prstGeom prst="rect">
            <a:avLst/>
          </a:prstGeo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mtClean="0"/>
              <a:t>Tahapan perkembangan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Aktivitas fisik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Penyakit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Motivasi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Emosi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Lingkungan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Kecemasan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Makanan dan minuman</a:t>
            </a:r>
          </a:p>
        </p:txBody>
      </p:sp>
      <p:sp>
        <p:nvSpPr>
          <p:cNvPr id="21510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86E36D-ABF9-4254-9F5A-4CD7F600D45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6481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4507604" y="526482"/>
            <a:ext cx="6443979" cy="432048"/>
          </a:xfrm>
        </p:spPr>
        <p:txBody>
          <a:bodyPr/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</p:txBody>
      </p:sp>
      <p:sp>
        <p:nvSpPr>
          <p:cNvPr id="22531" name="Content Placeholder 6"/>
          <p:cNvSpPr>
            <a:spLocks noGrp="1"/>
          </p:cNvSpPr>
          <p:nvPr>
            <p:ph idx="4294967295"/>
          </p:nvPr>
        </p:nvSpPr>
        <p:spPr>
          <a:xfrm>
            <a:off x="609600" y="1378039"/>
            <a:ext cx="10972800" cy="3922625"/>
          </a:xfrm>
          <a:prstGeom prst="rect">
            <a:avLst/>
          </a:prstGeo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dirty="0" smtClean="0"/>
              <a:t>Insomnia</a:t>
            </a:r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Hipersomnia</a:t>
            </a:r>
            <a:r>
              <a:rPr lang="en-US" dirty="0" smtClean="0"/>
              <a:t>/</a:t>
            </a:r>
            <a:r>
              <a:rPr lang="en-US" dirty="0" err="1" smtClean="0"/>
              <a:t>narkolepsi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Nocturia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Apnea/</a:t>
            </a:r>
            <a:r>
              <a:rPr lang="en-US" dirty="0" err="1" smtClean="0"/>
              <a:t>mendengkur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Delirium/</a:t>
            </a:r>
            <a:r>
              <a:rPr lang="en-US" dirty="0" err="1" smtClean="0"/>
              <a:t>mengigau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Nightmares/</a:t>
            </a:r>
            <a:r>
              <a:rPr lang="en-US" dirty="0" err="1" smtClean="0"/>
              <a:t>nightterrors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endParaRPr lang="en-US" dirty="0" smtClean="0"/>
          </a:p>
          <a:p>
            <a:pPr marL="514350" indent="-514350">
              <a:buFontTx/>
              <a:buAutoNum type="arabicPeriod"/>
            </a:pPr>
            <a:endParaRPr lang="en-US" dirty="0" smtClean="0"/>
          </a:p>
          <a:p>
            <a:pPr marL="514350" indent="-514350">
              <a:buFontTx/>
              <a:buAutoNum type="arabicPeriod"/>
            </a:pPr>
            <a:endParaRPr lang="en-US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38541-1D66-46AE-9750-75E479B951D8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8845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2" y="103188"/>
            <a:ext cx="10991849" cy="111125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2500" y="1285875"/>
            <a:ext cx="10972800" cy="4984750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000" smtClean="0"/>
              <a:t>1. Insomnia </a:t>
            </a:r>
            <a:r>
              <a:rPr lang="id-ID" sz="2000" smtClean="0">
                <a:sym typeface="Wingdings" pitchFamily="2" charset="2"/>
              </a:rPr>
              <a:t></a:t>
            </a:r>
            <a:r>
              <a:rPr lang="id-ID" sz="2000" smtClean="0"/>
              <a:t> ketidakmampuan memenuhi kebutuhan tidur, baik secara kualitas maupun kuantitas </a:t>
            </a:r>
            <a:r>
              <a:rPr lang="id-ID" sz="2000" smtClean="0">
                <a:sym typeface="Wingdings" pitchFamily="2" charset="2"/>
              </a:rPr>
              <a:t> &gt;&gt;dws</a:t>
            </a:r>
            <a:r>
              <a:rPr lang="id-ID" sz="2000" smtClean="0"/>
              <a:t> Penyebabnya bisa karena gangguan fisik atau karena factor mental seperti perasaan gundah atau gelisah. Ada tiga jenis insomnia: </a:t>
            </a:r>
          </a:p>
          <a:p>
            <a:pPr eaLnBrk="1" hangingPunct="1">
              <a:buFontTx/>
              <a:buNone/>
            </a:pPr>
            <a:r>
              <a:rPr lang="id-ID" sz="2000" smtClean="0"/>
              <a:t>	1.Insomnia inisial : Kesulitan untuk memulai tidur.</a:t>
            </a:r>
            <a:br>
              <a:rPr lang="id-ID" sz="2000" smtClean="0"/>
            </a:br>
            <a:r>
              <a:rPr lang="id-ID" sz="2000" smtClean="0"/>
              <a:t>2.Insomnia intermiten :Kesulitan untuk tetap tertidur karena seringnya terjaga.</a:t>
            </a:r>
            <a:br>
              <a:rPr lang="id-ID" sz="2000" smtClean="0"/>
            </a:br>
            <a:r>
              <a:rPr lang="id-ID" sz="2000" smtClean="0"/>
              <a:t>3.Insomnia terminal: Bangun terlalu dini dan sulit untuk tidur kembali.</a:t>
            </a:r>
            <a:br>
              <a:rPr lang="id-ID" sz="2000" smtClean="0"/>
            </a:br>
            <a:endParaRPr lang="id-ID" sz="2000" smtClean="0"/>
          </a:p>
          <a:p>
            <a:pPr eaLnBrk="1" hangingPunct="1">
              <a:buFontTx/>
              <a:buNone/>
            </a:pPr>
            <a:r>
              <a:rPr lang="id-ID" sz="2000" smtClean="0"/>
              <a:t>	Cara mengatasi insomnia : olahraga rutin, menghindari ransangan tidur di sore hari, melakukan relaksasi sebelum tidur (mis; membaca, mendengarkan music),dan tidur jika benar-benar mengantuk.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440728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87381" y="1326524"/>
            <a:ext cx="10972800" cy="5038458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400" dirty="0" smtClean="0"/>
              <a:t>2. Parasomnia : perilaku yang dapat mengganggu tidur atau muncul saat seseorang tidur </a:t>
            </a:r>
            <a:r>
              <a:rPr lang="id-ID" sz="2400" dirty="0" smtClean="0">
                <a:sym typeface="Wingdings" pitchFamily="2" charset="2"/>
              </a:rPr>
              <a:t> &gt;&gt;</a:t>
            </a:r>
            <a:r>
              <a:rPr lang="id-ID" sz="2400" dirty="0" smtClean="0"/>
              <a:t> anak-anak</a:t>
            </a:r>
          </a:p>
          <a:p>
            <a:pPr eaLnBrk="1" hangingPunct="1">
              <a:buFontTx/>
              <a:buNone/>
            </a:pPr>
            <a:r>
              <a:rPr lang="id-ID" sz="2400" dirty="0" smtClean="0"/>
              <a:t>	Bbp turunan parasomnia :sering terjaga (mis; tidur berjalan, night terror), gangguan transisi bangun-tidur (mis; mengigau), parasomnia yang terkait dengan tidur REM (mis; mimpi buruk)</a:t>
            </a:r>
          </a:p>
          <a:p>
            <a:pPr eaLnBrk="1" hangingPunct="1">
              <a:buFontTx/>
              <a:buNone/>
            </a:pPr>
            <a:r>
              <a:rPr lang="id-ID" sz="2400" dirty="0" smtClean="0"/>
              <a:t>3. Hipersomnia : kebalikan dari insomnia, yaitu tidur yang berlebihan t.u pada siang hari. Penyebab : kerusakan system saraf, gangguan pada hati atau ginjal, atau karena gangguan metabolisme (mis; hipertiroidisme). Pada kondisi tertentu, hipersomnia dapat digunakan sebagai mekanisme koping untuk menghindari tanggung jawab pada siang hari. </a:t>
            </a:r>
          </a:p>
        </p:txBody>
      </p:sp>
    </p:spTree>
    <p:extLst>
      <p:ext uri="{BB962C8B-B14F-4D97-AF65-F5344CB8AC3E}">
        <p14:creationId xmlns:p14="http://schemas.microsoft.com/office/powerpoint/2010/main" val="4066215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4294967295"/>
          </p:nvPr>
        </p:nvSpPr>
        <p:spPr>
          <a:xfrm>
            <a:off x="506569" y="1416878"/>
            <a:ext cx="10972800" cy="5270500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id-ID" dirty="0" smtClean="0"/>
              <a:t>4.Narkolepsi  : gelombang kantuk yang tak tertahankan yang muncul secara tiba2 pada siang hari. Gangguan ini disebut juga sebagai “serangan tidur” atau sleep attack. Penyebab pastinya belum diketahui. Diduga karena kerusakan genetik</a:t>
            </a:r>
          </a:p>
          <a:p>
            <a:pPr>
              <a:buFontTx/>
              <a:buNone/>
            </a:pPr>
            <a:r>
              <a:rPr lang="id-ID" dirty="0" smtClean="0"/>
              <a:t>5. Apnea saat tidur /sleep apnea</a:t>
            </a:r>
            <a:endParaRPr lang="en-US" dirty="0" smtClean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32988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82944"/>
          <p:cNvSpPr txBox="1"/>
          <p:nvPr/>
        </p:nvSpPr>
        <p:spPr>
          <a:xfrm>
            <a:off x="762000" y="1285876"/>
            <a:ext cx="10591800" cy="478631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3200" dirty="0" err="1">
              <a:solidFill>
                <a:srgbClr val="000000"/>
              </a:solidFill>
              <a:latin typeface="Calibri" panose="020F0502020204030204" charset="0"/>
              <a:cs typeface="Arial Unicode MS" charset="0"/>
            </a:endParaRPr>
          </a:p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3200" b="1" dirty="0" smtClean="0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KEBUTUHAN ISTIRAHAT DAN TIDUR </a:t>
            </a:r>
            <a:endParaRPr lang="en-US" altLang="x-none" sz="3200" b="1" dirty="0">
              <a:solidFill>
                <a:srgbClr val="000000"/>
              </a:solidFill>
              <a:latin typeface="Calibri" panose="020F0502020204030204" charset="0"/>
              <a:cs typeface="Arial Unicode MS" charset="0"/>
            </a:endParaRPr>
          </a:p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3200" b="1" dirty="0" err="1">
              <a:solidFill>
                <a:srgbClr val="000000"/>
              </a:solidFill>
              <a:latin typeface="Calibri" panose="020F0502020204030204" charset="0"/>
              <a:cs typeface="Arial Unicode MS" charset="0"/>
            </a:endParaRPr>
          </a:p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2000" b="1" dirty="0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                                                    </a:t>
            </a:r>
            <a:endParaRPr lang="en-US" altLang="x-none" sz="2000" b="1" dirty="0" smtClean="0">
              <a:solidFill>
                <a:srgbClr val="000000"/>
              </a:solidFill>
              <a:latin typeface="Calibri" panose="020F0502020204030204" charset="0"/>
              <a:cs typeface="Arial Unicode MS" charset="0"/>
            </a:endParaRPr>
          </a:p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2000" b="1" dirty="0">
              <a:solidFill>
                <a:srgbClr val="000000"/>
              </a:solidFill>
              <a:latin typeface="Calibri" panose="020F0502020204030204" charset="0"/>
              <a:cs typeface="Arial Unicode MS" charset="0"/>
            </a:endParaRPr>
          </a:p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2000" b="1" dirty="0" smtClean="0">
              <a:solidFill>
                <a:srgbClr val="000000"/>
              </a:solidFill>
              <a:latin typeface="Calibri" panose="020F0502020204030204" charset="0"/>
              <a:cs typeface="Arial Unicode MS" charset="0"/>
            </a:endParaRPr>
          </a:p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2000" b="1" dirty="0">
              <a:solidFill>
                <a:srgbClr val="000000"/>
              </a:solidFill>
              <a:latin typeface="Calibri" panose="020F0502020204030204" charset="0"/>
              <a:cs typeface="Arial Unicode MS" charset="0"/>
            </a:endParaRPr>
          </a:p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2000" b="1" dirty="0" smtClean="0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 </a:t>
            </a:r>
            <a:r>
              <a:rPr lang="en-US" altLang="x-none" sz="2000" b="1" dirty="0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Vita </a:t>
            </a:r>
            <a:r>
              <a:rPr lang="en-US" altLang="x-none" sz="2000" b="1" dirty="0" err="1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Purnamasari</a:t>
            </a:r>
            <a:r>
              <a:rPr lang="en-US" altLang="x-none" sz="2000" b="1" dirty="0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.,S.</a:t>
            </a:r>
            <a:r>
              <a:rPr lang="en-US" altLang="x-none" sz="2000" b="1" dirty="0" err="1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Kep</a:t>
            </a:r>
            <a:r>
              <a:rPr lang="en-US" altLang="x-none" sz="2000" b="1" dirty="0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.,Ns.,</a:t>
            </a:r>
            <a:r>
              <a:rPr lang="en-US" altLang="x-none" sz="2000" b="1" dirty="0" err="1">
                <a:solidFill>
                  <a:srgbClr val="000000"/>
                </a:solidFill>
                <a:latin typeface="Calibri" panose="020F0502020204030204" charset="0"/>
                <a:cs typeface="Arial Unicode MS" charset="0"/>
              </a:rPr>
              <a:t>M.kep</a:t>
            </a:r>
            <a:endParaRPr lang="en-US" altLang="x-none" sz="2000" b="1" dirty="0">
              <a:solidFill>
                <a:srgbClr val="000000"/>
              </a:solidFill>
              <a:latin typeface="Calibri" panose="020F0502020204030204" charset="0"/>
              <a:cs typeface="Arial Unicode MS" charset="0"/>
            </a:endParaRPr>
          </a:p>
          <a:p>
            <a:pPr algn="ctr" defTabSz="0">
              <a:spcBef>
                <a:spcPts val="800"/>
              </a:spcBef>
              <a:buClrTx/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2000" b="1" dirty="0" err="1">
              <a:solidFill>
                <a:srgbClr val="000000"/>
              </a:solidFill>
              <a:latin typeface="Calibri" panose="020F0502020204030204" charset="0"/>
              <a:ea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7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46150"/>
          </a:xfrm>
        </p:spPr>
        <p:txBody>
          <a:bodyPr/>
          <a:lstStyle/>
          <a:p>
            <a:r>
              <a:rPr lang="en-US" smtClean="0"/>
              <a:t>Pengkajian keperawatan</a:t>
            </a:r>
          </a:p>
        </p:txBody>
      </p:sp>
      <p:sp>
        <p:nvSpPr>
          <p:cNvPr id="24579" name="Text Placeholder 5"/>
          <p:cNvSpPr>
            <a:spLocks noGrp="1"/>
          </p:cNvSpPr>
          <p:nvPr>
            <p:ph type="body" idx="1"/>
          </p:nvPr>
        </p:nvSpPr>
        <p:spPr>
          <a:xfrm>
            <a:off x="302685" y="946151"/>
            <a:ext cx="5386916" cy="639763"/>
          </a:xfrm>
        </p:spPr>
        <p:txBody>
          <a:bodyPr/>
          <a:lstStyle/>
          <a:p>
            <a:r>
              <a:rPr lang="en-US" smtClean="0"/>
              <a:t>1. Riwayat tidur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sz="half" idx="2"/>
          </p:nvPr>
        </p:nvSpPr>
        <p:spPr>
          <a:xfrm>
            <a:off x="302685" y="1822451"/>
            <a:ext cx="5386916" cy="4422775"/>
          </a:xfrm>
        </p:spPr>
        <p:txBody>
          <a:bodyPr/>
          <a:lstStyle/>
          <a:p>
            <a:pPr marL="514350" indent="-514350">
              <a:buFontTx/>
              <a:buAutoNum type="alphaLcPeriod"/>
            </a:pPr>
            <a:r>
              <a:rPr lang="en-US" sz="2000" smtClean="0"/>
              <a:t>Kualitas dan kuantitas tidur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Aktivitas dan rekreasi yang dilakukan sebelumnya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Kebiasaan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Lingkungan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Teman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Obat2an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Asupan dan stimulan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Perasaan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Apakah ada kesulitan tidur</a:t>
            </a:r>
          </a:p>
          <a:p>
            <a:pPr marL="514350" indent="-514350">
              <a:buFontTx/>
              <a:buAutoNum type="alphaLcPeriod"/>
            </a:pPr>
            <a:r>
              <a:rPr lang="en-US" sz="2000" smtClean="0"/>
              <a:t>Apakah ada perubahan tidur</a:t>
            </a:r>
          </a:p>
        </p:txBody>
      </p:sp>
      <p:sp>
        <p:nvSpPr>
          <p:cNvPr id="24581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93368" y="946151"/>
            <a:ext cx="5389033" cy="639763"/>
          </a:xfrm>
        </p:spPr>
        <p:txBody>
          <a:bodyPr/>
          <a:lstStyle/>
          <a:p>
            <a:r>
              <a:rPr lang="en-US" smtClean="0"/>
              <a:t>2. Gejala klinis</a:t>
            </a:r>
          </a:p>
        </p:txBody>
      </p:sp>
      <p:sp>
        <p:nvSpPr>
          <p:cNvPr id="24582" name="Content Placeholder 7"/>
          <p:cNvSpPr>
            <a:spLocks noGrp="1"/>
          </p:cNvSpPr>
          <p:nvPr>
            <p:ph sz="quarter" idx="4"/>
          </p:nvPr>
        </p:nvSpPr>
        <p:spPr>
          <a:xfrm>
            <a:off x="6193368" y="1822451"/>
            <a:ext cx="5389033" cy="4303713"/>
          </a:xfrm>
        </p:spPr>
        <p:txBody>
          <a:bodyPr/>
          <a:lstStyle/>
          <a:p>
            <a:pPr marL="457200" indent="-457200">
              <a:buFontTx/>
              <a:buAutoNum type="alphaLcPeriod"/>
            </a:pPr>
            <a:r>
              <a:rPr lang="en-US" smtClean="0"/>
              <a:t>Perasaan lelah</a:t>
            </a:r>
          </a:p>
          <a:p>
            <a:pPr marL="457200" indent="-457200">
              <a:buFontTx/>
              <a:buAutoNum type="alphaLcPeriod"/>
            </a:pPr>
            <a:r>
              <a:rPr lang="en-US" smtClean="0"/>
              <a:t>Gelisah</a:t>
            </a:r>
          </a:p>
          <a:p>
            <a:pPr marL="457200" indent="-457200">
              <a:buFontTx/>
              <a:buAutoNum type="alphaLcPeriod"/>
            </a:pPr>
            <a:r>
              <a:rPr lang="en-US" smtClean="0"/>
              <a:t>Emosi</a:t>
            </a:r>
          </a:p>
          <a:p>
            <a:pPr marL="457200" indent="-457200">
              <a:buFontTx/>
              <a:buAutoNum type="alphaLcPeriod"/>
            </a:pPr>
            <a:r>
              <a:rPr lang="en-US" smtClean="0"/>
              <a:t>Apatis</a:t>
            </a:r>
          </a:p>
          <a:p>
            <a:pPr marL="457200" indent="-457200">
              <a:buFontTx/>
              <a:buAutoNum type="alphaLcPeriod"/>
            </a:pPr>
            <a:r>
              <a:rPr lang="en-US" smtClean="0"/>
              <a:t>Kehitaman dan bengkak sekitar mata</a:t>
            </a:r>
          </a:p>
          <a:p>
            <a:pPr marL="457200" indent="-457200">
              <a:buFontTx/>
              <a:buAutoNum type="alphaLcPeriod"/>
            </a:pPr>
            <a:r>
              <a:rPr lang="en-US" smtClean="0"/>
              <a:t>Konjungtiva merah dan mata perih</a:t>
            </a:r>
          </a:p>
          <a:p>
            <a:pPr marL="457200" indent="-457200">
              <a:buFontTx/>
              <a:buAutoNum type="alphaLcPeriod"/>
            </a:pPr>
            <a:r>
              <a:rPr lang="en-US" smtClean="0"/>
              <a:t>Perhatian tidak fokus</a:t>
            </a:r>
          </a:p>
          <a:p>
            <a:pPr marL="457200" indent="-457200">
              <a:buFontTx/>
              <a:buAutoNum type="alphaLcPeriod"/>
            </a:pPr>
            <a:r>
              <a:rPr lang="en-US" smtClean="0"/>
              <a:t>Sakit kepala</a:t>
            </a:r>
          </a:p>
        </p:txBody>
      </p:sp>
      <p:sp>
        <p:nvSpPr>
          <p:cNvPr id="245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955CB8-9846-49D2-8440-67B569087A3E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3437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anose="020B0604030504040204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anose="020B0604030504040204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41526"/>
            <a:ext cx="10972800" cy="37004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GB" dirty="0" err="1" smtClean="0"/>
              <a:t>Setiap</a:t>
            </a:r>
            <a:r>
              <a:rPr lang="en-GB" dirty="0" smtClean="0"/>
              <a:t> orang </a:t>
            </a:r>
            <a:r>
              <a:rPr lang="en-GB" dirty="0" err="1" smtClean="0"/>
              <a:t>memiliki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r>
              <a:rPr lang="en-GB" dirty="0" smtClean="0"/>
              <a:t> </a:t>
            </a:r>
            <a:r>
              <a:rPr lang="en-GB" dirty="0" err="1" smtClean="0"/>
              <a:t>meskipun</a:t>
            </a:r>
            <a:r>
              <a:rPr lang="en-GB" dirty="0" smtClean="0"/>
              <a:t> </a:t>
            </a:r>
            <a:r>
              <a:rPr lang="en-GB" dirty="0" err="1" smtClean="0"/>
              <a:t>dilatarbelakangi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pendidikan</a:t>
            </a:r>
            <a:r>
              <a:rPr lang="en-GB" dirty="0" smtClean="0"/>
              <a:t>, </a:t>
            </a:r>
            <a:r>
              <a:rPr lang="en-GB" dirty="0" err="1" smtClean="0"/>
              <a:t>sosial</a:t>
            </a:r>
            <a:r>
              <a:rPr lang="en-GB" dirty="0" smtClean="0"/>
              <a:t>, </a:t>
            </a:r>
            <a:r>
              <a:rPr lang="en-GB" dirty="0" err="1" smtClean="0"/>
              <a:t>persepsi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budaya</a:t>
            </a:r>
            <a:r>
              <a:rPr lang="en-GB" dirty="0" smtClean="0"/>
              <a:t> yang </a:t>
            </a:r>
            <a:r>
              <a:rPr lang="en-GB" dirty="0" err="1" smtClean="0"/>
              <a:t>berbeda</a:t>
            </a:r>
            <a:r>
              <a:rPr lang="en-GB" dirty="0" smtClean="0"/>
              <a:t> </a:t>
            </a: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r>
              <a:rPr lang="en-GB" dirty="0" err="1" smtClean="0"/>
              <a:t>Manusia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memenuhi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 </a:t>
            </a:r>
            <a:r>
              <a:rPr lang="en-GB" dirty="0" err="1" smtClean="0"/>
              <a:t>dasarnya</a:t>
            </a:r>
            <a:r>
              <a:rPr lang="en-GB" dirty="0" smtClean="0"/>
              <a:t> </a:t>
            </a:r>
            <a:r>
              <a:rPr lang="en-GB" dirty="0" err="1" smtClean="0"/>
              <a:t>tergantung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prioritas</a:t>
            </a:r>
            <a:r>
              <a:rPr lang="en-GB" dirty="0" smtClean="0"/>
              <a:t> </a:t>
            </a:r>
            <a:r>
              <a:rPr lang="en-GB" dirty="0" err="1" smtClean="0"/>
              <a:t>masing-masing</a:t>
            </a:r>
            <a:r>
              <a:rPr lang="en-GB" dirty="0" smtClean="0"/>
              <a:t> </a:t>
            </a:r>
            <a:r>
              <a:rPr lang="en-GB" dirty="0" err="1" smtClean="0"/>
              <a:t>individu</a:t>
            </a:r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B40BB7-A89F-4DFD-A1FD-EB23B7FF04BE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32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TIDUR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9345769" cy="5121275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dibangunkan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stimulus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(Guyton, 1986)</a:t>
            </a:r>
          </a:p>
          <a:p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memulihkan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endParaRPr lang="en-US" dirty="0" smtClean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5E03DD-9E73-4FC7-AF27-073AA7B5B18A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568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7149" y="103188"/>
            <a:ext cx="7345252" cy="8255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/>
              <a:t>Pengertian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51" y="1352282"/>
            <a:ext cx="11334749" cy="5291406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sz="2400" dirty="0" smtClean="0"/>
              <a:t>Istirahat &amp; tidur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kebutuhan dasar</a:t>
            </a:r>
            <a:endParaRPr lang="id-ID" sz="2400" dirty="0" smtClean="0">
              <a:sym typeface="Wingdings" pitchFamily="2" charset="2"/>
            </a:endParaRPr>
          </a:p>
          <a:p>
            <a:pPr eaLnBrk="1" hangingPunct="1"/>
            <a:r>
              <a:rPr lang="id-ID" sz="2400" dirty="0" smtClean="0"/>
              <a:t>Istirahat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suatu keadaan tenang,relaks,tanpa tekanan emosional,&amp; bebas dari perasaan gelisah</a:t>
            </a:r>
          </a:p>
          <a:p>
            <a:pPr eaLnBrk="1" hangingPunct="1"/>
            <a:r>
              <a:rPr lang="id-ID" sz="2400" dirty="0" smtClean="0"/>
              <a:t>Tidur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status perubahan kesadaran ketika persepsi &amp; reaksi individu terhadap lingkungan menurun (aktifitas fisik minimal, tingkat kesadaran bervariasi, perubahan proses fisiologis tubuh,&amp; penurunan respons thd stimulus eksternal).</a:t>
            </a:r>
          </a:p>
          <a:p>
            <a:pPr eaLnBrk="1" hangingPunct="1"/>
            <a:r>
              <a:rPr lang="id-ID" sz="2400" dirty="0" smtClean="0"/>
              <a:t>1/3 waktu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tidur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memulihkan/ mengistirahatkan fisik setelah seharian beraktivitas,mengurangi stress &amp; kecemasan,serta dapat meningkatkan kemampuan &amp; konsentrasi saat hendak melakukan aktivitas sehari-hari.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80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91696" y="103189"/>
            <a:ext cx="7190705" cy="968375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/>
              <a:t>Fisiologi Tidur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9859"/>
            <a:ext cx="10972800" cy="4446454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sz="2400" dirty="0" smtClean="0"/>
              <a:t>Aktivitas tidur diatur &amp; dikontrol di batang otak: Reticular Activating System (RAS) dan Bulbar Synchronizing Region(BSR). </a:t>
            </a:r>
          </a:p>
          <a:p>
            <a:pPr eaLnBrk="1" hangingPunct="1"/>
            <a:r>
              <a:rPr lang="id-ID" sz="2400" dirty="0" smtClean="0"/>
              <a:t>RAS di bag. atas batang otak diyakini memiliki sel2 khusus yang dapat mempertahankan kewaspadaan &amp; kesadaran; memberi stimulus visual,pendengaran,nyeri,dan sensori raba;serta emosi dan proses berfikir. </a:t>
            </a:r>
          </a:p>
          <a:p>
            <a:pPr eaLnBrk="1" hangingPunct="1"/>
            <a:r>
              <a:rPr lang="id-ID" sz="2400" dirty="0" smtClean="0"/>
              <a:t>Pada saat sadar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dirty="0" smtClean="0"/>
              <a:t> RAS melepaskan katekolamin</a:t>
            </a:r>
          </a:p>
          <a:p>
            <a:pPr eaLnBrk="1" hangingPunct="1"/>
            <a:r>
              <a:rPr lang="id-ID" sz="2400" dirty="0" smtClean="0"/>
              <a:t>Pada saat tidur </a:t>
            </a:r>
            <a:r>
              <a:rPr lang="id-ID" sz="2400" dirty="0" smtClean="0">
                <a:sym typeface="Wingdings" pitchFamily="2" charset="2"/>
              </a:rPr>
              <a:t> BSR melepaskan s</a:t>
            </a:r>
            <a:r>
              <a:rPr lang="id-ID" sz="2400" dirty="0" smtClean="0"/>
              <a:t>erotonin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357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1346982" y="1312093"/>
            <a:ext cx="10081120" cy="432048"/>
          </a:xfrm>
        </p:spPr>
        <p:txBody>
          <a:bodyPr/>
          <a:lstStyle/>
          <a:p>
            <a:r>
              <a:rPr lang="en-US" dirty="0" smtClean="0"/>
              <a:t>MEKANISME TIDUR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4294967295"/>
          </p:nvPr>
        </p:nvSpPr>
        <p:spPr>
          <a:xfrm>
            <a:off x="254000" y="1822451"/>
            <a:ext cx="11938000" cy="4422775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 smtClean="0"/>
              <a:t>Teori</a:t>
            </a:r>
            <a:r>
              <a:rPr lang="en-US" sz="2800" dirty="0" smtClean="0"/>
              <a:t> Kimia :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CO</a:t>
            </a:r>
            <a:r>
              <a:rPr lang="en-US" sz="14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kantuk</a:t>
            </a:r>
            <a:endParaRPr lang="en-US" sz="2800" dirty="0" smtClean="0"/>
          </a:p>
          <a:p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vaskuler</a:t>
            </a:r>
            <a:r>
              <a:rPr lang="en-US" sz="2800" dirty="0" smtClean="0"/>
              <a:t> : </a:t>
            </a:r>
            <a:r>
              <a:rPr lang="en-US" sz="2800" dirty="0" err="1" smtClean="0"/>
              <a:t>penurunan</a:t>
            </a:r>
            <a:r>
              <a:rPr lang="en-US" sz="2800" dirty="0" smtClean="0"/>
              <a:t> TD </a:t>
            </a:r>
            <a:r>
              <a:rPr lang="en-US" sz="2800" dirty="0" smtClean="0"/>
              <a:t>(</a:t>
            </a: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) di </a:t>
            </a:r>
            <a:r>
              <a:rPr lang="en-US" sz="2800" dirty="0" err="1" smtClean="0"/>
              <a:t>otak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kantuk</a:t>
            </a:r>
            <a:endParaRPr lang="en-US" sz="2800" dirty="0" smtClean="0"/>
          </a:p>
          <a:p>
            <a:r>
              <a:rPr lang="en-US" sz="2800" dirty="0" err="1" smtClean="0"/>
              <a:t>Ahli</a:t>
            </a:r>
            <a:r>
              <a:rPr lang="en-US" sz="2800" dirty="0" smtClean="0"/>
              <a:t> </a:t>
            </a:r>
            <a:r>
              <a:rPr lang="en-US" sz="2800" dirty="0" err="1" smtClean="0"/>
              <a:t>neurofisiologis</a:t>
            </a:r>
            <a:r>
              <a:rPr lang="en-US" sz="2800" dirty="0" smtClean="0"/>
              <a:t> : </a:t>
            </a:r>
            <a:r>
              <a:rPr lang="en-US" sz="2800" dirty="0" err="1" smtClean="0"/>
              <a:t>Sekresi</a:t>
            </a:r>
            <a:r>
              <a:rPr lang="en-US" sz="2800" dirty="0" smtClean="0"/>
              <a:t> </a:t>
            </a:r>
            <a:r>
              <a:rPr lang="en-US" sz="2800" dirty="0" err="1" smtClean="0"/>
              <a:t>hormon</a:t>
            </a:r>
            <a:r>
              <a:rPr lang="en-US" sz="2800" dirty="0" smtClean="0"/>
              <a:t> Serotonin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kantuk</a:t>
            </a:r>
            <a:r>
              <a:rPr lang="en-US" sz="2800" dirty="0" smtClean="0"/>
              <a:t> (</a:t>
            </a:r>
            <a:r>
              <a:rPr lang="en-US" sz="2800" dirty="0" err="1" smtClean="0"/>
              <a:t>kelenjar</a:t>
            </a:r>
            <a:r>
              <a:rPr lang="en-US" sz="2800" dirty="0" smtClean="0"/>
              <a:t> </a:t>
            </a:r>
            <a:r>
              <a:rPr lang="en-US" sz="2800" dirty="0" err="1" smtClean="0"/>
              <a:t>hipofisis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 </a:t>
            </a:r>
            <a:r>
              <a:rPr lang="en-US" sz="2800" dirty="0" err="1" smtClean="0"/>
              <a:t>tidur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Teori</a:t>
            </a:r>
            <a:r>
              <a:rPr lang="en-US" sz="2800" dirty="0" smtClean="0"/>
              <a:t> Feedback :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sel-sel</a:t>
            </a:r>
            <a:r>
              <a:rPr lang="en-US" sz="2800" dirty="0" smtClean="0"/>
              <a:t> </a:t>
            </a:r>
            <a:r>
              <a:rPr lang="en-US" sz="2800" dirty="0" err="1" smtClean="0"/>
              <a:t>saraf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menyeabkan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kantuk</a:t>
            </a:r>
            <a:endParaRPr lang="en-US" sz="2800" dirty="0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5F5108-3115-4196-BBD1-2E51ED79CDDE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224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</p:nvPr>
        </p:nvSpPr>
        <p:spPr>
          <a:xfrm>
            <a:off x="1089405" y="1106031"/>
            <a:ext cx="10081120" cy="432048"/>
          </a:xfrm>
        </p:spPr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</p:txBody>
      </p:sp>
      <p:sp>
        <p:nvSpPr>
          <p:cNvPr id="13315" name="Content Placeholder 11"/>
          <p:cNvSpPr>
            <a:spLocks noGrp="1"/>
          </p:cNvSpPr>
          <p:nvPr>
            <p:ph idx="4294967295"/>
          </p:nvPr>
        </p:nvSpPr>
        <p:spPr>
          <a:xfrm>
            <a:off x="609600" y="2009104"/>
            <a:ext cx="10972800" cy="393926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nadi</a:t>
            </a:r>
            <a:endParaRPr lang="en-US" dirty="0" smtClean="0"/>
          </a:p>
          <a:p>
            <a:r>
              <a:rPr lang="en-US" dirty="0" err="1" smtClean="0"/>
              <a:t>Dilatasi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perifer</a:t>
            </a:r>
            <a:endParaRPr lang="en-US" dirty="0" smtClean="0"/>
          </a:p>
          <a:p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traktus</a:t>
            </a:r>
            <a:r>
              <a:rPr lang="en-US" dirty="0" smtClean="0"/>
              <a:t> gastrointestinal</a:t>
            </a:r>
          </a:p>
          <a:p>
            <a:r>
              <a:rPr lang="en-US" dirty="0" err="1" smtClean="0"/>
              <a:t>Relaksasi</a:t>
            </a:r>
            <a:r>
              <a:rPr lang="en-US" dirty="0" smtClean="0"/>
              <a:t> </a:t>
            </a:r>
            <a:r>
              <a:rPr lang="en-US" dirty="0" err="1" smtClean="0"/>
              <a:t>otot-otot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endParaRPr lang="en-US" dirty="0" smtClean="0"/>
          </a:p>
          <a:p>
            <a:r>
              <a:rPr lang="en-US" dirty="0" smtClean="0"/>
              <a:t>Basal </a:t>
            </a:r>
            <a:r>
              <a:rPr lang="en-US" dirty="0" err="1" smtClean="0"/>
              <a:t>Metabolisme</a:t>
            </a:r>
            <a:r>
              <a:rPr lang="en-US" dirty="0" smtClean="0"/>
              <a:t> Rate (BMR) </a:t>
            </a:r>
            <a:r>
              <a:rPr lang="en-US" dirty="0" err="1" smtClean="0"/>
              <a:t>menurun</a:t>
            </a:r>
            <a:r>
              <a:rPr lang="en-US" dirty="0" smtClean="0"/>
              <a:t> 10-30%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4C1F68-720D-4F56-A207-7A728586CC1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6057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857586" y="1350730"/>
            <a:ext cx="10081120" cy="432048"/>
          </a:xfrm>
        </p:spPr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</p:txBody>
      </p:sp>
      <p:sp>
        <p:nvSpPr>
          <p:cNvPr id="14339" name="Content Placeholder 6"/>
          <p:cNvSpPr>
            <a:spLocks noGrp="1"/>
          </p:cNvSpPr>
          <p:nvPr>
            <p:ph idx="4294967295"/>
          </p:nvPr>
        </p:nvSpPr>
        <p:spPr>
          <a:xfrm>
            <a:off x="609600" y="2078039"/>
            <a:ext cx="10972800" cy="3222625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Tidur</a:t>
            </a:r>
            <a:r>
              <a:rPr lang="en-US" dirty="0" smtClean="0"/>
              <a:t> NREM ( Non Rapid Eye Movement)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slow wave sleep </a:t>
            </a:r>
            <a:r>
              <a:rPr lang="en-US" dirty="0" smtClean="0"/>
              <a:t>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</a:t>
            </a:r>
            <a:r>
              <a:rPr lang="en-US" dirty="0" err="1" smtClean="0"/>
              <a:t>tahapan</a:t>
            </a:r>
            <a:endParaRPr lang="en-US" dirty="0" smtClean="0"/>
          </a:p>
          <a:p>
            <a:r>
              <a:rPr lang="en-US" dirty="0" err="1" smtClean="0"/>
              <a:t>Tidur</a:t>
            </a:r>
            <a:r>
              <a:rPr lang="en-US" dirty="0" smtClean="0"/>
              <a:t> REM (Rapid Eye Movement)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paradoksical</a:t>
            </a:r>
            <a:r>
              <a:rPr lang="en-US" i="1" dirty="0" smtClean="0"/>
              <a:t> sleep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A7D89-F135-45A8-9360-F74037E7542D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523396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128</TotalTime>
  <Words>921</Words>
  <Application>Microsoft Office PowerPoint</Application>
  <PresentationFormat>Custom</PresentationFormat>
  <Paragraphs>164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Presentation UNISA_01</vt:lpstr>
      <vt:lpstr>1_Presentation UNISA_01</vt:lpstr>
      <vt:lpstr>1_Office Theme</vt:lpstr>
      <vt:lpstr>2_Office Theme</vt:lpstr>
      <vt:lpstr>PEMBUKA BELAJAR</vt:lpstr>
      <vt:lpstr>PowerPoint Presentation</vt:lpstr>
      <vt:lpstr>PowerPoint Presentation</vt:lpstr>
      <vt:lpstr>TIDUR</vt:lpstr>
      <vt:lpstr>Pengertian</vt:lpstr>
      <vt:lpstr>Fisiologi Tidur</vt:lpstr>
      <vt:lpstr>MEKANISME TIDUR</vt:lpstr>
      <vt:lpstr>Perubahan fisiologis saat tidur</vt:lpstr>
      <vt:lpstr>Dua Jenis Tidur</vt:lpstr>
      <vt:lpstr>TAHAPAN TIDUR</vt:lpstr>
      <vt:lpstr>PowerPoint Presentation</vt:lpstr>
      <vt:lpstr>Tahapan tidur REM</vt:lpstr>
      <vt:lpstr>FUNGSI TIDUR</vt:lpstr>
      <vt:lpstr>Kebutuhan tidur pada semua usia</vt:lpstr>
      <vt:lpstr> Faktor yang mempengaruhi tidur</vt:lpstr>
      <vt:lpstr>Gangguan Tidur</vt:lpstr>
      <vt:lpstr>PowerPoint Presentation</vt:lpstr>
      <vt:lpstr>PowerPoint Presentation</vt:lpstr>
      <vt:lpstr>PowerPoint Presentation</vt:lpstr>
      <vt:lpstr>Pengkajian keperawatan</vt:lpstr>
      <vt:lpstr>PENUTUP BELAJAR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ismail - [2010]</cp:lastModifiedBy>
  <cp:revision>120</cp:revision>
  <dcterms:created xsi:type="dcterms:W3CDTF">2017-11-21T07:01:00Z</dcterms:created>
  <dcterms:modified xsi:type="dcterms:W3CDTF">2019-12-09T14:59:45Z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