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12/2/2020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12/2/2020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00000"/>
              </a:lnSpc>
            </a:pPr>
            <a:r>
              <a:rPr lang="en-US" dirty="0" smtClean="0"/>
              <a:t>Tips and tricks on </a:t>
            </a:r>
            <a:r>
              <a:rPr lang="en-US" dirty="0" err="1" smtClean="0"/>
              <a:t>toefl</a:t>
            </a:r>
            <a:r>
              <a:rPr lang="en-US" dirty="0" smtClean="0"/>
              <a:t> reading comprehension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2688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800100"/>
            <a:ext cx="10363826" cy="4991099"/>
          </a:xfrm>
        </p:spPr>
        <p:txBody>
          <a:bodyPr/>
          <a:lstStyle/>
          <a:p>
            <a:pPr algn="r"/>
            <a:endParaRPr lang="en-US" dirty="0" smtClean="0"/>
          </a:p>
          <a:p>
            <a:pPr algn="r"/>
            <a:endParaRPr lang="en-US" dirty="0"/>
          </a:p>
          <a:p>
            <a:pPr algn="r"/>
            <a:r>
              <a:rPr lang="en-US" dirty="0" smtClean="0"/>
              <a:t>50 QUESTIONS OF MULTIPLE CHOICE for 55 MINUTES</a:t>
            </a:r>
          </a:p>
          <a:p>
            <a:pPr algn="r"/>
            <a:r>
              <a:rPr lang="en-US" dirty="0" smtClean="0"/>
              <a:t>CONSIST OF 5 TEXT</a:t>
            </a:r>
            <a:r>
              <a:rPr lang="id-ID" dirty="0" smtClean="0"/>
              <a:t>s</a:t>
            </a:r>
            <a:r>
              <a:rPr lang="en-US" dirty="0" smtClean="0"/>
              <a:t> OR PASSAGE</a:t>
            </a:r>
            <a:r>
              <a:rPr lang="id-ID" dirty="0" smtClean="0"/>
              <a:t>s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33600" y="1168400"/>
            <a:ext cx="2324100" cy="3035300"/>
          </a:xfrm>
          <a:prstGeom prst="ellipse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READING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699024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AND TRICK ANSWERING TOEFL READING COMPREHENSION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  <a:p>
            <a:r>
              <a:rPr lang="en-US" dirty="0"/>
              <a:t>TOEFL READING SKILLS</a:t>
            </a:r>
          </a:p>
          <a:p>
            <a:r>
              <a:rPr lang="en-US" dirty="0"/>
              <a:t>TIME MANAGEMENT OR TIMING</a:t>
            </a:r>
          </a:p>
          <a:p>
            <a:r>
              <a:rPr lang="en-US" dirty="0"/>
              <a:t>CONCENTRATION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266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007083"/>
          </a:xfr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VOCABULARY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1955800"/>
            <a:ext cx="10363826" cy="3835399"/>
          </a:xfrm>
        </p:spPr>
        <p:txBody>
          <a:bodyPr/>
          <a:lstStyle/>
          <a:p>
            <a:r>
              <a:rPr lang="en-US" dirty="0" smtClean="0"/>
              <a:t>READ, READ, READ!!!</a:t>
            </a:r>
          </a:p>
          <a:p>
            <a:r>
              <a:rPr lang="id-ID" dirty="0" smtClean="0"/>
              <a:t>SKIMMING AND SCANNING METHOD</a:t>
            </a:r>
            <a:endParaRPr lang="en-US" dirty="0" smtClean="0"/>
          </a:p>
          <a:p>
            <a:r>
              <a:rPr lang="en-US" dirty="0" smtClean="0"/>
              <a:t>VERBS AND ADJECTIVES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825" y="3357561"/>
            <a:ext cx="2628900" cy="174307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612" y="3873499"/>
            <a:ext cx="2619375" cy="174307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6038" y="3462336"/>
            <a:ext cx="2659063" cy="2659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53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765531" y="775454"/>
            <a:ext cx="3777316" cy="553998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sz="3000" dirty="0"/>
              <a:t>TOEFL READING SKILLS</a:t>
            </a:r>
          </a:p>
        </p:txBody>
      </p:sp>
      <p:sp>
        <p:nvSpPr>
          <p:cNvPr id="3" name="Flowchart: Alternate Process 2"/>
          <p:cNvSpPr/>
          <p:nvPr/>
        </p:nvSpPr>
        <p:spPr>
          <a:xfrm>
            <a:off x="5145429" y="1783080"/>
            <a:ext cx="3017520" cy="1074420"/>
          </a:xfrm>
          <a:prstGeom prst="flowChartAlternateProcess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QUESTION TYPES:</a:t>
            </a:r>
            <a:endParaRPr lang="en-US" b="1" dirty="0"/>
          </a:p>
        </p:txBody>
      </p:sp>
      <p:cxnSp>
        <p:nvCxnSpPr>
          <p:cNvPr id="5" name="Straight Arrow Connector 4"/>
          <p:cNvCxnSpPr/>
          <p:nvPr/>
        </p:nvCxnSpPr>
        <p:spPr>
          <a:xfrm flipH="1" flipV="1">
            <a:off x="3677019" y="2160270"/>
            <a:ext cx="1468411" cy="114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flipH="1">
            <a:off x="4011151" y="2857500"/>
            <a:ext cx="1508760" cy="1028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6654189" y="2834640"/>
            <a:ext cx="0" cy="12344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7351419" y="2857500"/>
            <a:ext cx="1463040" cy="10287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8162949" y="2160270"/>
            <a:ext cx="13030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551039" y="912614"/>
            <a:ext cx="2125980" cy="2356366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MAIN IDEA / TOPIC</a:t>
            </a:r>
            <a:r>
              <a:rPr lang="id-ID" dirty="0" smtClean="0"/>
              <a:t>:</a:t>
            </a:r>
          </a:p>
          <a:p>
            <a:pPr algn="ctr"/>
            <a:r>
              <a:rPr lang="id-ID" dirty="0" smtClean="0"/>
              <a:t>SKIMMING (p.1 &amp; p.T)</a:t>
            </a:r>
            <a:endParaRPr lang="en-US" dirty="0"/>
          </a:p>
        </p:txBody>
      </p:sp>
      <p:sp>
        <p:nvSpPr>
          <p:cNvPr id="15" name="Oval 14"/>
          <p:cNvSpPr/>
          <p:nvPr/>
        </p:nvSpPr>
        <p:spPr>
          <a:xfrm>
            <a:off x="2133235" y="3646170"/>
            <a:ext cx="2125980" cy="2356366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DETAIL</a:t>
            </a:r>
            <a:r>
              <a:rPr lang="id-ID" dirty="0" smtClean="0"/>
              <a:t>:</a:t>
            </a:r>
          </a:p>
          <a:p>
            <a:pPr algn="ctr"/>
            <a:r>
              <a:rPr lang="id-ID" dirty="0" smtClean="0"/>
              <a:t>WH questions</a:t>
            </a:r>
          </a:p>
          <a:p>
            <a:pPr algn="ctr"/>
            <a:r>
              <a:rPr lang="id-ID" dirty="0" smtClean="0"/>
              <a:t>(who, when, where, what, how)</a:t>
            </a: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584879" y="4069080"/>
            <a:ext cx="3578070" cy="2356366"/>
          </a:xfrm>
          <a:prstGeom prst="ellips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REFERENCE</a:t>
            </a:r>
            <a:r>
              <a:rPr lang="id-ID" dirty="0" smtClean="0"/>
              <a:t>:</a:t>
            </a:r>
          </a:p>
          <a:p>
            <a:pPr algn="ctr"/>
            <a:r>
              <a:rPr lang="id-ID" dirty="0" smtClean="0"/>
              <a:t>People </a:t>
            </a:r>
            <a:r>
              <a:rPr lang="id-ID" dirty="0"/>
              <a:t>always bring a lot of stuffs when they go </a:t>
            </a:r>
            <a:r>
              <a:rPr lang="id-ID" dirty="0" smtClean="0"/>
              <a:t>vacation. </a:t>
            </a:r>
            <a:r>
              <a:rPr lang="id-ID" b="1" u="sng" dirty="0" smtClean="0"/>
              <a:t>They</a:t>
            </a:r>
            <a:r>
              <a:rPr lang="id-ID" dirty="0" smtClean="0"/>
              <a:t> also prepare some meals and snacks with them</a:t>
            </a:r>
            <a:r>
              <a:rPr lang="id-ID" dirty="0" smtClean="0"/>
              <a:t>.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stuffs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People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Snacks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Meals </a:t>
            </a:r>
          </a:p>
        </p:txBody>
      </p:sp>
      <p:sp>
        <p:nvSpPr>
          <p:cNvPr id="17" name="Oval 16"/>
          <p:cNvSpPr/>
          <p:nvPr/>
        </p:nvSpPr>
        <p:spPr>
          <a:xfrm>
            <a:off x="8090896" y="3567769"/>
            <a:ext cx="4101104" cy="2870716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VOCABULARY</a:t>
            </a:r>
            <a:r>
              <a:rPr lang="id-ID" dirty="0" smtClean="0"/>
              <a:t>:</a:t>
            </a:r>
          </a:p>
          <a:p>
            <a:pPr algn="ctr"/>
            <a:r>
              <a:rPr lang="id-ID" dirty="0" smtClean="0"/>
              <a:t>Meaning</a:t>
            </a:r>
          </a:p>
          <a:p>
            <a:pPr algn="ctr"/>
            <a:r>
              <a:rPr lang="id-ID" dirty="0" smtClean="0"/>
              <a:t>The </a:t>
            </a:r>
            <a:r>
              <a:rPr lang="id-ID" b="1" u="sng" dirty="0" smtClean="0"/>
              <a:t>shield</a:t>
            </a:r>
            <a:r>
              <a:rPr lang="id-ID" dirty="0" smtClean="0"/>
              <a:t> will save us from crash.</a:t>
            </a:r>
          </a:p>
          <a:p>
            <a:pPr algn="ctr"/>
            <a:r>
              <a:rPr lang="id-ID" dirty="0" smtClean="0"/>
              <a:t>What is the closest meaning of SHIELD?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Protector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Executor</a:t>
            </a:r>
          </a:p>
          <a:p>
            <a:pPr marL="342900" indent="-342900" algn="ctr">
              <a:buAutoNum type="alphaLcPeriod"/>
            </a:pPr>
            <a:r>
              <a:rPr lang="id-ID" dirty="0" smtClean="0"/>
              <a:t>Defender</a:t>
            </a:r>
          </a:p>
          <a:p>
            <a:pPr marL="342900" indent="-342900" algn="ctr">
              <a:buAutoNum type="alphaLcPeriod"/>
            </a:pPr>
            <a:r>
              <a:rPr lang="id-ID" dirty="0"/>
              <a:t>S</a:t>
            </a:r>
            <a:r>
              <a:rPr lang="id-ID" dirty="0" smtClean="0"/>
              <a:t>avior</a:t>
            </a:r>
          </a:p>
          <a:p>
            <a:pPr algn="ctr"/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9511688" y="1095494"/>
            <a:ext cx="2125980" cy="2356366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OVERALL REVIEW</a:t>
            </a:r>
            <a:r>
              <a:rPr lang="id-ID" dirty="0" smtClean="0"/>
              <a:t>:</a:t>
            </a:r>
          </a:p>
          <a:p>
            <a:pPr algn="ctr"/>
            <a:r>
              <a:rPr lang="id-ID" dirty="0" smtClean="0"/>
              <a:t>True and false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9631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667435" y="1546411"/>
            <a:ext cx="2689412" cy="134470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SCANNING</a:t>
            </a:r>
            <a:endParaRPr lang="en-US" sz="3000" dirty="0"/>
          </a:p>
        </p:txBody>
      </p:sp>
      <p:sp>
        <p:nvSpPr>
          <p:cNvPr id="3" name="Rectangle 2"/>
          <p:cNvSpPr/>
          <p:nvPr/>
        </p:nvSpPr>
        <p:spPr>
          <a:xfrm>
            <a:off x="7207622" y="1546411"/>
            <a:ext cx="2541495" cy="134470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SKIMMING</a:t>
            </a:r>
            <a:endParaRPr lang="en-US" sz="3000" dirty="0"/>
          </a:p>
        </p:txBody>
      </p:sp>
      <p:sp>
        <p:nvSpPr>
          <p:cNvPr id="4" name="Down Arrow 3"/>
          <p:cNvSpPr/>
          <p:nvPr/>
        </p:nvSpPr>
        <p:spPr>
          <a:xfrm>
            <a:off x="2756647" y="2891117"/>
            <a:ext cx="510988" cy="685800"/>
          </a:xfrm>
          <a:prstGeom prst="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8232960" y="2891117"/>
            <a:ext cx="490818" cy="685800"/>
          </a:xfrm>
          <a:prstGeom prst="down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516219" y="3576917"/>
            <a:ext cx="3924300" cy="216946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Reading technique mean to look for </a:t>
            </a:r>
            <a:r>
              <a:rPr lang="en-US" u="sng" dirty="0" smtClean="0"/>
              <a:t>main or general ideas</a:t>
            </a:r>
            <a:r>
              <a:rPr lang="en-US" dirty="0" smtClean="0"/>
              <a:t>. Without going into detailed reading. It will save you lots of time</a:t>
            </a:r>
            <a:endParaRPr lang="en-US" dirty="0"/>
          </a:p>
        </p:txBody>
      </p:sp>
      <p:sp>
        <p:nvSpPr>
          <p:cNvPr id="7" name="Oval 6"/>
          <p:cNvSpPr/>
          <p:nvPr/>
        </p:nvSpPr>
        <p:spPr>
          <a:xfrm>
            <a:off x="878539" y="3576917"/>
            <a:ext cx="4238065" cy="216946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 Reading technique to be used when you want to find </a:t>
            </a:r>
            <a:r>
              <a:rPr lang="en-US" u="sng" dirty="0" smtClean="0"/>
              <a:t>specific information </a:t>
            </a:r>
            <a:r>
              <a:rPr lang="en-US" dirty="0" smtClean="0"/>
              <a:t>quickly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09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Droplet</Template>
  <TotalTime>766</TotalTime>
  <Words>184</Words>
  <Application>Microsoft Office PowerPoint</Application>
  <PresentationFormat>Widescreen</PresentationFormat>
  <Paragraphs>42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Droplet</vt:lpstr>
      <vt:lpstr>Tips and tricks on toefl reading comprehension</vt:lpstr>
      <vt:lpstr>PowerPoint Presentation</vt:lpstr>
      <vt:lpstr>TIPS AND TRICK ANSWERING TOEFL READING COMPREHENSION</vt:lpstr>
      <vt:lpstr> VOCABULARY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Tips and tricks on toefl reading comprehension</dc:title>
  <dc:creator>asus</dc:creator>
  <cp:lastModifiedBy>dwinita1991@gmail.com</cp:lastModifiedBy>
  <cp:revision>24</cp:revision>
  <dcterms:created xsi:type="dcterms:W3CDTF">2020-10-30T04:41:05Z</dcterms:created>
  <dcterms:modified xsi:type="dcterms:W3CDTF">2020-12-02T07:22:28Z</dcterms:modified>
</cp:coreProperties>
</file>