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4"/>
  </p:notesMasterIdLst>
  <p:sldIdLst>
    <p:sldId id="578" r:id="rId5"/>
    <p:sldId id="307" r:id="rId6"/>
    <p:sldId id="622" r:id="rId7"/>
    <p:sldId id="624" r:id="rId8"/>
    <p:sldId id="623" r:id="rId9"/>
    <p:sldId id="625" r:id="rId10"/>
    <p:sldId id="575" r:id="rId11"/>
    <p:sldId id="564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10/03/2021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ANALISIS SWOT</a:t>
            </a:r>
            <a:endParaRPr lang="en-US" sz="5400" dirty="0">
              <a:solidFill>
                <a:srgbClr val="00B050"/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Manajemen Strategis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2</a:t>
            </a:r>
            <a:r>
              <a:rPr lang="id-ID" sz="1600" dirty="0">
                <a:latin typeface="Berlin Sans FB Demi" pitchFamily="34" charset="0"/>
              </a:rPr>
              <a:t>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6815" y="250506"/>
            <a:ext cx="3903550" cy="432048"/>
          </a:xfrm>
        </p:spPr>
        <p:txBody>
          <a:bodyPr/>
          <a:lstStyle/>
          <a:p>
            <a:r>
              <a:rPr lang="id-ID" b="1" dirty="0"/>
              <a:t>ANALISIS SWOT ADALAH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82340" y="1127760"/>
            <a:ext cx="10081684" cy="4319588"/>
          </a:xfrm>
        </p:spPr>
        <p:txBody>
          <a:bodyPr/>
          <a:lstStyle/>
          <a:p>
            <a:r>
              <a:rPr lang="id-ID" sz="2800" dirty="0"/>
              <a:t>Proses identifikasi faktor lingkungan internal dan eksternal organisasi secara sistematis untuk merumuskan strategi organisasi</a:t>
            </a:r>
          </a:p>
          <a:p>
            <a:r>
              <a:rPr lang="id-ID" sz="2800" dirty="0"/>
              <a:t>Analisis ini didasarkan pada logika yang dapat memaksimalkan kekuatan (STRENGTHS) dan peluang (OPPORTUNITY), namun secara bersamaan dapat meminimalisir kelemahan (WEAKNESSES) dan ancaman (THREATS) </a:t>
            </a:r>
          </a:p>
          <a:p>
            <a:r>
              <a:rPr lang="id-ID" sz="2800" dirty="0"/>
              <a:t>Proses pengambilan keputusan strategis selalu berkaitan dengan pengembangan visi, misi, tujuan, strategi dan kebijakan organisasi. Dengan demikian perencana strategi harus menganalisis faktor2 strategi organisasi (kekuatan, peluang, kelemahan, ancaman) </a:t>
            </a:r>
          </a:p>
          <a:p>
            <a:r>
              <a:rPr lang="id-ID" sz="2800" dirty="0"/>
              <a:t>Hal ini disebut analisis situasi/Analisis SWOT</a:t>
            </a:r>
          </a:p>
        </p:txBody>
      </p:sp>
    </p:spTree>
    <p:extLst>
      <p:ext uri="{BB962C8B-B14F-4D97-AF65-F5344CB8AC3E}">
        <p14:creationId xmlns:p14="http://schemas.microsoft.com/office/powerpoint/2010/main" val="189744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CARA MELAKUKAN ANALISIS SWOT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4400" dirty="0"/>
              <a:t>Identifikasi kekuatan internal</a:t>
            </a:r>
          </a:p>
          <a:p>
            <a:r>
              <a:rPr lang="id-ID" sz="4400" dirty="0"/>
              <a:t>Identifikasi kelemahan internal</a:t>
            </a:r>
          </a:p>
          <a:p>
            <a:r>
              <a:rPr lang="id-ID" sz="4400" dirty="0"/>
              <a:t>Identifikasi peluang diluar</a:t>
            </a:r>
          </a:p>
          <a:p>
            <a:r>
              <a:rPr lang="id-ID" sz="4400" dirty="0"/>
              <a:t>Identifikasi ancaman diluar</a:t>
            </a:r>
          </a:p>
        </p:txBody>
      </p:sp>
    </p:spTree>
    <p:extLst>
      <p:ext uri="{BB962C8B-B14F-4D97-AF65-F5344CB8AC3E}">
        <p14:creationId xmlns:p14="http://schemas.microsoft.com/office/powerpoint/2010/main" val="105142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MATRIK ANALISIS SWOT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561" y="2180382"/>
            <a:ext cx="6488932" cy="446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4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1581" y="263569"/>
            <a:ext cx="3785984" cy="432048"/>
          </a:xfrm>
        </p:spPr>
        <p:txBody>
          <a:bodyPr/>
          <a:lstStyle/>
          <a:p>
            <a:r>
              <a:rPr lang="id-ID" b="1" dirty="0"/>
              <a:t>Analisis Kuadran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30089" y="1180010"/>
            <a:ext cx="10081684" cy="5521235"/>
          </a:xfrm>
        </p:spPr>
        <p:txBody>
          <a:bodyPr/>
          <a:lstStyle/>
          <a:p>
            <a:r>
              <a:rPr lang="id-ID" sz="1800" b="1" dirty="0"/>
              <a:t>Kuadran 1</a:t>
            </a:r>
          </a:p>
          <a:p>
            <a:pPr marL="0" indent="0">
              <a:buNone/>
            </a:pPr>
            <a:r>
              <a:rPr lang="id-ID" sz="1800" dirty="0"/>
              <a:t>Ini adalah situasi yang menguntungkan organisasi, organisasi memiliki kekuatan dan peluang.</a:t>
            </a:r>
          </a:p>
          <a:p>
            <a:pPr marL="0" indent="0">
              <a:buNone/>
            </a:pPr>
            <a:r>
              <a:rPr lang="id-ID" sz="1800" dirty="0"/>
              <a:t>Organisasi dapat memanfaatkan kekuatan yang dimiliki untuk menggarap peluang yang ada.</a:t>
            </a:r>
          </a:p>
          <a:p>
            <a:pPr marL="0" indent="0">
              <a:buNone/>
            </a:pPr>
            <a:r>
              <a:rPr lang="id-ID" sz="1800" dirty="0"/>
              <a:t>Strategi yang harus diterapkan dalam kondisi ini adalah mendukung kebijakan pertumbuhan yang agresif </a:t>
            </a:r>
            <a:r>
              <a:rPr lang="id-ID" sz="1800" i="1" dirty="0"/>
              <a:t>(Growth oriented strategy)</a:t>
            </a:r>
          </a:p>
          <a:p>
            <a:r>
              <a:rPr lang="id-ID" sz="1800" b="1" dirty="0"/>
              <a:t>Kuadran</a:t>
            </a:r>
            <a:r>
              <a:rPr lang="id-ID" sz="1800" dirty="0"/>
              <a:t> 2</a:t>
            </a:r>
          </a:p>
          <a:p>
            <a:pPr marL="0" indent="0">
              <a:buNone/>
            </a:pPr>
            <a:r>
              <a:rPr lang="id-ID" sz="1800" dirty="0"/>
              <a:t>Meskipun menghadapi berbagai ancaman, organisasi masih memiliki kekuatan dari segi internal. </a:t>
            </a:r>
          </a:p>
          <a:p>
            <a:pPr marL="0" indent="0">
              <a:buNone/>
            </a:pPr>
            <a:r>
              <a:rPr lang="id-ID" sz="1800" dirty="0"/>
              <a:t>Strategi yang tepat adalah menggunakan kekautan untuk memanfaatkan peluang jangka panjang dgn cara strategi Diversifikasi (produk/pasar)</a:t>
            </a:r>
          </a:p>
          <a:p>
            <a:r>
              <a:rPr lang="id-ID" sz="1800" b="1" dirty="0"/>
              <a:t>Kuadran</a:t>
            </a:r>
            <a:r>
              <a:rPr lang="id-ID" sz="1800" dirty="0"/>
              <a:t> 3</a:t>
            </a:r>
          </a:p>
          <a:p>
            <a:pPr marL="0" indent="0">
              <a:buNone/>
            </a:pPr>
            <a:r>
              <a:rPr lang="id-ID" sz="1800" dirty="0"/>
              <a:t>Organisasi menghadapi peluang pasar yang sangat besar, tapi di lain pihak organisasi menghadapi kelemahan internal. </a:t>
            </a:r>
          </a:p>
          <a:p>
            <a:pPr marL="0" indent="0">
              <a:buNone/>
            </a:pPr>
            <a:r>
              <a:rPr lang="id-ID" sz="1800" dirty="0"/>
              <a:t>Strategi yang diambil adalah meminimalkan masalah2 inetrnal organisasi, sehingga dapat merebut peluang</a:t>
            </a:r>
          </a:p>
          <a:p>
            <a:r>
              <a:rPr lang="id-ID" sz="1800" b="1" dirty="0"/>
              <a:t>Kuadran</a:t>
            </a:r>
            <a:r>
              <a:rPr lang="id-ID" sz="1800" dirty="0"/>
              <a:t> 4</a:t>
            </a:r>
          </a:p>
          <a:p>
            <a:pPr marL="0" indent="0">
              <a:buNone/>
            </a:pPr>
            <a:r>
              <a:rPr lang="id-ID" sz="1800" dirty="0"/>
              <a:t>Ini adalah situasi yang sangat tidak menguntungkan organisasi. </a:t>
            </a:r>
          </a:p>
          <a:p>
            <a:pPr marL="0" indent="0">
              <a:buNone/>
            </a:pPr>
            <a:r>
              <a:rPr lang="id-ID" sz="1800" dirty="0"/>
              <a:t>Strategi yang diambil adalah strategi defensif</a:t>
            </a:r>
          </a:p>
        </p:txBody>
      </p:sp>
    </p:spTree>
    <p:extLst>
      <p:ext uri="{BB962C8B-B14F-4D97-AF65-F5344CB8AC3E}">
        <p14:creationId xmlns:p14="http://schemas.microsoft.com/office/powerpoint/2010/main" val="299174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en-US" sz="4000" b="1" dirty="0" err="1"/>
              <a:t>Tindak</a:t>
            </a:r>
            <a:r>
              <a:rPr lang="en-US" sz="4000" b="1" dirty="0"/>
              <a:t> </a:t>
            </a:r>
            <a:r>
              <a:rPr lang="en-US" sz="4000" b="1" dirty="0" err="1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/>
              <a:t>NEXT MEETING </a:t>
            </a:r>
          </a:p>
          <a:p>
            <a:pPr lvl="0">
              <a:buNone/>
            </a:pPr>
            <a:r>
              <a:rPr lang="id-ID" sz="5400" b="1" dirty="0"/>
              <a:t>IDENTIFIKASI ISU STRATEGIS</a:t>
            </a:r>
            <a:endParaRPr lang="id-ID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3160</TotalTime>
  <Words>345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ANALISIS SWOT</vt:lpstr>
      <vt:lpstr>ANALISIS SWOT ADALAH</vt:lpstr>
      <vt:lpstr>CARA MELAKUKAN ANALISIS SWOT</vt:lpstr>
      <vt:lpstr>MATRIK ANALISIS SWOT</vt:lpstr>
      <vt:lpstr>Analisis Kuadran</vt:lpstr>
      <vt:lpstr>Rencana Tindak Lanjut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152</cp:revision>
  <dcterms:created xsi:type="dcterms:W3CDTF">2017-11-21T07:01:38Z</dcterms:created>
  <dcterms:modified xsi:type="dcterms:W3CDTF">2021-03-10T00:06:13Z</dcterms:modified>
</cp:coreProperties>
</file>