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32"/>
  </p:notesMasterIdLst>
  <p:sldIdLst>
    <p:sldId id="578" r:id="rId5"/>
    <p:sldId id="307" r:id="rId6"/>
    <p:sldId id="598" r:id="rId7"/>
    <p:sldId id="622" r:id="rId8"/>
    <p:sldId id="599" r:id="rId9"/>
    <p:sldId id="600" r:id="rId10"/>
    <p:sldId id="601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575" r:id="rId27"/>
    <p:sldId id="620" r:id="rId28"/>
    <p:sldId id="621" r:id="rId29"/>
    <p:sldId id="564" r:id="rId30"/>
    <p:sldId id="32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E6998-0F62-44E5-963A-4691DAB25B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947F7-6E4E-41B3-BF92-9300C7973094}">
      <dgm:prSet phldrT="[Text]"/>
      <dgm:spPr/>
      <dgm:t>
        <a:bodyPr/>
        <a:lstStyle/>
        <a:p>
          <a:r>
            <a:rPr lang="id-ID" dirty="0"/>
            <a:t>Jabatan Administrasi</a:t>
          </a:r>
          <a:endParaRPr lang="en-US" dirty="0"/>
        </a:p>
      </dgm:t>
    </dgm:pt>
    <dgm:pt modelId="{C9F82D9C-FA65-4FDE-9279-0526A5D4B758}" type="parTrans" cxnId="{930482C4-14D5-47AC-BBA3-002E86BC4B8D}">
      <dgm:prSet/>
      <dgm:spPr/>
      <dgm:t>
        <a:bodyPr/>
        <a:lstStyle/>
        <a:p>
          <a:endParaRPr lang="en-US"/>
        </a:p>
      </dgm:t>
    </dgm:pt>
    <dgm:pt modelId="{3374F469-C444-4E97-9E03-EF2E288C71A3}" type="sibTrans" cxnId="{930482C4-14D5-47AC-BBA3-002E86BC4B8D}">
      <dgm:prSet/>
      <dgm:spPr/>
      <dgm:t>
        <a:bodyPr/>
        <a:lstStyle/>
        <a:p>
          <a:endParaRPr lang="en-US"/>
        </a:p>
      </dgm:t>
    </dgm:pt>
    <dgm:pt modelId="{F696C460-DE15-4923-A4CD-F09CCD84C389}">
      <dgm:prSet phldrT="[Text]"/>
      <dgm:spPr/>
      <dgm:t>
        <a:bodyPr/>
        <a:lstStyle/>
        <a:p>
          <a:r>
            <a:rPr lang="id-ID" dirty="0"/>
            <a:t>Jabatan Fungsional</a:t>
          </a:r>
          <a:endParaRPr lang="en-US" dirty="0"/>
        </a:p>
      </dgm:t>
    </dgm:pt>
    <dgm:pt modelId="{D4A9F895-C188-40A6-9894-B22ED51B8A70}" type="parTrans" cxnId="{21AD7BD5-F6D7-4D9F-B431-B2E8328EEE31}">
      <dgm:prSet/>
      <dgm:spPr/>
      <dgm:t>
        <a:bodyPr/>
        <a:lstStyle/>
        <a:p>
          <a:endParaRPr lang="en-US"/>
        </a:p>
      </dgm:t>
    </dgm:pt>
    <dgm:pt modelId="{4F4F6961-2D64-47E3-BA93-E8FBFBBF62F7}" type="sibTrans" cxnId="{21AD7BD5-F6D7-4D9F-B431-B2E8328EEE31}">
      <dgm:prSet/>
      <dgm:spPr/>
      <dgm:t>
        <a:bodyPr/>
        <a:lstStyle/>
        <a:p>
          <a:endParaRPr lang="en-US"/>
        </a:p>
      </dgm:t>
    </dgm:pt>
    <dgm:pt modelId="{A9AE763B-DC6E-4C6B-83D4-BBC10F593496}">
      <dgm:prSet phldrT="[Text]"/>
      <dgm:spPr/>
      <dgm:t>
        <a:bodyPr/>
        <a:lstStyle/>
        <a:p>
          <a:r>
            <a:rPr lang="id-ID" dirty="0"/>
            <a:t>Jabatan Pimpinan Tinggi</a:t>
          </a:r>
          <a:endParaRPr lang="en-US" dirty="0"/>
        </a:p>
      </dgm:t>
    </dgm:pt>
    <dgm:pt modelId="{727A5C88-B2B7-40E3-BDCD-EE2D441ECA18}" type="parTrans" cxnId="{586966AA-485D-4094-9392-6903DA959CD7}">
      <dgm:prSet/>
      <dgm:spPr/>
      <dgm:t>
        <a:bodyPr/>
        <a:lstStyle/>
        <a:p>
          <a:endParaRPr lang="en-US"/>
        </a:p>
      </dgm:t>
    </dgm:pt>
    <dgm:pt modelId="{4F4C7323-5C5B-4C5F-A40E-ED2A14CD2BCD}" type="sibTrans" cxnId="{586966AA-485D-4094-9392-6903DA959CD7}">
      <dgm:prSet/>
      <dgm:spPr/>
      <dgm:t>
        <a:bodyPr/>
        <a:lstStyle/>
        <a:p>
          <a:endParaRPr lang="en-US"/>
        </a:p>
      </dgm:t>
    </dgm:pt>
    <dgm:pt modelId="{E00B26A1-E028-436E-AE9D-CF89A809B980}" type="pres">
      <dgm:prSet presAssocID="{129E6998-0F62-44E5-963A-4691DAB25BC0}" presName="linear" presStyleCnt="0">
        <dgm:presLayoutVars>
          <dgm:dir/>
          <dgm:animLvl val="lvl"/>
          <dgm:resizeHandles val="exact"/>
        </dgm:presLayoutVars>
      </dgm:prSet>
      <dgm:spPr/>
    </dgm:pt>
    <dgm:pt modelId="{892DF27E-92EF-4BA7-8E0A-C7FC2C3B4765}" type="pres">
      <dgm:prSet presAssocID="{597947F7-6E4E-41B3-BF92-9300C7973094}" presName="parentLin" presStyleCnt="0"/>
      <dgm:spPr/>
    </dgm:pt>
    <dgm:pt modelId="{88D69ACB-FBA6-4E78-B80C-7DB7F6D7C1BD}" type="pres">
      <dgm:prSet presAssocID="{597947F7-6E4E-41B3-BF92-9300C7973094}" presName="parentLeftMargin" presStyleLbl="node1" presStyleIdx="0" presStyleCnt="3"/>
      <dgm:spPr/>
    </dgm:pt>
    <dgm:pt modelId="{C218E07B-B740-4C39-922F-6E92D10A9CAD}" type="pres">
      <dgm:prSet presAssocID="{597947F7-6E4E-41B3-BF92-9300C7973094}" presName="parentText" presStyleLbl="node1" presStyleIdx="0" presStyleCnt="3" custLinFactNeighborY="4076">
        <dgm:presLayoutVars>
          <dgm:chMax val="0"/>
          <dgm:bulletEnabled val="1"/>
        </dgm:presLayoutVars>
      </dgm:prSet>
      <dgm:spPr/>
    </dgm:pt>
    <dgm:pt modelId="{8EA66595-4C85-4139-B9D8-A81E4BF808F9}" type="pres">
      <dgm:prSet presAssocID="{597947F7-6E4E-41B3-BF92-9300C7973094}" presName="negativeSpace" presStyleCnt="0"/>
      <dgm:spPr/>
    </dgm:pt>
    <dgm:pt modelId="{D10A1708-8B7E-43BD-B4C8-BF1631F35D57}" type="pres">
      <dgm:prSet presAssocID="{597947F7-6E4E-41B3-BF92-9300C7973094}" presName="childText" presStyleLbl="conFgAcc1" presStyleIdx="0" presStyleCnt="3">
        <dgm:presLayoutVars>
          <dgm:bulletEnabled val="1"/>
        </dgm:presLayoutVars>
      </dgm:prSet>
      <dgm:spPr/>
    </dgm:pt>
    <dgm:pt modelId="{4C4766AF-34A5-4491-8A4D-CCAE6580D5E7}" type="pres">
      <dgm:prSet presAssocID="{3374F469-C444-4E97-9E03-EF2E288C71A3}" presName="spaceBetweenRectangles" presStyleCnt="0"/>
      <dgm:spPr/>
    </dgm:pt>
    <dgm:pt modelId="{F013B28E-95BB-461E-BBD6-ED66227D3370}" type="pres">
      <dgm:prSet presAssocID="{F696C460-DE15-4923-A4CD-F09CCD84C389}" presName="parentLin" presStyleCnt="0"/>
      <dgm:spPr/>
    </dgm:pt>
    <dgm:pt modelId="{FFA8DF77-90FC-4B34-8005-4F2B486F9922}" type="pres">
      <dgm:prSet presAssocID="{F696C460-DE15-4923-A4CD-F09CCD84C389}" presName="parentLeftMargin" presStyleLbl="node1" presStyleIdx="0" presStyleCnt="3"/>
      <dgm:spPr/>
    </dgm:pt>
    <dgm:pt modelId="{1754E0F5-9E1A-498A-A228-4686D521FE65}" type="pres">
      <dgm:prSet presAssocID="{F696C460-DE15-4923-A4CD-F09CCD84C3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0010B9-ACF9-49C5-9BA2-C3DF10F7AED0}" type="pres">
      <dgm:prSet presAssocID="{F696C460-DE15-4923-A4CD-F09CCD84C389}" presName="negativeSpace" presStyleCnt="0"/>
      <dgm:spPr/>
    </dgm:pt>
    <dgm:pt modelId="{14647DA7-6204-48CA-97F6-66D5A5884C8F}" type="pres">
      <dgm:prSet presAssocID="{F696C460-DE15-4923-A4CD-F09CCD84C389}" presName="childText" presStyleLbl="conFgAcc1" presStyleIdx="1" presStyleCnt="3">
        <dgm:presLayoutVars>
          <dgm:bulletEnabled val="1"/>
        </dgm:presLayoutVars>
      </dgm:prSet>
      <dgm:spPr/>
    </dgm:pt>
    <dgm:pt modelId="{D47B42F5-6031-472B-A299-BE6543EB1372}" type="pres">
      <dgm:prSet presAssocID="{4F4F6961-2D64-47E3-BA93-E8FBFBBF62F7}" presName="spaceBetweenRectangles" presStyleCnt="0"/>
      <dgm:spPr/>
    </dgm:pt>
    <dgm:pt modelId="{BBAF2BE6-D92E-43FB-B6A1-088D140605BE}" type="pres">
      <dgm:prSet presAssocID="{A9AE763B-DC6E-4C6B-83D4-BBC10F593496}" presName="parentLin" presStyleCnt="0"/>
      <dgm:spPr/>
    </dgm:pt>
    <dgm:pt modelId="{5E12044B-98F7-49E6-B818-EC309AB54BCD}" type="pres">
      <dgm:prSet presAssocID="{A9AE763B-DC6E-4C6B-83D4-BBC10F593496}" presName="parentLeftMargin" presStyleLbl="node1" presStyleIdx="1" presStyleCnt="3"/>
      <dgm:spPr/>
    </dgm:pt>
    <dgm:pt modelId="{AA6825BF-AEED-47FC-B0DF-19FCEDEB9070}" type="pres">
      <dgm:prSet presAssocID="{A9AE763B-DC6E-4C6B-83D4-BBC10F5934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1FABA3-3B48-424D-82C7-4417A6583885}" type="pres">
      <dgm:prSet presAssocID="{A9AE763B-DC6E-4C6B-83D4-BBC10F593496}" presName="negativeSpace" presStyleCnt="0"/>
      <dgm:spPr/>
    </dgm:pt>
    <dgm:pt modelId="{5C3CA83B-C040-4291-B60A-57E625298627}" type="pres">
      <dgm:prSet presAssocID="{A9AE763B-DC6E-4C6B-83D4-BBC10F5934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156C2F-E633-4ABE-BD19-5563369D6316}" type="presOf" srcId="{A9AE763B-DC6E-4C6B-83D4-BBC10F593496}" destId="{5E12044B-98F7-49E6-B818-EC309AB54BCD}" srcOrd="0" destOrd="0" presId="urn:microsoft.com/office/officeart/2005/8/layout/list1"/>
    <dgm:cxn modelId="{73A8DA4B-F9E6-44B1-889B-16359188E2D8}" type="presOf" srcId="{F696C460-DE15-4923-A4CD-F09CCD84C389}" destId="{1754E0F5-9E1A-498A-A228-4686D521FE65}" srcOrd="1" destOrd="0" presId="urn:microsoft.com/office/officeart/2005/8/layout/list1"/>
    <dgm:cxn modelId="{1D43E655-89DA-4A89-840A-E294E4CCAB5E}" type="presOf" srcId="{A9AE763B-DC6E-4C6B-83D4-BBC10F593496}" destId="{AA6825BF-AEED-47FC-B0DF-19FCEDEB9070}" srcOrd="1" destOrd="0" presId="urn:microsoft.com/office/officeart/2005/8/layout/list1"/>
    <dgm:cxn modelId="{E4986E7A-9436-4B18-A07E-9B50EE583A65}" type="presOf" srcId="{F696C460-DE15-4923-A4CD-F09CCD84C389}" destId="{FFA8DF77-90FC-4B34-8005-4F2B486F9922}" srcOrd="0" destOrd="0" presId="urn:microsoft.com/office/officeart/2005/8/layout/list1"/>
    <dgm:cxn modelId="{C4048DA6-05E7-4456-937C-F2C10D599FE6}" type="presOf" srcId="{597947F7-6E4E-41B3-BF92-9300C7973094}" destId="{C218E07B-B740-4C39-922F-6E92D10A9CAD}" srcOrd="1" destOrd="0" presId="urn:microsoft.com/office/officeart/2005/8/layout/list1"/>
    <dgm:cxn modelId="{586966AA-485D-4094-9392-6903DA959CD7}" srcId="{129E6998-0F62-44E5-963A-4691DAB25BC0}" destId="{A9AE763B-DC6E-4C6B-83D4-BBC10F593496}" srcOrd="2" destOrd="0" parTransId="{727A5C88-B2B7-40E3-BDCD-EE2D441ECA18}" sibTransId="{4F4C7323-5C5B-4C5F-A40E-ED2A14CD2BCD}"/>
    <dgm:cxn modelId="{505DFBAB-4BD8-439C-A74A-C7981DB3C2D6}" type="presOf" srcId="{129E6998-0F62-44E5-963A-4691DAB25BC0}" destId="{E00B26A1-E028-436E-AE9D-CF89A809B980}" srcOrd="0" destOrd="0" presId="urn:microsoft.com/office/officeart/2005/8/layout/list1"/>
    <dgm:cxn modelId="{F97FBDAD-B650-4C09-A99B-C0BBB3158DB1}" type="presOf" srcId="{597947F7-6E4E-41B3-BF92-9300C7973094}" destId="{88D69ACB-FBA6-4E78-B80C-7DB7F6D7C1BD}" srcOrd="0" destOrd="0" presId="urn:microsoft.com/office/officeart/2005/8/layout/list1"/>
    <dgm:cxn modelId="{930482C4-14D5-47AC-BBA3-002E86BC4B8D}" srcId="{129E6998-0F62-44E5-963A-4691DAB25BC0}" destId="{597947F7-6E4E-41B3-BF92-9300C7973094}" srcOrd="0" destOrd="0" parTransId="{C9F82D9C-FA65-4FDE-9279-0526A5D4B758}" sibTransId="{3374F469-C444-4E97-9E03-EF2E288C71A3}"/>
    <dgm:cxn modelId="{21AD7BD5-F6D7-4D9F-B431-B2E8328EEE31}" srcId="{129E6998-0F62-44E5-963A-4691DAB25BC0}" destId="{F696C460-DE15-4923-A4CD-F09CCD84C389}" srcOrd="1" destOrd="0" parTransId="{D4A9F895-C188-40A6-9894-B22ED51B8A70}" sibTransId="{4F4F6961-2D64-47E3-BA93-E8FBFBBF62F7}"/>
    <dgm:cxn modelId="{110899CD-625D-43E8-B5C0-715824E985E3}" type="presParOf" srcId="{E00B26A1-E028-436E-AE9D-CF89A809B980}" destId="{892DF27E-92EF-4BA7-8E0A-C7FC2C3B4765}" srcOrd="0" destOrd="0" presId="urn:microsoft.com/office/officeart/2005/8/layout/list1"/>
    <dgm:cxn modelId="{AC800848-D3E2-4786-9665-0E7AF7137FE7}" type="presParOf" srcId="{892DF27E-92EF-4BA7-8E0A-C7FC2C3B4765}" destId="{88D69ACB-FBA6-4E78-B80C-7DB7F6D7C1BD}" srcOrd="0" destOrd="0" presId="urn:microsoft.com/office/officeart/2005/8/layout/list1"/>
    <dgm:cxn modelId="{D2B966BF-ED23-4479-A932-90FF39E26821}" type="presParOf" srcId="{892DF27E-92EF-4BA7-8E0A-C7FC2C3B4765}" destId="{C218E07B-B740-4C39-922F-6E92D10A9CAD}" srcOrd="1" destOrd="0" presId="urn:microsoft.com/office/officeart/2005/8/layout/list1"/>
    <dgm:cxn modelId="{7EEAE8C9-5A2B-4AA2-BC8E-02D22E74C313}" type="presParOf" srcId="{E00B26A1-E028-436E-AE9D-CF89A809B980}" destId="{8EA66595-4C85-4139-B9D8-A81E4BF808F9}" srcOrd="1" destOrd="0" presId="urn:microsoft.com/office/officeart/2005/8/layout/list1"/>
    <dgm:cxn modelId="{C6506E09-9818-4B54-8C41-6B08F361060B}" type="presParOf" srcId="{E00B26A1-E028-436E-AE9D-CF89A809B980}" destId="{D10A1708-8B7E-43BD-B4C8-BF1631F35D57}" srcOrd="2" destOrd="0" presId="urn:microsoft.com/office/officeart/2005/8/layout/list1"/>
    <dgm:cxn modelId="{7A98E17E-60CE-4926-913B-49012EE05C32}" type="presParOf" srcId="{E00B26A1-E028-436E-AE9D-CF89A809B980}" destId="{4C4766AF-34A5-4491-8A4D-CCAE6580D5E7}" srcOrd="3" destOrd="0" presId="urn:microsoft.com/office/officeart/2005/8/layout/list1"/>
    <dgm:cxn modelId="{D3891696-C0B4-49C0-944A-A7C1F47B7075}" type="presParOf" srcId="{E00B26A1-E028-436E-AE9D-CF89A809B980}" destId="{F013B28E-95BB-461E-BBD6-ED66227D3370}" srcOrd="4" destOrd="0" presId="urn:microsoft.com/office/officeart/2005/8/layout/list1"/>
    <dgm:cxn modelId="{84E72B54-EC0A-482F-87AE-9F1730883F98}" type="presParOf" srcId="{F013B28E-95BB-461E-BBD6-ED66227D3370}" destId="{FFA8DF77-90FC-4B34-8005-4F2B486F9922}" srcOrd="0" destOrd="0" presId="urn:microsoft.com/office/officeart/2005/8/layout/list1"/>
    <dgm:cxn modelId="{D4E8E95C-D308-4DB7-BE55-1E866602FC70}" type="presParOf" srcId="{F013B28E-95BB-461E-BBD6-ED66227D3370}" destId="{1754E0F5-9E1A-498A-A228-4686D521FE65}" srcOrd="1" destOrd="0" presId="urn:microsoft.com/office/officeart/2005/8/layout/list1"/>
    <dgm:cxn modelId="{EE0B013B-5CCC-4AC3-8AB1-EF881A7BF313}" type="presParOf" srcId="{E00B26A1-E028-436E-AE9D-CF89A809B980}" destId="{5B0010B9-ACF9-49C5-9BA2-C3DF10F7AED0}" srcOrd="5" destOrd="0" presId="urn:microsoft.com/office/officeart/2005/8/layout/list1"/>
    <dgm:cxn modelId="{483290B1-62B6-45E0-B7F4-44204AAAAC22}" type="presParOf" srcId="{E00B26A1-E028-436E-AE9D-CF89A809B980}" destId="{14647DA7-6204-48CA-97F6-66D5A5884C8F}" srcOrd="6" destOrd="0" presId="urn:microsoft.com/office/officeart/2005/8/layout/list1"/>
    <dgm:cxn modelId="{C96A474D-E36B-42E7-8E0E-4764955461A2}" type="presParOf" srcId="{E00B26A1-E028-436E-AE9D-CF89A809B980}" destId="{D47B42F5-6031-472B-A299-BE6543EB1372}" srcOrd="7" destOrd="0" presId="urn:microsoft.com/office/officeart/2005/8/layout/list1"/>
    <dgm:cxn modelId="{3E9E2EA1-EE72-4D1F-B219-CCADD94516E5}" type="presParOf" srcId="{E00B26A1-E028-436E-AE9D-CF89A809B980}" destId="{BBAF2BE6-D92E-43FB-B6A1-088D140605BE}" srcOrd="8" destOrd="0" presId="urn:microsoft.com/office/officeart/2005/8/layout/list1"/>
    <dgm:cxn modelId="{0FA0FBF5-B4CE-4621-A94A-EE3317FFFAF4}" type="presParOf" srcId="{BBAF2BE6-D92E-43FB-B6A1-088D140605BE}" destId="{5E12044B-98F7-49E6-B818-EC309AB54BCD}" srcOrd="0" destOrd="0" presId="urn:microsoft.com/office/officeart/2005/8/layout/list1"/>
    <dgm:cxn modelId="{D4DE89B9-56F9-46A9-B58A-89BCD1884BA7}" type="presParOf" srcId="{BBAF2BE6-D92E-43FB-B6A1-088D140605BE}" destId="{AA6825BF-AEED-47FC-B0DF-19FCEDEB9070}" srcOrd="1" destOrd="0" presId="urn:microsoft.com/office/officeart/2005/8/layout/list1"/>
    <dgm:cxn modelId="{F3DA9384-73F2-4D7A-BBA0-71BC9E834746}" type="presParOf" srcId="{E00B26A1-E028-436E-AE9D-CF89A809B980}" destId="{3E1FABA3-3B48-424D-82C7-4417A6583885}" srcOrd="9" destOrd="0" presId="urn:microsoft.com/office/officeart/2005/8/layout/list1"/>
    <dgm:cxn modelId="{9EC4D172-6E8E-49AD-B067-B50A9C0899FA}" type="presParOf" srcId="{E00B26A1-E028-436E-AE9D-CF89A809B980}" destId="{5C3CA83B-C040-4291-B60A-57E6252986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2B7EA-7EA8-4F4F-BAD9-4C896C369BBD}" type="doc">
      <dgm:prSet loTypeId="urn:microsoft.com/office/officeart/2005/8/layout/pictureOrgChar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3787E-08F8-422D-A74B-CB8E0BBA3127}">
      <dgm:prSet phldrT="[Text]"/>
      <dgm:spPr/>
      <dgm:t>
        <a:bodyPr/>
        <a:lstStyle/>
        <a:p>
          <a:r>
            <a:rPr lang="id-ID" dirty="0"/>
            <a:t>Presiden</a:t>
          </a:r>
          <a:endParaRPr lang="en-US" dirty="0"/>
        </a:p>
      </dgm:t>
    </dgm:pt>
    <dgm:pt modelId="{2E79C48F-6ADC-4F6D-9BC9-2D0900BFDE3C}" type="parTrans" cxnId="{EDB1B04F-2372-41FC-B876-45283372CB03}">
      <dgm:prSet/>
      <dgm:spPr/>
      <dgm:t>
        <a:bodyPr/>
        <a:lstStyle/>
        <a:p>
          <a:endParaRPr lang="en-US"/>
        </a:p>
      </dgm:t>
    </dgm:pt>
    <dgm:pt modelId="{ABF2FA23-C3E0-468A-ABD3-4C160BB129BF}" type="sibTrans" cxnId="{EDB1B04F-2372-41FC-B876-45283372CB03}">
      <dgm:prSet/>
      <dgm:spPr/>
      <dgm:t>
        <a:bodyPr/>
        <a:lstStyle/>
        <a:p>
          <a:endParaRPr lang="en-US"/>
        </a:p>
      </dgm:t>
    </dgm:pt>
    <dgm:pt modelId="{55AF3B89-5514-477E-A1A4-DE980605879B}">
      <dgm:prSet phldrT="[Text]"/>
      <dgm:spPr/>
      <dgm:t>
        <a:bodyPr/>
        <a:lstStyle/>
        <a:p>
          <a:r>
            <a:rPr lang="id-ID" dirty="0"/>
            <a:t>MENPANRB</a:t>
          </a:r>
          <a:endParaRPr lang="en-US" dirty="0"/>
        </a:p>
      </dgm:t>
    </dgm:pt>
    <dgm:pt modelId="{0AA31EEF-E49E-4DBC-9FEE-BAD3F93E20A3}" type="parTrans" cxnId="{7073FD0B-E1FE-4CB5-BFF9-60CB080DBBF1}">
      <dgm:prSet/>
      <dgm:spPr/>
      <dgm:t>
        <a:bodyPr/>
        <a:lstStyle/>
        <a:p>
          <a:endParaRPr lang="en-US"/>
        </a:p>
      </dgm:t>
    </dgm:pt>
    <dgm:pt modelId="{80B8031D-9A07-4F89-AA4F-93DA3F92D1C2}" type="sibTrans" cxnId="{7073FD0B-E1FE-4CB5-BFF9-60CB080DBBF1}">
      <dgm:prSet/>
      <dgm:spPr/>
      <dgm:t>
        <a:bodyPr/>
        <a:lstStyle/>
        <a:p>
          <a:endParaRPr lang="en-US"/>
        </a:p>
      </dgm:t>
    </dgm:pt>
    <dgm:pt modelId="{20BDAF72-2E02-46DD-99DB-E2ED1C132B62}">
      <dgm:prSet phldrT="[Text]"/>
      <dgm:spPr/>
      <dgm:t>
        <a:bodyPr/>
        <a:lstStyle/>
        <a:p>
          <a:r>
            <a:rPr lang="id-ID" dirty="0"/>
            <a:t>KASN</a:t>
          </a:r>
          <a:endParaRPr lang="en-US" dirty="0"/>
        </a:p>
      </dgm:t>
    </dgm:pt>
    <dgm:pt modelId="{534ABD16-3F62-4E86-9663-DB40ED7C38F0}" type="parTrans" cxnId="{1E2B09FD-A23E-4352-B5B7-31B292B0B01D}">
      <dgm:prSet/>
      <dgm:spPr/>
      <dgm:t>
        <a:bodyPr/>
        <a:lstStyle/>
        <a:p>
          <a:endParaRPr lang="en-US"/>
        </a:p>
      </dgm:t>
    </dgm:pt>
    <dgm:pt modelId="{B2898368-EA3D-43D6-9B50-AE892B08B938}" type="sibTrans" cxnId="{1E2B09FD-A23E-4352-B5B7-31B292B0B01D}">
      <dgm:prSet/>
      <dgm:spPr/>
      <dgm:t>
        <a:bodyPr/>
        <a:lstStyle/>
        <a:p>
          <a:endParaRPr lang="en-US"/>
        </a:p>
      </dgm:t>
    </dgm:pt>
    <dgm:pt modelId="{DA48F5D5-9E4F-4F48-8C49-6D50FF76668A}">
      <dgm:prSet phldrT="[Text]"/>
      <dgm:spPr/>
      <dgm:t>
        <a:bodyPr/>
        <a:lstStyle/>
        <a:p>
          <a:r>
            <a:rPr lang="id-ID" dirty="0"/>
            <a:t>LAN</a:t>
          </a:r>
          <a:endParaRPr lang="en-US" dirty="0"/>
        </a:p>
      </dgm:t>
    </dgm:pt>
    <dgm:pt modelId="{B5661940-171D-46EB-808C-C57A278BDC63}" type="parTrans" cxnId="{292633CF-7E64-49C2-9FBF-58707E1DD981}">
      <dgm:prSet/>
      <dgm:spPr/>
      <dgm:t>
        <a:bodyPr/>
        <a:lstStyle/>
        <a:p>
          <a:endParaRPr lang="en-US"/>
        </a:p>
      </dgm:t>
    </dgm:pt>
    <dgm:pt modelId="{EB24C65A-9326-4387-8067-24CF05055EA9}" type="sibTrans" cxnId="{292633CF-7E64-49C2-9FBF-58707E1DD981}">
      <dgm:prSet/>
      <dgm:spPr/>
      <dgm:t>
        <a:bodyPr/>
        <a:lstStyle/>
        <a:p>
          <a:endParaRPr lang="en-US"/>
        </a:p>
      </dgm:t>
    </dgm:pt>
    <dgm:pt modelId="{82166E3A-0E13-4F60-8706-9D8DA32BB12B}">
      <dgm:prSet phldrT="[Text]"/>
      <dgm:spPr/>
      <dgm:t>
        <a:bodyPr/>
        <a:lstStyle/>
        <a:p>
          <a:r>
            <a:rPr lang="id-ID" dirty="0"/>
            <a:t>BKN</a:t>
          </a:r>
          <a:endParaRPr lang="en-US" dirty="0"/>
        </a:p>
      </dgm:t>
    </dgm:pt>
    <dgm:pt modelId="{59B4FEDA-75AF-4CF0-BFB2-55A4A132CDE0}" type="parTrans" cxnId="{2BD4486C-C8A7-45DC-B072-EF4660D52DCD}">
      <dgm:prSet/>
      <dgm:spPr/>
      <dgm:t>
        <a:bodyPr/>
        <a:lstStyle/>
        <a:p>
          <a:endParaRPr lang="en-US"/>
        </a:p>
      </dgm:t>
    </dgm:pt>
    <dgm:pt modelId="{2939DDC8-0FE0-44DC-809D-7975774A61D1}" type="sibTrans" cxnId="{2BD4486C-C8A7-45DC-B072-EF4660D52DCD}">
      <dgm:prSet/>
      <dgm:spPr/>
      <dgm:t>
        <a:bodyPr/>
        <a:lstStyle/>
        <a:p>
          <a:endParaRPr lang="en-US"/>
        </a:p>
      </dgm:t>
    </dgm:pt>
    <dgm:pt modelId="{396D4452-7DED-4788-B556-7F704D68E8AB}" type="pres">
      <dgm:prSet presAssocID="{5BC2B7EA-7EA8-4F4F-BAD9-4C896C369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9D321E-A012-43D1-ACF8-E00B3D93F6E7}" type="pres">
      <dgm:prSet presAssocID="{D253787E-08F8-422D-A74B-CB8E0BBA3127}" presName="hierRoot1" presStyleCnt="0">
        <dgm:presLayoutVars>
          <dgm:hierBranch val="init"/>
        </dgm:presLayoutVars>
      </dgm:prSet>
      <dgm:spPr/>
    </dgm:pt>
    <dgm:pt modelId="{F6BFDEB6-40D4-40D0-B200-F0328EA41403}" type="pres">
      <dgm:prSet presAssocID="{D253787E-08F8-422D-A74B-CB8E0BBA3127}" presName="rootComposite1" presStyleCnt="0"/>
      <dgm:spPr/>
    </dgm:pt>
    <dgm:pt modelId="{60A6A25C-63B3-4BAE-B2AE-F609DB783E1A}" type="pres">
      <dgm:prSet presAssocID="{D253787E-08F8-422D-A74B-CB8E0BBA3127}" presName="rootText1" presStyleLbl="node0" presStyleIdx="0" presStyleCnt="1">
        <dgm:presLayoutVars>
          <dgm:chPref val="3"/>
        </dgm:presLayoutVars>
      </dgm:prSet>
      <dgm:spPr/>
    </dgm:pt>
    <dgm:pt modelId="{9E96A8D4-3D12-4A90-8C70-1F8315ABFD71}" type="pres">
      <dgm:prSet presAssocID="{D253787E-08F8-422D-A74B-CB8E0BBA3127}" presName="rootPict1" presStyleLbl="alignImgPlace1" presStyleIdx="0" presStyleCnt="5"/>
      <dgm:spPr/>
    </dgm:pt>
    <dgm:pt modelId="{8DC77342-63F8-466C-838B-5DB51E213CF4}" type="pres">
      <dgm:prSet presAssocID="{D253787E-08F8-422D-A74B-CB8E0BBA3127}" presName="rootConnector1" presStyleLbl="node1" presStyleIdx="0" presStyleCnt="0"/>
      <dgm:spPr/>
    </dgm:pt>
    <dgm:pt modelId="{4050900B-9AF3-4A58-BA3A-58AF6423DB17}" type="pres">
      <dgm:prSet presAssocID="{D253787E-08F8-422D-A74B-CB8E0BBA3127}" presName="hierChild2" presStyleCnt="0"/>
      <dgm:spPr/>
    </dgm:pt>
    <dgm:pt modelId="{381B9F1B-96F9-4B6E-9EE7-77F26DC34761}" type="pres">
      <dgm:prSet presAssocID="{0AA31EEF-E49E-4DBC-9FEE-BAD3F93E20A3}" presName="Name37" presStyleLbl="parChTrans1D2" presStyleIdx="0" presStyleCnt="4"/>
      <dgm:spPr/>
    </dgm:pt>
    <dgm:pt modelId="{D52C646D-ADDA-4367-8849-8541C4315A74}" type="pres">
      <dgm:prSet presAssocID="{55AF3B89-5514-477E-A1A4-DE980605879B}" presName="hierRoot2" presStyleCnt="0">
        <dgm:presLayoutVars>
          <dgm:hierBranch val="init"/>
        </dgm:presLayoutVars>
      </dgm:prSet>
      <dgm:spPr/>
    </dgm:pt>
    <dgm:pt modelId="{9CBF1ED1-68C7-44E9-BB5C-DAB7787453E2}" type="pres">
      <dgm:prSet presAssocID="{55AF3B89-5514-477E-A1A4-DE980605879B}" presName="rootComposite" presStyleCnt="0"/>
      <dgm:spPr/>
    </dgm:pt>
    <dgm:pt modelId="{1E2195D5-A975-4485-B12C-2416ED005AA1}" type="pres">
      <dgm:prSet presAssocID="{55AF3B89-5514-477E-A1A4-DE980605879B}" presName="rootText" presStyleLbl="node2" presStyleIdx="0" presStyleCnt="4">
        <dgm:presLayoutVars>
          <dgm:chPref val="3"/>
        </dgm:presLayoutVars>
      </dgm:prSet>
      <dgm:spPr/>
    </dgm:pt>
    <dgm:pt modelId="{73EC1AA3-A380-493B-95E5-8B1887DD4E38}" type="pres">
      <dgm:prSet presAssocID="{55AF3B89-5514-477E-A1A4-DE980605879B}" presName="rootPict" presStyleLbl="alignImgPlace1" presStyleIdx="1" presStyleCnt="5"/>
      <dgm:spPr/>
    </dgm:pt>
    <dgm:pt modelId="{25292304-C797-417E-BFED-A3DAB11803A3}" type="pres">
      <dgm:prSet presAssocID="{55AF3B89-5514-477E-A1A4-DE980605879B}" presName="rootConnector" presStyleLbl="node2" presStyleIdx="0" presStyleCnt="4"/>
      <dgm:spPr/>
    </dgm:pt>
    <dgm:pt modelId="{55427C44-3414-434C-8C30-902D8AF51D26}" type="pres">
      <dgm:prSet presAssocID="{55AF3B89-5514-477E-A1A4-DE980605879B}" presName="hierChild4" presStyleCnt="0"/>
      <dgm:spPr/>
    </dgm:pt>
    <dgm:pt modelId="{673C615F-B00D-42D4-8014-C6DCC9A789E3}" type="pres">
      <dgm:prSet presAssocID="{55AF3B89-5514-477E-A1A4-DE980605879B}" presName="hierChild5" presStyleCnt="0"/>
      <dgm:spPr/>
    </dgm:pt>
    <dgm:pt modelId="{24042117-2607-421C-A07C-EF2E7E09D939}" type="pres">
      <dgm:prSet presAssocID="{534ABD16-3F62-4E86-9663-DB40ED7C38F0}" presName="Name37" presStyleLbl="parChTrans1D2" presStyleIdx="1" presStyleCnt="4"/>
      <dgm:spPr/>
    </dgm:pt>
    <dgm:pt modelId="{48F9D494-04D4-489C-A1BD-2C203BE546CC}" type="pres">
      <dgm:prSet presAssocID="{20BDAF72-2E02-46DD-99DB-E2ED1C132B62}" presName="hierRoot2" presStyleCnt="0">
        <dgm:presLayoutVars>
          <dgm:hierBranch val="init"/>
        </dgm:presLayoutVars>
      </dgm:prSet>
      <dgm:spPr/>
    </dgm:pt>
    <dgm:pt modelId="{D75D6A70-E77E-4CBE-B650-219BF6AFA7A9}" type="pres">
      <dgm:prSet presAssocID="{20BDAF72-2E02-46DD-99DB-E2ED1C132B62}" presName="rootComposite" presStyleCnt="0"/>
      <dgm:spPr/>
    </dgm:pt>
    <dgm:pt modelId="{5F81A94E-F9FC-4AC5-8FA9-D28CC0BB25A5}" type="pres">
      <dgm:prSet presAssocID="{20BDAF72-2E02-46DD-99DB-E2ED1C132B62}" presName="rootText" presStyleLbl="node2" presStyleIdx="1" presStyleCnt="4">
        <dgm:presLayoutVars>
          <dgm:chPref val="3"/>
        </dgm:presLayoutVars>
      </dgm:prSet>
      <dgm:spPr/>
    </dgm:pt>
    <dgm:pt modelId="{E482B551-98FD-4A74-8A06-18142D5B2FB4}" type="pres">
      <dgm:prSet presAssocID="{20BDAF72-2E02-46DD-99DB-E2ED1C132B62}" presName="rootPict" presStyleLbl="alignImgPlace1" presStyleIdx="2" presStyleCnt="5"/>
      <dgm:spPr/>
    </dgm:pt>
    <dgm:pt modelId="{F3606635-181F-41D8-B03E-6D041A28FEF4}" type="pres">
      <dgm:prSet presAssocID="{20BDAF72-2E02-46DD-99DB-E2ED1C132B62}" presName="rootConnector" presStyleLbl="node2" presStyleIdx="1" presStyleCnt="4"/>
      <dgm:spPr/>
    </dgm:pt>
    <dgm:pt modelId="{0A3F59E8-7A08-4709-94AD-5C44273A0770}" type="pres">
      <dgm:prSet presAssocID="{20BDAF72-2E02-46DD-99DB-E2ED1C132B62}" presName="hierChild4" presStyleCnt="0"/>
      <dgm:spPr/>
    </dgm:pt>
    <dgm:pt modelId="{FE3D0A54-5012-4C60-8753-592591EF2595}" type="pres">
      <dgm:prSet presAssocID="{20BDAF72-2E02-46DD-99DB-E2ED1C132B62}" presName="hierChild5" presStyleCnt="0"/>
      <dgm:spPr/>
    </dgm:pt>
    <dgm:pt modelId="{390C7D76-95B3-433C-B3DD-4A6D9FF6C43D}" type="pres">
      <dgm:prSet presAssocID="{B5661940-171D-46EB-808C-C57A278BDC63}" presName="Name37" presStyleLbl="parChTrans1D2" presStyleIdx="2" presStyleCnt="4"/>
      <dgm:spPr/>
    </dgm:pt>
    <dgm:pt modelId="{6907C24A-4DC7-4A58-AA10-1CF7B9179C6F}" type="pres">
      <dgm:prSet presAssocID="{DA48F5D5-9E4F-4F48-8C49-6D50FF76668A}" presName="hierRoot2" presStyleCnt="0">
        <dgm:presLayoutVars>
          <dgm:hierBranch val="init"/>
        </dgm:presLayoutVars>
      </dgm:prSet>
      <dgm:spPr/>
    </dgm:pt>
    <dgm:pt modelId="{A3E01766-6786-44B6-B0A7-9D8F6DFBF23E}" type="pres">
      <dgm:prSet presAssocID="{DA48F5D5-9E4F-4F48-8C49-6D50FF76668A}" presName="rootComposite" presStyleCnt="0"/>
      <dgm:spPr/>
    </dgm:pt>
    <dgm:pt modelId="{07D927FF-CB14-414A-A16E-7E8DFA7454FA}" type="pres">
      <dgm:prSet presAssocID="{DA48F5D5-9E4F-4F48-8C49-6D50FF76668A}" presName="rootText" presStyleLbl="node2" presStyleIdx="2" presStyleCnt="4">
        <dgm:presLayoutVars>
          <dgm:chPref val="3"/>
        </dgm:presLayoutVars>
      </dgm:prSet>
      <dgm:spPr/>
    </dgm:pt>
    <dgm:pt modelId="{F8297C71-3D67-4BC9-B84E-D2BCEFD11FF6}" type="pres">
      <dgm:prSet presAssocID="{DA48F5D5-9E4F-4F48-8C49-6D50FF76668A}" presName="rootPict" presStyleLbl="alignImgPlace1" presStyleIdx="3" presStyleCnt="5"/>
      <dgm:spPr/>
    </dgm:pt>
    <dgm:pt modelId="{4E8F2C2A-B61B-4CE6-9BA5-C9F203D2705B}" type="pres">
      <dgm:prSet presAssocID="{DA48F5D5-9E4F-4F48-8C49-6D50FF76668A}" presName="rootConnector" presStyleLbl="node2" presStyleIdx="2" presStyleCnt="4"/>
      <dgm:spPr/>
    </dgm:pt>
    <dgm:pt modelId="{19C6646C-AB7E-41F1-AE9B-363F47BF7F5F}" type="pres">
      <dgm:prSet presAssocID="{DA48F5D5-9E4F-4F48-8C49-6D50FF76668A}" presName="hierChild4" presStyleCnt="0"/>
      <dgm:spPr/>
    </dgm:pt>
    <dgm:pt modelId="{147AB648-5BA1-42B7-83BD-ACFE658C6A53}" type="pres">
      <dgm:prSet presAssocID="{DA48F5D5-9E4F-4F48-8C49-6D50FF76668A}" presName="hierChild5" presStyleCnt="0"/>
      <dgm:spPr/>
    </dgm:pt>
    <dgm:pt modelId="{8E700019-5D21-46FC-A0E2-BAB8B23A9EEB}" type="pres">
      <dgm:prSet presAssocID="{59B4FEDA-75AF-4CF0-BFB2-55A4A132CDE0}" presName="Name37" presStyleLbl="parChTrans1D2" presStyleIdx="3" presStyleCnt="4"/>
      <dgm:spPr/>
    </dgm:pt>
    <dgm:pt modelId="{E40DA0DB-D643-447B-82B7-13C2F7054542}" type="pres">
      <dgm:prSet presAssocID="{82166E3A-0E13-4F60-8706-9D8DA32BB12B}" presName="hierRoot2" presStyleCnt="0">
        <dgm:presLayoutVars>
          <dgm:hierBranch val="init"/>
        </dgm:presLayoutVars>
      </dgm:prSet>
      <dgm:spPr/>
    </dgm:pt>
    <dgm:pt modelId="{3D698CEE-0FAB-4CD6-99C9-0912B21AAE09}" type="pres">
      <dgm:prSet presAssocID="{82166E3A-0E13-4F60-8706-9D8DA32BB12B}" presName="rootComposite" presStyleCnt="0"/>
      <dgm:spPr/>
    </dgm:pt>
    <dgm:pt modelId="{DA1FAFFD-57E0-449B-8582-20E48CF32BB8}" type="pres">
      <dgm:prSet presAssocID="{82166E3A-0E13-4F60-8706-9D8DA32BB12B}" presName="rootText" presStyleLbl="node2" presStyleIdx="3" presStyleCnt="4">
        <dgm:presLayoutVars>
          <dgm:chPref val="3"/>
        </dgm:presLayoutVars>
      </dgm:prSet>
      <dgm:spPr/>
    </dgm:pt>
    <dgm:pt modelId="{8323A372-2F4E-4F50-9563-36B1E42B0979}" type="pres">
      <dgm:prSet presAssocID="{82166E3A-0E13-4F60-8706-9D8DA32BB12B}" presName="rootPict" presStyleLbl="alignImgPlace1" presStyleIdx="4" presStyleCnt="5"/>
      <dgm:spPr/>
    </dgm:pt>
    <dgm:pt modelId="{4E04A54F-93B2-488C-9BE7-67C445C2D766}" type="pres">
      <dgm:prSet presAssocID="{82166E3A-0E13-4F60-8706-9D8DA32BB12B}" presName="rootConnector" presStyleLbl="node2" presStyleIdx="3" presStyleCnt="4"/>
      <dgm:spPr/>
    </dgm:pt>
    <dgm:pt modelId="{272DD309-02E5-47CC-B271-A019425ED4ED}" type="pres">
      <dgm:prSet presAssocID="{82166E3A-0E13-4F60-8706-9D8DA32BB12B}" presName="hierChild4" presStyleCnt="0"/>
      <dgm:spPr/>
    </dgm:pt>
    <dgm:pt modelId="{CDB9CBF1-55C2-4515-9CCE-CB2FE1B29D3E}" type="pres">
      <dgm:prSet presAssocID="{82166E3A-0E13-4F60-8706-9D8DA32BB12B}" presName="hierChild5" presStyleCnt="0"/>
      <dgm:spPr/>
    </dgm:pt>
    <dgm:pt modelId="{8FBC0453-F568-4DF3-A158-69AF3FF7020B}" type="pres">
      <dgm:prSet presAssocID="{D253787E-08F8-422D-A74B-CB8E0BBA3127}" presName="hierChild3" presStyleCnt="0"/>
      <dgm:spPr/>
    </dgm:pt>
  </dgm:ptLst>
  <dgm:cxnLst>
    <dgm:cxn modelId="{7073FD0B-E1FE-4CB5-BFF9-60CB080DBBF1}" srcId="{D253787E-08F8-422D-A74B-CB8E0BBA3127}" destId="{55AF3B89-5514-477E-A1A4-DE980605879B}" srcOrd="0" destOrd="0" parTransId="{0AA31EEF-E49E-4DBC-9FEE-BAD3F93E20A3}" sibTransId="{80B8031D-9A07-4F89-AA4F-93DA3F92D1C2}"/>
    <dgm:cxn modelId="{EACEF01D-3000-405E-831A-4F05FE7653A7}" type="presOf" srcId="{20BDAF72-2E02-46DD-99DB-E2ED1C132B62}" destId="{5F81A94E-F9FC-4AC5-8FA9-D28CC0BB25A5}" srcOrd="0" destOrd="0" presId="urn:microsoft.com/office/officeart/2005/8/layout/pictureOrgChart+Icon"/>
    <dgm:cxn modelId="{2DF18C2C-1E46-47AB-A096-13C5479F4F6E}" type="presOf" srcId="{55AF3B89-5514-477E-A1A4-DE980605879B}" destId="{25292304-C797-417E-BFED-A3DAB11803A3}" srcOrd="1" destOrd="0" presId="urn:microsoft.com/office/officeart/2005/8/layout/pictureOrgChart+Icon"/>
    <dgm:cxn modelId="{A7B0923A-FA3C-4CB6-BDC6-C3408375DD60}" type="presOf" srcId="{D253787E-08F8-422D-A74B-CB8E0BBA3127}" destId="{60A6A25C-63B3-4BAE-B2AE-F609DB783E1A}" srcOrd="0" destOrd="0" presId="urn:microsoft.com/office/officeart/2005/8/layout/pictureOrgChart+Icon"/>
    <dgm:cxn modelId="{BCF8603F-C2C5-4BDC-B7E7-797ACB0CF37A}" type="presOf" srcId="{534ABD16-3F62-4E86-9663-DB40ED7C38F0}" destId="{24042117-2607-421C-A07C-EF2E7E09D939}" srcOrd="0" destOrd="0" presId="urn:microsoft.com/office/officeart/2005/8/layout/pictureOrgChart+Icon"/>
    <dgm:cxn modelId="{B0E9E949-EDED-402C-BB98-92A5178AB73F}" type="presOf" srcId="{B5661940-171D-46EB-808C-C57A278BDC63}" destId="{390C7D76-95B3-433C-B3DD-4A6D9FF6C43D}" srcOrd="0" destOrd="0" presId="urn:microsoft.com/office/officeart/2005/8/layout/pictureOrgChart+Icon"/>
    <dgm:cxn modelId="{42598D4A-A471-4E1B-82E0-6377DE5FE466}" type="presOf" srcId="{0AA31EEF-E49E-4DBC-9FEE-BAD3F93E20A3}" destId="{381B9F1B-96F9-4B6E-9EE7-77F26DC34761}" srcOrd="0" destOrd="0" presId="urn:microsoft.com/office/officeart/2005/8/layout/pictureOrgChart+Icon"/>
    <dgm:cxn modelId="{CCD8BD4D-489E-4585-9D49-E82A79967514}" type="presOf" srcId="{59B4FEDA-75AF-4CF0-BFB2-55A4A132CDE0}" destId="{8E700019-5D21-46FC-A0E2-BAB8B23A9EEB}" srcOrd="0" destOrd="0" presId="urn:microsoft.com/office/officeart/2005/8/layout/pictureOrgChart+Icon"/>
    <dgm:cxn modelId="{EDB1B04F-2372-41FC-B876-45283372CB03}" srcId="{5BC2B7EA-7EA8-4F4F-BAD9-4C896C369BBD}" destId="{D253787E-08F8-422D-A74B-CB8E0BBA3127}" srcOrd="0" destOrd="0" parTransId="{2E79C48F-6ADC-4F6D-9BC9-2D0900BFDE3C}" sibTransId="{ABF2FA23-C3E0-468A-ABD3-4C160BB129BF}"/>
    <dgm:cxn modelId="{1AC68D52-7858-41FB-8ED4-45728B521C08}" type="presOf" srcId="{82166E3A-0E13-4F60-8706-9D8DA32BB12B}" destId="{4E04A54F-93B2-488C-9BE7-67C445C2D766}" srcOrd="1" destOrd="0" presId="urn:microsoft.com/office/officeart/2005/8/layout/pictureOrgChart+Icon"/>
    <dgm:cxn modelId="{25728B60-370E-4059-B602-2AD64086638F}" type="presOf" srcId="{20BDAF72-2E02-46DD-99DB-E2ED1C132B62}" destId="{F3606635-181F-41D8-B03E-6D041A28FEF4}" srcOrd="1" destOrd="0" presId="urn:microsoft.com/office/officeart/2005/8/layout/pictureOrgChart+Icon"/>
    <dgm:cxn modelId="{2BD4486C-C8A7-45DC-B072-EF4660D52DCD}" srcId="{D253787E-08F8-422D-A74B-CB8E0BBA3127}" destId="{82166E3A-0E13-4F60-8706-9D8DA32BB12B}" srcOrd="3" destOrd="0" parTransId="{59B4FEDA-75AF-4CF0-BFB2-55A4A132CDE0}" sibTransId="{2939DDC8-0FE0-44DC-809D-7975774A61D1}"/>
    <dgm:cxn modelId="{68E34589-BF27-45B2-BE9F-C784BC2B884F}" type="presOf" srcId="{5BC2B7EA-7EA8-4F4F-BAD9-4C896C369BBD}" destId="{396D4452-7DED-4788-B556-7F704D68E8AB}" srcOrd="0" destOrd="0" presId="urn:microsoft.com/office/officeart/2005/8/layout/pictureOrgChart+Icon"/>
    <dgm:cxn modelId="{18E06B97-21E1-4BAA-9714-89D31D14632E}" type="presOf" srcId="{82166E3A-0E13-4F60-8706-9D8DA32BB12B}" destId="{DA1FAFFD-57E0-449B-8582-20E48CF32BB8}" srcOrd="0" destOrd="0" presId="urn:microsoft.com/office/officeart/2005/8/layout/pictureOrgChart+Icon"/>
    <dgm:cxn modelId="{4F618D9D-7C48-4799-84C1-B312F0602FB4}" type="presOf" srcId="{DA48F5D5-9E4F-4F48-8C49-6D50FF76668A}" destId="{4E8F2C2A-B61B-4CE6-9BA5-C9F203D2705B}" srcOrd="1" destOrd="0" presId="urn:microsoft.com/office/officeart/2005/8/layout/pictureOrgChart+Icon"/>
    <dgm:cxn modelId="{973E629E-2DBD-44D7-9AF4-27E05FC6D5C4}" type="presOf" srcId="{55AF3B89-5514-477E-A1A4-DE980605879B}" destId="{1E2195D5-A975-4485-B12C-2416ED005AA1}" srcOrd="0" destOrd="0" presId="urn:microsoft.com/office/officeart/2005/8/layout/pictureOrgChart+Icon"/>
    <dgm:cxn modelId="{B14A349F-025D-4A2E-B7D4-7CEB2A198193}" type="presOf" srcId="{D253787E-08F8-422D-A74B-CB8E0BBA3127}" destId="{8DC77342-63F8-466C-838B-5DB51E213CF4}" srcOrd="1" destOrd="0" presId="urn:microsoft.com/office/officeart/2005/8/layout/pictureOrgChart+Icon"/>
    <dgm:cxn modelId="{C0CD6BC8-B57E-4498-85E6-D91AEB908C42}" type="presOf" srcId="{DA48F5D5-9E4F-4F48-8C49-6D50FF76668A}" destId="{07D927FF-CB14-414A-A16E-7E8DFA7454FA}" srcOrd="0" destOrd="0" presId="urn:microsoft.com/office/officeart/2005/8/layout/pictureOrgChart+Icon"/>
    <dgm:cxn modelId="{292633CF-7E64-49C2-9FBF-58707E1DD981}" srcId="{D253787E-08F8-422D-A74B-CB8E0BBA3127}" destId="{DA48F5D5-9E4F-4F48-8C49-6D50FF76668A}" srcOrd="2" destOrd="0" parTransId="{B5661940-171D-46EB-808C-C57A278BDC63}" sibTransId="{EB24C65A-9326-4387-8067-24CF05055EA9}"/>
    <dgm:cxn modelId="{1E2B09FD-A23E-4352-B5B7-31B292B0B01D}" srcId="{D253787E-08F8-422D-A74B-CB8E0BBA3127}" destId="{20BDAF72-2E02-46DD-99DB-E2ED1C132B62}" srcOrd="1" destOrd="0" parTransId="{534ABD16-3F62-4E86-9663-DB40ED7C38F0}" sibTransId="{B2898368-EA3D-43D6-9B50-AE892B08B938}"/>
    <dgm:cxn modelId="{19B5A624-E43B-4874-99F0-19ECE02FB731}" type="presParOf" srcId="{396D4452-7DED-4788-B556-7F704D68E8AB}" destId="{599D321E-A012-43D1-ACF8-E00B3D93F6E7}" srcOrd="0" destOrd="0" presId="urn:microsoft.com/office/officeart/2005/8/layout/pictureOrgChart+Icon"/>
    <dgm:cxn modelId="{A4414A5F-DB6A-4E7C-8216-D5297620430F}" type="presParOf" srcId="{599D321E-A012-43D1-ACF8-E00B3D93F6E7}" destId="{F6BFDEB6-40D4-40D0-B200-F0328EA41403}" srcOrd="0" destOrd="0" presId="urn:microsoft.com/office/officeart/2005/8/layout/pictureOrgChart+Icon"/>
    <dgm:cxn modelId="{D33F0604-E50B-4BC3-9351-A7C2943E0801}" type="presParOf" srcId="{F6BFDEB6-40D4-40D0-B200-F0328EA41403}" destId="{60A6A25C-63B3-4BAE-B2AE-F609DB783E1A}" srcOrd="0" destOrd="0" presId="urn:microsoft.com/office/officeart/2005/8/layout/pictureOrgChart+Icon"/>
    <dgm:cxn modelId="{838336D0-D673-47EB-9583-E917C326ABFD}" type="presParOf" srcId="{F6BFDEB6-40D4-40D0-B200-F0328EA41403}" destId="{9E96A8D4-3D12-4A90-8C70-1F8315ABFD71}" srcOrd="1" destOrd="0" presId="urn:microsoft.com/office/officeart/2005/8/layout/pictureOrgChart+Icon"/>
    <dgm:cxn modelId="{473F862E-58A9-40A1-8F11-C71FFF11F201}" type="presParOf" srcId="{F6BFDEB6-40D4-40D0-B200-F0328EA41403}" destId="{8DC77342-63F8-466C-838B-5DB51E213CF4}" srcOrd="2" destOrd="0" presId="urn:microsoft.com/office/officeart/2005/8/layout/pictureOrgChart+Icon"/>
    <dgm:cxn modelId="{14A7A2E0-1D34-4EA9-8EF3-046D4BF274BB}" type="presParOf" srcId="{599D321E-A012-43D1-ACF8-E00B3D93F6E7}" destId="{4050900B-9AF3-4A58-BA3A-58AF6423DB17}" srcOrd="1" destOrd="0" presId="urn:microsoft.com/office/officeart/2005/8/layout/pictureOrgChart+Icon"/>
    <dgm:cxn modelId="{EDBEA33B-5CD5-4099-8757-CF85960B1439}" type="presParOf" srcId="{4050900B-9AF3-4A58-BA3A-58AF6423DB17}" destId="{381B9F1B-96F9-4B6E-9EE7-77F26DC34761}" srcOrd="0" destOrd="0" presId="urn:microsoft.com/office/officeart/2005/8/layout/pictureOrgChart+Icon"/>
    <dgm:cxn modelId="{3B82468A-A73D-4D7B-AD6C-4B22D732685F}" type="presParOf" srcId="{4050900B-9AF3-4A58-BA3A-58AF6423DB17}" destId="{D52C646D-ADDA-4367-8849-8541C4315A74}" srcOrd="1" destOrd="0" presId="urn:microsoft.com/office/officeart/2005/8/layout/pictureOrgChart+Icon"/>
    <dgm:cxn modelId="{8C70EC55-C645-4960-ADB7-8CAB4B58161C}" type="presParOf" srcId="{D52C646D-ADDA-4367-8849-8541C4315A74}" destId="{9CBF1ED1-68C7-44E9-BB5C-DAB7787453E2}" srcOrd="0" destOrd="0" presId="urn:microsoft.com/office/officeart/2005/8/layout/pictureOrgChart+Icon"/>
    <dgm:cxn modelId="{3D7CB294-1D6C-4A6A-9703-6B95F161B150}" type="presParOf" srcId="{9CBF1ED1-68C7-44E9-BB5C-DAB7787453E2}" destId="{1E2195D5-A975-4485-B12C-2416ED005AA1}" srcOrd="0" destOrd="0" presId="urn:microsoft.com/office/officeart/2005/8/layout/pictureOrgChart+Icon"/>
    <dgm:cxn modelId="{8B8F1368-FD17-4DED-A59E-765E645CE553}" type="presParOf" srcId="{9CBF1ED1-68C7-44E9-BB5C-DAB7787453E2}" destId="{73EC1AA3-A380-493B-95E5-8B1887DD4E38}" srcOrd="1" destOrd="0" presId="urn:microsoft.com/office/officeart/2005/8/layout/pictureOrgChart+Icon"/>
    <dgm:cxn modelId="{15E04041-6202-4AA7-8D23-55A452A0A7CB}" type="presParOf" srcId="{9CBF1ED1-68C7-44E9-BB5C-DAB7787453E2}" destId="{25292304-C797-417E-BFED-A3DAB11803A3}" srcOrd="2" destOrd="0" presId="urn:microsoft.com/office/officeart/2005/8/layout/pictureOrgChart+Icon"/>
    <dgm:cxn modelId="{96E7E551-D570-435B-9ABC-D7EF2FDF7E9F}" type="presParOf" srcId="{D52C646D-ADDA-4367-8849-8541C4315A74}" destId="{55427C44-3414-434C-8C30-902D8AF51D26}" srcOrd="1" destOrd="0" presId="urn:microsoft.com/office/officeart/2005/8/layout/pictureOrgChart+Icon"/>
    <dgm:cxn modelId="{9E6D1CFC-52B5-4393-AEA0-B1E48D9C54A9}" type="presParOf" srcId="{D52C646D-ADDA-4367-8849-8541C4315A74}" destId="{673C615F-B00D-42D4-8014-C6DCC9A789E3}" srcOrd="2" destOrd="0" presId="urn:microsoft.com/office/officeart/2005/8/layout/pictureOrgChart+Icon"/>
    <dgm:cxn modelId="{AA508086-42C8-4A6C-B60F-0A66588EFE54}" type="presParOf" srcId="{4050900B-9AF3-4A58-BA3A-58AF6423DB17}" destId="{24042117-2607-421C-A07C-EF2E7E09D939}" srcOrd="2" destOrd="0" presId="urn:microsoft.com/office/officeart/2005/8/layout/pictureOrgChart+Icon"/>
    <dgm:cxn modelId="{7F12A518-E195-45ED-A669-206D484F2DEF}" type="presParOf" srcId="{4050900B-9AF3-4A58-BA3A-58AF6423DB17}" destId="{48F9D494-04D4-489C-A1BD-2C203BE546CC}" srcOrd="3" destOrd="0" presId="urn:microsoft.com/office/officeart/2005/8/layout/pictureOrgChart+Icon"/>
    <dgm:cxn modelId="{58A62F6E-1F97-446A-81ED-AC5F53A94224}" type="presParOf" srcId="{48F9D494-04D4-489C-A1BD-2C203BE546CC}" destId="{D75D6A70-E77E-4CBE-B650-219BF6AFA7A9}" srcOrd="0" destOrd="0" presId="urn:microsoft.com/office/officeart/2005/8/layout/pictureOrgChart+Icon"/>
    <dgm:cxn modelId="{435289E8-0ADD-441F-B861-5A0CF247F811}" type="presParOf" srcId="{D75D6A70-E77E-4CBE-B650-219BF6AFA7A9}" destId="{5F81A94E-F9FC-4AC5-8FA9-D28CC0BB25A5}" srcOrd="0" destOrd="0" presId="urn:microsoft.com/office/officeart/2005/8/layout/pictureOrgChart+Icon"/>
    <dgm:cxn modelId="{642D321B-7DF3-4AB1-9B82-9DDA4EFE772D}" type="presParOf" srcId="{D75D6A70-E77E-4CBE-B650-219BF6AFA7A9}" destId="{E482B551-98FD-4A74-8A06-18142D5B2FB4}" srcOrd="1" destOrd="0" presId="urn:microsoft.com/office/officeart/2005/8/layout/pictureOrgChart+Icon"/>
    <dgm:cxn modelId="{ABA97CF1-9B27-4950-A395-B4AED6A89806}" type="presParOf" srcId="{D75D6A70-E77E-4CBE-B650-219BF6AFA7A9}" destId="{F3606635-181F-41D8-B03E-6D041A28FEF4}" srcOrd="2" destOrd="0" presId="urn:microsoft.com/office/officeart/2005/8/layout/pictureOrgChart+Icon"/>
    <dgm:cxn modelId="{456113C7-74D4-4D5B-905B-D625C8F200AE}" type="presParOf" srcId="{48F9D494-04D4-489C-A1BD-2C203BE546CC}" destId="{0A3F59E8-7A08-4709-94AD-5C44273A0770}" srcOrd="1" destOrd="0" presId="urn:microsoft.com/office/officeart/2005/8/layout/pictureOrgChart+Icon"/>
    <dgm:cxn modelId="{ED2CEDD6-325C-48EF-A61C-671495D5EBB7}" type="presParOf" srcId="{48F9D494-04D4-489C-A1BD-2C203BE546CC}" destId="{FE3D0A54-5012-4C60-8753-592591EF2595}" srcOrd="2" destOrd="0" presId="urn:microsoft.com/office/officeart/2005/8/layout/pictureOrgChart+Icon"/>
    <dgm:cxn modelId="{357799DC-4AED-4877-9FC8-FEDEF55C75AE}" type="presParOf" srcId="{4050900B-9AF3-4A58-BA3A-58AF6423DB17}" destId="{390C7D76-95B3-433C-B3DD-4A6D9FF6C43D}" srcOrd="4" destOrd="0" presId="urn:microsoft.com/office/officeart/2005/8/layout/pictureOrgChart+Icon"/>
    <dgm:cxn modelId="{8512FFF6-4C95-480D-8EA0-C09BAF7B5961}" type="presParOf" srcId="{4050900B-9AF3-4A58-BA3A-58AF6423DB17}" destId="{6907C24A-4DC7-4A58-AA10-1CF7B9179C6F}" srcOrd="5" destOrd="0" presId="urn:microsoft.com/office/officeart/2005/8/layout/pictureOrgChart+Icon"/>
    <dgm:cxn modelId="{5946AFCD-6B27-46D4-BF7F-8CF7051EEE85}" type="presParOf" srcId="{6907C24A-4DC7-4A58-AA10-1CF7B9179C6F}" destId="{A3E01766-6786-44B6-B0A7-9D8F6DFBF23E}" srcOrd="0" destOrd="0" presId="urn:microsoft.com/office/officeart/2005/8/layout/pictureOrgChart+Icon"/>
    <dgm:cxn modelId="{A6B5A277-28C8-4517-883F-1998B96005F1}" type="presParOf" srcId="{A3E01766-6786-44B6-B0A7-9D8F6DFBF23E}" destId="{07D927FF-CB14-414A-A16E-7E8DFA7454FA}" srcOrd="0" destOrd="0" presId="urn:microsoft.com/office/officeart/2005/8/layout/pictureOrgChart+Icon"/>
    <dgm:cxn modelId="{FFF854E3-FA91-4824-9CE9-5760CC4F6DC8}" type="presParOf" srcId="{A3E01766-6786-44B6-B0A7-9D8F6DFBF23E}" destId="{F8297C71-3D67-4BC9-B84E-D2BCEFD11FF6}" srcOrd="1" destOrd="0" presId="urn:microsoft.com/office/officeart/2005/8/layout/pictureOrgChart+Icon"/>
    <dgm:cxn modelId="{B34F70AE-7325-4905-998A-DF727B642C0A}" type="presParOf" srcId="{A3E01766-6786-44B6-B0A7-9D8F6DFBF23E}" destId="{4E8F2C2A-B61B-4CE6-9BA5-C9F203D2705B}" srcOrd="2" destOrd="0" presId="urn:microsoft.com/office/officeart/2005/8/layout/pictureOrgChart+Icon"/>
    <dgm:cxn modelId="{1FEB8BE6-F041-471F-8271-CCDDF2F20DC3}" type="presParOf" srcId="{6907C24A-4DC7-4A58-AA10-1CF7B9179C6F}" destId="{19C6646C-AB7E-41F1-AE9B-363F47BF7F5F}" srcOrd="1" destOrd="0" presId="urn:microsoft.com/office/officeart/2005/8/layout/pictureOrgChart+Icon"/>
    <dgm:cxn modelId="{6BC9753E-8885-41AC-AEAC-BFB5A70F8DA5}" type="presParOf" srcId="{6907C24A-4DC7-4A58-AA10-1CF7B9179C6F}" destId="{147AB648-5BA1-42B7-83BD-ACFE658C6A53}" srcOrd="2" destOrd="0" presId="urn:microsoft.com/office/officeart/2005/8/layout/pictureOrgChart+Icon"/>
    <dgm:cxn modelId="{DB1EEA82-848B-4D64-868E-CCACC5287B91}" type="presParOf" srcId="{4050900B-9AF3-4A58-BA3A-58AF6423DB17}" destId="{8E700019-5D21-46FC-A0E2-BAB8B23A9EEB}" srcOrd="6" destOrd="0" presId="urn:microsoft.com/office/officeart/2005/8/layout/pictureOrgChart+Icon"/>
    <dgm:cxn modelId="{CB65C14F-3446-4725-B9FA-CD39D46D5A54}" type="presParOf" srcId="{4050900B-9AF3-4A58-BA3A-58AF6423DB17}" destId="{E40DA0DB-D643-447B-82B7-13C2F7054542}" srcOrd="7" destOrd="0" presId="urn:microsoft.com/office/officeart/2005/8/layout/pictureOrgChart+Icon"/>
    <dgm:cxn modelId="{D723AA4C-C86E-4C70-9C60-EB3C3B6B72C6}" type="presParOf" srcId="{E40DA0DB-D643-447B-82B7-13C2F7054542}" destId="{3D698CEE-0FAB-4CD6-99C9-0912B21AAE09}" srcOrd="0" destOrd="0" presId="urn:microsoft.com/office/officeart/2005/8/layout/pictureOrgChart+Icon"/>
    <dgm:cxn modelId="{11CDF766-D7EA-4F0F-AA9B-CA0E706FDD3B}" type="presParOf" srcId="{3D698CEE-0FAB-4CD6-99C9-0912B21AAE09}" destId="{DA1FAFFD-57E0-449B-8582-20E48CF32BB8}" srcOrd="0" destOrd="0" presId="urn:microsoft.com/office/officeart/2005/8/layout/pictureOrgChart+Icon"/>
    <dgm:cxn modelId="{CF77B7F5-F8D5-4C8C-BDBD-46D18E9792D3}" type="presParOf" srcId="{3D698CEE-0FAB-4CD6-99C9-0912B21AAE09}" destId="{8323A372-2F4E-4F50-9563-36B1E42B0979}" srcOrd="1" destOrd="0" presId="urn:microsoft.com/office/officeart/2005/8/layout/pictureOrgChart+Icon"/>
    <dgm:cxn modelId="{3897DF77-F593-4192-9BA5-CEEE4BAB47FE}" type="presParOf" srcId="{3D698CEE-0FAB-4CD6-99C9-0912B21AAE09}" destId="{4E04A54F-93B2-488C-9BE7-67C445C2D766}" srcOrd="2" destOrd="0" presId="urn:microsoft.com/office/officeart/2005/8/layout/pictureOrgChart+Icon"/>
    <dgm:cxn modelId="{DF4B5C5E-EFDB-4AF2-BFF8-75595BA63380}" type="presParOf" srcId="{E40DA0DB-D643-447B-82B7-13C2F7054542}" destId="{272DD309-02E5-47CC-B271-A019425ED4ED}" srcOrd="1" destOrd="0" presId="urn:microsoft.com/office/officeart/2005/8/layout/pictureOrgChart+Icon"/>
    <dgm:cxn modelId="{06D800D6-457D-4F6E-B7B2-60FFD2891D28}" type="presParOf" srcId="{E40DA0DB-D643-447B-82B7-13C2F7054542}" destId="{CDB9CBF1-55C2-4515-9CCE-CB2FE1B29D3E}" srcOrd="2" destOrd="0" presId="urn:microsoft.com/office/officeart/2005/8/layout/pictureOrgChart+Icon"/>
    <dgm:cxn modelId="{771D9A1A-BAA4-4B4F-8DA6-655A181D4323}" type="presParOf" srcId="{599D321E-A012-43D1-ACF8-E00B3D93F6E7}" destId="{8FBC0453-F568-4DF3-A158-69AF3FF7020B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A1708-8B7E-43BD-B4C8-BF1631F35D57}">
      <dsp:nvSpPr>
        <dsp:cNvPr id="0" name=""/>
        <dsp:cNvSpPr/>
      </dsp:nvSpPr>
      <dsp:spPr>
        <a:xfrm>
          <a:off x="0" y="573509"/>
          <a:ext cx="9623425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E07B-B740-4C39-922F-6E92D10A9CAD}">
      <dsp:nvSpPr>
        <dsp:cNvPr id="0" name=""/>
        <dsp:cNvSpPr/>
      </dsp:nvSpPr>
      <dsp:spPr>
        <a:xfrm>
          <a:off x="481171" y="58352"/>
          <a:ext cx="6736397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800" kern="1200" dirty="0"/>
            <a:t>Jabatan Administrasi</a:t>
          </a:r>
          <a:endParaRPr lang="en-US" sz="3800" kern="1200" dirty="0"/>
        </a:p>
      </dsp:txBody>
      <dsp:txXfrm>
        <a:off x="535931" y="113112"/>
        <a:ext cx="6626877" cy="1012240"/>
      </dsp:txXfrm>
    </dsp:sp>
    <dsp:sp modelId="{14647DA7-6204-48CA-97F6-66D5A5884C8F}">
      <dsp:nvSpPr>
        <dsp:cNvPr id="0" name=""/>
        <dsp:cNvSpPr/>
      </dsp:nvSpPr>
      <dsp:spPr>
        <a:xfrm>
          <a:off x="0" y="2297190"/>
          <a:ext cx="9623425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E0F5-9E1A-498A-A228-4686D521FE65}">
      <dsp:nvSpPr>
        <dsp:cNvPr id="0" name=""/>
        <dsp:cNvSpPr/>
      </dsp:nvSpPr>
      <dsp:spPr>
        <a:xfrm>
          <a:off x="481171" y="1736309"/>
          <a:ext cx="6736397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800" kern="1200" dirty="0"/>
            <a:t>Jabatan Fungsional</a:t>
          </a:r>
          <a:endParaRPr lang="en-US" sz="3800" kern="1200" dirty="0"/>
        </a:p>
      </dsp:txBody>
      <dsp:txXfrm>
        <a:off x="535931" y="1791069"/>
        <a:ext cx="6626877" cy="1012240"/>
      </dsp:txXfrm>
    </dsp:sp>
    <dsp:sp modelId="{5C3CA83B-C040-4291-B60A-57E625298627}">
      <dsp:nvSpPr>
        <dsp:cNvPr id="0" name=""/>
        <dsp:cNvSpPr/>
      </dsp:nvSpPr>
      <dsp:spPr>
        <a:xfrm>
          <a:off x="0" y="4020870"/>
          <a:ext cx="9623425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825BF-AEED-47FC-B0DF-19FCEDEB9070}">
      <dsp:nvSpPr>
        <dsp:cNvPr id="0" name=""/>
        <dsp:cNvSpPr/>
      </dsp:nvSpPr>
      <dsp:spPr>
        <a:xfrm>
          <a:off x="481171" y="3459990"/>
          <a:ext cx="6736397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800" kern="1200" dirty="0"/>
            <a:t>Jabatan Pimpinan Tinggi</a:t>
          </a:r>
          <a:endParaRPr lang="en-US" sz="3800" kern="1200" dirty="0"/>
        </a:p>
      </dsp:txBody>
      <dsp:txXfrm>
        <a:off x="535931" y="3514750"/>
        <a:ext cx="6626877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00019-5D21-46FC-A0E2-BAB8B23A9EEB}">
      <dsp:nvSpPr>
        <dsp:cNvPr id="0" name=""/>
        <dsp:cNvSpPr/>
      </dsp:nvSpPr>
      <dsp:spPr>
        <a:xfrm>
          <a:off x="4811712" y="1917146"/>
          <a:ext cx="3768562" cy="43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16"/>
              </a:lnTo>
              <a:lnTo>
                <a:pt x="3768562" y="218016"/>
              </a:lnTo>
              <a:lnTo>
                <a:pt x="3768562" y="436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C7D76-95B3-433C-B3DD-4A6D9FF6C43D}">
      <dsp:nvSpPr>
        <dsp:cNvPr id="0" name=""/>
        <dsp:cNvSpPr/>
      </dsp:nvSpPr>
      <dsp:spPr>
        <a:xfrm>
          <a:off x="4811712" y="1917146"/>
          <a:ext cx="1256187" cy="43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16"/>
              </a:lnTo>
              <a:lnTo>
                <a:pt x="1256187" y="218016"/>
              </a:lnTo>
              <a:lnTo>
                <a:pt x="1256187" y="436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42117-2607-421C-A07C-EF2E7E09D939}">
      <dsp:nvSpPr>
        <dsp:cNvPr id="0" name=""/>
        <dsp:cNvSpPr/>
      </dsp:nvSpPr>
      <dsp:spPr>
        <a:xfrm>
          <a:off x="3555524" y="1917146"/>
          <a:ext cx="1256187" cy="436032"/>
        </a:xfrm>
        <a:custGeom>
          <a:avLst/>
          <a:gdLst/>
          <a:ahLst/>
          <a:cxnLst/>
          <a:rect l="0" t="0" r="0" b="0"/>
          <a:pathLst>
            <a:path>
              <a:moveTo>
                <a:pt x="1256187" y="0"/>
              </a:moveTo>
              <a:lnTo>
                <a:pt x="1256187" y="218016"/>
              </a:lnTo>
              <a:lnTo>
                <a:pt x="0" y="218016"/>
              </a:lnTo>
              <a:lnTo>
                <a:pt x="0" y="436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B9F1B-96F9-4B6E-9EE7-77F26DC34761}">
      <dsp:nvSpPr>
        <dsp:cNvPr id="0" name=""/>
        <dsp:cNvSpPr/>
      </dsp:nvSpPr>
      <dsp:spPr>
        <a:xfrm>
          <a:off x="1043149" y="1917146"/>
          <a:ext cx="3768562" cy="436032"/>
        </a:xfrm>
        <a:custGeom>
          <a:avLst/>
          <a:gdLst/>
          <a:ahLst/>
          <a:cxnLst/>
          <a:rect l="0" t="0" r="0" b="0"/>
          <a:pathLst>
            <a:path>
              <a:moveTo>
                <a:pt x="3768562" y="0"/>
              </a:moveTo>
              <a:lnTo>
                <a:pt x="3768562" y="218016"/>
              </a:lnTo>
              <a:lnTo>
                <a:pt x="0" y="218016"/>
              </a:lnTo>
              <a:lnTo>
                <a:pt x="0" y="436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6A25C-63B3-4BAE-B2AE-F609DB783E1A}">
      <dsp:nvSpPr>
        <dsp:cNvPr id="0" name=""/>
        <dsp:cNvSpPr/>
      </dsp:nvSpPr>
      <dsp:spPr>
        <a:xfrm>
          <a:off x="3773540" y="878975"/>
          <a:ext cx="2076343" cy="1038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12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Presiden</a:t>
          </a:r>
          <a:endParaRPr lang="en-US" sz="2100" kern="1200" dirty="0"/>
        </a:p>
      </dsp:txBody>
      <dsp:txXfrm>
        <a:off x="3773540" y="878975"/>
        <a:ext cx="2076343" cy="1038171"/>
      </dsp:txXfrm>
    </dsp:sp>
    <dsp:sp modelId="{9E96A8D4-3D12-4A90-8C70-1F8315ABFD71}">
      <dsp:nvSpPr>
        <dsp:cNvPr id="0" name=""/>
        <dsp:cNvSpPr/>
      </dsp:nvSpPr>
      <dsp:spPr>
        <a:xfrm>
          <a:off x="3877358" y="982792"/>
          <a:ext cx="622902" cy="8305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195D5-A975-4485-B12C-2416ED005AA1}">
      <dsp:nvSpPr>
        <dsp:cNvPr id="0" name=""/>
        <dsp:cNvSpPr/>
      </dsp:nvSpPr>
      <dsp:spPr>
        <a:xfrm>
          <a:off x="4977" y="2353179"/>
          <a:ext cx="2076343" cy="1038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12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MENPANRB</a:t>
          </a:r>
          <a:endParaRPr lang="en-US" sz="2100" kern="1200" dirty="0"/>
        </a:p>
      </dsp:txBody>
      <dsp:txXfrm>
        <a:off x="4977" y="2353179"/>
        <a:ext cx="2076343" cy="1038171"/>
      </dsp:txXfrm>
    </dsp:sp>
    <dsp:sp modelId="{73EC1AA3-A380-493B-95E5-8B1887DD4E38}">
      <dsp:nvSpPr>
        <dsp:cNvPr id="0" name=""/>
        <dsp:cNvSpPr/>
      </dsp:nvSpPr>
      <dsp:spPr>
        <a:xfrm>
          <a:off x="108795" y="2456996"/>
          <a:ext cx="622902" cy="8305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1A94E-F9FC-4AC5-8FA9-D28CC0BB25A5}">
      <dsp:nvSpPr>
        <dsp:cNvPr id="0" name=""/>
        <dsp:cNvSpPr/>
      </dsp:nvSpPr>
      <dsp:spPr>
        <a:xfrm>
          <a:off x="2517353" y="2353179"/>
          <a:ext cx="2076343" cy="1038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12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KASN</a:t>
          </a:r>
          <a:endParaRPr lang="en-US" sz="2100" kern="1200" dirty="0"/>
        </a:p>
      </dsp:txBody>
      <dsp:txXfrm>
        <a:off x="2517353" y="2353179"/>
        <a:ext cx="2076343" cy="1038171"/>
      </dsp:txXfrm>
    </dsp:sp>
    <dsp:sp modelId="{E482B551-98FD-4A74-8A06-18142D5B2FB4}">
      <dsp:nvSpPr>
        <dsp:cNvPr id="0" name=""/>
        <dsp:cNvSpPr/>
      </dsp:nvSpPr>
      <dsp:spPr>
        <a:xfrm>
          <a:off x="2621170" y="2456996"/>
          <a:ext cx="622902" cy="8305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927FF-CB14-414A-A16E-7E8DFA7454FA}">
      <dsp:nvSpPr>
        <dsp:cNvPr id="0" name=""/>
        <dsp:cNvSpPr/>
      </dsp:nvSpPr>
      <dsp:spPr>
        <a:xfrm>
          <a:off x="5029728" y="2353179"/>
          <a:ext cx="2076343" cy="1038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12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LAN</a:t>
          </a:r>
          <a:endParaRPr lang="en-US" sz="2100" kern="1200" dirty="0"/>
        </a:p>
      </dsp:txBody>
      <dsp:txXfrm>
        <a:off x="5029728" y="2353179"/>
        <a:ext cx="2076343" cy="1038171"/>
      </dsp:txXfrm>
    </dsp:sp>
    <dsp:sp modelId="{F8297C71-3D67-4BC9-B84E-D2BCEFD11FF6}">
      <dsp:nvSpPr>
        <dsp:cNvPr id="0" name=""/>
        <dsp:cNvSpPr/>
      </dsp:nvSpPr>
      <dsp:spPr>
        <a:xfrm>
          <a:off x="5133545" y="2456996"/>
          <a:ext cx="622902" cy="8305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FAFFD-57E0-449B-8582-20E48CF32BB8}">
      <dsp:nvSpPr>
        <dsp:cNvPr id="0" name=""/>
        <dsp:cNvSpPr/>
      </dsp:nvSpPr>
      <dsp:spPr>
        <a:xfrm>
          <a:off x="7542103" y="2353179"/>
          <a:ext cx="2076343" cy="1038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12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BKN</a:t>
          </a:r>
          <a:endParaRPr lang="en-US" sz="2100" kern="1200" dirty="0"/>
        </a:p>
      </dsp:txBody>
      <dsp:txXfrm>
        <a:off x="7542103" y="2353179"/>
        <a:ext cx="2076343" cy="1038171"/>
      </dsp:txXfrm>
    </dsp:sp>
    <dsp:sp modelId="{8323A372-2F4E-4F50-9563-36B1E42B0979}">
      <dsp:nvSpPr>
        <dsp:cNvPr id="0" name=""/>
        <dsp:cNvSpPr/>
      </dsp:nvSpPr>
      <dsp:spPr>
        <a:xfrm>
          <a:off x="7645921" y="2456996"/>
          <a:ext cx="622902" cy="8305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Secondary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01/03/21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11" y="-145930"/>
            <a:ext cx="9620322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53" y="1256272"/>
            <a:ext cx="979712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527" y="355053"/>
            <a:ext cx="9624060" cy="494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600" b="1" dirty="0"/>
              <a:t>Jabatan Fungsional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68" y="1245980"/>
            <a:ext cx="9638611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54" y="1237266"/>
            <a:ext cx="9626418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3" y="1294306"/>
            <a:ext cx="9973920" cy="515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016" y="0"/>
            <a:ext cx="9620322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3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895" y="224380"/>
            <a:ext cx="5967482" cy="432048"/>
          </a:xfrm>
        </p:spPr>
        <p:txBody>
          <a:bodyPr/>
          <a:lstStyle/>
          <a:p>
            <a:pPr algn="r"/>
            <a:r>
              <a:rPr lang="id-ID" sz="4400" b="1" dirty="0"/>
              <a:t>HAK PNS &amp; PPPK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15" y="1324356"/>
            <a:ext cx="9839797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/>
              <a:t>Kewajiban Pegawai ASN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00875" y="2392723"/>
            <a:ext cx="9624060" cy="35247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id-ID" dirty="0"/>
              <a:t>Setia dan taat pada Pancasila, UUD 45, NKRI, dan pemerintah yang sah; </a:t>
            </a:r>
          </a:p>
          <a:p>
            <a:r>
              <a:rPr lang="id-ID" dirty="0"/>
              <a:t>Menjaga persatuan dan kesatuan bangsa; </a:t>
            </a:r>
          </a:p>
          <a:p>
            <a:r>
              <a:rPr lang="id-ID" dirty="0"/>
              <a:t>Melaksanakan kebijakan yang dirumuskan pejabat pemerintah yang berwenang</a:t>
            </a:r>
          </a:p>
          <a:p>
            <a:r>
              <a:rPr lang="id-ID" dirty="0"/>
              <a:t>Menaati ketentuan peraturan perundang-undangan; </a:t>
            </a:r>
          </a:p>
          <a:p>
            <a:r>
              <a:rPr lang="id-ID" dirty="0"/>
              <a:t>Melaksanakan tugas kedinasan dengan penuh pengabdian, kejujuran, kesadaran, dan tanggung jawab; </a:t>
            </a:r>
          </a:p>
          <a:p>
            <a:r>
              <a:rPr lang="id-ID" dirty="0"/>
              <a:t>Menunjukkan integritas dan keteladanan dalam sikap, perilaku, ucapan dan tindakan kepada setiap orang, baik di dalam maupun di luar kedinasan;  </a:t>
            </a:r>
          </a:p>
          <a:p>
            <a:r>
              <a:rPr lang="id-ID" dirty="0"/>
              <a:t>Menyimpan rahasia jabatan dan hanya dapat mengemukakan rahasia jabatan sesuai dengan ketentuan peraturan perundang-undangan</a:t>
            </a:r>
          </a:p>
        </p:txBody>
      </p:sp>
    </p:spTree>
    <p:extLst>
      <p:ext uri="{BB962C8B-B14F-4D97-AF65-F5344CB8AC3E}">
        <p14:creationId xmlns:p14="http://schemas.microsoft.com/office/powerpoint/2010/main" val="360222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770" y="224381"/>
            <a:ext cx="3459413" cy="432048"/>
          </a:xfrm>
        </p:spPr>
        <p:txBody>
          <a:bodyPr/>
          <a:lstStyle/>
          <a:p>
            <a:r>
              <a:rPr lang="id-ID" sz="3600" b="1" dirty="0"/>
              <a:t>KELEMBAGAAN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34727710"/>
              </p:ext>
            </p:extLst>
          </p:nvPr>
        </p:nvGraphicFramePr>
        <p:xfrm>
          <a:off x="1295467" y="1886495"/>
          <a:ext cx="9623425" cy="427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82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95468" y="1988840"/>
            <a:ext cx="10081120" cy="45526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id-ID" dirty="0"/>
              <a:t>Presiden selaku pemegang kekuasaan pemerintahan merupakan pemegang kekuasaan tertinggi dalam kebijakan, pembinaan profesi, dan Manajemen ASN</a:t>
            </a:r>
          </a:p>
          <a:p>
            <a:r>
              <a:rPr lang="id-ID" dirty="0"/>
              <a:t>Kementerian yang menyelenggarakan urusan pemerintahan di bidang pendayagunaan aparatur negara, berkaitan dengan kewenangan perumusan dan penetapan kebijakan, koordinasi dan sinkronisasi kebijakan, serta pengawasan atas pelaksanaan kebijakan ASN</a:t>
            </a:r>
          </a:p>
          <a:p>
            <a:r>
              <a:rPr lang="id-ID" dirty="0"/>
              <a:t>KASN, berkaitan dengan kewenangan monitoring dan evaluasi pelaksanaan kebijakan dan Manajemen ASN untuk menjamin perwujudan Sistem Merit serta pengawasan terhadap penerapan asas serta kode etik dan kode perilaku ASN</a:t>
            </a:r>
          </a:p>
          <a:p>
            <a:r>
              <a:rPr lang="id-ID" dirty="0"/>
              <a:t>LAN, berkaitan dengan kewenangan penelitian, pengkajian kebijakan Manajemen ASN, pembinaan, dan penyelenggaraan pendidikan dan pelatihan ASN</a:t>
            </a:r>
          </a:p>
          <a:p>
            <a:r>
              <a:rPr lang="id-ID" dirty="0"/>
              <a:t>BKN, berkaitan dengan kewenangan penyelenggaraan Manajemen ASN, pengawasan dan pengendalian pelaksanaan norma, standar, prosedur, dan kriteria Manajemen ASN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78" y="188063"/>
            <a:ext cx="364572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26109" y="1411597"/>
            <a:ext cx="10841917" cy="47018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d-ID" dirty="0"/>
              <a:t>Merupakan lembaga nonstruktural yang mandiri dan bebas dari intervensi politik untuk menciptakan Pegawai ASN yang profesional dan berkinerja, memberikan pelayanan secara adil dan netral, serta menjadi perekat dan pemersatu bangsa</a:t>
            </a:r>
          </a:p>
          <a:p>
            <a:r>
              <a:rPr lang="id-ID" dirty="0"/>
              <a:t>KASN berkedudukan di ibu kota negara</a:t>
            </a:r>
          </a:p>
          <a:p>
            <a:r>
              <a:rPr lang="id-ID" dirty="0"/>
              <a:t>KASN berfungsi mengawasi pelaksanaan norma dasar, kode etik dan kode perilaku ASN, serta penerapan Sistem Merit dalam kebijakan dan Manajemen ASN pada Instansi Pemerintah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93" y="0"/>
            <a:ext cx="9620322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88" y="-42083"/>
            <a:ext cx="9620322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36" y="1520786"/>
            <a:ext cx="9784928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927" y="1748385"/>
            <a:ext cx="11304545" cy="1736428"/>
          </a:xfrm>
        </p:spPr>
        <p:txBody>
          <a:bodyPr/>
          <a:lstStyle/>
          <a:p>
            <a:pPr>
              <a:defRPr/>
            </a:pPr>
            <a:br>
              <a:rPr lang="en-US" sz="54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</a:br>
            <a:r>
              <a:rPr lang="id-ID" sz="5400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APARATUR SIPIL NEGARA &amp; </a:t>
            </a:r>
            <a:r>
              <a:rPr lang="en-US" sz="5400" dirty="0"/>
              <a:t>M</a:t>
            </a:r>
            <a:r>
              <a:rPr lang="id-ID" sz="5400" dirty="0"/>
              <a:t>ANAJEMEN SDM</a:t>
            </a:r>
            <a:endParaRPr lang="en-US" sz="5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9C1B-B044-B74C-8E6C-5FCC1F73D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318D9F-E932-C24D-9ED6-2A92D3FBFC3E}"/>
              </a:ext>
            </a:extLst>
          </p:cNvPr>
          <p:cNvSpPr txBox="1">
            <a:spLocks/>
          </p:cNvSpPr>
          <p:nvPr/>
        </p:nvSpPr>
        <p:spPr>
          <a:xfrm>
            <a:off x="914400" y="4973782"/>
            <a:ext cx="10515600" cy="121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Berlin Sans FB Demi" pitchFamily="34" charset="0"/>
              </a:rPr>
              <a:t>	</a:t>
            </a:r>
          </a:p>
          <a:p>
            <a:r>
              <a:rPr lang="id-ID" sz="1600" dirty="0">
                <a:latin typeface="Berlin Sans FB Demi" pitchFamily="34" charset="0"/>
              </a:rPr>
              <a:t>MSDM Sektor Publik</a:t>
            </a:r>
            <a:endParaRPr lang="en-US" sz="1600" dirty="0">
              <a:latin typeface="Berlin Sans FB Demi" pitchFamily="34" charset="0"/>
            </a:endParaRPr>
          </a:p>
          <a:p>
            <a:r>
              <a:rPr lang="en-US" sz="1600" dirty="0" err="1">
                <a:latin typeface="Berlin Sans FB Demi" pitchFamily="34" charset="0"/>
              </a:rPr>
              <a:t>Universitas</a:t>
            </a:r>
            <a:r>
              <a:rPr lang="en-US" sz="1600" dirty="0">
                <a:latin typeface="Berlin Sans FB Demi" pitchFamily="34" charset="0"/>
              </a:rPr>
              <a:t> </a:t>
            </a:r>
            <a:r>
              <a:rPr lang="en-US" sz="1600" dirty="0" err="1">
                <a:latin typeface="Berlin Sans FB Demi" pitchFamily="34" charset="0"/>
              </a:rPr>
              <a:t>Aisyiyah</a:t>
            </a:r>
            <a:r>
              <a:rPr lang="en-US" sz="1600" dirty="0">
                <a:latin typeface="Berlin Sans FB Demi" pitchFamily="34" charset="0"/>
              </a:rPr>
              <a:t> Yogyakarta</a:t>
            </a:r>
          </a:p>
          <a:p>
            <a:r>
              <a:rPr lang="en-US" sz="1600" dirty="0">
                <a:latin typeface="Berlin Sans FB Demi" pitchFamily="34" charset="0"/>
              </a:rPr>
              <a:t>2021/2</a:t>
            </a:r>
            <a:r>
              <a:rPr lang="id-ID" sz="1600" dirty="0">
                <a:latin typeface="Berlin Sans FB Demi" pitchFamily="34" charset="0"/>
              </a:rPr>
              <a:t>0</a:t>
            </a:r>
            <a:r>
              <a:rPr lang="en-US" sz="1600" dirty="0">
                <a:latin typeface="Berlin Sans FB Demi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439" y="0"/>
            <a:ext cx="8746013" cy="1213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52" y="1361799"/>
            <a:ext cx="9827604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34670" y="1332359"/>
            <a:ext cx="10921456" cy="49900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d-ID" dirty="0"/>
              <a:t>mengawasi setiap tahapan proses pengisian Jabatan Pimpinan Tinggi mulai dari pembentukan panitia seleksi instansi, pengumuman lowongan, pelaksanaan seleksi, pengusulan nama calon, penetapan, dan pelantikan Pejabat Pimpinan Tinggi</a:t>
            </a:r>
          </a:p>
          <a:p>
            <a:r>
              <a:rPr lang="id-ID" dirty="0"/>
              <a:t>mengawasi dan mengevaluasi penerapan asas, nilai dasar serta kode etik dan kode perilaku Pegawai ASN</a:t>
            </a:r>
          </a:p>
          <a:p>
            <a:r>
              <a:rPr lang="id-ID" dirty="0"/>
              <a:t>meminta informasi dari pegawai ASN dan masyarakat mengenai laporan pelanggaran norma dasar serta kode etik dan kode perilaku Pegawai ASN</a:t>
            </a:r>
          </a:p>
          <a:p>
            <a:r>
              <a:rPr lang="id-ID" dirty="0"/>
              <a:t>memeriksa dokumen terkait pelanggaran norma dasar serta kode etik dan kode perilaku Pegawai ASN</a:t>
            </a:r>
          </a:p>
          <a:p>
            <a:r>
              <a:rPr lang="sv-SE" dirty="0"/>
              <a:t>meminta klarifikasi dan/atau dokumen yang diperlukan dari Instansi Pemerintah untuk pemeriksaan laporan atas pelanggaran norma dasar serta kode etik dan kode perilaku Pegawai ASN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33" y="0"/>
            <a:ext cx="9620322" cy="9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3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175" y="341947"/>
            <a:ext cx="4543630" cy="432048"/>
          </a:xfrm>
        </p:spPr>
        <p:txBody>
          <a:bodyPr/>
          <a:lstStyle/>
          <a:p>
            <a:r>
              <a:rPr lang="id-ID" b="1" dirty="0"/>
              <a:t>LINGKUP MSDM SEKTOR PUBLIK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29" y="1632639"/>
            <a:ext cx="9760542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335282"/>
            <a:ext cx="5181600" cy="680718"/>
          </a:xfrm>
        </p:spPr>
        <p:txBody>
          <a:bodyPr/>
          <a:lstStyle/>
          <a:p>
            <a:r>
              <a:rPr lang="en-US" sz="4000" b="1" dirty="0" err="1"/>
              <a:t>Rencana</a:t>
            </a:r>
            <a:r>
              <a:rPr lang="en-US" sz="4000" b="1" dirty="0"/>
              <a:t> </a:t>
            </a:r>
            <a:r>
              <a:rPr lang="en-US" sz="4000" b="1" dirty="0" err="1"/>
              <a:t>Tindak</a:t>
            </a:r>
            <a:r>
              <a:rPr lang="en-US" sz="4000" b="1" dirty="0"/>
              <a:t> </a:t>
            </a:r>
            <a:r>
              <a:rPr lang="en-US" sz="4000" b="1" dirty="0" err="1"/>
              <a:t>Lanjut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371600"/>
            <a:ext cx="10081684" cy="5081588"/>
          </a:xfrm>
        </p:spPr>
        <p:txBody>
          <a:bodyPr/>
          <a:lstStyle/>
          <a:p>
            <a:pPr>
              <a:buNone/>
            </a:pPr>
            <a:r>
              <a:rPr lang="id-ID" sz="3600" b="1" dirty="0"/>
              <a:t>NEXT MEETING </a:t>
            </a:r>
          </a:p>
          <a:p>
            <a:pPr>
              <a:buNone/>
            </a:pPr>
            <a:r>
              <a:rPr lang="id-ID" sz="5400" b="1" dirty="0"/>
              <a:t>PERAN DAN TANTANGAN ASN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209" y="302758"/>
            <a:ext cx="3747878" cy="432048"/>
          </a:xfrm>
        </p:spPr>
        <p:txBody>
          <a:bodyPr/>
          <a:lstStyle/>
          <a:p>
            <a:pPr algn="r"/>
            <a:r>
              <a:rPr lang="id-ID" sz="3600" b="1" dirty="0"/>
              <a:t>PESAN HARI 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b="1" dirty="0"/>
          </a:p>
          <a:p>
            <a:pPr marL="0" indent="0" algn="ctr">
              <a:buNone/>
            </a:pPr>
            <a:endParaRPr lang="id-ID" b="1" dirty="0"/>
          </a:p>
          <a:p>
            <a:pPr marL="0" indent="0" algn="ctr">
              <a:buNone/>
            </a:pPr>
            <a:r>
              <a:rPr lang="id-ID" b="1" dirty="0"/>
              <a:t>QS AL MU’MINUN AYAT 8</a:t>
            </a:r>
          </a:p>
          <a:p>
            <a:pPr marL="0" indent="0" algn="ctr">
              <a:buNone/>
            </a:pPr>
            <a:r>
              <a:rPr lang="id-ID" b="1" dirty="0"/>
              <a:t>“DAN ORANG-ORANG YANG MEMELIHARA AMANAT-AMANAT (YANG DIPIKULNYA) </a:t>
            </a:r>
          </a:p>
          <a:p>
            <a:pPr marL="0" indent="0" algn="ctr">
              <a:buNone/>
            </a:pPr>
            <a:r>
              <a:rPr lang="id-ID" b="1" dirty="0"/>
              <a:t>DAN JANJINYA”</a:t>
            </a:r>
          </a:p>
        </p:txBody>
      </p:sp>
    </p:spTree>
    <p:extLst>
      <p:ext uri="{BB962C8B-B14F-4D97-AF65-F5344CB8AC3E}">
        <p14:creationId xmlns:p14="http://schemas.microsoft.com/office/powerpoint/2010/main" val="224009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dirty="0"/>
              <a:t>QS AL AHZAB AYAT 72</a:t>
            </a:r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dirty="0"/>
              <a:t>“SESUNGGUHNYA KAMI TELAH MENGEMUKAKAN AMANAT KEPADA LANGIT, BUMI DAN GUNUNG-GUNUNG, MAKA SEMUANYA ENGGAN UNTUK MEMIKUL AMANAT ITU DAN MEREKA KHAWATIR AKAN MENGKHIANATINYA DAN DIPIKULLAH AMANAT ITU OLEH MANUSIA. SESUNGGUHNYA MANUSIA ITU AMAT ZALIM DAN AMAT BODOH”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840" y="135812"/>
            <a:ext cx="393226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br>
              <a:rPr lang="en-US" sz="4000" b="1" dirty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04396" y="263612"/>
            <a:ext cx="5330553" cy="520159"/>
          </a:xfrm>
        </p:spPr>
        <p:txBody>
          <a:bodyPr/>
          <a:lstStyle/>
          <a:p>
            <a:pPr algn="r"/>
            <a:r>
              <a:rPr lang="id-ID" sz="4400" b="1" dirty="0"/>
              <a:t>Pengertian Umum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279253" y="1411598"/>
            <a:ext cx="9624060" cy="4990084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 </a:t>
            </a:r>
            <a:r>
              <a:rPr lang="id-ID" sz="2800" dirty="0"/>
              <a:t>(</a:t>
            </a:r>
            <a:r>
              <a:rPr lang="en-US" sz="2800" dirty="0"/>
              <a:t>ASN</a:t>
            </a:r>
            <a:r>
              <a:rPr lang="id-ID" sz="2800" dirty="0"/>
              <a:t>)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b="1" dirty="0" err="1"/>
              <a:t>pegawai</a:t>
            </a:r>
            <a:r>
              <a:rPr lang="en-US" sz="2800" b="1" dirty="0"/>
              <a:t> </a:t>
            </a:r>
            <a:r>
              <a:rPr lang="en-US" sz="2800" b="1" dirty="0" err="1"/>
              <a:t>negeri</a:t>
            </a:r>
            <a:r>
              <a:rPr lang="en-US" sz="2800" b="1" dirty="0"/>
              <a:t> </a:t>
            </a:r>
            <a:r>
              <a:rPr lang="en-US" sz="2800" b="1" dirty="0" err="1"/>
              <a:t>sipil</a:t>
            </a:r>
            <a:r>
              <a:rPr lang="en-US" sz="2800" b="1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b="1" dirty="0" err="1"/>
              <a:t>pegawai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b="1" dirty="0" err="1"/>
              <a:t>perjanjian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r>
              <a:rPr lang="en-US" sz="2800" b="1" dirty="0"/>
              <a:t> </a:t>
            </a:r>
            <a:r>
              <a:rPr lang="en-US" sz="2800" dirty="0"/>
              <a:t>yang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instansi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endParaRPr lang="id-ID" sz="2800" dirty="0"/>
          </a:p>
          <a:p>
            <a:r>
              <a:rPr lang="en-US" sz="2800" b="1" dirty="0" err="1"/>
              <a:t>Pegawai</a:t>
            </a:r>
            <a:r>
              <a:rPr lang="en-US" sz="2800" b="1" dirty="0"/>
              <a:t> </a:t>
            </a:r>
            <a:r>
              <a:rPr lang="en-US" sz="2800" b="1" dirty="0" err="1"/>
              <a:t>Negeri</a:t>
            </a:r>
            <a:r>
              <a:rPr lang="en-US" sz="2800" b="1" dirty="0"/>
              <a:t> </a:t>
            </a:r>
            <a:r>
              <a:rPr lang="en-US" sz="2800" b="1" dirty="0" err="1"/>
              <a:t>Sipil</a:t>
            </a:r>
            <a:r>
              <a:rPr lang="en-US" sz="2800" b="1" dirty="0"/>
              <a:t> </a:t>
            </a:r>
            <a:r>
              <a:rPr lang="id-ID" sz="2800" b="1" dirty="0"/>
              <a:t>(</a:t>
            </a:r>
            <a:r>
              <a:rPr lang="en-US" sz="2800" b="1" dirty="0"/>
              <a:t>PNS</a:t>
            </a:r>
            <a:r>
              <a:rPr lang="id-ID" sz="2800" b="1" dirty="0"/>
              <a:t>)</a:t>
            </a:r>
            <a:r>
              <a:rPr lang="en-US" sz="2800" b="1" dirty="0"/>
              <a:t> </a:t>
            </a:r>
            <a:r>
              <a:rPr lang="id-ID" sz="2800" dirty="0"/>
              <a:t>a</a:t>
            </a:r>
            <a:r>
              <a:rPr lang="en-US" sz="2800" dirty="0" err="1"/>
              <a:t>dalah</a:t>
            </a:r>
            <a:r>
              <a:rPr lang="en-US" sz="2800" dirty="0"/>
              <a:t> </a:t>
            </a:r>
            <a:r>
              <a:rPr lang="id-ID" sz="2800" dirty="0"/>
              <a:t>WNI</a:t>
            </a:r>
            <a:r>
              <a:rPr lang="en-US" sz="2800" dirty="0"/>
              <a:t> yang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, </a:t>
            </a:r>
            <a:r>
              <a:rPr lang="en-US" sz="2800" dirty="0" err="1"/>
              <a:t>diangkat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 ASN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pejabat</a:t>
            </a:r>
            <a:r>
              <a:rPr lang="en-US" sz="2800" dirty="0"/>
              <a:t> </a:t>
            </a:r>
            <a:r>
              <a:rPr lang="en-US" sz="2800" dirty="0" err="1"/>
              <a:t>pembina</a:t>
            </a:r>
            <a:r>
              <a:rPr lang="en-US" sz="2800" dirty="0"/>
              <a:t> </a:t>
            </a:r>
            <a:r>
              <a:rPr lang="en-US" sz="2800" dirty="0" err="1"/>
              <a:t>kepegawaian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menduduki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r>
              <a:rPr lang="en-US" sz="2800" dirty="0"/>
              <a:t> </a:t>
            </a:r>
            <a:r>
              <a:rPr lang="en-US" sz="2800" dirty="0" err="1"/>
              <a:t>pemerintahan</a:t>
            </a:r>
            <a:endParaRPr lang="id-ID" sz="2800" dirty="0"/>
          </a:p>
          <a:p>
            <a:r>
              <a:rPr lang="en-US" sz="2800" b="1" dirty="0" err="1"/>
              <a:t>Pegawai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b="1" dirty="0" err="1"/>
              <a:t>Perjanjian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r>
              <a:rPr lang="en-US" sz="2800" b="1" dirty="0"/>
              <a:t> </a:t>
            </a:r>
            <a:r>
              <a:rPr lang="id-ID" sz="2800" dirty="0"/>
              <a:t>(</a:t>
            </a:r>
            <a:r>
              <a:rPr lang="en-US" sz="2800" dirty="0"/>
              <a:t>PPPK</a:t>
            </a:r>
            <a:r>
              <a:rPr lang="id-ID" sz="2800" dirty="0"/>
              <a:t>)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Indonesia yang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, yang </a:t>
            </a:r>
            <a:r>
              <a:rPr lang="en-US" sz="2800" dirty="0" err="1"/>
              <a:t>diangkat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pemerintahan</a:t>
            </a:r>
            <a:r>
              <a:rPr lang="id-ID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93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01" y="263569"/>
            <a:ext cx="2584202" cy="432048"/>
          </a:xfrm>
        </p:spPr>
        <p:txBody>
          <a:bodyPr/>
          <a:lstStyle/>
          <a:p>
            <a:r>
              <a:rPr lang="id-ID" b="1" dirty="0"/>
              <a:t>DASAR HUKUM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39094" y="3270069"/>
            <a:ext cx="10081684" cy="544286"/>
          </a:xfrm>
        </p:spPr>
        <p:txBody>
          <a:bodyPr/>
          <a:lstStyle/>
          <a:p>
            <a:pPr marL="0" indent="0">
              <a:buNone/>
            </a:pPr>
            <a:r>
              <a:rPr lang="id-ID" b="1" i="1" dirty="0"/>
              <a:t>Undang-Undang Republik Indonesia Nomor 5 Tahun  2014 Tentang Aparatur Sipil Negara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852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Pegawai ASN terdiri atas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03" y="1311293"/>
            <a:ext cx="9644708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1889760"/>
          </a:xfrm>
        </p:spPr>
        <p:txBody>
          <a:bodyPr/>
          <a:lstStyle/>
          <a:p>
            <a:r>
              <a:rPr lang="id-ID" sz="3200" b="1" i="1" dirty="0"/>
              <a:t>PNS</a:t>
            </a:r>
            <a:r>
              <a:rPr lang="id-ID" sz="3200" dirty="0"/>
              <a:t> merupakan Pegawai ASN yang diangkat sebagai pegawai tetap oleh Pejabat Pembina Kepegawaian dan memiliki nomor induk  pegawai secara nasional. </a:t>
            </a:r>
          </a:p>
          <a:p>
            <a:r>
              <a:rPr lang="id-ID" sz="3200" b="1" i="1" dirty="0"/>
              <a:t>PPPK</a:t>
            </a:r>
            <a:r>
              <a:rPr lang="id-ID" sz="3200" dirty="0"/>
              <a:t> merupakan Pegawai ASN yang diangkat sebagai pegawai  dengan perjanjian kerja oleh Pejabat Pembina Kepegawaian sesuai dengan kebutuhan Instansi Pemerintah dan ketentuan Undang-Undang ini. </a:t>
            </a:r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18357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KEDUDUKAN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95467" y="2404375"/>
            <a:ext cx="9624060" cy="3121214"/>
          </a:xfrm>
          <a:prstGeom prst="rect">
            <a:avLst/>
          </a:prstGeom>
        </p:spPr>
        <p:txBody>
          <a:bodyPr/>
          <a:lstStyle/>
          <a:p>
            <a:r>
              <a:rPr lang="id-ID" dirty="0"/>
              <a:t>Pegawai ASN merupakan unsur aparatur negara</a:t>
            </a:r>
          </a:p>
          <a:p>
            <a:r>
              <a:rPr lang="id-ID" dirty="0"/>
              <a:t>Pegawai ASN melaksanakan kebijakan yang ditetapkan oleh pimpinan Instansi Pemerintah. </a:t>
            </a:r>
          </a:p>
          <a:p>
            <a:r>
              <a:rPr lang="id-ID" dirty="0"/>
              <a:t>Pegawai ASN harus bebas dari pengaruh dan intervensi semua golongan dan partai politik. </a:t>
            </a:r>
          </a:p>
        </p:txBody>
      </p:sp>
    </p:spTree>
    <p:extLst>
      <p:ext uri="{BB962C8B-B14F-4D97-AF65-F5344CB8AC3E}">
        <p14:creationId xmlns:p14="http://schemas.microsoft.com/office/powerpoint/2010/main" val="41004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61" y="407260"/>
            <a:ext cx="7700352" cy="432048"/>
          </a:xfrm>
        </p:spPr>
        <p:txBody>
          <a:bodyPr/>
          <a:lstStyle/>
          <a:p>
            <a:pPr algn="r"/>
            <a:r>
              <a:rPr lang="id-ID" sz="3600" b="1" dirty="0"/>
              <a:t>JABATAN DALAM ASN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2700500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65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166" y="302758"/>
            <a:ext cx="3512746" cy="676956"/>
          </a:xfrm>
        </p:spPr>
        <p:txBody>
          <a:bodyPr/>
          <a:lstStyle/>
          <a:p>
            <a:pPr algn="r"/>
            <a:r>
              <a:rPr lang="id-ID" sz="4000" b="1" dirty="0"/>
              <a:t>PENGERTIAN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95467" y="1556792"/>
            <a:ext cx="9624060" cy="49900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id-ID" dirty="0"/>
              <a:t>Jabatan Administrasi adalah sekelompok jabatan yang berisi fungsi dan tugas berkaitan dengan pelayanan publik serta administrasi pemerintahan dan pembangunan (Sekretaris, Kepala Bidang, Kasie)</a:t>
            </a:r>
          </a:p>
          <a:p>
            <a:r>
              <a:rPr lang="id-ID" dirty="0"/>
              <a:t>Jabatan Fungsional adalah sekelompok jabatan yang berisi fungsi dan tugas berkaitan dengan pelayanan fungsional yang berdasarkan pada keahlian dan keterampilan tertentu (Dokter, Guru, Pustawakan, Arsiparis)</a:t>
            </a:r>
          </a:p>
          <a:p>
            <a:r>
              <a:rPr lang="id-ID" dirty="0"/>
              <a:t>Jabatan Pimpinan Tinggi adalah sekelompok jabatan tinggi pada instansi pemerintah (Kepala Dinas)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86368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2929</TotalTime>
  <Words>813</Words>
  <Application>Microsoft Macintosh PowerPoint</Application>
  <PresentationFormat>Widescreen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 Unicode MS</vt:lpstr>
      <vt:lpstr>SimSun</vt:lpstr>
      <vt:lpstr>Arial</vt:lpstr>
      <vt:lpstr>Berlin Sans FB Demi</vt:lpstr>
      <vt:lpstr>Calibri</vt:lpstr>
      <vt:lpstr>Corbel</vt:lpstr>
      <vt:lpstr>Franklin Gothic Heavy</vt:lpstr>
      <vt:lpstr>Gill Sans MT Condensed</vt:lpstr>
      <vt:lpstr>Tahoma</vt:lpstr>
      <vt:lpstr>Presentation UNISA_01</vt:lpstr>
      <vt:lpstr>1_Presentation UNISA_01</vt:lpstr>
      <vt:lpstr>1_Office Theme</vt:lpstr>
      <vt:lpstr>2_Office Theme</vt:lpstr>
      <vt:lpstr>PEMBUKA BELAJAR</vt:lpstr>
      <vt:lpstr> APARATUR SIPIL NEGARA &amp; MANAJEMEN SDM</vt:lpstr>
      <vt:lpstr>Pengertian Umum</vt:lpstr>
      <vt:lpstr>DASAR HUKUM</vt:lpstr>
      <vt:lpstr>Pegawai ASN terdiri atas</vt:lpstr>
      <vt:lpstr>STATUS</vt:lpstr>
      <vt:lpstr>KEDUDUKAN</vt:lpstr>
      <vt:lpstr>JABATAN DALAM ASN</vt:lpstr>
      <vt:lpstr>PENGERTIAN</vt:lpstr>
      <vt:lpstr>PowerPoint Presentation</vt:lpstr>
      <vt:lpstr>PowerPoint Presentation</vt:lpstr>
      <vt:lpstr>PowerPoint Presentation</vt:lpstr>
      <vt:lpstr>PowerPoint Presentation</vt:lpstr>
      <vt:lpstr>HAK PNS &amp; PPPK</vt:lpstr>
      <vt:lpstr>Kewajiban Pegawai ASN </vt:lpstr>
      <vt:lpstr>KELEMBAGAAN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LINGKUP MSDM SEKTOR PUBLIK</vt:lpstr>
      <vt:lpstr>Rencana Tindak Lanjut</vt:lpstr>
      <vt:lpstr>PESAN HARI INI</vt:lpstr>
      <vt:lpstr>PowerPoint Presentation</vt:lpstr>
      <vt:lpstr>PENUTUP BELAJAR 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Salis</cp:lastModifiedBy>
  <cp:revision>132</cp:revision>
  <dcterms:created xsi:type="dcterms:W3CDTF">2017-11-21T07:01:38Z</dcterms:created>
  <dcterms:modified xsi:type="dcterms:W3CDTF">2021-03-01T04:28:36Z</dcterms:modified>
</cp:coreProperties>
</file>