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2"/>
  </p:notesMasterIdLst>
  <p:sldIdLst>
    <p:sldId id="578" r:id="rId5"/>
    <p:sldId id="307" r:id="rId6"/>
    <p:sldId id="568" r:id="rId7"/>
    <p:sldId id="579" r:id="rId8"/>
    <p:sldId id="615" r:id="rId9"/>
    <p:sldId id="616" r:id="rId10"/>
    <p:sldId id="617" r:id="rId11"/>
    <p:sldId id="618" r:id="rId12"/>
    <p:sldId id="619" r:id="rId13"/>
    <p:sldId id="620" r:id="rId14"/>
    <p:sldId id="621" r:id="rId15"/>
    <p:sldId id="622" r:id="rId16"/>
    <p:sldId id="623" r:id="rId17"/>
    <p:sldId id="624" r:id="rId18"/>
    <p:sldId id="613" r:id="rId19"/>
    <p:sldId id="564" r:id="rId20"/>
    <p:sldId id="32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/>
              <a:t>J</a:t>
            </a:r>
            <a:r>
              <a:rPr lang="en-US" dirty="0" err="1" smtClean="0"/>
              <a:t>ika</a:t>
            </a:r>
            <a:r>
              <a:rPr lang="en-US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terdampak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sabar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bersyukur</a:t>
            </a:r>
            <a:r>
              <a:rPr lang="en-US" dirty="0"/>
              <a:t>, </a:t>
            </a:r>
            <a:r>
              <a:rPr lang="en-US" dirty="0" err="1"/>
              <a:t>mengembangkan</a:t>
            </a:r>
            <a:r>
              <a:rPr lang="en-US" dirty="0"/>
              <a:t> positive thinking and action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hikmah</a:t>
            </a:r>
            <a:r>
              <a:rPr lang="en-US" dirty="0"/>
              <a:t> di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kebencanaan</a:t>
            </a:r>
            <a:r>
              <a:rPr lang="en-US" dirty="0"/>
              <a:t>. </a:t>
            </a:r>
            <a:endParaRPr lang="id-ID" dirty="0" smtClean="0"/>
          </a:p>
          <a:p>
            <a:endParaRPr lang="id-ID" dirty="0"/>
          </a:p>
          <a:p>
            <a:r>
              <a:rPr lang="en-US" dirty="0" smtClean="0"/>
              <a:t>Di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terdampak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tanggap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menyelamatkan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penderitaan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(QS Al-</a:t>
            </a:r>
            <a:r>
              <a:rPr lang="en-US" dirty="0" err="1"/>
              <a:t>maidah</a:t>
            </a:r>
            <a:r>
              <a:rPr lang="en-US" dirty="0"/>
              <a:t>: 32).</a:t>
            </a:r>
          </a:p>
        </p:txBody>
      </p:sp>
    </p:spTree>
    <p:extLst>
      <p:ext uri="{BB962C8B-B14F-4D97-AF65-F5344CB8AC3E}">
        <p14:creationId xmlns:p14="http://schemas.microsoft.com/office/powerpoint/2010/main" val="293749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Substance Abuse and Mental Health Services Administration (SAMHSA) (2007).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endParaRPr lang="en-US" dirty="0"/>
          </a:p>
          <a:p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orang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.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relawan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pengumuman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424033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relawan</a:t>
            </a:r>
            <a:r>
              <a:rPr lang="en-US" dirty="0"/>
              <a:t>/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Relawan</a:t>
            </a:r>
            <a:r>
              <a:rPr lang="en-US" dirty="0"/>
              <a:t>/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ramah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.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trauma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73330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orang-orang yang </a:t>
            </a:r>
            <a:r>
              <a:rPr lang="en-US" dirty="0" err="1"/>
              <a:t>dicintan</a:t>
            </a:r>
            <a:r>
              <a:rPr lang="en-US" dirty="0"/>
              <a:t> </a:t>
            </a: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, </a:t>
            </a:r>
            <a:r>
              <a:rPr lang="en-US" dirty="0" err="1"/>
              <a:t>dekatkan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kerabat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orang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cintai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Mempromosikan</a:t>
            </a:r>
            <a:r>
              <a:rPr lang="en-US" dirty="0"/>
              <a:t> self-efficacy,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orang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 smtClean="0"/>
              <a:t>mereka</a:t>
            </a:r>
            <a:r>
              <a:rPr lang="id-ID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54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Kelima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cari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non -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orang-orang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mengekspresikan</a:t>
            </a:r>
            <a:r>
              <a:rPr lang="en-US" dirty="0"/>
              <a:t> rasa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khawatir</a:t>
            </a:r>
            <a:r>
              <a:rPr lang="en-US" dirty="0"/>
              <a:t>, </a:t>
            </a:r>
            <a:r>
              <a:rPr lang="en-US" dirty="0" err="1"/>
              <a:t>petugas</a:t>
            </a:r>
            <a:r>
              <a:rPr lang="en-US" dirty="0"/>
              <a:t>/</a:t>
            </a:r>
            <a:r>
              <a:rPr lang="en-US" dirty="0" err="1"/>
              <a:t>relawan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mengingatkan</a:t>
            </a:r>
            <a:r>
              <a:rPr lang="en-US" dirty="0"/>
              <a:t> orang-orang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di </a:t>
            </a:r>
            <a:r>
              <a:rPr lang="en-US" dirty="0" err="1"/>
              <a:t>jalan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649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 smtClean="0"/>
              <a:t>PESAN HIKMAH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en-US" sz="2800" i="1" dirty="0" err="1"/>
              <a:t>Nabi</a:t>
            </a:r>
            <a:r>
              <a:rPr lang="en-US" sz="2800" i="1" dirty="0"/>
              <a:t> SAW </a:t>
            </a:r>
            <a:r>
              <a:rPr lang="en-US" sz="2800" i="1" dirty="0" err="1"/>
              <a:t>bersabda</a:t>
            </a:r>
            <a:r>
              <a:rPr lang="en-US" sz="2800" i="1" dirty="0"/>
              <a:t>, ' </a:t>
            </a:r>
            <a:r>
              <a:rPr lang="en-US" sz="2800" i="1" dirty="0" err="1"/>
              <a:t>Tidaklah</a:t>
            </a:r>
            <a:r>
              <a:rPr lang="en-US" sz="2800" i="1" dirty="0"/>
              <a:t> </a:t>
            </a:r>
            <a:r>
              <a:rPr lang="en-US" sz="2800" i="1" dirty="0" err="1"/>
              <a:t>seorang</a:t>
            </a:r>
            <a:r>
              <a:rPr lang="en-US" sz="2800" i="1" dirty="0"/>
              <a:t> Muslim </a:t>
            </a:r>
            <a:r>
              <a:rPr lang="en-US" sz="2800" i="1" dirty="0" err="1"/>
              <a:t>tertimpa</a:t>
            </a:r>
            <a:r>
              <a:rPr lang="en-US" sz="2800" i="1" dirty="0"/>
              <a:t> </a:t>
            </a:r>
            <a:r>
              <a:rPr lang="en-US" sz="2800" i="1" dirty="0" err="1"/>
              <a:t>suatu</a:t>
            </a:r>
            <a:r>
              <a:rPr lang="en-US" sz="2800" i="1" dirty="0"/>
              <a:t> </a:t>
            </a:r>
            <a:r>
              <a:rPr lang="en-US" sz="2800" i="1" dirty="0" err="1"/>
              <a:t>penyakit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keletihan</a:t>
            </a:r>
            <a:r>
              <a:rPr lang="en-US" sz="2800" i="1" dirty="0"/>
              <a:t>, </a:t>
            </a:r>
            <a:r>
              <a:rPr lang="en-US" sz="2800" i="1" dirty="0" err="1"/>
              <a:t>kekhawatiran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kesedihan</a:t>
            </a:r>
            <a:r>
              <a:rPr lang="en-US" sz="2800" i="1" dirty="0"/>
              <a:t>,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juga</a:t>
            </a:r>
            <a:r>
              <a:rPr lang="en-US" sz="2800" i="1" dirty="0"/>
              <a:t> </a:t>
            </a:r>
            <a:r>
              <a:rPr lang="en-US" sz="2800" i="1" dirty="0" err="1"/>
              <a:t>gangguan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kesusahan</a:t>
            </a:r>
            <a:r>
              <a:rPr lang="en-US" sz="2800" i="1" dirty="0"/>
              <a:t> </a:t>
            </a:r>
            <a:r>
              <a:rPr lang="en-US" sz="2800" i="1" dirty="0" err="1"/>
              <a:t>bahkan</a:t>
            </a:r>
            <a:r>
              <a:rPr lang="en-US" sz="2800" i="1" dirty="0"/>
              <a:t> </a:t>
            </a:r>
            <a:r>
              <a:rPr lang="en-US" sz="2800" i="1" dirty="0" err="1"/>
              <a:t>duri</a:t>
            </a:r>
            <a:r>
              <a:rPr lang="en-US" sz="2800" i="1" dirty="0"/>
              <a:t> yang </a:t>
            </a:r>
            <a:r>
              <a:rPr lang="en-US" sz="2800" i="1" dirty="0" err="1"/>
              <a:t>melukainya</a:t>
            </a:r>
            <a:r>
              <a:rPr lang="en-US" sz="2800" i="1" dirty="0"/>
              <a:t>, </a:t>
            </a:r>
            <a:r>
              <a:rPr lang="en-US" sz="2800" i="1" dirty="0" err="1"/>
              <a:t>melainkan</a:t>
            </a:r>
            <a:r>
              <a:rPr lang="en-US" sz="2800" i="1" dirty="0"/>
              <a:t> Allah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 smtClean="0"/>
              <a:t>menghapus</a:t>
            </a:r>
            <a:r>
              <a:rPr lang="en-US" sz="2800" i="1" dirty="0" smtClean="0"/>
              <a:t> </a:t>
            </a:r>
            <a:r>
              <a:rPr lang="en-US" sz="2800" i="1" dirty="0" err="1"/>
              <a:t>kesalahan-kesalahannya</a:t>
            </a:r>
            <a:r>
              <a:rPr lang="en-US" sz="2800" i="1" dirty="0" smtClean="0"/>
              <a:t>',“</a:t>
            </a:r>
            <a:endParaRPr lang="id-ID" sz="2800" i="1" dirty="0" smtClean="0"/>
          </a:p>
          <a:p>
            <a:pPr marL="0" indent="0" algn="ctr" fontAlgn="base">
              <a:buNone/>
            </a:pPr>
            <a:endParaRPr lang="id-ID" sz="2800" b="1" i="1" dirty="0"/>
          </a:p>
          <a:p>
            <a:pPr marL="0" indent="0" algn="ctr" fontAlgn="base">
              <a:buNone/>
            </a:pPr>
            <a:r>
              <a:rPr lang="id-ID" sz="2800" b="1" i="1" dirty="0" smtClean="0"/>
              <a:t>HR Bukhari</a:t>
            </a:r>
            <a:endParaRPr lang="en-US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00297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Perspektif </a:t>
            </a:r>
            <a:r>
              <a:rPr lang="id-ID" sz="540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Bencana Pertemuan </a:t>
            </a:r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3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Gerry Katon Mahendra, MIP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id-ID" sz="1600" dirty="0" smtClean="0">
                <a:latin typeface="Berlin Sans FB Demi" pitchFamily="34" charset="0"/>
              </a:rPr>
              <a:t>Pengantar Ilmu Politik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id-ID" sz="1600" dirty="0" smtClean="0">
                <a:latin typeface="Berlin Sans FB Demi" pitchFamily="34" charset="0"/>
              </a:rPr>
              <a:t>202</a:t>
            </a:r>
            <a:r>
              <a:rPr lang="en-US" sz="1600" dirty="0" smtClean="0">
                <a:latin typeface="Berlin Sans FB Demi" pitchFamily="34" charset="0"/>
              </a:rPr>
              <a:t>1</a:t>
            </a:r>
            <a:endParaRPr lang="id-ID" sz="1600" dirty="0" smtClean="0">
              <a:latin typeface="Berlin Sans FB Demi" pitchFamily="34" charset="0"/>
            </a:endParaRPr>
          </a:p>
          <a:p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</a:rPr>
              <a:t>Deskripsi MK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>
                <a:latin typeface="Arial Narrow" pitchFamily="34" charset="0"/>
                <a:ea typeface="SimHei" pitchFamily="49" charset="-122"/>
              </a:rPr>
              <a:t>Deskripsi MK 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id-ID" dirty="0">
                <a:latin typeface="Arial Narrow" pitchFamily="34" charset="0"/>
                <a:ea typeface="SimHei" pitchFamily="49" charset="-122"/>
              </a:rPr>
              <a:t>Mata Kuliah ini bertujuan agar mahasiswa memiliki pemahaman tentang Pengertian bencana, tipe bencana, fase-fase dalam bencana, faktor-faktor yang memperburuk bencana, struktur operasi tanggap darurat (ruang lingkup manajemen bencana, Standar Sistem Manajemen Keadaan Darurat, Manajemen Bencana Berbasis Komunitas, Manajemen Bencana yang Sesuai untuk Indonesia)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Capaian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Pembelajaran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 smtClean="0">
                <a:latin typeface="Arial Narrow" pitchFamily="34" charset="0"/>
                <a:ea typeface="SimHei" pitchFamily="49" charset="-122"/>
              </a:rPr>
              <a:t>Capaian Pembelajaran </a:t>
            </a:r>
            <a:r>
              <a:rPr lang="id-ID" dirty="0">
                <a:latin typeface="Arial Narrow" pitchFamily="34" charset="0"/>
                <a:ea typeface="SimHei" pitchFamily="49" charset="-122"/>
              </a:rPr>
              <a:t>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1.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ruang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lingkup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2.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mitigasi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3.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evakuasi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4.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pendekatan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SOS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dan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pemulihan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Arial Narrow" pitchFamily="34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50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 smtClean="0"/>
              <a:t>Perspektif Kebencanaan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base"/>
            <a:r>
              <a:rPr lang="en-US" dirty="0" err="1"/>
              <a:t>Dalam</a:t>
            </a:r>
            <a:r>
              <a:rPr lang="en-US" dirty="0"/>
              <a:t> Al Quran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azab</a:t>
            </a:r>
            <a:r>
              <a:rPr lang="en-US" dirty="0"/>
              <a:t>, </a:t>
            </a:r>
            <a:r>
              <a:rPr lang="en-US" dirty="0" err="1"/>
              <a:t>musibah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bala</a:t>
            </a:r>
            <a:r>
              <a:rPr lang="en-US" dirty="0"/>
              <a:t>. </a:t>
            </a:r>
            <a:endParaRPr lang="id-ID" dirty="0" smtClean="0"/>
          </a:p>
          <a:p>
            <a:pPr fontAlgn="base"/>
            <a:endParaRPr lang="id-ID" dirty="0" smtClean="0"/>
          </a:p>
          <a:p>
            <a:pPr fontAlgn="base"/>
            <a:r>
              <a:rPr lang="en-US" dirty="0" err="1" smtClean="0"/>
              <a:t>Azab</a:t>
            </a:r>
            <a:r>
              <a:rPr lang="en-US" dirty="0" smtClean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pendosa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penyebabnya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kisah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 smtClean="0"/>
              <a:t>maknanya</a:t>
            </a:r>
            <a:r>
              <a:rPr lang="en-US" dirty="0" smtClean="0"/>
              <a:t>.</a:t>
            </a:r>
            <a:endParaRPr lang="id-ID" dirty="0" smtClean="0"/>
          </a:p>
          <a:p>
            <a:pPr fontAlgn="base"/>
            <a:endParaRPr lang="id-ID" dirty="0" smtClean="0"/>
          </a:p>
          <a:p>
            <a:pPr fontAlgn="base"/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/>
              <a:t>banjir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</a:t>
            </a:r>
            <a:r>
              <a:rPr lang="en-US" dirty="0" err="1"/>
              <a:t>Nuh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wabah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</a:t>
            </a:r>
            <a:r>
              <a:rPr lang="en-US" dirty="0" err="1"/>
              <a:t>Luth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azab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pasukan</a:t>
            </a:r>
            <a:r>
              <a:rPr lang="en-US" dirty="0"/>
              <a:t> </a:t>
            </a:r>
            <a:r>
              <a:rPr lang="en-US" dirty="0" err="1"/>
              <a:t>Abrahah</a:t>
            </a:r>
            <a:r>
              <a:rPr lang="en-US" dirty="0"/>
              <a:t> yang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/>
              <a:t>Ka’bah</a:t>
            </a:r>
            <a:r>
              <a:rPr lang="en-US" dirty="0" smtClean="0"/>
              <a:t>.</a:t>
            </a:r>
            <a:endParaRPr lang="id-ID" dirty="0" smtClean="0"/>
          </a:p>
          <a:p>
            <a:pPr fontAlgn="base"/>
            <a:endParaRPr lang="en-US" dirty="0"/>
          </a:p>
          <a:p>
            <a:pPr fontAlgn="base"/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musibah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bala</a:t>
            </a:r>
            <a:r>
              <a:rPr lang="en-US" dirty="0"/>
              <a:t>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pendosa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orang </a:t>
            </a:r>
            <a:r>
              <a:rPr lang="en-US" dirty="0" err="1"/>
              <a:t>baik-baik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barangkali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Al Quran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fasad</a:t>
            </a:r>
            <a:r>
              <a:rPr lang="en-US" dirty="0"/>
              <a:t> (</a:t>
            </a:r>
            <a:r>
              <a:rPr lang="en-US" dirty="0" err="1"/>
              <a:t>kerusakan</a:t>
            </a:r>
            <a:r>
              <a:rPr lang="en-US" dirty="0"/>
              <a:t>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048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Al Quran,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yang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banjir</a:t>
            </a:r>
            <a:r>
              <a:rPr lang="en-US" dirty="0"/>
              <a:t>,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meletus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 </a:t>
            </a:r>
            <a:r>
              <a:rPr lang="en-US" dirty="0" err="1"/>
              <a:t>topan</a:t>
            </a:r>
            <a:r>
              <a:rPr lang="en-US" dirty="0"/>
              <a:t>. </a:t>
            </a:r>
            <a:endParaRPr lang="id-ID" dirty="0" smtClean="0"/>
          </a:p>
          <a:p>
            <a:endParaRPr lang="id-ID" dirty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Al Quran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diterangkan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pasak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yang </a:t>
            </a:r>
            <a:r>
              <a:rPr lang="en-US" dirty="0" err="1"/>
              <a:t>diterangkan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An-</a:t>
            </a:r>
            <a:r>
              <a:rPr lang="en-US" dirty="0" err="1"/>
              <a:t>Naba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7,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memuntahkan</a:t>
            </a:r>
            <a:r>
              <a:rPr lang="en-US" dirty="0"/>
              <a:t> </a:t>
            </a:r>
            <a:r>
              <a:rPr lang="en-US" dirty="0" err="1"/>
              <a:t>debu</a:t>
            </a:r>
            <a:r>
              <a:rPr lang="en-US" dirty="0"/>
              <a:t>, lahar </a:t>
            </a:r>
            <a:r>
              <a:rPr lang="en-US" dirty="0" err="1"/>
              <a:t>panas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beracun</a:t>
            </a:r>
            <a:r>
              <a:rPr lang="en-US" dirty="0"/>
              <a:t> (</a:t>
            </a:r>
            <a:r>
              <a:rPr lang="en-US" dirty="0" err="1"/>
              <a:t>Surat</a:t>
            </a:r>
            <a:r>
              <a:rPr lang="en-US" dirty="0"/>
              <a:t> Al-</a:t>
            </a:r>
            <a:r>
              <a:rPr lang="en-US" dirty="0" err="1"/>
              <a:t>Mursalat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10), </a:t>
            </a:r>
            <a:r>
              <a:rPr lang="en-US" dirty="0" err="1"/>
              <a:t>fenomena</a:t>
            </a:r>
            <a:r>
              <a:rPr lang="en-US" dirty="0"/>
              <a:t> tsunami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At </a:t>
            </a:r>
            <a:r>
              <a:rPr lang="en-US" dirty="0" err="1"/>
              <a:t>Takwin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6,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 </a:t>
            </a:r>
            <a:r>
              <a:rPr lang="en-US" dirty="0" err="1"/>
              <a:t>topan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Al </a:t>
            </a:r>
            <a:r>
              <a:rPr lang="en-US" dirty="0" err="1"/>
              <a:t>Fushilat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16.</a:t>
            </a:r>
          </a:p>
        </p:txBody>
      </p:sp>
    </p:spTree>
    <p:extLst>
      <p:ext uri="{BB962C8B-B14F-4D97-AF65-F5344CB8AC3E}">
        <p14:creationId xmlns:p14="http://schemas.microsoft.com/office/powerpoint/2010/main" val="369296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lain; ”</a:t>
            </a:r>
            <a:r>
              <a:rPr lang="en-US" dirty="0" err="1"/>
              <a:t>Musibah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menimpa</a:t>
            </a:r>
            <a:r>
              <a:rPr lang="en-US" dirty="0"/>
              <a:t> kalian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kalian” (QS As </a:t>
            </a:r>
            <a:r>
              <a:rPr lang="en-US" dirty="0" err="1"/>
              <a:t>Syura</a:t>
            </a:r>
            <a:r>
              <a:rPr lang="en-US" dirty="0"/>
              <a:t> : 30). </a:t>
            </a:r>
            <a:endParaRPr lang="id-ID" dirty="0" smtClean="0"/>
          </a:p>
          <a:p>
            <a:endParaRPr lang="id-ID" dirty="0"/>
          </a:p>
          <a:p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As </a:t>
            </a:r>
            <a:r>
              <a:rPr lang="en-US" dirty="0" err="1"/>
              <a:t>Syura</a:t>
            </a:r>
            <a:r>
              <a:rPr lang="en-US" dirty="0"/>
              <a:t> </a:t>
            </a:r>
            <a:r>
              <a:rPr lang="en-US" dirty="0" err="1"/>
              <a:t>ayat</a:t>
            </a:r>
            <a:r>
              <a:rPr lang="en-US" dirty="0"/>
              <a:t> 30 </a:t>
            </a:r>
            <a:r>
              <a:rPr lang="en-US" dirty="0" err="1"/>
              <a:t>yaitu</a:t>
            </a:r>
            <a:r>
              <a:rPr lang="en-US" dirty="0"/>
              <a:t> ”...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musibah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menimpa</a:t>
            </a:r>
            <a:r>
              <a:rPr lang="en-US" dirty="0"/>
              <a:t> kalian,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- </a:t>
            </a:r>
            <a:r>
              <a:rPr lang="en-US" dirty="0" err="1"/>
              <a:t>tangan</a:t>
            </a:r>
            <a:r>
              <a:rPr lang="en-US" dirty="0"/>
              <a:t> kalian </a:t>
            </a:r>
            <a:r>
              <a:rPr lang="en-US" dirty="0" err="1"/>
              <a:t>sendiri</a:t>
            </a:r>
            <a:r>
              <a:rPr lang="en-US" dirty="0"/>
              <a:t>. Dan Allah </a:t>
            </a:r>
            <a:r>
              <a:rPr lang="en-US" dirty="0" err="1"/>
              <a:t>memaafkan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kesalahan-kesalahanmu</a:t>
            </a:r>
            <a:r>
              <a:rPr lang="en-US" dirty="0"/>
              <a:t>)” (QS. </a:t>
            </a:r>
            <a:r>
              <a:rPr lang="en-US" dirty="0" err="1"/>
              <a:t>Asy</a:t>
            </a:r>
            <a:r>
              <a:rPr lang="en-US" dirty="0"/>
              <a:t> </a:t>
            </a:r>
            <a:r>
              <a:rPr lang="en-US" dirty="0" err="1"/>
              <a:t>Syura</a:t>
            </a:r>
            <a:r>
              <a:rPr lang="en-US" dirty="0"/>
              <a:t>: 30). </a:t>
            </a:r>
          </a:p>
        </p:txBody>
      </p:sp>
    </p:spTree>
    <p:extLst>
      <p:ext uri="{BB962C8B-B14F-4D97-AF65-F5344CB8AC3E}">
        <p14:creationId xmlns:p14="http://schemas.microsoft.com/office/powerpoint/2010/main" val="294573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 smtClean="0"/>
              <a:t>Perspektif Kebencanaan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base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teologis</a:t>
            </a:r>
            <a:r>
              <a:rPr lang="en-US" sz="2400" dirty="0"/>
              <a:t> </a:t>
            </a:r>
            <a:r>
              <a:rPr lang="en-US" sz="2400" dirty="0" err="1"/>
              <a:t>Alquran</a:t>
            </a:r>
            <a:r>
              <a:rPr lang="en-US" sz="2400" dirty="0"/>
              <a:t> </a:t>
            </a:r>
            <a:r>
              <a:rPr lang="en-US" sz="2400" dirty="0" err="1"/>
              <a:t>mengajarkan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Allah SWT </a:t>
            </a:r>
            <a:r>
              <a:rPr lang="en-US" sz="2400" dirty="0" err="1"/>
              <a:t>bersifat</a:t>
            </a:r>
            <a:r>
              <a:rPr lang="en-US" sz="2400" dirty="0"/>
              <a:t> Rahman </a:t>
            </a:r>
            <a:r>
              <a:rPr lang="en-US" sz="2400" dirty="0" err="1"/>
              <a:t>dan</a:t>
            </a:r>
            <a:r>
              <a:rPr lang="en-US" sz="2400" dirty="0"/>
              <a:t> Rahim, Allah </a:t>
            </a:r>
            <a:r>
              <a:rPr lang="en-US" sz="2400" dirty="0" err="1"/>
              <a:t>Maha</a:t>
            </a:r>
            <a:r>
              <a:rPr lang="en-US" sz="2400" dirty="0"/>
              <a:t> </a:t>
            </a:r>
            <a:r>
              <a:rPr lang="en-US" sz="2400" dirty="0" err="1"/>
              <a:t>Kasih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Sayang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id-ID" sz="2400" dirty="0" smtClean="0"/>
              <a:t>Al An’am</a:t>
            </a:r>
            <a:r>
              <a:rPr lang="en-US" sz="2400" dirty="0" smtClean="0"/>
              <a:t>:54</a:t>
            </a:r>
            <a:r>
              <a:rPr lang="en-US" sz="2400" dirty="0"/>
              <a:t>). </a:t>
            </a:r>
            <a:endParaRPr lang="id-ID" sz="2400" dirty="0" smtClean="0"/>
          </a:p>
          <a:p>
            <a:pPr fontAlgn="base"/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konsekuensi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keyakinan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pun yang </a:t>
            </a:r>
            <a:r>
              <a:rPr lang="en-US" sz="2400" dirty="0" err="1"/>
              <a:t>diberikan</a:t>
            </a:r>
            <a:r>
              <a:rPr lang="en-US" sz="2400" dirty="0"/>
              <a:t> Allah SWT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kebaikan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penuh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kasih</a:t>
            </a:r>
            <a:r>
              <a:rPr lang="en-US" sz="2400" dirty="0"/>
              <a:t> </a:t>
            </a:r>
            <a:r>
              <a:rPr lang="en-US" sz="2400" dirty="0" err="1"/>
              <a:t>sayang</a:t>
            </a:r>
            <a:r>
              <a:rPr lang="en-US" sz="2400" dirty="0"/>
              <a:t>. </a:t>
            </a:r>
            <a:endParaRPr lang="id-ID" sz="2400" dirty="0" smtClean="0"/>
          </a:p>
          <a:p>
            <a:pPr fontAlgn="base"/>
            <a:r>
              <a:rPr lang="en-US" sz="2400" dirty="0" smtClean="0"/>
              <a:t>Cara </a:t>
            </a:r>
            <a:r>
              <a:rPr lang="en-US" sz="2400" dirty="0" err="1"/>
              <a:t>pandang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pun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pakai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memandang</a:t>
            </a:r>
            <a:r>
              <a:rPr lang="en-US" sz="2400" dirty="0"/>
              <a:t> </a:t>
            </a:r>
            <a:r>
              <a:rPr lang="en-US" sz="2400" dirty="0" err="1"/>
              <a:t>bencana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bencana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kehendak</a:t>
            </a:r>
            <a:r>
              <a:rPr lang="en-US" sz="2400" dirty="0"/>
              <a:t> Allah SWT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kebaikan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id-ID" sz="2400" dirty="0" smtClean="0"/>
              <a:t>An Nahl</a:t>
            </a:r>
            <a:r>
              <a:rPr lang="en-US" sz="2400" dirty="0" smtClean="0"/>
              <a:t>:30</a:t>
            </a:r>
            <a:r>
              <a:rPr lang="en-US" sz="2400" dirty="0"/>
              <a:t>)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keimanan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4821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err="1" smtClean="0"/>
              <a:t>S</a:t>
            </a:r>
            <a:r>
              <a:rPr lang="en-US" dirty="0" err="1" smtClean="0"/>
              <a:t>ecara</a:t>
            </a:r>
            <a:r>
              <a:rPr lang="en-US" dirty="0" smtClean="0"/>
              <a:t> </a:t>
            </a:r>
            <a:r>
              <a:rPr lang="en-US" dirty="0" err="1"/>
              <a:t>sosiologis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khalifah</a:t>
            </a:r>
            <a:r>
              <a:rPr lang="en-US" dirty="0"/>
              <a:t> (</a:t>
            </a:r>
            <a:r>
              <a:rPr lang="en-US" dirty="0" err="1"/>
              <a:t>pengelola</a:t>
            </a:r>
            <a:r>
              <a:rPr lang="en-US" dirty="0"/>
              <a:t>) </a:t>
            </a:r>
            <a:r>
              <a:rPr lang="en-US" dirty="0" err="1"/>
              <a:t>alam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khalifah</a:t>
            </a:r>
            <a:r>
              <a:rPr lang="en-US" dirty="0"/>
              <a:t> di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kelestarian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,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harmoni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mendekatkan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. </a:t>
            </a:r>
            <a:endParaRPr lang="id-ID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kebencanaan</a:t>
            </a:r>
            <a:r>
              <a:rPr lang="en-US" dirty="0"/>
              <a:t>,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khalifah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preventif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mitigasi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kesiapsiagaan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(QS Yusuf : 47–49),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upaya-upaya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58480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3039</TotalTime>
  <Words>993</Words>
  <Application>Microsoft Office PowerPoint</Application>
  <PresentationFormat>Widescreen</PresentationFormat>
  <Paragraphs>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Arial Unicode MS</vt:lpstr>
      <vt:lpstr>SimHei</vt:lpstr>
      <vt:lpstr>SimSun</vt:lpstr>
      <vt:lpstr>Arial</vt:lpstr>
      <vt:lpstr>Arial Narrow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Perspektif Bencana Pertemuan 3</vt:lpstr>
      <vt:lpstr>Deskripsi MK</vt:lpstr>
      <vt:lpstr>Capaian Pembelajaran</vt:lpstr>
      <vt:lpstr>Perspektif Kebencanaan</vt:lpstr>
      <vt:lpstr>PowerPoint Presentation</vt:lpstr>
      <vt:lpstr>PowerPoint Presentation</vt:lpstr>
      <vt:lpstr>Perspektif Kebencanaan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PESAN HIKMAH</vt:lpstr>
      <vt:lpstr>PENUTUP BELAJAR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157</cp:revision>
  <dcterms:created xsi:type="dcterms:W3CDTF">2017-11-21T07:01:38Z</dcterms:created>
  <dcterms:modified xsi:type="dcterms:W3CDTF">2021-03-04T00:36:59Z</dcterms:modified>
</cp:coreProperties>
</file>