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colors17.xml" ContentType="application/vnd.openxmlformats-officedocument.drawingml.diagramColors+xml"/>
  <Override PartName="/ppt/diagrams/colors18.xml" ContentType="application/vnd.openxmlformats-officedocument.drawingml.diagramColors+xml"/>
  <Override PartName="/ppt/diagrams/colors19.xml" ContentType="application/vnd.openxmlformats-officedocument.drawingml.diagramColors+xml"/>
  <Override PartName="/ppt/diagrams/colors2.xml" ContentType="application/vnd.openxmlformats-officedocument.drawingml.diagramColors+xml"/>
  <Override PartName="/ppt/diagrams/colors20.xml" ContentType="application/vnd.openxmlformats-officedocument.drawingml.diagramColors+xml"/>
  <Override PartName="/ppt/diagrams/colors21.xml" ContentType="application/vnd.openxmlformats-officedocument.drawingml.diagramColors+xml"/>
  <Override PartName="/ppt/diagrams/colors22.xml" ContentType="application/vnd.openxmlformats-officedocument.drawingml.diagramColors+xml"/>
  <Override PartName="/ppt/diagrams/colors23.xml" ContentType="application/vnd.openxmlformats-officedocument.drawingml.diagramColors+xml"/>
  <Override PartName="/ppt/diagrams/colors24.xml" ContentType="application/vnd.openxmlformats-officedocument.drawingml.diagramColors+xml"/>
  <Override PartName="/ppt/diagrams/colors25.xml" ContentType="application/vnd.openxmlformats-officedocument.drawingml.diagramColors+xml"/>
  <Override PartName="/ppt/diagrams/colors26.xml" ContentType="application/vnd.openxmlformats-officedocument.drawingml.diagramColors+xml"/>
  <Override PartName="/ppt/diagrams/colors27.xml" ContentType="application/vnd.openxmlformats-officedocument.drawingml.diagramColors+xml"/>
  <Override PartName="/ppt/diagrams/colors28.xml" ContentType="application/vnd.openxmlformats-officedocument.drawingml.diagramColors+xml"/>
  <Override PartName="/ppt/diagrams/colors29.xml" ContentType="application/vnd.openxmlformats-officedocument.drawingml.diagramColors+xml"/>
  <Override PartName="/ppt/diagrams/colors3.xml" ContentType="application/vnd.openxmlformats-officedocument.drawingml.diagramColors+xml"/>
  <Override PartName="/ppt/diagrams/colors30.xml" ContentType="application/vnd.openxmlformats-officedocument.drawingml.diagramColors+xml"/>
  <Override PartName="/ppt/diagrams/colors31.xml" ContentType="application/vnd.openxmlformats-officedocument.drawingml.diagramColors+xml"/>
  <Override PartName="/ppt/diagrams/colors32.xml" ContentType="application/vnd.openxmlformats-officedocument.drawingml.diagramColors+xml"/>
  <Override PartName="/ppt/diagrams/colors33.xml" ContentType="application/vnd.openxmlformats-officedocument.drawingml.diagramColors+xml"/>
  <Override PartName="/ppt/diagrams/colors34.xml" ContentType="application/vnd.openxmlformats-officedocument.drawingml.diagramColors+xml"/>
  <Override PartName="/ppt/diagrams/colors35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.xml" ContentType="application/vnd.openxmlformats-officedocument.drawingml.diagramData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25.xml" ContentType="application/vnd.openxmlformats-officedocument.drawingml.diagramData+xml"/>
  <Override PartName="/ppt/diagrams/data26.xml" ContentType="application/vnd.openxmlformats-officedocument.drawingml.diagramData+xml"/>
  <Override PartName="/ppt/diagrams/data27.xml" ContentType="application/vnd.openxmlformats-officedocument.drawingml.diagramData+xml"/>
  <Override PartName="/ppt/diagrams/data28.xml" ContentType="application/vnd.openxmlformats-officedocument.drawingml.diagramData+xml"/>
  <Override PartName="/ppt/diagrams/data29.xml" ContentType="application/vnd.openxmlformats-officedocument.drawingml.diagramData+xml"/>
  <Override PartName="/ppt/diagrams/data3.xml" ContentType="application/vnd.openxmlformats-officedocument.drawingml.diagramData+xml"/>
  <Override PartName="/ppt/diagrams/data30.xml" ContentType="application/vnd.openxmlformats-officedocument.drawingml.diagramData+xml"/>
  <Override PartName="/ppt/diagrams/data31.xml" ContentType="application/vnd.openxmlformats-officedocument.drawingml.diagramData+xml"/>
  <Override PartName="/ppt/diagrams/data32.xml" ContentType="application/vnd.openxmlformats-officedocument.drawingml.diagramData+xml"/>
  <Override PartName="/ppt/diagrams/data33.xml" ContentType="application/vnd.openxmlformats-officedocument.drawingml.diagramData+xml"/>
  <Override PartName="/ppt/diagrams/data34.xml" ContentType="application/vnd.openxmlformats-officedocument.drawingml.diagramData+xml"/>
  <Override PartName="/ppt/diagrams/data35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16.xml" ContentType="application/vnd.ms-office.drawingml.diagramDrawing+xml"/>
  <Override PartName="/ppt/diagrams/drawing17.xml" ContentType="application/vnd.ms-office.drawingml.diagramDrawing+xml"/>
  <Override PartName="/ppt/diagrams/drawing18.xml" ContentType="application/vnd.ms-office.drawingml.diagramDrawing+xml"/>
  <Override PartName="/ppt/diagrams/drawing19.xml" ContentType="application/vnd.ms-office.drawingml.diagramDrawing+xml"/>
  <Override PartName="/ppt/diagrams/drawing2.xml" ContentType="application/vnd.ms-office.drawingml.diagramDrawing+xml"/>
  <Override PartName="/ppt/diagrams/drawing20.xml" ContentType="application/vnd.ms-office.drawingml.diagramDrawing+xml"/>
  <Override PartName="/ppt/diagrams/drawing21.xml" ContentType="application/vnd.ms-office.drawingml.diagramDrawing+xml"/>
  <Override PartName="/ppt/diagrams/drawing22.xml" ContentType="application/vnd.ms-office.drawingml.diagramDrawing+xml"/>
  <Override PartName="/ppt/diagrams/drawing23.xml" ContentType="application/vnd.ms-office.drawingml.diagramDrawing+xml"/>
  <Override PartName="/ppt/diagrams/drawing24.xml" ContentType="application/vnd.ms-office.drawingml.diagramDrawing+xml"/>
  <Override PartName="/ppt/diagrams/drawing25.xml" ContentType="application/vnd.ms-office.drawingml.diagramDrawing+xml"/>
  <Override PartName="/ppt/diagrams/drawing26.xml" ContentType="application/vnd.ms-office.drawingml.diagramDrawing+xml"/>
  <Override PartName="/ppt/diagrams/drawing27.xml" ContentType="application/vnd.ms-office.drawingml.diagramDrawing+xml"/>
  <Override PartName="/ppt/diagrams/drawing28.xml" ContentType="application/vnd.ms-office.drawingml.diagramDrawing+xml"/>
  <Override PartName="/ppt/diagrams/drawing29.xml" ContentType="application/vnd.ms-office.drawingml.diagramDrawing+xml"/>
  <Override PartName="/ppt/diagrams/drawing3.xml" ContentType="application/vnd.ms-office.drawingml.diagramDrawing+xml"/>
  <Override PartName="/ppt/diagrams/drawing30.xml" ContentType="application/vnd.ms-office.drawingml.diagramDrawing+xml"/>
  <Override PartName="/ppt/diagrams/drawing31.xml" ContentType="application/vnd.ms-office.drawingml.diagramDrawing+xml"/>
  <Override PartName="/ppt/diagrams/drawing32.xml" ContentType="application/vnd.ms-office.drawingml.diagramDrawing+xml"/>
  <Override PartName="/ppt/diagrams/drawing33.xml" ContentType="application/vnd.ms-office.drawingml.diagramDrawing+xml"/>
  <Override PartName="/ppt/diagrams/drawing34.xml" ContentType="application/vnd.ms-office.drawingml.diagramDrawing+xml"/>
  <Override PartName="/ppt/diagrams/drawing35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layout17.xml" ContentType="application/vnd.openxmlformats-officedocument.drawingml.diagramLayout+xml"/>
  <Override PartName="/ppt/diagrams/layout18.xml" ContentType="application/vnd.openxmlformats-officedocument.drawingml.diagramLayout+xml"/>
  <Override PartName="/ppt/diagrams/layout19.xml" ContentType="application/vnd.openxmlformats-officedocument.drawingml.diagramLayout+xml"/>
  <Override PartName="/ppt/diagrams/layout2.xml" ContentType="application/vnd.openxmlformats-officedocument.drawingml.diagramLayout+xml"/>
  <Override PartName="/ppt/diagrams/layout20.xml" ContentType="application/vnd.openxmlformats-officedocument.drawingml.diagramLayout+xml"/>
  <Override PartName="/ppt/diagrams/layout21.xml" ContentType="application/vnd.openxmlformats-officedocument.drawingml.diagramLayout+xml"/>
  <Override PartName="/ppt/diagrams/layout22.xml" ContentType="application/vnd.openxmlformats-officedocument.drawingml.diagramLayout+xml"/>
  <Override PartName="/ppt/diagrams/layout23.xml" ContentType="application/vnd.openxmlformats-officedocument.drawingml.diagramLayout+xml"/>
  <Override PartName="/ppt/diagrams/layout24.xml" ContentType="application/vnd.openxmlformats-officedocument.drawingml.diagramLayout+xml"/>
  <Override PartName="/ppt/diagrams/layout25.xml" ContentType="application/vnd.openxmlformats-officedocument.drawingml.diagramLayout+xml"/>
  <Override PartName="/ppt/diagrams/layout26.xml" ContentType="application/vnd.openxmlformats-officedocument.drawingml.diagramLayout+xml"/>
  <Override PartName="/ppt/diagrams/layout27.xml" ContentType="application/vnd.openxmlformats-officedocument.drawingml.diagramLayout+xml"/>
  <Override PartName="/ppt/diagrams/layout28.xml" ContentType="application/vnd.openxmlformats-officedocument.drawingml.diagramLayout+xml"/>
  <Override PartName="/ppt/diagrams/layout29.xml" ContentType="application/vnd.openxmlformats-officedocument.drawingml.diagramLayout+xml"/>
  <Override PartName="/ppt/diagrams/layout3.xml" ContentType="application/vnd.openxmlformats-officedocument.drawingml.diagramLayout+xml"/>
  <Override PartName="/ppt/diagrams/layout30.xml" ContentType="application/vnd.openxmlformats-officedocument.drawingml.diagramLayout+xml"/>
  <Override PartName="/ppt/diagrams/layout31.xml" ContentType="application/vnd.openxmlformats-officedocument.drawingml.diagramLayout+xml"/>
  <Override PartName="/ppt/diagrams/layout32.xml" ContentType="application/vnd.openxmlformats-officedocument.drawingml.diagramLayout+xml"/>
  <Override PartName="/ppt/diagrams/layout33.xml" ContentType="application/vnd.openxmlformats-officedocument.drawingml.diagramLayout+xml"/>
  <Override PartName="/ppt/diagrams/layout34.xml" ContentType="application/vnd.openxmlformats-officedocument.drawingml.diagramLayout+xml"/>
  <Override PartName="/ppt/diagrams/layout35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8.xml" ContentType="application/vnd.openxmlformats-officedocument.drawingml.diagramStyle+xml"/>
  <Override PartName="/ppt/diagrams/quickStyle19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20.xml" ContentType="application/vnd.openxmlformats-officedocument.drawingml.diagramStyle+xml"/>
  <Override PartName="/ppt/diagrams/quickStyle21.xml" ContentType="application/vnd.openxmlformats-officedocument.drawingml.diagramStyle+xml"/>
  <Override PartName="/ppt/diagrams/quickStyle22.xml" ContentType="application/vnd.openxmlformats-officedocument.drawingml.diagramStyle+xml"/>
  <Override PartName="/ppt/diagrams/quickStyle23.xml" ContentType="application/vnd.openxmlformats-officedocument.drawingml.diagramStyle+xml"/>
  <Override PartName="/ppt/diagrams/quickStyle24.xml" ContentType="application/vnd.openxmlformats-officedocument.drawingml.diagramStyle+xml"/>
  <Override PartName="/ppt/diagrams/quickStyle25.xml" ContentType="application/vnd.openxmlformats-officedocument.drawingml.diagramStyle+xml"/>
  <Override PartName="/ppt/diagrams/quickStyle26.xml" ContentType="application/vnd.openxmlformats-officedocument.drawingml.diagramStyle+xml"/>
  <Override PartName="/ppt/diagrams/quickStyle27.xml" ContentType="application/vnd.openxmlformats-officedocument.drawingml.diagramStyle+xml"/>
  <Override PartName="/ppt/diagrams/quickStyle28.xml" ContentType="application/vnd.openxmlformats-officedocument.drawingml.diagramStyle+xml"/>
  <Override PartName="/ppt/diagrams/quickStyle29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30.xml" ContentType="application/vnd.openxmlformats-officedocument.drawingml.diagramStyle+xml"/>
  <Override PartName="/ppt/diagrams/quickStyle31.xml" ContentType="application/vnd.openxmlformats-officedocument.drawingml.diagramStyle+xml"/>
  <Override PartName="/ppt/diagrams/quickStyle32.xml" ContentType="application/vnd.openxmlformats-officedocument.drawingml.diagramStyle+xml"/>
  <Override PartName="/ppt/diagrams/quickStyle33.xml" ContentType="application/vnd.openxmlformats-officedocument.drawingml.diagramStyle+xml"/>
  <Override PartName="/ppt/diagrams/quickStyle34.xml" ContentType="application/vnd.openxmlformats-officedocument.drawingml.diagramStyle+xml"/>
  <Override PartName="/ppt/diagrams/quickStyle35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8" r:id="rId4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81" r:id="rId23"/>
    <p:sldId id="282" r:id="rId24"/>
    <p:sldId id="283" r:id="rId25"/>
    <p:sldId id="284" r:id="rId26"/>
    <p:sldId id="287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432" r:id="rId39"/>
    <p:sldId id="449" r:id="rId40"/>
    <p:sldId id="438" r:id="rId41"/>
    <p:sldId id="439" r:id="rId42"/>
    <p:sldId id="406" r:id="rId43"/>
    <p:sldId id="451" r:id="rId44"/>
    <p:sldId id="452" r:id="rId45"/>
    <p:sldId id="453" r:id="rId46"/>
    <p:sldId id="454" r:id="rId47"/>
    <p:sldId id="455" r:id="rId48"/>
    <p:sldId id="257" r:id="rId49"/>
    <p:sldId id="457" r:id="rId50"/>
    <p:sldId id="458" r:id="rId51"/>
    <p:sldId id="459" r:id="rId52"/>
    <p:sldId id="460" r:id="rId53"/>
    <p:sldId id="397" r:id="rId54"/>
    <p:sldId id="409" r:id="rId55"/>
    <p:sldId id="404" r:id="rId56"/>
    <p:sldId id="486" r:id="rId57"/>
    <p:sldId id="487" r:id="rId58"/>
    <p:sldId id="488" r:id="rId59"/>
    <p:sldId id="491" r:id="rId60"/>
    <p:sldId id="492" r:id="rId61"/>
    <p:sldId id="493" r:id="rId62"/>
    <p:sldId id="494" r:id="rId63"/>
    <p:sldId id="495" r:id="rId64"/>
    <p:sldId id="496" r:id="rId65"/>
    <p:sldId id="497" r:id="rId66"/>
    <p:sldId id="498" r:id="rId67"/>
    <p:sldId id="499" r:id="rId68"/>
    <p:sldId id="500" r:id="rId69"/>
    <p:sldId id="503" r:id="rId70"/>
    <p:sldId id="504" r:id="rId71"/>
    <p:sldId id="308" r:id="rId72"/>
    <p:sldId id="509" r:id="rId73"/>
    <p:sldId id="510" r:id="rId74"/>
    <p:sldId id="511" r:id="rId75"/>
    <p:sldId id="512" r:id="rId76"/>
    <p:sldId id="513" r:id="rId77"/>
    <p:sldId id="514" r:id="rId78"/>
    <p:sldId id="516" r:id="rId79"/>
    <p:sldId id="517" r:id="rId80"/>
    <p:sldId id="518" r:id="rId81"/>
    <p:sldId id="519" r:id="rId82"/>
    <p:sldId id="520" r:id="rId83"/>
    <p:sldId id="521" r:id="rId84"/>
    <p:sldId id="522" r:id="rId85"/>
    <p:sldId id="523" r:id="rId86"/>
    <p:sldId id="524" r:id="rId87"/>
    <p:sldId id="316" r:id="rId88"/>
    <p:sldId id="634" r:id="rId89"/>
    <p:sldId id="635" r:id="rId90"/>
    <p:sldId id="392" r:id="rId91"/>
    <p:sldId id="319" r:id="rId92"/>
    <p:sldId id="389" r:id="rId93"/>
    <p:sldId id="320" r:id="rId94"/>
    <p:sldId id="636" r:id="rId95"/>
    <p:sldId id="637" r:id="rId96"/>
    <p:sldId id="323" r:id="rId97"/>
    <p:sldId id="638" r:id="rId98"/>
    <p:sldId id="327" r:id="rId99"/>
    <p:sldId id="446" r:id="rId100"/>
    <p:sldId id="587" r:id="rId101"/>
    <p:sldId id="588" r:id="rId102"/>
    <p:sldId id="589" r:id="rId103"/>
    <p:sldId id="590" r:id="rId104"/>
    <p:sldId id="650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8" Type="http://schemas.openxmlformats.org/officeDocument/2006/relationships/tableStyles" Target="tableStyles.xml"/><Relationship Id="rId107" Type="http://schemas.openxmlformats.org/officeDocument/2006/relationships/viewProps" Target="viewProps.xml"/><Relationship Id="rId106" Type="http://schemas.openxmlformats.org/officeDocument/2006/relationships/presProps" Target="presProps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#4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#26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#16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#8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#7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#6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4#8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#9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#2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#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5B2B3-7082-4BA7-AE4D-3990716084E8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ADA14092-BDF1-421B-AD73-66788A52D47D}">
      <dgm:prSet/>
      <dgm:spPr/>
      <dgm:t>
        <a:bodyPr/>
        <a:lstStyle/>
        <a:p>
          <a:pPr rtl="0"/>
          <a:r>
            <a:rPr lang="en-US" dirty="0" err="1"/>
            <a:t>Nilai-nilai</a:t>
          </a:r>
          <a:r>
            <a:rPr lang="en-US" dirty="0"/>
            <a:t> </a:t>
          </a:r>
          <a:br>
            <a:rPr lang="en-US" dirty="0"/>
          </a:br>
          <a:r>
            <a:rPr lang="en-US" dirty="0" err="1"/>
            <a:t>Etika</a:t>
          </a:r>
          <a:r>
            <a:rPr lang="en-US" dirty="0"/>
            <a:t> </a:t>
          </a:r>
          <a:r>
            <a:rPr lang="en-US" dirty="0" err="1"/>
            <a:t>Tauhid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Etika</a:t>
          </a:r>
          <a:r>
            <a:rPr lang="en-US" dirty="0"/>
            <a:t> </a:t>
          </a:r>
          <a:r>
            <a:rPr lang="en-US" dirty="0" err="1"/>
            <a:t>Amanah</a:t>
          </a:r>
          <a:endParaRPr lang="en-US" dirty="0"/>
        </a:p>
      </dgm:t>
    </dgm:pt>
    <dgm:pt modelId="{3F171E25-365B-48F1-8EA2-4F49A529476F}" cxnId="{1C9BC5AC-8E20-40A7-8F18-1C787264C8EF}" type="parTrans">
      <dgm:prSet/>
      <dgm:spPr/>
      <dgm:t>
        <a:bodyPr/>
        <a:lstStyle/>
        <a:p>
          <a:endParaRPr lang="en-US"/>
        </a:p>
      </dgm:t>
    </dgm:pt>
    <dgm:pt modelId="{C31DB518-F64A-4D6E-A03A-501FC4905C33}" cxnId="{1C9BC5AC-8E20-40A7-8F18-1C787264C8EF}" type="sibTrans">
      <dgm:prSet/>
      <dgm:spPr/>
      <dgm:t>
        <a:bodyPr/>
        <a:lstStyle/>
        <a:p>
          <a:endParaRPr lang="en-US"/>
        </a:p>
      </dgm:t>
    </dgm:pt>
    <dgm:pt modelId="{5EA00F38-6A31-496C-AD3F-0CFAD82840B6}" type="pres">
      <dgm:prSet presAssocID="{0945B2B3-7082-4BA7-AE4D-3990716084E8}" presName="linear" presStyleCnt="0">
        <dgm:presLayoutVars>
          <dgm:animLvl val="lvl"/>
          <dgm:resizeHandles val="exact"/>
        </dgm:presLayoutVars>
      </dgm:prSet>
      <dgm:spPr/>
    </dgm:pt>
    <dgm:pt modelId="{A0E82A56-E3A0-42CB-ABF4-33C6BC8AC1C3}" type="pres">
      <dgm:prSet presAssocID="{ADA14092-BDF1-421B-AD73-66788A52D47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63F19B-5B6A-4CDF-AB4A-51CC9C805AAC}" type="presOf" srcId="{0945B2B3-7082-4BA7-AE4D-3990716084E8}" destId="{5EA00F38-6A31-496C-AD3F-0CFAD82840B6}" srcOrd="0" destOrd="0" presId="urn:microsoft.com/office/officeart/2005/8/layout/vList2"/>
    <dgm:cxn modelId="{6A24FEAA-833B-4106-BA34-34B40F69ABB5}" type="presOf" srcId="{ADA14092-BDF1-421B-AD73-66788A52D47D}" destId="{A0E82A56-E3A0-42CB-ABF4-33C6BC8AC1C3}" srcOrd="0" destOrd="0" presId="urn:microsoft.com/office/officeart/2005/8/layout/vList2"/>
    <dgm:cxn modelId="{1C9BC5AC-8E20-40A7-8F18-1C787264C8EF}" srcId="{0945B2B3-7082-4BA7-AE4D-3990716084E8}" destId="{ADA14092-BDF1-421B-AD73-66788A52D47D}" srcOrd="0" destOrd="0" parTransId="{3F171E25-365B-48F1-8EA2-4F49A529476F}" sibTransId="{C31DB518-F64A-4D6E-A03A-501FC4905C33}"/>
    <dgm:cxn modelId="{4D7ED138-E248-4EBC-B4BE-708E33FAA655}" type="presParOf" srcId="{5EA00F38-6A31-496C-AD3F-0CFAD82840B6}" destId="{A0E82A56-E3A0-42CB-ABF4-33C6BC8AC1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DD9DF29-B138-4904-A105-A0F879855B6C}" type="doc">
      <dgm:prSet loTypeId="urn:microsoft.com/office/officeart/2005/8/layout/venn1" loCatId="relationship" qsTypeId="urn:microsoft.com/office/officeart/2005/8/quickstyle/simple1#9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F56D9DE1-6213-4597-805B-8C1FBE3FBB1E}">
      <dgm:prSet/>
      <dgm:spPr/>
      <dgm:t>
        <a:bodyPr/>
        <a:lstStyle/>
        <a:p>
          <a:pPr rtl="0"/>
          <a:r>
            <a:rPr lang="en-US" dirty="0"/>
            <a:t>3. </a:t>
          </a:r>
        </a:p>
      </dgm:t>
    </dgm:pt>
    <dgm:pt modelId="{94BDA5BB-2F1C-468B-AB5A-E01288EC4FEB}" cxnId="{6F8C8A05-929D-4861-A1B9-1A45027AA6C0}" type="parTrans">
      <dgm:prSet/>
      <dgm:spPr/>
      <dgm:t>
        <a:bodyPr/>
        <a:lstStyle/>
        <a:p>
          <a:endParaRPr lang="en-US"/>
        </a:p>
      </dgm:t>
    </dgm:pt>
    <dgm:pt modelId="{D52250AE-8238-445F-9193-7FF99B530668}" cxnId="{6F8C8A05-929D-4861-A1B9-1A45027AA6C0}" type="sibTrans">
      <dgm:prSet/>
      <dgm:spPr/>
      <dgm:t>
        <a:bodyPr/>
        <a:lstStyle/>
        <a:p>
          <a:endParaRPr lang="en-US"/>
        </a:p>
      </dgm:t>
    </dgm:pt>
    <dgm:pt modelId="{699DD766-C9F8-42EF-A4A2-72F945C699E6}" type="pres">
      <dgm:prSet presAssocID="{4DD9DF29-B138-4904-A105-A0F879855B6C}" presName="compositeShape" presStyleCnt="0">
        <dgm:presLayoutVars>
          <dgm:chMax val="7"/>
          <dgm:dir/>
          <dgm:resizeHandles val="exact"/>
        </dgm:presLayoutVars>
      </dgm:prSet>
      <dgm:spPr/>
    </dgm:pt>
    <dgm:pt modelId="{66CCFE3A-17A7-4C4A-BF20-939828C0DF85}" type="pres">
      <dgm:prSet presAssocID="{F56D9DE1-6213-4597-805B-8C1FBE3FBB1E}" presName="circ1TxSh" presStyleLbl="vennNode1" presStyleIdx="0" presStyleCnt="1" custScaleX="275000"/>
      <dgm:spPr/>
    </dgm:pt>
  </dgm:ptLst>
  <dgm:cxnLst>
    <dgm:cxn modelId="{6F8C8A05-929D-4861-A1B9-1A45027AA6C0}" srcId="{4DD9DF29-B138-4904-A105-A0F879855B6C}" destId="{F56D9DE1-6213-4597-805B-8C1FBE3FBB1E}" srcOrd="0" destOrd="0" parTransId="{94BDA5BB-2F1C-468B-AB5A-E01288EC4FEB}" sibTransId="{D52250AE-8238-445F-9193-7FF99B530668}"/>
    <dgm:cxn modelId="{65AEFF07-039D-43E5-977C-FBB155C5BF38}" type="presOf" srcId="{F56D9DE1-6213-4597-805B-8C1FBE3FBB1E}" destId="{66CCFE3A-17A7-4C4A-BF20-939828C0DF85}" srcOrd="0" destOrd="0" presId="urn:microsoft.com/office/officeart/2005/8/layout/venn1"/>
    <dgm:cxn modelId="{BA73BBA3-8956-4F51-8CF8-D6C1BDF00413}" type="presOf" srcId="{4DD9DF29-B138-4904-A105-A0F879855B6C}" destId="{699DD766-C9F8-42EF-A4A2-72F945C699E6}" srcOrd="0" destOrd="0" presId="urn:microsoft.com/office/officeart/2005/8/layout/venn1"/>
    <dgm:cxn modelId="{71F5ED27-3D48-437E-B428-ACE8B833EAB5}" type="presParOf" srcId="{699DD766-C9F8-42EF-A4A2-72F945C699E6}" destId="{66CCFE3A-17A7-4C4A-BF20-939828C0DF8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656FA6-09E6-4BBD-941A-401701643C2A}" type="doc">
      <dgm:prSet loTypeId="urn:microsoft.com/office/officeart/2005/8/layout/venn1" loCatId="relationship" qsTypeId="urn:microsoft.com/office/officeart/2005/8/quickstyle/simple1#10" qsCatId="simple" csTypeId="urn:microsoft.com/office/officeart/2005/8/colors/colorful2#2" csCatId="colorful" phldr="1"/>
      <dgm:spPr/>
      <dgm:t>
        <a:bodyPr/>
        <a:lstStyle/>
        <a:p>
          <a:endParaRPr lang="en-US"/>
        </a:p>
      </dgm:t>
    </dgm:pt>
    <dgm:pt modelId="{A358F4E5-7B36-4286-A4D0-07AE97DFD82F}">
      <dgm:prSet/>
      <dgm:spPr/>
      <dgm:t>
        <a:bodyPr/>
        <a:lstStyle/>
        <a:p>
          <a:pPr rtl="0"/>
          <a:r>
            <a:rPr lang="en-US" dirty="0"/>
            <a:t>4. </a:t>
          </a:r>
        </a:p>
      </dgm:t>
    </dgm:pt>
    <dgm:pt modelId="{30338B60-E913-4D01-9F23-216FC591293B}" cxnId="{7EF8AC16-B2DD-4DE3-B906-F5EDCB584BAB}" type="parTrans">
      <dgm:prSet/>
      <dgm:spPr/>
      <dgm:t>
        <a:bodyPr/>
        <a:lstStyle/>
        <a:p>
          <a:endParaRPr lang="en-US"/>
        </a:p>
      </dgm:t>
    </dgm:pt>
    <dgm:pt modelId="{CA632705-D831-4898-B274-434457A0DF96}" cxnId="{7EF8AC16-B2DD-4DE3-B906-F5EDCB584BAB}" type="sibTrans">
      <dgm:prSet/>
      <dgm:spPr/>
      <dgm:t>
        <a:bodyPr/>
        <a:lstStyle/>
        <a:p>
          <a:endParaRPr lang="en-US"/>
        </a:p>
      </dgm:t>
    </dgm:pt>
    <dgm:pt modelId="{6CB417FF-34E1-4B42-831E-3B00D97FBFB9}" type="pres">
      <dgm:prSet presAssocID="{5D656FA6-09E6-4BBD-941A-401701643C2A}" presName="compositeShape" presStyleCnt="0">
        <dgm:presLayoutVars>
          <dgm:chMax val="7"/>
          <dgm:dir/>
          <dgm:resizeHandles val="exact"/>
        </dgm:presLayoutVars>
      </dgm:prSet>
      <dgm:spPr/>
    </dgm:pt>
    <dgm:pt modelId="{1E74FF7B-CEA7-4D3B-8C1E-F7D16350BB52}" type="pres">
      <dgm:prSet presAssocID="{A358F4E5-7B36-4286-A4D0-07AE97DFD82F}" presName="circ1TxSh" presStyleLbl="vennNode1" presStyleIdx="0" presStyleCnt="1" custScaleX="173333"/>
      <dgm:spPr/>
    </dgm:pt>
  </dgm:ptLst>
  <dgm:cxnLst>
    <dgm:cxn modelId="{7EF8AC16-B2DD-4DE3-B906-F5EDCB584BAB}" srcId="{5D656FA6-09E6-4BBD-941A-401701643C2A}" destId="{A358F4E5-7B36-4286-A4D0-07AE97DFD82F}" srcOrd="0" destOrd="0" parTransId="{30338B60-E913-4D01-9F23-216FC591293B}" sibTransId="{CA632705-D831-4898-B274-434457A0DF96}"/>
    <dgm:cxn modelId="{5F29DB79-6F4B-4E86-B6D7-EDE85085752F}" type="presOf" srcId="{5D656FA6-09E6-4BBD-941A-401701643C2A}" destId="{6CB417FF-34E1-4B42-831E-3B00D97FBFB9}" srcOrd="0" destOrd="0" presId="urn:microsoft.com/office/officeart/2005/8/layout/venn1"/>
    <dgm:cxn modelId="{C41DEC7F-12CD-4181-A2A7-8597DE2E1ABF}" type="presOf" srcId="{A358F4E5-7B36-4286-A4D0-07AE97DFD82F}" destId="{1E74FF7B-CEA7-4D3B-8C1E-F7D16350BB52}" srcOrd="0" destOrd="0" presId="urn:microsoft.com/office/officeart/2005/8/layout/venn1"/>
    <dgm:cxn modelId="{885D71BE-1BEF-4428-AA1C-911B800CB5C6}" type="presParOf" srcId="{6CB417FF-34E1-4B42-831E-3B00D97FBFB9}" destId="{1E74FF7B-CEA7-4D3B-8C1E-F7D16350BB5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449BFB-2BBB-43B5-979D-EF3ACFE81B4B}" type="doc">
      <dgm:prSet loTypeId="urn:microsoft.com/office/officeart/2005/8/layout/venn1" loCatId="relationship" qsTypeId="urn:microsoft.com/office/officeart/2005/8/quickstyle/simple1#19" qsCatId="simple" csTypeId="urn:microsoft.com/office/officeart/2005/8/colors/colorful3#1" csCatId="colorful" phldr="1"/>
      <dgm:spPr/>
      <dgm:t>
        <a:bodyPr/>
        <a:lstStyle/>
        <a:p>
          <a:endParaRPr lang="en-US"/>
        </a:p>
      </dgm:t>
    </dgm:pt>
    <dgm:pt modelId="{3B6F25AF-A4AD-49FC-906A-DFA583D57811}">
      <dgm:prSet/>
      <dgm:spPr/>
      <dgm:t>
        <a:bodyPr/>
        <a:lstStyle/>
        <a:p>
          <a:pPr rtl="0"/>
          <a:r>
            <a:rPr lang="en-US" dirty="0"/>
            <a:t>5. </a:t>
          </a:r>
        </a:p>
      </dgm:t>
    </dgm:pt>
    <dgm:pt modelId="{32AE73CE-970A-4532-9DB7-C0CC2E871017}" cxnId="{527232A9-4576-4461-9D09-03B6AA7D5292}" type="parTrans">
      <dgm:prSet/>
      <dgm:spPr/>
      <dgm:t>
        <a:bodyPr/>
        <a:lstStyle/>
        <a:p>
          <a:endParaRPr lang="en-US"/>
        </a:p>
      </dgm:t>
    </dgm:pt>
    <dgm:pt modelId="{F6EF736F-85FA-419F-B3AF-69807A2CCC25}" cxnId="{527232A9-4576-4461-9D09-03B6AA7D5292}" type="sibTrans">
      <dgm:prSet/>
      <dgm:spPr/>
      <dgm:t>
        <a:bodyPr/>
        <a:lstStyle/>
        <a:p>
          <a:endParaRPr lang="en-US"/>
        </a:p>
      </dgm:t>
    </dgm:pt>
    <dgm:pt modelId="{5830C776-CDA0-4E43-B6EB-EEE89AC1F1B5}" type="pres">
      <dgm:prSet presAssocID="{4C449BFB-2BBB-43B5-979D-EF3ACFE81B4B}" presName="compositeShape" presStyleCnt="0">
        <dgm:presLayoutVars>
          <dgm:chMax val="7"/>
          <dgm:dir/>
          <dgm:resizeHandles val="exact"/>
        </dgm:presLayoutVars>
      </dgm:prSet>
      <dgm:spPr/>
    </dgm:pt>
    <dgm:pt modelId="{E2F6A379-40FE-44BF-8999-43A8720C532C}" type="pres">
      <dgm:prSet presAssocID="{3B6F25AF-A4AD-49FC-906A-DFA583D57811}" presName="circ1TxSh" presStyleLbl="vennNode1" presStyleIdx="0" presStyleCnt="1" custScaleX="175000"/>
      <dgm:spPr/>
    </dgm:pt>
  </dgm:ptLst>
  <dgm:cxnLst>
    <dgm:cxn modelId="{9A262D48-9142-47DB-8208-09B15F48A7C5}" type="presOf" srcId="{3B6F25AF-A4AD-49FC-906A-DFA583D57811}" destId="{E2F6A379-40FE-44BF-8999-43A8720C532C}" srcOrd="0" destOrd="0" presId="urn:microsoft.com/office/officeart/2005/8/layout/venn1"/>
    <dgm:cxn modelId="{00AC7F6B-151F-4F02-8162-B794FF026665}" type="presOf" srcId="{4C449BFB-2BBB-43B5-979D-EF3ACFE81B4B}" destId="{5830C776-CDA0-4E43-B6EB-EEE89AC1F1B5}" srcOrd="0" destOrd="0" presId="urn:microsoft.com/office/officeart/2005/8/layout/venn1"/>
    <dgm:cxn modelId="{527232A9-4576-4461-9D09-03B6AA7D5292}" srcId="{4C449BFB-2BBB-43B5-979D-EF3ACFE81B4B}" destId="{3B6F25AF-A4AD-49FC-906A-DFA583D57811}" srcOrd="0" destOrd="0" parTransId="{32AE73CE-970A-4532-9DB7-C0CC2E871017}" sibTransId="{F6EF736F-85FA-419F-B3AF-69807A2CCC25}"/>
    <dgm:cxn modelId="{D8C04785-C795-4762-B108-7C3BB94F4C3E}" type="presParOf" srcId="{5830C776-CDA0-4E43-B6EB-EEE89AC1F1B5}" destId="{E2F6A379-40FE-44BF-8999-43A8720C532C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3DE20B6-0400-48D4-BDC6-674A28D7F012}" type="doc">
      <dgm:prSet loTypeId="urn:microsoft.com/office/officeart/2005/8/layout/venn1" loCatId="relationship" qsTypeId="urn:microsoft.com/office/officeart/2005/8/quickstyle/simple1#20" qsCatId="simple" csTypeId="urn:microsoft.com/office/officeart/2005/8/colors/accent1_2#9" csCatId="accent1" phldr="1"/>
      <dgm:spPr/>
      <dgm:t>
        <a:bodyPr/>
        <a:lstStyle/>
        <a:p>
          <a:endParaRPr lang="en-US"/>
        </a:p>
      </dgm:t>
    </dgm:pt>
    <dgm:pt modelId="{1EE8A6C0-24DA-4B66-A503-5E79CB458136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6</a:t>
          </a:r>
        </a:p>
      </dgm:t>
    </dgm:pt>
    <dgm:pt modelId="{AD9E0D47-DC0F-4109-B3C3-A8E27164088C}" cxnId="{97A1DA80-176B-44FF-A2FA-709553B59C22}" type="parTrans">
      <dgm:prSet/>
      <dgm:spPr/>
      <dgm:t>
        <a:bodyPr/>
        <a:lstStyle/>
        <a:p>
          <a:endParaRPr lang="en-US"/>
        </a:p>
      </dgm:t>
    </dgm:pt>
    <dgm:pt modelId="{C3F97825-16F4-496F-9F66-BFD222C54FB4}" cxnId="{97A1DA80-176B-44FF-A2FA-709553B59C22}" type="sibTrans">
      <dgm:prSet/>
      <dgm:spPr/>
      <dgm:t>
        <a:bodyPr/>
        <a:lstStyle/>
        <a:p>
          <a:endParaRPr lang="en-US"/>
        </a:p>
      </dgm:t>
    </dgm:pt>
    <dgm:pt modelId="{2093ACDB-BFF3-4166-B5BD-CA351A16C133}" type="pres">
      <dgm:prSet presAssocID="{53DE20B6-0400-48D4-BDC6-674A28D7F012}" presName="compositeShape" presStyleCnt="0">
        <dgm:presLayoutVars>
          <dgm:chMax val="7"/>
          <dgm:dir/>
          <dgm:resizeHandles val="exact"/>
        </dgm:presLayoutVars>
      </dgm:prSet>
      <dgm:spPr/>
    </dgm:pt>
    <dgm:pt modelId="{5F155146-9D07-4E2D-BDE6-6C06364B74CC}" type="pres">
      <dgm:prSet presAssocID="{1EE8A6C0-24DA-4B66-A503-5E79CB458136}" presName="circ1TxSh" presStyleLbl="vennNode1" presStyleIdx="0" presStyleCnt="1" custScaleX="186667" custLinFactNeighborX="-13333" custLinFactNeighborY="-24028"/>
      <dgm:spPr/>
    </dgm:pt>
  </dgm:ptLst>
  <dgm:cxnLst>
    <dgm:cxn modelId="{3A9CEB20-17C3-4576-9517-97E1150B5DEA}" type="presOf" srcId="{1EE8A6C0-24DA-4B66-A503-5E79CB458136}" destId="{5F155146-9D07-4E2D-BDE6-6C06364B74CC}" srcOrd="0" destOrd="0" presId="urn:microsoft.com/office/officeart/2005/8/layout/venn1"/>
    <dgm:cxn modelId="{27229D22-2F04-434E-849A-6DF741D5ADC3}" type="presOf" srcId="{53DE20B6-0400-48D4-BDC6-674A28D7F012}" destId="{2093ACDB-BFF3-4166-B5BD-CA351A16C133}" srcOrd="0" destOrd="0" presId="urn:microsoft.com/office/officeart/2005/8/layout/venn1"/>
    <dgm:cxn modelId="{97A1DA80-176B-44FF-A2FA-709553B59C22}" srcId="{53DE20B6-0400-48D4-BDC6-674A28D7F012}" destId="{1EE8A6C0-24DA-4B66-A503-5E79CB458136}" srcOrd="0" destOrd="0" parTransId="{AD9E0D47-DC0F-4109-B3C3-A8E27164088C}" sibTransId="{C3F97825-16F4-496F-9F66-BFD222C54FB4}"/>
    <dgm:cxn modelId="{2F516F17-9B43-4D92-9FD6-1CF4520FC00C}" type="presParOf" srcId="{2093ACDB-BFF3-4166-B5BD-CA351A16C133}" destId="{5F155146-9D07-4E2D-BDE6-6C06364B74CC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B9ECF67-9D70-4E9D-8516-D248256AADA4}" type="doc">
      <dgm:prSet loTypeId="urn:microsoft.com/office/officeart/2005/8/layout/venn1" loCatId="relationship" qsTypeId="urn:microsoft.com/office/officeart/2005/8/quickstyle/simple1#21" qsCatId="simple" csTypeId="urn:microsoft.com/office/officeart/2005/8/colors/colorful5#3" csCatId="colorful" phldr="1"/>
      <dgm:spPr/>
      <dgm:t>
        <a:bodyPr/>
        <a:lstStyle/>
        <a:p>
          <a:endParaRPr lang="en-US"/>
        </a:p>
      </dgm:t>
    </dgm:pt>
    <dgm:pt modelId="{B3C8AD94-AA54-4DC0-AFD3-9C130070BC41}">
      <dgm:prSet/>
      <dgm:spPr/>
      <dgm:t>
        <a:bodyPr/>
        <a:lstStyle/>
        <a:p>
          <a:pPr rtl="0"/>
          <a:r>
            <a:rPr lang="en-US" dirty="0"/>
            <a:t>7</a:t>
          </a:r>
        </a:p>
      </dgm:t>
    </dgm:pt>
    <dgm:pt modelId="{719FEA9C-DB7B-43EC-A2AF-589E0C3D6ECD}" cxnId="{F9210B7B-75B5-441F-A25E-A3A4D66926AE}" type="parTrans">
      <dgm:prSet/>
      <dgm:spPr/>
      <dgm:t>
        <a:bodyPr/>
        <a:lstStyle/>
        <a:p>
          <a:endParaRPr lang="en-US"/>
        </a:p>
      </dgm:t>
    </dgm:pt>
    <dgm:pt modelId="{A8FF4FF2-B036-4961-9E21-C4C2E4DCB5E9}" cxnId="{F9210B7B-75B5-441F-A25E-A3A4D66926AE}" type="sibTrans">
      <dgm:prSet/>
      <dgm:spPr/>
      <dgm:t>
        <a:bodyPr/>
        <a:lstStyle/>
        <a:p>
          <a:endParaRPr lang="en-US"/>
        </a:p>
      </dgm:t>
    </dgm:pt>
    <dgm:pt modelId="{7A1C834B-7C5E-44F4-871F-BAF80A52371F}" type="pres">
      <dgm:prSet presAssocID="{EB9ECF67-9D70-4E9D-8516-D248256AADA4}" presName="compositeShape" presStyleCnt="0">
        <dgm:presLayoutVars>
          <dgm:chMax val="7"/>
          <dgm:dir/>
          <dgm:resizeHandles val="exact"/>
        </dgm:presLayoutVars>
      </dgm:prSet>
      <dgm:spPr/>
    </dgm:pt>
    <dgm:pt modelId="{4C397D00-21AB-4A30-95B9-B925363A8B4B}" type="pres">
      <dgm:prSet presAssocID="{B3C8AD94-AA54-4DC0-AFD3-9C130070BC41}" presName="circ1TxSh" presStyleLbl="vennNode1" presStyleIdx="0" presStyleCnt="1" custScaleX="173333"/>
      <dgm:spPr/>
    </dgm:pt>
  </dgm:ptLst>
  <dgm:cxnLst>
    <dgm:cxn modelId="{37DAFA5D-C49F-4CD5-9CA2-1FDE84EE7F53}" type="presOf" srcId="{EB9ECF67-9D70-4E9D-8516-D248256AADA4}" destId="{7A1C834B-7C5E-44F4-871F-BAF80A52371F}" srcOrd="0" destOrd="0" presId="urn:microsoft.com/office/officeart/2005/8/layout/venn1"/>
    <dgm:cxn modelId="{F9210B7B-75B5-441F-A25E-A3A4D66926AE}" srcId="{EB9ECF67-9D70-4E9D-8516-D248256AADA4}" destId="{B3C8AD94-AA54-4DC0-AFD3-9C130070BC41}" srcOrd="0" destOrd="0" parTransId="{719FEA9C-DB7B-43EC-A2AF-589E0C3D6ECD}" sibTransId="{A8FF4FF2-B036-4961-9E21-C4C2E4DCB5E9}"/>
    <dgm:cxn modelId="{E36E5EE9-D14A-447D-9F3D-963E294B8650}" type="presOf" srcId="{B3C8AD94-AA54-4DC0-AFD3-9C130070BC41}" destId="{4C397D00-21AB-4A30-95B9-B925363A8B4B}" srcOrd="0" destOrd="0" presId="urn:microsoft.com/office/officeart/2005/8/layout/venn1"/>
    <dgm:cxn modelId="{A7D1D0E6-15AF-4403-AC41-80783270C848}" type="presParOf" srcId="{7A1C834B-7C5E-44F4-871F-BAF80A52371F}" destId="{4C397D00-21AB-4A30-95B9-B925363A8B4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8EE33A2-2C5E-4D9F-93A0-20839E99483F}" type="doc">
      <dgm:prSet loTypeId="urn:microsoft.com/office/officeart/2005/8/layout/hProcess9#1" loCatId="process" qsTypeId="urn:microsoft.com/office/officeart/2005/8/quickstyle/simple1#12" qsCatId="simple" csTypeId="urn:microsoft.com/office/officeart/2005/8/colors/colorful2#4" csCatId="colorful"/>
      <dgm:spPr/>
      <dgm:t>
        <a:bodyPr/>
        <a:lstStyle/>
        <a:p>
          <a:endParaRPr lang="en-GB"/>
        </a:p>
      </dgm:t>
    </dgm:pt>
    <dgm:pt modelId="{E1EFDE91-E710-4722-9D7D-4FB9959DA4D7}">
      <dgm:prSet/>
      <dgm:spPr/>
      <dgm:t>
        <a:bodyPr/>
        <a:lstStyle/>
        <a:p>
          <a:pPr rtl="0"/>
          <a:r>
            <a:rPr lang="en-GB" dirty="0" err="1"/>
            <a:t>Ilmu</a:t>
          </a:r>
          <a:r>
            <a:rPr lang="en-GB" dirty="0"/>
            <a:t>, </a:t>
          </a:r>
          <a:r>
            <a:rPr lang="en-GB" dirty="0" err="1"/>
            <a:t>Iman</a:t>
          </a:r>
          <a:r>
            <a:rPr lang="en-GB" dirty="0"/>
            <a:t>, </a:t>
          </a:r>
          <a:r>
            <a:rPr lang="en-GB" dirty="0" err="1"/>
            <a:t>Amal</a:t>
          </a:r>
          <a:r>
            <a:rPr lang="en-GB" dirty="0"/>
            <a:t> </a:t>
          </a:r>
          <a:r>
            <a:rPr lang="en-GB" dirty="0" err="1"/>
            <a:t>salih</a:t>
          </a:r>
          <a:endParaRPr lang="en-GB" dirty="0"/>
        </a:p>
      </dgm:t>
    </dgm:pt>
    <dgm:pt modelId="{5F25662D-2ECC-4080-BC1D-0137D9D3C711}" cxnId="{57CC9DFB-2065-43C0-8AF0-FA6B3BEA2A87}" type="parTrans">
      <dgm:prSet/>
      <dgm:spPr/>
      <dgm:t>
        <a:bodyPr/>
        <a:lstStyle/>
        <a:p>
          <a:endParaRPr lang="en-GB"/>
        </a:p>
      </dgm:t>
    </dgm:pt>
    <dgm:pt modelId="{53099F09-2F10-450A-9479-E6C825277DA3}" cxnId="{57CC9DFB-2065-43C0-8AF0-FA6B3BEA2A87}" type="sibTrans">
      <dgm:prSet/>
      <dgm:spPr/>
      <dgm:t>
        <a:bodyPr/>
        <a:lstStyle/>
        <a:p>
          <a:endParaRPr lang="en-GB"/>
        </a:p>
      </dgm:t>
    </dgm:pt>
    <dgm:pt modelId="{CC8DE9F8-86DC-4615-BE4D-ACAA281B8894}">
      <dgm:prSet/>
      <dgm:spPr/>
      <dgm:t>
        <a:bodyPr/>
        <a:lstStyle/>
        <a:p>
          <a:pPr rtl="0"/>
          <a:r>
            <a:rPr lang="en-GB"/>
            <a:t>Ulul Albab, derajat mulia</a:t>
          </a:r>
        </a:p>
      </dgm:t>
    </dgm:pt>
    <dgm:pt modelId="{135E26E6-E383-461B-871A-1CD1B3D5C58C}" cxnId="{52C22DF0-B8EF-4E50-8227-2CE02684327F}" type="parTrans">
      <dgm:prSet/>
      <dgm:spPr/>
      <dgm:t>
        <a:bodyPr/>
        <a:lstStyle/>
        <a:p>
          <a:endParaRPr lang="en-GB"/>
        </a:p>
      </dgm:t>
    </dgm:pt>
    <dgm:pt modelId="{71E3B25D-B3DD-4ECA-9771-F55C8292D101}" cxnId="{52C22DF0-B8EF-4E50-8227-2CE02684327F}" type="sibTrans">
      <dgm:prSet/>
      <dgm:spPr/>
      <dgm:t>
        <a:bodyPr/>
        <a:lstStyle/>
        <a:p>
          <a:endParaRPr lang="en-GB"/>
        </a:p>
      </dgm:t>
    </dgm:pt>
    <dgm:pt modelId="{9118659B-0534-455D-8A2F-ACD479E5DA0F}" type="pres">
      <dgm:prSet presAssocID="{08EE33A2-2C5E-4D9F-93A0-20839E99483F}" presName="CompostProcess" presStyleCnt="0">
        <dgm:presLayoutVars>
          <dgm:dir/>
          <dgm:resizeHandles val="exact"/>
        </dgm:presLayoutVars>
      </dgm:prSet>
      <dgm:spPr/>
    </dgm:pt>
    <dgm:pt modelId="{37CA92C2-2053-4D14-B7F8-AFD5314439CD}" type="pres">
      <dgm:prSet presAssocID="{08EE33A2-2C5E-4D9F-93A0-20839E99483F}" presName="arrow" presStyleLbl="bgShp" presStyleIdx="0" presStyleCnt="1"/>
      <dgm:spPr/>
    </dgm:pt>
    <dgm:pt modelId="{37304157-6930-4DE0-BF63-C51510E6E2B6}" type="pres">
      <dgm:prSet presAssocID="{08EE33A2-2C5E-4D9F-93A0-20839E99483F}" presName="linearProcess" presStyleCnt="0"/>
      <dgm:spPr/>
    </dgm:pt>
    <dgm:pt modelId="{EB54E9EB-D240-477B-85E3-07EACC73AA66}" type="pres">
      <dgm:prSet presAssocID="{E1EFDE91-E710-4722-9D7D-4FB9959DA4D7}" presName="textNode" presStyleLbl="node1" presStyleIdx="0" presStyleCnt="2">
        <dgm:presLayoutVars>
          <dgm:bulletEnabled val="1"/>
        </dgm:presLayoutVars>
      </dgm:prSet>
      <dgm:spPr/>
    </dgm:pt>
    <dgm:pt modelId="{972C4C5A-F0A4-463C-8B79-9D3C373B8708}" type="pres">
      <dgm:prSet presAssocID="{53099F09-2F10-450A-9479-E6C825277DA3}" presName="sibTrans" presStyleCnt="0"/>
      <dgm:spPr/>
    </dgm:pt>
    <dgm:pt modelId="{2129E8D6-49DD-41BD-9620-5BE03EDFE552}" type="pres">
      <dgm:prSet presAssocID="{CC8DE9F8-86DC-4615-BE4D-ACAA281B8894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26BBD138-A426-46AB-9AD8-69FCAD341623}" type="presOf" srcId="{CC8DE9F8-86DC-4615-BE4D-ACAA281B8894}" destId="{2129E8D6-49DD-41BD-9620-5BE03EDFE552}" srcOrd="0" destOrd="0" presId="urn:microsoft.com/office/officeart/2005/8/layout/hProcess9#1"/>
    <dgm:cxn modelId="{799BEC7D-6C33-4F34-8828-690C74A368E4}" type="presOf" srcId="{E1EFDE91-E710-4722-9D7D-4FB9959DA4D7}" destId="{EB54E9EB-D240-477B-85E3-07EACC73AA66}" srcOrd="0" destOrd="0" presId="urn:microsoft.com/office/officeart/2005/8/layout/hProcess9#1"/>
    <dgm:cxn modelId="{1B8591AB-231C-42F4-9AC3-B7D6429E09CD}" type="presOf" srcId="{08EE33A2-2C5E-4D9F-93A0-20839E99483F}" destId="{9118659B-0534-455D-8A2F-ACD479E5DA0F}" srcOrd="0" destOrd="0" presId="urn:microsoft.com/office/officeart/2005/8/layout/hProcess9#1"/>
    <dgm:cxn modelId="{52C22DF0-B8EF-4E50-8227-2CE02684327F}" srcId="{08EE33A2-2C5E-4D9F-93A0-20839E99483F}" destId="{CC8DE9F8-86DC-4615-BE4D-ACAA281B8894}" srcOrd="1" destOrd="0" parTransId="{135E26E6-E383-461B-871A-1CD1B3D5C58C}" sibTransId="{71E3B25D-B3DD-4ECA-9771-F55C8292D101}"/>
    <dgm:cxn modelId="{57CC9DFB-2065-43C0-8AF0-FA6B3BEA2A87}" srcId="{08EE33A2-2C5E-4D9F-93A0-20839E99483F}" destId="{E1EFDE91-E710-4722-9D7D-4FB9959DA4D7}" srcOrd="0" destOrd="0" parTransId="{5F25662D-2ECC-4080-BC1D-0137D9D3C711}" sibTransId="{53099F09-2F10-450A-9479-E6C825277DA3}"/>
    <dgm:cxn modelId="{2F83CFBC-108A-466D-99DC-77C782B15D53}" type="presParOf" srcId="{9118659B-0534-455D-8A2F-ACD479E5DA0F}" destId="{37CA92C2-2053-4D14-B7F8-AFD5314439CD}" srcOrd="0" destOrd="0" presId="urn:microsoft.com/office/officeart/2005/8/layout/hProcess9#1"/>
    <dgm:cxn modelId="{ABDC6EBB-D9A2-4E75-8889-000E6C2E5233}" type="presParOf" srcId="{9118659B-0534-455D-8A2F-ACD479E5DA0F}" destId="{37304157-6930-4DE0-BF63-C51510E6E2B6}" srcOrd="1" destOrd="0" presId="urn:microsoft.com/office/officeart/2005/8/layout/hProcess9#1"/>
    <dgm:cxn modelId="{0AFD7301-F727-4FBB-AE33-DACCABDFD3B1}" type="presParOf" srcId="{37304157-6930-4DE0-BF63-C51510E6E2B6}" destId="{EB54E9EB-D240-477B-85E3-07EACC73AA66}" srcOrd="0" destOrd="0" presId="urn:microsoft.com/office/officeart/2005/8/layout/hProcess9#1"/>
    <dgm:cxn modelId="{74AA76FA-33E8-4AE7-82F8-16B191FF2362}" type="presParOf" srcId="{37304157-6930-4DE0-BF63-C51510E6E2B6}" destId="{972C4C5A-F0A4-463C-8B79-9D3C373B8708}" srcOrd="1" destOrd="0" presId="urn:microsoft.com/office/officeart/2005/8/layout/hProcess9#1"/>
    <dgm:cxn modelId="{11925FAD-3C97-454C-92D1-32D1C43023BF}" type="presParOf" srcId="{37304157-6930-4DE0-BF63-C51510E6E2B6}" destId="{2129E8D6-49DD-41BD-9620-5BE03EDFE552}" srcOrd="2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770CB5F-4A7D-4D2C-8D51-951A2F94C440}" type="doc">
      <dgm:prSet loTypeId="urn:microsoft.com/office/officeart/2005/8/layout/vList5" loCatId="list" qsTypeId="urn:microsoft.com/office/officeart/2005/8/quickstyle/simple1#13" qsCatId="simple" csTypeId="urn:microsoft.com/office/officeart/2005/8/colors/accent1_2#4" csCatId="accent1" phldr="1"/>
      <dgm:spPr/>
      <dgm:t>
        <a:bodyPr/>
        <a:lstStyle/>
        <a:p>
          <a:endParaRPr lang="en-GB"/>
        </a:p>
      </dgm:t>
    </dgm:pt>
    <dgm:pt modelId="{7703A809-D54D-4B52-9F50-46ABF0EDBE13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GB"/>
            <a:t>Ilmuwan</a:t>
          </a:r>
        </a:p>
      </dgm:t>
    </dgm:pt>
    <dgm:pt modelId="{2979DB7F-C1C7-4298-8E99-F57658DE5117}" cxnId="{1DE0429C-7E23-484E-AF49-A9F8221FED3C}" type="parTrans">
      <dgm:prSet/>
      <dgm:spPr/>
      <dgm:t>
        <a:bodyPr/>
        <a:lstStyle/>
        <a:p>
          <a:endParaRPr lang="en-GB"/>
        </a:p>
      </dgm:t>
    </dgm:pt>
    <dgm:pt modelId="{908459E7-632B-4A67-80C4-99D5A34E1806}" cxnId="{1DE0429C-7E23-484E-AF49-A9F8221FED3C}" type="sibTrans">
      <dgm:prSet/>
      <dgm:spPr/>
      <dgm:t>
        <a:bodyPr/>
        <a:lstStyle/>
        <a:p>
          <a:endParaRPr lang="en-GB"/>
        </a:p>
      </dgm:t>
    </dgm:pt>
    <dgm:pt modelId="{B43A0607-CD76-474D-BE53-624AB9AAEC32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/>
            <a:t>mengajarkan kepada masyarakat, </a:t>
          </a:r>
          <a:endParaRPr lang="en-GB"/>
        </a:p>
      </dgm:t>
    </dgm:pt>
    <dgm:pt modelId="{3E8949C2-4599-4549-A936-9E917487E680}" cxnId="{A6CDEF13-35B7-4B1E-9FE8-6F0FB0F06A07}" type="parTrans">
      <dgm:prSet/>
      <dgm:spPr/>
      <dgm:t>
        <a:bodyPr/>
        <a:lstStyle/>
        <a:p>
          <a:endParaRPr lang="en-GB"/>
        </a:p>
      </dgm:t>
    </dgm:pt>
    <dgm:pt modelId="{480ED813-6183-4EE5-9D25-C7096B38537C}" cxnId="{A6CDEF13-35B7-4B1E-9FE8-6F0FB0F06A07}" type="sibTrans">
      <dgm:prSet/>
      <dgm:spPr/>
      <dgm:t>
        <a:bodyPr/>
        <a:lstStyle/>
        <a:p>
          <a:endParaRPr lang="en-GB"/>
        </a:p>
      </dgm:t>
    </dgm:pt>
    <dgm:pt modelId="{40426E35-5609-43EA-B376-2E6062339B5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memberikan</a:t>
          </a:r>
          <a:r>
            <a:rPr lang="en-US" dirty="0"/>
            <a:t> </a:t>
          </a:r>
          <a:r>
            <a:rPr lang="en-US" dirty="0" err="1"/>
            <a:t>peringatan</a:t>
          </a:r>
          <a:r>
            <a:rPr lang="en-US" dirty="0"/>
            <a:t>, </a:t>
          </a:r>
          <a:endParaRPr lang="en-GB" dirty="0"/>
        </a:p>
      </dgm:t>
    </dgm:pt>
    <dgm:pt modelId="{8C479F80-1C84-4F01-AEF6-9F497225135B}" cxnId="{E752EEBD-4616-4A92-BFA0-8BEF2E488CBA}" type="parTrans">
      <dgm:prSet/>
      <dgm:spPr/>
      <dgm:t>
        <a:bodyPr/>
        <a:lstStyle/>
        <a:p>
          <a:endParaRPr lang="en-GB"/>
        </a:p>
      </dgm:t>
    </dgm:pt>
    <dgm:pt modelId="{F1486F63-B4A6-4A6B-AFFE-1AA3BF76893D}" cxnId="{E752EEBD-4616-4A92-BFA0-8BEF2E488CBA}" type="sibTrans">
      <dgm:prSet/>
      <dgm:spPr/>
      <dgm:t>
        <a:bodyPr/>
        <a:lstStyle/>
        <a:p>
          <a:endParaRPr lang="en-GB"/>
        </a:p>
      </dgm:t>
    </dgm:pt>
    <dgm:pt modelId="{866AB7AF-C39E-4503-8828-8B0C02DF1B8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/>
            <a:t>memanfaatkan untuk kemaslahatan dan </a:t>
          </a:r>
          <a:endParaRPr lang="en-GB"/>
        </a:p>
      </dgm:t>
    </dgm:pt>
    <dgm:pt modelId="{6B3B38E3-0DE9-4F84-946F-B6EF93BC02AF}" cxnId="{973558F6-CA5A-4910-9B95-6ABA9C16D5B3}" type="parTrans">
      <dgm:prSet/>
      <dgm:spPr/>
      <dgm:t>
        <a:bodyPr/>
        <a:lstStyle/>
        <a:p>
          <a:endParaRPr lang="en-GB"/>
        </a:p>
      </dgm:t>
    </dgm:pt>
    <dgm:pt modelId="{15BA041F-A0CC-4EEF-A622-D51264E20909}" cxnId="{973558F6-CA5A-4910-9B95-6ABA9C16D5B3}" type="sibTrans">
      <dgm:prSet/>
      <dgm:spPr/>
      <dgm:t>
        <a:bodyPr/>
        <a:lstStyle/>
        <a:p>
          <a:endParaRPr lang="en-GB"/>
        </a:p>
      </dgm:t>
    </dgm:pt>
    <dgm:pt modelId="{766ED0EC-FE7B-4014-AE00-594A90C11CD5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/>
            <a:t>mencerahkan kehidupan</a:t>
          </a:r>
          <a:endParaRPr lang="en-GB"/>
        </a:p>
      </dgm:t>
    </dgm:pt>
    <dgm:pt modelId="{1A525AB9-F502-4C65-9FB9-3A1C0FAA586C}" cxnId="{DD1E4F9A-2DA0-43A4-8FF8-BF9BA10CC52A}" type="parTrans">
      <dgm:prSet/>
      <dgm:spPr/>
      <dgm:t>
        <a:bodyPr/>
        <a:lstStyle/>
        <a:p>
          <a:endParaRPr lang="en-GB"/>
        </a:p>
      </dgm:t>
    </dgm:pt>
    <dgm:pt modelId="{6ECC97CB-2567-4CE8-A9C0-5A877A12C7BE}" cxnId="{DD1E4F9A-2DA0-43A4-8FF8-BF9BA10CC52A}" type="sibTrans">
      <dgm:prSet/>
      <dgm:spPr/>
      <dgm:t>
        <a:bodyPr/>
        <a:lstStyle/>
        <a:p>
          <a:endParaRPr lang="en-GB"/>
        </a:p>
      </dgm:t>
    </dgm:pt>
    <dgm:pt modelId="{19C355A4-8D5F-40C4-80AB-FBEA0EA2EB45}" type="pres">
      <dgm:prSet presAssocID="{0770CB5F-4A7D-4D2C-8D51-951A2F94C440}" presName="Name0" presStyleCnt="0">
        <dgm:presLayoutVars>
          <dgm:dir/>
          <dgm:animLvl val="lvl"/>
          <dgm:resizeHandles val="exact"/>
        </dgm:presLayoutVars>
      </dgm:prSet>
      <dgm:spPr/>
    </dgm:pt>
    <dgm:pt modelId="{462F815D-3783-49F4-84FE-C3FB985EEB4E}" type="pres">
      <dgm:prSet presAssocID="{7703A809-D54D-4B52-9F50-46ABF0EDBE13}" presName="linNode" presStyleCnt="0"/>
      <dgm:spPr/>
    </dgm:pt>
    <dgm:pt modelId="{719AF824-53EB-4F33-8545-7A33314B8718}" type="pres">
      <dgm:prSet presAssocID="{7703A809-D54D-4B52-9F50-46ABF0EDBE1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A186CE2B-EEEB-46A6-9927-C681CB6665E5}" type="pres">
      <dgm:prSet presAssocID="{7703A809-D54D-4B52-9F50-46ABF0EDBE13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6CDEF13-35B7-4B1E-9FE8-6F0FB0F06A07}" srcId="{7703A809-D54D-4B52-9F50-46ABF0EDBE13}" destId="{B43A0607-CD76-474D-BE53-624AB9AAEC32}" srcOrd="0" destOrd="0" parTransId="{3E8949C2-4599-4549-A936-9E917487E680}" sibTransId="{480ED813-6183-4EE5-9D25-C7096B38537C}"/>
    <dgm:cxn modelId="{68E64438-5820-4E41-8DA1-3ABEA3371781}" type="presOf" srcId="{7703A809-D54D-4B52-9F50-46ABF0EDBE13}" destId="{719AF824-53EB-4F33-8545-7A33314B8718}" srcOrd="0" destOrd="0" presId="urn:microsoft.com/office/officeart/2005/8/layout/vList5"/>
    <dgm:cxn modelId="{8A99404B-5243-4A6A-B1B8-0F7F222478B8}" type="presOf" srcId="{40426E35-5609-43EA-B376-2E6062339B54}" destId="{A186CE2B-EEEB-46A6-9927-C681CB6665E5}" srcOrd="0" destOrd="1" presId="urn:microsoft.com/office/officeart/2005/8/layout/vList5"/>
    <dgm:cxn modelId="{2F632E82-5C51-4A6E-88D4-BD95A302032B}" type="presOf" srcId="{766ED0EC-FE7B-4014-AE00-594A90C11CD5}" destId="{A186CE2B-EEEB-46A6-9927-C681CB6665E5}" srcOrd="0" destOrd="3" presId="urn:microsoft.com/office/officeart/2005/8/layout/vList5"/>
    <dgm:cxn modelId="{DD1E4F9A-2DA0-43A4-8FF8-BF9BA10CC52A}" srcId="{7703A809-D54D-4B52-9F50-46ABF0EDBE13}" destId="{766ED0EC-FE7B-4014-AE00-594A90C11CD5}" srcOrd="3" destOrd="0" parTransId="{1A525AB9-F502-4C65-9FB9-3A1C0FAA586C}" sibTransId="{6ECC97CB-2567-4CE8-A9C0-5A877A12C7BE}"/>
    <dgm:cxn modelId="{1DE0429C-7E23-484E-AF49-A9F8221FED3C}" srcId="{0770CB5F-4A7D-4D2C-8D51-951A2F94C440}" destId="{7703A809-D54D-4B52-9F50-46ABF0EDBE13}" srcOrd="0" destOrd="0" parTransId="{2979DB7F-C1C7-4298-8E99-F57658DE5117}" sibTransId="{908459E7-632B-4A67-80C4-99D5A34E1806}"/>
    <dgm:cxn modelId="{82E8B5B2-65C8-41EB-9CE9-01E1A72475EB}" type="presOf" srcId="{0770CB5F-4A7D-4D2C-8D51-951A2F94C440}" destId="{19C355A4-8D5F-40C4-80AB-FBEA0EA2EB45}" srcOrd="0" destOrd="0" presId="urn:microsoft.com/office/officeart/2005/8/layout/vList5"/>
    <dgm:cxn modelId="{E752EEBD-4616-4A92-BFA0-8BEF2E488CBA}" srcId="{7703A809-D54D-4B52-9F50-46ABF0EDBE13}" destId="{40426E35-5609-43EA-B376-2E6062339B54}" srcOrd="1" destOrd="0" parTransId="{8C479F80-1C84-4F01-AEF6-9F497225135B}" sibTransId="{F1486F63-B4A6-4A6B-AFFE-1AA3BF76893D}"/>
    <dgm:cxn modelId="{7F2F35D3-1B78-4083-9535-F7CD7F1A944B}" type="presOf" srcId="{866AB7AF-C39E-4503-8828-8B0C02DF1B83}" destId="{A186CE2B-EEEB-46A6-9927-C681CB6665E5}" srcOrd="0" destOrd="2" presId="urn:microsoft.com/office/officeart/2005/8/layout/vList5"/>
    <dgm:cxn modelId="{973558F6-CA5A-4910-9B95-6ABA9C16D5B3}" srcId="{7703A809-D54D-4B52-9F50-46ABF0EDBE13}" destId="{866AB7AF-C39E-4503-8828-8B0C02DF1B83}" srcOrd="2" destOrd="0" parTransId="{6B3B38E3-0DE9-4F84-946F-B6EF93BC02AF}" sibTransId="{15BA041F-A0CC-4EEF-A622-D51264E20909}"/>
    <dgm:cxn modelId="{E31762FA-4FF7-4BC9-A873-35994417547A}" type="presOf" srcId="{B43A0607-CD76-474D-BE53-624AB9AAEC32}" destId="{A186CE2B-EEEB-46A6-9927-C681CB6665E5}" srcOrd="0" destOrd="0" presId="urn:microsoft.com/office/officeart/2005/8/layout/vList5"/>
    <dgm:cxn modelId="{BF0E8227-4F84-4F7E-B28A-B8268A13D0FE}" type="presParOf" srcId="{19C355A4-8D5F-40C4-80AB-FBEA0EA2EB45}" destId="{462F815D-3783-49F4-84FE-C3FB985EEB4E}" srcOrd="0" destOrd="0" presId="urn:microsoft.com/office/officeart/2005/8/layout/vList5"/>
    <dgm:cxn modelId="{81BB778E-0A85-4588-BC91-AA63374B9515}" type="presParOf" srcId="{462F815D-3783-49F4-84FE-C3FB985EEB4E}" destId="{719AF824-53EB-4F33-8545-7A33314B8718}" srcOrd="0" destOrd="0" presId="urn:microsoft.com/office/officeart/2005/8/layout/vList5"/>
    <dgm:cxn modelId="{444529F7-E35C-45AE-A981-B8CA0AE6F937}" type="presParOf" srcId="{462F815D-3783-49F4-84FE-C3FB985EEB4E}" destId="{A186CE2B-EEEB-46A6-9927-C681CB6665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D816D95-9156-44C6-B12E-AAF4E8B213F2}" type="doc">
      <dgm:prSet loTypeId="urn:microsoft.com/office/officeart/2005/8/layout/vList5" loCatId="list" qsTypeId="urn:microsoft.com/office/officeart/2005/8/quickstyle/simple1#14" qsCatId="simple" csTypeId="urn:microsoft.com/office/officeart/2005/8/colors/accent1_2#5" csCatId="accent1" phldr="1"/>
      <dgm:spPr/>
      <dgm:t>
        <a:bodyPr/>
        <a:lstStyle/>
        <a:p>
          <a:endParaRPr lang="en-GB"/>
        </a:p>
      </dgm:t>
    </dgm:pt>
    <dgm:pt modelId="{66526C66-A008-476D-8A13-FF8336576A6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1" dirty="0" err="1"/>
            <a:t>ibadah</a:t>
          </a:r>
          <a:r>
            <a:rPr lang="en-US" sz="2800" b="1" dirty="0"/>
            <a:t>, jihad, </a:t>
          </a:r>
          <a:r>
            <a:rPr lang="en-US" sz="2800" b="1" dirty="0" err="1"/>
            <a:t>dakwah</a:t>
          </a:r>
          <a:endParaRPr lang="en-GB" sz="2800" b="1" dirty="0"/>
        </a:p>
      </dgm:t>
    </dgm:pt>
    <dgm:pt modelId="{5A0DC1EE-1FBA-4271-8B73-80A232D7D619}" cxnId="{94A39029-E6DB-48DF-8260-F5A933898194}" type="parTrans">
      <dgm:prSet/>
      <dgm:spPr/>
      <dgm:t>
        <a:bodyPr/>
        <a:lstStyle/>
        <a:p>
          <a:endParaRPr lang="en-GB"/>
        </a:p>
      </dgm:t>
    </dgm:pt>
    <dgm:pt modelId="{15FD7B26-2240-456C-8B02-92D8DEC76AF4}" cxnId="{94A39029-E6DB-48DF-8260-F5A933898194}" type="sibTrans">
      <dgm:prSet/>
      <dgm:spPr/>
      <dgm:t>
        <a:bodyPr/>
        <a:lstStyle/>
        <a:p>
          <a:endParaRPr lang="en-GB"/>
        </a:p>
      </dgm:t>
    </dgm:pt>
    <dgm:pt modelId="{C76364B4-F3E8-4F90-93EB-903BA79B791D}" type="pres">
      <dgm:prSet presAssocID="{6D816D95-9156-44C6-B12E-AAF4E8B213F2}" presName="Name0" presStyleCnt="0">
        <dgm:presLayoutVars>
          <dgm:dir/>
          <dgm:animLvl val="lvl"/>
          <dgm:resizeHandles val="exact"/>
        </dgm:presLayoutVars>
      </dgm:prSet>
      <dgm:spPr/>
    </dgm:pt>
    <dgm:pt modelId="{8715EDC2-E626-45E1-9806-69606E17471C}" type="pres">
      <dgm:prSet presAssocID="{66526C66-A008-476D-8A13-FF8336576A63}" presName="linNode" presStyleCnt="0"/>
      <dgm:spPr/>
    </dgm:pt>
    <dgm:pt modelId="{2AFA783C-1F4F-44B5-99FD-66CDC6F72545}" type="pres">
      <dgm:prSet presAssocID="{66526C66-A008-476D-8A13-FF8336576A63}" presName="parentText" presStyleLbl="node1" presStyleIdx="0" presStyleCnt="1" custScaleX="275441">
        <dgm:presLayoutVars>
          <dgm:chMax val="1"/>
          <dgm:bulletEnabled val="1"/>
        </dgm:presLayoutVars>
      </dgm:prSet>
      <dgm:spPr/>
    </dgm:pt>
  </dgm:ptLst>
  <dgm:cxnLst>
    <dgm:cxn modelId="{9A5C8519-E2FC-495A-A5D2-5B835E0EEFE9}" type="presOf" srcId="{6D816D95-9156-44C6-B12E-AAF4E8B213F2}" destId="{C76364B4-F3E8-4F90-93EB-903BA79B791D}" srcOrd="0" destOrd="0" presId="urn:microsoft.com/office/officeart/2005/8/layout/vList5"/>
    <dgm:cxn modelId="{94A39029-E6DB-48DF-8260-F5A933898194}" srcId="{6D816D95-9156-44C6-B12E-AAF4E8B213F2}" destId="{66526C66-A008-476D-8A13-FF8336576A63}" srcOrd="0" destOrd="0" parTransId="{5A0DC1EE-1FBA-4271-8B73-80A232D7D619}" sibTransId="{15FD7B26-2240-456C-8B02-92D8DEC76AF4}"/>
    <dgm:cxn modelId="{E90D339E-63D4-4B44-B3B8-3358A4368DD4}" type="presOf" srcId="{66526C66-A008-476D-8A13-FF8336576A63}" destId="{2AFA783C-1F4F-44B5-99FD-66CDC6F72545}" srcOrd="0" destOrd="0" presId="urn:microsoft.com/office/officeart/2005/8/layout/vList5"/>
    <dgm:cxn modelId="{9CCC8572-2F7A-4216-80C1-78EE98CA748B}" type="presParOf" srcId="{C76364B4-F3E8-4F90-93EB-903BA79B791D}" destId="{8715EDC2-E626-45E1-9806-69606E17471C}" srcOrd="0" destOrd="0" presId="urn:microsoft.com/office/officeart/2005/8/layout/vList5"/>
    <dgm:cxn modelId="{059929E3-4770-4A8C-9508-122BABABE65D}" type="presParOf" srcId="{8715EDC2-E626-45E1-9806-69606E17471C}" destId="{2AFA783C-1F4F-44B5-99FD-66CDC6F7254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76752D1-9002-4A36-B040-72DC344271ED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E4302-8A11-4DEC-9C67-C9836DA8085A}">
      <dgm:prSet custT="1"/>
      <dgm:spPr/>
      <dgm:t>
        <a:bodyPr/>
        <a:lstStyle/>
        <a:p>
          <a:pPr rtl="0"/>
          <a:r>
            <a:rPr lang="en-US" sz="2800" dirty="0"/>
            <a:t>‘</a:t>
          </a:r>
          <a:r>
            <a:rPr lang="en-US" sz="2800" dirty="0" err="1"/>
            <a:t>Aisyiyah</a:t>
          </a:r>
          <a:r>
            <a:rPr lang="en-US" sz="2800" dirty="0"/>
            <a:t> </a:t>
          </a:r>
          <a:r>
            <a:rPr lang="id-ID" sz="2800" dirty="0"/>
            <a:t>juga melakukan pengajian pada Suku </a:t>
          </a:r>
          <a:r>
            <a:rPr lang="en-US" sz="2800" dirty="0" err="1"/>
            <a:t>Baduy</a:t>
          </a:r>
          <a:r>
            <a:rPr lang="id-ID" sz="2800" dirty="0"/>
            <a:t>, </a:t>
          </a:r>
          <a:r>
            <a:rPr lang="en-US" sz="2800" dirty="0" err="1"/>
            <a:t>Banten</a:t>
          </a:r>
          <a:r>
            <a:rPr lang="en-US" sz="2800" dirty="0"/>
            <a:t> – </a:t>
          </a:r>
          <a:r>
            <a:rPr lang="id-ID" sz="2800" dirty="0"/>
            <a:t>Jawa Barat</a:t>
          </a:r>
          <a:endParaRPr lang="en-US" sz="2800" dirty="0"/>
        </a:p>
      </dgm:t>
    </dgm:pt>
    <dgm:pt modelId="{AF556028-085E-40C9-9DA2-89AD3A5270CA}" cxnId="{29A2B24E-AC7A-4503-91A8-39AE2C5576C0}" type="parTrans">
      <dgm:prSet/>
      <dgm:spPr/>
      <dgm:t>
        <a:bodyPr/>
        <a:lstStyle/>
        <a:p>
          <a:endParaRPr lang="en-US" sz="2000"/>
        </a:p>
      </dgm:t>
    </dgm:pt>
    <dgm:pt modelId="{01624990-7A8F-415F-AA1A-00A301C1EEBA}" cxnId="{29A2B24E-AC7A-4503-91A8-39AE2C5576C0}" type="sibTrans">
      <dgm:prSet/>
      <dgm:spPr/>
      <dgm:t>
        <a:bodyPr/>
        <a:lstStyle/>
        <a:p>
          <a:endParaRPr lang="en-US" sz="2000"/>
        </a:p>
      </dgm:t>
    </dgm:pt>
    <dgm:pt modelId="{29CDC552-2465-45A1-A129-E5606A8A97B1}" type="pres">
      <dgm:prSet presAssocID="{676752D1-9002-4A36-B040-72DC344271ED}" presName="linear" presStyleCnt="0">
        <dgm:presLayoutVars>
          <dgm:animLvl val="lvl"/>
          <dgm:resizeHandles val="exact"/>
        </dgm:presLayoutVars>
      </dgm:prSet>
      <dgm:spPr/>
    </dgm:pt>
    <dgm:pt modelId="{DA59E5D1-8954-4A3F-9E08-930A612F8F8C}" type="pres">
      <dgm:prSet presAssocID="{655E4302-8A11-4DEC-9C67-C9836DA8085A}" presName="parentText" presStyleLbl="node1" presStyleIdx="0" presStyleCnt="1" custScaleX="100000" custScaleY="68708">
        <dgm:presLayoutVars>
          <dgm:chMax val="0"/>
          <dgm:bulletEnabled val="1"/>
        </dgm:presLayoutVars>
      </dgm:prSet>
      <dgm:spPr/>
    </dgm:pt>
  </dgm:ptLst>
  <dgm:cxnLst>
    <dgm:cxn modelId="{29A2B24E-AC7A-4503-91A8-39AE2C5576C0}" srcId="{676752D1-9002-4A36-B040-72DC344271ED}" destId="{655E4302-8A11-4DEC-9C67-C9836DA8085A}" srcOrd="0" destOrd="0" parTransId="{AF556028-085E-40C9-9DA2-89AD3A5270CA}" sibTransId="{01624990-7A8F-415F-AA1A-00A301C1EEBA}"/>
    <dgm:cxn modelId="{5CC523CE-AFA7-4629-BF61-EC9C2955FF00}" type="presOf" srcId="{676752D1-9002-4A36-B040-72DC344271ED}" destId="{29CDC552-2465-45A1-A129-E5606A8A97B1}" srcOrd="0" destOrd="0" presId="urn:microsoft.com/office/officeart/2005/8/layout/vList2"/>
    <dgm:cxn modelId="{05237ED9-D7A0-4112-89E6-797377518A3E}" type="presOf" srcId="{655E4302-8A11-4DEC-9C67-C9836DA8085A}" destId="{DA59E5D1-8954-4A3F-9E08-930A612F8F8C}" srcOrd="0" destOrd="0" presId="urn:microsoft.com/office/officeart/2005/8/layout/vList2"/>
    <dgm:cxn modelId="{D284796D-6DF3-45A7-B18F-5F4C30C13FEF}" type="presParOf" srcId="{29CDC552-2465-45A1-A129-E5606A8A97B1}" destId="{DA59E5D1-8954-4A3F-9E08-930A612F8F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F213527-9941-4B5B-A524-DFD40B514531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2E3D814-235A-489C-9166-D214894B54F9}">
      <dgm:prSet custT="1"/>
      <dgm:spPr/>
      <dgm:t>
        <a:bodyPr/>
        <a:lstStyle/>
        <a:p>
          <a:pPr rtl="0"/>
          <a:r>
            <a:rPr lang="id-ID" sz="2400" dirty="0"/>
            <a:t>Bangunan darurat TK ABA ‘Aisyiyah sepanjang gempa bumi </a:t>
          </a:r>
          <a:r>
            <a:rPr lang="en-US" sz="2400" dirty="0"/>
            <a:t>2007</a:t>
          </a:r>
          <a:r>
            <a:rPr lang="id-ID" sz="2400" dirty="0"/>
            <a:t> </a:t>
          </a:r>
          <a:endParaRPr lang="en-GB" sz="2400" dirty="0"/>
        </a:p>
      </dgm:t>
    </dgm:pt>
    <dgm:pt modelId="{B2A8ED1D-3679-4B93-BBA3-71B5C1B0CC33}" cxnId="{AEFA6294-D2BB-4391-A95A-68F803FBCC44}" type="parTrans">
      <dgm:prSet/>
      <dgm:spPr/>
      <dgm:t>
        <a:bodyPr/>
        <a:lstStyle/>
        <a:p>
          <a:endParaRPr lang="en-US" sz="2000"/>
        </a:p>
      </dgm:t>
    </dgm:pt>
    <dgm:pt modelId="{EBD9508C-4298-4B8D-A918-E8CA145F91AB}" cxnId="{AEFA6294-D2BB-4391-A95A-68F803FBCC44}" type="sibTrans">
      <dgm:prSet/>
      <dgm:spPr/>
      <dgm:t>
        <a:bodyPr/>
        <a:lstStyle/>
        <a:p>
          <a:endParaRPr lang="en-US" sz="2000"/>
        </a:p>
      </dgm:t>
    </dgm:pt>
    <dgm:pt modelId="{7B89BFAE-1C8E-43B8-826E-F408A0D315BC}" type="pres">
      <dgm:prSet presAssocID="{0F213527-9941-4B5B-A524-DFD40B514531}" presName="linear" presStyleCnt="0">
        <dgm:presLayoutVars>
          <dgm:animLvl val="lvl"/>
          <dgm:resizeHandles val="exact"/>
        </dgm:presLayoutVars>
      </dgm:prSet>
      <dgm:spPr/>
    </dgm:pt>
    <dgm:pt modelId="{9E264E65-78F9-4BBD-BA36-69F692EB9711}" type="pres">
      <dgm:prSet presAssocID="{A2E3D814-235A-489C-9166-D214894B54F9}" presName="parentText" presStyleLbl="node1" presStyleIdx="0" presStyleCnt="1" custScaleY="101176">
        <dgm:presLayoutVars>
          <dgm:chMax val="0"/>
          <dgm:bulletEnabled val="1"/>
        </dgm:presLayoutVars>
      </dgm:prSet>
      <dgm:spPr/>
    </dgm:pt>
  </dgm:ptLst>
  <dgm:cxnLst>
    <dgm:cxn modelId="{D6D8CB2C-65D5-4C11-A88C-1A208D9E76FE}" type="presOf" srcId="{0F213527-9941-4B5B-A524-DFD40B514531}" destId="{7B89BFAE-1C8E-43B8-826E-F408A0D315BC}" srcOrd="0" destOrd="0" presId="urn:microsoft.com/office/officeart/2005/8/layout/vList2"/>
    <dgm:cxn modelId="{25952690-E0D4-42E4-B247-5EA069DBE354}" type="presOf" srcId="{A2E3D814-235A-489C-9166-D214894B54F9}" destId="{9E264E65-78F9-4BBD-BA36-69F692EB9711}" srcOrd="0" destOrd="0" presId="urn:microsoft.com/office/officeart/2005/8/layout/vList2"/>
    <dgm:cxn modelId="{AEFA6294-D2BB-4391-A95A-68F803FBCC44}" srcId="{0F213527-9941-4B5B-A524-DFD40B514531}" destId="{A2E3D814-235A-489C-9166-D214894B54F9}" srcOrd="0" destOrd="0" parTransId="{B2A8ED1D-3679-4B93-BBA3-71B5C1B0CC33}" sibTransId="{EBD9508C-4298-4B8D-A918-E8CA145F91AB}"/>
    <dgm:cxn modelId="{21265F6D-27BA-4DAE-BCCF-137A9C258A28}" type="presParOf" srcId="{7B89BFAE-1C8E-43B8-826E-F408A0D315BC}" destId="{9E264E65-78F9-4BBD-BA36-69F692EB97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DEF55-3A38-4DA7-99EB-3EC4F801D083}" type="doc">
      <dgm:prSet loTypeId="urn:microsoft.com/office/officeart/2005/8/layout/vList2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06A4D6D0-79F4-476E-AC60-D7BD5A0790E0}">
      <dgm:prSet/>
      <dgm:spPr/>
      <dgm:t>
        <a:bodyPr/>
        <a:lstStyle/>
        <a:p>
          <a:pPr rtl="0"/>
          <a:r>
            <a:rPr lang="en-US" b="1" dirty="0" err="1"/>
            <a:t>Pengertian</a:t>
          </a:r>
          <a:r>
            <a:rPr lang="en-US" b="1" dirty="0"/>
            <a:t> : </a:t>
          </a:r>
          <a:endParaRPr lang="en-US" dirty="0"/>
        </a:p>
      </dgm:t>
    </dgm:pt>
    <dgm:pt modelId="{CA22C175-3CEE-436B-99FB-1314504D1D11}" cxnId="{75AC674D-50AB-415D-9887-58C1E172BB6F}" type="parTrans">
      <dgm:prSet/>
      <dgm:spPr/>
      <dgm:t>
        <a:bodyPr/>
        <a:lstStyle/>
        <a:p>
          <a:endParaRPr lang="en-US"/>
        </a:p>
      </dgm:t>
    </dgm:pt>
    <dgm:pt modelId="{EC7388FA-B6BE-480E-9FD6-CF73CC0382C9}" cxnId="{75AC674D-50AB-415D-9887-58C1E172BB6F}" type="sibTrans">
      <dgm:prSet/>
      <dgm:spPr/>
      <dgm:t>
        <a:bodyPr/>
        <a:lstStyle/>
        <a:p>
          <a:endParaRPr lang="en-US"/>
        </a:p>
      </dgm:t>
    </dgm:pt>
    <dgm:pt modelId="{6F8D8A5C-73C6-4856-8DF9-F8018423CCE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Perihal</a:t>
          </a:r>
          <a:r>
            <a:rPr lang="en-US" b="1" dirty="0"/>
            <a:t> </a:t>
          </a:r>
          <a:r>
            <a:rPr lang="en-US" b="1" dirty="0" err="1"/>
            <a:t>memimpin</a:t>
          </a:r>
          <a:r>
            <a:rPr lang="en-US" b="1" dirty="0"/>
            <a:t>, </a:t>
          </a:r>
          <a:r>
            <a:rPr lang="en-US" b="1" dirty="0" err="1"/>
            <a:t>cara</a:t>
          </a:r>
          <a:r>
            <a:rPr lang="en-US" b="1" dirty="0"/>
            <a:t> </a:t>
          </a:r>
          <a:r>
            <a:rPr lang="en-US" b="1" dirty="0" err="1"/>
            <a:t>memimpin</a:t>
          </a:r>
          <a:r>
            <a:rPr lang="en-US" b="1" dirty="0"/>
            <a:t> </a:t>
          </a:r>
        </a:p>
      </dgm:t>
    </dgm:pt>
    <dgm:pt modelId="{A94FCE1E-F4DA-45BE-8739-034A43DE9652}" cxnId="{5CD3D951-9889-4690-948E-438A1133341E}" type="parTrans">
      <dgm:prSet/>
      <dgm:spPr/>
      <dgm:t>
        <a:bodyPr/>
        <a:lstStyle/>
        <a:p>
          <a:endParaRPr lang="en-US"/>
        </a:p>
      </dgm:t>
    </dgm:pt>
    <dgm:pt modelId="{DBD9A0FA-530A-4D72-9282-2CCEFD8DF11D}" cxnId="{5CD3D951-9889-4690-948E-438A1133341E}" type="sibTrans">
      <dgm:prSet/>
      <dgm:spPr/>
      <dgm:t>
        <a:bodyPr/>
        <a:lstStyle/>
        <a:p>
          <a:endParaRPr lang="en-US"/>
        </a:p>
      </dgm:t>
    </dgm:pt>
    <dgm:pt modelId="{5E528495-F30B-4F3A-99E2-8475AC1F51DF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Perihal</a:t>
          </a:r>
          <a:r>
            <a:rPr lang="en-US" b="1" dirty="0"/>
            <a:t> </a:t>
          </a:r>
          <a:r>
            <a:rPr lang="en-US" b="1" dirty="0" err="1"/>
            <a:t>atau</a:t>
          </a:r>
          <a:r>
            <a:rPr lang="en-US" b="1" dirty="0"/>
            <a:t> </a:t>
          </a:r>
          <a:r>
            <a:rPr lang="en-US" b="1" dirty="0" err="1"/>
            <a:t>cara</a:t>
          </a:r>
          <a:r>
            <a:rPr lang="en-US" b="1" dirty="0"/>
            <a:t> </a:t>
          </a:r>
          <a:r>
            <a:rPr lang="en-US" b="1" dirty="0" err="1"/>
            <a:t>mempengaruhi</a:t>
          </a:r>
          <a:r>
            <a:rPr lang="en-US" b="1" dirty="0"/>
            <a:t> </a:t>
          </a:r>
          <a:r>
            <a:rPr lang="en-US" b="1" dirty="0" err="1"/>
            <a:t>dan</a:t>
          </a:r>
          <a:r>
            <a:rPr lang="en-US" b="1" dirty="0"/>
            <a:t> </a:t>
          </a:r>
          <a:r>
            <a:rPr lang="en-US" b="1" dirty="0" err="1"/>
            <a:t>menggerakkan</a:t>
          </a:r>
          <a:r>
            <a:rPr lang="en-US" b="1" dirty="0"/>
            <a:t> </a:t>
          </a:r>
          <a:r>
            <a:rPr lang="en-US" b="1" dirty="0" err="1"/>
            <a:t>pihak</a:t>
          </a:r>
          <a:r>
            <a:rPr lang="en-US" b="1" dirty="0"/>
            <a:t> lain </a:t>
          </a:r>
          <a:r>
            <a:rPr lang="en-US" b="1" dirty="0" err="1"/>
            <a:t>untuk</a:t>
          </a:r>
          <a:r>
            <a:rPr lang="en-US" b="1" dirty="0"/>
            <a:t> </a:t>
          </a:r>
          <a:r>
            <a:rPr lang="en-US" b="1" dirty="0" err="1"/>
            <a:t>mencapai</a:t>
          </a:r>
          <a:r>
            <a:rPr lang="en-US" b="1" dirty="0"/>
            <a:t> </a:t>
          </a:r>
          <a:r>
            <a:rPr lang="en-US" b="1" dirty="0" err="1"/>
            <a:t>tujuan</a:t>
          </a:r>
          <a:r>
            <a:rPr lang="en-US" b="1" dirty="0"/>
            <a:t> yang </a:t>
          </a:r>
          <a:r>
            <a:rPr lang="en-US" b="1" dirty="0" err="1"/>
            <a:t>dikehendaki</a:t>
          </a:r>
          <a:r>
            <a:rPr lang="en-US" b="1" dirty="0"/>
            <a:t>.</a:t>
          </a:r>
          <a:endParaRPr lang="en-US" dirty="0"/>
        </a:p>
      </dgm:t>
    </dgm:pt>
    <dgm:pt modelId="{B4FE5EB5-8D3F-4319-9A10-F3209FD000A5}" cxnId="{9712FB93-13E2-4D54-8BAC-695163F3FBA7}" type="parTrans">
      <dgm:prSet/>
      <dgm:spPr/>
      <dgm:t>
        <a:bodyPr/>
        <a:lstStyle/>
        <a:p>
          <a:endParaRPr lang="en-US"/>
        </a:p>
      </dgm:t>
    </dgm:pt>
    <dgm:pt modelId="{28192258-6D02-4D96-B3C7-667E6AAD14AF}" cxnId="{9712FB93-13E2-4D54-8BAC-695163F3FBA7}" type="sibTrans">
      <dgm:prSet/>
      <dgm:spPr/>
      <dgm:t>
        <a:bodyPr/>
        <a:lstStyle/>
        <a:p>
          <a:endParaRPr lang="en-US"/>
        </a:p>
      </dgm:t>
    </dgm:pt>
    <dgm:pt modelId="{5F39948C-5E9F-45A3-B83D-E063EB0102E9}">
      <dgm:prSet/>
      <dgm:spPr/>
      <dgm:t>
        <a:bodyPr/>
        <a:lstStyle/>
        <a:p>
          <a:pPr rtl="0"/>
          <a:r>
            <a:rPr lang="en-US" b="1" dirty="0" err="1"/>
            <a:t>Memimpin</a:t>
          </a:r>
          <a:r>
            <a:rPr lang="en-US" b="1" dirty="0"/>
            <a:t> :</a:t>
          </a:r>
          <a:endParaRPr lang="en-US" dirty="0"/>
        </a:p>
      </dgm:t>
    </dgm:pt>
    <dgm:pt modelId="{593870B3-1077-4F80-8F83-C5153A26F533}" cxnId="{7CFEA08C-C84E-49B6-B20A-94431888185C}" type="parTrans">
      <dgm:prSet/>
      <dgm:spPr/>
      <dgm:t>
        <a:bodyPr/>
        <a:lstStyle/>
        <a:p>
          <a:endParaRPr lang="en-US"/>
        </a:p>
      </dgm:t>
    </dgm:pt>
    <dgm:pt modelId="{FE748DD4-F870-44F6-A858-7AC830652F22}" cxnId="{7CFEA08C-C84E-49B6-B20A-94431888185C}" type="sibTrans">
      <dgm:prSet/>
      <dgm:spPr/>
      <dgm:t>
        <a:bodyPr/>
        <a:lstStyle/>
        <a:p>
          <a:endParaRPr lang="en-US"/>
        </a:p>
      </dgm:t>
    </dgm:pt>
    <dgm:pt modelId="{899BC848-A771-4672-94C5-8BB4DEA4A90A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Menunjukkan</a:t>
          </a:r>
          <a:r>
            <a:rPr lang="en-US" b="1" dirty="0"/>
            <a:t> </a:t>
          </a:r>
          <a:r>
            <a:rPr lang="en-US" b="1" dirty="0" err="1"/>
            <a:t>jalan</a:t>
          </a:r>
          <a:r>
            <a:rPr lang="en-US" b="1" dirty="0"/>
            <a:t> </a:t>
          </a:r>
          <a:r>
            <a:rPr lang="en-US" b="1" i="1" dirty="0"/>
            <a:t>(show the way)</a:t>
          </a:r>
          <a:endParaRPr lang="en-US" b="1" dirty="0"/>
        </a:p>
      </dgm:t>
    </dgm:pt>
    <dgm:pt modelId="{FFE59685-F53B-4179-B3F5-442F25F46365}" cxnId="{F81C7836-7FCE-4189-BE54-739B5FD916BD}" type="parTrans">
      <dgm:prSet/>
      <dgm:spPr/>
      <dgm:t>
        <a:bodyPr/>
        <a:lstStyle/>
        <a:p>
          <a:endParaRPr lang="en-US"/>
        </a:p>
      </dgm:t>
    </dgm:pt>
    <dgm:pt modelId="{1220B7D0-412A-402E-BF96-F98A8EC578DC}" cxnId="{F81C7836-7FCE-4189-BE54-739B5FD916BD}" type="sibTrans">
      <dgm:prSet/>
      <dgm:spPr/>
      <dgm:t>
        <a:bodyPr/>
        <a:lstStyle/>
        <a:p>
          <a:endParaRPr lang="en-US"/>
        </a:p>
      </dgm:t>
    </dgm:pt>
    <dgm:pt modelId="{D6F61D9E-97CD-4574-B1D5-BEEB02CA3A3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Membimbing</a:t>
          </a:r>
          <a:r>
            <a:rPr lang="en-US" b="1" dirty="0"/>
            <a:t> </a:t>
          </a:r>
          <a:r>
            <a:rPr lang="en-US" b="1" dirty="0" err="1"/>
            <a:t>dengan</a:t>
          </a:r>
          <a:r>
            <a:rPr lang="en-US" b="1" dirty="0"/>
            <a:t> </a:t>
          </a:r>
          <a:r>
            <a:rPr lang="en-US" b="1" dirty="0" err="1"/>
            <a:t>dukungan</a:t>
          </a:r>
          <a:r>
            <a:rPr lang="en-US" b="1" dirty="0"/>
            <a:t> </a:t>
          </a:r>
          <a:r>
            <a:rPr lang="en-US" b="1" i="1" dirty="0"/>
            <a:t>(guide by holding)</a:t>
          </a:r>
          <a:endParaRPr lang="en-US" b="1" dirty="0"/>
        </a:p>
      </dgm:t>
    </dgm:pt>
    <dgm:pt modelId="{413B3346-FEFA-4319-A2F1-C7D9B13B5662}" cxnId="{B417046A-863E-41E2-8FDA-1B8F4B91C49B}" type="parTrans">
      <dgm:prSet/>
      <dgm:spPr/>
      <dgm:t>
        <a:bodyPr/>
        <a:lstStyle/>
        <a:p>
          <a:endParaRPr lang="en-US"/>
        </a:p>
      </dgm:t>
    </dgm:pt>
    <dgm:pt modelId="{9CBF668B-DFDD-40F0-92B6-3540A80003F9}" cxnId="{B417046A-863E-41E2-8FDA-1B8F4B91C49B}" type="sibTrans">
      <dgm:prSet/>
      <dgm:spPr/>
      <dgm:t>
        <a:bodyPr/>
        <a:lstStyle/>
        <a:p>
          <a:endParaRPr lang="en-US"/>
        </a:p>
      </dgm:t>
    </dgm:pt>
    <dgm:pt modelId="{10B5B5C7-999F-412E-BE3A-5970037D7B52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Mempengaruhi</a:t>
          </a:r>
          <a:r>
            <a:rPr lang="en-US" b="1" dirty="0"/>
            <a:t> </a:t>
          </a:r>
          <a:r>
            <a:rPr lang="en-US" b="1" i="1" dirty="0"/>
            <a:t>(influence the actions or opinions)</a:t>
          </a:r>
          <a:endParaRPr lang="en-US" b="1" dirty="0"/>
        </a:p>
      </dgm:t>
    </dgm:pt>
    <dgm:pt modelId="{990C7414-4906-40FB-A4B6-2F75727CEAA7}" cxnId="{73DD159C-221F-4748-A616-BA8AFEB2EDC2}" type="parTrans">
      <dgm:prSet/>
      <dgm:spPr/>
      <dgm:t>
        <a:bodyPr/>
        <a:lstStyle/>
        <a:p>
          <a:endParaRPr lang="en-US"/>
        </a:p>
      </dgm:t>
    </dgm:pt>
    <dgm:pt modelId="{F288E05B-AE9A-4708-BD8F-3A66B19EBB13}" cxnId="{73DD159C-221F-4748-A616-BA8AFEB2EDC2}" type="sibTrans">
      <dgm:prSet/>
      <dgm:spPr/>
      <dgm:t>
        <a:bodyPr/>
        <a:lstStyle/>
        <a:p>
          <a:endParaRPr lang="en-US"/>
        </a:p>
      </dgm:t>
    </dgm:pt>
    <dgm:pt modelId="{DA6EB277-1109-42C8-8A5B-F8043E27300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Memainkan</a:t>
          </a:r>
          <a:r>
            <a:rPr lang="en-US" b="1" dirty="0"/>
            <a:t> </a:t>
          </a:r>
          <a:r>
            <a:rPr lang="en-US" b="1" dirty="0" err="1"/>
            <a:t>peranan</a:t>
          </a:r>
          <a:r>
            <a:rPr lang="en-US" b="1" dirty="0"/>
            <a:t> </a:t>
          </a:r>
          <a:r>
            <a:rPr lang="en-US" b="1" dirty="0" err="1"/>
            <a:t>penting</a:t>
          </a:r>
          <a:r>
            <a:rPr lang="en-US" b="1" dirty="0"/>
            <a:t> </a:t>
          </a:r>
          <a:r>
            <a:rPr lang="en-US" b="1" i="1" dirty="0"/>
            <a:t>(</a:t>
          </a:r>
          <a:r>
            <a:rPr lang="en-US" b="1" i="1" dirty="0" err="1"/>
            <a:t>leade</a:t>
          </a:r>
          <a:r>
            <a:rPr lang="en-US" b="1" i="1" dirty="0"/>
            <a:t> in role)</a:t>
          </a:r>
          <a:endParaRPr lang="en-US" b="1" dirty="0"/>
        </a:p>
      </dgm:t>
    </dgm:pt>
    <dgm:pt modelId="{3C409768-0EFB-481D-9B67-9000A53C8AF2}" cxnId="{1362CD44-AE1A-48F3-9913-8BEE16E331F7}" type="parTrans">
      <dgm:prSet/>
      <dgm:spPr/>
      <dgm:t>
        <a:bodyPr/>
        <a:lstStyle/>
        <a:p>
          <a:endParaRPr lang="en-US"/>
        </a:p>
      </dgm:t>
    </dgm:pt>
    <dgm:pt modelId="{5CE50CD1-79EC-4CDC-BFA1-507108775EEE}" cxnId="{1362CD44-AE1A-48F3-9913-8BEE16E331F7}" type="sibTrans">
      <dgm:prSet/>
      <dgm:spPr/>
      <dgm:t>
        <a:bodyPr/>
        <a:lstStyle/>
        <a:p>
          <a:endParaRPr lang="en-US"/>
        </a:p>
      </dgm:t>
    </dgm:pt>
    <dgm:pt modelId="{65C4BA66-618B-46E7-831F-2FCBD2DE3D7E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Mengendalikan</a:t>
          </a:r>
          <a:r>
            <a:rPr lang="en-US" b="1" dirty="0"/>
            <a:t> </a:t>
          </a:r>
          <a:r>
            <a:rPr lang="en-US" b="1" i="1" dirty="0"/>
            <a:t>(to control)</a:t>
          </a:r>
          <a:endParaRPr lang="en-US" b="1" dirty="0"/>
        </a:p>
      </dgm:t>
    </dgm:pt>
    <dgm:pt modelId="{0CDD3F3B-3398-4C62-A6FE-2D51D6412C6C}" cxnId="{008EF62E-CBF4-4FFB-A68F-AFC0077F51C4}" type="parTrans">
      <dgm:prSet/>
      <dgm:spPr/>
      <dgm:t>
        <a:bodyPr/>
        <a:lstStyle/>
        <a:p>
          <a:endParaRPr lang="en-US"/>
        </a:p>
      </dgm:t>
    </dgm:pt>
    <dgm:pt modelId="{7630EA3A-389E-47C2-942E-C0095D4797B9}" cxnId="{008EF62E-CBF4-4FFB-A68F-AFC0077F51C4}" type="sibTrans">
      <dgm:prSet/>
      <dgm:spPr/>
      <dgm:t>
        <a:bodyPr/>
        <a:lstStyle/>
        <a:p>
          <a:endParaRPr lang="en-US"/>
        </a:p>
      </dgm:t>
    </dgm:pt>
    <dgm:pt modelId="{4879D340-25BE-4129-98A8-29E58E4C0B2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 err="1"/>
            <a:t>Mengatur</a:t>
          </a:r>
          <a:r>
            <a:rPr lang="en-US" b="1" dirty="0"/>
            <a:t> </a:t>
          </a:r>
          <a:r>
            <a:rPr lang="en-US" b="1" dirty="0" err="1"/>
            <a:t>atau</a:t>
          </a:r>
          <a:r>
            <a:rPr lang="en-US" b="1" dirty="0"/>
            <a:t> </a:t>
          </a:r>
          <a:r>
            <a:rPr lang="en-US" b="1" dirty="0" err="1"/>
            <a:t>memerintah</a:t>
          </a:r>
          <a:r>
            <a:rPr lang="en-US" b="1" dirty="0"/>
            <a:t> </a:t>
          </a:r>
          <a:r>
            <a:rPr lang="en-US" b="1" i="1" dirty="0"/>
            <a:t>(to direct</a:t>
          </a:r>
          <a:r>
            <a:rPr lang="en-US" i="1" dirty="0"/>
            <a:t>)</a:t>
          </a:r>
          <a:endParaRPr lang="en-US" dirty="0"/>
        </a:p>
      </dgm:t>
    </dgm:pt>
    <dgm:pt modelId="{8B24D189-ED4C-4349-812A-666A33020361}" cxnId="{D61B6922-61D2-44B6-858E-E6FC577F9472}" type="parTrans">
      <dgm:prSet/>
      <dgm:spPr/>
      <dgm:t>
        <a:bodyPr/>
        <a:lstStyle/>
        <a:p>
          <a:endParaRPr lang="en-US"/>
        </a:p>
      </dgm:t>
    </dgm:pt>
    <dgm:pt modelId="{647098D3-0A9C-4163-AF36-34287B831938}" cxnId="{D61B6922-61D2-44B6-858E-E6FC577F9472}" type="sibTrans">
      <dgm:prSet/>
      <dgm:spPr/>
      <dgm:t>
        <a:bodyPr/>
        <a:lstStyle/>
        <a:p>
          <a:endParaRPr lang="en-US"/>
        </a:p>
      </dgm:t>
    </dgm:pt>
    <dgm:pt modelId="{2701B6F5-3464-485E-AC2E-A80A347A9171}" type="pres">
      <dgm:prSet presAssocID="{4CEDEF55-3A38-4DA7-99EB-3EC4F801D083}" presName="linear" presStyleCnt="0">
        <dgm:presLayoutVars>
          <dgm:animLvl val="lvl"/>
          <dgm:resizeHandles val="exact"/>
        </dgm:presLayoutVars>
      </dgm:prSet>
      <dgm:spPr/>
    </dgm:pt>
    <dgm:pt modelId="{C21D9128-2C29-4D20-ADAD-7C92AC239C91}" type="pres">
      <dgm:prSet presAssocID="{06A4D6D0-79F4-476E-AC60-D7BD5A0790E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64D9E4C-FEF2-40AD-8563-95759CB25137}" type="pres">
      <dgm:prSet presAssocID="{06A4D6D0-79F4-476E-AC60-D7BD5A0790E0}" presName="childText" presStyleLbl="revTx" presStyleIdx="0" presStyleCnt="2">
        <dgm:presLayoutVars>
          <dgm:bulletEnabled val="1"/>
        </dgm:presLayoutVars>
      </dgm:prSet>
      <dgm:spPr/>
    </dgm:pt>
    <dgm:pt modelId="{EB55EBEB-09F2-43D1-8B65-C01E511D2CAA}" type="pres">
      <dgm:prSet presAssocID="{5F39948C-5E9F-45A3-B83D-E063EB0102E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EF947F8-87F1-425E-8824-6542080DC572}" type="pres">
      <dgm:prSet presAssocID="{5F39948C-5E9F-45A3-B83D-E063EB0102E9}" presName="childText" presStyleLbl="revTx" presStyleIdx="1" presStyleCnt="2" custScaleY="119523">
        <dgm:presLayoutVars>
          <dgm:bulletEnabled val="1"/>
        </dgm:presLayoutVars>
      </dgm:prSet>
      <dgm:spPr/>
    </dgm:pt>
  </dgm:ptLst>
  <dgm:cxnLst>
    <dgm:cxn modelId="{33E14200-266B-4ACF-853C-84002D3166D3}" type="presOf" srcId="{06A4D6D0-79F4-476E-AC60-D7BD5A0790E0}" destId="{C21D9128-2C29-4D20-ADAD-7C92AC239C91}" srcOrd="0" destOrd="0" presId="urn:microsoft.com/office/officeart/2005/8/layout/vList2"/>
    <dgm:cxn modelId="{3BFFCE1F-3C10-4A3E-B836-CFC07FEC0371}" type="presOf" srcId="{D6F61D9E-97CD-4574-B1D5-BEEB02CA3A33}" destId="{AEF947F8-87F1-425E-8824-6542080DC572}" srcOrd="0" destOrd="1" presId="urn:microsoft.com/office/officeart/2005/8/layout/vList2"/>
    <dgm:cxn modelId="{D61B6922-61D2-44B6-858E-E6FC577F9472}" srcId="{5F39948C-5E9F-45A3-B83D-E063EB0102E9}" destId="{4879D340-25BE-4129-98A8-29E58E4C0B2F}" srcOrd="5" destOrd="0" parTransId="{8B24D189-ED4C-4349-812A-666A33020361}" sibTransId="{647098D3-0A9C-4163-AF36-34287B831938}"/>
    <dgm:cxn modelId="{008EF62E-CBF4-4FFB-A68F-AFC0077F51C4}" srcId="{5F39948C-5E9F-45A3-B83D-E063EB0102E9}" destId="{65C4BA66-618B-46E7-831F-2FCBD2DE3D7E}" srcOrd="4" destOrd="0" parTransId="{0CDD3F3B-3398-4C62-A6FE-2D51D6412C6C}" sibTransId="{7630EA3A-389E-47C2-942E-C0095D4797B9}"/>
    <dgm:cxn modelId="{F81C7836-7FCE-4189-BE54-739B5FD916BD}" srcId="{5F39948C-5E9F-45A3-B83D-E063EB0102E9}" destId="{899BC848-A771-4672-94C5-8BB4DEA4A90A}" srcOrd="0" destOrd="0" parTransId="{FFE59685-F53B-4179-B3F5-442F25F46365}" sibTransId="{1220B7D0-412A-402E-BF96-F98A8EC578DC}"/>
    <dgm:cxn modelId="{36966740-E622-4A39-BB42-E86D8B0A9669}" type="presOf" srcId="{65C4BA66-618B-46E7-831F-2FCBD2DE3D7E}" destId="{AEF947F8-87F1-425E-8824-6542080DC572}" srcOrd="0" destOrd="4" presId="urn:microsoft.com/office/officeart/2005/8/layout/vList2"/>
    <dgm:cxn modelId="{1362CD44-AE1A-48F3-9913-8BEE16E331F7}" srcId="{5F39948C-5E9F-45A3-B83D-E063EB0102E9}" destId="{DA6EB277-1109-42C8-8A5B-F8043E273003}" srcOrd="3" destOrd="0" parTransId="{3C409768-0EFB-481D-9B67-9000A53C8AF2}" sibTransId="{5CE50CD1-79EC-4CDC-BFA1-507108775EEE}"/>
    <dgm:cxn modelId="{B417046A-863E-41E2-8FDA-1B8F4B91C49B}" srcId="{5F39948C-5E9F-45A3-B83D-E063EB0102E9}" destId="{D6F61D9E-97CD-4574-B1D5-BEEB02CA3A33}" srcOrd="1" destOrd="0" parTransId="{413B3346-FEFA-4319-A2F1-C7D9B13B5662}" sibTransId="{9CBF668B-DFDD-40F0-92B6-3540A80003F9}"/>
    <dgm:cxn modelId="{75AC674D-50AB-415D-9887-58C1E172BB6F}" srcId="{4CEDEF55-3A38-4DA7-99EB-3EC4F801D083}" destId="{06A4D6D0-79F4-476E-AC60-D7BD5A0790E0}" srcOrd="0" destOrd="0" parTransId="{CA22C175-3CEE-436B-99FB-1314504D1D11}" sibTransId="{EC7388FA-B6BE-480E-9FD6-CF73CC0382C9}"/>
    <dgm:cxn modelId="{03C95D4E-B4DF-47AD-BECB-2BA98D27D9EB}" type="presOf" srcId="{4CEDEF55-3A38-4DA7-99EB-3EC4F801D083}" destId="{2701B6F5-3464-485E-AC2E-A80A347A9171}" srcOrd="0" destOrd="0" presId="urn:microsoft.com/office/officeart/2005/8/layout/vList2"/>
    <dgm:cxn modelId="{37FB964F-E385-4C90-A7E8-A2CABE409858}" type="presOf" srcId="{5F39948C-5E9F-45A3-B83D-E063EB0102E9}" destId="{EB55EBEB-09F2-43D1-8B65-C01E511D2CAA}" srcOrd="0" destOrd="0" presId="urn:microsoft.com/office/officeart/2005/8/layout/vList2"/>
    <dgm:cxn modelId="{5CD3D951-9889-4690-948E-438A1133341E}" srcId="{06A4D6D0-79F4-476E-AC60-D7BD5A0790E0}" destId="{6F8D8A5C-73C6-4856-8DF9-F8018423CCE0}" srcOrd="0" destOrd="0" parTransId="{A94FCE1E-F4DA-45BE-8739-034A43DE9652}" sibTransId="{DBD9A0FA-530A-4D72-9282-2CCEFD8DF11D}"/>
    <dgm:cxn modelId="{7CFEA08C-C84E-49B6-B20A-94431888185C}" srcId="{4CEDEF55-3A38-4DA7-99EB-3EC4F801D083}" destId="{5F39948C-5E9F-45A3-B83D-E063EB0102E9}" srcOrd="1" destOrd="0" parTransId="{593870B3-1077-4F80-8F83-C5153A26F533}" sibTransId="{FE748DD4-F870-44F6-A858-7AC830652F22}"/>
    <dgm:cxn modelId="{884BEE90-3967-4224-B7ED-C51E972DBDDC}" type="presOf" srcId="{DA6EB277-1109-42C8-8A5B-F8043E273003}" destId="{AEF947F8-87F1-425E-8824-6542080DC572}" srcOrd="0" destOrd="3" presId="urn:microsoft.com/office/officeart/2005/8/layout/vList2"/>
    <dgm:cxn modelId="{9712FB93-13E2-4D54-8BAC-695163F3FBA7}" srcId="{06A4D6D0-79F4-476E-AC60-D7BD5A0790E0}" destId="{5E528495-F30B-4F3A-99E2-8475AC1F51DF}" srcOrd="1" destOrd="0" parTransId="{B4FE5EB5-8D3F-4319-9A10-F3209FD000A5}" sibTransId="{28192258-6D02-4D96-B3C7-667E6AAD14AF}"/>
    <dgm:cxn modelId="{8D4D7D95-7C0F-4A52-9204-16C18B2B9991}" type="presOf" srcId="{6F8D8A5C-73C6-4856-8DF9-F8018423CCE0}" destId="{864D9E4C-FEF2-40AD-8563-95759CB25137}" srcOrd="0" destOrd="0" presId="urn:microsoft.com/office/officeart/2005/8/layout/vList2"/>
    <dgm:cxn modelId="{73DD159C-221F-4748-A616-BA8AFEB2EDC2}" srcId="{5F39948C-5E9F-45A3-B83D-E063EB0102E9}" destId="{10B5B5C7-999F-412E-BE3A-5970037D7B52}" srcOrd="2" destOrd="0" parTransId="{990C7414-4906-40FB-A4B6-2F75727CEAA7}" sibTransId="{F288E05B-AE9A-4708-BD8F-3A66B19EBB13}"/>
    <dgm:cxn modelId="{53659AB4-6794-4334-BA2F-34FDDEE8B90F}" type="presOf" srcId="{899BC848-A771-4672-94C5-8BB4DEA4A90A}" destId="{AEF947F8-87F1-425E-8824-6542080DC572}" srcOrd="0" destOrd="0" presId="urn:microsoft.com/office/officeart/2005/8/layout/vList2"/>
    <dgm:cxn modelId="{77E9F7B7-D68D-4262-B7DB-5DE9E1E2428B}" type="presOf" srcId="{4879D340-25BE-4129-98A8-29E58E4C0B2F}" destId="{AEF947F8-87F1-425E-8824-6542080DC572}" srcOrd="0" destOrd="5" presId="urn:microsoft.com/office/officeart/2005/8/layout/vList2"/>
    <dgm:cxn modelId="{9BC6B7C5-5CF9-45AF-A379-DF948A72157D}" type="presOf" srcId="{5E528495-F30B-4F3A-99E2-8475AC1F51DF}" destId="{864D9E4C-FEF2-40AD-8563-95759CB25137}" srcOrd="0" destOrd="1" presId="urn:microsoft.com/office/officeart/2005/8/layout/vList2"/>
    <dgm:cxn modelId="{242B10D7-6FBF-4BD9-92E6-5ECDF6CF464A}" type="presOf" srcId="{10B5B5C7-999F-412E-BE3A-5970037D7B52}" destId="{AEF947F8-87F1-425E-8824-6542080DC572}" srcOrd="0" destOrd="2" presId="urn:microsoft.com/office/officeart/2005/8/layout/vList2"/>
    <dgm:cxn modelId="{FA344A0E-6BA3-470F-BD4A-53914EF39D91}" type="presParOf" srcId="{2701B6F5-3464-485E-AC2E-A80A347A9171}" destId="{C21D9128-2C29-4D20-ADAD-7C92AC239C91}" srcOrd="0" destOrd="0" presId="urn:microsoft.com/office/officeart/2005/8/layout/vList2"/>
    <dgm:cxn modelId="{28E2D1D8-1C98-40D3-A689-7EC46A4A653E}" type="presParOf" srcId="{2701B6F5-3464-485E-AC2E-A80A347A9171}" destId="{864D9E4C-FEF2-40AD-8563-95759CB25137}" srcOrd="1" destOrd="0" presId="urn:microsoft.com/office/officeart/2005/8/layout/vList2"/>
    <dgm:cxn modelId="{C3E77D25-0639-4AF7-A7C2-AD70B8203974}" type="presParOf" srcId="{2701B6F5-3464-485E-AC2E-A80A347A9171}" destId="{EB55EBEB-09F2-43D1-8B65-C01E511D2CAA}" srcOrd="2" destOrd="0" presId="urn:microsoft.com/office/officeart/2005/8/layout/vList2"/>
    <dgm:cxn modelId="{ACBDE0DE-1D0E-4CB3-AA9B-69BAEA9BE8A2}" type="presParOf" srcId="{2701B6F5-3464-485E-AC2E-A80A347A9171}" destId="{AEF947F8-87F1-425E-8824-6542080DC57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043AB0-2A2F-4E7D-A72B-CF1D4B1FBE81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529404CD-64E3-4DEE-B7A7-ECD861E146E9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GB" dirty="0"/>
            <a:t>UNIVERSITAS ‘AISYIYAH YOGYAKARTA</a:t>
          </a:r>
        </a:p>
      </dgm:t>
    </dgm:pt>
    <dgm:pt modelId="{2E75F1B5-67E3-4326-B25D-D5B819718729}" cxnId="{3D613F24-D3C4-4851-9A71-D494C234D252}" type="parTrans">
      <dgm:prSet/>
      <dgm:spPr/>
      <dgm:t>
        <a:bodyPr/>
        <a:lstStyle/>
        <a:p>
          <a:endParaRPr lang="en-GB"/>
        </a:p>
      </dgm:t>
    </dgm:pt>
    <dgm:pt modelId="{CEF17372-7C47-4DE8-A20D-FADC3B5E0BD5}" cxnId="{3D613F24-D3C4-4851-9A71-D494C234D252}" type="sibTrans">
      <dgm:prSet/>
      <dgm:spPr/>
      <dgm:t>
        <a:bodyPr/>
        <a:lstStyle/>
        <a:p>
          <a:endParaRPr lang="en-GB"/>
        </a:p>
      </dgm:t>
    </dgm:pt>
    <dgm:pt modelId="{09560AFC-E494-4F67-896A-C33771D96A7F}" type="pres">
      <dgm:prSet presAssocID="{DC043AB0-2A2F-4E7D-A72B-CF1D4B1FBE81}" presName="compositeShape" presStyleCnt="0">
        <dgm:presLayoutVars>
          <dgm:chMax val="7"/>
          <dgm:dir/>
          <dgm:resizeHandles val="exact"/>
        </dgm:presLayoutVars>
      </dgm:prSet>
      <dgm:spPr/>
    </dgm:pt>
    <dgm:pt modelId="{1950F820-64AC-4B4C-842C-26CC614971AB}" type="pres">
      <dgm:prSet presAssocID="{529404CD-64E3-4DEE-B7A7-ECD861E146E9}" presName="circ1TxSh" presStyleLbl="vennNode1" presStyleIdx="0" presStyleCnt="1" custScaleX="233932"/>
      <dgm:spPr/>
    </dgm:pt>
  </dgm:ptLst>
  <dgm:cxnLst>
    <dgm:cxn modelId="{3D613F24-D3C4-4851-9A71-D494C234D252}" srcId="{DC043AB0-2A2F-4E7D-A72B-CF1D4B1FBE81}" destId="{529404CD-64E3-4DEE-B7A7-ECD861E146E9}" srcOrd="0" destOrd="0" parTransId="{2E75F1B5-67E3-4326-B25D-D5B819718729}" sibTransId="{CEF17372-7C47-4DE8-A20D-FADC3B5E0BD5}"/>
    <dgm:cxn modelId="{217FD167-562D-4FEB-85D9-5C12998C5195}" type="presOf" srcId="{529404CD-64E3-4DEE-B7A7-ECD861E146E9}" destId="{1950F820-64AC-4B4C-842C-26CC614971AB}" srcOrd="0" destOrd="0" presId="urn:microsoft.com/office/officeart/2005/8/layout/venn1"/>
    <dgm:cxn modelId="{8A86715A-811D-4C65-8388-9F4DA9D3E705}" type="presOf" srcId="{DC043AB0-2A2F-4E7D-A72B-CF1D4B1FBE81}" destId="{09560AFC-E494-4F67-896A-C33771D96A7F}" srcOrd="0" destOrd="0" presId="urn:microsoft.com/office/officeart/2005/8/layout/venn1"/>
    <dgm:cxn modelId="{C80A01EC-0EDE-47EE-AD1A-6F4EE1760CC8}" type="presParOf" srcId="{09560AFC-E494-4F67-896A-C33771D96A7F}" destId="{1950F820-64AC-4B4C-842C-26CC614971A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8860DA6-D8D4-409D-B7A3-E65A87A024CD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341F071-60D1-4C51-AF1D-1E59FA1455F1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id-ID" dirty="0"/>
            <a:t>Pusat Kesehatan </a:t>
          </a:r>
          <a:r>
            <a:rPr lang="en-US" dirty="0" err="1"/>
            <a:t>Aisyiyah</a:t>
          </a:r>
          <a:r>
            <a:rPr lang="id-ID" dirty="0"/>
            <a:t> di kantor PP ‘Aisyiyah saat gempa Yogyakarta 2</a:t>
          </a:r>
          <a:r>
            <a:rPr lang="en-US" dirty="0"/>
            <a:t>006</a:t>
          </a:r>
        </a:p>
      </dgm:t>
    </dgm:pt>
    <dgm:pt modelId="{B4701BF3-A1B7-4CD5-A314-86D566C73EC7}" cxnId="{930572C0-B0BB-473C-8EBA-7B08667EC347}" type="parTrans">
      <dgm:prSet/>
      <dgm:spPr/>
      <dgm:t>
        <a:bodyPr/>
        <a:lstStyle/>
        <a:p>
          <a:endParaRPr lang="en-US"/>
        </a:p>
      </dgm:t>
    </dgm:pt>
    <dgm:pt modelId="{E356C6B1-3329-4375-B557-BB25773748E9}" cxnId="{930572C0-B0BB-473C-8EBA-7B08667EC347}" type="sibTrans">
      <dgm:prSet/>
      <dgm:spPr/>
      <dgm:t>
        <a:bodyPr/>
        <a:lstStyle/>
        <a:p>
          <a:endParaRPr lang="en-US"/>
        </a:p>
      </dgm:t>
    </dgm:pt>
    <dgm:pt modelId="{0D5E690A-817D-423B-8250-0F6601C8744A}" type="pres">
      <dgm:prSet presAssocID="{B8860DA6-D8D4-409D-B7A3-E65A87A024CD}" presName="linear" presStyleCnt="0">
        <dgm:presLayoutVars>
          <dgm:animLvl val="lvl"/>
          <dgm:resizeHandles val="exact"/>
        </dgm:presLayoutVars>
      </dgm:prSet>
      <dgm:spPr/>
    </dgm:pt>
    <dgm:pt modelId="{D59EB644-BBF3-4ECE-8BD1-89C3553FDEC4}" type="pres">
      <dgm:prSet presAssocID="{D341F071-60D1-4C51-AF1D-1E59FA1455F1}" presName="parentText" presStyleLbl="node1" presStyleIdx="0" presStyleCnt="1" custScaleY="144587">
        <dgm:presLayoutVars>
          <dgm:chMax val="0"/>
          <dgm:bulletEnabled val="1"/>
        </dgm:presLayoutVars>
      </dgm:prSet>
      <dgm:spPr/>
    </dgm:pt>
  </dgm:ptLst>
  <dgm:cxnLst>
    <dgm:cxn modelId="{66009D98-533D-486E-A38C-C12082CF91B3}" type="presOf" srcId="{D341F071-60D1-4C51-AF1D-1E59FA1455F1}" destId="{D59EB644-BBF3-4ECE-8BD1-89C3553FDEC4}" srcOrd="0" destOrd="0" presId="urn:microsoft.com/office/officeart/2005/8/layout/vList2"/>
    <dgm:cxn modelId="{930572C0-B0BB-473C-8EBA-7B08667EC347}" srcId="{B8860DA6-D8D4-409D-B7A3-E65A87A024CD}" destId="{D341F071-60D1-4C51-AF1D-1E59FA1455F1}" srcOrd="0" destOrd="0" parTransId="{B4701BF3-A1B7-4CD5-A314-86D566C73EC7}" sibTransId="{E356C6B1-3329-4375-B557-BB25773748E9}"/>
    <dgm:cxn modelId="{B3C8ABFB-8592-481F-9E33-18AE91B516E9}" type="presOf" srcId="{B8860DA6-D8D4-409D-B7A3-E65A87A024CD}" destId="{0D5E690A-817D-423B-8250-0F6601C8744A}" srcOrd="0" destOrd="0" presId="urn:microsoft.com/office/officeart/2005/8/layout/vList2"/>
    <dgm:cxn modelId="{6D52D927-0393-4657-91EE-357FC48E0BAA}" type="presParOf" srcId="{0D5E690A-817D-423B-8250-0F6601C8744A}" destId="{D59EB644-BBF3-4ECE-8BD1-89C3553FDE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F4AC7A6-3723-4904-8A50-2BDC20500B6B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165D11-C73F-4F7F-8F25-202C1FD20FA3}">
      <dgm:prSet custT="1"/>
      <dgm:spPr/>
      <dgm:t>
        <a:bodyPr/>
        <a:lstStyle/>
        <a:p>
          <a:pPr rtl="0"/>
          <a:r>
            <a:rPr lang="id-ID" sz="2000" dirty="0"/>
            <a:t>Penanggulangan Bencana di</a:t>
          </a:r>
          <a:r>
            <a:rPr lang="en-US" sz="2000" dirty="0"/>
            <a:t> </a:t>
          </a:r>
          <a:r>
            <a:rPr lang="en-US" sz="2000" dirty="0" err="1"/>
            <a:t>Pangandaran</a:t>
          </a:r>
          <a:r>
            <a:rPr lang="id-ID" sz="2000" dirty="0"/>
            <a:t>,</a:t>
          </a:r>
          <a:r>
            <a:rPr lang="en-US" sz="2000" dirty="0"/>
            <a:t> </a:t>
          </a:r>
          <a:r>
            <a:rPr lang="id-ID" sz="2000" dirty="0"/>
            <a:t>Jawa Barat  saat</a:t>
          </a:r>
          <a:r>
            <a:rPr lang="en-US" sz="2000" dirty="0"/>
            <a:t> Tsunami 2007</a:t>
          </a:r>
        </a:p>
      </dgm:t>
    </dgm:pt>
    <dgm:pt modelId="{FAC39C28-CEA3-4E2B-9938-03FCE0E62D62}" cxnId="{ECB123E6-B661-4664-8144-537CCDDCE3B7}" type="parTrans">
      <dgm:prSet/>
      <dgm:spPr/>
      <dgm:t>
        <a:bodyPr/>
        <a:lstStyle/>
        <a:p>
          <a:endParaRPr lang="en-US" sz="2400"/>
        </a:p>
      </dgm:t>
    </dgm:pt>
    <dgm:pt modelId="{F8E8BA47-9EB9-45CD-BD18-1F0869E3915D}" cxnId="{ECB123E6-B661-4664-8144-537CCDDCE3B7}" type="sibTrans">
      <dgm:prSet/>
      <dgm:spPr/>
      <dgm:t>
        <a:bodyPr/>
        <a:lstStyle/>
        <a:p>
          <a:endParaRPr lang="en-US" sz="2400"/>
        </a:p>
      </dgm:t>
    </dgm:pt>
    <dgm:pt modelId="{0F0489D0-2EF7-4CEE-9063-9A8C5AEF8168}" type="pres">
      <dgm:prSet presAssocID="{CF4AC7A6-3723-4904-8A50-2BDC20500B6B}" presName="linear" presStyleCnt="0">
        <dgm:presLayoutVars>
          <dgm:animLvl val="lvl"/>
          <dgm:resizeHandles val="exact"/>
        </dgm:presLayoutVars>
      </dgm:prSet>
      <dgm:spPr/>
    </dgm:pt>
    <dgm:pt modelId="{77B886C7-AD3D-4E76-9B26-F4B3B15E70BA}" type="pres">
      <dgm:prSet presAssocID="{47165D11-C73F-4F7F-8F25-202C1FD20FA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97B7D16-BE2F-4864-A613-394895721C4F}" type="presOf" srcId="{CF4AC7A6-3723-4904-8A50-2BDC20500B6B}" destId="{0F0489D0-2EF7-4CEE-9063-9A8C5AEF8168}" srcOrd="0" destOrd="0" presId="urn:microsoft.com/office/officeart/2005/8/layout/vList2"/>
    <dgm:cxn modelId="{E0A1389B-4948-46F8-8705-E72CA4C94BD1}" type="presOf" srcId="{47165D11-C73F-4F7F-8F25-202C1FD20FA3}" destId="{77B886C7-AD3D-4E76-9B26-F4B3B15E70BA}" srcOrd="0" destOrd="0" presId="urn:microsoft.com/office/officeart/2005/8/layout/vList2"/>
    <dgm:cxn modelId="{ECB123E6-B661-4664-8144-537CCDDCE3B7}" srcId="{CF4AC7A6-3723-4904-8A50-2BDC20500B6B}" destId="{47165D11-C73F-4F7F-8F25-202C1FD20FA3}" srcOrd="0" destOrd="0" parTransId="{FAC39C28-CEA3-4E2B-9938-03FCE0E62D62}" sibTransId="{F8E8BA47-9EB9-45CD-BD18-1F0869E3915D}"/>
    <dgm:cxn modelId="{95D64675-464D-446A-8441-A95EE497C7FB}" type="presParOf" srcId="{0F0489D0-2EF7-4CEE-9063-9A8C5AEF8168}" destId="{77B886C7-AD3D-4E76-9B26-F4B3B15E70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0518F9B-D1D9-45BF-B1DB-58B9C7EED50C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AA95CE3-28B4-49A3-AEA1-AE5F8EEDB68D}">
      <dgm:prSet custT="1"/>
      <dgm:spPr/>
      <dgm:t>
        <a:bodyPr/>
        <a:lstStyle/>
        <a:p>
          <a:pPr algn="ctr" rtl="0"/>
          <a:r>
            <a:rPr lang="id-ID" sz="1800" dirty="0"/>
            <a:t>Mobil ambulans Rumah Sakit Umum </a:t>
          </a:r>
          <a:r>
            <a:rPr lang="en-US" sz="1800" dirty="0"/>
            <a:t>‘</a:t>
          </a:r>
          <a:r>
            <a:rPr lang="en-US" sz="1800" dirty="0" err="1"/>
            <a:t>Aisyiyah</a:t>
          </a:r>
          <a:r>
            <a:rPr lang="en-US" sz="1800" dirty="0"/>
            <a:t> </a:t>
          </a:r>
          <a:r>
            <a:rPr lang="id-ID" sz="1800" dirty="0"/>
            <a:t>di</a:t>
          </a:r>
          <a:r>
            <a:rPr lang="en-US" sz="1800" dirty="0"/>
            <a:t> </a:t>
          </a:r>
          <a:r>
            <a:rPr lang="en-US" sz="1800" dirty="0" err="1"/>
            <a:t>Ponorogo</a:t>
          </a:r>
          <a:r>
            <a:rPr lang="id-ID" sz="1800" dirty="0"/>
            <a:t>,</a:t>
          </a:r>
        </a:p>
        <a:p>
          <a:pPr algn="ctr" rtl="0"/>
          <a:r>
            <a:rPr lang="en-US" sz="1800" dirty="0"/>
            <a:t> </a:t>
          </a:r>
          <a:r>
            <a:rPr lang="id-ID" sz="1800" dirty="0"/>
            <a:t>Jawa Timur</a:t>
          </a:r>
          <a:endParaRPr lang="en-US" sz="1800" dirty="0"/>
        </a:p>
      </dgm:t>
    </dgm:pt>
    <dgm:pt modelId="{E8D6D00E-90D0-41FC-BF2F-DE00187377B7}" cxnId="{1D403E13-0D89-4644-9DEC-96B15E4BCA79}" type="parTrans">
      <dgm:prSet/>
      <dgm:spPr/>
      <dgm:t>
        <a:bodyPr/>
        <a:lstStyle/>
        <a:p>
          <a:pPr algn="ctr"/>
          <a:endParaRPr lang="en-US"/>
        </a:p>
      </dgm:t>
    </dgm:pt>
    <dgm:pt modelId="{7739578F-DF93-4851-85D8-5896F79D2F69}" cxnId="{1D403E13-0D89-4644-9DEC-96B15E4BCA79}" type="sibTrans">
      <dgm:prSet/>
      <dgm:spPr/>
      <dgm:t>
        <a:bodyPr/>
        <a:lstStyle/>
        <a:p>
          <a:pPr algn="ctr"/>
          <a:endParaRPr lang="en-US"/>
        </a:p>
      </dgm:t>
    </dgm:pt>
    <dgm:pt modelId="{09489C8D-DA96-49F9-9B37-A805B9C0CB2B}" type="pres">
      <dgm:prSet presAssocID="{00518F9B-D1D9-45BF-B1DB-58B9C7EED50C}" presName="linear" presStyleCnt="0">
        <dgm:presLayoutVars>
          <dgm:animLvl val="lvl"/>
          <dgm:resizeHandles val="exact"/>
        </dgm:presLayoutVars>
      </dgm:prSet>
      <dgm:spPr/>
    </dgm:pt>
    <dgm:pt modelId="{C2828C44-8FD5-4BB4-BDE5-D9C4CD58DE3F}" type="pres">
      <dgm:prSet presAssocID="{EAA95CE3-28B4-49A3-AEA1-AE5F8EEDB68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0A2E0C-3DEF-4DCC-ADAF-9A5C94A93194}" type="presOf" srcId="{EAA95CE3-28B4-49A3-AEA1-AE5F8EEDB68D}" destId="{C2828C44-8FD5-4BB4-BDE5-D9C4CD58DE3F}" srcOrd="0" destOrd="0" presId="urn:microsoft.com/office/officeart/2005/8/layout/vList2"/>
    <dgm:cxn modelId="{1D403E13-0D89-4644-9DEC-96B15E4BCA79}" srcId="{00518F9B-D1D9-45BF-B1DB-58B9C7EED50C}" destId="{EAA95CE3-28B4-49A3-AEA1-AE5F8EEDB68D}" srcOrd="0" destOrd="0" parTransId="{E8D6D00E-90D0-41FC-BF2F-DE00187377B7}" sibTransId="{7739578F-DF93-4851-85D8-5896F79D2F69}"/>
    <dgm:cxn modelId="{0A3BDC56-5423-469A-8D53-6A3E0C312DA1}" type="presOf" srcId="{00518F9B-D1D9-45BF-B1DB-58B9C7EED50C}" destId="{09489C8D-DA96-49F9-9B37-A805B9C0CB2B}" srcOrd="0" destOrd="0" presId="urn:microsoft.com/office/officeart/2005/8/layout/vList2"/>
    <dgm:cxn modelId="{D50FB9DB-E9B6-479E-81D7-8D5D97570AA2}" type="presParOf" srcId="{09489C8D-DA96-49F9-9B37-A805B9C0CB2B}" destId="{C2828C44-8FD5-4BB4-BDE5-D9C4CD58DE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D340672-E7A2-44B6-B08A-2E3F85721D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516C595-5B47-433A-8FEE-0C7F8941AAC6}">
      <dgm:prSet custT="1"/>
      <dgm:spPr/>
      <dgm:t>
        <a:bodyPr/>
        <a:lstStyle/>
        <a:p>
          <a:pPr rtl="0"/>
          <a:r>
            <a:rPr lang="en-GB" sz="2900" dirty="0"/>
            <a:t> </a:t>
          </a:r>
          <a:br>
            <a:rPr lang="en-GB" sz="2900" dirty="0"/>
          </a:br>
          <a:r>
            <a:rPr lang="en-GB" sz="4000" b="1" dirty="0"/>
            <a:t>BIDANG </a:t>
          </a:r>
        </a:p>
        <a:p>
          <a:pPr rtl="0"/>
          <a:r>
            <a:rPr lang="en-GB" sz="4000" b="1" dirty="0"/>
            <a:t>KESEHATAN</a:t>
          </a:r>
        </a:p>
      </dgm:t>
    </dgm:pt>
    <dgm:pt modelId="{202A0358-6133-4461-9B0A-6C67AF619985}" cxnId="{03A179DF-2AD7-438A-B30D-FB6D4CAF21E5}" type="parTrans">
      <dgm:prSet/>
      <dgm:spPr/>
      <dgm:t>
        <a:bodyPr/>
        <a:lstStyle/>
        <a:p>
          <a:endParaRPr lang="en-GB"/>
        </a:p>
      </dgm:t>
    </dgm:pt>
    <dgm:pt modelId="{0E01D232-BCBB-458B-A0A0-9F4846674B91}" cxnId="{03A179DF-2AD7-438A-B30D-FB6D4CAF21E5}" type="sibTrans">
      <dgm:prSet/>
      <dgm:spPr/>
      <dgm:t>
        <a:bodyPr/>
        <a:lstStyle/>
        <a:p>
          <a:endParaRPr lang="en-GB"/>
        </a:p>
      </dgm:t>
    </dgm:pt>
    <dgm:pt modelId="{90DB8EBA-2846-40AE-837E-945384318890}" type="pres">
      <dgm:prSet presAssocID="{8D340672-E7A2-44B6-B08A-2E3F85721D57}" presName="linear" presStyleCnt="0">
        <dgm:presLayoutVars>
          <dgm:animLvl val="lvl"/>
          <dgm:resizeHandles val="exact"/>
        </dgm:presLayoutVars>
      </dgm:prSet>
      <dgm:spPr/>
    </dgm:pt>
    <dgm:pt modelId="{97FA1C97-D1A1-41E7-8644-DD8297E35A71}" type="pres">
      <dgm:prSet presAssocID="{D516C595-5B47-433A-8FEE-0C7F8941AAC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90C106-252B-4721-B009-0F23E1A8C5CC}" type="presOf" srcId="{8D340672-E7A2-44B6-B08A-2E3F85721D57}" destId="{90DB8EBA-2846-40AE-837E-945384318890}" srcOrd="0" destOrd="0" presId="urn:microsoft.com/office/officeart/2005/8/layout/vList2"/>
    <dgm:cxn modelId="{CEFA0712-E0EB-4B64-9049-B14571AE4F8C}" type="presOf" srcId="{D516C595-5B47-433A-8FEE-0C7F8941AAC6}" destId="{97FA1C97-D1A1-41E7-8644-DD8297E35A71}" srcOrd="0" destOrd="0" presId="urn:microsoft.com/office/officeart/2005/8/layout/vList2"/>
    <dgm:cxn modelId="{03A179DF-2AD7-438A-B30D-FB6D4CAF21E5}" srcId="{8D340672-E7A2-44B6-B08A-2E3F85721D57}" destId="{D516C595-5B47-433A-8FEE-0C7F8941AAC6}" srcOrd="0" destOrd="0" parTransId="{202A0358-6133-4461-9B0A-6C67AF619985}" sibTransId="{0E01D232-BCBB-458B-A0A0-9F4846674B91}"/>
    <dgm:cxn modelId="{ED396D03-561B-43E9-862B-4A94A15BFDDA}" type="presParOf" srcId="{90DB8EBA-2846-40AE-837E-945384318890}" destId="{97FA1C97-D1A1-41E7-8644-DD8297E35A7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E44C8ED-79E4-45EC-BAC6-E03E45BC7929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C9A603-4632-48ED-93B1-518EE4FF039F}">
      <dgm:prSet custT="1"/>
      <dgm:spPr/>
      <dgm:t>
        <a:bodyPr/>
        <a:lstStyle/>
        <a:p>
          <a:pPr rtl="0"/>
          <a:r>
            <a:rPr lang="id-ID" sz="1600" dirty="0"/>
            <a:t>Panti Asuhan </a:t>
          </a:r>
          <a:r>
            <a:rPr lang="en-US" sz="1600" dirty="0" err="1"/>
            <a:t>Aisyiyah</a:t>
          </a:r>
          <a:r>
            <a:rPr lang="en-US" sz="1600" dirty="0"/>
            <a:t> </a:t>
          </a:r>
          <a:r>
            <a:rPr lang="id-ID" sz="1600" dirty="0"/>
            <a:t>di</a:t>
          </a:r>
          <a:r>
            <a:rPr lang="en-US" sz="1600" dirty="0"/>
            <a:t> </a:t>
          </a:r>
          <a:r>
            <a:rPr lang="en-US" sz="1600" dirty="0" err="1"/>
            <a:t>Gorontalo</a:t>
          </a:r>
          <a:r>
            <a:rPr lang="en-US" sz="1600" dirty="0"/>
            <a:t>,  Sulawesi</a:t>
          </a:r>
          <a:r>
            <a:rPr lang="id-ID" sz="1600" dirty="0"/>
            <a:t> Utara</a:t>
          </a:r>
          <a:endParaRPr lang="en-US" sz="1600" dirty="0"/>
        </a:p>
      </dgm:t>
    </dgm:pt>
    <dgm:pt modelId="{CEC4AF31-27EF-44A6-B166-157904DA1306}" cxnId="{905AC328-3AB3-4A0E-8EB8-861C9D3EA642}" type="parTrans">
      <dgm:prSet/>
      <dgm:spPr/>
      <dgm:t>
        <a:bodyPr/>
        <a:lstStyle/>
        <a:p>
          <a:endParaRPr lang="en-US"/>
        </a:p>
      </dgm:t>
    </dgm:pt>
    <dgm:pt modelId="{DF143BFD-C197-46FC-9B70-6BFCA55C3A26}" cxnId="{905AC328-3AB3-4A0E-8EB8-861C9D3EA642}" type="sibTrans">
      <dgm:prSet/>
      <dgm:spPr/>
      <dgm:t>
        <a:bodyPr/>
        <a:lstStyle/>
        <a:p>
          <a:endParaRPr lang="en-US"/>
        </a:p>
      </dgm:t>
    </dgm:pt>
    <dgm:pt modelId="{EF556D01-DFB1-42D3-8275-007709786E2A}" type="pres">
      <dgm:prSet presAssocID="{7E44C8ED-79E4-45EC-BAC6-E03E45BC7929}" presName="linear" presStyleCnt="0">
        <dgm:presLayoutVars>
          <dgm:animLvl val="lvl"/>
          <dgm:resizeHandles val="exact"/>
        </dgm:presLayoutVars>
      </dgm:prSet>
      <dgm:spPr/>
    </dgm:pt>
    <dgm:pt modelId="{1D2D1DFB-4E86-4129-B084-16D3EF0A1F2E}" type="pres">
      <dgm:prSet presAssocID="{D9C9A603-4632-48ED-93B1-518EE4FF039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E113319-63F3-42F3-B278-954B0AEAEBE6}" type="presOf" srcId="{7E44C8ED-79E4-45EC-BAC6-E03E45BC7929}" destId="{EF556D01-DFB1-42D3-8275-007709786E2A}" srcOrd="0" destOrd="0" presId="urn:microsoft.com/office/officeart/2005/8/layout/vList2"/>
    <dgm:cxn modelId="{905AC328-3AB3-4A0E-8EB8-861C9D3EA642}" srcId="{7E44C8ED-79E4-45EC-BAC6-E03E45BC7929}" destId="{D9C9A603-4632-48ED-93B1-518EE4FF039F}" srcOrd="0" destOrd="0" parTransId="{CEC4AF31-27EF-44A6-B166-157904DA1306}" sibTransId="{DF143BFD-C197-46FC-9B70-6BFCA55C3A26}"/>
    <dgm:cxn modelId="{A6841857-84FA-402C-8B69-C9C2121816EB}" type="presOf" srcId="{D9C9A603-4632-48ED-93B1-518EE4FF039F}" destId="{1D2D1DFB-4E86-4129-B084-16D3EF0A1F2E}" srcOrd="0" destOrd="0" presId="urn:microsoft.com/office/officeart/2005/8/layout/vList2"/>
    <dgm:cxn modelId="{F9E91E21-F40D-49EA-9226-560739DD3959}" type="presParOf" srcId="{EF556D01-DFB1-42D3-8275-007709786E2A}" destId="{1D2D1DFB-4E86-4129-B084-16D3EF0A1F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89AA45A-5865-4EDD-A5D7-0C1F55D3928C}" type="doc">
      <dgm:prSet loTypeId="urn:microsoft.com/office/officeart/2005/8/layout/vList2" loCatId="list" qsTypeId="urn:microsoft.com/office/officeart/2005/8/quickstyle/simple5" qsCatId="simple" csTypeId="urn:microsoft.com/office/officeart/2005/8/colors/colorful1#26" csCatId="colorful" phldr="1"/>
      <dgm:spPr/>
      <dgm:t>
        <a:bodyPr/>
        <a:lstStyle/>
        <a:p>
          <a:endParaRPr lang="en-US"/>
        </a:p>
      </dgm:t>
    </dgm:pt>
    <dgm:pt modelId="{9261D823-EE39-457C-BE60-4872D520978E}">
      <dgm:prSet custT="1"/>
      <dgm:spPr/>
      <dgm:t>
        <a:bodyPr/>
        <a:lstStyle/>
        <a:p>
          <a:pPr algn="ctr" rtl="0"/>
          <a:r>
            <a:rPr lang="id-ID" sz="1800" dirty="0"/>
            <a:t>Panti Asuhan Tunanetra Terpadu ‘Aisyiyah </a:t>
          </a:r>
          <a:r>
            <a:rPr lang="en-US" sz="1800" dirty="0" err="1"/>
            <a:t>Ponorogo</a:t>
          </a:r>
          <a:r>
            <a:rPr lang="en-US" sz="1800" dirty="0"/>
            <a:t> </a:t>
          </a:r>
          <a:endParaRPr lang="id-ID" sz="1800" dirty="0"/>
        </a:p>
        <a:p>
          <a:pPr algn="ctr" rtl="0"/>
          <a:r>
            <a:rPr lang="id-ID" sz="1800" dirty="0"/>
            <a:t>Jawa Timur</a:t>
          </a:r>
          <a:endParaRPr lang="en-US" sz="1800" dirty="0"/>
        </a:p>
      </dgm:t>
    </dgm:pt>
    <dgm:pt modelId="{73B61BD7-AA6B-4616-8341-6CD9F2D28800}" cxnId="{81A95710-ACC0-4521-A81B-FDDFFD42F1BE}" type="parTrans">
      <dgm:prSet/>
      <dgm:spPr/>
      <dgm:t>
        <a:bodyPr/>
        <a:lstStyle/>
        <a:p>
          <a:endParaRPr lang="en-US"/>
        </a:p>
      </dgm:t>
    </dgm:pt>
    <dgm:pt modelId="{E928CF48-2FF3-49A4-B985-2B7659B440AA}" cxnId="{81A95710-ACC0-4521-A81B-FDDFFD42F1BE}" type="sibTrans">
      <dgm:prSet/>
      <dgm:spPr/>
      <dgm:t>
        <a:bodyPr/>
        <a:lstStyle/>
        <a:p>
          <a:endParaRPr lang="en-US"/>
        </a:p>
      </dgm:t>
    </dgm:pt>
    <dgm:pt modelId="{BF924688-B7C7-4778-ACAA-DD8419B6A00E}" type="pres">
      <dgm:prSet presAssocID="{589AA45A-5865-4EDD-A5D7-0C1F55D3928C}" presName="linear" presStyleCnt="0">
        <dgm:presLayoutVars>
          <dgm:animLvl val="lvl"/>
          <dgm:resizeHandles val="exact"/>
        </dgm:presLayoutVars>
      </dgm:prSet>
      <dgm:spPr/>
    </dgm:pt>
    <dgm:pt modelId="{E71F9B48-80DA-4284-AAB9-4DE58FA8F719}" type="pres">
      <dgm:prSet presAssocID="{9261D823-EE39-457C-BE60-4872D520978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1A95710-ACC0-4521-A81B-FDDFFD42F1BE}" srcId="{589AA45A-5865-4EDD-A5D7-0C1F55D3928C}" destId="{9261D823-EE39-457C-BE60-4872D520978E}" srcOrd="0" destOrd="0" parTransId="{73B61BD7-AA6B-4616-8341-6CD9F2D28800}" sibTransId="{E928CF48-2FF3-49A4-B985-2B7659B440AA}"/>
    <dgm:cxn modelId="{C11F8A1B-B3F0-4E39-9523-43EA04659114}" type="presOf" srcId="{589AA45A-5865-4EDD-A5D7-0C1F55D3928C}" destId="{BF924688-B7C7-4778-ACAA-DD8419B6A00E}" srcOrd="0" destOrd="0" presId="urn:microsoft.com/office/officeart/2005/8/layout/vList2"/>
    <dgm:cxn modelId="{8F99AFB5-8CD6-4653-A2ED-BCBA671F0415}" type="presOf" srcId="{9261D823-EE39-457C-BE60-4872D520978E}" destId="{E71F9B48-80DA-4284-AAB9-4DE58FA8F719}" srcOrd="0" destOrd="0" presId="urn:microsoft.com/office/officeart/2005/8/layout/vList2"/>
    <dgm:cxn modelId="{8469A8DF-0F54-43E2-B842-3AC2938ACFD3}" type="presParOf" srcId="{BF924688-B7C7-4778-ACAA-DD8419B6A00E}" destId="{E71F9B48-80DA-4284-AAB9-4DE58FA8F7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8B1281A-A5C9-4F46-A67E-AD09CD1797C0}" type="doc">
      <dgm:prSet loTypeId="urn:microsoft.com/office/officeart/2005/8/layout/vList2#17" loCatId="list" qsTypeId="urn:microsoft.com/office/officeart/2005/8/quickstyle/simple1#54" qsCatId="simple" csTypeId="urn:microsoft.com/office/officeart/2005/8/colors/colorful1#16" csCatId="colorful" phldr="1"/>
      <dgm:spPr/>
      <dgm:t>
        <a:bodyPr/>
        <a:lstStyle/>
        <a:p>
          <a:endParaRPr lang="en-US"/>
        </a:p>
      </dgm:t>
    </dgm:pt>
    <dgm:pt modelId="{CB443115-5C9D-4712-A555-FF0B265DBB87}">
      <dgm:prSet/>
      <dgm:spPr/>
      <dgm:t>
        <a:bodyPr/>
        <a:lstStyle/>
        <a:p>
          <a:pPr rtl="0"/>
          <a:r>
            <a:rPr lang="en-US" dirty="0" err="1"/>
            <a:t>Gerakan</a:t>
          </a:r>
          <a:r>
            <a:rPr lang="en-US" dirty="0"/>
            <a:t> </a:t>
          </a:r>
          <a:r>
            <a:rPr lang="en-US" dirty="0" err="1"/>
            <a:t>pencerahan</a:t>
          </a:r>
          <a:r>
            <a:rPr lang="en-US" dirty="0"/>
            <a:t> </a:t>
          </a:r>
          <a:r>
            <a:rPr lang="en-US" dirty="0" err="1"/>
            <a:t>mengemban</a:t>
          </a:r>
          <a:r>
            <a:rPr lang="en-US" dirty="0"/>
            <a:t> </a:t>
          </a:r>
          <a:r>
            <a:rPr lang="en-US" dirty="0" err="1"/>
            <a:t>misi</a:t>
          </a:r>
          <a:r>
            <a:rPr lang="en-US" dirty="0"/>
            <a:t> </a:t>
          </a:r>
          <a:r>
            <a:rPr lang="en-US" dirty="0" err="1"/>
            <a:t>dakwah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tajdid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</a:p>
      </dgm:t>
    </dgm:pt>
    <dgm:pt modelId="{DD9D0F66-97E8-4E73-932A-5DCB5A119C3D}" cxnId="{95DDEA48-7F13-402C-97BC-D92016EFAC0E}" type="parTrans">
      <dgm:prSet/>
      <dgm:spPr/>
      <dgm:t>
        <a:bodyPr/>
        <a:lstStyle/>
        <a:p>
          <a:endParaRPr lang="en-US"/>
        </a:p>
      </dgm:t>
    </dgm:pt>
    <dgm:pt modelId="{D573F4B6-5DC8-4AF7-8FC6-1E07E84FC12E}" cxnId="{95DDEA48-7F13-402C-97BC-D92016EFAC0E}" type="sibTrans">
      <dgm:prSet/>
      <dgm:spPr/>
      <dgm:t>
        <a:bodyPr/>
        <a:lstStyle/>
        <a:p>
          <a:endParaRPr lang="en-US"/>
        </a:p>
      </dgm:t>
    </dgm:pt>
    <dgm:pt modelId="{E2864C3E-92C6-4743-964A-7E1D2E378C5A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menghadirkan</a:t>
          </a:r>
          <a:r>
            <a:rPr lang="en-US" dirty="0"/>
            <a:t> Islam </a:t>
          </a:r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ajaran</a:t>
          </a:r>
          <a:r>
            <a:rPr lang="en-US" dirty="0"/>
            <a:t> yang </a:t>
          </a:r>
          <a:r>
            <a:rPr lang="en-US" dirty="0" err="1"/>
            <a:t>mengembangkan</a:t>
          </a:r>
          <a:r>
            <a:rPr lang="en-US" dirty="0"/>
            <a:t> </a:t>
          </a:r>
          <a:r>
            <a:rPr lang="en-US" dirty="0" err="1"/>
            <a:t>sikap</a:t>
          </a:r>
          <a:r>
            <a:rPr lang="en-US" dirty="0"/>
            <a:t> </a:t>
          </a:r>
          <a:r>
            <a:rPr lang="en-US" dirty="0" err="1"/>
            <a:t>tengahan</a:t>
          </a:r>
          <a:r>
            <a:rPr lang="en-US" dirty="0"/>
            <a:t> (</a:t>
          </a:r>
          <a:r>
            <a:rPr lang="en-US" i="1" dirty="0" err="1"/>
            <a:t>wasithiyah</a:t>
          </a:r>
          <a:r>
            <a:rPr lang="en-US" dirty="0"/>
            <a:t>), </a:t>
          </a:r>
        </a:p>
      </dgm:t>
    </dgm:pt>
    <dgm:pt modelId="{849673B9-A245-4588-A0C2-4A45941B22C7}" cxnId="{98E28F5C-9227-4149-B4A0-12D50B30DA26}" type="parTrans">
      <dgm:prSet/>
      <dgm:spPr/>
      <dgm:t>
        <a:bodyPr/>
        <a:lstStyle/>
        <a:p>
          <a:endParaRPr lang="en-US"/>
        </a:p>
      </dgm:t>
    </dgm:pt>
    <dgm:pt modelId="{E719CAB9-EF73-4197-84E3-49FBB9E2DDA6}" cxnId="{98E28F5C-9227-4149-B4A0-12D50B30DA26}" type="sibTrans">
      <dgm:prSet/>
      <dgm:spPr/>
      <dgm:t>
        <a:bodyPr/>
        <a:lstStyle/>
        <a:p>
          <a:endParaRPr lang="en-US"/>
        </a:p>
      </dgm:t>
    </dgm:pt>
    <dgm:pt modelId="{A4DD8864-54D4-4838-94C2-9691A5A8CDE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membangun</a:t>
          </a:r>
          <a:r>
            <a:rPr lang="en-US" dirty="0"/>
            <a:t> </a:t>
          </a:r>
          <a:r>
            <a:rPr lang="en-US" dirty="0" err="1"/>
            <a:t>perdamaian</a:t>
          </a:r>
          <a:r>
            <a:rPr lang="en-US" dirty="0"/>
            <a:t>, </a:t>
          </a:r>
          <a:r>
            <a:rPr lang="en-US" dirty="0" err="1"/>
            <a:t>menghargai</a:t>
          </a:r>
          <a:r>
            <a:rPr lang="en-US" dirty="0"/>
            <a:t> </a:t>
          </a:r>
          <a:r>
            <a:rPr lang="en-US" dirty="0" err="1"/>
            <a:t>kemajemukan</a:t>
          </a:r>
          <a:r>
            <a:rPr lang="en-US" dirty="0"/>
            <a:t>, </a:t>
          </a:r>
        </a:p>
      </dgm:t>
    </dgm:pt>
    <dgm:pt modelId="{4F647849-A7E3-4E2D-81B2-BC0D2CA47084}" cxnId="{42C069AB-3721-4212-819E-5BBD569C2D62}" type="parTrans">
      <dgm:prSet/>
      <dgm:spPr/>
      <dgm:t>
        <a:bodyPr/>
        <a:lstStyle/>
        <a:p>
          <a:endParaRPr lang="en-US"/>
        </a:p>
      </dgm:t>
    </dgm:pt>
    <dgm:pt modelId="{E59D881E-FD54-4495-80E2-35A37EB1EDC2}" cxnId="{42C069AB-3721-4212-819E-5BBD569C2D62}" type="sibTrans">
      <dgm:prSet/>
      <dgm:spPr/>
      <dgm:t>
        <a:bodyPr/>
        <a:lstStyle/>
        <a:p>
          <a:endParaRPr lang="en-US"/>
        </a:p>
      </dgm:t>
    </dgm:pt>
    <dgm:pt modelId="{743335ED-D9A9-4B37-A038-A8969B5840C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menghormati</a:t>
          </a:r>
          <a:r>
            <a:rPr lang="en-US" dirty="0"/>
            <a:t> </a:t>
          </a:r>
          <a:r>
            <a:rPr lang="en-US" dirty="0" err="1"/>
            <a:t>harkat</a:t>
          </a:r>
          <a:r>
            <a:rPr lang="en-US" dirty="0"/>
            <a:t> </a:t>
          </a:r>
          <a:r>
            <a:rPr lang="en-US" dirty="0" err="1"/>
            <a:t>martabat</a:t>
          </a:r>
          <a:r>
            <a:rPr lang="en-US" dirty="0"/>
            <a:t> </a:t>
          </a:r>
          <a:r>
            <a:rPr lang="en-US" dirty="0" err="1"/>
            <a:t>kemanusiaan</a:t>
          </a:r>
          <a:r>
            <a:rPr lang="en-US" dirty="0"/>
            <a:t> </a:t>
          </a:r>
          <a:r>
            <a:rPr lang="en-US" dirty="0" err="1"/>
            <a:t>laki-laki</a:t>
          </a:r>
          <a:r>
            <a:rPr lang="en-US" dirty="0"/>
            <a:t> </a:t>
          </a:r>
          <a:r>
            <a:rPr lang="en-US" dirty="0" err="1"/>
            <a:t>maupun</a:t>
          </a:r>
          <a:r>
            <a:rPr lang="en-US" dirty="0"/>
            <a:t> </a:t>
          </a:r>
          <a:r>
            <a:rPr lang="en-US" dirty="0" err="1"/>
            <a:t>perempuan</a:t>
          </a:r>
          <a:r>
            <a:rPr lang="en-US" dirty="0"/>
            <a:t>, </a:t>
          </a:r>
          <a:r>
            <a:rPr lang="en-US" dirty="0" err="1"/>
            <a:t>mencerdaskan</a:t>
          </a:r>
          <a:r>
            <a:rPr lang="en-US" dirty="0"/>
            <a:t> </a:t>
          </a:r>
          <a:r>
            <a:rPr lang="en-US" dirty="0" err="1"/>
            <a:t>kehidupan</a:t>
          </a:r>
          <a:r>
            <a:rPr lang="en-US" dirty="0"/>
            <a:t> </a:t>
          </a:r>
          <a:r>
            <a:rPr lang="en-US" dirty="0" err="1"/>
            <a:t>bangsa</a:t>
          </a:r>
          <a:r>
            <a:rPr lang="en-US" dirty="0"/>
            <a:t>, </a:t>
          </a:r>
        </a:p>
      </dgm:t>
    </dgm:pt>
    <dgm:pt modelId="{0218ED19-6490-45DF-8E8B-7C363DD0B6E7}" cxnId="{787FC071-67F9-4BBF-85A8-FE17E686A7A5}" type="parTrans">
      <dgm:prSet/>
      <dgm:spPr/>
      <dgm:t>
        <a:bodyPr/>
        <a:lstStyle/>
        <a:p>
          <a:endParaRPr lang="en-US"/>
        </a:p>
      </dgm:t>
    </dgm:pt>
    <dgm:pt modelId="{A80E4347-1851-4971-BCFA-AD8FBAF0DF07}" cxnId="{787FC071-67F9-4BBF-85A8-FE17E686A7A5}" type="sibTrans">
      <dgm:prSet/>
      <dgm:spPr/>
      <dgm:t>
        <a:bodyPr/>
        <a:lstStyle/>
        <a:p>
          <a:endParaRPr lang="en-US"/>
        </a:p>
      </dgm:t>
    </dgm:pt>
    <dgm:pt modelId="{2047371A-D87C-41EE-8B10-7FAFC367D0BF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Menjunjung</a:t>
          </a:r>
          <a:r>
            <a:rPr lang="en-US" dirty="0"/>
            <a:t>  </a:t>
          </a:r>
          <a:r>
            <a:rPr lang="en-US" dirty="0" err="1"/>
            <a:t>tinggi</a:t>
          </a:r>
          <a:r>
            <a:rPr lang="en-US" dirty="0"/>
            <a:t> </a:t>
          </a:r>
          <a:r>
            <a:rPr lang="en-US" dirty="0" err="1"/>
            <a:t>akhlak</a:t>
          </a:r>
          <a:r>
            <a:rPr lang="en-US" dirty="0"/>
            <a:t> </a:t>
          </a:r>
          <a:r>
            <a:rPr lang="en-US" dirty="0" err="1"/>
            <a:t>mulia</a:t>
          </a:r>
          <a:r>
            <a:rPr lang="en-US" dirty="0"/>
            <a:t>, </a:t>
          </a:r>
        </a:p>
      </dgm:t>
    </dgm:pt>
    <dgm:pt modelId="{661C282E-F581-4E6B-BEF1-53299ADEFFE7}" cxnId="{4212EAF2-6E9D-49B5-8E93-C969D02F7536}" type="parTrans">
      <dgm:prSet/>
      <dgm:spPr/>
      <dgm:t>
        <a:bodyPr/>
        <a:lstStyle/>
        <a:p>
          <a:endParaRPr lang="en-US"/>
        </a:p>
      </dgm:t>
    </dgm:pt>
    <dgm:pt modelId="{4EDE9D28-D97E-4CC2-96DC-9D4F8AF4C5CD}" cxnId="{4212EAF2-6E9D-49B5-8E93-C969D02F7536}" type="sibTrans">
      <dgm:prSet/>
      <dgm:spPr/>
      <dgm:t>
        <a:bodyPr/>
        <a:lstStyle/>
        <a:p>
          <a:endParaRPr lang="en-US"/>
        </a:p>
      </dgm:t>
    </dgm:pt>
    <dgm:pt modelId="{E6B18319-6E3B-4BA5-A090-C7EB41B1615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memajukan</a:t>
          </a:r>
          <a:r>
            <a:rPr lang="en-US" dirty="0"/>
            <a:t> </a:t>
          </a:r>
          <a:r>
            <a:rPr lang="en-US" dirty="0" err="1"/>
            <a:t>kehidupan</a:t>
          </a:r>
          <a:r>
            <a:rPr lang="en-US" dirty="0"/>
            <a:t> </a:t>
          </a:r>
          <a:r>
            <a:rPr lang="en-US" dirty="0" err="1"/>
            <a:t>umat</a:t>
          </a:r>
          <a:r>
            <a:rPr lang="en-US" dirty="0"/>
            <a:t> </a:t>
          </a:r>
          <a:r>
            <a:rPr lang="en-US" dirty="0" err="1"/>
            <a:t>manusia</a:t>
          </a:r>
          <a:r>
            <a:rPr lang="en-US" dirty="0"/>
            <a:t>. </a:t>
          </a:r>
        </a:p>
      </dgm:t>
    </dgm:pt>
    <dgm:pt modelId="{125F3627-4984-4216-8F9E-A32D5492A98A}" cxnId="{0EBFE9CF-F3C6-4696-B99E-3AD6AF6520C6}" type="parTrans">
      <dgm:prSet/>
      <dgm:spPr/>
      <dgm:t>
        <a:bodyPr/>
        <a:lstStyle/>
        <a:p>
          <a:endParaRPr lang="en-US"/>
        </a:p>
      </dgm:t>
    </dgm:pt>
    <dgm:pt modelId="{EB427377-9A70-4F41-885B-283F3E3CE0B2}" cxnId="{0EBFE9CF-F3C6-4696-B99E-3AD6AF6520C6}" type="sibTrans">
      <dgm:prSet/>
      <dgm:spPr/>
      <dgm:t>
        <a:bodyPr/>
        <a:lstStyle/>
        <a:p>
          <a:endParaRPr lang="en-US"/>
        </a:p>
      </dgm:t>
    </dgm:pt>
    <dgm:pt modelId="{54DFCB68-1ABF-464D-A8F4-179ECE1D3139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err="1"/>
            <a:t>Gerakan</a:t>
          </a:r>
          <a:r>
            <a:rPr lang="en-US" dirty="0"/>
            <a:t> </a:t>
          </a:r>
          <a:r>
            <a:rPr lang="en-US" dirty="0" err="1"/>
            <a:t>Pencerahan</a:t>
          </a:r>
          <a:r>
            <a:rPr lang="en-US" dirty="0"/>
            <a:t> </a:t>
          </a:r>
          <a:r>
            <a:rPr lang="en-US" dirty="0" err="1"/>
            <a:t>menunjukkan</a:t>
          </a:r>
          <a:r>
            <a:rPr lang="en-US" dirty="0"/>
            <a:t> </a:t>
          </a:r>
        </a:p>
      </dgm:t>
    </dgm:pt>
    <dgm:pt modelId="{346CDBF9-BB03-4E84-B9F5-47F5B06F14C8}" cxnId="{23C5D438-D493-49D0-BA6B-7CC71842AFC5}" type="parTrans">
      <dgm:prSet/>
      <dgm:spPr/>
      <dgm:t>
        <a:bodyPr/>
        <a:lstStyle/>
        <a:p>
          <a:endParaRPr lang="en-US"/>
        </a:p>
      </dgm:t>
    </dgm:pt>
    <dgm:pt modelId="{B2A6D61D-3AD4-46CD-8973-B645DD391D6B}" cxnId="{23C5D438-D493-49D0-BA6B-7CC71842AFC5}" type="sibTrans">
      <dgm:prSet/>
      <dgm:spPr/>
      <dgm:t>
        <a:bodyPr/>
        <a:lstStyle/>
        <a:p>
          <a:endParaRPr lang="en-US"/>
        </a:p>
      </dgm:t>
    </dgm:pt>
    <dgm:pt modelId="{8861580D-CA5F-4EC7-817D-55F7DF5ABB92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karakter</a:t>
          </a:r>
          <a:r>
            <a:rPr lang="en-US" dirty="0"/>
            <a:t> </a:t>
          </a:r>
          <a:r>
            <a:rPr lang="en-US" dirty="0" err="1"/>
            <a:t>gerakan</a:t>
          </a:r>
          <a:r>
            <a:rPr lang="en-US" dirty="0"/>
            <a:t> Islam yang </a:t>
          </a:r>
          <a:r>
            <a:rPr lang="en-US" dirty="0" err="1"/>
            <a:t>dinamis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progresif</a:t>
          </a:r>
          <a:r>
            <a:rPr lang="en-US" dirty="0"/>
            <a:t> </a:t>
          </a:r>
        </a:p>
      </dgm:t>
    </dgm:pt>
    <dgm:pt modelId="{D979808D-B689-4F5A-A9F3-7A7C1D9CAAE4}" cxnId="{F6D72800-E2FA-4FC7-85D4-3F7E7D75C8D2}" type="parTrans">
      <dgm:prSet/>
      <dgm:spPr/>
      <dgm:t>
        <a:bodyPr/>
        <a:lstStyle/>
        <a:p>
          <a:endParaRPr lang="en-US"/>
        </a:p>
      </dgm:t>
    </dgm:pt>
    <dgm:pt modelId="{82200EEA-B0A3-47FB-A791-54E9767CA3F2}" cxnId="{F6D72800-E2FA-4FC7-85D4-3F7E7D75C8D2}" type="sibTrans">
      <dgm:prSet/>
      <dgm:spPr/>
      <dgm:t>
        <a:bodyPr/>
        <a:lstStyle/>
        <a:p>
          <a:endParaRPr lang="en-US"/>
        </a:p>
      </dgm:t>
    </dgm:pt>
    <dgm:pt modelId="{C630BC59-92F6-4600-83BB-422266457995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menjawab</a:t>
          </a:r>
          <a:r>
            <a:rPr lang="en-US" dirty="0"/>
            <a:t> </a:t>
          </a:r>
          <a:r>
            <a:rPr lang="en-US" dirty="0" err="1"/>
            <a:t>tantangan</a:t>
          </a:r>
          <a:r>
            <a:rPr lang="en-US" dirty="0"/>
            <a:t> </a:t>
          </a:r>
          <a:r>
            <a:rPr lang="en-US" dirty="0" err="1"/>
            <a:t>zaman</a:t>
          </a:r>
          <a:r>
            <a:rPr lang="en-US" dirty="0"/>
            <a:t>, </a:t>
          </a:r>
        </a:p>
      </dgm:t>
    </dgm:pt>
    <dgm:pt modelId="{E4C72CBB-5BEE-4C8E-879D-59B37EEFFA8E}" cxnId="{CD7C58CC-18B5-47B8-8762-685346B8AEBC}" type="parTrans">
      <dgm:prSet/>
      <dgm:spPr/>
      <dgm:t>
        <a:bodyPr/>
        <a:lstStyle/>
        <a:p>
          <a:endParaRPr lang="en-US"/>
        </a:p>
      </dgm:t>
    </dgm:pt>
    <dgm:pt modelId="{C7B9B10B-6DE7-449C-B7F2-65201F602B78}" cxnId="{CD7C58CC-18B5-47B8-8762-685346B8AEBC}" type="sibTrans">
      <dgm:prSet/>
      <dgm:spPr/>
      <dgm:t>
        <a:bodyPr/>
        <a:lstStyle/>
        <a:p>
          <a:endParaRPr lang="en-US"/>
        </a:p>
      </dgm:t>
    </dgm:pt>
    <dgm:pt modelId="{4783E757-8B37-4476-A756-E22A3D769367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kehilangan</a:t>
          </a:r>
          <a:r>
            <a:rPr lang="en-US" dirty="0"/>
            <a:t> </a:t>
          </a:r>
          <a:r>
            <a:rPr lang="en-US" dirty="0" err="1"/>
            <a:t>identitas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rujukan</a:t>
          </a:r>
          <a:r>
            <a:rPr lang="en-US" dirty="0"/>
            <a:t> Islam yang </a:t>
          </a:r>
          <a:r>
            <a:rPr lang="en-US" dirty="0" err="1"/>
            <a:t>autentik</a:t>
          </a:r>
          <a:r>
            <a:rPr lang="en-US" dirty="0"/>
            <a:t>.</a:t>
          </a:r>
        </a:p>
      </dgm:t>
    </dgm:pt>
    <dgm:pt modelId="{305DBBFF-550A-442C-9FAA-272ACC5E7EEE}" cxnId="{75F02759-1861-457C-92FD-B64F15F5006D}" type="parTrans">
      <dgm:prSet/>
      <dgm:spPr/>
      <dgm:t>
        <a:bodyPr/>
        <a:lstStyle/>
        <a:p>
          <a:endParaRPr lang="en-US"/>
        </a:p>
      </dgm:t>
    </dgm:pt>
    <dgm:pt modelId="{1FF5B0B3-846D-4EE6-85A5-20D650555E8D}" cxnId="{75F02759-1861-457C-92FD-B64F15F5006D}" type="sibTrans">
      <dgm:prSet/>
      <dgm:spPr/>
      <dgm:t>
        <a:bodyPr/>
        <a:lstStyle/>
        <a:p>
          <a:endParaRPr lang="en-US"/>
        </a:p>
      </dgm:t>
    </dgm:pt>
    <dgm:pt modelId="{0357B0D0-1156-4073-81DD-67C55EE8C699}" type="pres">
      <dgm:prSet presAssocID="{98B1281A-A5C9-4F46-A67E-AD09CD1797C0}" presName="linear" presStyleCnt="0">
        <dgm:presLayoutVars>
          <dgm:animLvl val="lvl"/>
          <dgm:resizeHandles val="exact"/>
        </dgm:presLayoutVars>
      </dgm:prSet>
      <dgm:spPr/>
    </dgm:pt>
    <dgm:pt modelId="{A24D5FA4-B35E-445C-8577-818275CFCAFF}" type="pres">
      <dgm:prSet presAssocID="{CB443115-5C9D-4712-A555-FF0B265DBB8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1AC55E-3C84-47AB-B5CE-7C89DA48DAA8}" type="pres">
      <dgm:prSet presAssocID="{CB443115-5C9D-4712-A555-FF0B265DBB87}" presName="childText" presStyleLbl="revTx" presStyleIdx="0" presStyleCnt="2">
        <dgm:presLayoutVars>
          <dgm:bulletEnabled val="1"/>
        </dgm:presLayoutVars>
      </dgm:prSet>
      <dgm:spPr/>
    </dgm:pt>
    <dgm:pt modelId="{DF332376-37E3-4885-9BFB-00CFD1FFE60B}" type="pres">
      <dgm:prSet presAssocID="{54DFCB68-1ABF-464D-A8F4-179ECE1D313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857CEDF-82DA-41DF-AC1C-31A24DC4DE1F}" type="pres">
      <dgm:prSet presAssocID="{54DFCB68-1ABF-464D-A8F4-179ECE1D313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6D72800-E2FA-4FC7-85D4-3F7E7D75C8D2}" srcId="{54DFCB68-1ABF-464D-A8F4-179ECE1D3139}" destId="{8861580D-CA5F-4EC7-817D-55F7DF5ABB92}" srcOrd="0" destOrd="0" parTransId="{D979808D-B689-4F5A-A9F3-7A7C1D9CAAE4}" sibTransId="{82200EEA-B0A3-47FB-A791-54E9767CA3F2}"/>
    <dgm:cxn modelId="{C721D207-D5C3-4703-8AEE-502E39E51205}" type="presOf" srcId="{E2864C3E-92C6-4743-964A-7E1D2E378C5A}" destId="{071AC55E-3C84-47AB-B5CE-7C89DA48DAA8}" srcOrd="0" destOrd="0" presId="urn:microsoft.com/office/officeart/2005/8/layout/vList2#17"/>
    <dgm:cxn modelId="{71C53311-CE1D-4D28-AFDF-E4BFC63CA134}" type="presOf" srcId="{E6B18319-6E3B-4BA5-A090-C7EB41B16154}" destId="{071AC55E-3C84-47AB-B5CE-7C89DA48DAA8}" srcOrd="0" destOrd="4" presId="urn:microsoft.com/office/officeart/2005/8/layout/vList2#17"/>
    <dgm:cxn modelId="{AF639327-432D-4134-9C47-F083346F3E5A}" type="presOf" srcId="{C630BC59-92F6-4600-83BB-422266457995}" destId="{B857CEDF-82DA-41DF-AC1C-31A24DC4DE1F}" srcOrd="0" destOrd="1" presId="urn:microsoft.com/office/officeart/2005/8/layout/vList2#17"/>
    <dgm:cxn modelId="{23C5D438-D493-49D0-BA6B-7CC71842AFC5}" srcId="{98B1281A-A5C9-4F46-A67E-AD09CD1797C0}" destId="{54DFCB68-1ABF-464D-A8F4-179ECE1D3139}" srcOrd="1" destOrd="0" parTransId="{346CDBF9-BB03-4E84-B9F5-47F5B06F14C8}" sibTransId="{B2A6D61D-3AD4-46CD-8973-B645DD391D6B}"/>
    <dgm:cxn modelId="{F412BA3A-B100-4D4D-9609-F6B2D6BC683E}" type="presOf" srcId="{CB443115-5C9D-4712-A555-FF0B265DBB87}" destId="{A24D5FA4-B35E-445C-8577-818275CFCAFF}" srcOrd="0" destOrd="0" presId="urn:microsoft.com/office/officeart/2005/8/layout/vList2#17"/>
    <dgm:cxn modelId="{98E28F5C-9227-4149-B4A0-12D50B30DA26}" srcId="{CB443115-5C9D-4712-A555-FF0B265DBB87}" destId="{E2864C3E-92C6-4743-964A-7E1D2E378C5A}" srcOrd="0" destOrd="0" parTransId="{849673B9-A245-4588-A0C2-4A45941B22C7}" sibTransId="{E719CAB9-EF73-4197-84E3-49FBB9E2DDA6}"/>
    <dgm:cxn modelId="{95DDEA48-7F13-402C-97BC-D92016EFAC0E}" srcId="{98B1281A-A5C9-4F46-A67E-AD09CD1797C0}" destId="{CB443115-5C9D-4712-A555-FF0B265DBB87}" srcOrd="0" destOrd="0" parTransId="{DD9D0F66-97E8-4E73-932A-5DCB5A119C3D}" sibTransId="{D573F4B6-5DC8-4AF7-8FC6-1E07E84FC12E}"/>
    <dgm:cxn modelId="{787FC071-67F9-4BBF-85A8-FE17E686A7A5}" srcId="{CB443115-5C9D-4712-A555-FF0B265DBB87}" destId="{743335ED-D9A9-4B37-A038-A8969B5840CE}" srcOrd="2" destOrd="0" parTransId="{0218ED19-6490-45DF-8E8B-7C363DD0B6E7}" sibTransId="{A80E4347-1851-4971-BCFA-AD8FBAF0DF07}"/>
    <dgm:cxn modelId="{75F02759-1861-457C-92FD-B64F15F5006D}" srcId="{54DFCB68-1ABF-464D-A8F4-179ECE1D3139}" destId="{4783E757-8B37-4476-A756-E22A3D769367}" srcOrd="2" destOrd="0" parTransId="{305DBBFF-550A-442C-9FAA-272ACC5E7EEE}" sibTransId="{1FF5B0B3-846D-4EE6-85A5-20D650555E8D}"/>
    <dgm:cxn modelId="{42C069AB-3721-4212-819E-5BBD569C2D62}" srcId="{CB443115-5C9D-4712-A555-FF0B265DBB87}" destId="{A4DD8864-54D4-4838-94C2-9691A5A8CDE3}" srcOrd="1" destOrd="0" parTransId="{4F647849-A7E3-4E2D-81B2-BC0D2CA47084}" sibTransId="{E59D881E-FD54-4495-80E2-35A37EB1EDC2}"/>
    <dgm:cxn modelId="{8666CDAB-A667-44D4-B9B6-24A67C1E7D4E}" type="presOf" srcId="{98B1281A-A5C9-4F46-A67E-AD09CD1797C0}" destId="{0357B0D0-1156-4073-81DD-67C55EE8C699}" srcOrd="0" destOrd="0" presId="urn:microsoft.com/office/officeart/2005/8/layout/vList2#17"/>
    <dgm:cxn modelId="{9D173ABA-3B02-445E-8613-C0C77D1E90DF}" type="presOf" srcId="{54DFCB68-1ABF-464D-A8F4-179ECE1D3139}" destId="{DF332376-37E3-4885-9BFB-00CFD1FFE60B}" srcOrd="0" destOrd="0" presId="urn:microsoft.com/office/officeart/2005/8/layout/vList2#17"/>
    <dgm:cxn modelId="{CD7C58CC-18B5-47B8-8762-685346B8AEBC}" srcId="{54DFCB68-1ABF-464D-A8F4-179ECE1D3139}" destId="{C630BC59-92F6-4600-83BB-422266457995}" srcOrd="1" destOrd="0" parTransId="{E4C72CBB-5BEE-4C8E-879D-59B37EEFFA8E}" sibTransId="{C7B9B10B-6DE7-449C-B7F2-65201F602B78}"/>
    <dgm:cxn modelId="{0EBFE9CF-F3C6-4696-B99E-3AD6AF6520C6}" srcId="{CB443115-5C9D-4712-A555-FF0B265DBB87}" destId="{E6B18319-6E3B-4BA5-A090-C7EB41B16154}" srcOrd="4" destOrd="0" parTransId="{125F3627-4984-4216-8F9E-A32D5492A98A}" sibTransId="{EB427377-9A70-4F41-885B-283F3E3CE0B2}"/>
    <dgm:cxn modelId="{E88F03D1-1E82-4928-81EE-7EB2CEECE395}" type="presOf" srcId="{743335ED-D9A9-4B37-A038-A8969B5840CE}" destId="{071AC55E-3C84-47AB-B5CE-7C89DA48DAA8}" srcOrd="0" destOrd="2" presId="urn:microsoft.com/office/officeart/2005/8/layout/vList2#17"/>
    <dgm:cxn modelId="{B1E7C8DC-8E00-4B19-A14D-91E5C0E4FCAD}" type="presOf" srcId="{A4DD8864-54D4-4838-94C2-9691A5A8CDE3}" destId="{071AC55E-3C84-47AB-B5CE-7C89DA48DAA8}" srcOrd="0" destOrd="1" presId="urn:microsoft.com/office/officeart/2005/8/layout/vList2#17"/>
    <dgm:cxn modelId="{08C534EC-925C-4B84-BDF3-BDA8B8E5FFD9}" type="presOf" srcId="{2047371A-D87C-41EE-8B10-7FAFC367D0BF}" destId="{071AC55E-3C84-47AB-B5CE-7C89DA48DAA8}" srcOrd="0" destOrd="3" presId="urn:microsoft.com/office/officeart/2005/8/layout/vList2#17"/>
    <dgm:cxn modelId="{4212EAF2-6E9D-49B5-8E93-C969D02F7536}" srcId="{CB443115-5C9D-4712-A555-FF0B265DBB87}" destId="{2047371A-D87C-41EE-8B10-7FAFC367D0BF}" srcOrd="3" destOrd="0" parTransId="{661C282E-F581-4E6B-BEF1-53299ADEFFE7}" sibTransId="{4EDE9D28-D97E-4CC2-96DC-9D4F8AF4C5CD}"/>
    <dgm:cxn modelId="{C2DCA8F4-FF2F-4589-A273-D222E6BC32A1}" type="presOf" srcId="{8861580D-CA5F-4EC7-817D-55F7DF5ABB92}" destId="{B857CEDF-82DA-41DF-AC1C-31A24DC4DE1F}" srcOrd="0" destOrd="0" presId="urn:microsoft.com/office/officeart/2005/8/layout/vList2#17"/>
    <dgm:cxn modelId="{73D0F6F5-218E-464E-BFB9-0C2978E4E16A}" type="presOf" srcId="{4783E757-8B37-4476-A756-E22A3D769367}" destId="{B857CEDF-82DA-41DF-AC1C-31A24DC4DE1F}" srcOrd="0" destOrd="2" presId="urn:microsoft.com/office/officeart/2005/8/layout/vList2#17"/>
    <dgm:cxn modelId="{6AADD3D4-50C6-4ADF-957A-214E29A1F663}" type="presParOf" srcId="{0357B0D0-1156-4073-81DD-67C55EE8C699}" destId="{A24D5FA4-B35E-445C-8577-818275CFCAFF}" srcOrd="0" destOrd="0" presId="urn:microsoft.com/office/officeart/2005/8/layout/vList2#17"/>
    <dgm:cxn modelId="{D42BE567-FFF0-471D-BE8C-D2E202A5F696}" type="presParOf" srcId="{0357B0D0-1156-4073-81DD-67C55EE8C699}" destId="{071AC55E-3C84-47AB-B5CE-7C89DA48DAA8}" srcOrd="1" destOrd="0" presId="urn:microsoft.com/office/officeart/2005/8/layout/vList2#17"/>
    <dgm:cxn modelId="{4F46F99C-FB0B-4730-BF20-2CF16D234CB1}" type="presParOf" srcId="{0357B0D0-1156-4073-81DD-67C55EE8C699}" destId="{DF332376-37E3-4885-9BFB-00CFD1FFE60B}" srcOrd="2" destOrd="0" presId="urn:microsoft.com/office/officeart/2005/8/layout/vList2#17"/>
    <dgm:cxn modelId="{3AE6EEED-F46D-4EE4-B9D0-A7BBEAE83BE5}" type="presParOf" srcId="{0357B0D0-1156-4073-81DD-67C55EE8C699}" destId="{B857CEDF-82DA-41DF-AC1C-31A24DC4DE1F}" srcOrd="3" destOrd="0" presId="urn:microsoft.com/office/officeart/2005/8/layout/vList2#17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083E77-1387-4644-BDF0-51A2852FA847}" type="doc">
      <dgm:prSet loTypeId="urn:microsoft.com/office/officeart/2005/8/layout/vList2#19" loCatId="list" qsTypeId="urn:microsoft.com/office/officeart/2005/8/quickstyle/simple1#56" qsCatId="simple" csTypeId="urn:microsoft.com/office/officeart/2005/8/colors/colorful2#8" csCatId="colorful"/>
      <dgm:spPr/>
      <dgm:t>
        <a:bodyPr/>
        <a:lstStyle/>
        <a:p>
          <a:endParaRPr lang="en-US"/>
        </a:p>
      </dgm:t>
    </dgm:pt>
    <dgm:pt modelId="{1CB43202-914C-4D89-831A-F86A2ACA0115}">
      <dgm:prSet/>
      <dgm:spPr/>
      <dgm:t>
        <a:bodyPr/>
        <a:lstStyle/>
        <a:p>
          <a:pPr rtl="0"/>
          <a:r>
            <a:rPr lang="en-US" dirty="0"/>
            <a:t>JIHAD DALAM PANDANGAN MUHAMMDIYAH</a:t>
          </a:r>
        </a:p>
      </dgm:t>
    </dgm:pt>
    <dgm:pt modelId="{9679E7FE-BDAD-4CB4-B935-0AE324FEA59E}" cxnId="{831930C7-C433-40C8-BB82-9DF637B9A9CB}" type="parTrans">
      <dgm:prSet/>
      <dgm:spPr/>
      <dgm:t>
        <a:bodyPr/>
        <a:lstStyle/>
        <a:p>
          <a:endParaRPr lang="en-US"/>
        </a:p>
      </dgm:t>
    </dgm:pt>
    <dgm:pt modelId="{F4BDE3F4-62F1-4C61-90B8-0FCBE8AB582D}" cxnId="{831930C7-C433-40C8-BB82-9DF637B9A9CB}" type="sibTrans">
      <dgm:prSet/>
      <dgm:spPr/>
      <dgm:t>
        <a:bodyPr/>
        <a:lstStyle/>
        <a:p>
          <a:endParaRPr lang="en-US"/>
        </a:p>
      </dgm:t>
    </dgm:pt>
    <dgm:pt modelId="{C38B6944-3FA6-4C9A-B86B-6EF91375787A}" type="pres">
      <dgm:prSet presAssocID="{09083E77-1387-4644-BDF0-51A2852FA847}" presName="linear" presStyleCnt="0">
        <dgm:presLayoutVars>
          <dgm:animLvl val="lvl"/>
          <dgm:resizeHandles val="exact"/>
        </dgm:presLayoutVars>
      </dgm:prSet>
      <dgm:spPr/>
    </dgm:pt>
    <dgm:pt modelId="{ECC9D86D-9D86-44AE-8937-ACC5706A49E2}" type="pres">
      <dgm:prSet presAssocID="{1CB43202-914C-4D89-831A-F86A2ACA011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4E7E055-4FCE-4609-A603-47C2B1522994}" type="presOf" srcId="{1CB43202-914C-4D89-831A-F86A2ACA0115}" destId="{ECC9D86D-9D86-44AE-8937-ACC5706A49E2}" srcOrd="0" destOrd="0" presId="urn:microsoft.com/office/officeart/2005/8/layout/vList2#19"/>
    <dgm:cxn modelId="{F1223580-FA79-4E2F-B162-3003EBC80283}" type="presOf" srcId="{09083E77-1387-4644-BDF0-51A2852FA847}" destId="{C38B6944-3FA6-4C9A-B86B-6EF91375787A}" srcOrd="0" destOrd="0" presId="urn:microsoft.com/office/officeart/2005/8/layout/vList2#19"/>
    <dgm:cxn modelId="{831930C7-C433-40C8-BB82-9DF637B9A9CB}" srcId="{09083E77-1387-4644-BDF0-51A2852FA847}" destId="{1CB43202-914C-4D89-831A-F86A2ACA0115}" srcOrd="0" destOrd="0" parTransId="{9679E7FE-BDAD-4CB4-B935-0AE324FEA59E}" sibTransId="{F4BDE3F4-62F1-4C61-90B8-0FCBE8AB582D}"/>
    <dgm:cxn modelId="{58417E78-F653-4A36-84B9-2AC55D3B3DFE}" type="presParOf" srcId="{C38B6944-3FA6-4C9A-B86B-6EF91375787A}" destId="{ECC9D86D-9D86-44AE-8937-ACC5706A49E2}" srcOrd="0" destOrd="0" presId="urn:microsoft.com/office/officeart/2005/8/layout/vList2#1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6257FF1-A0A7-48E0-95D5-9714BF0222BA}" type="doc">
      <dgm:prSet loTypeId="urn:microsoft.com/office/officeart/2005/8/layout/vList2#20" loCatId="list" qsTypeId="urn:microsoft.com/office/officeart/2005/8/quickstyle/simple1#57" qsCatId="simple" csTypeId="urn:microsoft.com/office/officeart/2005/8/colors/colorful4#7" csCatId="colorful" phldr="1"/>
      <dgm:spPr/>
      <dgm:t>
        <a:bodyPr/>
        <a:lstStyle/>
        <a:p>
          <a:endParaRPr lang="en-US"/>
        </a:p>
      </dgm:t>
    </dgm:pt>
    <dgm:pt modelId="{4ADBB832-903F-49B0-8AC8-3455AFEC04DA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Jihad  </a:t>
          </a:r>
        </a:p>
      </dgm:t>
    </dgm:pt>
    <dgm:pt modelId="{D33E2005-214B-4504-B9BB-90DEBEE79D05}" cxnId="{E31BA340-5F98-48C4-A1F8-520A7A13EBDD}" type="parTrans">
      <dgm:prSet/>
      <dgm:spPr/>
      <dgm:t>
        <a:bodyPr/>
        <a:lstStyle/>
        <a:p>
          <a:endParaRPr lang="en-US"/>
        </a:p>
      </dgm:t>
    </dgm:pt>
    <dgm:pt modelId="{BA4636BA-D89B-476E-9D30-874501B74E6C}" cxnId="{E31BA340-5F98-48C4-A1F8-520A7A13EBDD}" type="sibTrans">
      <dgm:prSet/>
      <dgm:spPr/>
      <dgm:t>
        <a:bodyPr/>
        <a:lstStyle/>
        <a:p>
          <a:endParaRPr lang="en-US"/>
        </a:p>
      </dgm:t>
    </dgm:pt>
    <dgm:pt modelId="{ADFA984D-E53A-4F1B-805A-1C1810231A50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i="1" dirty="0" err="1"/>
            <a:t>Badzlul-juhdi</a:t>
          </a:r>
          <a:r>
            <a:rPr lang="en-US" dirty="0"/>
            <a:t> (</a:t>
          </a:r>
          <a:r>
            <a:rPr lang="en-US" dirty="0" err="1"/>
            <a:t>ikhtiar</a:t>
          </a:r>
          <a:r>
            <a:rPr lang="en-US" dirty="0"/>
            <a:t> </a:t>
          </a:r>
          <a:r>
            <a:rPr lang="en-US" dirty="0" err="1"/>
            <a:t>mengerahkan</a:t>
          </a:r>
          <a:r>
            <a:rPr lang="en-US" dirty="0"/>
            <a:t> </a:t>
          </a:r>
          <a:r>
            <a:rPr lang="en-US" dirty="0" err="1"/>
            <a:t>segala</a:t>
          </a:r>
          <a:r>
            <a:rPr lang="en-US" dirty="0"/>
            <a:t> </a:t>
          </a:r>
          <a:r>
            <a:rPr lang="en-US" dirty="0" err="1"/>
            <a:t>kemampuan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mewujudkan</a:t>
          </a:r>
          <a:r>
            <a:rPr lang="en-US" dirty="0"/>
            <a:t> </a:t>
          </a:r>
          <a:r>
            <a:rPr lang="en-US" dirty="0" err="1"/>
            <a:t>kehidupan</a:t>
          </a:r>
          <a:r>
            <a:rPr lang="en-US" dirty="0"/>
            <a:t> </a:t>
          </a:r>
          <a:r>
            <a:rPr lang="en-US" dirty="0" err="1"/>
            <a:t>seluruh</a:t>
          </a:r>
          <a:r>
            <a:rPr lang="en-US" dirty="0"/>
            <a:t> </a:t>
          </a:r>
          <a:r>
            <a:rPr lang="en-US" dirty="0" err="1"/>
            <a:t>umat</a:t>
          </a:r>
          <a:r>
            <a:rPr lang="en-US" dirty="0"/>
            <a:t> </a:t>
          </a:r>
          <a:r>
            <a:rPr lang="en-US" dirty="0" err="1"/>
            <a:t>manusia</a:t>
          </a:r>
          <a:r>
            <a:rPr lang="en-US" dirty="0"/>
            <a:t> yang </a:t>
          </a:r>
          <a:r>
            <a:rPr lang="en-US" dirty="0" err="1"/>
            <a:t>maju</a:t>
          </a:r>
          <a:r>
            <a:rPr lang="en-US" dirty="0"/>
            <a:t>, </a:t>
          </a:r>
          <a:r>
            <a:rPr lang="en-US" dirty="0" err="1"/>
            <a:t>adil</a:t>
          </a:r>
          <a:r>
            <a:rPr lang="en-US" dirty="0"/>
            <a:t>, </a:t>
          </a:r>
          <a:r>
            <a:rPr lang="en-US" dirty="0" err="1"/>
            <a:t>makmur</a:t>
          </a:r>
          <a:r>
            <a:rPr lang="en-US" dirty="0"/>
            <a:t>, </a:t>
          </a:r>
          <a:r>
            <a:rPr lang="en-US" dirty="0" err="1"/>
            <a:t>bermartabat</a:t>
          </a:r>
          <a:r>
            <a:rPr lang="en-US" dirty="0"/>
            <a:t>,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berdaulat</a:t>
          </a:r>
          <a:r>
            <a:rPr lang="en-US" dirty="0"/>
            <a:t>). </a:t>
          </a:r>
        </a:p>
      </dgm:t>
    </dgm:pt>
    <dgm:pt modelId="{A01553B1-04B6-4513-8860-B65E63718B35}" cxnId="{DAF99057-F3F7-499D-8471-364BC8BD6D9D}" type="parTrans">
      <dgm:prSet/>
      <dgm:spPr/>
      <dgm:t>
        <a:bodyPr/>
        <a:lstStyle/>
        <a:p>
          <a:endParaRPr lang="en-US"/>
        </a:p>
      </dgm:t>
    </dgm:pt>
    <dgm:pt modelId="{6D6557CC-5206-44A9-B748-F8436E4666B1}" cxnId="{DAF99057-F3F7-499D-8471-364BC8BD6D9D}" type="sibTrans">
      <dgm:prSet/>
      <dgm:spPr/>
      <dgm:t>
        <a:bodyPr/>
        <a:lstStyle/>
        <a:p>
          <a:endParaRPr lang="en-US"/>
        </a:p>
      </dgm:t>
    </dgm:pt>
    <dgm:pt modelId="{8C562923-CAD1-4F9B-81A8-30E9ECF11F73}">
      <dgm:prSet/>
      <dgm:spPr/>
      <dgm:t>
        <a:bodyPr/>
        <a:lstStyle/>
        <a:p>
          <a:pPr rtl="0"/>
          <a:r>
            <a:rPr lang="en-US" b="1" dirty="0"/>
            <a:t>Jihad </a:t>
          </a:r>
        </a:p>
      </dgm:t>
    </dgm:pt>
    <dgm:pt modelId="{A42F7677-1B17-414C-8D81-4947B8449C55}" cxnId="{501894F9-E2BB-45F0-8512-FFA9208ABC5A}" type="parTrans">
      <dgm:prSet/>
      <dgm:spPr/>
      <dgm:t>
        <a:bodyPr/>
        <a:lstStyle/>
        <a:p>
          <a:endParaRPr lang="en-US"/>
        </a:p>
      </dgm:t>
    </dgm:pt>
    <dgm:pt modelId="{05FF35EC-5133-4CCF-85A5-36FEF9F41969}" cxnId="{501894F9-E2BB-45F0-8512-FFA9208ABC5A}" type="sibTrans">
      <dgm:prSet/>
      <dgm:spPr/>
      <dgm:t>
        <a:bodyPr/>
        <a:lstStyle/>
        <a:p>
          <a:endParaRPr lang="en-US"/>
        </a:p>
      </dgm:t>
    </dgm:pt>
    <dgm:pt modelId="{56A17CC2-F4D4-4957-81FA-766FEF285F3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3200" dirty="0" err="1"/>
            <a:t>Bukan</a:t>
          </a:r>
          <a:r>
            <a:rPr lang="en-US" sz="3200" dirty="0"/>
            <a:t> </a:t>
          </a:r>
          <a:r>
            <a:rPr lang="en-US" sz="3200" dirty="0" err="1"/>
            <a:t>perjuangan</a:t>
          </a:r>
          <a:r>
            <a:rPr lang="en-US" sz="3200" dirty="0"/>
            <a:t> </a:t>
          </a:r>
          <a:r>
            <a:rPr lang="en-US" sz="3200" dirty="0" err="1"/>
            <a:t>dengan</a:t>
          </a:r>
          <a:r>
            <a:rPr lang="en-US" sz="3200" dirty="0"/>
            <a:t> </a:t>
          </a:r>
          <a:r>
            <a:rPr lang="en-US" sz="3200" dirty="0" err="1"/>
            <a:t>kekerasan</a:t>
          </a:r>
          <a:r>
            <a:rPr lang="en-US" sz="3200" dirty="0"/>
            <a:t>, </a:t>
          </a:r>
          <a:r>
            <a:rPr lang="en-US" sz="3200" dirty="0" err="1"/>
            <a:t>konflik</a:t>
          </a:r>
          <a:r>
            <a:rPr lang="en-US" sz="3200" dirty="0"/>
            <a:t>, </a:t>
          </a:r>
          <a:r>
            <a:rPr lang="en-US" sz="3200" dirty="0" err="1"/>
            <a:t>dan</a:t>
          </a:r>
          <a:r>
            <a:rPr lang="en-US" sz="3200" dirty="0"/>
            <a:t> </a:t>
          </a:r>
          <a:r>
            <a:rPr lang="en-US" sz="3200" dirty="0" err="1"/>
            <a:t>permusuhan</a:t>
          </a:r>
          <a:r>
            <a:rPr lang="en-US" sz="2500" dirty="0"/>
            <a:t>. </a:t>
          </a:r>
        </a:p>
      </dgm:t>
    </dgm:pt>
    <dgm:pt modelId="{901BD575-DEC3-4DFE-8054-EE32847BEAED}" cxnId="{34581142-3567-4D9A-A389-4237F747C89D}" type="parTrans">
      <dgm:prSet/>
      <dgm:spPr/>
      <dgm:t>
        <a:bodyPr/>
        <a:lstStyle/>
        <a:p>
          <a:endParaRPr lang="en-US"/>
        </a:p>
      </dgm:t>
    </dgm:pt>
    <dgm:pt modelId="{9FBD1976-0593-49CE-9E9B-9A815CA17F53}" cxnId="{34581142-3567-4D9A-A389-4237F747C89D}" type="sibTrans">
      <dgm:prSet/>
      <dgm:spPr/>
      <dgm:t>
        <a:bodyPr/>
        <a:lstStyle/>
        <a:p>
          <a:endParaRPr lang="en-US"/>
        </a:p>
      </dgm:t>
    </dgm:pt>
    <dgm:pt modelId="{F0FB80C9-3EED-4CDB-AA55-4E500259CCB8}">
      <dgm:prSet/>
      <dgm:spPr/>
      <dgm:t>
        <a:bodyPr/>
        <a:lstStyle/>
        <a:p>
          <a:pPr rtl="0"/>
          <a:r>
            <a:rPr lang="en-US" dirty="0" err="1"/>
            <a:t>Perubahan</a:t>
          </a:r>
          <a:r>
            <a:rPr lang="en-US" dirty="0"/>
            <a:t> </a:t>
          </a:r>
          <a:r>
            <a:rPr lang="en-US" dirty="0" err="1"/>
            <a:t>strategi</a:t>
          </a:r>
          <a:r>
            <a:rPr lang="en-US" dirty="0"/>
            <a:t> jihad </a:t>
          </a:r>
        </a:p>
      </dgm:t>
    </dgm:pt>
    <dgm:pt modelId="{8E45A9B9-4934-4C95-9E90-F737707FA61F}" cxnId="{783E2E91-C886-45B9-95BD-016726682E1D}" type="parTrans">
      <dgm:prSet/>
      <dgm:spPr/>
      <dgm:t>
        <a:bodyPr/>
        <a:lstStyle/>
        <a:p>
          <a:endParaRPr lang="en-US"/>
        </a:p>
      </dgm:t>
    </dgm:pt>
    <dgm:pt modelId="{7F4929F1-8C12-44CD-A1A4-3E5C0393735A}" cxnId="{783E2E91-C886-45B9-95BD-016726682E1D}" type="sibTrans">
      <dgm:prSet/>
      <dgm:spPr/>
      <dgm:t>
        <a:bodyPr/>
        <a:lstStyle/>
        <a:p>
          <a:endParaRPr lang="en-US"/>
        </a:p>
      </dgm:t>
    </dgm:pt>
    <dgm:pt modelId="{1C76EB48-3018-4B5A-A904-C8513DD29F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/>
            <a:t>Dari </a:t>
          </a:r>
          <a:r>
            <a:rPr lang="en-US" i="1" dirty="0"/>
            <a:t>al-jihad li-al-</a:t>
          </a:r>
          <a:r>
            <a:rPr lang="en-US" i="1" dirty="0" err="1"/>
            <a:t>mu’aradhah</a:t>
          </a:r>
          <a:r>
            <a:rPr lang="en-US" dirty="0"/>
            <a:t> (</a:t>
          </a:r>
          <a:r>
            <a:rPr lang="en-US" dirty="0" err="1"/>
            <a:t>perjuangan</a:t>
          </a:r>
          <a:r>
            <a:rPr lang="en-US" dirty="0"/>
            <a:t> </a:t>
          </a:r>
          <a:r>
            <a:rPr lang="en-US" dirty="0" err="1"/>
            <a:t>melawan</a:t>
          </a:r>
          <a:r>
            <a:rPr lang="en-US" dirty="0"/>
            <a:t> </a:t>
          </a:r>
          <a:r>
            <a:rPr lang="en-US" dirty="0" err="1"/>
            <a:t>sesuatu</a:t>
          </a:r>
          <a:r>
            <a:rPr lang="en-US" dirty="0"/>
            <a:t> )</a:t>
          </a:r>
        </a:p>
      </dgm:t>
    </dgm:pt>
    <dgm:pt modelId="{51781252-398C-477E-B45D-5A9B8A47F3F2}" cxnId="{45A35F04-29FF-4A88-8305-0F64426942A8}" type="parTrans">
      <dgm:prSet/>
      <dgm:spPr/>
      <dgm:t>
        <a:bodyPr/>
        <a:lstStyle/>
        <a:p>
          <a:endParaRPr lang="en-US"/>
        </a:p>
      </dgm:t>
    </dgm:pt>
    <dgm:pt modelId="{62F6C75F-591C-40AF-A35D-DC2554316032}" cxnId="{45A35F04-29FF-4A88-8305-0F64426942A8}" type="sibTrans">
      <dgm:prSet/>
      <dgm:spPr/>
      <dgm:t>
        <a:bodyPr/>
        <a:lstStyle/>
        <a:p>
          <a:endParaRPr lang="en-US"/>
        </a:p>
      </dgm:t>
    </dgm:pt>
    <dgm:pt modelId="{9A25E65F-3790-42A1-AF0F-DAABD9C22AF0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Kepada</a:t>
          </a:r>
          <a:r>
            <a:rPr lang="en-US" dirty="0"/>
            <a:t> </a:t>
          </a:r>
          <a:r>
            <a:rPr lang="en-US" i="1" dirty="0"/>
            <a:t>al-jihad </a:t>
          </a:r>
          <a:r>
            <a:rPr lang="en-US" i="1" dirty="0" err="1"/>
            <a:t>li</a:t>
          </a:r>
          <a:r>
            <a:rPr lang="en-US" i="1" dirty="0"/>
            <a:t>-al-</a:t>
          </a:r>
          <a:r>
            <a:rPr lang="en-US" i="1" dirty="0" err="1"/>
            <a:t>muwajjahah</a:t>
          </a:r>
          <a:r>
            <a:rPr lang="en-US" dirty="0"/>
            <a:t> (</a:t>
          </a:r>
          <a:r>
            <a:rPr lang="en-US" dirty="0" err="1"/>
            <a:t>perjuangan</a:t>
          </a:r>
          <a:r>
            <a:rPr lang="en-US" dirty="0"/>
            <a:t> </a:t>
          </a:r>
          <a:r>
            <a:rPr lang="en-US" dirty="0" err="1"/>
            <a:t>menghadapi</a:t>
          </a:r>
          <a:r>
            <a:rPr lang="en-US" dirty="0"/>
            <a:t> </a:t>
          </a:r>
          <a:r>
            <a:rPr lang="en-US" dirty="0" err="1"/>
            <a:t>sesuatu</a:t>
          </a:r>
          <a:r>
            <a:rPr lang="en-US" dirty="0"/>
            <a:t>)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wujud</a:t>
          </a:r>
          <a:r>
            <a:rPr lang="en-US" dirty="0"/>
            <a:t> </a:t>
          </a:r>
          <a:r>
            <a:rPr lang="en-US" dirty="0" err="1"/>
            <a:t>memberikan</a:t>
          </a:r>
          <a:r>
            <a:rPr lang="en-US" dirty="0"/>
            <a:t> </a:t>
          </a:r>
          <a:r>
            <a:rPr lang="en-US" dirty="0" err="1"/>
            <a:t>jawaban-jawaban</a:t>
          </a:r>
          <a:r>
            <a:rPr lang="en-US" dirty="0"/>
            <a:t> </a:t>
          </a:r>
          <a:r>
            <a:rPr lang="en-US" dirty="0" err="1"/>
            <a:t>alternatif</a:t>
          </a:r>
          <a:r>
            <a:rPr lang="en-US" dirty="0"/>
            <a:t> yang </a:t>
          </a:r>
          <a:r>
            <a:rPr lang="en-US" dirty="0" err="1"/>
            <a:t>terbaik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mewujudkan</a:t>
          </a:r>
          <a:r>
            <a:rPr lang="en-US" dirty="0"/>
            <a:t> </a:t>
          </a:r>
          <a:r>
            <a:rPr lang="en-US" dirty="0" err="1"/>
            <a:t>kehidupan</a:t>
          </a:r>
          <a:r>
            <a:rPr lang="en-US" dirty="0"/>
            <a:t> yang </a:t>
          </a:r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utama</a:t>
          </a:r>
          <a:r>
            <a:rPr lang="en-US" dirty="0"/>
            <a:t>.</a:t>
          </a:r>
        </a:p>
      </dgm:t>
    </dgm:pt>
    <dgm:pt modelId="{293492E0-810F-4BA9-AE1F-9C1B0F10C3D9}" cxnId="{F568E6BB-6EFA-408F-8A78-471D116287C0}" type="parTrans">
      <dgm:prSet/>
      <dgm:spPr/>
    </dgm:pt>
    <dgm:pt modelId="{287BE0AF-FF5C-4F48-8AA3-B47D22E41A27}" cxnId="{F568E6BB-6EFA-408F-8A78-471D116287C0}" type="sibTrans">
      <dgm:prSet/>
      <dgm:spPr/>
    </dgm:pt>
    <dgm:pt modelId="{64242E31-F792-49B3-AA3E-0A101311710E}" type="pres">
      <dgm:prSet presAssocID="{96257FF1-A0A7-48E0-95D5-9714BF0222BA}" presName="linear" presStyleCnt="0">
        <dgm:presLayoutVars>
          <dgm:animLvl val="lvl"/>
          <dgm:resizeHandles val="exact"/>
        </dgm:presLayoutVars>
      </dgm:prSet>
      <dgm:spPr/>
    </dgm:pt>
    <dgm:pt modelId="{0D622DBB-D0D9-447F-B3E0-F370ACF28FD9}" type="pres">
      <dgm:prSet presAssocID="{4ADBB832-903F-49B0-8AC8-3455AFEC04DA}" presName="parentText" presStyleLbl="node1" presStyleIdx="0" presStyleCnt="3" custLinFactNeighborY="1692">
        <dgm:presLayoutVars>
          <dgm:chMax val="0"/>
          <dgm:bulletEnabled val="1"/>
        </dgm:presLayoutVars>
      </dgm:prSet>
      <dgm:spPr/>
    </dgm:pt>
    <dgm:pt modelId="{3D9E268F-30BE-4750-92B5-FA61E0EAC7A0}" type="pres">
      <dgm:prSet presAssocID="{4ADBB832-903F-49B0-8AC8-3455AFEC04DA}" presName="childText" presStyleLbl="revTx" presStyleIdx="0" presStyleCnt="3">
        <dgm:presLayoutVars>
          <dgm:bulletEnabled val="1"/>
        </dgm:presLayoutVars>
      </dgm:prSet>
      <dgm:spPr/>
    </dgm:pt>
    <dgm:pt modelId="{797F0CA3-E61C-4A93-B269-3D1CCB0D8E4F}" type="pres">
      <dgm:prSet presAssocID="{8C562923-CAD1-4F9B-81A8-30E9ECF11F7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70AACC9-3E6E-41BF-8167-0F5BB5CB5062}" type="pres">
      <dgm:prSet presAssocID="{8C562923-CAD1-4F9B-81A8-30E9ECF11F73}" presName="childText" presStyleLbl="revTx" presStyleIdx="1" presStyleCnt="3">
        <dgm:presLayoutVars>
          <dgm:bulletEnabled val="1"/>
        </dgm:presLayoutVars>
      </dgm:prSet>
      <dgm:spPr/>
    </dgm:pt>
    <dgm:pt modelId="{D1B27DBE-D64C-4D20-B6ED-6A6C68D5ACDE}" type="pres">
      <dgm:prSet presAssocID="{F0FB80C9-3EED-4CDB-AA55-4E500259CCB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7C7FB91-1824-4E3C-9B66-3FB4DBDA3487}" type="pres">
      <dgm:prSet presAssocID="{F0FB80C9-3EED-4CDB-AA55-4E500259CCB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8D56F02-F708-45BC-B75B-487D51FC7A1F}" type="presOf" srcId="{8C562923-CAD1-4F9B-81A8-30E9ECF11F73}" destId="{797F0CA3-E61C-4A93-B269-3D1CCB0D8E4F}" srcOrd="0" destOrd="0" presId="urn:microsoft.com/office/officeart/2005/8/layout/vList2#20"/>
    <dgm:cxn modelId="{45A35F04-29FF-4A88-8305-0F64426942A8}" srcId="{F0FB80C9-3EED-4CDB-AA55-4E500259CCB8}" destId="{1C76EB48-3018-4B5A-A904-C8513DD29F5D}" srcOrd="0" destOrd="0" parTransId="{51781252-398C-477E-B45D-5A9B8A47F3F2}" sibTransId="{62F6C75F-591C-40AF-A35D-DC2554316032}"/>
    <dgm:cxn modelId="{484FBD1C-8A3D-4F70-9712-9889728DC3E2}" type="presOf" srcId="{96257FF1-A0A7-48E0-95D5-9714BF0222BA}" destId="{64242E31-F792-49B3-AA3E-0A101311710E}" srcOrd="0" destOrd="0" presId="urn:microsoft.com/office/officeart/2005/8/layout/vList2#20"/>
    <dgm:cxn modelId="{E10DE61E-B575-4C39-89F7-79377AE22F0F}" type="presOf" srcId="{F0FB80C9-3EED-4CDB-AA55-4E500259CCB8}" destId="{D1B27DBE-D64C-4D20-B6ED-6A6C68D5ACDE}" srcOrd="0" destOrd="0" presId="urn:microsoft.com/office/officeart/2005/8/layout/vList2#20"/>
    <dgm:cxn modelId="{E31BA340-5F98-48C4-A1F8-520A7A13EBDD}" srcId="{96257FF1-A0A7-48E0-95D5-9714BF0222BA}" destId="{4ADBB832-903F-49B0-8AC8-3455AFEC04DA}" srcOrd="0" destOrd="0" parTransId="{D33E2005-214B-4504-B9BB-90DEBEE79D05}" sibTransId="{BA4636BA-D89B-476E-9D30-874501B74E6C}"/>
    <dgm:cxn modelId="{34581142-3567-4D9A-A389-4237F747C89D}" srcId="{8C562923-CAD1-4F9B-81A8-30E9ECF11F73}" destId="{56A17CC2-F4D4-4957-81FA-766FEF285F36}" srcOrd="0" destOrd="0" parTransId="{901BD575-DEC3-4DFE-8054-EE32847BEAED}" sibTransId="{9FBD1976-0593-49CE-9E9B-9A815CA17F53}"/>
    <dgm:cxn modelId="{DAF99057-F3F7-499D-8471-364BC8BD6D9D}" srcId="{4ADBB832-903F-49B0-8AC8-3455AFEC04DA}" destId="{ADFA984D-E53A-4F1B-805A-1C1810231A50}" srcOrd="0" destOrd="0" parTransId="{A01553B1-04B6-4513-8860-B65E63718B35}" sibTransId="{6D6557CC-5206-44A9-B748-F8436E4666B1}"/>
    <dgm:cxn modelId="{42F09F7B-8823-4109-9F58-1C02D7BBA0EA}" type="presOf" srcId="{4ADBB832-903F-49B0-8AC8-3455AFEC04DA}" destId="{0D622DBB-D0D9-447F-B3E0-F370ACF28FD9}" srcOrd="0" destOrd="0" presId="urn:microsoft.com/office/officeart/2005/8/layout/vList2#20"/>
    <dgm:cxn modelId="{5E441981-1B79-47F9-A24E-0F4976E8D75B}" type="presOf" srcId="{9A25E65F-3790-42A1-AF0F-DAABD9C22AF0}" destId="{D7C7FB91-1824-4E3C-9B66-3FB4DBDA3487}" srcOrd="0" destOrd="1" presId="urn:microsoft.com/office/officeart/2005/8/layout/vList2#20"/>
    <dgm:cxn modelId="{783E2E91-C886-45B9-95BD-016726682E1D}" srcId="{96257FF1-A0A7-48E0-95D5-9714BF0222BA}" destId="{F0FB80C9-3EED-4CDB-AA55-4E500259CCB8}" srcOrd="2" destOrd="0" parTransId="{8E45A9B9-4934-4C95-9E90-F737707FA61F}" sibTransId="{7F4929F1-8C12-44CD-A1A4-3E5C0393735A}"/>
    <dgm:cxn modelId="{ED258696-5847-487F-BBCB-7A269828585B}" type="presOf" srcId="{1C76EB48-3018-4B5A-A904-C8513DD29F5D}" destId="{D7C7FB91-1824-4E3C-9B66-3FB4DBDA3487}" srcOrd="0" destOrd="0" presId="urn:microsoft.com/office/officeart/2005/8/layout/vList2#20"/>
    <dgm:cxn modelId="{F568E6BB-6EFA-408F-8A78-471D116287C0}" srcId="{F0FB80C9-3EED-4CDB-AA55-4E500259CCB8}" destId="{9A25E65F-3790-42A1-AF0F-DAABD9C22AF0}" srcOrd="1" destOrd="0" parTransId="{293492E0-810F-4BA9-AE1F-9C1B0F10C3D9}" sibTransId="{287BE0AF-FF5C-4F48-8AA3-B47D22E41A27}"/>
    <dgm:cxn modelId="{FEAA21BC-A7D3-4104-9E56-4CA2D71E7DCC}" type="presOf" srcId="{ADFA984D-E53A-4F1B-805A-1C1810231A50}" destId="{3D9E268F-30BE-4750-92B5-FA61E0EAC7A0}" srcOrd="0" destOrd="0" presId="urn:microsoft.com/office/officeart/2005/8/layout/vList2#20"/>
    <dgm:cxn modelId="{440443D8-9D41-4120-8371-16EE5BD2F6EA}" type="presOf" srcId="{56A17CC2-F4D4-4957-81FA-766FEF285F36}" destId="{E70AACC9-3E6E-41BF-8167-0F5BB5CB5062}" srcOrd="0" destOrd="0" presId="urn:microsoft.com/office/officeart/2005/8/layout/vList2#20"/>
    <dgm:cxn modelId="{501894F9-E2BB-45F0-8512-FFA9208ABC5A}" srcId="{96257FF1-A0A7-48E0-95D5-9714BF0222BA}" destId="{8C562923-CAD1-4F9B-81A8-30E9ECF11F73}" srcOrd="1" destOrd="0" parTransId="{A42F7677-1B17-414C-8D81-4947B8449C55}" sibTransId="{05FF35EC-5133-4CCF-85A5-36FEF9F41969}"/>
    <dgm:cxn modelId="{9171D415-1BD7-4DD8-89D8-EE883673AA82}" type="presParOf" srcId="{64242E31-F792-49B3-AA3E-0A101311710E}" destId="{0D622DBB-D0D9-447F-B3E0-F370ACF28FD9}" srcOrd="0" destOrd="0" presId="urn:microsoft.com/office/officeart/2005/8/layout/vList2#20"/>
    <dgm:cxn modelId="{5617A7B6-C0E2-48BD-9ACC-52CD782C5A57}" type="presParOf" srcId="{64242E31-F792-49B3-AA3E-0A101311710E}" destId="{3D9E268F-30BE-4750-92B5-FA61E0EAC7A0}" srcOrd="1" destOrd="0" presId="urn:microsoft.com/office/officeart/2005/8/layout/vList2#20"/>
    <dgm:cxn modelId="{CBBA0D88-B8EF-4FF6-AF68-A7EC863CB2CE}" type="presParOf" srcId="{64242E31-F792-49B3-AA3E-0A101311710E}" destId="{797F0CA3-E61C-4A93-B269-3D1CCB0D8E4F}" srcOrd="2" destOrd="0" presId="urn:microsoft.com/office/officeart/2005/8/layout/vList2#20"/>
    <dgm:cxn modelId="{A3CA5ECF-EE5A-44FD-A5A9-37E02F63458C}" type="presParOf" srcId="{64242E31-F792-49B3-AA3E-0A101311710E}" destId="{E70AACC9-3E6E-41BF-8167-0F5BB5CB5062}" srcOrd="3" destOrd="0" presId="urn:microsoft.com/office/officeart/2005/8/layout/vList2#20"/>
    <dgm:cxn modelId="{E816157D-8388-4670-98FE-AEF39F2589A0}" type="presParOf" srcId="{64242E31-F792-49B3-AA3E-0A101311710E}" destId="{D1B27DBE-D64C-4D20-B6ED-6A6C68D5ACDE}" srcOrd="4" destOrd="0" presId="urn:microsoft.com/office/officeart/2005/8/layout/vList2#20"/>
    <dgm:cxn modelId="{1CE7FE9F-CB4B-44BB-B1C0-0EE8D7EEB32B}" type="presParOf" srcId="{64242E31-F792-49B3-AA3E-0A101311710E}" destId="{D7C7FB91-1824-4E3C-9B66-3FB4DBDA3487}" srcOrd="5" destOrd="0" presId="urn:microsoft.com/office/officeart/2005/8/layout/vList2#2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5C0F54-C87E-4103-998C-61CA26AE81AC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C13F2075-2940-4C06-AD56-CD98BCC3199B}">
      <dgm:prSet/>
      <dgm:spPr/>
      <dgm:t>
        <a:bodyPr/>
        <a:lstStyle/>
        <a:p>
          <a:pPr rtl="0"/>
          <a:r>
            <a:rPr lang="en-US" b="1" dirty="0" err="1"/>
            <a:t>Fokus</a:t>
          </a:r>
          <a:r>
            <a:rPr lang="en-US" b="1" dirty="0"/>
            <a:t>.</a:t>
          </a:r>
          <a:endParaRPr lang="en-US" dirty="0"/>
        </a:p>
      </dgm:t>
    </dgm:pt>
    <dgm:pt modelId="{CB333E49-B0AC-49C5-999D-025A701D0476}" cxnId="{EB2EFE14-7309-4007-B069-4560264138A3}" type="parTrans">
      <dgm:prSet/>
      <dgm:spPr/>
      <dgm:t>
        <a:bodyPr/>
        <a:lstStyle/>
        <a:p>
          <a:endParaRPr lang="en-US"/>
        </a:p>
      </dgm:t>
    </dgm:pt>
    <dgm:pt modelId="{543FBAED-1A40-4FFF-B384-AE29A919168D}" cxnId="{EB2EFE14-7309-4007-B069-4560264138A3}" type="sibTrans">
      <dgm:prSet/>
      <dgm:spPr/>
      <dgm:t>
        <a:bodyPr/>
        <a:lstStyle/>
        <a:p>
          <a:endParaRPr lang="en-US"/>
        </a:p>
      </dgm:t>
    </dgm:pt>
    <dgm:pt modelId="{7DD9472C-C665-461D-9B23-FCC50217518F}">
      <dgm:prSet/>
      <dgm:spPr/>
      <dgm:t>
        <a:bodyPr/>
        <a:lstStyle/>
        <a:p>
          <a:pPr rtl="0"/>
          <a:r>
            <a:rPr lang="en-US" dirty="0" err="1"/>
            <a:t>Mengembangkan</a:t>
          </a:r>
          <a:r>
            <a:rPr lang="en-US" dirty="0"/>
            <a:t> </a:t>
          </a:r>
          <a:r>
            <a:rPr lang="en-US" dirty="0" err="1"/>
            <a:t>kepemimpinan</a:t>
          </a:r>
          <a:r>
            <a:rPr lang="en-US" dirty="0"/>
            <a:t> </a:t>
          </a:r>
          <a:r>
            <a:rPr lang="en-US" dirty="0" err="1"/>
            <a:t>Gerakan</a:t>
          </a:r>
          <a:r>
            <a:rPr lang="en-US" dirty="0"/>
            <a:t> yang </a:t>
          </a:r>
          <a:r>
            <a:rPr lang="en-US" dirty="0" err="1"/>
            <a:t>bercorak</a:t>
          </a:r>
          <a:r>
            <a:rPr lang="en-US" dirty="0"/>
            <a:t> </a:t>
          </a:r>
          <a:r>
            <a:rPr lang="en-US" dirty="0" err="1"/>
            <a:t>transformasional</a:t>
          </a:r>
          <a:r>
            <a:rPr lang="en-US" dirty="0"/>
            <a:t>:</a:t>
          </a:r>
        </a:p>
      </dgm:t>
    </dgm:pt>
    <dgm:pt modelId="{0F0A4180-5527-440D-92AE-95E7ECAE8964}" cxnId="{34F644E5-5FE7-4B42-B2F8-085068DEBF7A}" type="parTrans">
      <dgm:prSet/>
      <dgm:spPr/>
      <dgm:t>
        <a:bodyPr/>
        <a:lstStyle/>
        <a:p>
          <a:endParaRPr lang="en-US"/>
        </a:p>
      </dgm:t>
    </dgm:pt>
    <dgm:pt modelId="{6F08854F-9BDF-4522-948E-CFE480D3DE89}" cxnId="{34F644E5-5FE7-4B42-B2F8-085068DEBF7A}" type="sibTrans">
      <dgm:prSet/>
      <dgm:spPr/>
      <dgm:t>
        <a:bodyPr/>
        <a:lstStyle/>
        <a:p>
          <a:endParaRPr lang="en-US"/>
        </a:p>
      </dgm:t>
    </dgm:pt>
    <dgm:pt modelId="{2B486290-0DB5-4550-8FD7-4D0C64C81FBD}">
      <dgm:prSet/>
      <dgm:spPr/>
      <dgm:t>
        <a:bodyPr/>
        <a:lstStyle/>
        <a:p>
          <a:pPr rtl="0"/>
          <a:r>
            <a:rPr lang="en-US" dirty="0" err="1"/>
            <a:t>Pemimpin</a:t>
          </a:r>
          <a:r>
            <a:rPr lang="en-US" dirty="0"/>
            <a:t> yang </a:t>
          </a:r>
          <a:r>
            <a:rPr lang="en-US" dirty="0" err="1"/>
            <a:t>Visioner</a:t>
          </a:r>
          <a:endParaRPr lang="en-US" dirty="0"/>
        </a:p>
      </dgm:t>
    </dgm:pt>
    <dgm:pt modelId="{A569DECC-3EE6-4C3C-B5F2-E241EFDC16A1}" cxnId="{8E5BD06A-D19E-4E63-B4B9-65B30066DF41}" type="parTrans">
      <dgm:prSet/>
      <dgm:spPr/>
      <dgm:t>
        <a:bodyPr/>
        <a:lstStyle/>
        <a:p>
          <a:endParaRPr lang="en-US"/>
        </a:p>
      </dgm:t>
    </dgm:pt>
    <dgm:pt modelId="{453B8756-21F3-4A82-9FBC-EF27AB86D032}" cxnId="{8E5BD06A-D19E-4E63-B4B9-65B30066DF41}" type="sibTrans">
      <dgm:prSet/>
      <dgm:spPr/>
      <dgm:t>
        <a:bodyPr/>
        <a:lstStyle/>
        <a:p>
          <a:endParaRPr lang="en-US"/>
        </a:p>
      </dgm:t>
    </dgm:pt>
    <dgm:pt modelId="{683FAD84-3EF7-46EF-AFD7-F2BBAC81A292}">
      <dgm:prSet/>
      <dgm:spPr/>
      <dgm:t>
        <a:bodyPr/>
        <a:lstStyle/>
        <a:p>
          <a:pPr rtl="0"/>
          <a:r>
            <a:rPr lang="en-US" dirty="0" err="1"/>
            <a:t>Memobilisasi</a:t>
          </a:r>
          <a:r>
            <a:rPr lang="en-US" dirty="0"/>
            <a:t> </a:t>
          </a:r>
          <a:r>
            <a:rPr lang="en-US" dirty="0" err="1"/>
            <a:t>Potensi</a:t>
          </a:r>
          <a:endParaRPr lang="en-US" dirty="0"/>
        </a:p>
      </dgm:t>
    </dgm:pt>
    <dgm:pt modelId="{6E1A46AF-D03B-4F80-8FCE-2891B776222B}" cxnId="{4365F173-56CE-4131-B2B0-221BC146A388}" type="parTrans">
      <dgm:prSet/>
      <dgm:spPr/>
      <dgm:t>
        <a:bodyPr/>
        <a:lstStyle/>
        <a:p>
          <a:endParaRPr lang="en-US"/>
        </a:p>
      </dgm:t>
    </dgm:pt>
    <dgm:pt modelId="{C318BB13-7A12-46AF-8067-0ADCA0A7C872}" cxnId="{4365F173-56CE-4131-B2B0-221BC146A388}" type="sibTrans">
      <dgm:prSet/>
      <dgm:spPr/>
      <dgm:t>
        <a:bodyPr/>
        <a:lstStyle/>
        <a:p>
          <a:endParaRPr lang="en-US"/>
        </a:p>
      </dgm:t>
    </dgm:pt>
    <dgm:pt modelId="{54601428-B32A-4E8F-8D6C-A5FD96B36BAA}">
      <dgm:prSet/>
      <dgm:spPr/>
      <dgm:t>
        <a:bodyPr/>
        <a:lstStyle/>
        <a:p>
          <a:pPr rtl="0"/>
          <a:r>
            <a:rPr lang="en-US" dirty="0" err="1"/>
            <a:t>Memproyeksikan</a:t>
          </a:r>
          <a:r>
            <a:rPr lang="en-US" dirty="0"/>
            <a:t> </a:t>
          </a:r>
          <a:r>
            <a:rPr lang="en-US" dirty="0" err="1"/>
            <a:t>Masa</a:t>
          </a:r>
          <a:r>
            <a:rPr lang="en-US" dirty="0"/>
            <a:t> </a:t>
          </a:r>
          <a:r>
            <a:rPr lang="en-US" dirty="0" err="1"/>
            <a:t>Depan</a:t>
          </a:r>
          <a:endParaRPr lang="en-US" dirty="0"/>
        </a:p>
      </dgm:t>
    </dgm:pt>
    <dgm:pt modelId="{399590B5-FF5A-457B-B02A-CD2F1E022CDE}" cxnId="{C77E9E82-812D-4A3F-A52E-F89E28778355}" type="parTrans">
      <dgm:prSet/>
      <dgm:spPr/>
      <dgm:t>
        <a:bodyPr/>
        <a:lstStyle/>
        <a:p>
          <a:endParaRPr lang="en-US"/>
        </a:p>
      </dgm:t>
    </dgm:pt>
    <dgm:pt modelId="{EB28A82C-EED5-484C-946E-49ECA021A35A}" cxnId="{C77E9E82-812D-4A3F-A52E-F89E28778355}" type="sibTrans">
      <dgm:prSet/>
      <dgm:spPr/>
      <dgm:t>
        <a:bodyPr/>
        <a:lstStyle/>
        <a:p>
          <a:endParaRPr lang="en-US"/>
        </a:p>
      </dgm:t>
    </dgm:pt>
    <dgm:pt modelId="{A47BB391-D039-44CC-A682-594218CB734B}">
      <dgm:prSet/>
      <dgm:spPr/>
      <dgm:t>
        <a:bodyPr/>
        <a:lstStyle/>
        <a:p>
          <a:pPr rtl="0"/>
          <a:r>
            <a:rPr lang="en-US" dirty="0" err="1"/>
            <a:t>Mengagendakan</a:t>
          </a:r>
          <a:r>
            <a:rPr lang="en-US" dirty="0"/>
            <a:t> </a:t>
          </a:r>
          <a:r>
            <a:rPr lang="en-US" dirty="0" err="1"/>
            <a:t>Perubahan</a:t>
          </a:r>
          <a:endParaRPr lang="en-US" dirty="0"/>
        </a:p>
      </dgm:t>
    </dgm:pt>
    <dgm:pt modelId="{82571566-39CE-421A-81D2-78C36F87EB4E}" cxnId="{AEC02E90-9F80-4F91-ABF9-A9DD4CB77AC5}" type="parTrans">
      <dgm:prSet/>
      <dgm:spPr/>
      <dgm:t>
        <a:bodyPr/>
        <a:lstStyle/>
        <a:p>
          <a:endParaRPr lang="en-US"/>
        </a:p>
      </dgm:t>
    </dgm:pt>
    <dgm:pt modelId="{EFCE000F-DA1E-4526-831F-CA5C8B517084}" cxnId="{AEC02E90-9F80-4F91-ABF9-A9DD4CB77AC5}" type="sibTrans">
      <dgm:prSet/>
      <dgm:spPr/>
      <dgm:t>
        <a:bodyPr/>
        <a:lstStyle/>
        <a:p>
          <a:endParaRPr lang="en-US"/>
        </a:p>
      </dgm:t>
    </dgm:pt>
    <dgm:pt modelId="{E5E515AA-BFE3-43C0-9082-FE641DE0F7C0}">
      <dgm:prSet/>
      <dgm:spPr/>
      <dgm:t>
        <a:bodyPr/>
        <a:lstStyle/>
        <a:p>
          <a:pPr rtl="0"/>
          <a:endParaRPr lang="en-US" b="1" dirty="0"/>
        </a:p>
      </dgm:t>
    </dgm:pt>
    <dgm:pt modelId="{929A057B-6501-4802-BA94-A19C6E9ED7BC}" cxnId="{095EBC8B-9CB7-4D58-A9D0-763F9A289460}" type="parTrans">
      <dgm:prSet/>
      <dgm:spPr/>
      <dgm:t>
        <a:bodyPr/>
        <a:lstStyle/>
        <a:p>
          <a:endParaRPr lang="en-US"/>
        </a:p>
      </dgm:t>
    </dgm:pt>
    <dgm:pt modelId="{577C4773-71E7-4C8C-908D-51ED96749C26}" cxnId="{095EBC8B-9CB7-4D58-A9D0-763F9A289460}" type="sibTrans">
      <dgm:prSet/>
      <dgm:spPr/>
      <dgm:t>
        <a:bodyPr/>
        <a:lstStyle/>
        <a:p>
          <a:endParaRPr lang="en-US"/>
        </a:p>
      </dgm:t>
    </dgm:pt>
    <dgm:pt modelId="{A91DFAA8-7BD0-413C-AC8E-5A426E2C9F53}">
      <dgm:prSet/>
      <dgm:spPr/>
      <dgm:t>
        <a:bodyPr/>
        <a:lstStyle/>
        <a:p>
          <a:pPr rtl="0"/>
          <a:r>
            <a:rPr lang="en-US" b="1" dirty="0" err="1"/>
            <a:t>Kepemimpinan</a:t>
          </a:r>
          <a:r>
            <a:rPr lang="en-US" b="1" dirty="0"/>
            <a:t> </a:t>
          </a:r>
          <a:r>
            <a:rPr lang="en-US" b="1" dirty="0" err="1"/>
            <a:t>gerakan</a:t>
          </a:r>
          <a:r>
            <a:rPr lang="en-US" b="1" dirty="0"/>
            <a:t>.</a:t>
          </a:r>
          <a:endParaRPr lang="en-US" dirty="0"/>
        </a:p>
      </dgm:t>
    </dgm:pt>
    <dgm:pt modelId="{2ACB4D83-9078-4FF5-B60A-50373FA3D914}" cxnId="{D408BC4C-8FCD-43B5-B3F7-42DE8B2FE7AA}" type="parTrans">
      <dgm:prSet/>
      <dgm:spPr/>
      <dgm:t>
        <a:bodyPr/>
        <a:lstStyle/>
        <a:p>
          <a:endParaRPr lang="en-US"/>
        </a:p>
      </dgm:t>
    </dgm:pt>
    <dgm:pt modelId="{6946231F-ABC5-4310-A6CC-67CE2CD056F6}" cxnId="{D408BC4C-8FCD-43B5-B3F7-42DE8B2FE7AA}" type="sibTrans">
      <dgm:prSet/>
      <dgm:spPr/>
      <dgm:t>
        <a:bodyPr/>
        <a:lstStyle/>
        <a:p>
          <a:endParaRPr lang="en-US"/>
        </a:p>
      </dgm:t>
    </dgm:pt>
    <dgm:pt modelId="{E6B9C55A-4EF5-40A9-A36E-6BAC4B85FF06}">
      <dgm:prSet/>
      <dgm:spPr/>
      <dgm:t>
        <a:bodyPr/>
        <a:lstStyle/>
        <a:p>
          <a:pPr rtl="0"/>
          <a:r>
            <a:rPr lang="en-US" dirty="0" err="1"/>
            <a:t>Berbasis</a:t>
          </a:r>
          <a:r>
            <a:rPr lang="en-US" dirty="0"/>
            <a:t> </a:t>
          </a:r>
          <a:r>
            <a:rPr lang="en-US" dirty="0" err="1"/>
            <a:t>nilai</a:t>
          </a:r>
          <a:r>
            <a:rPr lang="en-US" dirty="0"/>
            <a:t> (</a:t>
          </a:r>
          <a:r>
            <a:rPr lang="en-US" dirty="0" err="1"/>
            <a:t>Ajaran</a:t>
          </a:r>
          <a:r>
            <a:rPr lang="en-US" dirty="0"/>
            <a:t> Islam)</a:t>
          </a:r>
        </a:p>
      </dgm:t>
    </dgm:pt>
    <dgm:pt modelId="{DE62D452-7050-48BE-99F9-DD54CC3A2194}" cxnId="{C1601C8C-94DC-455A-8069-2392BDE85EF9}" type="parTrans">
      <dgm:prSet/>
      <dgm:spPr/>
      <dgm:t>
        <a:bodyPr/>
        <a:lstStyle/>
        <a:p>
          <a:endParaRPr lang="en-US"/>
        </a:p>
      </dgm:t>
    </dgm:pt>
    <dgm:pt modelId="{271E6B40-69A1-46C6-BB41-1016F3E23629}" cxnId="{C1601C8C-94DC-455A-8069-2392BDE85EF9}" type="sibTrans">
      <dgm:prSet/>
      <dgm:spPr/>
      <dgm:t>
        <a:bodyPr/>
        <a:lstStyle/>
        <a:p>
          <a:endParaRPr lang="en-US"/>
        </a:p>
      </dgm:t>
    </dgm:pt>
    <dgm:pt modelId="{13461B73-5185-42B5-8ED9-FE668EF5E657}">
      <dgm:prSet/>
      <dgm:spPr/>
      <dgm:t>
        <a:bodyPr/>
        <a:lstStyle/>
        <a:p>
          <a:pPr rtl="0"/>
          <a:r>
            <a:rPr lang="en-US" dirty="0" err="1"/>
            <a:t>Berorientasi</a:t>
          </a:r>
          <a:r>
            <a:rPr lang="en-US" dirty="0"/>
            <a:t> </a:t>
          </a:r>
          <a:r>
            <a:rPr lang="en-US" dirty="0" err="1"/>
            <a:t>Praktis</a:t>
          </a:r>
          <a:r>
            <a:rPr lang="en-US" dirty="0"/>
            <a:t> </a:t>
          </a:r>
          <a:r>
            <a:rPr lang="en-US" dirty="0">
              <a:sym typeface="Symbol" panose="05050102010706020507"/>
            </a:rPr>
            <a:t></a:t>
          </a:r>
          <a:r>
            <a:rPr lang="en-US" dirty="0"/>
            <a:t> </a:t>
          </a:r>
          <a:r>
            <a:rPr lang="en-US" dirty="0" err="1"/>
            <a:t>Refleksi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Aksi</a:t>
          </a:r>
          <a:endParaRPr lang="en-US" dirty="0"/>
        </a:p>
      </dgm:t>
    </dgm:pt>
    <dgm:pt modelId="{CDB04317-F021-42DA-B1D2-05BF0942C2C6}" cxnId="{212BA532-AB16-4B10-9D0B-62BD81EB9723}" type="parTrans">
      <dgm:prSet/>
      <dgm:spPr/>
      <dgm:t>
        <a:bodyPr/>
        <a:lstStyle/>
        <a:p>
          <a:endParaRPr lang="en-US"/>
        </a:p>
      </dgm:t>
    </dgm:pt>
    <dgm:pt modelId="{B7644EED-7334-4E39-AE70-D8A38C3006F0}" cxnId="{212BA532-AB16-4B10-9D0B-62BD81EB9723}" type="sibTrans">
      <dgm:prSet/>
      <dgm:spPr/>
      <dgm:t>
        <a:bodyPr/>
        <a:lstStyle/>
        <a:p>
          <a:endParaRPr lang="en-US"/>
        </a:p>
      </dgm:t>
    </dgm:pt>
    <dgm:pt modelId="{3BAEAEDC-B9D7-45F7-858F-5A7887A1FAFE}">
      <dgm:prSet/>
      <dgm:spPr/>
      <dgm:t>
        <a:bodyPr/>
        <a:lstStyle/>
        <a:p>
          <a:pPr rtl="0"/>
          <a:r>
            <a:rPr lang="en-US" dirty="0" err="1"/>
            <a:t>Penguasaan</a:t>
          </a:r>
          <a:r>
            <a:rPr lang="en-US" dirty="0"/>
            <a:t> </a:t>
          </a:r>
          <a:r>
            <a:rPr lang="en-US" dirty="0" err="1"/>
            <a:t>Manajemen</a:t>
          </a:r>
          <a:r>
            <a:rPr lang="en-US" dirty="0"/>
            <a:t> </a:t>
          </a:r>
          <a:r>
            <a:rPr lang="en-US" dirty="0">
              <a:sym typeface="Symbol" panose="05050102010706020507"/>
            </a:rPr>
            <a:t></a:t>
          </a:r>
          <a:r>
            <a:rPr lang="en-US" dirty="0"/>
            <a:t> Value-Instrumental</a:t>
          </a:r>
        </a:p>
      </dgm:t>
    </dgm:pt>
    <dgm:pt modelId="{1B388D94-8AC0-4349-8C4F-CB473691DDDD}" cxnId="{DF2E2141-C891-4B78-9111-681C15C40DD0}" type="parTrans">
      <dgm:prSet/>
      <dgm:spPr/>
      <dgm:t>
        <a:bodyPr/>
        <a:lstStyle/>
        <a:p>
          <a:endParaRPr lang="en-US"/>
        </a:p>
      </dgm:t>
    </dgm:pt>
    <dgm:pt modelId="{6A10A34F-2485-4FE1-86BB-E7278CD6169B}" cxnId="{DF2E2141-C891-4B78-9111-681C15C40DD0}" type="sibTrans">
      <dgm:prSet/>
      <dgm:spPr/>
      <dgm:t>
        <a:bodyPr/>
        <a:lstStyle/>
        <a:p>
          <a:endParaRPr lang="en-US"/>
        </a:p>
      </dgm:t>
    </dgm:pt>
    <dgm:pt modelId="{5E27D08A-3A19-4E5C-B041-7F1D09C13924}">
      <dgm:prSet/>
      <dgm:spPr/>
      <dgm:t>
        <a:bodyPr/>
        <a:lstStyle/>
        <a:p>
          <a:pPr rtl="0"/>
          <a:r>
            <a:rPr lang="en-US" dirty="0" err="1"/>
            <a:t>Komitmen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pembaruan</a:t>
          </a:r>
          <a:r>
            <a:rPr lang="en-US" dirty="0"/>
            <a:t> </a:t>
          </a:r>
          <a:r>
            <a:rPr lang="en-US" dirty="0">
              <a:sym typeface="Symbol" panose="05050102010706020507"/>
            </a:rPr>
            <a:t></a:t>
          </a:r>
          <a:r>
            <a:rPr lang="en-US" dirty="0"/>
            <a:t> Agenda </a:t>
          </a:r>
          <a:r>
            <a:rPr lang="en-US" dirty="0" err="1"/>
            <a:t>Pencerahan</a:t>
          </a:r>
          <a:endParaRPr lang="en-US" dirty="0"/>
        </a:p>
      </dgm:t>
    </dgm:pt>
    <dgm:pt modelId="{D0ADC358-DB5D-4BCA-8A26-6D95AD9B4168}" cxnId="{32D31168-54A0-49DD-8765-6FF916383432}" type="parTrans">
      <dgm:prSet/>
      <dgm:spPr/>
      <dgm:t>
        <a:bodyPr/>
        <a:lstStyle/>
        <a:p>
          <a:endParaRPr lang="en-US"/>
        </a:p>
      </dgm:t>
    </dgm:pt>
    <dgm:pt modelId="{CEA77CC3-0B82-424D-8FCB-24E4D7BA1C18}" cxnId="{32D31168-54A0-49DD-8765-6FF916383432}" type="sibTrans">
      <dgm:prSet/>
      <dgm:spPr/>
      <dgm:t>
        <a:bodyPr/>
        <a:lstStyle/>
        <a:p>
          <a:endParaRPr lang="en-US"/>
        </a:p>
      </dgm:t>
    </dgm:pt>
    <dgm:pt modelId="{77B658AC-A7A0-4045-89BF-94320ED31DE6}" type="pres">
      <dgm:prSet presAssocID="{6B5C0F54-C87E-4103-998C-61CA26AE81AC}" presName="diagram" presStyleCnt="0">
        <dgm:presLayoutVars>
          <dgm:dir/>
          <dgm:animLvl val="lvl"/>
          <dgm:resizeHandles val="exact"/>
        </dgm:presLayoutVars>
      </dgm:prSet>
      <dgm:spPr/>
    </dgm:pt>
    <dgm:pt modelId="{88F2F45C-F5B5-4465-AC18-85C86597A62B}" type="pres">
      <dgm:prSet presAssocID="{C13F2075-2940-4C06-AD56-CD98BCC3199B}" presName="compNode" presStyleCnt="0"/>
      <dgm:spPr/>
    </dgm:pt>
    <dgm:pt modelId="{1B49A390-EB8F-428B-B7E9-136A1E5180ED}" type="pres">
      <dgm:prSet presAssocID="{C13F2075-2940-4C06-AD56-CD98BCC3199B}" presName="childRect" presStyleLbl="bgAcc1" presStyleIdx="0" presStyleCnt="2">
        <dgm:presLayoutVars>
          <dgm:bulletEnabled val="1"/>
        </dgm:presLayoutVars>
      </dgm:prSet>
      <dgm:spPr/>
    </dgm:pt>
    <dgm:pt modelId="{012B3C21-EC20-4D3C-801D-83EE0807EFCA}" type="pres">
      <dgm:prSet presAssocID="{C13F2075-2940-4C06-AD56-CD98BCC3199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F838A4-5E24-4BC8-900A-E5DEDE442BDE}" type="pres">
      <dgm:prSet presAssocID="{C13F2075-2940-4C06-AD56-CD98BCC3199B}" presName="parentRect" presStyleLbl="alignNode1" presStyleIdx="0" presStyleCnt="2"/>
      <dgm:spPr/>
    </dgm:pt>
    <dgm:pt modelId="{3AC90E38-EF3B-4822-94E5-1DC169A9F8B5}" type="pres">
      <dgm:prSet presAssocID="{C13F2075-2940-4C06-AD56-CD98BCC3199B}" presName="adorn" presStyleLbl="fgAccFollowNode1" presStyleIdx="0" presStyleCnt="2"/>
      <dgm:spPr/>
    </dgm:pt>
    <dgm:pt modelId="{92CD9761-AC42-4AE4-B26E-914CEB8F6648}" type="pres">
      <dgm:prSet presAssocID="{543FBAED-1A40-4FFF-B384-AE29A919168D}" presName="sibTrans" presStyleLbl="sibTrans2D1" presStyleIdx="0" presStyleCnt="0"/>
      <dgm:spPr/>
    </dgm:pt>
    <dgm:pt modelId="{61C82AE7-34D9-4A32-BDED-B7575481C2A0}" type="pres">
      <dgm:prSet presAssocID="{A91DFAA8-7BD0-413C-AC8E-5A426E2C9F53}" presName="compNode" presStyleCnt="0"/>
      <dgm:spPr/>
    </dgm:pt>
    <dgm:pt modelId="{07F367A9-EBA6-44F9-8B2C-25E47276D3B1}" type="pres">
      <dgm:prSet presAssocID="{A91DFAA8-7BD0-413C-AC8E-5A426E2C9F53}" presName="childRect" presStyleLbl="bgAcc1" presStyleIdx="1" presStyleCnt="2">
        <dgm:presLayoutVars>
          <dgm:bulletEnabled val="1"/>
        </dgm:presLayoutVars>
      </dgm:prSet>
      <dgm:spPr/>
    </dgm:pt>
    <dgm:pt modelId="{6431C5E6-EB7B-4A03-81D8-1F55F4D0A71D}" type="pres">
      <dgm:prSet presAssocID="{A91DFAA8-7BD0-413C-AC8E-5A426E2C9F5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7D42006-1036-4A4D-9B0C-043D4325ED8F}" type="pres">
      <dgm:prSet presAssocID="{A91DFAA8-7BD0-413C-AC8E-5A426E2C9F53}" presName="parentRect" presStyleLbl="alignNode1" presStyleIdx="1" presStyleCnt="2"/>
      <dgm:spPr/>
    </dgm:pt>
    <dgm:pt modelId="{DC172E73-C2F5-4228-8A17-B445E2EA21BF}" type="pres">
      <dgm:prSet presAssocID="{A91DFAA8-7BD0-413C-AC8E-5A426E2C9F53}" presName="adorn" presStyleLbl="fgAccFollowNode1" presStyleIdx="1" presStyleCnt="2"/>
      <dgm:spPr/>
    </dgm:pt>
  </dgm:ptLst>
  <dgm:cxnLst>
    <dgm:cxn modelId="{DA10450E-36FE-400D-9C0D-84572B8E73CE}" type="presOf" srcId="{13461B73-5185-42B5-8ED9-FE668EF5E657}" destId="{07F367A9-EBA6-44F9-8B2C-25E47276D3B1}" srcOrd="0" destOrd="1" presId="urn:microsoft.com/office/officeart/2005/8/layout/bList2"/>
    <dgm:cxn modelId="{7E806711-C08C-493A-920E-FB0D65FB2B47}" type="presOf" srcId="{5E27D08A-3A19-4E5C-B041-7F1D09C13924}" destId="{07F367A9-EBA6-44F9-8B2C-25E47276D3B1}" srcOrd="0" destOrd="3" presId="urn:microsoft.com/office/officeart/2005/8/layout/bList2"/>
    <dgm:cxn modelId="{EB2EFE14-7309-4007-B069-4560264138A3}" srcId="{6B5C0F54-C87E-4103-998C-61CA26AE81AC}" destId="{C13F2075-2940-4C06-AD56-CD98BCC3199B}" srcOrd="0" destOrd="0" parTransId="{CB333E49-B0AC-49C5-999D-025A701D0476}" sibTransId="{543FBAED-1A40-4FFF-B384-AE29A919168D}"/>
    <dgm:cxn modelId="{212BA532-AB16-4B10-9D0B-62BD81EB9723}" srcId="{A91DFAA8-7BD0-413C-AC8E-5A426E2C9F53}" destId="{13461B73-5185-42B5-8ED9-FE668EF5E657}" srcOrd="1" destOrd="0" parTransId="{CDB04317-F021-42DA-B1D2-05BF0942C2C6}" sibTransId="{B7644EED-7334-4E39-AE70-D8A38C3006F0}"/>
    <dgm:cxn modelId="{E9CE673D-3509-4C60-82C5-4488C2341BB7}" type="presOf" srcId="{543FBAED-1A40-4FFF-B384-AE29A919168D}" destId="{92CD9761-AC42-4AE4-B26E-914CEB8F6648}" srcOrd="0" destOrd="0" presId="urn:microsoft.com/office/officeart/2005/8/layout/bList2"/>
    <dgm:cxn modelId="{A2D4C05C-8890-4899-8E70-82674367BD65}" type="presOf" srcId="{C13F2075-2940-4C06-AD56-CD98BCC3199B}" destId="{CCF838A4-5E24-4BC8-900A-E5DEDE442BDE}" srcOrd="1" destOrd="0" presId="urn:microsoft.com/office/officeart/2005/8/layout/bList2"/>
    <dgm:cxn modelId="{DF2E2141-C891-4B78-9111-681C15C40DD0}" srcId="{A91DFAA8-7BD0-413C-AC8E-5A426E2C9F53}" destId="{3BAEAEDC-B9D7-45F7-858F-5A7887A1FAFE}" srcOrd="2" destOrd="0" parTransId="{1B388D94-8AC0-4349-8C4F-CB473691DDDD}" sibTransId="{6A10A34F-2485-4FE1-86BB-E7278CD6169B}"/>
    <dgm:cxn modelId="{32D31168-54A0-49DD-8765-6FF916383432}" srcId="{A91DFAA8-7BD0-413C-AC8E-5A426E2C9F53}" destId="{5E27D08A-3A19-4E5C-B041-7F1D09C13924}" srcOrd="3" destOrd="0" parTransId="{D0ADC358-DB5D-4BCA-8A26-6D95AD9B4168}" sibTransId="{CEA77CC3-0B82-424D-8FCB-24E4D7BA1C18}"/>
    <dgm:cxn modelId="{8E5BD06A-D19E-4E63-B4B9-65B30066DF41}" srcId="{7DD9472C-C665-461D-9B23-FCC50217518F}" destId="{2B486290-0DB5-4550-8FD7-4D0C64C81FBD}" srcOrd="0" destOrd="0" parTransId="{A569DECC-3EE6-4C3C-B5F2-E241EFDC16A1}" sibTransId="{453B8756-21F3-4A82-9FBC-EF27AB86D032}"/>
    <dgm:cxn modelId="{D408BC4C-8FCD-43B5-B3F7-42DE8B2FE7AA}" srcId="{6B5C0F54-C87E-4103-998C-61CA26AE81AC}" destId="{A91DFAA8-7BD0-413C-AC8E-5A426E2C9F53}" srcOrd="1" destOrd="0" parTransId="{2ACB4D83-9078-4FF5-B60A-50373FA3D914}" sibTransId="{6946231F-ABC5-4310-A6CC-67CE2CD056F6}"/>
    <dgm:cxn modelId="{54435D6D-5128-4F4C-9EAC-F861B93962CE}" type="presOf" srcId="{683FAD84-3EF7-46EF-AFD7-F2BBAC81A292}" destId="{1B49A390-EB8F-428B-B7E9-136A1E5180ED}" srcOrd="0" destOrd="2" presId="urn:microsoft.com/office/officeart/2005/8/layout/bList2"/>
    <dgm:cxn modelId="{21E3536F-B007-40DA-935C-87C0839C6AB9}" type="presOf" srcId="{2B486290-0DB5-4550-8FD7-4D0C64C81FBD}" destId="{1B49A390-EB8F-428B-B7E9-136A1E5180ED}" srcOrd="0" destOrd="1" presId="urn:microsoft.com/office/officeart/2005/8/layout/bList2"/>
    <dgm:cxn modelId="{4365F173-56CE-4131-B2B0-221BC146A388}" srcId="{7DD9472C-C665-461D-9B23-FCC50217518F}" destId="{683FAD84-3EF7-46EF-AFD7-F2BBAC81A292}" srcOrd="1" destOrd="0" parTransId="{6E1A46AF-D03B-4F80-8FCE-2891B776222B}" sibTransId="{C318BB13-7A12-46AF-8067-0ADCA0A7C872}"/>
    <dgm:cxn modelId="{9A49BC76-CA71-458A-B8EE-22101A6A2987}" type="presOf" srcId="{6B5C0F54-C87E-4103-998C-61CA26AE81AC}" destId="{77B658AC-A7A0-4045-89BF-94320ED31DE6}" srcOrd="0" destOrd="0" presId="urn:microsoft.com/office/officeart/2005/8/layout/bList2"/>
    <dgm:cxn modelId="{A0CC2C77-1A24-44EA-BB86-D0CC6A986290}" type="presOf" srcId="{7DD9472C-C665-461D-9B23-FCC50217518F}" destId="{1B49A390-EB8F-428B-B7E9-136A1E5180ED}" srcOrd="0" destOrd="0" presId="urn:microsoft.com/office/officeart/2005/8/layout/bList2"/>
    <dgm:cxn modelId="{C77E9E82-812D-4A3F-A52E-F89E28778355}" srcId="{7DD9472C-C665-461D-9B23-FCC50217518F}" destId="{54601428-B32A-4E8F-8D6C-A5FD96B36BAA}" srcOrd="2" destOrd="0" parTransId="{399590B5-FF5A-457B-B02A-CD2F1E022CDE}" sibTransId="{EB28A82C-EED5-484C-946E-49ECA021A35A}"/>
    <dgm:cxn modelId="{D61D6A86-5CA2-4DAA-AB30-DA4A901CDF7A}" type="presOf" srcId="{A47BB391-D039-44CC-A682-594218CB734B}" destId="{1B49A390-EB8F-428B-B7E9-136A1E5180ED}" srcOrd="0" destOrd="4" presId="urn:microsoft.com/office/officeart/2005/8/layout/bList2"/>
    <dgm:cxn modelId="{99000F87-552F-4746-9E0E-1F2CE6E1A5CF}" type="presOf" srcId="{C13F2075-2940-4C06-AD56-CD98BCC3199B}" destId="{012B3C21-EC20-4D3C-801D-83EE0807EFCA}" srcOrd="0" destOrd="0" presId="urn:microsoft.com/office/officeart/2005/8/layout/bList2"/>
    <dgm:cxn modelId="{095EBC8B-9CB7-4D58-A9D0-763F9A289460}" srcId="{C13F2075-2940-4C06-AD56-CD98BCC3199B}" destId="{E5E515AA-BFE3-43C0-9082-FE641DE0F7C0}" srcOrd="1" destOrd="0" parTransId="{929A057B-6501-4802-BA94-A19C6E9ED7BC}" sibTransId="{577C4773-71E7-4C8C-908D-51ED96749C26}"/>
    <dgm:cxn modelId="{C1601C8C-94DC-455A-8069-2392BDE85EF9}" srcId="{A91DFAA8-7BD0-413C-AC8E-5A426E2C9F53}" destId="{E6B9C55A-4EF5-40A9-A36E-6BAC4B85FF06}" srcOrd="0" destOrd="0" parTransId="{DE62D452-7050-48BE-99F9-DD54CC3A2194}" sibTransId="{271E6B40-69A1-46C6-BB41-1016F3E23629}"/>
    <dgm:cxn modelId="{69CE4F8E-2FDE-414B-A7A9-E5D3DAE65030}" type="presOf" srcId="{54601428-B32A-4E8F-8D6C-A5FD96B36BAA}" destId="{1B49A390-EB8F-428B-B7E9-136A1E5180ED}" srcOrd="0" destOrd="3" presId="urn:microsoft.com/office/officeart/2005/8/layout/bList2"/>
    <dgm:cxn modelId="{AEC02E90-9F80-4F91-ABF9-A9DD4CB77AC5}" srcId="{7DD9472C-C665-461D-9B23-FCC50217518F}" destId="{A47BB391-D039-44CC-A682-594218CB734B}" srcOrd="3" destOrd="0" parTransId="{82571566-39CE-421A-81D2-78C36F87EB4E}" sibTransId="{EFCE000F-DA1E-4526-831F-CA5C8B517084}"/>
    <dgm:cxn modelId="{8E659393-19BE-4252-BF5A-3771FD4D32AF}" type="presOf" srcId="{E6B9C55A-4EF5-40A9-A36E-6BAC4B85FF06}" destId="{07F367A9-EBA6-44F9-8B2C-25E47276D3B1}" srcOrd="0" destOrd="0" presId="urn:microsoft.com/office/officeart/2005/8/layout/bList2"/>
    <dgm:cxn modelId="{B5356E96-62CF-4BAF-893B-BF660934A511}" type="presOf" srcId="{A91DFAA8-7BD0-413C-AC8E-5A426E2C9F53}" destId="{6431C5E6-EB7B-4A03-81D8-1F55F4D0A71D}" srcOrd="0" destOrd="0" presId="urn:microsoft.com/office/officeart/2005/8/layout/bList2"/>
    <dgm:cxn modelId="{A34966C2-5708-4F63-A0C3-E07F4F581B85}" type="presOf" srcId="{A91DFAA8-7BD0-413C-AC8E-5A426E2C9F53}" destId="{E7D42006-1036-4A4D-9B0C-043D4325ED8F}" srcOrd="1" destOrd="0" presId="urn:microsoft.com/office/officeart/2005/8/layout/bList2"/>
    <dgm:cxn modelId="{AF8C32D3-D259-4707-84AD-6DBAA27DE292}" type="presOf" srcId="{E5E515AA-BFE3-43C0-9082-FE641DE0F7C0}" destId="{1B49A390-EB8F-428B-B7E9-136A1E5180ED}" srcOrd="0" destOrd="5" presId="urn:microsoft.com/office/officeart/2005/8/layout/bList2"/>
    <dgm:cxn modelId="{34F644E5-5FE7-4B42-B2F8-085068DEBF7A}" srcId="{C13F2075-2940-4C06-AD56-CD98BCC3199B}" destId="{7DD9472C-C665-461D-9B23-FCC50217518F}" srcOrd="0" destOrd="0" parTransId="{0F0A4180-5527-440D-92AE-95E7ECAE8964}" sibTransId="{6F08854F-9BDF-4522-948E-CFE480D3DE89}"/>
    <dgm:cxn modelId="{E8CE7CFB-995D-4B2A-8030-D830B21DD17D}" type="presOf" srcId="{3BAEAEDC-B9D7-45F7-858F-5A7887A1FAFE}" destId="{07F367A9-EBA6-44F9-8B2C-25E47276D3B1}" srcOrd="0" destOrd="2" presId="urn:microsoft.com/office/officeart/2005/8/layout/bList2"/>
    <dgm:cxn modelId="{A08C0C03-8862-46F4-963F-627AC157F1EE}" type="presParOf" srcId="{77B658AC-A7A0-4045-89BF-94320ED31DE6}" destId="{88F2F45C-F5B5-4465-AC18-85C86597A62B}" srcOrd="0" destOrd="0" presId="urn:microsoft.com/office/officeart/2005/8/layout/bList2"/>
    <dgm:cxn modelId="{E6893990-AA2F-4CB8-AF41-7DADDBE17CD7}" type="presParOf" srcId="{88F2F45C-F5B5-4465-AC18-85C86597A62B}" destId="{1B49A390-EB8F-428B-B7E9-136A1E5180ED}" srcOrd="0" destOrd="0" presId="urn:microsoft.com/office/officeart/2005/8/layout/bList2"/>
    <dgm:cxn modelId="{C9BDBBC4-5C92-44F0-BBD9-307A291E4854}" type="presParOf" srcId="{88F2F45C-F5B5-4465-AC18-85C86597A62B}" destId="{012B3C21-EC20-4D3C-801D-83EE0807EFCA}" srcOrd="1" destOrd="0" presId="urn:microsoft.com/office/officeart/2005/8/layout/bList2"/>
    <dgm:cxn modelId="{1327F94A-1F79-456F-8980-4FFD9E5498DE}" type="presParOf" srcId="{88F2F45C-F5B5-4465-AC18-85C86597A62B}" destId="{CCF838A4-5E24-4BC8-900A-E5DEDE442BDE}" srcOrd="2" destOrd="0" presId="urn:microsoft.com/office/officeart/2005/8/layout/bList2"/>
    <dgm:cxn modelId="{5FAC0E4C-766E-4D94-A172-28C64494F19E}" type="presParOf" srcId="{88F2F45C-F5B5-4465-AC18-85C86597A62B}" destId="{3AC90E38-EF3B-4822-94E5-1DC169A9F8B5}" srcOrd="3" destOrd="0" presId="urn:microsoft.com/office/officeart/2005/8/layout/bList2"/>
    <dgm:cxn modelId="{94355C5A-3222-463E-9A8C-C2C6523910DA}" type="presParOf" srcId="{77B658AC-A7A0-4045-89BF-94320ED31DE6}" destId="{92CD9761-AC42-4AE4-B26E-914CEB8F6648}" srcOrd="1" destOrd="0" presId="urn:microsoft.com/office/officeart/2005/8/layout/bList2"/>
    <dgm:cxn modelId="{F18129CE-5998-4062-89B4-904F6F697CC7}" type="presParOf" srcId="{77B658AC-A7A0-4045-89BF-94320ED31DE6}" destId="{61C82AE7-34D9-4A32-BDED-B7575481C2A0}" srcOrd="2" destOrd="0" presId="urn:microsoft.com/office/officeart/2005/8/layout/bList2"/>
    <dgm:cxn modelId="{2C0CCA01-9A6B-43E2-9754-31E525B0279A}" type="presParOf" srcId="{61C82AE7-34D9-4A32-BDED-B7575481C2A0}" destId="{07F367A9-EBA6-44F9-8B2C-25E47276D3B1}" srcOrd="0" destOrd="0" presId="urn:microsoft.com/office/officeart/2005/8/layout/bList2"/>
    <dgm:cxn modelId="{4717AD6A-46DE-45F8-B000-5129349B601B}" type="presParOf" srcId="{61C82AE7-34D9-4A32-BDED-B7575481C2A0}" destId="{6431C5E6-EB7B-4A03-81D8-1F55F4D0A71D}" srcOrd="1" destOrd="0" presId="urn:microsoft.com/office/officeart/2005/8/layout/bList2"/>
    <dgm:cxn modelId="{6FBE1D9B-D5DE-4219-AEE9-7E68A27B46DC}" type="presParOf" srcId="{61C82AE7-34D9-4A32-BDED-B7575481C2A0}" destId="{E7D42006-1036-4A4D-9B0C-043D4325ED8F}" srcOrd="2" destOrd="0" presId="urn:microsoft.com/office/officeart/2005/8/layout/bList2"/>
    <dgm:cxn modelId="{5D40BE4E-C4AD-49CE-B7A8-739E46375ED2}" type="presParOf" srcId="{61C82AE7-34D9-4A32-BDED-B7575481C2A0}" destId="{DC172E73-C2F5-4228-8A17-B445E2EA21B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0A62AB4-4649-4CE1-A44A-BC1B03BF64DB}" type="doc">
      <dgm:prSet loTypeId="urn:microsoft.com/office/officeart/2005/8/layout/vList3#12" loCatId="list" qsTypeId="urn:microsoft.com/office/officeart/2005/8/quickstyle/simple1#58" qsCatId="simple" csTypeId="urn:microsoft.com/office/officeart/2005/8/colors/colorful1#64" csCatId="colorful" phldr="1"/>
      <dgm:spPr/>
      <dgm:t>
        <a:bodyPr/>
        <a:lstStyle/>
        <a:p>
          <a:endParaRPr lang="en-US"/>
        </a:p>
      </dgm:t>
    </dgm:pt>
    <dgm:pt modelId="{8CA71A83-0B2D-4B5D-9F98-549AEC0C505C}">
      <dgm:prSet/>
      <dgm:spPr/>
      <dgm:t>
        <a:bodyPr/>
        <a:lstStyle/>
        <a:p>
          <a:pPr rtl="0"/>
          <a:r>
            <a:rPr lang="en-US" dirty="0"/>
            <a:t>3. </a:t>
          </a:r>
          <a:r>
            <a:rPr lang="en-US" dirty="0" err="1"/>
            <a:t>Perempuan</a:t>
          </a:r>
          <a:r>
            <a:rPr lang="en-US" dirty="0"/>
            <a:t> </a:t>
          </a:r>
          <a:r>
            <a:rPr lang="en-US" dirty="0" err="1"/>
            <a:t>Berkemajuan</a:t>
          </a:r>
          <a:endParaRPr lang="en-US" dirty="0"/>
        </a:p>
      </dgm:t>
    </dgm:pt>
    <dgm:pt modelId="{2B098897-8E8B-4C7B-9956-EA6F35D14153}" cxnId="{5BBF6020-1348-4E76-A613-2E969D7BC402}" type="parTrans">
      <dgm:prSet/>
      <dgm:spPr/>
      <dgm:t>
        <a:bodyPr/>
        <a:lstStyle/>
        <a:p>
          <a:endParaRPr lang="en-US"/>
        </a:p>
      </dgm:t>
    </dgm:pt>
    <dgm:pt modelId="{D9807E30-C5FD-4CFE-B78A-8BBA16B2265F}" cxnId="{5BBF6020-1348-4E76-A613-2E969D7BC402}" type="sibTrans">
      <dgm:prSet/>
      <dgm:spPr/>
      <dgm:t>
        <a:bodyPr/>
        <a:lstStyle/>
        <a:p>
          <a:endParaRPr lang="en-US"/>
        </a:p>
      </dgm:t>
    </dgm:pt>
    <dgm:pt modelId="{8FC50312-7BAF-46ED-AB1F-1F267205E20B}" type="pres">
      <dgm:prSet presAssocID="{50A62AB4-4649-4CE1-A44A-BC1B03BF64DB}" presName="linearFlow" presStyleCnt="0">
        <dgm:presLayoutVars>
          <dgm:dir/>
          <dgm:resizeHandles val="exact"/>
        </dgm:presLayoutVars>
      </dgm:prSet>
      <dgm:spPr/>
    </dgm:pt>
    <dgm:pt modelId="{53CCA184-AEF9-4BA4-97C2-2DAF55B59D80}" type="pres">
      <dgm:prSet presAssocID="{8CA71A83-0B2D-4B5D-9F98-549AEC0C505C}" presName="composite" presStyleCnt="0"/>
      <dgm:spPr/>
    </dgm:pt>
    <dgm:pt modelId="{182AB251-6538-404C-9C87-7887C4A43BF9}" type="pres">
      <dgm:prSet presAssocID="{8CA71A83-0B2D-4B5D-9F98-549AEC0C505C}" presName="imgShp" presStyleLbl="fgImgPlace1" presStyleIdx="0" presStyleCnt="1"/>
      <dgm:spPr/>
    </dgm:pt>
    <dgm:pt modelId="{E9203D6B-8B08-4799-8DD7-3CE12646E489}" type="pres">
      <dgm:prSet presAssocID="{8CA71A83-0B2D-4B5D-9F98-549AEC0C505C}" presName="txShp" presStyleLbl="node1" presStyleIdx="0" presStyleCnt="1">
        <dgm:presLayoutVars>
          <dgm:bulletEnabled val="1"/>
        </dgm:presLayoutVars>
      </dgm:prSet>
      <dgm:spPr/>
    </dgm:pt>
  </dgm:ptLst>
  <dgm:cxnLst>
    <dgm:cxn modelId="{CA290A1E-3300-47EE-B751-203E974601B6}" type="presOf" srcId="{50A62AB4-4649-4CE1-A44A-BC1B03BF64DB}" destId="{8FC50312-7BAF-46ED-AB1F-1F267205E20B}" srcOrd="0" destOrd="0" presId="urn:microsoft.com/office/officeart/2005/8/layout/vList3#12"/>
    <dgm:cxn modelId="{5BBF6020-1348-4E76-A613-2E969D7BC402}" srcId="{50A62AB4-4649-4CE1-A44A-BC1B03BF64DB}" destId="{8CA71A83-0B2D-4B5D-9F98-549AEC0C505C}" srcOrd="0" destOrd="0" parTransId="{2B098897-8E8B-4C7B-9956-EA6F35D14153}" sibTransId="{D9807E30-C5FD-4CFE-B78A-8BBA16B2265F}"/>
    <dgm:cxn modelId="{6D78ED88-4ED4-43A3-81BA-977AF7F244AA}" type="presOf" srcId="{8CA71A83-0B2D-4B5D-9F98-549AEC0C505C}" destId="{E9203D6B-8B08-4799-8DD7-3CE12646E489}" srcOrd="0" destOrd="0" presId="urn:microsoft.com/office/officeart/2005/8/layout/vList3#12"/>
    <dgm:cxn modelId="{09FAB6A9-EC3E-4734-AFF6-CE87723F63A7}" type="presParOf" srcId="{8FC50312-7BAF-46ED-AB1F-1F267205E20B}" destId="{53CCA184-AEF9-4BA4-97C2-2DAF55B59D80}" srcOrd="0" destOrd="0" presId="urn:microsoft.com/office/officeart/2005/8/layout/vList3#12"/>
    <dgm:cxn modelId="{60AAE2CE-E866-47FC-B550-37A33E380011}" type="presParOf" srcId="{53CCA184-AEF9-4BA4-97C2-2DAF55B59D80}" destId="{182AB251-6538-404C-9C87-7887C4A43BF9}" srcOrd="0" destOrd="0" presId="urn:microsoft.com/office/officeart/2005/8/layout/vList3#12"/>
    <dgm:cxn modelId="{7E4AE07F-5823-4EAD-8A4C-FD40FFA9B787}" type="presParOf" srcId="{53CCA184-AEF9-4BA4-97C2-2DAF55B59D80}" destId="{E9203D6B-8B08-4799-8DD7-3CE12646E489}" srcOrd="1" destOrd="0" presId="urn:microsoft.com/office/officeart/2005/8/layout/vList3#1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3418F91-A193-413A-9A1B-C460B027E993}" type="doc">
      <dgm:prSet loTypeId="urn:microsoft.com/office/officeart/2005/8/layout/list1#2" loCatId="list" qsTypeId="urn:microsoft.com/office/officeart/2005/8/quickstyle/simple1#59" qsCatId="simple" csTypeId="urn:microsoft.com/office/officeart/2005/8/colors/colorful4#8" csCatId="colorful" phldr="1"/>
      <dgm:spPr/>
      <dgm:t>
        <a:bodyPr/>
        <a:lstStyle/>
        <a:p>
          <a:endParaRPr lang="en-US"/>
        </a:p>
      </dgm:t>
    </dgm:pt>
    <dgm:pt modelId="{694C5917-9B92-4E34-A67F-E36B694C6673}">
      <dgm:prSet custT="1"/>
      <dgm:spPr/>
      <dgm:t>
        <a:bodyPr/>
        <a:lstStyle/>
        <a:p>
          <a:pPr rtl="0"/>
          <a:r>
            <a:rPr lang="en-US" sz="2800" dirty="0" err="1">
              <a:solidFill>
                <a:schemeClr val="tx1"/>
              </a:solidFill>
            </a:rPr>
            <a:t>Perempuan</a:t>
          </a:r>
          <a:r>
            <a:rPr lang="en-US" sz="2800" dirty="0">
              <a:solidFill>
                <a:schemeClr val="tx1"/>
              </a:solidFill>
            </a:rPr>
            <a:t> yang </a:t>
          </a:r>
          <a:r>
            <a:rPr lang="en-US" sz="2800" dirty="0" err="1">
              <a:solidFill>
                <a:schemeClr val="tx1"/>
              </a:solidFill>
            </a:rPr>
            <a:t>memiliki</a:t>
          </a:r>
          <a:r>
            <a:rPr lang="en-US" sz="2800" dirty="0">
              <a:solidFill>
                <a:schemeClr val="tx1"/>
              </a:solidFill>
            </a:rPr>
            <a:t> </a:t>
          </a:r>
          <a:r>
            <a:rPr lang="en-US" sz="2800" dirty="0" err="1">
              <a:solidFill>
                <a:schemeClr val="tx1"/>
              </a:solidFill>
            </a:rPr>
            <a:t>alam</a:t>
          </a:r>
          <a:r>
            <a:rPr lang="en-US" sz="2800" dirty="0">
              <a:solidFill>
                <a:schemeClr val="tx1"/>
              </a:solidFill>
            </a:rPr>
            <a:t> </a:t>
          </a:r>
          <a:r>
            <a:rPr lang="en-US" sz="2800" dirty="0" err="1">
              <a:solidFill>
                <a:schemeClr val="tx1"/>
              </a:solidFill>
            </a:rPr>
            <a:t>pikiran</a:t>
          </a:r>
          <a:r>
            <a:rPr lang="en-US" sz="2800" dirty="0">
              <a:solidFill>
                <a:schemeClr val="tx1"/>
              </a:solidFill>
            </a:rPr>
            <a:t> </a:t>
          </a:r>
          <a:r>
            <a:rPr lang="en-US" sz="2800" dirty="0" err="1">
              <a:solidFill>
                <a:schemeClr val="tx1"/>
              </a:solidFill>
            </a:rPr>
            <a:t>dan</a:t>
          </a:r>
          <a:r>
            <a:rPr lang="en-US" sz="2800" dirty="0">
              <a:solidFill>
                <a:schemeClr val="tx1"/>
              </a:solidFill>
            </a:rPr>
            <a:t> </a:t>
          </a:r>
          <a:r>
            <a:rPr lang="en-US" sz="2800" dirty="0" err="1">
              <a:solidFill>
                <a:schemeClr val="tx1"/>
              </a:solidFill>
            </a:rPr>
            <a:t>kondisi</a:t>
          </a:r>
          <a:r>
            <a:rPr lang="en-US" sz="2800" dirty="0">
              <a:solidFill>
                <a:schemeClr val="tx1"/>
              </a:solidFill>
            </a:rPr>
            <a:t> </a:t>
          </a:r>
          <a:r>
            <a:rPr lang="en-US" sz="2800" dirty="0" err="1">
              <a:solidFill>
                <a:schemeClr val="tx1"/>
              </a:solidFill>
            </a:rPr>
            <a:t>kehidupan</a:t>
          </a:r>
          <a:r>
            <a:rPr lang="en-US" sz="2800" dirty="0">
              <a:solidFill>
                <a:schemeClr val="tx1"/>
              </a:solidFill>
            </a:rPr>
            <a:t>  </a:t>
          </a:r>
        </a:p>
      </dgm:t>
    </dgm:pt>
    <dgm:pt modelId="{F08570EA-F99F-4274-B928-7C1AFD346731}" cxnId="{967BD9A2-651D-46AD-9BC8-92CA3EFF64BC}" type="parTrans">
      <dgm:prSet/>
      <dgm:spPr/>
      <dgm:t>
        <a:bodyPr/>
        <a:lstStyle/>
        <a:p>
          <a:endParaRPr lang="en-US"/>
        </a:p>
      </dgm:t>
    </dgm:pt>
    <dgm:pt modelId="{ECA1FC7F-9D97-4D2F-ACE7-F8298C548C09}" cxnId="{967BD9A2-651D-46AD-9BC8-92CA3EFF64BC}" type="sibTrans">
      <dgm:prSet/>
      <dgm:spPr/>
      <dgm:t>
        <a:bodyPr/>
        <a:lstStyle/>
        <a:p>
          <a:endParaRPr lang="en-US"/>
        </a:p>
      </dgm:t>
    </dgm:pt>
    <dgm:pt modelId="{6FACCF4A-DABD-47A4-B7AB-F9F8C71DC4DA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/>
            <a:t>yang </a:t>
          </a:r>
          <a:r>
            <a:rPr lang="en-US" dirty="0" err="1"/>
            <a:t>maju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segala</a:t>
          </a:r>
          <a:r>
            <a:rPr lang="en-US" dirty="0"/>
            <a:t> </a:t>
          </a:r>
          <a:r>
            <a:rPr lang="en-US" dirty="0" err="1"/>
            <a:t>aspek</a:t>
          </a:r>
          <a:r>
            <a:rPr lang="en-US" dirty="0"/>
            <a:t> </a:t>
          </a:r>
        </a:p>
      </dgm:t>
    </dgm:pt>
    <dgm:pt modelId="{841059BC-64ED-4ECF-A390-A562BE13BFC7}" cxnId="{2EA15C47-192B-4991-A240-C3FAF83186FD}" type="parTrans">
      <dgm:prSet/>
      <dgm:spPr/>
      <dgm:t>
        <a:bodyPr/>
        <a:lstStyle/>
        <a:p>
          <a:endParaRPr lang="en-US"/>
        </a:p>
      </dgm:t>
    </dgm:pt>
    <dgm:pt modelId="{3E47A307-27E2-4C60-B381-634BE7B9FA56}" cxnId="{2EA15C47-192B-4991-A240-C3FAF83186FD}" type="sibTrans">
      <dgm:prSet/>
      <dgm:spPr/>
      <dgm:t>
        <a:bodyPr/>
        <a:lstStyle/>
        <a:p>
          <a:endParaRPr lang="en-US"/>
        </a:p>
      </dgm:t>
    </dgm:pt>
    <dgm:pt modelId="{C58BA341-5F0D-4A1D-8DDB-2C95B720B9BB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mengalami</a:t>
          </a:r>
          <a:r>
            <a:rPr lang="en-US" dirty="0"/>
            <a:t> </a:t>
          </a:r>
          <a:r>
            <a:rPr lang="en-US" dirty="0" err="1"/>
            <a:t>hambatan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diskriminasi</a:t>
          </a:r>
          <a:r>
            <a:rPr lang="en-US" dirty="0"/>
            <a:t> </a:t>
          </a:r>
          <a:r>
            <a:rPr lang="en-US" dirty="0" err="1"/>
            <a:t>baik</a:t>
          </a:r>
          <a:r>
            <a:rPr lang="en-US" dirty="0"/>
            <a:t> </a:t>
          </a:r>
          <a:r>
            <a:rPr lang="en-US" dirty="0" err="1"/>
            <a:t>secara</a:t>
          </a:r>
          <a:r>
            <a:rPr lang="en-US" dirty="0"/>
            <a:t> </a:t>
          </a:r>
          <a:r>
            <a:rPr lang="en-US" dirty="0" err="1"/>
            <a:t>struktural</a:t>
          </a:r>
          <a:r>
            <a:rPr lang="en-US" dirty="0"/>
            <a:t> </a:t>
          </a:r>
          <a:r>
            <a:rPr lang="en-US" dirty="0" err="1"/>
            <a:t>maupun</a:t>
          </a:r>
          <a:r>
            <a:rPr lang="en-US" dirty="0"/>
            <a:t> </a:t>
          </a:r>
          <a:r>
            <a:rPr lang="en-US" dirty="0" err="1"/>
            <a:t>kultural</a:t>
          </a:r>
          <a:r>
            <a:rPr lang="en-US" dirty="0"/>
            <a:t>.  </a:t>
          </a:r>
        </a:p>
      </dgm:t>
    </dgm:pt>
    <dgm:pt modelId="{4FDBC179-4C21-4149-9CEB-66DDE3C1F905}" cxnId="{92E49DE3-D3E0-4D78-8460-79F155DD1CC3}" type="parTrans">
      <dgm:prSet/>
      <dgm:spPr/>
      <dgm:t>
        <a:bodyPr/>
        <a:lstStyle/>
        <a:p>
          <a:endParaRPr lang="en-US"/>
        </a:p>
      </dgm:t>
    </dgm:pt>
    <dgm:pt modelId="{B906D4DB-9966-4E62-BD3F-8E28BC015BC5}" cxnId="{92E49DE3-D3E0-4D78-8460-79F155DD1CC3}" type="sibTrans">
      <dgm:prSet/>
      <dgm:spPr/>
      <dgm:t>
        <a:bodyPr/>
        <a:lstStyle/>
        <a:p>
          <a:endParaRPr lang="en-US"/>
        </a:p>
      </dgm:t>
    </dgm:pt>
    <dgm:pt modelId="{B410E551-54F9-4F85-9E6E-B44F467CF5A5}">
      <dgm:prSet custT="1"/>
      <dgm:spPr/>
      <dgm:t>
        <a:bodyPr/>
        <a:lstStyle/>
        <a:p>
          <a:pPr rtl="0"/>
          <a:r>
            <a:rPr lang="en-US" sz="3200" dirty="0" err="1"/>
            <a:t>Kehidupan</a:t>
          </a:r>
          <a:r>
            <a:rPr lang="en-US" sz="3200" dirty="0"/>
            <a:t> </a:t>
          </a:r>
          <a:r>
            <a:rPr lang="en-US" sz="3200" dirty="0" err="1"/>
            <a:t>perempuan</a:t>
          </a:r>
          <a:r>
            <a:rPr lang="en-US" sz="3200" dirty="0"/>
            <a:t> yang </a:t>
          </a:r>
        </a:p>
      </dgm:t>
    </dgm:pt>
    <dgm:pt modelId="{96F5BCE8-3B25-4536-A48C-2F94AA899D7D}" cxnId="{57232C07-3BE2-4361-9E8F-A72A2FC2F2F6}" type="parTrans">
      <dgm:prSet/>
      <dgm:spPr/>
      <dgm:t>
        <a:bodyPr/>
        <a:lstStyle/>
        <a:p>
          <a:endParaRPr lang="en-US"/>
        </a:p>
      </dgm:t>
    </dgm:pt>
    <dgm:pt modelId="{5467DDA0-D346-4C2C-9E95-FB33CE470E50}" cxnId="{57232C07-3BE2-4361-9E8F-A72A2FC2F2F6}" type="sibTrans">
      <dgm:prSet/>
      <dgm:spPr/>
      <dgm:t>
        <a:bodyPr/>
        <a:lstStyle/>
        <a:p>
          <a:endParaRPr lang="en-US"/>
        </a:p>
      </dgm:t>
    </dgm:pt>
    <dgm:pt modelId="{E6A1499D-685E-426A-A471-6F071150AFAC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memiliki</a:t>
          </a:r>
          <a:r>
            <a:rPr lang="en-US" dirty="0"/>
            <a:t> </a:t>
          </a:r>
          <a:r>
            <a:rPr lang="en-US" dirty="0" err="1"/>
            <a:t>derajat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perlakuan</a:t>
          </a:r>
          <a:r>
            <a:rPr lang="en-US" dirty="0"/>
            <a:t> yang </a:t>
          </a:r>
          <a:r>
            <a:rPr lang="en-US" dirty="0" err="1"/>
            <a:t>sama</a:t>
          </a:r>
          <a:r>
            <a:rPr lang="en-US" dirty="0"/>
            <a:t> </a:t>
          </a:r>
          <a:r>
            <a:rPr lang="en-US" dirty="0" err="1"/>
            <a:t>mulia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laki-laki</a:t>
          </a:r>
          <a:r>
            <a:rPr lang="en-US" dirty="0"/>
            <a:t> </a:t>
          </a:r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diskriminasi</a:t>
          </a:r>
          <a:r>
            <a:rPr lang="en-US" dirty="0"/>
            <a:t>,  </a:t>
          </a:r>
        </a:p>
      </dgm:t>
    </dgm:pt>
    <dgm:pt modelId="{D4C56146-9AC4-44C0-B850-3252D69A8A84}" cxnId="{BF7C5DFA-C592-4B6F-85BD-4BEDDF820C4F}" type="parTrans">
      <dgm:prSet/>
      <dgm:spPr/>
      <dgm:t>
        <a:bodyPr/>
        <a:lstStyle/>
        <a:p>
          <a:endParaRPr lang="en-US"/>
        </a:p>
      </dgm:t>
    </dgm:pt>
    <dgm:pt modelId="{BA338925-3881-43DC-9FC7-B7135A5EC152}" cxnId="{BF7C5DFA-C592-4B6F-85BD-4BEDDF820C4F}" type="sibTrans">
      <dgm:prSet/>
      <dgm:spPr/>
      <dgm:t>
        <a:bodyPr/>
        <a:lstStyle/>
        <a:p>
          <a:endParaRPr lang="en-US"/>
        </a:p>
      </dgm:t>
    </dgm:pt>
    <dgm:pt modelId="{2355F674-2EA5-48F4-8AAD-2A9F58280A4E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Ukuran</a:t>
          </a:r>
          <a:r>
            <a:rPr lang="en-US" dirty="0"/>
            <a:t>  </a:t>
          </a:r>
          <a:r>
            <a:rPr lang="en-US" dirty="0" err="1"/>
            <a:t>kemuliaannya</a:t>
          </a:r>
          <a:r>
            <a:rPr lang="en-US" dirty="0"/>
            <a:t>  </a:t>
          </a:r>
          <a:r>
            <a:rPr lang="en-US" dirty="0" err="1"/>
            <a:t>terletak</a:t>
          </a:r>
          <a:r>
            <a:rPr lang="en-US" dirty="0"/>
            <a:t> 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ketaqwaan</a:t>
          </a:r>
          <a:r>
            <a:rPr lang="en-US" dirty="0"/>
            <a:t>,  </a:t>
          </a:r>
          <a:r>
            <a:rPr lang="en-US" dirty="0" err="1"/>
            <a:t>iman</a:t>
          </a:r>
          <a:r>
            <a:rPr lang="en-US" dirty="0"/>
            <a:t>,  </a:t>
          </a:r>
          <a:r>
            <a:rPr lang="en-US" dirty="0" err="1"/>
            <a:t>dan</a:t>
          </a:r>
          <a:r>
            <a:rPr lang="en-US" dirty="0"/>
            <a:t>  </a:t>
          </a:r>
          <a:r>
            <a:rPr lang="en-US" dirty="0" err="1"/>
            <a:t>amal</a:t>
          </a:r>
          <a:r>
            <a:rPr lang="en-US" dirty="0"/>
            <a:t>  </a:t>
          </a:r>
          <a:r>
            <a:rPr lang="en-US" dirty="0" err="1"/>
            <a:t>shaleh</a:t>
          </a:r>
          <a:r>
            <a:rPr lang="en-US" dirty="0"/>
            <a:t> </a:t>
          </a:r>
        </a:p>
      </dgm:t>
    </dgm:pt>
    <dgm:pt modelId="{894CC169-4270-4D44-8070-48600B51D236}" cxnId="{091BF652-6223-47E1-9D7B-586D4CF3EA29}" type="parTrans">
      <dgm:prSet/>
      <dgm:spPr/>
      <dgm:t>
        <a:bodyPr/>
        <a:lstStyle/>
        <a:p>
          <a:endParaRPr lang="en-US"/>
        </a:p>
      </dgm:t>
    </dgm:pt>
    <dgm:pt modelId="{C7C06BBA-B372-49A9-BC3A-B23A9249227A}" cxnId="{091BF652-6223-47E1-9D7B-586D4CF3EA29}" type="sibTrans">
      <dgm:prSet/>
      <dgm:spPr/>
      <dgm:t>
        <a:bodyPr/>
        <a:lstStyle/>
        <a:p>
          <a:endParaRPr lang="en-US"/>
        </a:p>
      </dgm:t>
    </dgm:pt>
    <dgm:pt modelId="{46D2EB6F-42B3-40CA-85AD-10FF47BEAEF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/>
            <a:t>(Q.S  al-</a:t>
          </a:r>
          <a:r>
            <a:rPr lang="en-US" dirty="0" err="1"/>
            <a:t>Hujarat</a:t>
          </a:r>
          <a:r>
            <a:rPr lang="en-US" dirty="0"/>
            <a:t> [49] : 13; al-</a:t>
          </a:r>
          <a:r>
            <a:rPr lang="en-US" dirty="0" err="1"/>
            <a:t>Nahl</a:t>
          </a:r>
          <a:r>
            <a:rPr lang="en-US" dirty="0"/>
            <a:t> [16]: 97; al-</a:t>
          </a:r>
          <a:r>
            <a:rPr lang="en-US" dirty="0" err="1"/>
            <a:t>Isra</a:t>
          </a:r>
          <a:r>
            <a:rPr lang="en-US" dirty="0"/>
            <a:t> [17]:70).  </a:t>
          </a:r>
        </a:p>
      </dgm:t>
    </dgm:pt>
    <dgm:pt modelId="{E94631EE-7BD9-4239-9EE0-AE72230EBA97}" cxnId="{9FDDFF56-7721-4A8F-8007-FD1039EFF461}" type="parTrans">
      <dgm:prSet/>
      <dgm:spPr/>
      <dgm:t>
        <a:bodyPr/>
        <a:lstStyle/>
        <a:p>
          <a:endParaRPr lang="en-US"/>
        </a:p>
      </dgm:t>
    </dgm:pt>
    <dgm:pt modelId="{BEF21E83-4803-416A-B916-A7E15FA0A654}" cxnId="{9FDDFF56-7721-4A8F-8007-FD1039EFF461}" type="sibTrans">
      <dgm:prSet/>
      <dgm:spPr/>
      <dgm:t>
        <a:bodyPr/>
        <a:lstStyle/>
        <a:p>
          <a:endParaRPr lang="en-US"/>
        </a:p>
      </dgm:t>
    </dgm:pt>
    <dgm:pt modelId="{E920D65A-EB45-41D8-8136-E329B6995684}" type="pres">
      <dgm:prSet presAssocID="{F3418F91-A193-413A-9A1B-C460B027E993}" presName="linear" presStyleCnt="0">
        <dgm:presLayoutVars>
          <dgm:dir/>
          <dgm:animLvl val="lvl"/>
          <dgm:resizeHandles val="exact"/>
        </dgm:presLayoutVars>
      </dgm:prSet>
      <dgm:spPr/>
    </dgm:pt>
    <dgm:pt modelId="{ED3BDB71-8357-4BB8-99CA-C86BA9F93E99}" type="pres">
      <dgm:prSet presAssocID="{694C5917-9B92-4E34-A67F-E36B694C6673}" presName="parentLin" presStyleCnt="0"/>
      <dgm:spPr/>
    </dgm:pt>
    <dgm:pt modelId="{2ECC0664-4B4E-4DFE-AFC2-1DCF1DB4DDD5}" type="pres">
      <dgm:prSet presAssocID="{694C5917-9B92-4E34-A67F-E36B694C6673}" presName="parentLeftMargin" presStyleLbl="node1" presStyleIdx="0" presStyleCnt="2"/>
      <dgm:spPr/>
    </dgm:pt>
    <dgm:pt modelId="{B32A354C-CFE6-4462-894F-466108E8F96B}" type="pres">
      <dgm:prSet presAssocID="{694C5917-9B92-4E34-A67F-E36B694C66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FE6DF9E-50FB-474D-AA2C-B6CA62DF4579}" type="pres">
      <dgm:prSet presAssocID="{694C5917-9B92-4E34-A67F-E36B694C6673}" presName="negativeSpace" presStyleCnt="0"/>
      <dgm:spPr/>
    </dgm:pt>
    <dgm:pt modelId="{3C58E975-20B6-4AFC-B3F8-3247A045F569}" type="pres">
      <dgm:prSet presAssocID="{694C5917-9B92-4E34-A67F-E36B694C6673}" presName="childText" presStyleLbl="conFgAcc1" presStyleIdx="0" presStyleCnt="2">
        <dgm:presLayoutVars>
          <dgm:bulletEnabled val="1"/>
        </dgm:presLayoutVars>
      </dgm:prSet>
      <dgm:spPr/>
    </dgm:pt>
    <dgm:pt modelId="{61C05D5E-2F0E-433F-95BE-3520B7A4D449}" type="pres">
      <dgm:prSet presAssocID="{ECA1FC7F-9D97-4D2F-ACE7-F8298C548C09}" presName="spaceBetweenRectangles" presStyleCnt="0"/>
      <dgm:spPr/>
    </dgm:pt>
    <dgm:pt modelId="{76313C0D-6023-42C9-960D-81D042FDBAB0}" type="pres">
      <dgm:prSet presAssocID="{B410E551-54F9-4F85-9E6E-B44F467CF5A5}" presName="parentLin" presStyleCnt="0"/>
      <dgm:spPr/>
    </dgm:pt>
    <dgm:pt modelId="{B4200FCD-6DA4-43E4-AA12-7B18700FEC11}" type="pres">
      <dgm:prSet presAssocID="{B410E551-54F9-4F85-9E6E-B44F467CF5A5}" presName="parentLeftMargin" presStyleLbl="node1" presStyleIdx="0" presStyleCnt="2"/>
      <dgm:spPr/>
    </dgm:pt>
    <dgm:pt modelId="{D766E365-929E-4D70-BB2E-06301DB5008D}" type="pres">
      <dgm:prSet presAssocID="{B410E551-54F9-4F85-9E6E-B44F467CF5A5}" presName="parentText" presStyleLbl="node1" presStyleIdx="1" presStyleCnt="2" custLinFactNeighborX="-6879">
        <dgm:presLayoutVars>
          <dgm:chMax val="0"/>
          <dgm:bulletEnabled val="1"/>
        </dgm:presLayoutVars>
      </dgm:prSet>
      <dgm:spPr/>
    </dgm:pt>
    <dgm:pt modelId="{D40C7577-69A1-4117-8242-DE1434AA3CD7}" type="pres">
      <dgm:prSet presAssocID="{B410E551-54F9-4F85-9E6E-B44F467CF5A5}" presName="negativeSpace" presStyleCnt="0"/>
      <dgm:spPr/>
    </dgm:pt>
    <dgm:pt modelId="{A0B4FDF7-FCDD-4C58-9F64-4CF6917D8DB1}" type="pres">
      <dgm:prSet presAssocID="{B410E551-54F9-4F85-9E6E-B44F467CF5A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7232C07-3BE2-4361-9E8F-A72A2FC2F2F6}" srcId="{F3418F91-A193-413A-9A1B-C460B027E993}" destId="{B410E551-54F9-4F85-9E6E-B44F467CF5A5}" srcOrd="1" destOrd="0" parTransId="{96F5BCE8-3B25-4536-A48C-2F94AA899D7D}" sibTransId="{5467DDA0-D346-4C2C-9E95-FB33CE470E50}"/>
    <dgm:cxn modelId="{E767943D-61CC-43A5-9B4D-2F567EBDA24E}" type="presOf" srcId="{C58BA341-5F0D-4A1D-8DDB-2C95B720B9BB}" destId="{3C58E975-20B6-4AFC-B3F8-3247A045F569}" srcOrd="0" destOrd="1" presId="urn:microsoft.com/office/officeart/2005/8/layout/list1#2"/>
    <dgm:cxn modelId="{2EA15C47-192B-4991-A240-C3FAF83186FD}" srcId="{694C5917-9B92-4E34-A67F-E36B694C6673}" destId="{6FACCF4A-DABD-47A4-B7AB-F9F8C71DC4DA}" srcOrd="0" destOrd="0" parTransId="{841059BC-64ED-4ECF-A390-A562BE13BFC7}" sibTransId="{3E47A307-27E2-4C60-B381-634BE7B9FA56}"/>
    <dgm:cxn modelId="{7F13AB47-A89D-4850-B31A-247357D6230C}" type="presOf" srcId="{B410E551-54F9-4F85-9E6E-B44F467CF5A5}" destId="{D766E365-929E-4D70-BB2E-06301DB5008D}" srcOrd="1" destOrd="0" presId="urn:microsoft.com/office/officeart/2005/8/layout/list1#2"/>
    <dgm:cxn modelId="{091BF652-6223-47E1-9D7B-586D4CF3EA29}" srcId="{B410E551-54F9-4F85-9E6E-B44F467CF5A5}" destId="{2355F674-2EA5-48F4-8AAD-2A9F58280A4E}" srcOrd="1" destOrd="0" parTransId="{894CC169-4270-4D44-8070-48600B51D236}" sibTransId="{C7C06BBA-B372-49A9-BC3A-B23A9249227A}"/>
    <dgm:cxn modelId="{51021973-8601-4A53-AD16-EB039544FA62}" type="presOf" srcId="{6FACCF4A-DABD-47A4-B7AB-F9F8C71DC4DA}" destId="{3C58E975-20B6-4AFC-B3F8-3247A045F569}" srcOrd="0" destOrd="0" presId="urn:microsoft.com/office/officeart/2005/8/layout/list1#2"/>
    <dgm:cxn modelId="{9FDDFF56-7721-4A8F-8007-FD1039EFF461}" srcId="{B410E551-54F9-4F85-9E6E-B44F467CF5A5}" destId="{46D2EB6F-42B3-40CA-85AD-10FF47BEAEFF}" srcOrd="2" destOrd="0" parTransId="{E94631EE-7BD9-4239-9EE0-AE72230EBA97}" sibTransId="{BEF21E83-4803-416A-B916-A7E15FA0A654}"/>
    <dgm:cxn modelId="{C9FB5E57-0421-4F3D-B83D-129B33656F70}" type="presOf" srcId="{46D2EB6F-42B3-40CA-85AD-10FF47BEAEFF}" destId="{A0B4FDF7-FCDD-4C58-9F64-4CF6917D8DB1}" srcOrd="0" destOrd="2" presId="urn:microsoft.com/office/officeart/2005/8/layout/list1#2"/>
    <dgm:cxn modelId="{E7E09982-B523-46AA-A2F4-F5CEB569EF2C}" type="presOf" srcId="{B410E551-54F9-4F85-9E6E-B44F467CF5A5}" destId="{B4200FCD-6DA4-43E4-AA12-7B18700FEC11}" srcOrd="0" destOrd="0" presId="urn:microsoft.com/office/officeart/2005/8/layout/list1#2"/>
    <dgm:cxn modelId="{967BD9A2-651D-46AD-9BC8-92CA3EFF64BC}" srcId="{F3418F91-A193-413A-9A1B-C460B027E993}" destId="{694C5917-9B92-4E34-A67F-E36B694C6673}" srcOrd="0" destOrd="0" parTransId="{F08570EA-F99F-4274-B928-7C1AFD346731}" sibTransId="{ECA1FC7F-9D97-4D2F-ACE7-F8298C548C09}"/>
    <dgm:cxn modelId="{D5F2BFB8-693A-47FF-83BA-8F41365D308B}" type="presOf" srcId="{694C5917-9B92-4E34-A67F-E36B694C6673}" destId="{B32A354C-CFE6-4462-894F-466108E8F96B}" srcOrd="1" destOrd="0" presId="urn:microsoft.com/office/officeart/2005/8/layout/list1#2"/>
    <dgm:cxn modelId="{86CBCCBC-4332-4BCC-A1D0-1CF5B88BCA57}" type="presOf" srcId="{694C5917-9B92-4E34-A67F-E36B694C6673}" destId="{2ECC0664-4B4E-4DFE-AFC2-1DCF1DB4DDD5}" srcOrd="0" destOrd="0" presId="urn:microsoft.com/office/officeart/2005/8/layout/list1#2"/>
    <dgm:cxn modelId="{CD0295E3-AAD7-416D-9955-46F32629C31A}" type="presOf" srcId="{2355F674-2EA5-48F4-8AAD-2A9F58280A4E}" destId="{A0B4FDF7-FCDD-4C58-9F64-4CF6917D8DB1}" srcOrd="0" destOrd="1" presId="urn:microsoft.com/office/officeart/2005/8/layout/list1#2"/>
    <dgm:cxn modelId="{92E49DE3-D3E0-4D78-8460-79F155DD1CC3}" srcId="{694C5917-9B92-4E34-A67F-E36B694C6673}" destId="{C58BA341-5F0D-4A1D-8DDB-2C95B720B9BB}" srcOrd="1" destOrd="0" parTransId="{4FDBC179-4C21-4149-9CEB-66DDE3C1F905}" sibTransId="{B906D4DB-9966-4E62-BD3F-8E28BC015BC5}"/>
    <dgm:cxn modelId="{45E924E7-AE47-46DF-BFFD-9E95F110751A}" type="presOf" srcId="{E6A1499D-685E-426A-A471-6F071150AFAC}" destId="{A0B4FDF7-FCDD-4C58-9F64-4CF6917D8DB1}" srcOrd="0" destOrd="0" presId="urn:microsoft.com/office/officeart/2005/8/layout/list1#2"/>
    <dgm:cxn modelId="{BF7C5DFA-C592-4B6F-85BD-4BEDDF820C4F}" srcId="{B410E551-54F9-4F85-9E6E-B44F467CF5A5}" destId="{E6A1499D-685E-426A-A471-6F071150AFAC}" srcOrd="0" destOrd="0" parTransId="{D4C56146-9AC4-44C0-B850-3252D69A8A84}" sibTransId="{BA338925-3881-43DC-9FC7-B7135A5EC152}"/>
    <dgm:cxn modelId="{5124FBFD-D39D-4A2A-8B55-E4554A8C5318}" type="presOf" srcId="{F3418F91-A193-413A-9A1B-C460B027E993}" destId="{E920D65A-EB45-41D8-8136-E329B6995684}" srcOrd="0" destOrd="0" presId="urn:microsoft.com/office/officeart/2005/8/layout/list1#2"/>
    <dgm:cxn modelId="{A730D6BC-FB73-4A2D-84A4-7A7941D4FE13}" type="presParOf" srcId="{E920D65A-EB45-41D8-8136-E329B6995684}" destId="{ED3BDB71-8357-4BB8-99CA-C86BA9F93E99}" srcOrd="0" destOrd="0" presId="urn:microsoft.com/office/officeart/2005/8/layout/list1#2"/>
    <dgm:cxn modelId="{9E8A7F07-EDD9-4800-9EAE-4B57CCA94D45}" type="presParOf" srcId="{ED3BDB71-8357-4BB8-99CA-C86BA9F93E99}" destId="{2ECC0664-4B4E-4DFE-AFC2-1DCF1DB4DDD5}" srcOrd="0" destOrd="0" presId="urn:microsoft.com/office/officeart/2005/8/layout/list1#2"/>
    <dgm:cxn modelId="{9BC2AC30-4858-43F3-9564-FE6FBB78B037}" type="presParOf" srcId="{ED3BDB71-8357-4BB8-99CA-C86BA9F93E99}" destId="{B32A354C-CFE6-4462-894F-466108E8F96B}" srcOrd="1" destOrd="0" presId="urn:microsoft.com/office/officeart/2005/8/layout/list1#2"/>
    <dgm:cxn modelId="{7B0B219C-7754-41D6-9E4B-DA6EE1B98B3F}" type="presParOf" srcId="{E920D65A-EB45-41D8-8136-E329B6995684}" destId="{CFE6DF9E-50FB-474D-AA2C-B6CA62DF4579}" srcOrd="1" destOrd="0" presId="urn:microsoft.com/office/officeart/2005/8/layout/list1#2"/>
    <dgm:cxn modelId="{DC3CB36C-83DB-4EFE-A59D-404BEE1AD1EA}" type="presParOf" srcId="{E920D65A-EB45-41D8-8136-E329B6995684}" destId="{3C58E975-20B6-4AFC-B3F8-3247A045F569}" srcOrd="2" destOrd="0" presId="urn:microsoft.com/office/officeart/2005/8/layout/list1#2"/>
    <dgm:cxn modelId="{9647C92E-9C87-4238-A82E-558F0C29E99A}" type="presParOf" srcId="{E920D65A-EB45-41D8-8136-E329B6995684}" destId="{61C05D5E-2F0E-433F-95BE-3520B7A4D449}" srcOrd="3" destOrd="0" presId="urn:microsoft.com/office/officeart/2005/8/layout/list1#2"/>
    <dgm:cxn modelId="{85DE6631-8E85-44E8-BC44-535EF4E444F8}" type="presParOf" srcId="{E920D65A-EB45-41D8-8136-E329B6995684}" destId="{76313C0D-6023-42C9-960D-81D042FDBAB0}" srcOrd="4" destOrd="0" presId="urn:microsoft.com/office/officeart/2005/8/layout/list1#2"/>
    <dgm:cxn modelId="{2D7331B7-F780-4C63-A985-3851909410B4}" type="presParOf" srcId="{76313C0D-6023-42C9-960D-81D042FDBAB0}" destId="{B4200FCD-6DA4-43E4-AA12-7B18700FEC11}" srcOrd="0" destOrd="0" presId="urn:microsoft.com/office/officeart/2005/8/layout/list1#2"/>
    <dgm:cxn modelId="{03D9AE54-A53F-4613-824B-F7CE8761B333}" type="presParOf" srcId="{76313C0D-6023-42C9-960D-81D042FDBAB0}" destId="{D766E365-929E-4D70-BB2E-06301DB5008D}" srcOrd="1" destOrd="0" presId="urn:microsoft.com/office/officeart/2005/8/layout/list1#2"/>
    <dgm:cxn modelId="{6FAB0298-E861-4C98-8E34-80F6B9B7D483}" type="presParOf" srcId="{E920D65A-EB45-41D8-8136-E329B6995684}" destId="{D40C7577-69A1-4117-8242-DE1434AA3CD7}" srcOrd="5" destOrd="0" presId="urn:microsoft.com/office/officeart/2005/8/layout/list1#2"/>
    <dgm:cxn modelId="{7DB153BB-7D33-4EF2-B082-90950F218B1E}" type="presParOf" srcId="{E920D65A-EB45-41D8-8136-E329B6995684}" destId="{A0B4FDF7-FCDD-4C58-9F64-4CF6917D8DB1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CEA65AB-088D-410F-898E-5E9C3C3925BF}" type="doc">
      <dgm:prSet loTypeId="urn:microsoft.com/office/officeart/2005/8/layout/vList2#21" loCatId="list" qsTypeId="urn:microsoft.com/office/officeart/2005/8/quickstyle/simple1#60" qsCatId="simple" csTypeId="urn:microsoft.com/office/officeart/2005/8/colors/accent2_3#1" csCatId="accent2"/>
      <dgm:spPr/>
      <dgm:t>
        <a:bodyPr/>
        <a:lstStyle/>
        <a:p>
          <a:endParaRPr lang="en-US"/>
        </a:p>
      </dgm:t>
    </dgm:pt>
    <dgm:pt modelId="{B891A0AB-EFD3-486A-876C-EDF055C9B050}">
      <dgm:prSet/>
      <dgm:spPr/>
      <dgm:t>
        <a:bodyPr/>
        <a:lstStyle/>
        <a:p>
          <a:pPr rtl="0"/>
          <a:r>
            <a:rPr lang="en-US" dirty="0"/>
            <a:t>3. </a:t>
          </a:r>
          <a:r>
            <a:rPr lang="en-US" dirty="0" err="1"/>
            <a:t>Perempuan</a:t>
          </a:r>
          <a:r>
            <a:rPr lang="en-US" dirty="0"/>
            <a:t> </a:t>
          </a:r>
          <a:r>
            <a:rPr lang="en-US" dirty="0" err="1"/>
            <a:t>Berkemajuan</a:t>
          </a:r>
          <a:endParaRPr lang="en-US" dirty="0"/>
        </a:p>
      </dgm:t>
    </dgm:pt>
    <dgm:pt modelId="{77C94BE2-FE61-4174-914F-2A5678C23318}" cxnId="{1758BD4A-1FA8-4A75-B460-4429CED810EA}" type="parTrans">
      <dgm:prSet/>
      <dgm:spPr/>
      <dgm:t>
        <a:bodyPr/>
        <a:lstStyle/>
        <a:p>
          <a:endParaRPr lang="en-US"/>
        </a:p>
      </dgm:t>
    </dgm:pt>
    <dgm:pt modelId="{99C01273-7BF7-4A81-8A21-6349E455DB13}" cxnId="{1758BD4A-1FA8-4A75-B460-4429CED810EA}" type="sibTrans">
      <dgm:prSet/>
      <dgm:spPr/>
      <dgm:t>
        <a:bodyPr/>
        <a:lstStyle/>
        <a:p>
          <a:endParaRPr lang="en-US"/>
        </a:p>
      </dgm:t>
    </dgm:pt>
    <dgm:pt modelId="{790B387C-CE6B-4ACA-AA14-9E890BB11F05}" type="pres">
      <dgm:prSet presAssocID="{ECEA65AB-088D-410F-898E-5E9C3C3925BF}" presName="linear" presStyleCnt="0">
        <dgm:presLayoutVars>
          <dgm:animLvl val="lvl"/>
          <dgm:resizeHandles val="exact"/>
        </dgm:presLayoutVars>
      </dgm:prSet>
      <dgm:spPr/>
    </dgm:pt>
    <dgm:pt modelId="{B00CC45B-0671-49F9-B4CD-8ACF12347E89}" type="pres">
      <dgm:prSet presAssocID="{B891A0AB-EFD3-486A-876C-EDF055C9B05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396DD07-F299-4879-8C13-75E63EE47C34}" type="presOf" srcId="{B891A0AB-EFD3-486A-876C-EDF055C9B050}" destId="{B00CC45B-0671-49F9-B4CD-8ACF12347E89}" srcOrd="0" destOrd="0" presId="urn:microsoft.com/office/officeart/2005/8/layout/vList2#21"/>
    <dgm:cxn modelId="{803FF13A-8118-4DC4-81E5-B07BC79DE6F9}" type="presOf" srcId="{ECEA65AB-088D-410F-898E-5E9C3C3925BF}" destId="{790B387C-CE6B-4ACA-AA14-9E890BB11F05}" srcOrd="0" destOrd="0" presId="urn:microsoft.com/office/officeart/2005/8/layout/vList2#21"/>
    <dgm:cxn modelId="{1758BD4A-1FA8-4A75-B460-4429CED810EA}" srcId="{ECEA65AB-088D-410F-898E-5E9C3C3925BF}" destId="{B891A0AB-EFD3-486A-876C-EDF055C9B050}" srcOrd="0" destOrd="0" parTransId="{77C94BE2-FE61-4174-914F-2A5678C23318}" sibTransId="{99C01273-7BF7-4A81-8A21-6349E455DB13}"/>
    <dgm:cxn modelId="{81485E87-825F-4ABC-9777-EF36063DB8A7}" type="presParOf" srcId="{790B387C-CE6B-4ACA-AA14-9E890BB11F05}" destId="{B00CC45B-0671-49F9-B4CD-8ACF12347E89}" srcOrd="0" destOrd="0" presId="urn:microsoft.com/office/officeart/2005/8/layout/vList2#2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9FC6C9E-3AE3-41E1-BF11-C71F3CB42D2F}" type="doc">
      <dgm:prSet loTypeId="urn:microsoft.com/office/officeart/2005/8/layout/vList2#22" loCatId="list" qsTypeId="urn:microsoft.com/office/officeart/2005/8/quickstyle/simple1#61" qsCatId="simple" csTypeId="urn:microsoft.com/office/officeart/2005/8/colors/colorful4#9" csCatId="colorful" phldr="1"/>
      <dgm:spPr/>
      <dgm:t>
        <a:bodyPr/>
        <a:lstStyle/>
        <a:p>
          <a:endParaRPr lang="en-US"/>
        </a:p>
      </dgm:t>
    </dgm:pt>
    <dgm:pt modelId="{25E70B73-AFC8-4DBA-AF60-704E34A11744}">
      <dgm:prSet/>
      <dgm:spPr/>
      <dgm:t>
        <a:bodyPr/>
        <a:lstStyle/>
        <a:p>
          <a:pPr rtl="0"/>
          <a:r>
            <a:rPr lang="en-US" dirty="0" err="1">
              <a:solidFill>
                <a:schemeClr val="tx1"/>
              </a:solidFill>
            </a:rPr>
            <a:t>Menjalankan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fungsi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utama</a:t>
          </a:r>
          <a:r>
            <a:rPr lang="en-US" dirty="0">
              <a:solidFill>
                <a:schemeClr val="tx1"/>
              </a:solidFill>
            </a:rPr>
            <a:t> yang </a:t>
          </a:r>
          <a:r>
            <a:rPr lang="en-US" dirty="0" err="1">
              <a:solidFill>
                <a:schemeClr val="tx1"/>
              </a:solidFill>
            </a:rPr>
            <a:t>sama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dengan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laki-laki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905B387D-F923-48FE-B283-F4CAA72FC083}" cxnId="{16211A28-1880-4C1E-A275-66C35110D23F}" type="parTrans">
      <dgm:prSet/>
      <dgm:spPr/>
      <dgm:t>
        <a:bodyPr/>
        <a:lstStyle/>
        <a:p>
          <a:endParaRPr lang="en-US"/>
        </a:p>
      </dgm:t>
    </dgm:pt>
    <dgm:pt modelId="{02B22442-D63B-4367-ABE8-4EB266A8C50B}" cxnId="{16211A28-1880-4C1E-A275-66C35110D23F}" type="sibTrans">
      <dgm:prSet/>
      <dgm:spPr/>
      <dgm:t>
        <a:bodyPr/>
        <a:lstStyle/>
        <a:p>
          <a:endParaRPr lang="en-US"/>
        </a:p>
      </dgm:t>
    </dgm:pt>
    <dgm:pt modelId="{056CCD40-484C-441B-BE20-B6E5905EBE3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Fungsi</a:t>
          </a:r>
          <a:r>
            <a:rPr lang="en-US" dirty="0"/>
            <a:t> </a:t>
          </a:r>
          <a:r>
            <a:rPr lang="en-US" dirty="0" err="1"/>
            <a:t>ibadah</a:t>
          </a:r>
          <a:r>
            <a:rPr lang="en-US" dirty="0"/>
            <a:t> (Q.S adz-</a:t>
          </a:r>
          <a:r>
            <a:rPr lang="en-US" dirty="0" err="1"/>
            <a:t>Dzariyat</a:t>
          </a:r>
          <a:r>
            <a:rPr lang="en-US" dirty="0"/>
            <a:t> [51] : 56)</a:t>
          </a:r>
        </a:p>
      </dgm:t>
    </dgm:pt>
    <dgm:pt modelId="{C783716E-A1EC-427B-B4ED-F8D564D93168}" cxnId="{55FB500A-3E64-4014-A753-BF9B13872438}" type="parTrans">
      <dgm:prSet/>
      <dgm:spPr/>
      <dgm:t>
        <a:bodyPr/>
        <a:lstStyle/>
        <a:p>
          <a:endParaRPr lang="en-US"/>
        </a:p>
      </dgm:t>
    </dgm:pt>
    <dgm:pt modelId="{2C1729DC-551C-4CA7-B004-5968F521B726}" cxnId="{55FB500A-3E64-4014-A753-BF9B13872438}" type="sibTrans">
      <dgm:prSet/>
      <dgm:spPr/>
      <dgm:t>
        <a:bodyPr/>
        <a:lstStyle/>
        <a:p>
          <a:endParaRPr lang="en-US"/>
        </a:p>
      </dgm:t>
    </dgm:pt>
    <dgm:pt modelId="{07A8341D-3C15-419A-9FC5-FF0B3609BCEB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Kekhalifahan</a:t>
          </a:r>
          <a:r>
            <a:rPr lang="en-US" dirty="0"/>
            <a:t> </a:t>
          </a:r>
          <a:r>
            <a:rPr lang="en-US" dirty="0" err="1"/>
            <a:t>di</a:t>
          </a:r>
          <a:r>
            <a:rPr lang="en-US" dirty="0"/>
            <a:t> </a:t>
          </a:r>
          <a:r>
            <a:rPr lang="en-US" dirty="0" err="1"/>
            <a:t>muka</a:t>
          </a:r>
          <a:r>
            <a:rPr lang="en-US" dirty="0"/>
            <a:t> </a:t>
          </a:r>
          <a:r>
            <a:rPr lang="en-US" dirty="0" err="1"/>
            <a:t>bumi</a:t>
          </a:r>
          <a:r>
            <a:rPr lang="en-US" dirty="0"/>
            <a:t>  (Q.S.al-</a:t>
          </a:r>
          <a:r>
            <a:rPr lang="en-US" dirty="0" err="1"/>
            <a:t>Baqarah</a:t>
          </a:r>
          <a:r>
            <a:rPr lang="en-US" dirty="0"/>
            <a:t> [2] : 30; Shad [38] : 26; at-</a:t>
          </a:r>
          <a:r>
            <a:rPr lang="en-US" dirty="0" err="1"/>
            <a:t>Taubah</a:t>
          </a:r>
          <a:r>
            <a:rPr lang="en-US" dirty="0"/>
            <a:t> [9] : 71). </a:t>
          </a:r>
        </a:p>
      </dgm:t>
    </dgm:pt>
    <dgm:pt modelId="{106AAB13-566C-4DE9-A7B0-D13F9E9D29D8}" cxnId="{9BBAFDAE-66BA-42E8-9793-E287B2418D16}" type="parTrans">
      <dgm:prSet/>
      <dgm:spPr/>
      <dgm:t>
        <a:bodyPr/>
        <a:lstStyle/>
        <a:p>
          <a:endParaRPr lang="en-US"/>
        </a:p>
      </dgm:t>
    </dgm:pt>
    <dgm:pt modelId="{448EB9B3-B320-4582-B521-B63DDD586847}" cxnId="{9BBAFDAE-66BA-42E8-9793-E287B2418D16}" type="sibTrans">
      <dgm:prSet/>
      <dgm:spPr/>
      <dgm:t>
        <a:bodyPr/>
        <a:lstStyle/>
        <a:p>
          <a:endParaRPr lang="en-US"/>
        </a:p>
      </dgm:t>
    </dgm:pt>
    <dgm:pt modelId="{FF9036BB-6EF5-496D-B8E5-3544E53B8CFB}">
      <dgm:prSet/>
      <dgm:spPr/>
      <dgm:t>
        <a:bodyPr/>
        <a:lstStyle/>
        <a:p>
          <a:pPr rtl="0"/>
          <a:r>
            <a:rPr lang="en-US" dirty="0" err="1"/>
            <a:t>Mengembangkan</a:t>
          </a:r>
          <a:r>
            <a:rPr lang="en-US" dirty="0"/>
            <a:t> </a:t>
          </a:r>
          <a:r>
            <a:rPr lang="en-US" dirty="0" err="1"/>
            <a:t>Nilai-nilai</a:t>
          </a:r>
          <a:r>
            <a:rPr lang="en-US" dirty="0"/>
            <a:t> </a:t>
          </a:r>
          <a:r>
            <a:rPr lang="en-US" dirty="0" err="1"/>
            <a:t>akhlak</a:t>
          </a:r>
          <a:r>
            <a:rPr lang="en-US" dirty="0"/>
            <a:t> yang </a:t>
          </a:r>
          <a:r>
            <a:rPr lang="en-US" dirty="0" err="1"/>
            <a:t>utama</a:t>
          </a:r>
          <a:r>
            <a:rPr lang="en-US" dirty="0"/>
            <a:t> </a:t>
          </a:r>
        </a:p>
      </dgm:t>
    </dgm:pt>
    <dgm:pt modelId="{B2463DE3-23FC-4063-A2F6-42D01485F09A}" cxnId="{452F271C-4FC8-4473-B9DB-922D2867F7B7}" type="parTrans">
      <dgm:prSet/>
      <dgm:spPr/>
      <dgm:t>
        <a:bodyPr/>
        <a:lstStyle/>
        <a:p>
          <a:endParaRPr lang="en-US"/>
        </a:p>
      </dgm:t>
    </dgm:pt>
    <dgm:pt modelId="{15BFE2FA-C997-41A6-8B2F-2133C7FCD8E0}" cxnId="{452F271C-4FC8-4473-B9DB-922D2867F7B7}" type="sibTrans">
      <dgm:prSet/>
      <dgm:spPr/>
      <dgm:t>
        <a:bodyPr/>
        <a:lstStyle/>
        <a:p>
          <a:endParaRPr lang="en-US"/>
        </a:p>
      </dgm:t>
    </dgm:pt>
    <dgm:pt modelId="{227DC897-03E5-4B9E-9AF0-65C8241A6788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/>
            <a:t>(Q.S al-</a:t>
          </a:r>
          <a:r>
            <a:rPr lang="en-US" dirty="0" err="1"/>
            <a:t>Qalam</a:t>
          </a:r>
          <a:r>
            <a:rPr lang="en-US" dirty="0"/>
            <a:t>[68]: 4; </a:t>
          </a:r>
          <a:r>
            <a:rPr lang="en-US" dirty="0" err="1"/>
            <a:t>Nur</a:t>
          </a:r>
          <a:r>
            <a:rPr lang="en-US" dirty="0"/>
            <a:t>[24] : 30-31, </a:t>
          </a:r>
          <a:r>
            <a:rPr lang="en-US" dirty="0" err="1"/>
            <a:t>dll</a:t>
          </a:r>
          <a:r>
            <a:rPr lang="en-US" dirty="0"/>
            <a:t>.) </a:t>
          </a:r>
        </a:p>
      </dgm:t>
    </dgm:pt>
    <dgm:pt modelId="{83FF25AE-F407-4A02-BCD3-BB770BB268BA}" cxnId="{8CD87E5E-F90E-4C40-850E-F708C0996D49}" type="parTrans">
      <dgm:prSet/>
      <dgm:spPr/>
      <dgm:t>
        <a:bodyPr/>
        <a:lstStyle/>
        <a:p>
          <a:endParaRPr lang="en-US"/>
        </a:p>
      </dgm:t>
    </dgm:pt>
    <dgm:pt modelId="{0EC76EE3-8B5B-485C-BC6B-C1AD0ED3AEA9}" cxnId="{8CD87E5E-F90E-4C40-850E-F708C0996D49}" type="sibTrans">
      <dgm:prSet/>
      <dgm:spPr/>
      <dgm:t>
        <a:bodyPr/>
        <a:lstStyle/>
        <a:p>
          <a:endParaRPr lang="en-US"/>
        </a:p>
      </dgm:t>
    </dgm:pt>
    <dgm:pt modelId="{654B5798-BE50-4D95-BAC9-BF1634DC90FE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Sesuai</a:t>
          </a:r>
          <a:r>
            <a:rPr lang="en-US" dirty="0"/>
            <a:t> </a:t>
          </a:r>
          <a:r>
            <a:rPr lang="en-US" dirty="0" err="1"/>
            <a:t>tujuan</a:t>
          </a:r>
          <a:r>
            <a:rPr lang="en-US" dirty="0"/>
            <a:t> </a:t>
          </a:r>
          <a:r>
            <a:rPr lang="en-US" dirty="0" err="1"/>
            <a:t>Nabi</a:t>
          </a:r>
          <a:r>
            <a:rPr lang="en-US" dirty="0"/>
            <a:t> Muhammad </a:t>
          </a:r>
          <a:r>
            <a:rPr lang="en-US" dirty="0" err="1"/>
            <a:t>diutus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bumi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menyempurnakan</a:t>
          </a:r>
          <a:r>
            <a:rPr lang="en-US" dirty="0"/>
            <a:t> </a:t>
          </a:r>
          <a:r>
            <a:rPr lang="en-US" dirty="0" err="1"/>
            <a:t>akhlak</a:t>
          </a:r>
          <a:r>
            <a:rPr lang="en-US" dirty="0"/>
            <a:t> yang </a:t>
          </a:r>
          <a:r>
            <a:rPr lang="en-US" dirty="0" err="1"/>
            <a:t>mulia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mulia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i="1" dirty="0"/>
            <a:t>al-</a:t>
          </a:r>
          <a:r>
            <a:rPr lang="en-US" i="1" dirty="0" err="1"/>
            <a:t>akhlāq</a:t>
          </a:r>
          <a:r>
            <a:rPr lang="en-US" i="1" dirty="0"/>
            <a:t> al-</a:t>
          </a:r>
          <a:r>
            <a:rPr lang="en-US" i="1" dirty="0" err="1"/>
            <a:t>karīmah</a:t>
          </a:r>
          <a:r>
            <a:rPr lang="en-US" i="1" dirty="0"/>
            <a:t> </a:t>
          </a:r>
          <a:r>
            <a:rPr lang="en-US" dirty="0"/>
            <a:t>(HR </a:t>
          </a:r>
          <a:r>
            <a:rPr lang="en-US" dirty="0" err="1"/>
            <a:t>Bukhari</a:t>
          </a:r>
          <a:r>
            <a:rPr lang="en-US" dirty="0"/>
            <a:t>-Muslim) yang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dasar</a:t>
          </a:r>
          <a:r>
            <a:rPr lang="en-US" dirty="0"/>
            <a:t> </a:t>
          </a:r>
          <a:r>
            <a:rPr lang="en-US" dirty="0" err="1"/>
            <a:t>kepribadian</a:t>
          </a:r>
          <a:r>
            <a:rPr lang="en-US" dirty="0"/>
            <a:t> </a:t>
          </a:r>
          <a:r>
            <a:rPr lang="en-US" dirty="0" err="1"/>
            <a:t>muslim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muslimah</a:t>
          </a:r>
          <a:r>
            <a:rPr lang="en-US" dirty="0"/>
            <a:t>, </a:t>
          </a:r>
        </a:p>
      </dgm:t>
    </dgm:pt>
    <dgm:pt modelId="{A1EA6843-F787-4502-BC8A-A7827C1E58AF}" cxnId="{87FB6A03-2943-474D-9281-59D5FC8795BB}" type="parTrans">
      <dgm:prSet/>
      <dgm:spPr/>
      <dgm:t>
        <a:bodyPr/>
        <a:lstStyle/>
        <a:p>
          <a:endParaRPr lang="en-US"/>
        </a:p>
      </dgm:t>
    </dgm:pt>
    <dgm:pt modelId="{2A0BB895-9141-4617-B0BD-908F89A47DCE}" cxnId="{87FB6A03-2943-474D-9281-59D5FC8795BB}" type="sibTrans">
      <dgm:prSet/>
      <dgm:spPr/>
      <dgm:t>
        <a:bodyPr/>
        <a:lstStyle/>
        <a:p>
          <a:endParaRPr lang="en-US"/>
        </a:p>
      </dgm:t>
    </dgm:pt>
    <dgm:pt modelId="{C0A58EB2-5039-4E69-911B-A2E64C1A6A80}">
      <dgm:prSet/>
      <dgm:spPr/>
      <dgm:t>
        <a:bodyPr/>
        <a:lstStyle/>
        <a:p>
          <a:pPr rtl="0"/>
          <a:r>
            <a:rPr lang="en-US" dirty="0" err="1"/>
            <a:t>Kemajuan</a:t>
          </a:r>
          <a:r>
            <a:rPr lang="en-US" dirty="0"/>
            <a:t> </a:t>
          </a:r>
          <a:r>
            <a:rPr lang="en-US" dirty="0" err="1"/>
            <a:t>di</a:t>
          </a:r>
          <a:r>
            <a:rPr lang="en-US" dirty="0"/>
            <a:t> </a:t>
          </a:r>
          <a:r>
            <a:rPr lang="en-US" dirty="0" err="1"/>
            <a:t>bidang</a:t>
          </a:r>
          <a:r>
            <a:rPr lang="en-US" dirty="0"/>
            <a:t> </a:t>
          </a:r>
        </a:p>
      </dgm:t>
    </dgm:pt>
    <dgm:pt modelId="{DCFF40D9-CBCD-4C77-A24E-E0FD8203A0EB}" cxnId="{A23CE013-BF50-4AC5-B593-0DFEB62DA1A4}" type="parTrans">
      <dgm:prSet/>
      <dgm:spPr/>
      <dgm:t>
        <a:bodyPr/>
        <a:lstStyle/>
        <a:p>
          <a:endParaRPr lang="en-US"/>
        </a:p>
      </dgm:t>
    </dgm:pt>
    <dgm:pt modelId="{A56C1308-3A6A-4DA7-BC5F-4204FCE2C48A}" cxnId="{A23CE013-BF50-4AC5-B593-0DFEB62DA1A4}" type="sibTrans">
      <dgm:prSet/>
      <dgm:spPr/>
      <dgm:t>
        <a:bodyPr/>
        <a:lstStyle/>
        <a:p>
          <a:endParaRPr lang="en-US"/>
        </a:p>
      </dgm:t>
    </dgm:pt>
    <dgm:pt modelId="{72C7E6E4-F9EA-4827-B35E-299CFC4AF86D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Alam</a:t>
          </a:r>
          <a:r>
            <a:rPr lang="en-US" dirty="0"/>
            <a:t> </a:t>
          </a:r>
          <a:r>
            <a:rPr lang="en-US" dirty="0" err="1"/>
            <a:t>pikiran</a:t>
          </a:r>
          <a:r>
            <a:rPr lang="en-US" dirty="0"/>
            <a:t>  (Q.S. Ali ‘</a:t>
          </a:r>
          <a:r>
            <a:rPr lang="en-US" dirty="0" err="1"/>
            <a:t>Imran</a:t>
          </a:r>
          <a:r>
            <a:rPr lang="en-US" dirty="0"/>
            <a:t> (3) : 190-195  </a:t>
          </a:r>
        </a:p>
      </dgm:t>
    </dgm:pt>
    <dgm:pt modelId="{DA13A529-98AE-49FE-A0B8-B4AB830C48D5}" cxnId="{C1D9C712-01E6-4A88-9185-656E09648C9E}" type="parTrans">
      <dgm:prSet/>
      <dgm:spPr/>
      <dgm:t>
        <a:bodyPr/>
        <a:lstStyle/>
        <a:p>
          <a:endParaRPr lang="en-US"/>
        </a:p>
      </dgm:t>
    </dgm:pt>
    <dgm:pt modelId="{DBB0A957-492C-4075-9143-86EB390C2E81}" cxnId="{C1D9C712-01E6-4A88-9185-656E09648C9E}" type="sibTrans">
      <dgm:prSet/>
      <dgm:spPr/>
      <dgm:t>
        <a:bodyPr/>
        <a:lstStyle/>
        <a:p>
          <a:endParaRPr lang="en-US"/>
        </a:p>
      </dgm:t>
    </dgm:pt>
    <dgm:pt modelId="{FB31A561-9D87-418E-9442-698F9CF8E03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Kemampuan-kemampuan</a:t>
          </a:r>
          <a:r>
            <a:rPr lang="en-US" dirty="0"/>
            <a:t> </a:t>
          </a:r>
          <a:r>
            <a:rPr lang="en-US" dirty="0" err="1"/>
            <a:t>hidup</a:t>
          </a:r>
          <a:r>
            <a:rPr lang="en-US" dirty="0"/>
            <a:t> </a:t>
          </a:r>
          <a:r>
            <a:rPr lang="en-US" dirty="0" err="1"/>
            <a:t>lainnya</a:t>
          </a:r>
          <a:r>
            <a:rPr lang="en-US" dirty="0"/>
            <a:t>.  (Q.S. an-</a:t>
          </a:r>
          <a:r>
            <a:rPr lang="en-US" dirty="0" err="1"/>
            <a:t>Nisa</a:t>
          </a:r>
          <a:r>
            <a:rPr lang="en-US" dirty="0"/>
            <a:t>’ [4] : 32; al-</a:t>
          </a:r>
          <a:r>
            <a:rPr lang="en-US" dirty="0" err="1"/>
            <a:t>Qashash</a:t>
          </a:r>
          <a:r>
            <a:rPr lang="en-US" dirty="0"/>
            <a:t> [28] : 26; an-</a:t>
          </a:r>
          <a:r>
            <a:rPr lang="en-US" dirty="0" err="1"/>
            <a:t>Naml</a:t>
          </a:r>
          <a:r>
            <a:rPr lang="en-US" dirty="0"/>
            <a:t> [27] : 23-44 </a:t>
          </a:r>
        </a:p>
      </dgm:t>
    </dgm:pt>
    <dgm:pt modelId="{31992B23-91B0-4A3A-8AD0-4984629AE7D1}" cxnId="{09530BAB-54DB-4B75-8B22-01289D2D71A1}" type="parTrans">
      <dgm:prSet/>
      <dgm:spPr/>
      <dgm:t>
        <a:bodyPr/>
        <a:lstStyle/>
        <a:p>
          <a:endParaRPr lang="en-US"/>
        </a:p>
      </dgm:t>
    </dgm:pt>
    <dgm:pt modelId="{7779F3DA-1299-474B-9239-63A34CE17C34}" cxnId="{09530BAB-54DB-4B75-8B22-01289D2D71A1}" type="sibTrans">
      <dgm:prSet/>
      <dgm:spPr/>
      <dgm:t>
        <a:bodyPr/>
        <a:lstStyle/>
        <a:p>
          <a:endParaRPr lang="en-US"/>
        </a:p>
      </dgm:t>
    </dgm:pt>
    <dgm:pt modelId="{52CE50D9-2337-4891-9279-38AB36B4D993}" type="pres">
      <dgm:prSet presAssocID="{A9FC6C9E-3AE3-41E1-BF11-C71F3CB42D2F}" presName="linear" presStyleCnt="0">
        <dgm:presLayoutVars>
          <dgm:animLvl val="lvl"/>
          <dgm:resizeHandles val="exact"/>
        </dgm:presLayoutVars>
      </dgm:prSet>
      <dgm:spPr/>
    </dgm:pt>
    <dgm:pt modelId="{C58C8BF4-6F25-44E3-8A2D-DFE91ACD63C8}" type="pres">
      <dgm:prSet presAssocID="{25E70B73-AFC8-4DBA-AF60-704E34A117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991275-5047-4399-B76D-5CBB009B9049}" type="pres">
      <dgm:prSet presAssocID="{25E70B73-AFC8-4DBA-AF60-704E34A11744}" presName="childText" presStyleLbl="revTx" presStyleIdx="0" presStyleCnt="3">
        <dgm:presLayoutVars>
          <dgm:bulletEnabled val="1"/>
        </dgm:presLayoutVars>
      </dgm:prSet>
      <dgm:spPr/>
    </dgm:pt>
    <dgm:pt modelId="{142CE744-2D85-4126-BBF5-E1FB7F3C4CA1}" type="pres">
      <dgm:prSet presAssocID="{FF9036BB-6EF5-496D-B8E5-3544E53B8CF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F803C0-BA09-42E7-8FCF-4DB7C5FF863A}" type="pres">
      <dgm:prSet presAssocID="{FF9036BB-6EF5-496D-B8E5-3544E53B8CFB}" presName="childText" presStyleLbl="revTx" presStyleIdx="1" presStyleCnt="3">
        <dgm:presLayoutVars>
          <dgm:bulletEnabled val="1"/>
        </dgm:presLayoutVars>
      </dgm:prSet>
      <dgm:spPr/>
    </dgm:pt>
    <dgm:pt modelId="{81A3443E-2E66-459A-9866-DF9FA3C7989D}" type="pres">
      <dgm:prSet presAssocID="{C0A58EB2-5039-4E69-911B-A2E64C1A6A8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AE00AFB-F7A3-49C2-9F29-2DC39BC1FCE8}" type="pres">
      <dgm:prSet presAssocID="{C0A58EB2-5039-4E69-911B-A2E64C1A6A8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7FB6A03-2943-474D-9281-59D5FC8795BB}" srcId="{FF9036BB-6EF5-496D-B8E5-3544E53B8CFB}" destId="{654B5798-BE50-4D95-BAC9-BF1634DC90FE}" srcOrd="1" destOrd="0" parTransId="{A1EA6843-F787-4502-BC8A-A7827C1E58AF}" sibTransId="{2A0BB895-9141-4617-B0BD-908F89A47DCE}"/>
    <dgm:cxn modelId="{55FB500A-3E64-4014-A753-BF9B13872438}" srcId="{25E70B73-AFC8-4DBA-AF60-704E34A11744}" destId="{056CCD40-484C-441B-BE20-B6E5905EBE33}" srcOrd="0" destOrd="0" parTransId="{C783716E-A1EC-427B-B4ED-F8D564D93168}" sibTransId="{2C1729DC-551C-4CA7-B004-5968F521B726}"/>
    <dgm:cxn modelId="{C1D9C712-01E6-4A88-9185-656E09648C9E}" srcId="{C0A58EB2-5039-4E69-911B-A2E64C1A6A80}" destId="{72C7E6E4-F9EA-4827-B35E-299CFC4AF86D}" srcOrd="0" destOrd="0" parTransId="{DA13A529-98AE-49FE-A0B8-B4AB830C48D5}" sibTransId="{DBB0A957-492C-4075-9143-86EB390C2E81}"/>
    <dgm:cxn modelId="{A23CE013-BF50-4AC5-B593-0DFEB62DA1A4}" srcId="{A9FC6C9E-3AE3-41E1-BF11-C71F3CB42D2F}" destId="{C0A58EB2-5039-4E69-911B-A2E64C1A6A80}" srcOrd="2" destOrd="0" parTransId="{DCFF40D9-CBCD-4C77-A24E-E0FD8203A0EB}" sibTransId="{A56C1308-3A6A-4DA7-BC5F-4204FCE2C48A}"/>
    <dgm:cxn modelId="{76F6361B-24DB-4030-9FB0-FEB5FF6B6184}" type="presOf" srcId="{07A8341D-3C15-419A-9FC5-FF0B3609BCEB}" destId="{21991275-5047-4399-B76D-5CBB009B9049}" srcOrd="0" destOrd="1" presId="urn:microsoft.com/office/officeart/2005/8/layout/vList2#22"/>
    <dgm:cxn modelId="{452F271C-4FC8-4473-B9DB-922D2867F7B7}" srcId="{A9FC6C9E-3AE3-41E1-BF11-C71F3CB42D2F}" destId="{FF9036BB-6EF5-496D-B8E5-3544E53B8CFB}" srcOrd="1" destOrd="0" parTransId="{B2463DE3-23FC-4063-A2F6-42D01485F09A}" sibTransId="{15BFE2FA-C997-41A6-8B2F-2133C7FCD8E0}"/>
    <dgm:cxn modelId="{16211A28-1880-4C1E-A275-66C35110D23F}" srcId="{A9FC6C9E-3AE3-41E1-BF11-C71F3CB42D2F}" destId="{25E70B73-AFC8-4DBA-AF60-704E34A11744}" srcOrd="0" destOrd="0" parTransId="{905B387D-F923-48FE-B283-F4CAA72FC083}" sibTransId="{02B22442-D63B-4367-ABE8-4EB266A8C50B}"/>
    <dgm:cxn modelId="{8CD87E5E-F90E-4C40-850E-F708C0996D49}" srcId="{FF9036BB-6EF5-496D-B8E5-3544E53B8CFB}" destId="{227DC897-03E5-4B9E-9AF0-65C8241A6788}" srcOrd="0" destOrd="0" parTransId="{83FF25AE-F407-4A02-BCD3-BB770BB268BA}" sibTransId="{0EC76EE3-8B5B-485C-BC6B-C1AD0ED3AEA9}"/>
    <dgm:cxn modelId="{EBE4F444-C455-48F6-AA42-F8B13816FCCC}" type="presOf" srcId="{FF9036BB-6EF5-496D-B8E5-3544E53B8CFB}" destId="{142CE744-2D85-4126-BBF5-E1FB7F3C4CA1}" srcOrd="0" destOrd="0" presId="urn:microsoft.com/office/officeart/2005/8/layout/vList2#22"/>
    <dgm:cxn modelId="{0F246545-2183-4A92-8079-9D1BA0EF5B77}" type="presOf" srcId="{A9FC6C9E-3AE3-41E1-BF11-C71F3CB42D2F}" destId="{52CE50D9-2337-4891-9279-38AB36B4D993}" srcOrd="0" destOrd="0" presId="urn:microsoft.com/office/officeart/2005/8/layout/vList2#22"/>
    <dgm:cxn modelId="{D0550753-AE25-427B-AE17-58029350D6E0}" type="presOf" srcId="{FB31A561-9D87-418E-9442-698F9CF8E032}" destId="{BAE00AFB-F7A3-49C2-9F29-2DC39BC1FCE8}" srcOrd="0" destOrd="1" presId="urn:microsoft.com/office/officeart/2005/8/layout/vList2#22"/>
    <dgm:cxn modelId="{09530BAB-54DB-4B75-8B22-01289D2D71A1}" srcId="{C0A58EB2-5039-4E69-911B-A2E64C1A6A80}" destId="{FB31A561-9D87-418E-9442-698F9CF8E032}" srcOrd="1" destOrd="0" parTransId="{31992B23-91B0-4A3A-8AD0-4984629AE7D1}" sibTransId="{7779F3DA-1299-474B-9239-63A34CE17C34}"/>
    <dgm:cxn modelId="{9BBAFDAE-66BA-42E8-9793-E287B2418D16}" srcId="{25E70B73-AFC8-4DBA-AF60-704E34A11744}" destId="{07A8341D-3C15-419A-9FC5-FF0B3609BCEB}" srcOrd="1" destOrd="0" parTransId="{106AAB13-566C-4DE9-A7B0-D13F9E9D29D8}" sibTransId="{448EB9B3-B320-4582-B521-B63DDD586847}"/>
    <dgm:cxn modelId="{9449C0B3-818D-47B8-A738-7199B3EADDC3}" type="presOf" srcId="{056CCD40-484C-441B-BE20-B6E5905EBE33}" destId="{21991275-5047-4399-B76D-5CBB009B9049}" srcOrd="0" destOrd="0" presId="urn:microsoft.com/office/officeart/2005/8/layout/vList2#22"/>
    <dgm:cxn modelId="{CB6FDEC5-1B07-49A1-8619-52F7A60694FA}" type="presOf" srcId="{654B5798-BE50-4D95-BAC9-BF1634DC90FE}" destId="{76F803C0-BA09-42E7-8FCF-4DB7C5FF863A}" srcOrd="0" destOrd="1" presId="urn:microsoft.com/office/officeart/2005/8/layout/vList2#22"/>
    <dgm:cxn modelId="{C8B1AEC9-FF58-45A4-8B2D-F3EC4A896E04}" type="presOf" srcId="{25E70B73-AFC8-4DBA-AF60-704E34A11744}" destId="{C58C8BF4-6F25-44E3-8A2D-DFE91ACD63C8}" srcOrd="0" destOrd="0" presId="urn:microsoft.com/office/officeart/2005/8/layout/vList2#22"/>
    <dgm:cxn modelId="{465753CA-AC0A-4DF9-9922-511B998D6163}" type="presOf" srcId="{72C7E6E4-F9EA-4827-B35E-299CFC4AF86D}" destId="{BAE00AFB-F7A3-49C2-9F29-2DC39BC1FCE8}" srcOrd="0" destOrd="0" presId="urn:microsoft.com/office/officeart/2005/8/layout/vList2#22"/>
    <dgm:cxn modelId="{F614B3F3-82D0-486D-B388-19A824099FBF}" type="presOf" srcId="{227DC897-03E5-4B9E-9AF0-65C8241A6788}" destId="{76F803C0-BA09-42E7-8FCF-4DB7C5FF863A}" srcOrd="0" destOrd="0" presId="urn:microsoft.com/office/officeart/2005/8/layout/vList2#22"/>
    <dgm:cxn modelId="{0222C9F6-4647-4070-B2CD-8BAE7BAC4AE5}" type="presOf" srcId="{C0A58EB2-5039-4E69-911B-A2E64C1A6A80}" destId="{81A3443E-2E66-459A-9866-DF9FA3C7989D}" srcOrd="0" destOrd="0" presId="urn:microsoft.com/office/officeart/2005/8/layout/vList2#22"/>
    <dgm:cxn modelId="{DB60AF82-995F-426C-858B-D359C84C0370}" type="presParOf" srcId="{52CE50D9-2337-4891-9279-38AB36B4D993}" destId="{C58C8BF4-6F25-44E3-8A2D-DFE91ACD63C8}" srcOrd="0" destOrd="0" presId="urn:microsoft.com/office/officeart/2005/8/layout/vList2#22"/>
    <dgm:cxn modelId="{FED2B849-71B6-4750-882F-895969EF067B}" type="presParOf" srcId="{52CE50D9-2337-4891-9279-38AB36B4D993}" destId="{21991275-5047-4399-B76D-5CBB009B9049}" srcOrd="1" destOrd="0" presId="urn:microsoft.com/office/officeart/2005/8/layout/vList2#22"/>
    <dgm:cxn modelId="{6E69C74B-52DE-4218-8754-70437394E8BC}" type="presParOf" srcId="{52CE50D9-2337-4891-9279-38AB36B4D993}" destId="{142CE744-2D85-4126-BBF5-E1FB7F3C4CA1}" srcOrd="2" destOrd="0" presId="urn:microsoft.com/office/officeart/2005/8/layout/vList2#22"/>
    <dgm:cxn modelId="{FB18D205-A6AE-4D70-ABA8-AF815A9C2CB6}" type="presParOf" srcId="{52CE50D9-2337-4891-9279-38AB36B4D993}" destId="{76F803C0-BA09-42E7-8FCF-4DB7C5FF863A}" srcOrd="3" destOrd="0" presId="urn:microsoft.com/office/officeart/2005/8/layout/vList2#22"/>
    <dgm:cxn modelId="{C6ABEE72-6C07-404A-9290-6350F29FF5AB}" type="presParOf" srcId="{52CE50D9-2337-4891-9279-38AB36B4D993}" destId="{81A3443E-2E66-459A-9866-DF9FA3C7989D}" srcOrd="4" destOrd="0" presId="urn:microsoft.com/office/officeart/2005/8/layout/vList2#22"/>
    <dgm:cxn modelId="{4E993C1B-E424-412D-84EE-C39F2E440EEF}" type="presParOf" srcId="{52CE50D9-2337-4891-9279-38AB36B4D993}" destId="{BAE00AFB-F7A3-49C2-9F29-2DC39BC1FCE8}" srcOrd="5" destOrd="0" presId="urn:microsoft.com/office/officeart/2005/8/layout/vList2#2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485369E-EA45-4C11-942A-52F66D1A3CD3}" type="doc">
      <dgm:prSet loTypeId="urn:microsoft.com/office/officeart/2005/8/layout/vList2#23" loCatId="list" qsTypeId="urn:microsoft.com/office/officeart/2005/8/quickstyle/simple1#62" qsCatId="simple" csTypeId="urn:microsoft.com/office/officeart/2005/8/colors/colorful1#21" csCatId="colorful"/>
      <dgm:spPr/>
      <dgm:t>
        <a:bodyPr/>
        <a:lstStyle/>
        <a:p>
          <a:endParaRPr lang="en-US"/>
        </a:p>
      </dgm:t>
    </dgm:pt>
    <dgm:pt modelId="{B46C5D78-FC45-4AE2-9883-F39645679C81}">
      <dgm:prSet/>
      <dgm:spPr/>
      <dgm:t>
        <a:bodyPr/>
        <a:lstStyle/>
        <a:p>
          <a:pPr rtl="0"/>
          <a:r>
            <a:rPr lang="en-US" dirty="0"/>
            <a:t>PEREMPUAN BERKEMAJUAN</a:t>
          </a:r>
        </a:p>
      </dgm:t>
    </dgm:pt>
    <dgm:pt modelId="{1C19F101-46EB-40DB-B48C-243D247C20F9}" cxnId="{26BB723F-01B4-446A-8ECB-E19C5C99D635}" type="parTrans">
      <dgm:prSet/>
      <dgm:spPr/>
      <dgm:t>
        <a:bodyPr/>
        <a:lstStyle/>
        <a:p>
          <a:endParaRPr lang="en-US"/>
        </a:p>
      </dgm:t>
    </dgm:pt>
    <dgm:pt modelId="{A4EDAD33-2A94-4D85-90A8-696D77D2577A}" cxnId="{26BB723F-01B4-446A-8ECB-E19C5C99D635}" type="sibTrans">
      <dgm:prSet/>
      <dgm:spPr/>
      <dgm:t>
        <a:bodyPr/>
        <a:lstStyle/>
        <a:p>
          <a:endParaRPr lang="en-US"/>
        </a:p>
      </dgm:t>
    </dgm:pt>
    <dgm:pt modelId="{3D07302E-39A4-41B8-AA54-7FFF5621C0BE}" type="pres">
      <dgm:prSet presAssocID="{3485369E-EA45-4C11-942A-52F66D1A3CD3}" presName="linear" presStyleCnt="0">
        <dgm:presLayoutVars>
          <dgm:animLvl val="lvl"/>
          <dgm:resizeHandles val="exact"/>
        </dgm:presLayoutVars>
      </dgm:prSet>
      <dgm:spPr/>
    </dgm:pt>
    <dgm:pt modelId="{07A06DAF-9903-4AA4-9D27-C772E8AFAFEE}" type="pres">
      <dgm:prSet presAssocID="{B46C5D78-FC45-4AE2-9883-F39645679C8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6BB723F-01B4-446A-8ECB-E19C5C99D635}" srcId="{3485369E-EA45-4C11-942A-52F66D1A3CD3}" destId="{B46C5D78-FC45-4AE2-9883-F39645679C81}" srcOrd="0" destOrd="0" parTransId="{1C19F101-46EB-40DB-B48C-243D247C20F9}" sibTransId="{A4EDAD33-2A94-4D85-90A8-696D77D2577A}"/>
    <dgm:cxn modelId="{B8C17C71-0D67-4CD3-93E3-6A1E06685F83}" type="presOf" srcId="{3485369E-EA45-4C11-942A-52F66D1A3CD3}" destId="{3D07302E-39A4-41B8-AA54-7FFF5621C0BE}" srcOrd="0" destOrd="0" presId="urn:microsoft.com/office/officeart/2005/8/layout/vList2#23"/>
    <dgm:cxn modelId="{2671F181-DD7D-4E73-BACB-6BB72B30F24A}" type="presOf" srcId="{B46C5D78-FC45-4AE2-9883-F39645679C81}" destId="{07A06DAF-9903-4AA4-9D27-C772E8AFAFEE}" srcOrd="0" destOrd="0" presId="urn:microsoft.com/office/officeart/2005/8/layout/vList2#23"/>
    <dgm:cxn modelId="{91617324-EC64-4015-8F82-336A59FAA88A}" type="presParOf" srcId="{3D07302E-39A4-41B8-AA54-7FFF5621C0BE}" destId="{07A06DAF-9903-4AA4-9D27-C772E8AFAFEE}" srcOrd="0" destOrd="0" presId="urn:microsoft.com/office/officeart/2005/8/layout/vList2#2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EFE4B59-6105-4989-90EB-C42C4602A328}" type="doc">
      <dgm:prSet loTypeId="urn:microsoft.com/office/officeart/2005/8/layout/vList2#24" loCatId="list" qsTypeId="urn:microsoft.com/office/officeart/2005/8/quickstyle/simple1#63" qsCatId="simple" csTypeId="urn:microsoft.com/office/officeart/2005/8/colors/colorful3#3" csCatId="colorful" phldr="1"/>
      <dgm:spPr/>
      <dgm:t>
        <a:bodyPr/>
        <a:lstStyle/>
        <a:p>
          <a:endParaRPr lang="en-US"/>
        </a:p>
      </dgm:t>
    </dgm:pt>
    <dgm:pt modelId="{D8A1FC9C-1700-4097-90D8-DA6D2217A06F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Perbedaan</a:t>
          </a:r>
          <a:r>
            <a:rPr lang="en-US" dirty="0"/>
            <a:t> </a:t>
          </a:r>
          <a:r>
            <a:rPr lang="en-US" dirty="0" err="1"/>
            <a:t>kodrati</a:t>
          </a:r>
          <a:r>
            <a:rPr lang="en-US" dirty="0"/>
            <a:t>  yang </a:t>
          </a:r>
          <a:r>
            <a:rPr lang="en-US" dirty="0" err="1"/>
            <a:t>dimiliki</a:t>
          </a:r>
          <a:r>
            <a:rPr lang="en-US" dirty="0"/>
            <a:t> </a:t>
          </a:r>
          <a:r>
            <a:rPr lang="en-US" dirty="0" err="1"/>
            <a:t>perempuan</a:t>
          </a:r>
          <a:r>
            <a:rPr lang="en-US" dirty="0"/>
            <a:t> </a:t>
          </a:r>
          <a:r>
            <a:rPr lang="en-US" dirty="0" err="1"/>
            <a:t>seperti</a:t>
          </a:r>
          <a:r>
            <a:rPr lang="en-US" dirty="0"/>
            <a:t>   </a:t>
          </a:r>
          <a:r>
            <a:rPr lang="en-US" dirty="0" err="1"/>
            <a:t>melahirkan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menyusui</a:t>
          </a:r>
          <a:r>
            <a:rPr lang="en-US" dirty="0"/>
            <a:t> </a:t>
          </a:r>
          <a:r>
            <a:rPr lang="en-US" dirty="0" err="1"/>
            <a:t>merupakan</a:t>
          </a:r>
          <a:r>
            <a:rPr lang="en-US" dirty="0"/>
            <a:t> </a:t>
          </a:r>
          <a:r>
            <a:rPr lang="en-US" dirty="0" err="1"/>
            <a:t>anugerah</a:t>
          </a:r>
          <a:r>
            <a:rPr lang="en-US" dirty="0"/>
            <a:t> Allah SWT, </a:t>
          </a:r>
        </a:p>
      </dgm:t>
    </dgm:pt>
    <dgm:pt modelId="{81B31526-D5CD-401F-8502-E7D36DCF7B26}" cxnId="{A575B9B0-2AFC-48E4-807E-B54A879DC600}" type="parTrans">
      <dgm:prSet/>
      <dgm:spPr/>
      <dgm:t>
        <a:bodyPr/>
        <a:lstStyle/>
        <a:p>
          <a:endParaRPr lang="en-US"/>
        </a:p>
      </dgm:t>
    </dgm:pt>
    <dgm:pt modelId="{F5733336-C847-43D6-AC85-AC49180F8451}" cxnId="{A575B9B0-2AFC-48E4-807E-B54A879DC600}" type="sibTrans">
      <dgm:prSet/>
      <dgm:spPr/>
      <dgm:t>
        <a:bodyPr/>
        <a:lstStyle/>
        <a:p>
          <a:endParaRPr lang="en-US"/>
        </a:p>
      </dgm:t>
    </dgm:pt>
    <dgm:pt modelId="{CAEBA405-A39D-4878-8736-CCAD65E99F71}">
      <dgm:prSet/>
      <dgm:spPr/>
      <dgm:t>
        <a:bodyPr/>
        <a:lstStyle/>
        <a:p>
          <a:pPr rtl="0"/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menghalanginya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berkiprah</a:t>
          </a:r>
          <a:r>
            <a:rPr lang="en-US" dirty="0"/>
            <a:t> </a:t>
          </a:r>
          <a:r>
            <a:rPr lang="en-US" dirty="0" err="1"/>
            <a:t>di</a:t>
          </a:r>
          <a:r>
            <a:rPr lang="en-US" dirty="0"/>
            <a:t> </a:t>
          </a:r>
          <a:r>
            <a:rPr lang="en-US" dirty="0" err="1"/>
            <a:t>ruang</a:t>
          </a:r>
          <a:r>
            <a:rPr lang="en-US" dirty="0"/>
            <a:t> </a:t>
          </a:r>
          <a:r>
            <a:rPr lang="en-US" dirty="0" err="1"/>
            <a:t>publik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 </a:t>
          </a:r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perwujudan</a:t>
          </a:r>
          <a:r>
            <a:rPr lang="en-US" dirty="0"/>
            <a:t> </a:t>
          </a:r>
          <a:r>
            <a:rPr lang="en-US" dirty="0" err="1"/>
            <a:t>taqwa</a:t>
          </a:r>
          <a:r>
            <a:rPr lang="en-US" dirty="0"/>
            <a:t>, </a:t>
          </a:r>
          <a:r>
            <a:rPr lang="en-US" dirty="0" err="1"/>
            <a:t>iman</a:t>
          </a:r>
          <a:r>
            <a:rPr lang="en-US" dirty="0"/>
            <a:t>, </a:t>
          </a:r>
          <a:r>
            <a:rPr lang="en-US" dirty="0" err="1"/>
            <a:t>ibadah</a:t>
          </a:r>
          <a:r>
            <a:rPr lang="en-US" dirty="0"/>
            <a:t>, </a:t>
          </a:r>
          <a:r>
            <a:rPr lang="en-US" dirty="0" err="1"/>
            <a:t>amal</a:t>
          </a:r>
          <a:r>
            <a:rPr lang="en-US" dirty="0"/>
            <a:t> </a:t>
          </a:r>
          <a:r>
            <a:rPr lang="en-US" dirty="0" err="1"/>
            <a:t>shaleh</a:t>
          </a:r>
          <a:r>
            <a:rPr lang="en-US" dirty="0"/>
            <a:t>,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kekhalifahan</a:t>
          </a:r>
          <a:r>
            <a:rPr lang="en-US" dirty="0"/>
            <a:t>. </a:t>
          </a:r>
        </a:p>
      </dgm:t>
    </dgm:pt>
    <dgm:pt modelId="{7B5AA434-253A-4F2B-9B62-3B2B0257F534}" cxnId="{C3EED3CD-EB90-4996-95D6-D78F2FE2CB9B}" type="parTrans">
      <dgm:prSet/>
      <dgm:spPr/>
      <dgm:t>
        <a:bodyPr/>
        <a:lstStyle/>
        <a:p>
          <a:endParaRPr lang="en-US"/>
        </a:p>
      </dgm:t>
    </dgm:pt>
    <dgm:pt modelId="{06D150F5-7767-4A10-9871-C187AFD1675F}" cxnId="{C3EED3CD-EB90-4996-95D6-D78F2FE2CB9B}" type="sibTrans">
      <dgm:prSet/>
      <dgm:spPr/>
      <dgm:t>
        <a:bodyPr/>
        <a:lstStyle/>
        <a:p>
          <a:endParaRPr lang="en-US"/>
        </a:p>
      </dgm:t>
    </dgm:pt>
    <dgm:pt modelId="{02FB2484-C58A-44F5-8837-AE81FBA9FB3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err="1"/>
            <a:t>Harmonisasi</a:t>
          </a:r>
          <a:r>
            <a:rPr lang="en-US" dirty="0"/>
            <a:t> </a:t>
          </a:r>
          <a:r>
            <a:rPr lang="en-US" dirty="0" err="1"/>
            <a:t>relasional</a:t>
          </a:r>
          <a:r>
            <a:rPr lang="en-US" dirty="0"/>
            <a:t> </a:t>
          </a:r>
        </a:p>
      </dgm:t>
    </dgm:pt>
    <dgm:pt modelId="{824275E8-940D-4E9B-BEAB-7F6A058633D2}" cxnId="{11B2CD56-5014-4BD2-811B-8DFB577C8978}" type="parTrans">
      <dgm:prSet/>
      <dgm:spPr/>
      <dgm:t>
        <a:bodyPr/>
        <a:lstStyle/>
        <a:p>
          <a:endParaRPr lang="en-US"/>
        </a:p>
      </dgm:t>
    </dgm:pt>
    <dgm:pt modelId="{CEFD5BD2-5623-4797-BAFD-F9C131A2F4AE}" cxnId="{11B2CD56-5014-4BD2-811B-8DFB577C8978}" type="sibTrans">
      <dgm:prSet/>
      <dgm:spPr/>
      <dgm:t>
        <a:bodyPr/>
        <a:lstStyle/>
        <a:p>
          <a:endParaRPr lang="en-US"/>
        </a:p>
      </dgm:t>
    </dgm:pt>
    <dgm:pt modelId="{2AF94C12-F2BC-4E41-9866-713400321E36}">
      <dgm:prSet/>
      <dgm:spPr/>
      <dgm:t>
        <a:bodyPr/>
        <a:lstStyle/>
        <a:p>
          <a:pPr rtl="0"/>
          <a:r>
            <a:rPr lang="en-US" dirty="0" err="1"/>
            <a:t>antara</a:t>
          </a:r>
          <a:r>
            <a:rPr lang="en-US" dirty="0"/>
            <a:t> </a:t>
          </a:r>
          <a:r>
            <a:rPr lang="en-US" dirty="0" err="1"/>
            <a:t>laki-laki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perempuan</a:t>
          </a:r>
          <a:r>
            <a:rPr lang="en-US" dirty="0"/>
            <a:t> yang </a:t>
          </a:r>
          <a:r>
            <a:rPr lang="en-US" dirty="0" err="1"/>
            <a:t>bersumbu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“</a:t>
          </a:r>
          <a:r>
            <a:rPr lang="en-US" i="1" dirty="0" err="1"/>
            <a:t>h</a:t>
          </a:r>
          <a:r>
            <a:rPr lang="en-US" i="1" u="sng" dirty="0" err="1"/>
            <a:t>a</a:t>
          </a:r>
          <a:r>
            <a:rPr lang="en-US" i="1" dirty="0" err="1"/>
            <a:t>blum</a:t>
          </a:r>
          <a:r>
            <a:rPr lang="en-US" i="1" dirty="0"/>
            <a:t> </a:t>
          </a:r>
          <a:r>
            <a:rPr lang="en-US" i="1" dirty="0" err="1"/>
            <a:t>minallāh</a:t>
          </a:r>
          <a:r>
            <a:rPr lang="en-US" dirty="0"/>
            <a:t>” (</a:t>
          </a:r>
          <a:r>
            <a:rPr lang="en-US" dirty="0" err="1"/>
            <a:t>hubungan</a:t>
          </a:r>
          <a:r>
            <a:rPr lang="en-US" dirty="0"/>
            <a:t> </a:t>
          </a:r>
          <a:r>
            <a:rPr lang="en-US" dirty="0" err="1"/>
            <a:t>vertikal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Allah) </a:t>
          </a:r>
          <a:r>
            <a:rPr lang="en-US" dirty="0" err="1"/>
            <a:t>dan</a:t>
          </a:r>
          <a:r>
            <a:rPr lang="en-US" dirty="0"/>
            <a:t> “</a:t>
          </a:r>
          <a:r>
            <a:rPr lang="en-US" i="1" u="sng" dirty="0" err="1"/>
            <a:t>h</a:t>
          </a:r>
          <a:r>
            <a:rPr lang="en-US" i="1" dirty="0" err="1"/>
            <a:t>ablum</a:t>
          </a:r>
          <a:r>
            <a:rPr lang="en-US" i="1" dirty="0"/>
            <a:t> </a:t>
          </a:r>
          <a:r>
            <a:rPr lang="en-US" i="1" dirty="0" err="1"/>
            <a:t>minannās</a:t>
          </a:r>
          <a:r>
            <a:rPr lang="en-US" dirty="0"/>
            <a:t>” (</a:t>
          </a:r>
          <a:r>
            <a:rPr lang="en-US" dirty="0" err="1"/>
            <a:t>hubungan</a:t>
          </a:r>
          <a:r>
            <a:rPr lang="en-US" dirty="0"/>
            <a:t> horizontal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sesama</a:t>
          </a:r>
          <a:r>
            <a:rPr lang="en-US" dirty="0"/>
            <a:t> </a:t>
          </a:r>
          <a:r>
            <a:rPr lang="en-US" dirty="0" err="1"/>
            <a:t>manusia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lingkungan</a:t>
          </a:r>
          <a:r>
            <a:rPr lang="en-US" dirty="0"/>
            <a:t>) , </a:t>
          </a:r>
        </a:p>
      </dgm:t>
    </dgm:pt>
    <dgm:pt modelId="{A5E0B7F8-7BDC-4E7E-BCAC-5B7CFA27AF24}" cxnId="{3306BF92-3BFD-41B9-9662-46C86E767F26}" type="parTrans">
      <dgm:prSet/>
      <dgm:spPr/>
      <dgm:t>
        <a:bodyPr/>
        <a:lstStyle/>
        <a:p>
          <a:endParaRPr lang="en-US"/>
        </a:p>
      </dgm:t>
    </dgm:pt>
    <dgm:pt modelId="{1302339E-6EFB-42EC-82E7-158233884833}" cxnId="{3306BF92-3BFD-41B9-9662-46C86E767F26}" type="sibTrans">
      <dgm:prSet/>
      <dgm:spPr/>
      <dgm:t>
        <a:bodyPr/>
        <a:lstStyle/>
        <a:p>
          <a:endParaRPr lang="en-US"/>
        </a:p>
      </dgm:t>
    </dgm:pt>
    <dgm:pt modelId="{610414BF-65B0-4541-89E7-DDE466B7C36D}">
      <dgm:prSet/>
      <dgm:spPr/>
      <dgm:t>
        <a:bodyPr/>
        <a:lstStyle/>
        <a:p>
          <a:pPr rtl="0"/>
          <a:r>
            <a:rPr lang="en-US" dirty="0" err="1"/>
            <a:t>sehingga</a:t>
          </a:r>
          <a:r>
            <a:rPr lang="en-US" dirty="0"/>
            <a:t> </a:t>
          </a:r>
          <a:r>
            <a:rPr lang="en-US" dirty="0" err="1"/>
            <a:t>tercipta</a:t>
          </a:r>
          <a:r>
            <a:rPr lang="en-US" dirty="0"/>
            <a:t> </a:t>
          </a:r>
          <a:r>
            <a:rPr lang="en-US" dirty="0" err="1"/>
            <a:t>tatanan</a:t>
          </a:r>
          <a:r>
            <a:rPr lang="en-US" dirty="0"/>
            <a:t> </a:t>
          </a:r>
          <a:r>
            <a:rPr lang="en-US" dirty="0" err="1"/>
            <a:t>kehidupan</a:t>
          </a:r>
          <a:r>
            <a:rPr lang="en-US" dirty="0"/>
            <a:t> yang </a:t>
          </a:r>
          <a:r>
            <a:rPr lang="en-US" dirty="0" err="1"/>
            <a:t>baik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terjadi</a:t>
          </a:r>
          <a:r>
            <a:rPr lang="en-US" dirty="0"/>
            <a:t> </a:t>
          </a:r>
          <a:r>
            <a:rPr lang="en-US" dirty="0" err="1"/>
            <a:t>kerusakan</a:t>
          </a:r>
          <a:r>
            <a:rPr lang="en-US" dirty="0"/>
            <a:t> di </a:t>
          </a:r>
          <a:r>
            <a:rPr lang="en-US" dirty="0" err="1"/>
            <a:t>dalamnya</a:t>
          </a:r>
          <a:r>
            <a:rPr lang="en-US" dirty="0"/>
            <a:t> (Q.S Ali ‘Imran [3] : 112). </a:t>
          </a:r>
        </a:p>
      </dgm:t>
    </dgm:pt>
    <dgm:pt modelId="{D506286C-1AB6-42C9-96A1-6E08043FD476}" cxnId="{A49A87D4-C10C-4EAA-8A81-D768BDF8D166}" type="parTrans">
      <dgm:prSet/>
      <dgm:spPr/>
    </dgm:pt>
    <dgm:pt modelId="{C2684B59-1EEA-4125-84B1-A6B680E2DE59}" cxnId="{A49A87D4-C10C-4EAA-8A81-D768BDF8D166}" type="sibTrans">
      <dgm:prSet/>
      <dgm:spPr/>
    </dgm:pt>
    <dgm:pt modelId="{27118C37-7869-4A32-905F-1727BD9ADAB7}" type="pres">
      <dgm:prSet presAssocID="{BEFE4B59-6105-4989-90EB-C42C4602A328}" presName="linear" presStyleCnt="0">
        <dgm:presLayoutVars>
          <dgm:animLvl val="lvl"/>
          <dgm:resizeHandles val="exact"/>
        </dgm:presLayoutVars>
      </dgm:prSet>
      <dgm:spPr/>
    </dgm:pt>
    <dgm:pt modelId="{3AE1D673-B4C1-45D5-BDAF-408E324FBB6B}" type="pres">
      <dgm:prSet presAssocID="{D8A1FC9C-1700-4097-90D8-DA6D2217A06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CEA60B-0F67-440A-ACF7-150A766928C3}" type="pres">
      <dgm:prSet presAssocID="{D8A1FC9C-1700-4097-90D8-DA6D2217A06F}" presName="childText" presStyleLbl="revTx" presStyleIdx="0" presStyleCnt="2">
        <dgm:presLayoutVars>
          <dgm:bulletEnabled val="1"/>
        </dgm:presLayoutVars>
      </dgm:prSet>
      <dgm:spPr/>
    </dgm:pt>
    <dgm:pt modelId="{30F681D1-9F53-4E02-99F9-423786B1BE44}" type="pres">
      <dgm:prSet presAssocID="{02FB2484-C58A-44F5-8837-AE81FBA9FB3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1A212E1-4964-4D38-9AED-6533547F3985}" type="pres">
      <dgm:prSet presAssocID="{02FB2484-C58A-44F5-8837-AE81FBA9FB3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6C4BE2F-D95E-4AE7-B3F4-166BDDE90CE5}" type="presOf" srcId="{02FB2484-C58A-44F5-8837-AE81FBA9FB35}" destId="{30F681D1-9F53-4E02-99F9-423786B1BE44}" srcOrd="0" destOrd="0" presId="urn:microsoft.com/office/officeart/2005/8/layout/vList2#24"/>
    <dgm:cxn modelId="{E54E9132-5323-4B61-A4EB-3FB9B42D3843}" type="presOf" srcId="{610414BF-65B0-4541-89E7-DDE466B7C36D}" destId="{91A212E1-4964-4D38-9AED-6533547F3985}" srcOrd="0" destOrd="1" presId="urn:microsoft.com/office/officeart/2005/8/layout/vList2#24"/>
    <dgm:cxn modelId="{6F2E0676-7D85-46DC-BFF0-EBD341FCA3E1}" type="presOf" srcId="{D8A1FC9C-1700-4097-90D8-DA6D2217A06F}" destId="{3AE1D673-B4C1-45D5-BDAF-408E324FBB6B}" srcOrd="0" destOrd="0" presId="urn:microsoft.com/office/officeart/2005/8/layout/vList2#24"/>
    <dgm:cxn modelId="{11B2CD56-5014-4BD2-811B-8DFB577C8978}" srcId="{BEFE4B59-6105-4989-90EB-C42C4602A328}" destId="{02FB2484-C58A-44F5-8837-AE81FBA9FB35}" srcOrd="1" destOrd="0" parTransId="{824275E8-940D-4E9B-BEAB-7F6A058633D2}" sibTransId="{CEFD5BD2-5623-4797-BAFD-F9C131A2F4AE}"/>
    <dgm:cxn modelId="{28F99F91-0C80-45F6-B300-41E77ECFD668}" type="presOf" srcId="{2AF94C12-F2BC-4E41-9866-713400321E36}" destId="{91A212E1-4964-4D38-9AED-6533547F3985}" srcOrd="0" destOrd="0" presId="urn:microsoft.com/office/officeart/2005/8/layout/vList2#24"/>
    <dgm:cxn modelId="{3306BF92-3BFD-41B9-9662-46C86E767F26}" srcId="{02FB2484-C58A-44F5-8837-AE81FBA9FB35}" destId="{2AF94C12-F2BC-4E41-9866-713400321E36}" srcOrd="0" destOrd="0" parTransId="{A5E0B7F8-7BDC-4E7E-BCAC-5B7CFA27AF24}" sibTransId="{1302339E-6EFB-42EC-82E7-158233884833}"/>
    <dgm:cxn modelId="{A575B9B0-2AFC-48E4-807E-B54A879DC600}" srcId="{BEFE4B59-6105-4989-90EB-C42C4602A328}" destId="{D8A1FC9C-1700-4097-90D8-DA6D2217A06F}" srcOrd="0" destOrd="0" parTransId="{81B31526-D5CD-401F-8502-E7D36DCF7B26}" sibTransId="{F5733336-C847-43D6-AC85-AC49180F8451}"/>
    <dgm:cxn modelId="{C3EED3CD-EB90-4996-95D6-D78F2FE2CB9B}" srcId="{D8A1FC9C-1700-4097-90D8-DA6D2217A06F}" destId="{CAEBA405-A39D-4878-8736-CCAD65E99F71}" srcOrd="0" destOrd="0" parTransId="{7B5AA434-253A-4F2B-9B62-3B2B0257F534}" sibTransId="{06D150F5-7767-4A10-9871-C187AFD1675F}"/>
    <dgm:cxn modelId="{A49A87D4-C10C-4EAA-8A81-D768BDF8D166}" srcId="{02FB2484-C58A-44F5-8837-AE81FBA9FB35}" destId="{610414BF-65B0-4541-89E7-DDE466B7C36D}" srcOrd="1" destOrd="0" parTransId="{D506286C-1AB6-42C9-96A1-6E08043FD476}" sibTransId="{C2684B59-1EEA-4125-84B1-A6B680E2DE59}"/>
    <dgm:cxn modelId="{378AF1DA-53AF-4861-AE0C-72CBF1DF33FD}" type="presOf" srcId="{CAEBA405-A39D-4878-8736-CCAD65E99F71}" destId="{97CEA60B-0F67-440A-ACF7-150A766928C3}" srcOrd="0" destOrd="0" presId="urn:microsoft.com/office/officeart/2005/8/layout/vList2#24"/>
    <dgm:cxn modelId="{AF2172F6-22D2-4C03-9E41-584DDC7983CC}" type="presOf" srcId="{BEFE4B59-6105-4989-90EB-C42C4602A328}" destId="{27118C37-7869-4A32-905F-1727BD9ADAB7}" srcOrd="0" destOrd="0" presId="urn:microsoft.com/office/officeart/2005/8/layout/vList2#24"/>
    <dgm:cxn modelId="{470D6C52-5C46-46C8-B4D5-F0E4C2B576E7}" type="presParOf" srcId="{27118C37-7869-4A32-905F-1727BD9ADAB7}" destId="{3AE1D673-B4C1-45D5-BDAF-408E324FBB6B}" srcOrd="0" destOrd="0" presId="urn:microsoft.com/office/officeart/2005/8/layout/vList2#24"/>
    <dgm:cxn modelId="{4FC6B94F-569C-467A-8FE5-CD1AE5F13226}" type="presParOf" srcId="{27118C37-7869-4A32-905F-1727BD9ADAB7}" destId="{97CEA60B-0F67-440A-ACF7-150A766928C3}" srcOrd="1" destOrd="0" presId="urn:microsoft.com/office/officeart/2005/8/layout/vList2#24"/>
    <dgm:cxn modelId="{FA483AFA-E642-42F0-BAD6-9EA02B5EFF93}" type="presParOf" srcId="{27118C37-7869-4A32-905F-1727BD9ADAB7}" destId="{30F681D1-9F53-4E02-99F9-423786B1BE44}" srcOrd="2" destOrd="0" presId="urn:microsoft.com/office/officeart/2005/8/layout/vList2#24"/>
    <dgm:cxn modelId="{AC5D9B67-666D-4AD4-AA1E-536A3D68954F}" type="presParOf" srcId="{27118C37-7869-4A32-905F-1727BD9ADAB7}" destId="{91A212E1-4964-4D38-9AED-6533547F3985}" srcOrd="3" destOrd="0" presId="urn:microsoft.com/office/officeart/2005/8/layout/vList2#2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9F90C7-1FCB-45FA-994B-8FF6813E233E}" type="doc">
      <dgm:prSet loTypeId="urn:microsoft.com/office/officeart/2005/8/layout/hList7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376081D5-D935-47D9-A80D-A2CB34C576AA}">
      <dgm:prSet/>
      <dgm:spPr/>
      <dgm:t>
        <a:bodyPr/>
        <a:lstStyle/>
        <a:p>
          <a:pPr rtl="0"/>
          <a:r>
            <a:rPr lang="en-US" dirty="0"/>
            <a:t>SIDIQ</a:t>
          </a:r>
        </a:p>
      </dgm:t>
    </dgm:pt>
    <dgm:pt modelId="{1CECC90E-7991-43E0-A845-40A070BE7A8D}" cxnId="{CDDA81A4-4954-4359-9309-300F5BE1428B}" type="parTrans">
      <dgm:prSet/>
      <dgm:spPr/>
      <dgm:t>
        <a:bodyPr/>
        <a:lstStyle/>
        <a:p>
          <a:endParaRPr lang="en-US"/>
        </a:p>
      </dgm:t>
    </dgm:pt>
    <dgm:pt modelId="{5544FBA3-601E-4BA8-9057-1D7E2779F1EA}" cxnId="{CDDA81A4-4954-4359-9309-300F5BE1428B}" type="sibTrans">
      <dgm:prSet/>
      <dgm:spPr/>
      <dgm:t>
        <a:bodyPr/>
        <a:lstStyle/>
        <a:p>
          <a:endParaRPr lang="en-US"/>
        </a:p>
      </dgm:t>
    </dgm:pt>
    <dgm:pt modelId="{F27C1550-2057-4E87-83D1-88BFC6A3B569}">
      <dgm:prSet/>
      <dgm:spPr/>
      <dgm:t>
        <a:bodyPr/>
        <a:lstStyle/>
        <a:p>
          <a:pPr rtl="0"/>
          <a:r>
            <a:rPr lang="en-US" dirty="0"/>
            <a:t>TABLIGH</a:t>
          </a:r>
        </a:p>
      </dgm:t>
    </dgm:pt>
    <dgm:pt modelId="{92607A9A-464B-4560-B08B-3FD0AA56100E}" cxnId="{CDC504DB-9F32-4D82-9AEA-104A0ACD8B74}" type="parTrans">
      <dgm:prSet/>
      <dgm:spPr/>
      <dgm:t>
        <a:bodyPr/>
        <a:lstStyle/>
        <a:p>
          <a:endParaRPr lang="en-US"/>
        </a:p>
      </dgm:t>
    </dgm:pt>
    <dgm:pt modelId="{631F5333-78B3-4455-A166-5B6A57E6A091}" cxnId="{CDC504DB-9F32-4D82-9AEA-104A0ACD8B74}" type="sibTrans">
      <dgm:prSet/>
      <dgm:spPr/>
      <dgm:t>
        <a:bodyPr/>
        <a:lstStyle/>
        <a:p>
          <a:endParaRPr lang="en-US"/>
        </a:p>
      </dgm:t>
    </dgm:pt>
    <dgm:pt modelId="{FB0A2677-6070-4A44-96BA-9DD525AB1BBA}">
      <dgm:prSet/>
      <dgm:spPr/>
      <dgm:t>
        <a:bodyPr/>
        <a:lstStyle/>
        <a:p>
          <a:pPr rtl="0"/>
          <a:r>
            <a:rPr lang="en-US" dirty="0"/>
            <a:t>AMANAH</a:t>
          </a:r>
        </a:p>
      </dgm:t>
    </dgm:pt>
    <dgm:pt modelId="{C63D9721-22F6-4EED-804A-B4A0594480C3}" cxnId="{BE686F9F-54A9-444B-8143-FDDA0A2C33BE}" type="parTrans">
      <dgm:prSet/>
      <dgm:spPr/>
      <dgm:t>
        <a:bodyPr/>
        <a:lstStyle/>
        <a:p>
          <a:endParaRPr lang="en-US"/>
        </a:p>
      </dgm:t>
    </dgm:pt>
    <dgm:pt modelId="{B1FD1DA2-E8A2-45E4-B6CF-175BD68B9628}" cxnId="{BE686F9F-54A9-444B-8143-FDDA0A2C33BE}" type="sibTrans">
      <dgm:prSet/>
      <dgm:spPr/>
      <dgm:t>
        <a:bodyPr/>
        <a:lstStyle/>
        <a:p>
          <a:endParaRPr lang="en-US"/>
        </a:p>
      </dgm:t>
    </dgm:pt>
    <dgm:pt modelId="{F1FFFCFB-0454-4D35-AC83-C26D6860C849}">
      <dgm:prSet/>
      <dgm:spPr/>
      <dgm:t>
        <a:bodyPr/>
        <a:lstStyle/>
        <a:p>
          <a:pPr rtl="1"/>
          <a:r>
            <a:rPr lang="en-US" dirty="0"/>
            <a:t>FA</a:t>
          </a:r>
          <a:r>
            <a:rPr lang="en-US" u="sng" dirty="0"/>
            <a:t>T</a:t>
          </a:r>
          <a:r>
            <a:rPr lang="en-US" dirty="0"/>
            <a:t>ANAH</a:t>
          </a:r>
        </a:p>
      </dgm:t>
    </dgm:pt>
    <dgm:pt modelId="{86F3B3B9-3268-41F6-AB85-523E600CD183}" cxnId="{391BB366-ACC8-4B6B-8828-D2473433EE52}" type="parTrans">
      <dgm:prSet/>
      <dgm:spPr/>
      <dgm:t>
        <a:bodyPr/>
        <a:lstStyle/>
        <a:p>
          <a:endParaRPr lang="en-US"/>
        </a:p>
      </dgm:t>
    </dgm:pt>
    <dgm:pt modelId="{B1E2224A-B058-4D16-B9BD-8FF94834B363}" cxnId="{391BB366-ACC8-4B6B-8828-D2473433EE52}" type="sibTrans">
      <dgm:prSet/>
      <dgm:spPr/>
      <dgm:t>
        <a:bodyPr/>
        <a:lstStyle/>
        <a:p>
          <a:endParaRPr lang="en-US"/>
        </a:p>
      </dgm:t>
    </dgm:pt>
    <dgm:pt modelId="{AF951838-EAEF-4890-94D2-FBA5F72B814D}" type="pres">
      <dgm:prSet presAssocID="{A39F90C7-1FCB-45FA-994B-8FF6813E233E}" presName="Name0" presStyleCnt="0">
        <dgm:presLayoutVars>
          <dgm:dir/>
          <dgm:resizeHandles val="exact"/>
        </dgm:presLayoutVars>
      </dgm:prSet>
      <dgm:spPr/>
    </dgm:pt>
    <dgm:pt modelId="{1D69AC81-2BF5-4FAD-9E3C-A81841374A33}" type="pres">
      <dgm:prSet presAssocID="{A39F90C7-1FCB-45FA-994B-8FF6813E233E}" presName="fgShape" presStyleLbl="fgShp" presStyleIdx="0" presStyleCnt="1"/>
      <dgm:spPr/>
    </dgm:pt>
    <dgm:pt modelId="{62BE7C2D-E58D-4C23-B385-BE1E04E6523B}" type="pres">
      <dgm:prSet presAssocID="{A39F90C7-1FCB-45FA-994B-8FF6813E233E}" presName="linComp" presStyleCnt="0"/>
      <dgm:spPr/>
    </dgm:pt>
    <dgm:pt modelId="{FA0F7B5B-4F5E-4AD5-B458-F047046DE57A}" type="pres">
      <dgm:prSet presAssocID="{376081D5-D935-47D9-A80D-A2CB34C576AA}" presName="compNode" presStyleCnt="0"/>
      <dgm:spPr/>
    </dgm:pt>
    <dgm:pt modelId="{54D8AD1A-391C-4983-98A0-035F1138A993}" type="pres">
      <dgm:prSet presAssocID="{376081D5-D935-47D9-A80D-A2CB34C576AA}" presName="bkgdShape" presStyleLbl="node1" presStyleIdx="0" presStyleCnt="4"/>
      <dgm:spPr/>
    </dgm:pt>
    <dgm:pt modelId="{9FAA54FB-BB18-42B5-99C3-FB68BE55B5BA}" type="pres">
      <dgm:prSet presAssocID="{376081D5-D935-47D9-A80D-A2CB34C576AA}" presName="nodeTx" presStyleLbl="node1" presStyleIdx="0" presStyleCnt="4">
        <dgm:presLayoutVars>
          <dgm:bulletEnabled val="1"/>
        </dgm:presLayoutVars>
      </dgm:prSet>
      <dgm:spPr/>
    </dgm:pt>
    <dgm:pt modelId="{D917EB86-ED4E-4E5D-B85F-C3A0A8BCA442}" type="pres">
      <dgm:prSet presAssocID="{376081D5-D935-47D9-A80D-A2CB34C576AA}" presName="invisiNode" presStyleLbl="node1" presStyleIdx="0" presStyleCnt="4"/>
      <dgm:spPr/>
    </dgm:pt>
    <dgm:pt modelId="{29A0D202-7FA9-4522-8FB6-E355CC3CF0D6}" type="pres">
      <dgm:prSet presAssocID="{376081D5-D935-47D9-A80D-A2CB34C576AA}" presName="imagNode" presStyleLbl="fgImgPlace1" presStyleIdx="0" presStyleCnt="4"/>
      <dgm:spPr/>
    </dgm:pt>
    <dgm:pt modelId="{6BCC3377-A04D-4EC1-B6A4-507221AC8ED5}" type="pres">
      <dgm:prSet presAssocID="{5544FBA3-601E-4BA8-9057-1D7E2779F1EA}" presName="sibTrans" presStyleLbl="sibTrans2D1" presStyleIdx="0" presStyleCnt="0"/>
      <dgm:spPr/>
    </dgm:pt>
    <dgm:pt modelId="{57807919-6B0B-4AF6-B7FD-6D13389CDEB9}" type="pres">
      <dgm:prSet presAssocID="{F27C1550-2057-4E87-83D1-88BFC6A3B569}" presName="compNode" presStyleCnt="0"/>
      <dgm:spPr/>
    </dgm:pt>
    <dgm:pt modelId="{7598C0EE-228F-4F60-AAE4-CBC583FBE1F1}" type="pres">
      <dgm:prSet presAssocID="{F27C1550-2057-4E87-83D1-88BFC6A3B569}" presName="bkgdShape" presStyleLbl="node1" presStyleIdx="1" presStyleCnt="4"/>
      <dgm:spPr/>
    </dgm:pt>
    <dgm:pt modelId="{B979B570-103E-480A-8785-20252BBE5336}" type="pres">
      <dgm:prSet presAssocID="{F27C1550-2057-4E87-83D1-88BFC6A3B569}" presName="nodeTx" presStyleLbl="node1" presStyleIdx="1" presStyleCnt="4">
        <dgm:presLayoutVars>
          <dgm:bulletEnabled val="1"/>
        </dgm:presLayoutVars>
      </dgm:prSet>
      <dgm:spPr/>
    </dgm:pt>
    <dgm:pt modelId="{FF6B56C2-7E8E-4BAE-BC1B-4B61CE05D73C}" type="pres">
      <dgm:prSet presAssocID="{F27C1550-2057-4E87-83D1-88BFC6A3B569}" presName="invisiNode" presStyleLbl="node1" presStyleIdx="1" presStyleCnt="4"/>
      <dgm:spPr/>
    </dgm:pt>
    <dgm:pt modelId="{7D611AE2-011F-42FD-AECF-102885FA6FA9}" type="pres">
      <dgm:prSet presAssocID="{F27C1550-2057-4E87-83D1-88BFC6A3B569}" presName="imagNode" presStyleLbl="fgImgPlace1" presStyleIdx="1" presStyleCnt="4"/>
      <dgm:spPr/>
    </dgm:pt>
    <dgm:pt modelId="{133FA19B-34C8-4088-8652-B6A733C50484}" type="pres">
      <dgm:prSet presAssocID="{631F5333-78B3-4455-A166-5B6A57E6A091}" presName="sibTrans" presStyleLbl="sibTrans2D1" presStyleIdx="0" presStyleCnt="0"/>
      <dgm:spPr/>
    </dgm:pt>
    <dgm:pt modelId="{F259C384-52D7-4F8D-AAF3-74CB42A9DB14}" type="pres">
      <dgm:prSet presAssocID="{FB0A2677-6070-4A44-96BA-9DD525AB1BBA}" presName="compNode" presStyleCnt="0"/>
      <dgm:spPr/>
    </dgm:pt>
    <dgm:pt modelId="{C5314D20-52AC-49F0-80E4-1950F4F698D3}" type="pres">
      <dgm:prSet presAssocID="{FB0A2677-6070-4A44-96BA-9DD525AB1BBA}" presName="bkgdShape" presStyleLbl="node1" presStyleIdx="2" presStyleCnt="4"/>
      <dgm:spPr/>
    </dgm:pt>
    <dgm:pt modelId="{0A054040-36CE-41E5-95EA-2540D03A5B6B}" type="pres">
      <dgm:prSet presAssocID="{FB0A2677-6070-4A44-96BA-9DD525AB1BBA}" presName="nodeTx" presStyleLbl="node1" presStyleIdx="2" presStyleCnt="4">
        <dgm:presLayoutVars>
          <dgm:bulletEnabled val="1"/>
        </dgm:presLayoutVars>
      </dgm:prSet>
      <dgm:spPr/>
    </dgm:pt>
    <dgm:pt modelId="{AC9606E1-4D18-44CD-A1EF-9FA56DD00374}" type="pres">
      <dgm:prSet presAssocID="{FB0A2677-6070-4A44-96BA-9DD525AB1BBA}" presName="invisiNode" presStyleLbl="node1" presStyleIdx="2" presStyleCnt="4"/>
      <dgm:spPr/>
    </dgm:pt>
    <dgm:pt modelId="{66900571-2861-4198-8096-C80E14443CEC}" type="pres">
      <dgm:prSet presAssocID="{FB0A2677-6070-4A44-96BA-9DD525AB1BBA}" presName="imagNode" presStyleLbl="fgImgPlace1" presStyleIdx="2" presStyleCnt="4"/>
      <dgm:spPr/>
    </dgm:pt>
    <dgm:pt modelId="{99C2E948-B8F5-4C7C-9400-4C73F454CA3B}" type="pres">
      <dgm:prSet presAssocID="{B1FD1DA2-E8A2-45E4-B6CF-175BD68B9628}" presName="sibTrans" presStyleLbl="sibTrans2D1" presStyleIdx="0" presStyleCnt="0"/>
      <dgm:spPr/>
    </dgm:pt>
    <dgm:pt modelId="{5E26C397-2DD0-4B7C-A75B-9F18A137DF89}" type="pres">
      <dgm:prSet presAssocID="{F1FFFCFB-0454-4D35-AC83-C26D6860C849}" presName="compNode" presStyleCnt="0"/>
      <dgm:spPr/>
    </dgm:pt>
    <dgm:pt modelId="{C90B7CE3-70F1-4420-9436-DE22285E9486}" type="pres">
      <dgm:prSet presAssocID="{F1FFFCFB-0454-4D35-AC83-C26D6860C849}" presName="bkgdShape" presStyleLbl="node1" presStyleIdx="3" presStyleCnt="4"/>
      <dgm:spPr/>
    </dgm:pt>
    <dgm:pt modelId="{7EAE0CC9-B12C-4424-9977-CEA0562094ED}" type="pres">
      <dgm:prSet presAssocID="{F1FFFCFB-0454-4D35-AC83-C26D6860C849}" presName="nodeTx" presStyleLbl="node1" presStyleIdx="3" presStyleCnt="4">
        <dgm:presLayoutVars>
          <dgm:bulletEnabled val="1"/>
        </dgm:presLayoutVars>
      </dgm:prSet>
      <dgm:spPr/>
    </dgm:pt>
    <dgm:pt modelId="{1DB7EBDA-4BC1-42BB-9FC1-1C74B05BF499}" type="pres">
      <dgm:prSet presAssocID="{F1FFFCFB-0454-4D35-AC83-C26D6860C849}" presName="invisiNode" presStyleLbl="node1" presStyleIdx="3" presStyleCnt="4"/>
      <dgm:spPr/>
    </dgm:pt>
    <dgm:pt modelId="{5089A26D-9F41-410B-9FB8-D7A87ABA578F}" type="pres">
      <dgm:prSet presAssocID="{F1FFFCFB-0454-4D35-AC83-C26D6860C849}" presName="imagNode" presStyleLbl="fgImgPlace1" presStyleIdx="3" presStyleCnt="4"/>
      <dgm:spPr/>
    </dgm:pt>
  </dgm:ptLst>
  <dgm:cxnLst>
    <dgm:cxn modelId="{BB3BD737-230C-4413-AF8C-D2121FA1652B}" type="presOf" srcId="{F1FFFCFB-0454-4D35-AC83-C26D6860C849}" destId="{C90B7CE3-70F1-4420-9436-DE22285E9486}" srcOrd="0" destOrd="0" presId="urn:microsoft.com/office/officeart/2005/8/layout/hList7"/>
    <dgm:cxn modelId="{EA4D0840-A751-4CF8-A455-7D03047B3F51}" type="presOf" srcId="{F1FFFCFB-0454-4D35-AC83-C26D6860C849}" destId="{7EAE0CC9-B12C-4424-9977-CEA0562094ED}" srcOrd="1" destOrd="0" presId="urn:microsoft.com/office/officeart/2005/8/layout/hList7"/>
    <dgm:cxn modelId="{A342735D-1B0E-4A96-A0B4-11713469615B}" type="presOf" srcId="{5544FBA3-601E-4BA8-9057-1D7E2779F1EA}" destId="{6BCC3377-A04D-4EC1-B6A4-507221AC8ED5}" srcOrd="0" destOrd="0" presId="urn:microsoft.com/office/officeart/2005/8/layout/hList7"/>
    <dgm:cxn modelId="{919BE05F-D09E-4D03-9B30-67B0F701B499}" type="presOf" srcId="{376081D5-D935-47D9-A80D-A2CB34C576AA}" destId="{54D8AD1A-391C-4983-98A0-035F1138A993}" srcOrd="0" destOrd="0" presId="urn:microsoft.com/office/officeart/2005/8/layout/hList7"/>
    <dgm:cxn modelId="{391BB366-ACC8-4B6B-8828-D2473433EE52}" srcId="{A39F90C7-1FCB-45FA-994B-8FF6813E233E}" destId="{F1FFFCFB-0454-4D35-AC83-C26D6860C849}" srcOrd="3" destOrd="0" parTransId="{86F3B3B9-3268-41F6-AB85-523E600CD183}" sibTransId="{B1E2224A-B058-4D16-B9BD-8FF94834B363}"/>
    <dgm:cxn modelId="{5FD76B7B-5C57-4028-AAEE-42DB83B76152}" type="presOf" srcId="{376081D5-D935-47D9-A80D-A2CB34C576AA}" destId="{9FAA54FB-BB18-42B5-99C3-FB68BE55B5BA}" srcOrd="1" destOrd="0" presId="urn:microsoft.com/office/officeart/2005/8/layout/hList7"/>
    <dgm:cxn modelId="{B0352983-BAA1-4409-BE19-71026A9FD02F}" type="presOf" srcId="{FB0A2677-6070-4A44-96BA-9DD525AB1BBA}" destId="{C5314D20-52AC-49F0-80E4-1950F4F698D3}" srcOrd="0" destOrd="0" presId="urn:microsoft.com/office/officeart/2005/8/layout/hList7"/>
    <dgm:cxn modelId="{598C4383-7493-47F3-A29E-CA1C4CE4D54B}" type="presOf" srcId="{F27C1550-2057-4E87-83D1-88BFC6A3B569}" destId="{B979B570-103E-480A-8785-20252BBE5336}" srcOrd="1" destOrd="0" presId="urn:microsoft.com/office/officeart/2005/8/layout/hList7"/>
    <dgm:cxn modelId="{8A8C729A-968B-4EE1-A5B1-D622BA370107}" type="presOf" srcId="{631F5333-78B3-4455-A166-5B6A57E6A091}" destId="{133FA19B-34C8-4088-8652-B6A733C50484}" srcOrd="0" destOrd="0" presId="urn:microsoft.com/office/officeart/2005/8/layout/hList7"/>
    <dgm:cxn modelId="{BE686F9F-54A9-444B-8143-FDDA0A2C33BE}" srcId="{A39F90C7-1FCB-45FA-994B-8FF6813E233E}" destId="{FB0A2677-6070-4A44-96BA-9DD525AB1BBA}" srcOrd="2" destOrd="0" parTransId="{C63D9721-22F6-4EED-804A-B4A0594480C3}" sibTransId="{B1FD1DA2-E8A2-45E4-B6CF-175BD68B9628}"/>
    <dgm:cxn modelId="{CDDA81A4-4954-4359-9309-300F5BE1428B}" srcId="{A39F90C7-1FCB-45FA-994B-8FF6813E233E}" destId="{376081D5-D935-47D9-A80D-A2CB34C576AA}" srcOrd="0" destOrd="0" parTransId="{1CECC90E-7991-43E0-A845-40A070BE7A8D}" sibTransId="{5544FBA3-601E-4BA8-9057-1D7E2779F1EA}"/>
    <dgm:cxn modelId="{CDC504DB-9F32-4D82-9AEA-104A0ACD8B74}" srcId="{A39F90C7-1FCB-45FA-994B-8FF6813E233E}" destId="{F27C1550-2057-4E87-83D1-88BFC6A3B569}" srcOrd="1" destOrd="0" parTransId="{92607A9A-464B-4560-B08B-3FD0AA56100E}" sibTransId="{631F5333-78B3-4455-A166-5B6A57E6A091}"/>
    <dgm:cxn modelId="{6C66CCE0-B872-40BC-AD5B-5A8A9FC07F11}" type="presOf" srcId="{FB0A2677-6070-4A44-96BA-9DD525AB1BBA}" destId="{0A054040-36CE-41E5-95EA-2540D03A5B6B}" srcOrd="1" destOrd="0" presId="urn:microsoft.com/office/officeart/2005/8/layout/hList7"/>
    <dgm:cxn modelId="{12E499E8-564E-4CF6-BA86-2DEC0618E77C}" type="presOf" srcId="{B1FD1DA2-E8A2-45E4-B6CF-175BD68B9628}" destId="{99C2E948-B8F5-4C7C-9400-4C73F454CA3B}" srcOrd="0" destOrd="0" presId="urn:microsoft.com/office/officeart/2005/8/layout/hList7"/>
    <dgm:cxn modelId="{DCC4B2F5-234B-4626-B78B-F3F902A0BE30}" type="presOf" srcId="{A39F90C7-1FCB-45FA-994B-8FF6813E233E}" destId="{AF951838-EAEF-4890-94D2-FBA5F72B814D}" srcOrd="0" destOrd="0" presId="urn:microsoft.com/office/officeart/2005/8/layout/hList7"/>
    <dgm:cxn modelId="{970E22FD-AD53-4C76-8B66-37AF0D6F0D6A}" type="presOf" srcId="{F27C1550-2057-4E87-83D1-88BFC6A3B569}" destId="{7598C0EE-228F-4F60-AAE4-CBC583FBE1F1}" srcOrd="0" destOrd="0" presId="urn:microsoft.com/office/officeart/2005/8/layout/hList7"/>
    <dgm:cxn modelId="{9B3227B1-208A-4FFE-B203-013EE47854E2}" type="presParOf" srcId="{AF951838-EAEF-4890-94D2-FBA5F72B814D}" destId="{1D69AC81-2BF5-4FAD-9E3C-A81841374A33}" srcOrd="0" destOrd="0" presId="urn:microsoft.com/office/officeart/2005/8/layout/hList7"/>
    <dgm:cxn modelId="{E595DD83-39E3-4CBC-844A-084D457D3205}" type="presParOf" srcId="{AF951838-EAEF-4890-94D2-FBA5F72B814D}" destId="{62BE7C2D-E58D-4C23-B385-BE1E04E6523B}" srcOrd="1" destOrd="0" presId="urn:microsoft.com/office/officeart/2005/8/layout/hList7"/>
    <dgm:cxn modelId="{CF25000D-0AD6-420F-BEC0-A606996894EC}" type="presParOf" srcId="{62BE7C2D-E58D-4C23-B385-BE1E04E6523B}" destId="{FA0F7B5B-4F5E-4AD5-B458-F047046DE57A}" srcOrd="0" destOrd="0" presId="urn:microsoft.com/office/officeart/2005/8/layout/hList7"/>
    <dgm:cxn modelId="{4744681A-C619-425A-A639-45E203EC02C1}" type="presParOf" srcId="{FA0F7B5B-4F5E-4AD5-B458-F047046DE57A}" destId="{54D8AD1A-391C-4983-98A0-035F1138A993}" srcOrd="0" destOrd="0" presId="urn:microsoft.com/office/officeart/2005/8/layout/hList7"/>
    <dgm:cxn modelId="{FA1CFD75-5CD9-4541-AA6C-5BDBA8880E88}" type="presParOf" srcId="{FA0F7B5B-4F5E-4AD5-B458-F047046DE57A}" destId="{9FAA54FB-BB18-42B5-99C3-FB68BE55B5BA}" srcOrd="1" destOrd="0" presId="urn:microsoft.com/office/officeart/2005/8/layout/hList7"/>
    <dgm:cxn modelId="{E6E9E9C8-EC8C-4545-8BE3-5D18B89B47EE}" type="presParOf" srcId="{FA0F7B5B-4F5E-4AD5-B458-F047046DE57A}" destId="{D917EB86-ED4E-4E5D-B85F-C3A0A8BCA442}" srcOrd="2" destOrd="0" presId="urn:microsoft.com/office/officeart/2005/8/layout/hList7"/>
    <dgm:cxn modelId="{872866B6-109A-429F-BDB5-D0E43476AE2A}" type="presParOf" srcId="{FA0F7B5B-4F5E-4AD5-B458-F047046DE57A}" destId="{29A0D202-7FA9-4522-8FB6-E355CC3CF0D6}" srcOrd="3" destOrd="0" presId="urn:microsoft.com/office/officeart/2005/8/layout/hList7"/>
    <dgm:cxn modelId="{CE1EF7D0-862C-48CE-A348-A4BF409592D6}" type="presParOf" srcId="{62BE7C2D-E58D-4C23-B385-BE1E04E6523B}" destId="{6BCC3377-A04D-4EC1-B6A4-507221AC8ED5}" srcOrd="1" destOrd="0" presId="urn:microsoft.com/office/officeart/2005/8/layout/hList7"/>
    <dgm:cxn modelId="{994F3070-3D6C-41EA-90D2-3B91C5F55727}" type="presParOf" srcId="{62BE7C2D-E58D-4C23-B385-BE1E04E6523B}" destId="{57807919-6B0B-4AF6-B7FD-6D13389CDEB9}" srcOrd="2" destOrd="0" presId="urn:microsoft.com/office/officeart/2005/8/layout/hList7"/>
    <dgm:cxn modelId="{C9DF328A-2CDE-4D3A-894B-2AE506E89E63}" type="presParOf" srcId="{57807919-6B0B-4AF6-B7FD-6D13389CDEB9}" destId="{7598C0EE-228F-4F60-AAE4-CBC583FBE1F1}" srcOrd="0" destOrd="0" presId="urn:microsoft.com/office/officeart/2005/8/layout/hList7"/>
    <dgm:cxn modelId="{34330E8C-0F27-4CE1-B8AD-0997E50E6C2F}" type="presParOf" srcId="{57807919-6B0B-4AF6-B7FD-6D13389CDEB9}" destId="{B979B570-103E-480A-8785-20252BBE5336}" srcOrd="1" destOrd="0" presId="urn:microsoft.com/office/officeart/2005/8/layout/hList7"/>
    <dgm:cxn modelId="{F10D7F02-EDA5-44C7-9DD8-3081437B685C}" type="presParOf" srcId="{57807919-6B0B-4AF6-B7FD-6D13389CDEB9}" destId="{FF6B56C2-7E8E-4BAE-BC1B-4B61CE05D73C}" srcOrd="2" destOrd="0" presId="urn:microsoft.com/office/officeart/2005/8/layout/hList7"/>
    <dgm:cxn modelId="{20FA7816-8C3F-4C06-89AC-008C4B61C909}" type="presParOf" srcId="{57807919-6B0B-4AF6-B7FD-6D13389CDEB9}" destId="{7D611AE2-011F-42FD-AECF-102885FA6FA9}" srcOrd="3" destOrd="0" presId="urn:microsoft.com/office/officeart/2005/8/layout/hList7"/>
    <dgm:cxn modelId="{CF26AA2F-454D-41F1-9351-57F4C221F2C8}" type="presParOf" srcId="{62BE7C2D-E58D-4C23-B385-BE1E04E6523B}" destId="{133FA19B-34C8-4088-8652-B6A733C50484}" srcOrd="3" destOrd="0" presId="urn:microsoft.com/office/officeart/2005/8/layout/hList7"/>
    <dgm:cxn modelId="{48269D8E-93CA-4426-AB55-1617C16C4526}" type="presParOf" srcId="{62BE7C2D-E58D-4C23-B385-BE1E04E6523B}" destId="{F259C384-52D7-4F8D-AAF3-74CB42A9DB14}" srcOrd="4" destOrd="0" presId="urn:microsoft.com/office/officeart/2005/8/layout/hList7"/>
    <dgm:cxn modelId="{2B471253-308A-49A3-B845-E736FFAB4EFC}" type="presParOf" srcId="{F259C384-52D7-4F8D-AAF3-74CB42A9DB14}" destId="{C5314D20-52AC-49F0-80E4-1950F4F698D3}" srcOrd="0" destOrd="0" presId="urn:microsoft.com/office/officeart/2005/8/layout/hList7"/>
    <dgm:cxn modelId="{18CE54D0-DAB8-4CE2-B219-D0946457F4DB}" type="presParOf" srcId="{F259C384-52D7-4F8D-AAF3-74CB42A9DB14}" destId="{0A054040-36CE-41E5-95EA-2540D03A5B6B}" srcOrd="1" destOrd="0" presId="urn:microsoft.com/office/officeart/2005/8/layout/hList7"/>
    <dgm:cxn modelId="{1A0C6FE8-F382-4868-90A4-4DD8583838B9}" type="presParOf" srcId="{F259C384-52D7-4F8D-AAF3-74CB42A9DB14}" destId="{AC9606E1-4D18-44CD-A1EF-9FA56DD00374}" srcOrd="2" destOrd="0" presId="urn:microsoft.com/office/officeart/2005/8/layout/hList7"/>
    <dgm:cxn modelId="{B7D852E2-984E-4A9C-9297-21E313BAE9F1}" type="presParOf" srcId="{F259C384-52D7-4F8D-AAF3-74CB42A9DB14}" destId="{66900571-2861-4198-8096-C80E14443CEC}" srcOrd="3" destOrd="0" presId="urn:microsoft.com/office/officeart/2005/8/layout/hList7"/>
    <dgm:cxn modelId="{39F0600B-BA5C-46D8-B417-0CE1752A785A}" type="presParOf" srcId="{62BE7C2D-E58D-4C23-B385-BE1E04E6523B}" destId="{99C2E948-B8F5-4C7C-9400-4C73F454CA3B}" srcOrd="5" destOrd="0" presId="urn:microsoft.com/office/officeart/2005/8/layout/hList7"/>
    <dgm:cxn modelId="{0C85D8EB-B254-4E90-B62C-37E50FF941B5}" type="presParOf" srcId="{62BE7C2D-E58D-4C23-B385-BE1E04E6523B}" destId="{5E26C397-2DD0-4B7C-A75B-9F18A137DF89}" srcOrd="6" destOrd="0" presId="urn:microsoft.com/office/officeart/2005/8/layout/hList7"/>
    <dgm:cxn modelId="{BD1072C5-ADB6-4C4A-8DB5-E716428F0F3C}" type="presParOf" srcId="{5E26C397-2DD0-4B7C-A75B-9F18A137DF89}" destId="{C90B7CE3-70F1-4420-9436-DE22285E9486}" srcOrd="0" destOrd="0" presId="urn:microsoft.com/office/officeart/2005/8/layout/hList7"/>
    <dgm:cxn modelId="{83110F00-7FF8-42B8-B45B-24BD4A9FDE85}" type="presParOf" srcId="{5E26C397-2DD0-4B7C-A75B-9F18A137DF89}" destId="{7EAE0CC9-B12C-4424-9977-CEA0562094ED}" srcOrd="1" destOrd="0" presId="urn:microsoft.com/office/officeart/2005/8/layout/hList7"/>
    <dgm:cxn modelId="{DB5882DC-B891-428D-ACCD-0094BAF85CB6}" type="presParOf" srcId="{5E26C397-2DD0-4B7C-A75B-9F18A137DF89}" destId="{1DB7EBDA-4BC1-42BB-9FC1-1C74B05BF499}" srcOrd="2" destOrd="0" presId="urn:microsoft.com/office/officeart/2005/8/layout/hList7"/>
    <dgm:cxn modelId="{382C7637-1B6F-4307-B7C5-A59B2872D6EC}" type="presParOf" srcId="{5E26C397-2DD0-4B7C-A75B-9F18A137DF89}" destId="{5089A26D-9F41-410B-9FB8-D7A87ABA57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DC8512-854D-4A81-BC16-0D072EABEAC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6A7D45-4434-4ED6-8617-175D4977C11E}">
      <dgm:prSet/>
      <dgm:spPr/>
      <dgm:t>
        <a:bodyPr/>
        <a:lstStyle/>
        <a:p>
          <a:pPr rtl="0"/>
          <a:r>
            <a:rPr lang="id-ID" noProof="0" dirty="0"/>
            <a:t>Sebagai anggota terbaik, kader ‘Aisyiyah  memiliki </a:t>
          </a:r>
          <a:r>
            <a:rPr lang="en-US" dirty="0"/>
            <a:t>;</a:t>
          </a:r>
        </a:p>
      </dgm:t>
    </dgm:pt>
    <dgm:pt modelId="{3BE1EED9-7770-45F1-A56F-CB0DC6C8444E}" cxnId="{F88196A9-8B48-421F-A870-965F4273F51D}" type="parTrans">
      <dgm:prSet/>
      <dgm:spPr/>
      <dgm:t>
        <a:bodyPr/>
        <a:lstStyle/>
        <a:p>
          <a:endParaRPr lang="en-US"/>
        </a:p>
      </dgm:t>
    </dgm:pt>
    <dgm:pt modelId="{66652AD2-8E7A-4F3C-9AC9-9245284A51A9}" cxnId="{F88196A9-8B48-421F-A870-965F4273F51D}" type="sibTrans">
      <dgm:prSet/>
      <dgm:spPr/>
      <dgm:t>
        <a:bodyPr/>
        <a:lstStyle/>
        <a:p>
          <a:endParaRPr lang="en-US"/>
        </a:p>
      </dgm:t>
    </dgm:pt>
    <dgm:pt modelId="{F4FE7E37-9CB2-4AFC-B834-A4C4DB014F11}">
      <dgm:prSet custT="1"/>
      <dgm:spPr/>
      <dgm:t>
        <a:bodyPr/>
        <a:lstStyle/>
        <a:p>
          <a:pPr rtl="0"/>
          <a:r>
            <a:rPr lang="en-US" sz="2400" b="1" i="1" noProof="0" dirty="0">
              <a:solidFill>
                <a:srgbClr val="00B050"/>
              </a:solidFill>
            </a:rPr>
            <a:t>S</a:t>
          </a:r>
          <a:r>
            <a:rPr lang="id-ID" sz="2400" b="1" i="1" noProof="0" dirty="0">
              <a:solidFill>
                <a:srgbClr val="00B050"/>
              </a:solidFill>
            </a:rPr>
            <a:t>eperangkat kompetensi </a:t>
          </a:r>
          <a:r>
            <a:rPr lang="en-US" sz="2400" b="1" i="1" noProof="0" dirty="0">
              <a:solidFill>
                <a:srgbClr val="00B050"/>
              </a:solidFill>
            </a:rPr>
            <a:t> :</a:t>
          </a:r>
          <a:r>
            <a:rPr lang="id-ID" sz="2400" b="1" i="1" noProof="0" dirty="0">
              <a:solidFill>
                <a:srgbClr val="00B050"/>
              </a:solidFill>
            </a:rPr>
            <a:t> </a:t>
          </a:r>
        </a:p>
      </dgm:t>
    </dgm:pt>
    <dgm:pt modelId="{0CD72F19-A892-4E3C-A577-26A523E398F5}" cxnId="{A4178B87-2042-4409-9F3C-498B207A7C2B}" type="parTrans">
      <dgm:prSet/>
      <dgm:spPr/>
      <dgm:t>
        <a:bodyPr/>
        <a:lstStyle/>
        <a:p>
          <a:endParaRPr lang="en-US"/>
        </a:p>
      </dgm:t>
    </dgm:pt>
    <dgm:pt modelId="{4B11FE30-F215-49C4-B716-F6ED63F7363D}" cxnId="{A4178B87-2042-4409-9F3C-498B207A7C2B}" type="sibTrans">
      <dgm:prSet/>
      <dgm:spPr/>
      <dgm:t>
        <a:bodyPr/>
        <a:lstStyle/>
        <a:p>
          <a:endParaRPr lang="en-US"/>
        </a:p>
      </dgm:t>
    </dgm:pt>
    <dgm:pt modelId="{FED48D03-78DE-41EF-AC8C-D73481D6EB31}">
      <dgm:prSet custT="1"/>
      <dgm:spPr/>
      <dgm:t>
        <a:bodyPr/>
        <a:lstStyle/>
        <a:p>
          <a:pPr rtl="0"/>
          <a:r>
            <a:rPr lang="id-ID" sz="2400" b="1" i="1" noProof="0" dirty="0">
              <a:solidFill>
                <a:srgbClr val="00B050"/>
              </a:solidFill>
            </a:rPr>
            <a:t>Kompetensi keagamaan, </a:t>
          </a:r>
        </a:p>
      </dgm:t>
    </dgm:pt>
    <dgm:pt modelId="{D84A4380-D135-41B8-B959-F26204DBB868}" cxnId="{4C01C5A6-C6D3-4778-B3B2-546E5B0578E3}" type="parTrans">
      <dgm:prSet/>
      <dgm:spPr/>
      <dgm:t>
        <a:bodyPr/>
        <a:lstStyle/>
        <a:p>
          <a:endParaRPr lang="en-US"/>
        </a:p>
      </dgm:t>
    </dgm:pt>
    <dgm:pt modelId="{A3D9A4EB-64DD-4F17-8508-B74974BBBC34}" cxnId="{4C01C5A6-C6D3-4778-B3B2-546E5B0578E3}" type="sibTrans">
      <dgm:prSet/>
      <dgm:spPr/>
      <dgm:t>
        <a:bodyPr/>
        <a:lstStyle/>
        <a:p>
          <a:endParaRPr lang="en-US"/>
        </a:p>
      </dgm:t>
    </dgm:pt>
    <dgm:pt modelId="{705FB660-B71A-413D-B41E-8E8715E87773}">
      <dgm:prSet custT="1"/>
      <dgm:spPr/>
      <dgm:t>
        <a:bodyPr/>
        <a:lstStyle/>
        <a:p>
          <a:pPr rtl="0"/>
          <a:r>
            <a:rPr lang="id-ID" sz="2400" b="1" i="1" noProof="0" dirty="0">
              <a:solidFill>
                <a:srgbClr val="00B050"/>
              </a:solidFill>
            </a:rPr>
            <a:t>ideologis, </a:t>
          </a:r>
        </a:p>
      </dgm:t>
    </dgm:pt>
    <dgm:pt modelId="{E0704E39-1E76-47B0-9E77-1998650905CF}" cxnId="{922EFFDD-7FF5-41BE-92BD-E1CD53457265}" type="parTrans">
      <dgm:prSet/>
      <dgm:spPr/>
      <dgm:t>
        <a:bodyPr/>
        <a:lstStyle/>
        <a:p>
          <a:endParaRPr lang="en-US"/>
        </a:p>
      </dgm:t>
    </dgm:pt>
    <dgm:pt modelId="{370D918D-9059-4CD6-96F1-CEEDD1CC9349}" cxnId="{922EFFDD-7FF5-41BE-92BD-E1CD53457265}" type="sibTrans">
      <dgm:prSet/>
      <dgm:spPr/>
      <dgm:t>
        <a:bodyPr/>
        <a:lstStyle/>
        <a:p>
          <a:endParaRPr lang="en-US"/>
        </a:p>
      </dgm:t>
    </dgm:pt>
    <dgm:pt modelId="{4E4559A2-3787-451A-B328-059F6016050E}">
      <dgm:prSet custT="1"/>
      <dgm:spPr/>
      <dgm:t>
        <a:bodyPr/>
        <a:lstStyle/>
        <a:p>
          <a:pPr rtl="0"/>
          <a:r>
            <a:rPr lang="id-ID" sz="2400" b="1" i="1" noProof="0" dirty="0">
              <a:solidFill>
                <a:srgbClr val="00B050"/>
              </a:solidFill>
            </a:rPr>
            <a:t>akademik-keilmuan, </a:t>
          </a:r>
        </a:p>
      </dgm:t>
    </dgm:pt>
    <dgm:pt modelId="{9DDFDE11-72C7-4430-933F-8AAFCA9CD23E}" cxnId="{D8715D99-0E94-4F57-942C-BF4627874110}" type="parTrans">
      <dgm:prSet/>
      <dgm:spPr/>
      <dgm:t>
        <a:bodyPr/>
        <a:lstStyle/>
        <a:p>
          <a:endParaRPr lang="en-US"/>
        </a:p>
      </dgm:t>
    </dgm:pt>
    <dgm:pt modelId="{A631A6A6-55EC-4B03-87B6-CE5DB6A392A3}" cxnId="{D8715D99-0E94-4F57-942C-BF4627874110}" type="sibTrans">
      <dgm:prSet/>
      <dgm:spPr/>
      <dgm:t>
        <a:bodyPr/>
        <a:lstStyle/>
        <a:p>
          <a:endParaRPr lang="en-US"/>
        </a:p>
      </dgm:t>
    </dgm:pt>
    <dgm:pt modelId="{44C4FDFB-4994-425F-BEDE-CF1A4BF2A0B8}">
      <dgm:prSet custT="1"/>
      <dgm:spPr/>
      <dgm:t>
        <a:bodyPr/>
        <a:lstStyle/>
        <a:p>
          <a:pPr rtl="0"/>
          <a:r>
            <a:rPr lang="id-ID" sz="2400" b="1" i="1" noProof="0" dirty="0">
              <a:solidFill>
                <a:srgbClr val="00B050"/>
              </a:solidFill>
            </a:rPr>
            <a:t>sosial kemanusiaan </a:t>
          </a:r>
        </a:p>
      </dgm:t>
    </dgm:pt>
    <dgm:pt modelId="{96BF8503-3433-472A-B3AD-3533A18FD338}" cxnId="{6AC32462-9F58-4CF3-A655-40072CB6AAA4}" type="parTrans">
      <dgm:prSet/>
      <dgm:spPr/>
      <dgm:t>
        <a:bodyPr/>
        <a:lstStyle/>
        <a:p>
          <a:endParaRPr lang="en-US"/>
        </a:p>
      </dgm:t>
    </dgm:pt>
    <dgm:pt modelId="{42179958-6F00-4879-8A47-E1177808289F}" cxnId="{6AC32462-9F58-4CF3-A655-40072CB6AAA4}" type="sibTrans">
      <dgm:prSet/>
      <dgm:spPr/>
      <dgm:t>
        <a:bodyPr/>
        <a:lstStyle/>
        <a:p>
          <a:endParaRPr lang="en-US"/>
        </a:p>
      </dgm:t>
    </dgm:pt>
    <dgm:pt modelId="{24CA36AF-5968-4CD8-AE1B-C3DA68C666E7}">
      <dgm:prSet/>
      <dgm:spPr/>
      <dgm:t>
        <a:bodyPr/>
        <a:lstStyle/>
        <a:p>
          <a:pPr rtl="0"/>
          <a:r>
            <a:rPr lang="en-US" b="1" i="1" noProof="0" dirty="0">
              <a:solidFill>
                <a:srgbClr val="FF0000"/>
              </a:solidFill>
            </a:rPr>
            <a:t>I</a:t>
          </a:r>
          <a:r>
            <a:rPr lang="id-ID" b="1" i="1" noProof="0" dirty="0">
              <a:solidFill>
                <a:srgbClr val="FF0000"/>
              </a:solidFill>
            </a:rPr>
            <a:t>ntegritas dan komitmen dalam mewujudkan visi-misi organisasi untuk </a:t>
          </a:r>
        </a:p>
      </dgm:t>
    </dgm:pt>
    <dgm:pt modelId="{E7A2D26D-80E4-4019-A6D3-DF5725B1358B}" cxnId="{E2415DD2-8151-4418-94FA-B9B72DDA6C55}" type="parTrans">
      <dgm:prSet/>
      <dgm:spPr/>
      <dgm:t>
        <a:bodyPr/>
        <a:lstStyle/>
        <a:p>
          <a:endParaRPr lang="en-US"/>
        </a:p>
      </dgm:t>
    </dgm:pt>
    <dgm:pt modelId="{09D34FCD-FA31-492A-A216-368187A8D7D0}" cxnId="{E2415DD2-8151-4418-94FA-B9B72DDA6C55}" type="sibTrans">
      <dgm:prSet/>
      <dgm:spPr/>
      <dgm:t>
        <a:bodyPr/>
        <a:lstStyle/>
        <a:p>
          <a:endParaRPr lang="en-US"/>
        </a:p>
      </dgm:t>
    </dgm:pt>
    <dgm:pt modelId="{30D4E228-9133-401E-AEF2-99F779745F7E}">
      <dgm:prSet/>
      <dgm:spPr/>
      <dgm:t>
        <a:bodyPr/>
        <a:lstStyle/>
        <a:p>
          <a:pPr rtl="0"/>
          <a:r>
            <a:rPr lang="id-ID" b="1" i="1" noProof="0" dirty="0">
              <a:solidFill>
                <a:srgbClr val="FF0000"/>
              </a:solidFill>
            </a:rPr>
            <a:t>tegaknya ajaran Islam dan terwujudnya masyarakat Islam yang sebenar-benarnya. </a:t>
          </a:r>
        </a:p>
      </dgm:t>
    </dgm:pt>
    <dgm:pt modelId="{B2209109-0D03-427D-A078-5C597A71D5E4}" cxnId="{8F6D017F-10D9-4F86-84A4-8B01D693595F}" type="parTrans">
      <dgm:prSet/>
      <dgm:spPr/>
      <dgm:t>
        <a:bodyPr/>
        <a:lstStyle/>
        <a:p>
          <a:endParaRPr lang="en-US"/>
        </a:p>
      </dgm:t>
    </dgm:pt>
    <dgm:pt modelId="{AB3B58D0-A67F-4F57-B2AC-868421E0EB4A}" cxnId="{8F6D017F-10D9-4F86-84A4-8B01D693595F}" type="sibTrans">
      <dgm:prSet/>
      <dgm:spPr/>
      <dgm:t>
        <a:bodyPr/>
        <a:lstStyle/>
        <a:p>
          <a:endParaRPr lang="en-US"/>
        </a:p>
      </dgm:t>
    </dgm:pt>
    <dgm:pt modelId="{6CC65016-E772-419B-854B-A1BA50D843EF}" type="pres">
      <dgm:prSet presAssocID="{B2DC8512-854D-4A81-BC16-0D072EABEAC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8B249A-F246-4BF6-8DAF-107A6928AFCD}" type="pres">
      <dgm:prSet presAssocID="{576A7D45-4434-4ED6-8617-175D4977C11E}" presName="root" presStyleCnt="0"/>
      <dgm:spPr/>
    </dgm:pt>
    <dgm:pt modelId="{9ACD1DBD-C26B-4089-83CC-1F51CBF77516}" type="pres">
      <dgm:prSet presAssocID="{576A7D45-4434-4ED6-8617-175D4977C11E}" presName="rootComposite" presStyleCnt="0"/>
      <dgm:spPr/>
    </dgm:pt>
    <dgm:pt modelId="{C9C6204F-ED80-43BC-B2FD-C88E4E588C57}" type="pres">
      <dgm:prSet presAssocID="{576A7D45-4434-4ED6-8617-175D4977C11E}" presName="rootText" presStyleLbl="node1" presStyleIdx="0" presStyleCnt="1" custScaleX="206314"/>
      <dgm:spPr/>
    </dgm:pt>
    <dgm:pt modelId="{DEB36B64-2A2A-4D6F-9378-B82874D96732}" type="pres">
      <dgm:prSet presAssocID="{576A7D45-4434-4ED6-8617-175D4977C11E}" presName="rootConnector" presStyleLbl="node1" presStyleIdx="0" presStyleCnt="1"/>
      <dgm:spPr/>
    </dgm:pt>
    <dgm:pt modelId="{E970677F-1F84-4CF1-A38F-EF00199864F1}" type="pres">
      <dgm:prSet presAssocID="{576A7D45-4434-4ED6-8617-175D4977C11E}" presName="childShape" presStyleCnt="0"/>
      <dgm:spPr/>
    </dgm:pt>
    <dgm:pt modelId="{6A73E66F-E5BC-49E3-9923-C7C696509C30}" type="pres">
      <dgm:prSet presAssocID="{0CD72F19-A892-4E3C-A577-26A523E398F5}" presName="Name13" presStyleLbl="parChTrans1D2" presStyleIdx="0" presStyleCnt="2"/>
      <dgm:spPr/>
    </dgm:pt>
    <dgm:pt modelId="{1B324441-4133-49F6-95CD-D1AA33678306}" type="pres">
      <dgm:prSet presAssocID="{F4FE7E37-9CB2-4AFC-B834-A4C4DB014F11}" presName="childText" presStyleLbl="bgAcc1" presStyleIdx="0" presStyleCnt="2" custScaleX="216781" custScaleY="121060">
        <dgm:presLayoutVars>
          <dgm:bulletEnabled val="1"/>
        </dgm:presLayoutVars>
      </dgm:prSet>
      <dgm:spPr/>
    </dgm:pt>
    <dgm:pt modelId="{7820FF0B-D509-4473-93BF-82AC22A23C96}" type="pres">
      <dgm:prSet presAssocID="{E7A2D26D-80E4-4019-A6D3-DF5725B1358B}" presName="Name13" presStyleLbl="parChTrans1D2" presStyleIdx="1" presStyleCnt="2"/>
      <dgm:spPr/>
    </dgm:pt>
    <dgm:pt modelId="{E0F11189-EC6A-4301-98CF-B82F28CBCA7B}" type="pres">
      <dgm:prSet presAssocID="{24CA36AF-5968-4CD8-AE1B-C3DA68C666E7}" presName="childText" presStyleLbl="bgAcc1" presStyleIdx="1" presStyleCnt="2" custScaleX="277356" custScaleY="128695">
        <dgm:presLayoutVars>
          <dgm:bulletEnabled val="1"/>
        </dgm:presLayoutVars>
      </dgm:prSet>
      <dgm:spPr/>
    </dgm:pt>
  </dgm:ptLst>
  <dgm:cxnLst>
    <dgm:cxn modelId="{43FB241A-EA17-488C-BC15-3D1505EC16D1}" type="presOf" srcId="{24CA36AF-5968-4CD8-AE1B-C3DA68C666E7}" destId="{E0F11189-EC6A-4301-98CF-B82F28CBCA7B}" srcOrd="0" destOrd="0" presId="urn:microsoft.com/office/officeart/2005/8/layout/hierarchy3"/>
    <dgm:cxn modelId="{0CDB2128-C0DF-4BA0-907E-7B5F70E1EE23}" type="presOf" srcId="{705FB660-B71A-413D-B41E-8E8715E87773}" destId="{1B324441-4133-49F6-95CD-D1AA33678306}" srcOrd="0" destOrd="2" presId="urn:microsoft.com/office/officeart/2005/8/layout/hierarchy3"/>
    <dgm:cxn modelId="{98EBFB2C-3034-4FD7-A26D-1818F7F3A709}" type="presOf" srcId="{576A7D45-4434-4ED6-8617-175D4977C11E}" destId="{DEB36B64-2A2A-4D6F-9378-B82874D96732}" srcOrd="1" destOrd="0" presId="urn:microsoft.com/office/officeart/2005/8/layout/hierarchy3"/>
    <dgm:cxn modelId="{C030F15C-4541-45D2-B26B-CA853B7752B8}" type="presOf" srcId="{E7A2D26D-80E4-4019-A6D3-DF5725B1358B}" destId="{7820FF0B-D509-4473-93BF-82AC22A23C96}" srcOrd="0" destOrd="0" presId="urn:microsoft.com/office/officeart/2005/8/layout/hierarchy3"/>
    <dgm:cxn modelId="{6AC32462-9F58-4CF3-A655-40072CB6AAA4}" srcId="{F4FE7E37-9CB2-4AFC-B834-A4C4DB014F11}" destId="{44C4FDFB-4994-425F-BEDE-CF1A4BF2A0B8}" srcOrd="3" destOrd="0" parTransId="{96BF8503-3433-472A-B3AD-3533A18FD338}" sibTransId="{42179958-6F00-4879-8A47-E1177808289F}"/>
    <dgm:cxn modelId="{0D750F69-0F4A-49B8-8B8D-FB84010985CC}" type="presOf" srcId="{FED48D03-78DE-41EF-AC8C-D73481D6EB31}" destId="{1B324441-4133-49F6-95CD-D1AA33678306}" srcOrd="0" destOrd="1" presId="urn:microsoft.com/office/officeart/2005/8/layout/hierarchy3"/>
    <dgm:cxn modelId="{7811996C-4572-4D2B-841F-D3C79B978ACC}" type="presOf" srcId="{F4FE7E37-9CB2-4AFC-B834-A4C4DB014F11}" destId="{1B324441-4133-49F6-95CD-D1AA33678306}" srcOrd="0" destOrd="0" presId="urn:microsoft.com/office/officeart/2005/8/layout/hierarchy3"/>
    <dgm:cxn modelId="{FE21444D-C512-43CB-8EE9-1E6408A39F49}" type="presOf" srcId="{0CD72F19-A892-4E3C-A577-26A523E398F5}" destId="{6A73E66F-E5BC-49E3-9923-C7C696509C30}" srcOrd="0" destOrd="0" presId="urn:microsoft.com/office/officeart/2005/8/layout/hierarchy3"/>
    <dgm:cxn modelId="{8F6D017F-10D9-4F86-84A4-8B01D693595F}" srcId="{24CA36AF-5968-4CD8-AE1B-C3DA68C666E7}" destId="{30D4E228-9133-401E-AEF2-99F779745F7E}" srcOrd="0" destOrd="0" parTransId="{B2209109-0D03-427D-A078-5C597A71D5E4}" sibTransId="{AB3B58D0-A67F-4F57-B2AC-868421E0EB4A}"/>
    <dgm:cxn modelId="{A4178B87-2042-4409-9F3C-498B207A7C2B}" srcId="{576A7D45-4434-4ED6-8617-175D4977C11E}" destId="{F4FE7E37-9CB2-4AFC-B834-A4C4DB014F11}" srcOrd="0" destOrd="0" parTransId="{0CD72F19-A892-4E3C-A577-26A523E398F5}" sibTransId="{4B11FE30-F215-49C4-B716-F6ED63F7363D}"/>
    <dgm:cxn modelId="{054DC491-7141-4FAA-9063-1E65A0982F17}" type="presOf" srcId="{44C4FDFB-4994-425F-BEDE-CF1A4BF2A0B8}" destId="{1B324441-4133-49F6-95CD-D1AA33678306}" srcOrd="0" destOrd="4" presId="urn:microsoft.com/office/officeart/2005/8/layout/hierarchy3"/>
    <dgm:cxn modelId="{D8715D99-0E94-4F57-942C-BF4627874110}" srcId="{F4FE7E37-9CB2-4AFC-B834-A4C4DB014F11}" destId="{4E4559A2-3787-451A-B328-059F6016050E}" srcOrd="2" destOrd="0" parTransId="{9DDFDE11-72C7-4430-933F-8AAFCA9CD23E}" sibTransId="{A631A6A6-55EC-4B03-87B6-CE5DB6A392A3}"/>
    <dgm:cxn modelId="{4C01C5A6-C6D3-4778-B3B2-546E5B0578E3}" srcId="{F4FE7E37-9CB2-4AFC-B834-A4C4DB014F11}" destId="{FED48D03-78DE-41EF-AC8C-D73481D6EB31}" srcOrd="0" destOrd="0" parTransId="{D84A4380-D135-41B8-B959-F26204DBB868}" sibTransId="{A3D9A4EB-64DD-4F17-8508-B74974BBBC34}"/>
    <dgm:cxn modelId="{F88196A9-8B48-421F-A870-965F4273F51D}" srcId="{B2DC8512-854D-4A81-BC16-0D072EABEAC5}" destId="{576A7D45-4434-4ED6-8617-175D4977C11E}" srcOrd="0" destOrd="0" parTransId="{3BE1EED9-7770-45F1-A56F-CB0DC6C8444E}" sibTransId="{66652AD2-8E7A-4F3C-9AC9-9245284A51A9}"/>
    <dgm:cxn modelId="{9F9393B2-9B67-496A-BFC2-72E8E2D727D6}" type="presOf" srcId="{30D4E228-9133-401E-AEF2-99F779745F7E}" destId="{E0F11189-EC6A-4301-98CF-B82F28CBCA7B}" srcOrd="0" destOrd="1" presId="urn:microsoft.com/office/officeart/2005/8/layout/hierarchy3"/>
    <dgm:cxn modelId="{6E1752CF-9269-4A41-83B3-7758FC8F9365}" type="presOf" srcId="{B2DC8512-854D-4A81-BC16-0D072EABEAC5}" destId="{6CC65016-E772-419B-854B-A1BA50D843EF}" srcOrd="0" destOrd="0" presId="urn:microsoft.com/office/officeart/2005/8/layout/hierarchy3"/>
    <dgm:cxn modelId="{E2415DD2-8151-4418-94FA-B9B72DDA6C55}" srcId="{576A7D45-4434-4ED6-8617-175D4977C11E}" destId="{24CA36AF-5968-4CD8-AE1B-C3DA68C666E7}" srcOrd="1" destOrd="0" parTransId="{E7A2D26D-80E4-4019-A6D3-DF5725B1358B}" sibTransId="{09D34FCD-FA31-492A-A216-368187A8D7D0}"/>
    <dgm:cxn modelId="{922EFFDD-7FF5-41BE-92BD-E1CD53457265}" srcId="{F4FE7E37-9CB2-4AFC-B834-A4C4DB014F11}" destId="{705FB660-B71A-413D-B41E-8E8715E87773}" srcOrd="1" destOrd="0" parTransId="{E0704E39-1E76-47B0-9E77-1998650905CF}" sibTransId="{370D918D-9059-4CD6-96F1-CEEDD1CC9349}"/>
    <dgm:cxn modelId="{CB0876E3-BE7F-4BBB-B5DB-3C5EA9DE474A}" type="presOf" srcId="{4E4559A2-3787-451A-B328-059F6016050E}" destId="{1B324441-4133-49F6-95CD-D1AA33678306}" srcOrd="0" destOrd="3" presId="urn:microsoft.com/office/officeart/2005/8/layout/hierarchy3"/>
    <dgm:cxn modelId="{7515DFF5-75A6-49B7-9773-1ACAA4E92759}" type="presOf" srcId="{576A7D45-4434-4ED6-8617-175D4977C11E}" destId="{C9C6204F-ED80-43BC-B2FD-C88E4E588C57}" srcOrd="0" destOrd="0" presId="urn:microsoft.com/office/officeart/2005/8/layout/hierarchy3"/>
    <dgm:cxn modelId="{28856760-532E-4249-97D9-94ED3C4D30DF}" type="presParOf" srcId="{6CC65016-E772-419B-854B-A1BA50D843EF}" destId="{168B249A-F246-4BF6-8DAF-107A6928AFCD}" srcOrd="0" destOrd="0" presId="urn:microsoft.com/office/officeart/2005/8/layout/hierarchy3"/>
    <dgm:cxn modelId="{376E924E-4418-4D05-8569-BCB6E45BE632}" type="presParOf" srcId="{168B249A-F246-4BF6-8DAF-107A6928AFCD}" destId="{9ACD1DBD-C26B-4089-83CC-1F51CBF77516}" srcOrd="0" destOrd="0" presId="urn:microsoft.com/office/officeart/2005/8/layout/hierarchy3"/>
    <dgm:cxn modelId="{624C446A-15F5-41E2-B397-684B4CB1D5D7}" type="presParOf" srcId="{9ACD1DBD-C26B-4089-83CC-1F51CBF77516}" destId="{C9C6204F-ED80-43BC-B2FD-C88E4E588C57}" srcOrd="0" destOrd="0" presId="urn:microsoft.com/office/officeart/2005/8/layout/hierarchy3"/>
    <dgm:cxn modelId="{FA7D04A9-4FBC-46D0-A2D2-3C37819F3EFE}" type="presParOf" srcId="{9ACD1DBD-C26B-4089-83CC-1F51CBF77516}" destId="{DEB36B64-2A2A-4D6F-9378-B82874D96732}" srcOrd="1" destOrd="0" presId="urn:microsoft.com/office/officeart/2005/8/layout/hierarchy3"/>
    <dgm:cxn modelId="{8F073BC9-5A7C-4A9D-A603-95668D2EECCB}" type="presParOf" srcId="{168B249A-F246-4BF6-8DAF-107A6928AFCD}" destId="{E970677F-1F84-4CF1-A38F-EF00199864F1}" srcOrd="1" destOrd="0" presId="urn:microsoft.com/office/officeart/2005/8/layout/hierarchy3"/>
    <dgm:cxn modelId="{85DC11CB-E6DD-46F6-A739-B6706665392E}" type="presParOf" srcId="{E970677F-1F84-4CF1-A38F-EF00199864F1}" destId="{6A73E66F-E5BC-49E3-9923-C7C696509C30}" srcOrd="0" destOrd="0" presId="urn:microsoft.com/office/officeart/2005/8/layout/hierarchy3"/>
    <dgm:cxn modelId="{E7DCF720-CC1B-4435-9795-2011D168F276}" type="presParOf" srcId="{E970677F-1F84-4CF1-A38F-EF00199864F1}" destId="{1B324441-4133-49F6-95CD-D1AA33678306}" srcOrd="1" destOrd="0" presId="urn:microsoft.com/office/officeart/2005/8/layout/hierarchy3"/>
    <dgm:cxn modelId="{A1FE91C0-4AB4-45CE-BB1F-17E6F2576AAE}" type="presParOf" srcId="{E970677F-1F84-4CF1-A38F-EF00199864F1}" destId="{7820FF0B-D509-4473-93BF-82AC22A23C96}" srcOrd="2" destOrd="0" presId="urn:microsoft.com/office/officeart/2005/8/layout/hierarchy3"/>
    <dgm:cxn modelId="{8C4AE264-E7EE-4CEB-BF14-2A5DA72EE945}" type="presParOf" srcId="{E970677F-1F84-4CF1-A38F-EF00199864F1}" destId="{E0F11189-EC6A-4301-98CF-B82F28CBCA7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99B1D9-A034-4B3A-BFF4-9F59E1F0943C}" type="doc">
      <dgm:prSet loTypeId="urn:microsoft.com/office/officeart/2005/8/layout/chevron2" loCatId="process" qsTypeId="urn:microsoft.com/office/officeart/2005/8/quickstyle/simple1#1" qsCatId="simple" csTypeId="urn:microsoft.com/office/officeart/2005/8/colors/colorful5#1" csCatId="colorful" phldr="1"/>
      <dgm:spPr/>
      <dgm:t>
        <a:bodyPr/>
        <a:lstStyle/>
        <a:p>
          <a:endParaRPr lang="en-GB"/>
        </a:p>
      </dgm:t>
    </dgm:pt>
    <dgm:pt modelId="{2C3E8337-BB32-43DD-AB9B-3EA9C4B26A3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fi-FI" b="1"/>
            <a:t>PHIWM</a:t>
          </a:r>
          <a:endParaRPr lang="en-GB"/>
        </a:p>
      </dgm:t>
    </dgm:pt>
    <dgm:pt modelId="{B2EA7331-093F-4231-AC2B-7E17C6CF815E}" cxnId="{0F49617C-3C37-4D33-8CCF-37B160C8CDD8}" type="parTrans">
      <dgm:prSet/>
      <dgm:spPr/>
      <dgm:t>
        <a:bodyPr/>
        <a:lstStyle/>
        <a:p>
          <a:endParaRPr lang="en-GB"/>
        </a:p>
      </dgm:t>
    </dgm:pt>
    <dgm:pt modelId="{7248194A-BBB7-40C1-BC8B-1537568E8A68}" cxnId="{0F49617C-3C37-4D33-8CCF-37B160C8CDD8}" type="sibTrans">
      <dgm:prSet/>
      <dgm:spPr/>
      <dgm:t>
        <a:bodyPr/>
        <a:lstStyle/>
        <a:p>
          <a:endParaRPr lang="en-GB"/>
        </a:p>
      </dgm:t>
    </dgm:pt>
    <dgm:pt modelId="{5965B5A7-817C-4A04-B019-84AFC9DC304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fi-FI" sz="2400" dirty="0"/>
            <a:t>Seperangkat nilai dan norma Islami </a:t>
          </a:r>
          <a:endParaRPr lang="en-GB" sz="2400" dirty="0"/>
        </a:p>
      </dgm:t>
    </dgm:pt>
    <dgm:pt modelId="{C10CB955-85E8-4893-B06F-0B6FF7C1C936}" cxnId="{8C276BFC-EA4C-4E50-8FC4-B129CF360358}" type="parTrans">
      <dgm:prSet/>
      <dgm:spPr/>
      <dgm:t>
        <a:bodyPr/>
        <a:lstStyle/>
        <a:p>
          <a:endParaRPr lang="en-GB"/>
        </a:p>
      </dgm:t>
    </dgm:pt>
    <dgm:pt modelId="{4993211A-7368-4B3D-953F-B3018E09FC59}" cxnId="{8C276BFC-EA4C-4E50-8FC4-B129CF360358}" type="sibTrans">
      <dgm:prSet/>
      <dgm:spPr/>
      <dgm:t>
        <a:bodyPr/>
        <a:lstStyle/>
        <a:p>
          <a:endParaRPr lang="en-GB"/>
        </a:p>
      </dgm:t>
    </dgm:pt>
    <dgm:pt modelId="{A63095FC-21D3-4A75-895C-C3345434F00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fi-FI" sz="2400" dirty="0"/>
            <a:t>yang bersumber pada al-Qur’an dan Sunnah, </a:t>
          </a:r>
          <a:endParaRPr lang="en-GB" sz="2400" dirty="0"/>
        </a:p>
      </dgm:t>
    </dgm:pt>
    <dgm:pt modelId="{1DEAA374-7F15-49F6-B733-300B01634BFC}" cxnId="{8867749D-F2B4-45D3-BA98-8D8DCCE30FEE}" type="parTrans">
      <dgm:prSet/>
      <dgm:spPr/>
      <dgm:t>
        <a:bodyPr/>
        <a:lstStyle/>
        <a:p>
          <a:endParaRPr lang="en-GB"/>
        </a:p>
      </dgm:t>
    </dgm:pt>
    <dgm:pt modelId="{92DB2A39-6E8C-4860-B04C-EA5C01FD5ABE}" cxnId="{8867749D-F2B4-45D3-BA98-8D8DCCE30FEE}" type="sibTrans">
      <dgm:prSet/>
      <dgm:spPr/>
      <dgm:t>
        <a:bodyPr/>
        <a:lstStyle/>
        <a:p>
          <a:endParaRPr lang="en-GB"/>
        </a:p>
      </dgm:t>
    </dgm:pt>
    <dgm:pt modelId="{494556C2-C412-4887-A22C-240DE06F75E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fi-FI" sz="2400" dirty="0"/>
            <a:t>untuk menjadi pola bagi tingkah laku warga Muhammadiyah </a:t>
          </a:r>
          <a:endParaRPr lang="en-GB" sz="2400" dirty="0"/>
        </a:p>
      </dgm:t>
    </dgm:pt>
    <dgm:pt modelId="{CEBE01C8-666E-4F55-A1CE-88B607AA910A}" cxnId="{013B3E9F-4942-4FCE-9AEC-1E3F11A0DA9B}" type="parTrans">
      <dgm:prSet/>
      <dgm:spPr/>
      <dgm:t>
        <a:bodyPr/>
        <a:lstStyle/>
        <a:p>
          <a:endParaRPr lang="en-GB"/>
        </a:p>
      </dgm:t>
    </dgm:pt>
    <dgm:pt modelId="{5837A3B8-7F21-4A3F-A753-8D6B6DC39801}" cxnId="{013B3E9F-4942-4FCE-9AEC-1E3F11A0DA9B}" type="sibTrans">
      <dgm:prSet/>
      <dgm:spPr/>
      <dgm:t>
        <a:bodyPr/>
        <a:lstStyle/>
        <a:p>
          <a:endParaRPr lang="en-GB"/>
        </a:p>
      </dgm:t>
    </dgm:pt>
    <dgm:pt modelId="{F8FD6C01-E566-4E71-A3E4-9ED535EEAD1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fi-FI" sz="2400" dirty="0"/>
            <a:t>dalam menjalani kehidupan sehari-hari, </a:t>
          </a:r>
          <a:endParaRPr lang="en-GB" sz="2400" dirty="0"/>
        </a:p>
      </dgm:t>
    </dgm:pt>
    <dgm:pt modelId="{CC885CD2-0106-4A5B-89F2-96E883EA838D}" cxnId="{225FEFBD-402E-4A9B-B6D5-F4B847913E23}" type="parTrans">
      <dgm:prSet/>
      <dgm:spPr/>
      <dgm:t>
        <a:bodyPr/>
        <a:lstStyle/>
        <a:p>
          <a:endParaRPr lang="en-GB"/>
        </a:p>
      </dgm:t>
    </dgm:pt>
    <dgm:pt modelId="{A385F354-50B0-4D91-B86C-A61306236A39}" cxnId="{225FEFBD-402E-4A9B-B6D5-F4B847913E23}" type="sibTrans">
      <dgm:prSet/>
      <dgm:spPr/>
      <dgm:t>
        <a:bodyPr/>
        <a:lstStyle/>
        <a:p>
          <a:endParaRPr lang="en-GB"/>
        </a:p>
      </dgm:t>
    </dgm:pt>
    <dgm:pt modelId="{4ED3A8EF-D5DD-4553-8871-002CD32BE4A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fi-FI" sz="2400" dirty="0"/>
            <a:t>sehingga tercermin kepribadian Islami </a:t>
          </a:r>
          <a:endParaRPr lang="en-GB" sz="2400" dirty="0"/>
        </a:p>
      </dgm:t>
    </dgm:pt>
    <dgm:pt modelId="{92D216F9-02C5-4D20-B8E2-02D9D1ABD37F}" cxnId="{0CA8E887-AFBB-4BB8-B3F7-E6121E0C9A70}" type="parTrans">
      <dgm:prSet/>
      <dgm:spPr/>
      <dgm:t>
        <a:bodyPr/>
        <a:lstStyle/>
        <a:p>
          <a:endParaRPr lang="en-GB"/>
        </a:p>
      </dgm:t>
    </dgm:pt>
    <dgm:pt modelId="{69C18481-8ED7-4071-B858-E13A56CEBBEC}" cxnId="{0CA8E887-AFBB-4BB8-B3F7-E6121E0C9A70}" type="sibTrans">
      <dgm:prSet/>
      <dgm:spPr/>
      <dgm:t>
        <a:bodyPr/>
        <a:lstStyle/>
        <a:p>
          <a:endParaRPr lang="en-GB"/>
        </a:p>
      </dgm:t>
    </dgm:pt>
    <dgm:pt modelId="{0377896A-2E88-40F6-A033-7CAE870F7B2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fi-FI" sz="2400" dirty="0"/>
            <a:t>menuju terwujudnya masyarakat Islam yang sebenar-benarnya.</a:t>
          </a:r>
          <a:endParaRPr lang="en-GB" sz="2400" dirty="0"/>
        </a:p>
      </dgm:t>
    </dgm:pt>
    <dgm:pt modelId="{E41C97B8-9EDF-46B9-9746-97CE2A2391AC}" cxnId="{6484E88D-5C39-4E8D-ACDA-1617EB170476}" type="parTrans">
      <dgm:prSet/>
      <dgm:spPr/>
      <dgm:t>
        <a:bodyPr/>
        <a:lstStyle/>
        <a:p>
          <a:endParaRPr lang="en-GB"/>
        </a:p>
      </dgm:t>
    </dgm:pt>
    <dgm:pt modelId="{653A3CE5-2C1E-4D05-847C-1AF61E281531}" cxnId="{6484E88D-5C39-4E8D-ACDA-1617EB170476}" type="sibTrans">
      <dgm:prSet/>
      <dgm:spPr/>
      <dgm:t>
        <a:bodyPr/>
        <a:lstStyle/>
        <a:p>
          <a:endParaRPr lang="en-GB"/>
        </a:p>
      </dgm:t>
    </dgm:pt>
    <dgm:pt modelId="{B641F61E-77CD-4912-816A-95EDFFAD37A3}" type="pres">
      <dgm:prSet presAssocID="{BB99B1D9-A034-4B3A-BFF4-9F59E1F0943C}" presName="linearFlow" presStyleCnt="0">
        <dgm:presLayoutVars>
          <dgm:dir/>
          <dgm:animLvl val="lvl"/>
          <dgm:resizeHandles val="exact"/>
        </dgm:presLayoutVars>
      </dgm:prSet>
      <dgm:spPr/>
    </dgm:pt>
    <dgm:pt modelId="{78439F95-0D93-498E-9422-95266C173C2F}" type="pres">
      <dgm:prSet presAssocID="{2C3E8337-BB32-43DD-AB9B-3EA9C4B26A31}" presName="composite" presStyleCnt="0"/>
      <dgm:spPr/>
    </dgm:pt>
    <dgm:pt modelId="{AA32F96B-24B7-4369-AD87-B5FB6650C58A}" type="pres">
      <dgm:prSet presAssocID="{2C3E8337-BB32-43DD-AB9B-3EA9C4B26A31}" presName="parentText" presStyleLbl="alignNode1" presStyleIdx="0" presStyleCnt="1" custScaleX="80001">
        <dgm:presLayoutVars>
          <dgm:chMax val="1"/>
          <dgm:bulletEnabled val="1"/>
        </dgm:presLayoutVars>
      </dgm:prSet>
      <dgm:spPr/>
    </dgm:pt>
    <dgm:pt modelId="{803D86DB-125E-4231-9EFA-7D5CE21C0923}" type="pres">
      <dgm:prSet presAssocID="{2C3E8337-BB32-43DD-AB9B-3EA9C4B26A31}" presName="descendantText" presStyleLbl="alignAcc1" presStyleIdx="0" presStyleCnt="1" custScaleX="112868" custScaleY="129361">
        <dgm:presLayoutVars>
          <dgm:bulletEnabled val="1"/>
        </dgm:presLayoutVars>
      </dgm:prSet>
      <dgm:spPr/>
    </dgm:pt>
  </dgm:ptLst>
  <dgm:cxnLst>
    <dgm:cxn modelId="{4BD84905-DD7C-4A5D-AB69-1A6F6B97C71A}" type="presOf" srcId="{A63095FC-21D3-4A75-895C-C3345434F00F}" destId="{803D86DB-125E-4231-9EFA-7D5CE21C0923}" srcOrd="0" destOrd="1" presId="urn:microsoft.com/office/officeart/2005/8/layout/chevron2"/>
    <dgm:cxn modelId="{D21A7106-CFF1-4F74-B68E-0D177D1CFA14}" type="presOf" srcId="{2C3E8337-BB32-43DD-AB9B-3EA9C4B26A31}" destId="{AA32F96B-24B7-4369-AD87-B5FB6650C58A}" srcOrd="0" destOrd="0" presId="urn:microsoft.com/office/officeart/2005/8/layout/chevron2"/>
    <dgm:cxn modelId="{DE701820-0D2A-4F1E-AEEE-D35851D19E4A}" type="presOf" srcId="{BB99B1D9-A034-4B3A-BFF4-9F59E1F0943C}" destId="{B641F61E-77CD-4912-816A-95EDFFAD37A3}" srcOrd="0" destOrd="0" presId="urn:microsoft.com/office/officeart/2005/8/layout/chevron2"/>
    <dgm:cxn modelId="{4A2A844D-D727-4155-865D-0C085194DC08}" type="presOf" srcId="{F8FD6C01-E566-4E71-A3E4-9ED535EEAD1B}" destId="{803D86DB-125E-4231-9EFA-7D5CE21C0923}" srcOrd="0" destOrd="3" presId="urn:microsoft.com/office/officeart/2005/8/layout/chevron2"/>
    <dgm:cxn modelId="{FB460859-B290-42AE-AEE0-31E5AA10E4FA}" type="presOf" srcId="{0377896A-2E88-40F6-A033-7CAE870F7B22}" destId="{803D86DB-125E-4231-9EFA-7D5CE21C0923}" srcOrd="0" destOrd="5" presId="urn:microsoft.com/office/officeart/2005/8/layout/chevron2"/>
    <dgm:cxn modelId="{0F49617C-3C37-4D33-8CCF-37B160C8CDD8}" srcId="{BB99B1D9-A034-4B3A-BFF4-9F59E1F0943C}" destId="{2C3E8337-BB32-43DD-AB9B-3EA9C4B26A31}" srcOrd="0" destOrd="0" parTransId="{B2EA7331-093F-4231-AC2B-7E17C6CF815E}" sibTransId="{7248194A-BBB7-40C1-BC8B-1537568E8A68}"/>
    <dgm:cxn modelId="{0CA8E887-AFBB-4BB8-B3F7-E6121E0C9A70}" srcId="{2C3E8337-BB32-43DD-AB9B-3EA9C4B26A31}" destId="{4ED3A8EF-D5DD-4553-8871-002CD32BE4AC}" srcOrd="4" destOrd="0" parTransId="{92D216F9-02C5-4D20-B8E2-02D9D1ABD37F}" sibTransId="{69C18481-8ED7-4071-B858-E13A56CEBBEC}"/>
    <dgm:cxn modelId="{6484E88D-5C39-4E8D-ACDA-1617EB170476}" srcId="{2C3E8337-BB32-43DD-AB9B-3EA9C4B26A31}" destId="{0377896A-2E88-40F6-A033-7CAE870F7B22}" srcOrd="5" destOrd="0" parTransId="{E41C97B8-9EDF-46B9-9746-97CE2A2391AC}" sibTransId="{653A3CE5-2C1E-4D05-847C-1AF61E281531}"/>
    <dgm:cxn modelId="{D6AB7B8E-012E-48DD-8E9E-0A96468BB398}" type="presOf" srcId="{4ED3A8EF-D5DD-4553-8871-002CD32BE4AC}" destId="{803D86DB-125E-4231-9EFA-7D5CE21C0923}" srcOrd="0" destOrd="4" presId="urn:microsoft.com/office/officeart/2005/8/layout/chevron2"/>
    <dgm:cxn modelId="{8867749D-F2B4-45D3-BA98-8D8DCCE30FEE}" srcId="{2C3E8337-BB32-43DD-AB9B-3EA9C4B26A31}" destId="{A63095FC-21D3-4A75-895C-C3345434F00F}" srcOrd="1" destOrd="0" parTransId="{1DEAA374-7F15-49F6-B733-300B01634BFC}" sibTransId="{92DB2A39-6E8C-4860-B04C-EA5C01FD5ABE}"/>
    <dgm:cxn modelId="{013B3E9F-4942-4FCE-9AEC-1E3F11A0DA9B}" srcId="{2C3E8337-BB32-43DD-AB9B-3EA9C4B26A31}" destId="{494556C2-C412-4887-A22C-240DE06F75E1}" srcOrd="2" destOrd="0" parTransId="{CEBE01C8-666E-4F55-A1CE-88B607AA910A}" sibTransId="{5837A3B8-7F21-4A3F-A753-8D6B6DC39801}"/>
    <dgm:cxn modelId="{225FEFBD-402E-4A9B-B6D5-F4B847913E23}" srcId="{2C3E8337-BB32-43DD-AB9B-3EA9C4B26A31}" destId="{F8FD6C01-E566-4E71-A3E4-9ED535EEAD1B}" srcOrd="3" destOrd="0" parTransId="{CC885CD2-0106-4A5B-89F2-96E883EA838D}" sibTransId="{A385F354-50B0-4D91-B86C-A61306236A39}"/>
    <dgm:cxn modelId="{628AF0CA-97D2-44FE-A024-799C046B96A2}" type="presOf" srcId="{5965B5A7-817C-4A04-B019-84AFC9DC304D}" destId="{803D86DB-125E-4231-9EFA-7D5CE21C0923}" srcOrd="0" destOrd="0" presId="urn:microsoft.com/office/officeart/2005/8/layout/chevron2"/>
    <dgm:cxn modelId="{8035B1CE-5E0D-4471-A092-E59BA9998AD5}" type="presOf" srcId="{494556C2-C412-4887-A22C-240DE06F75E1}" destId="{803D86DB-125E-4231-9EFA-7D5CE21C0923}" srcOrd="0" destOrd="2" presId="urn:microsoft.com/office/officeart/2005/8/layout/chevron2"/>
    <dgm:cxn modelId="{8C276BFC-EA4C-4E50-8FC4-B129CF360358}" srcId="{2C3E8337-BB32-43DD-AB9B-3EA9C4B26A31}" destId="{5965B5A7-817C-4A04-B019-84AFC9DC304D}" srcOrd="0" destOrd="0" parTransId="{C10CB955-85E8-4893-B06F-0B6FF7C1C936}" sibTransId="{4993211A-7368-4B3D-953F-B3018E09FC59}"/>
    <dgm:cxn modelId="{5FDEAE04-66B5-40A1-88E2-8AE6D06E7CBA}" type="presParOf" srcId="{B641F61E-77CD-4912-816A-95EDFFAD37A3}" destId="{78439F95-0D93-498E-9422-95266C173C2F}" srcOrd="0" destOrd="0" presId="urn:microsoft.com/office/officeart/2005/8/layout/chevron2"/>
    <dgm:cxn modelId="{FB4EE45D-9607-4892-B2A2-511187BCB6DD}" type="presParOf" srcId="{78439F95-0D93-498E-9422-95266C173C2F}" destId="{AA32F96B-24B7-4369-AD87-B5FB6650C58A}" srcOrd="0" destOrd="0" presId="urn:microsoft.com/office/officeart/2005/8/layout/chevron2"/>
    <dgm:cxn modelId="{E80A35BA-CCE1-4066-875D-67842139305F}" type="presParOf" srcId="{78439F95-0D93-498E-9422-95266C173C2F}" destId="{803D86DB-125E-4231-9EFA-7D5CE21C09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A16F6B-5022-4F20-8F01-19AE90BCC845}" type="doc">
      <dgm:prSet loTypeId="urn:microsoft.com/office/officeart/2005/8/layout/vList2#1" loCatId="list" qsTypeId="urn:microsoft.com/office/officeart/2005/8/quickstyle/simple1#3" qsCatId="simple" csTypeId="urn:microsoft.com/office/officeart/2005/8/colors/colorful1#6" csCatId="colorful" phldr="1"/>
      <dgm:spPr/>
      <dgm:t>
        <a:bodyPr/>
        <a:lstStyle/>
        <a:p>
          <a:endParaRPr lang="en-GB"/>
        </a:p>
      </dgm:t>
    </dgm:pt>
    <dgm:pt modelId="{EEB145F6-32BD-4645-8A8F-CDC038CEFAA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 dirty="0"/>
            <a:t>- </a:t>
          </a:r>
          <a:r>
            <a:rPr lang="en-GB" b="1" dirty="0" err="1"/>
            <a:t>Perubahan</a:t>
          </a:r>
          <a:r>
            <a:rPr lang="en-GB" b="1" dirty="0"/>
            <a:t> </a:t>
          </a:r>
          <a:r>
            <a:rPr lang="en-GB" b="1" dirty="0" err="1"/>
            <a:t>sosial-politik</a:t>
          </a:r>
          <a:r>
            <a:rPr lang="en-GB" b="1" dirty="0"/>
            <a:t> </a:t>
          </a:r>
          <a:r>
            <a:rPr lang="en-GB" b="1" dirty="0" err="1"/>
            <a:t>dalam</a:t>
          </a:r>
          <a:r>
            <a:rPr lang="en-GB" b="1" dirty="0"/>
            <a:t> </a:t>
          </a:r>
          <a:r>
            <a:rPr lang="en-GB" b="1" dirty="0" err="1"/>
            <a:t>kehidupan</a:t>
          </a:r>
          <a:r>
            <a:rPr lang="en-GB" b="1" dirty="0"/>
            <a:t> </a:t>
          </a:r>
          <a:r>
            <a:rPr lang="en-GB" b="1" dirty="0" err="1"/>
            <a:t>nasional</a:t>
          </a:r>
          <a:r>
            <a:rPr lang="en-GB" b="1" dirty="0"/>
            <a:t> di era  </a:t>
          </a:r>
        </a:p>
        <a:p>
          <a:pPr rtl="0"/>
          <a:r>
            <a:rPr lang="en-GB" b="1" dirty="0"/>
            <a:t>   </a:t>
          </a:r>
          <a:r>
            <a:rPr lang="en-GB" b="1" dirty="0" err="1"/>
            <a:t>reformasi</a:t>
          </a:r>
          <a:r>
            <a:rPr lang="en-GB" b="1" dirty="0"/>
            <a:t>. </a:t>
          </a:r>
        </a:p>
        <a:p>
          <a:pPr rtl="0"/>
          <a:r>
            <a:rPr lang="en-GB" b="1" dirty="0"/>
            <a:t>- </a:t>
          </a:r>
          <a:r>
            <a:rPr lang="en-GB" b="1" dirty="0" err="1"/>
            <a:t>Perubahan</a:t>
          </a:r>
          <a:r>
            <a:rPr lang="en-GB" b="1" dirty="0"/>
            <a:t> </a:t>
          </a:r>
          <a:r>
            <a:rPr lang="en-GB" b="1" dirty="0" err="1"/>
            <a:t>alam</a:t>
          </a:r>
          <a:r>
            <a:rPr lang="en-GB" b="1" dirty="0"/>
            <a:t> </a:t>
          </a:r>
          <a:r>
            <a:rPr lang="en-GB" b="1" dirty="0" err="1"/>
            <a:t>pikiran</a:t>
          </a:r>
          <a:r>
            <a:rPr lang="en-GB" b="1" dirty="0"/>
            <a:t> </a:t>
          </a:r>
          <a:r>
            <a:rPr lang="en-GB" b="1" dirty="0" err="1"/>
            <a:t>memasuki</a:t>
          </a:r>
          <a:r>
            <a:rPr lang="en-GB" b="1" dirty="0"/>
            <a:t> </a:t>
          </a:r>
          <a:r>
            <a:rPr lang="en-GB" b="1" dirty="0" err="1"/>
            <a:t>abad</a:t>
          </a:r>
          <a:r>
            <a:rPr lang="en-GB" b="1" dirty="0"/>
            <a:t> 21 yang </a:t>
          </a:r>
          <a:r>
            <a:rPr lang="en-GB" b="1" dirty="0" err="1"/>
            <a:t>cenderung</a:t>
          </a:r>
          <a:r>
            <a:rPr lang="en-GB" b="1" dirty="0"/>
            <a:t> </a:t>
          </a:r>
        </a:p>
        <a:p>
          <a:pPr rtl="0"/>
          <a:r>
            <a:rPr lang="en-GB" b="1" dirty="0"/>
            <a:t>   </a:t>
          </a:r>
          <a:r>
            <a:rPr lang="en-GB" b="1" dirty="0" err="1"/>
            <a:t>pragmatis</a:t>
          </a:r>
          <a:r>
            <a:rPr lang="en-GB" b="1" dirty="0"/>
            <a:t>, </a:t>
          </a:r>
          <a:r>
            <a:rPr lang="en-GB" b="1" dirty="0" err="1"/>
            <a:t>materialistis</a:t>
          </a:r>
          <a:r>
            <a:rPr lang="en-GB" b="1" dirty="0"/>
            <a:t>, </a:t>
          </a:r>
          <a:r>
            <a:rPr lang="en-GB" b="1" dirty="0" err="1"/>
            <a:t>hedonistis</a:t>
          </a:r>
          <a:r>
            <a:rPr lang="en-GB" b="1" dirty="0"/>
            <a:t>, </a:t>
          </a:r>
          <a:r>
            <a:rPr lang="en-GB" b="1" dirty="0" err="1"/>
            <a:t>dan</a:t>
          </a:r>
          <a:r>
            <a:rPr lang="en-GB" b="1" dirty="0"/>
            <a:t> </a:t>
          </a:r>
          <a:r>
            <a:rPr lang="en-GB" b="1" dirty="0" err="1"/>
            <a:t>budaya</a:t>
          </a:r>
          <a:r>
            <a:rPr lang="en-GB" b="1" dirty="0"/>
            <a:t> </a:t>
          </a:r>
          <a:r>
            <a:rPr lang="en-GB" b="1" dirty="0" err="1"/>
            <a:t>inderawi</a:t>
          </a:r>
          <a:r>
            <a:rPr lang="en-GB" b="1" dirty="0"/>
            <a:t> yang </a:t>
          </a:r>
        </a:p>
        <a:p>
          <a:pPr rtl="0"/>
          <a:r>
            <a:rPr lang="en-GB" b="1" dirty="0"/>
            <a:t>   </a:t>
          </a:r>
          <a:r>
            <a:rPr lang="en-GB" b="1" dirty="0" err="1"/>
            <a:t>sekuler</a:t>
          </a:r>
          <a:r>
            <a:rPr lang="en-GB" b="1" dirty="0"/>
            <a:t>. </a:t>
          </a:r>
        </a:p>
        <a:p>
          <a:pPr rtl="0"/>
          <a:r>
            <a:rPr lang="en-GB" b="1" dirty="0"/>
            <a:t>- </a:t>
          </a:r>
          <a:r>
            <a:rPr lang="en-GB" b="1" dirty="0" err="1"/>
            <a:t>Penetrasi</a:t>
          </a:r>
          <a:r>
            <a:rPr lang="en-GB" b="1" dirty="0"/>
            <a:t> </a:t>
          </a:r>
          <a:r>
            <a:rPr lang="en-GB" b="1" dirty="0" err="1"/>
            <a:t>budaya</a:t>
          </a:r>
          <a:r>
            <a:rPr lang="en-GB" b="1" dirty="0"/>
            <a:t> </a:t>
          </a:r>
          <a:r>
            <a:rPr lang="en-GB" b="1" dirty="0" err="1"/>
            <a:t>asing</a:t>
          </a:r>
          <a:r>
            <a:rPr lang="en-GB" b="1" dirty="0"/>
            <a:t> </a:t>
          </a:r>
          <a:r>
            <a:rPr lang="en-GB" b="1" dirty="0" err="1"/>
            <a:t>dan</a:t>
          </a:r>
          <a:r>
            <a:rPr lang="en-GB" b="1" dirty="0"/>
            <a:t> </a:t>
          </a:r>
          <a:r>
            <a:rPr lang="en-GB" b="1" dirty="0" err="1"/>
            <a:t>multikulturalisme</a:t>
          </a:r>
          <a:r>
            <a:rPr lang="en-GB" b="1" dirty="0"/>
            <a:t> di era </a:t>
          </a:r>
          <a:r>
            <a:rPr lang="en-GB" b="1" dirty="0" err="1"/>
            <a:t>globalisasi</a:t>
          </a:r>
          <a:r>
            <a:rPr lang="en-GB" b="1" dirty="0"/>
            <a:t>. </a:t>
          </a:r>
        </a:p>
        <a:p>
          <a:pPr rtl="0"/>
          <a:r>
            <a:rPr lang="en-GB" b="1" dirty="0"/>
            <a:t>   </a:t>
          </a:r>
          <a:r>
            <a:rPr lang="en-GB" b="1" dirty="0" err="1"/>
            <a:t>Perubahan</a:t>
          </a:r>
          <a:r>
            <a:rPr lang="en-GB" b="1" dirty="0"/>
            <a:t> </a:t>
          </a:r>
          <a:r>
            <a:rPr lang="en-GB" b="1" dirty="0" err="1"/>
            <a:t>orientasi</a:t>
          </a:r>
          <a:r>
            <a:rPr lang="en-GB" b="1" dirty="0"/>
            <a:t> </a:t>
          </a:r>
          <a:r>
            <a:rPr lang="en-GB" b="1" dirty="0" err="1"/>
            <a:t>nilai</a:t>
          </a:r>
          <a:r>
            <a:rPr lang="en-GB" b="1" dirty="0"/>
            <a:t> </a:t>
          </a:r>
          <a:r>
            <a:rPr lang="en-GB" b="1" dirty="0" err="1"/>
            <a:t>dan</a:t>
          </a:r>
          <a:r>
            <a:rPr lang="en-GB" b="1" dirty="0"/>
            <a:t> </a:t>
          </a:r>
          <a:r>
            <a:rPr lang="en-GB" b="1" dirty="0" err="1"/>
            <a:t>sikap</a:t>
          </a:r>
          <a:r>
            <a:rPr lang="en-GB" b="1" dirty="0"/>
            <a:t> </a:t>
          </a:r>
          <a:r>
            <a:rPr lang="en-GB" b="1" dirty="0" err="1"/>
            <a:t>dalam</a:t>
          </a:r>
          <a:r>
            <a:rPr lang="en-GB" b="1" dirty="0"/>
            <a:t> </a:t>
          </a:r>
          <a:r>
            <a:rPr lang="en-GB" b="1" dirty="0" err="1"/>
            <a:t>ber-Muhammadiyah</a:t>
          </a:r>
          <a:r>
            <a:rPr lang="en-GB" b="1" dirty="0"/>
            <a:t> </a:t>
          </a:r>
        </a:p>
      </dgm:t>
    </dgm:pt>
    <dgm:pt modelId="{B8E249EA-BB85-4686-A104-4BF268F4BD9A}" cxnId="{5F62D28A-B967-4C35-B720-6FA3A47E06F1}" type="parTrans">
      <dgm:prSet/>
      <dgm:spPr/>
      <dgm:t>
        <a:bodyPr/>
        <a:lstStyle/>
        <a:p>
          <a:endParaRPr lang="en-GB"/>
        </a:p>
      </dgm:t>
    </dgm:pt>
    <dgm:pt modelId="{B95395A7-0AE1-44B1-8E97-66003835BC06}" cxnId="{5F62D28A-B967-4C35-B720-6FA3A47E06F1}" type="sibTrans">
      <dgm:prSet/>
      <dgm:spPr/>
      <dgm:t>
        <a:bodyPr/>
        <a:lstStyle/>
        <a:p>
          <a:endParaRPr lang="en-GB"/>
        </a:p>
      </dgm:t>
    </dgm:pt>
    <dgm:pt modelId="{4C45DFEC-DD97-49CF-BADD-4ADEFD50C77F}" type="pres">
      <dgm:prSet presAssocID="{01A16F6B-5022-4F20-8F01-19AE90BCC845}" presName="linear" presStyleCnt="0">
        <dgm:presLayoutVars>
          <dgm:animLvl val="lvl"/>
          <dgm:resizeHandles val="exact"/>
        </dgm:presLayoutVars>
      </dgm:prSet>
      <dgm:spPr/>
    </dgm:pt>
    <dgm:pt modelId="{A6630967-8A2B-4091-9108-03F50932C1F5}" type="pres">
      <dgm:prSet presAssocID="{EEB145F6-32BD-4645-8A8F-CDC038CEFAA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05FA13B-34DD-4E07-999C-0AF3620103D5}" type="presOf" srcId="{01A16F6B-5022-4F20-8F01-19AE90BCC845}" destId="{4C45DFEC-DD97-49CF-BADD-4ADEFD50C77F}" srcOrd="0" destOrd="0" presId="urn:microsoft.com/office/officeart/2005/8/layout/vList2#1"/>
    <dgm:cxn modelId="{5F62D28A-B967-4C35-B720-6FA3A47E06F1}" srcId="{01A16F6B-5022-4F20-8F01-19AE90BCC845}" destId="{EEB145F6-32BD-4645-8A8F-CDC038CEFAA0}" srcOrd="0" destOrd="0" parTransId="{B8E249EA-BB85-4686-A104-4BF268F4BD9A}" sibTransId="{B95395A7-0AE1-44B1-8E97-66003835BC06}"/>
    <dgm:cxn modelId="{43CAC3EB-CF2E-46A0-8867-787CDD6F6241}" type="presOf" srcId="{EEB145F6-32BD-4645-8A8F-CDC038CEFAA0}" destId="{A6630967-8A2B-4091-9108-03F50932C1F5}" srcOrd="0" destOrd="0" presId="urn:microsoft.com/office/officeart/2005/8/layout/vList2#1"/>
    <dgm:cxn modelId="{9A842C63-C8D8-4DC7-9F0D-91AE0121AD18}" type="presParOf" srcId="{4C45DFEC-DD97-49CF-BADD-4ADEFD50C77F}" destId="{A6630967-8A2B-4091-9108-03F50932C1F5}" srcOrd="0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4AFBCD-92DD-473C-9E88-E046942863CD}" type="doc">
      <dgm:prSet loTypeId="urn:microsoft.com/office/officeart/2005/8/layout/venn1" loCatId="relationship" qsTypeId="urn:microsoft.com/office/officeart/2005/8/quickstyle/simple1#4" qsCatId="simple" csTypeId="urn:microsoft.com/office/officeart/2005/8/colors/colorful2#1" csCatId="colorful" phldr="1"/>
      <dgm:spPr/>
      <dgm:t>
        <a:bodyPr/>
        <a:lstStyle/>
        <a:p>
          <a:endParaRPr lang="en-GB"/>
        </a:p>
      </dgm:t>
    </dgm:pt>
    <dgm:pt modelId="{14DF0634-BB8E-4F19-A497-FB2A56F9EB01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GB" dirty="0"/>
            <a:t>PHIWM</a:t>
          </a:r>
        </a:p>
      </dgm:t>
    </dgm:pt>
    <dgm:pt modelId="{C96EDACC-2634-4614-A731-52B0B274FA8D}" cxnId="{85D0C22F-EE1F-404B-9A59-0308B7731CAB}" type="parTrans">
      <dgm:prSet/>
      <dgm:spPr/>
      <dgm:t>
        <a:bodyPr/>
        <a:lstStyle/>
        <a:p>
          <a:endParaRPr lang="en-GB"/>
        </a:p>
      </dgm:t>
    </dgm:pt>
    <dgm:pt modelId="{0440BDAC-23E7-4831-9AEE-ABAA77A38FCA}" cxnId="{85D0C22F-EE1F-404B-9A59-0308B7731CAB}" type="sibTrans">
      <dgm:prSet/>
      <dgm:spPr/>
      <dgm:t>
        <a:bodyPr/>
        <a:lstStyle/>
        <a:p>
          <a:endParaRPr lang="en-GB"/>
        </a:p>
      </dgm:t>
    </dgm:pt>
    <dgm:pt modelId="{46B94D74-C19B-4AB9-8B7B-448683452994}" type="pres">
      <dgm:prSet presAssocID="{E94AFBCD-92DD-473C-9E88-E046942863CD}" presName="compositeShape" presStyleCnt="0">
        <dgm:presLayoutVars>
          <dgm:chMax val="7"/>
          <dgm:dir/>
          <dgm:resizeHandles val="exact"/>
        </dgm:presLayoutVars>
      </dgm:prSet>
      <dgm:spPr/>
    </dgm:pt>
    <dgm:pt modelId="{3FCBAC6C-2D95-4D0E-8794-35E1A0F08EBB}" type="pres">
      <dgm:prSet presAssocID="{14DF0634-BB8E-4F19-A497-FB2A56F9EB01}" presName="circ1TxSh" presStyleLbl="vennNode1" presStyleIdx="0" presStyleCnt="1" custScaleX="298879" custLinFactNeighborX="-83914" custLinFactNeighborY="-7069"/>
      <dgm:spPr/>
    </dgm:pt>
  </dgm:ptLst>
  <dgm:cxnLst>
    <dgm:cxn modelId="{E1C8DD09-C2BF-4308-AF49-949374A076B0}" type="presOf" srcId="{E94AFBCD-92DD-473C-9E88-E046942863CD}" destId="{46B94D74-C19B-4AB9-8B7B-448683452994}" srcOrd="0" destOrd="0" presId="urn:microsoft.com/office/officeart/2005/8/layout/venn1"/>
    <dgm:cxn modelId="{85D0C22F-EE1F-404B-9A59-0308B7731CAB}" srcId="{E94AFBCD-92DD-473C-9E88-E046942863CD}" destId="{14DF0634-BB8E-4F19-A497-FB2A56F9EB01}" srcOrd="0" destOrd="0" parTransId="{C96EDACC-2634-4614-A731-52B0B274FA8D}" sibTransId="{0440BDAC-23E7-4831-9AEE-ABAA77A38FCA}"/>
    <dgm:cxn modelId="{467100EF-CF7C-4B68-8AE4-A093B8F25B86}" type="presOf" srcId="{14DF0634-BB8E-4F19-A497-FB2A56F9EB01}" destId="{3FCBAC6C-2D95-4D0E-8794-35E1A0F08EBB}" srcOrd="0" destOrd="0" presId="urn:microsoft.com/office/officeart/2005/8/layout/venn1"/>
    <dgm:cxn modelId="{81B48CDB-E3E6-4398-B033-D09685FD74A1}" type="presParOf" srcId="{46B94D74-C19B-4AB9-8B7B-448683452994}" destId="{3FCBAC6C-2D95-4D0E-8794-35E1A0F08EBB}" srcOrd="0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5EBABB-CC22-4DC5-B207-DAC1A9BFE18D}" type="doc">
      <dgm:prSet loTypeId="urn:microsoft.com/office/officeart/2005/8/layout/venn1" loCatId="relationship" qsTypeId="urn:microsoft.com/office/officeart/2005/8/quickstyle/simple1#8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3CF1917D-1112-48E6-B939-3FFFFC8DF057}">
      <dgm:prSet/>
      <dgm:spPr/>
      <dgm:t>
        <a:bodyPr/>
        <a:lstStyle/>
        <a:p>
          <a:pPr rtl="0"/>
          <a:r>
            <a:rPr lang="en-US" dirty="0"/>
            <a:t>2</a:t>
          </a:r>
        </a:p>
      </dgm:t>
    </dgm:pt>
    <dgm:pt modelId="{A9B3B3F8-7F0C-4E57-9AF1-C7E0CB1ED46D}" cxnId="{8A416B21-31F8-4FEF-A28D-6FF196BA7695}" type="parTrans">
      <dgm:prSet/>
      <dgm:spPr/>
      <dgm:t>
        <a:bodyPr/>
        <a:lstStyle/>
        <a:p>
          <a:endParaRPr lang="en-US"/>
        </a:p>
      </dgm:t>
    </dgm:pt>
    <dgm:pt modelId="{4482C33A-781A-4228-B7DF-129FD89D67B9}" cxnId="{8A416B21-31F8-4FEF-A28D-6FF196BA7695}" type="sibTrans">
      <dgm:prSet/>
      <dgm:spPr/>
      <dgm:t>
        <a:bodyPr/>
        <a:lstStyle/>
        <a:p>
          <a:endParaRPr lang="en-US"/>
        </a:p>
      </dgm:t>
    </dgm:pt>
    <dgm:pt modelId="{F027FD32-0DAC-4EBD-A13E-1C0687587821}" type="pres">
      <dgm:prSet presAssocID="{745EBABB-CC22-4DC5-B207-DAC1A9BFE18D}" presName="compositeShape" presStyleCnt="0">
        <dgm:presLayoutVars>
          <dgm:chMax val="7"/>
          <dgm:dir/>
          <dgm:resizeHandles val="exact"/>
        </dgm:presLayoutVars>
      </dgm:prSet>
      <dgm:spPr/>
    </dgm:pt>
    <dgm:pt modelId="{909CE425-C212-4B44-9E83-CA2C4B716BC4}" type="pres">
      <dgm:prSet presAssocID="{3CF1917D-1112-48E6-B939-3FFFFC8DF057}" presName="circ1TxSh" presStyleLbl="vennNode1" presStyleIdx="0" presStyleCnt="1" custScaleX="293333"/>
      <dgm:spPr/>
    </dgm:pt>
  </dgm:ptLst>
  <dgm:cxnLst>
    <dgm:cxn modelId="{8A416B21-31F8-4FEF-A28D-6FF196BA7695}" srcId="{745EBABB-CC22-4DC5-B207-DAC1A9BFE18D}" destId="{3CF1917D-1112-48E6-B939-3FFFFC8DF057}" srcOrd="0" destOrd="0" parTransId="{A9B3B3F8-7F0C-4E57-9AF1-C7E0CB1ED46D}" sibTransId="{4482C33A-781A-4228-B7DF-129FD89D67B9}"/>
    <dgm:cxn modelId="{720E9C9B-39DC-4290-947D-83D4B17BE028}" type="presOf" srcId="{745EBABB-CC22-4DC5-B207-DAC1A9BFE18D}" destId="{F027FD32-0DAC-4EBD-A13E-1C0687587821}" srcOrd="0" destOrd="0" presId="urn:microsoft.com/office/officeart/2005/8/layout/venn1"/>
    <dgm:cxn modelId="{B91F62D3-DDCD-4358-A362-3BAE36BC55D9}" type="presOf" srcId="{3CF1917D-1112-48E6-B939-3FFFFC8DF057}" destId="{909CE425-C212-4B44-9E83-CA2C4B716BC4}" srcOrd="0" destOrd="0" presId="urn:microsoft.com/office/officeart/2005/8/layout/venn1"/>
    <dgm:cxn modelId="{3D47B8B5-F5A9-4489-8CDC-41BF3745F4F0}" type="presParOf" srcId="{F027FD32-0DAC-4EBD-A13E-1C0687587821}" destId="{909CE425-C212-4B44-9E83-CA2C4B716BC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229600" cy="1143000"/>
        <a:chOff x="0" y="0"/>
        <a:chExt cx="8229600" cy="1143000"/>
      </a:xfrm>
    </dsp:grpSpPr>
    <dsp:sp modelId="{A0E82A56-E3A0-42CB-ABF4-33C6BC8AC1C3}">
      <dsp:nvSpPr>
        <dsp:cNvPr id="3" name="Rounded Rectangle 2"/>
        <dsp:cNvSpPr/>
      </dsp:nvSpPr>
      <dsp:spPr bwMode="white">
        <a:xfrm>
          <a:off x="0" y="20320"/>
          <a:ext cx="8229600" cy="110236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/>
            <a:t>Nilai-nilai</a:t>
          </a:r>
          <a:r>
            <a:rPr lang="en-US" dirty="0"/>
            <a:t> </a:t>
          </a:r>
          <a:br>
            <a:rPr lang="en-US" dirty="0"/>
          </a:br>
          <a:r>
            <a:rPr lang="en-US" dirty="0" err="1"/>
            <a:t>Etika</a:t>
          </a:r>
          <a:r>
            <a:rPr lang="en-US" dirty="0"/>
            <a:t> </a:t>
          </a:r>
          <a:r>
            <a:rPr lang="en-US" dirty="0" err="1"/>
            <a:t>Tauhid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Etika</a:t>
          </a:r>
          <a:r>
            <a:rPr lang="en-US" dirty="0"/>
            <a:t> </a:t>
          </a:r>
          <a:r>
            <a:rPr lang="en-US" dirty="0" err="1"/>
            <a:t>Amanah</a:t>
          </a:r>
          <a:endParaRPr lang="en-US" dirty="0"/>
        </a:p>
      </dsp:txBody>
      <dsp:txXfrm>
        <a:off x="0" y="20320"/>
        <a:ext cx="8229600" cy="11023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CFE3A-17A7-4C4A-BF20-939828C0DF85}">
      <dsp:nvSpPr>
        <dsp:cNvPr id="0" name=""/>
        <dsp:cNvSpPr/>
      </dsp:nvSpPr>
      <dsp:spPr>
        <a:xfrm>
          <a:off x="2438399" y="0"/>
          <a:ext cx="3352800" cy="1219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3. </a:t>
          </a:r>
        </a:p>
      </dsp:txBody>
      <dsp:txXfrm>
        <a:off x="2929405" y="178548"/>
        <a:ext cx="2370788" cy="8621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4FF7B-CEA7-4D3B-8C1E-F7D16350BB52}">
      <dsp:nvSpPr>
        <dsp:cNvPr id="0" name=""/>
        <dsp:cNvSpPr/>
      </dsp:nvSpPr>
      <dsp:spPr>
        <a:xfrm>
          <a:off x="3124201" y="0"/>
          <a:ext cx="1981196" cy="11430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4. </a:t>
          </a:r>
        </a:p>
      </dsp:txBody>
      <dsp:txXfrm>
        <a:off x="3414340" y="167388"/>
        <a:ext cx="1400918" cy="8082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6A379-40FE-44BF-8999-43A8720C532C}">
      <dsp:nvSpPr>
        <dsp:cNvPr id="0" name=""/>
        <dsp:cNvSpPr/>
      </dsp:nvSpPr>
      <dsp:spPr>
        <a:xfrm>
          <a:off x="3047999" y="0"/>
          <a:ext cx="2133600" cy="12192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5. </a:t>
          </a:r>
        </a:p>
      </dsp:txBody>
      <dsp:txXfrm>
        <a:off x="3360457" y="178548"/>
        <a:ext cx="1508684" cy="8621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55146-9D07-4E2D-BDE6-6C06364B74CC}">
      <dsp:nvSpPr>
        <dsp:cNvPr id="0" name=""/>
        <dsp:cNvSpPr/>
      </dsp:nvSpPr>
      <dsp:spPr>
        <a:xfrm>
          <a:off x="2895601" y="0"/>
          <a:ext cx="2133603" cy="114300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6</a:t>
          </a:r>
        </a:p>
      </dsp:txBody>
      <dsp:txXfrm>
        <a:off x="3208060" y="167388"/>
        <a:ext cx="1508685" cy="8082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97D00-21AB-4A30-95B9-B925363A8B4B}">
      <dsp:nvSpPr>
        <dsp:cNvPr id="0" name=""/>
        <dsp:cNvSpPr/>
      </dsp:nvSpPr>
      <dsp:spPr>
        <a:xfrm>
          <a:off x="3124201" y="0"/>
          <a:ext cx="1981196" cy="114300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7</a:t>
          </a:r>
        </a:p>
      </dsp:txBody>
      <dsp:txXfrm>
        <a:off x="3414340" y="167388"/>
        <a:ext cx="1400918" cy="8082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A92C2-2053-4D14-B7F8-AFD5314439CD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4E9EB-D240-477B-85E3-07EACC73AA66}">
      <dsp:nvSpPr>
        <dsp:cNvPr id="0" name=""/>
        <dsp:cNvSpPr/>
      </dsp:nvSpPr>
      <dsp:spPr>
        <a:xfrm>
          <a:off x="352912" y="1357788"/>
          <a:ext cx="3661529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 err="1"/>
            <a:t>Ilmu</a:t>
          </a:r>
          <a:r>
            <a:rPr lang="en-GB" sz="4500" kern="1200" dirty="0"/>
            <a:t>, </a:t>
          </a:r>
          <a:r>
            <a:rPr lang="en-GB" sz="4500" kern="1200" dirty="0" err="1"/>
            <a:t>Iman</a:t>
          </a:r>
          <a:r>
            <a:rPr lang="en-GB" sz="4500" kern="1200" dirty="0"/>
            <a:t>, </a:t>
          </a:r>
          <a:r>
            <a:rPr lang="en-GB" sz="4500" kern="1200" dirty="0" err="1"/>
            <a:t>Amal</a:t>
          </a:r>
          <a:r>
            <a:rPr lang="en-GB" sz="4500" kern="1200" dirty="0"/>
            <a:t> </a:t>
          </a:r>
          <a:r>
            <a:rPr lang="en-GB" sz="4500" kern="1200" dirty="0" err="1"/>
            <a:t>salih</a:t>
          </a:r>
          <a:endParaRPr lang="en-GB" sz="4500" kern="1200" dirty="0"/>
        </a:p>
      </dsp:txBody>
      <dsp:txXfrm>
        <a:off x="441288" y="1446164"/>
        <a:ext cx="3484777" cy="1633633"/>
      </dsp:txXfrm>
    </dsp:sp>
    <dsp:sp modelId="{2129E8D6-49DD-41BD-9620-5BE03EDFE552}">
      <dsp:nvSpPr>
        <dsp:cNvPr id="0" name=""/>
        <dsp:cNvSpPr/>
      </dsp:nvSpPr>
      <dsp:spPr>
        <a:xfrm>
          <a:off x="4215158" y="1357788"/>
          <a:ext cx="3661529" cy="181038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/>
            <a:t>Ulul Albab, derajat mulia</a:t>
          </a:r>
        </a:p>
      </dsp:txBody>
      <dsp:txXfrm>
        <a:off x="4303534" y="1446164"/>
        <a:ext cx="3484777" cy="16336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6CE2B-EEEB-46A6-9927-C681CB6665E5}">
      <dsp:nvSpPr>
        <dsp:cNvPr id="0" name=""/>
        <dsp:cNvSpPr/>
      </dsp:nvSpPr>
      <dsp:spPr>
        <a:xfrm rot="5400000">
          <a:off x="456445" y="1343137"/>
          <a:ext cx="3997721" cy="2310876"/>
        </a:xfrm>
        <a:prstGeom prst="round2Same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mengajarkan kepada masyarakat, 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memberikan</a:t>
          </a:r>
          <a:r>
            <a:rPr lang="en-US" sz="2200" kern="1200" dirty="0"/>
            <a:t> </a:t>
          </a:r>
          <a:r>
            <a:rPr lang="en-US" sz="2200" kern="1200" dirty="0" err="1"/>
            <a:t>peringatan</a:t>
          </a:r>
          <a:r>
            <a:rPr lang="en-US" sz="2200" kern="1200" dirty="0"/>
            <a:t>, </a:t>
          </a:r>
          <a:endParaRPr lang="en-GB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memanfaatkan untuk kemaslahatan dan 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mencerahkan kehidupan</a:t>
          </a:r>
          <a:endParaRPr lang="en-GB" sz="2200" kern="1200"/>
        </a:p>
      </dsp:txBody>
      <dsp:txXfrm rot="-5400000">
        <a:off x="1299867" y="612523"/>
        <a:ext cx="2198068" cy="3772105"/>
      </dsp:txXfrm>
    </dsp:sp>
    <dsp:sp modelId="{719AF824-53EB-4F33-8545-7A33314B8718}">
      <dsp:nvSpPr>
        <dsp:cNvPr id="0" name=""/>
        <dsp:cNvSpPr/>
      </dsp:nvSpPr>
      <dsp:spPr>
        <a:xfrm>
          <a:off x="0" y="0"/>
          <a:ext cx="1299867" cy="4997152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Ilmuwan</a:t>
          </a:r>
        </a:p>
      </dsp:txBody>
      <dsp:txXfrm>
        <a:off x="63454" y="63454"/>
        <a:ext cx="1172959" cy="487024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A783C-1F4F-44B5-99FD-66CDC6F72545}">
      <dsp:nvSpPr>
        <dsp:cNvPr id="0" name=""/>
        <dsp:cNvSpPr/>
      </dsp:nvSpPr>
      <dsp:spPr>
        <a:xfrm>
          <a:off x="10341" y="2209"/>
          <a:ext cx="2437933" cy="4521543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ibadah</a:t>
          </a:r>
          <a:r>
            <a:rPr lang="en-US" sz="2800" b="1" kern="1200" dirty="0"/>
            <a:t>, jihad, </a:t>
          </a:r>
          <a:r>
            <a:rPr lang="en-US" sz="2800" b="1" kern="1200" dirty="0" err="1"/>
            <a:t>dakwah</a:t>
          </a:r>
          <a:endParaRPr lang="en-GB" sz="2800" b="1" kern="1200" dirty="0"/>
        </a:p>
      </dsp:txBody>
      <dsp:txXfrm>
        <a:off x="129351" y="121219"/>
        <a:ext cx="2199913" cy="428352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712387" cy="1196788"/>
        <a:chOff x="0" y="0"/>
        <a:chExt cx="11712387" cy="1196788"/>
      </a:xfrm>
    </dsp:grpSpPr>
    <dsp:sp modelId="{DA59E5D1-8954-4A3F-9E08-930A612F8F8C}">
      <dsp:nvSpPr>
        <dsp:cNvPr id="3" name="Rounded Rectangle 2"/>
        <dsp:cNvSpPr/>
      </dsp:nvSpPr>
      <dsp:spPr bwMode="white">
        <a:xfrm>
          <a:off x="0" y="180375"/>
          <a:ext cx="11712387" cy="836039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/>
            <a:t>‘</a:t>
          </a:r>
          <a:r>
            <a:rPr lang="en-US" sz="2800" dirty="0" err="1"/>
            <a:t>Aisyiyah</a:t>
          </a:r>
          <a:r>
            <a:rPr lang="en-US" sz="2800" dirty="0"/>
            <a:t> </a:t>
          </a:r>
          <a:r>
            <a:rPr lang="id-ID" sz="2800" dirty="0"/>
            <a:t>juga melakukan pengajian pada Suku </a:t>
          </a:r>
          <a:r>
            <a:rPr lang="en-US" sz="2800" dirty="0" err="1"/>
            <a:t>Baduy</a:t>
          </a:r>
          <a:r>
            <a:rPr lang="id-ID" sz="2800" dirty="0"/>
            <a:t>, </a:t>
          </a:r>
          <a:r>
            <a:rPr lang="en-US" sz="2800" dirty="0" err="1"/>
            <a:t>Banten</a:t>
          </a:r>
          <a:r>
            <a:rPr lang="en-US" sz="2800" dirty="0"/>
            <a:t> – </a:t>
          </a:r>
          <a:r>
            <a:rPr lang="id-ID" sz="2800" dirty="0"/>
            <a:t>Jawa Barat</a:t>
          </a:r>
          <a:endParaRPr lang="en-US" sz="2800" dirty="0"/>
        </a:p>
      </dsp:txBody>
      <dsp:txXfrm>
        <a:off x="0" y="180375"/>
        <a:ext cx="11712387" cy="83603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229600" cy="764620"/>
        <a:chOff x="0" y="0"/>
        <a:chExt cx="8229600" cy="764620"/>
      </a:xfrm>
    </dsp:grpSpPr>
    <dsp:sp modelId="{9E264E65-78F9-4BBD-BA36-69F692EB9711}">
      <dsp:nvSpPr>
        <dsp:cNvPr id="3" name="Rounded Rectangle 2"/>
        <dsp:cNvSpPr/>
      </dsp:nvSpPr>
      <dsp:spPr bwMode="white">
        <a:xfrm>
          <a:off x="0" y="0"/>
          <a:ext cx="8229600" cy="76462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3"/>
        </a:fillRef>
        <a:effectRef idx="3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400" dirty="0"/>
            <a:t>Bangunan darurat TK ABA ‘Aisyiyah sepanjang gempa bumi </a:t>
          </a:r>
          <a:r>
            <a:rPr lang="en-US" sz="2400" dirty="0"/>
            <a:t>2007</a:t>
          </a:r>
          <a:r>
            <a:rPr lang="id-ID" sz="2400" dirty="0"/>
            <a:t> </a:t>
          </a:r>
          <a:endParaRPr lang="en-GB" sz="2400" dirty="0"/>
        </a:p>
      </dsp:txBody>
      <dsp:txXfrm>
        <a:off x="0" y="0"/>
        <a:ext cx="8229600" cy="764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696200" cy="4876800"/>
        <a:chOff x="0" y="0"/>
        <a:chExt cx="7696200" cy="4876800"/>
      </a:xfrm>
    </dsp:grpSpPr>
    <dsp:sp modelId="{C21D9128-2C29-4D20-ADAD-7C92AC239C91}">
      <dsp:nvSpPr>
        <dsp:cNvPr id="3" name="Rounded Rectangle 2"/>
        <dsp:cNvSpPr/>
      </dsp:nvSpPr>
      <dsp:spPr bwMode="white">
        <a:xfrm>
          <a:off x="0" y="9207"/>
          <a:ext cx="7696200" cy="6375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5250" tIns="95250" rIns="95250" bIns="95250" anchor="ctr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/>
            <a:t>Pengertian</a:t>
          </a:r>
          <a:r>
            <a:rPr lang="en-US" b="1" dirty="0"/>
            <a:t> : </a:t>
          </a:r>
          <a:endParaRPr lang="en-US" dirty="0"/>
        </a:p>
      </dsp:txBody>
      <dsp:txXfrm>
        <a:off x="0" y="9207"/>
        <a:ext cx="7696200" cy="637540"/>
      </dsp:txXfrm>
    </dsp:sp>
    <dsp:sp modelId="{864D9E4C-FEF2-40AD-8563-95759CB25137}">
      <dsp:nvSpPr>
        <dsp:cNvPr id="4" name="Rectangles 3"/>
        <dsp:cNvSpPr/>
      </dsp:nvSpPr>
      <dsp:spPr bwMode="white">
        <a:xfrm>
          <a:off x="0" y="646747"/>
          <a:ext cx="7696200" cy="1005840"/>
        </a:xfrm>
        <a:prstGeom prst="rect">
          <a:avLst/>
        </a:prstGeom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lIns="244354" tIns="31750" rIns="177800" bIns="31750" anchor="t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Perihal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memimpin</a:t>
          </a:r>
          <a:r>
            <a:rPr lang="en-US" b="1" dirty="0">
              <a:solidFill>
                <a:schemeClr val="tx1"/>
              </a:solidFill>
            </a:rPr>
            <a:t>, </a:t>
          </a:r>
          <a:r>
            <a:rPr lang="en-US" b="1" dirty="0" err="1">
              <a:solidFill>
                <a:schemeClr val="tx1"/>
              </a:solidFill>
            </a:rPr>
            <a:t>cara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memimpin</a:t>
          </a:r>
          <a:r>
            <a:rPr lang="en-US" b="1" dirty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Perihal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atau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cara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mempengaruhi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dan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menggerakkan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pihak</a:t>
          </a:r>
          <a:r>
            <a:rPr lang="en-US" b="1" dirty="0">
              <a:solidFill>
                <a:schemeClr val="tx1"/>
              </a:solidFill>
            </a:rPr>
            <a:t> lain </a:t>
          </a:r>
          <a:r>
            <a:rPr lang="en-US" b="1" dirty="0" err="1">
              <a:solidFill>
                <a:schemeClr val="tx1"/>
              </a:solidFill>
            </a:rPr>
            <a:t>untuk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mencapai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tujuan</a:t>
          </a:r>
          <a:r>
            <a:rPr lang="en-US" b="1" dirty="0">
              <a:solidFill>
                <a:schemeClr val="tx1"/>
              </a:solidFill>
            </a:rPr>
            <a:t> yang </a:t>
          </a:r>
          <a:r>
            <a:rPr lang="en-US" b="1" dirty="0" err="1">
              <a:solidFill>
                <a:schemeClr val="tx1"/>
              </a:solidFill>
            </a:rPr>
            <a:t>dikehendaki</a:t>
          </a:r>
          <a:r>
            <a:rPr lang="en-US" b="1" dirty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sp:txBody>
      <dsp:txXfrm>
        <a:off x="0" y="646747"/>
        <a:ext cx="7696200" cy="1005840"/>
      </dsp:txXfrm>
    </dsp:sp>
    <dsp:sp modelId="{EB55EBEB-09F2-43D1-8B65-C01E511D2CAA}">
      <dsp:nvSpPr>
        <dsp:cNvPr id="5" name="Rounded Rectangle 4"/>
        <dsp:cNvSpPr/>
      </dsp:nvSpPr>
      <dsp:spPr bwMode="white">
        <a:xfrm>
          <a:off x="0" y="1652587"/>
          <a:ext cx="7696200" cy="6375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95250" tIns="95250" rIns="95250" bIns="95250" anchor="ctr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/>
            <a:t>Memimpin</a:t>
          </a:r>
          <a:r>
            <a:rPr lang="en-US" b="1" dirty="0"/>
            <a:t> :</a:t>
          </a:r>
          <a:endParaRPr lang="en-US" dirty="0"/>
        </a:p>
      </dsp:txBody>
      <dsp:txXfrm>
        <a:off x="0" y="1652587"/>
        <a:ext cx="7696200" cy="637540"/>
      </dsp:txXfrm>
    </dsp:sp>
    <dsp:sp modelId="{AEF947F8-87F1-425E-8824-6542080DC572}">
      <dsp:nvSpPr>
        <dsp:cNvPr id="6" name="Rectangles 5"/>
        <dsp:cNvSpPr/>
      </dsp:nvSpPr>
      <dsp:spPr bwMode="white">
        <a:xfrm>
          <a:off x="0" y="2290127"/>
          <a:ext cx="7696200" cy="2577466"/>
        </a:xfrm>
        <a:prstGeom prst="rect">
          <a:avLst/>
        </a:prstGeom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lIns="244354" tIns="31750" rIns="177800" bIns="31750" anchor="t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Menunjukkan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jalan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(show the way)</a:t>
          </a:r>
          <a:endParaRPr lang="en-US" b="1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Membimbing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dengan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dukungan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(guide by holding)</a:t>
          </a:r>
          <a:endParaRPr lang="en-US" b="1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Mempengaruhi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(influence the actions or opinions)</a:t>
          </a:r>
          <a:endParaRPr lang="en-US" b="1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Memainkan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peranan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penting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(</a:t>
          </a:r>
          <a:r>
            <a:rPr lang="en-US" b="1" i="1" dirty="0" err="1">
              <a:solidFill>
                <a:schemeClr val="tx1"/>
              </a:solidFill>
            </a:rPr>
            <a:t>leade</a:t>
          </a:r>
          <a:r>
            <a:rPr lang="en-US" b="1" i="1" dirty="0">
              <a:solidFill>
                <a:schemeClr val="tx1"/>
              </a:solidFill>
            </a:rPr>
            <a:t> in role)</a:t>
          </a:r>
          <a:endParaRPr lang="en-US" b="1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Mengendalikan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(to control)</a:t>
          </a:r>
          <a:endParaRPr lang="en-US" b="1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b="1" dirty="0" err="1">
              <a:solidFill>
                <a:schemeClr val="tx1"/>
              </a:solidFill>
            </a:rPr>
            <a:t>Mengatur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atau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memerintah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(to direct</a:t>
          </a:r>
          <a:r>
            <a:rPr lang="en-US" i="1" dirty="0">
              <a:solidFill>
                <a:schemeClr val="tx1"/>
              </a:solidFill>
            </a:rPr>
            <a:t>)</a:t>
          </a:r>
          <a:endParaRPr lang="en-US" dirty="0">
            <a:solidFill>
              <a:schemeClr val="tx1"/>
            </a:solidFill>
          </a:endParaRPr>
        </a:p>
      </dsp:txBody>
      <dsp:txXfrm>
        <a:off x="0" y="2290127"/>
        <a:ext cx="7696200" cy="257746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728192" cy="1728192"/>
        <a:chOff x="0" y="0"/>
        <a:chExt cx="1728192" cy="1728192"/>
      </a:xfrm>
    </dsp:grpSpPr>
    <dsp:sp modelId="{1950F820-64AC-4B4C-842C-26CC614971AB}">
      <dsp:nvSpPr>
        <dsp:cNvPr id="3" name="Oval 2"/>
        <dsp:cNvSpPr/>
      </dsp:nvSpPr>
      <dsp:spPr bwMode="white">
        <a:xfrm>
          <a:off x="1157300" y="0"/>
          <a:ext cx="1728192" cy="1728192"/>
        </a:xfrm>
        <a:prstGeom prst="ellipse">
          <a:avLst/>
        </a:prstGeom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/>
            <a:t>UNIVERSITAS ‘AISYIYAH YOGYAKARTA</a:t>
          </a:r>
        </a:p>
      </dsp:txBody>
      <dsp:txXfrm>
        <a:off x="1157300" y="0"/>
        <a:ext cx="1728192" cy="172819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677176" cy="658906"/>
        <a:chOff x="0" y="0"/>
        <a:chExt cx="7677176" cy="658906"/>
      </a:xfrm>
    </dsp:grpSpPr>
    <dsp:sp modelId="{D59EB644-BBF3-4ECE-8BD1-89C3553FDEC4}">
      <dsp:nvSpPr>
        <dsp:cNvPr id="3" name="Rounded Rectangle 2"/>
        <dsp:cNvSpPr/>
      </dsp:nvSpPr>
      <dsp:spPr bwMode="white">
        <a:xfrm>
          <a:off x="0" y="16372"/>
          <a:ext cx="7677176" cy="626163"/>
        </a:xfrm>
        <a:prstGeom prst="roundRect">
          <a:avLst/>
        </a:prstGeom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/>
            <a:t>Pusat Kesehatan </a:t>
          </a:r>
          <a:r>
            <a:rPr lang="en-US" dirty="0" err="1"/>
            <a:t>Aisyiyah</a:t>
          </a:r>
          <a:r>
            <a:rPr lang="id-ID" dirty="0"/>
            <a:t> di kantor PP ‘Aisyiyah saat gempa Yogyakarta 2</a:t>
          </a:r>
          <a:r>
            <a:rPr lang="en-US" dirty="0"/>
            <a:t>006</a:t>
          </a:r>
        </a:p>
      </dsp:txBody>
      <dsp:txXfrm>
        <a:off x="0" y="16372"/>
        <a:ext cx="7677176" cy="62616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915400" cy="847164"/>
        <a:chOff x="0" y="0"/>
        <a:chExt cx="8915400" cy="847164"/>
      </a:xfrm>
    </dsp:grpSpPr>
    <dsp:sp modelId="{77B886C7-AD3D-4E76-9B26-F4B3B15E70BA}">
      <dsp:nvSpPr>
        <dsp:cNvPr id="3" name="Rounded Rectangle 2"/>
        <dsp:cNvSpPr/>
      </dsp:nvSpPr>
      <dsp:spPr bwMode="white">
        <a:xfrm>
          <a:off x="0" y="2382"/>
          <a:ext cx="8915400" cy="84240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4500"/>
          </a:lvl1pPr>
          <a:lvl2pPr marL="285750" indent="-285750" algn="l">
            <a:defRPr sz="3500"/>
          </a:lvl2pPr>
          <a:lvl3pPr marL="571500" indent="-285750" algn="l">
            <a:defRPr sz="3500"/>
          </a:lvl3pPr>
          <a:lvl4pPr marL="857250" indent="-285750" algn="l">
            <a:defRPr sz="3500"/>
          </a:lvl4pPr>
          <a:lvl5pPr marL="1143000" indent="-285750" algn="l">
            <a:defRPr sz="3500"/>
          </a:lvl5pPr>
          <a:lvl6pPr marL="1428750" indent="-285750" algn="l">
            <a:defRPr sz="3500"/>
          </a:lvl6pPr>
          <a:lvl7pPr marL="1714500" indent="-285750" algn="l">
            <a:defRPr sz="3500"/>
          </a:lvl7pPr>
          <a:lvl8pPr marL="2000250" indent="-285750" algn="l">
            <a:defRPr sz="3500"/>
          </a:lvl8pPr>
          <a:lvl9pPr marL="2286000" indent="-285750" algn="l">
            <a:defRPr sz="3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000" dirty="0"/>
            <a:t>Penanggulangan Bencana di</a:t>
          </a:r>
          <a:r>
            <a:rPr lang="en-US" sz="2000" dirty="0"/>
            <a:t> </a:t>
          </a:r>
          <a:r>
            <a:rPr lang="en-US" sz="2000" dirty="0" err="1"/>
            <a:t>Pangandaran</a:t>
          </a:r>
          <a:r>
            <a:rPr lang="id-ID" sz="2000" dirty="0"/>
            <a:t>,</a:t>
          </a:r>
          <a:r>
            <a:rPr lang="en-US" sz="2000" dirty="0"/>
            <a:t> </a:t>
          </a:r>
          <a:r>
            <a:rPr lang="id-ID" sz="2000" dirty="0"/>
            <a:t>Jawa Barat  saat</a:t>
          </a:r>
          <a:r>
            <a:rPr lang="en-US" sz="2000" dirty="0"/>
            <a:t> Tsunami 2007</a:t>
          </a:r>
        </a:p>
      </dsp:txBody>
      <dsp:txXfrm>
        <a:off x="0" y="2382"/>
        <a:ext cx="8915400" cy="8424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28C44-8FD5-4BB4-BDE5-D9C4CD58DE3F}">
      <dsp:nvSpPr>
        <dsp:cNvPr id="0" name=""/>
        <dsp:cNvSpPr/>
      </dsp:nvSpPr>
      <dsp:spPr>
        <a:xfrm>
          <a:off x="0" y="238"/>
          <a:ext cx="6673750" cy="59745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/>
            <a:t>Mobil ambulans Rumah Sakit Umum </a:t>
          </a:r>
          <a:r>
            <a:rPr lang="en-US" sz="1800" kern="1200" dirty="0"/>
            <a:t>‘</a:t>
          </a:r>
          <a:r>
            <a:rPr lang="en-US" sz="1800" kern="1200" dirty="0" err="1"/>
            <a:t>Aisyiyah</a:t>
          </a:r>
          <a:r>
            <a:rPr lang="en-US" sz="1800" kern="1200" dirty="0"/>
            <a:t> </a:t>
          </a:r>
          <a:r>
            <a:rPr lang="id-ID" sz="1800" kern="1200" dirty="0"/>
            <a:t>di</a:t>
          </a:r>
          <a:r>
            <a:rPr lang="en-US" sz="1800" kern="1200" dirty="0"/>
            <a:t> </a:t>
          </a:r>
          <a:r>
            <a:rPr lang="en-US" sz="1800" kern="1200" dirty="0" err="1"/>
            <a:t>Ponorogo</a:t>
          </a:r>
          <a:r>
            <a:rPr lang="id-ID" sz="1800" kern="1200" dirty="0"/>
            <a:t>,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r>
            <a:rPr lang="id-ID" sz="1800" kern="1200" dirty="0"/>
            <a:t>Jawa Timur</a:t>
          </a:r>
          <a:endParaRPr lang="en-US" sz="1800" kern="1200" dirty="0"/>
        </a:p>
      </dsp:txBody>
      <dsp:txXfrm>
        <a:off x="29165" y="29403"/>
        <a:ext cx="6615420" cy="53912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256584" cy="1844824"/>
        <a:chOff x="0" y="0"/>
        <a:chExt cx="5256584" cy="1844824"/>
      </a:xfrm>
    </dsp:grpSpPr>
    <dsp:sp modelId="{97FA1C97-D1A1-41E7-8644-DD8297E35A71}">
      <dsp:nvSpPr>
        <dsp:cNvPr id="3" name="Rounded Rectangle 2"/>
        <dsp:cNvSpPr/>
      </dsp:nvSpPr>
      <dsp:spPr bwMode="white">
        <a:xfrm>
          <a:off x="0" y="0"/>
          <a:ext cx="5256584" cy="1844824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110489" tIns="110489" rIns="110489" bIns="11048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900" dirty="0"/>
            <a:t> </a:t>
          </a:r>
          <a:br>
            <a:rPr lang="en-GB" sz="2900" dirty="0"/>
          </a:br>
          <a:r>
            <a:rPr lang="en-GB" sz="4000" b="1" dirty="0"/>
            <a:t>BIDANG </a:t>
          </a:r>
          <a:endParaRPr lang="en-GB" sz="4000" b="1" dirty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dirty="0"/>
            <a:t>KESEHATAN</a:t>
          </a:r>
        </a:p>
      </dsp:txBody>
      <dsp:txXfrm>
        <a:off x="0" y="0"/>
        <a:ext cx="5256584" cy="184482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1DFB-4E86-4129-B084-16D3EF0A1F2E}">
      <dsp:nvSpPr>
        <dsp:cNvPr id="0" name=""/>
        <dsp:cNvSpPr/>
      </dsp:nvSpPr>
      <dsp:spPr>
        <a:xfrm>
          <a:off x="0" y="99"/>
          <a:ext cx="5801653" cy="3691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/>
            <a:t>Panti Asuhan </a:t>
          </a:r>
          <a:r>
            <a:rPr lang="en-US" sz="1600" kern="1200" dirty="0" err="1"/>
            <a:t>Aisyiyah</a:t>
          </a:r>
          <a:r>
            <a:rPr lang="en-US" sz="1600" kern="1200" dirty="0"/>
            <a:t> </a:t>
          </a:r>
          <a:r>
            <a:rPr lang="id-ID" sz="1600" kern="1200" dirty="0"/>
            <a:t>di</a:t>
          </a:r>
          <a:r>
            <a:rPr lang="en-US" sz="1600" kern="1200" dirty="0"/>
            <a:t> </a:t>
          </a:r>
          <a:r>
            <a:rPr lang="en-US" sz="1600" kern="1200" dirty="0" err="1"/>
            <a:t>Gorontalo</a:t>
          </a:r>
          <a:r>
            <a:rPr lang="en-US" sz="1600" kern="1200" dirty="0"/>
            <a:t>,  Sulawesi</a:t>
          </a:r>
          <a:r>
            <a:rPr lang="id-ID" sz="1600" kern="1200" dirty="0"/>
            <a:t> Utara</a:t>
          </a:r>
          <a:endParaRPr lang="en-US" sz="1600" kern="1200" dirty="0"/>
        </a:p>
      </dsp:txBody>
      <dsp:txXfrm>
        <a:off x="18020" y="18119"/>
        <a:ext cx="5765613" cy="33309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691718" cy="632012"/>
        <a:chOff x="0" y="0"/>
        <a:chExt cx="7691718" cy="632012"/>
      </a:xfrm>
    </dsp:grpSpPr>
    <dsp:sp modelId="{E71F9B48-80DA-4284-AAB9-4DE58FA8F719}">
      <dsp:nvSpPr>
        <dsp:cNvPr id="3" name="Rounded Rectangle 2"/>
        <dsp:cNvSpPr/>
      </dsp:nvSpPr>
      <dsp:spPr bwMode="white">
        <a:xfrm>
          <a:off x="0" y="0"/>
          <a:ext cx="7691718" cy="632012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1800" dirty="0"/>
            <a:t>Panti Asuhan Tunanetra Terpadu ‘Aisyiyah </a:t>
          </a:r>
          <a:r>
            <a:rPr lang="en-US" sz="1800" dirty="0" err="1"/>
            <a:t>Ponorogo</a:t>
          </a:r>
          <a:r>
            <a:rPr lang="en-US" sz="1800" dirty="0"/>
            <a:t> </a:t>
          </a:r>
          <a:endParaRPr lang="id-ID" sz="1800" dirty="0"/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1800" dirty="0"/>
            <a:t>Jawa Timur</a:t>
          </a:r>
          <a:endParaRPr lang="en-US" sz="1800" dirty="0"/>
        </a:p>
      </dsp:txBody>
      <dsp:txXfrm>
        <a:off x="0" y="0"/>
        <a:ext cx="7691718" cy="63201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457709" cy="5500255"/>
        <a:chOff x="0" y="0"/>
        <a:chExt cx="11457709" cy="5500255"/>
      </a:xfrm>
    </dsp:grpSpPr>
    <dsp:sp modelId="{A24D5FA4-B35E-445C-8577-818275CFCAFF}">
      <dsp:nvSpPr>
        <dsp:cNvPr id="3" name="Rounded Rectangle 2"/>
        <dsp:cNvSpPr/>
      </dsp:nvSpPr>
      <dsp:spPr bwMode="white">
        <a:xfrm>
          <a:off x="0" y="72967"/>
          <a:ext cx="11457709" cy="7645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/>
            <a:t>Gerakan</a:t>
          </a:r>
          <a:r>
            <a:rPr lang="en-US" dirty="0"/>
            <a:t> </a:t>
          </a:r>
          <a:r>
            <a:rPr lang="en-US" dirty="0" err="1"/>
            <a:t>pencerahan</a:t>
          </a:r>
          <a:r>
            <a:rPr lang="en-US" dirty="0"/>
            <a:t> </a:t>
          </a:r>
          <a:r>
            <a:rPr lang="en-US" dirty="0" err="1"/>
            <a:t>mengemban</a:t>
          </a:r>
          <a:r>
            <a:rPr lang="en-US" dirty="0"/>
            <a:t> </a:t>
          </a:r>
          <a:r>
            <a:rPr lang="en-US" dirty="0" err="1"/>
            <a:t>misi</a:t>
          </a:r>
          <a:r>
            <a:rPr lang="en-US" dirty="0"/>
            <a:t> </a:t>
          </a:r>
          <a:r>
            <a:rPr lang="en-US" dirty="0" err="1"/>
            <a:t>dakwah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tajdid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</a:p>
      </dsp:txBody>
      <dsp:txXfrm>
        <a:off x="0" y="72967"/>
        <a:ext cx="11457709" cy="764540"/>
      </dsp:txXfrm>
    </dsp:sp>
    <dsp:sp modelId="{071AC55E-3C84-47AB-B5CE-7C89DA48DAA8}">
      <dsp:nvSpPr>
        <dsp:cNvPr id="4" name="Rectangles 3"/>
        <dsp:cNvSpPr/>
      </dsp:nvSpPr>
      <dsp:spPr bwMode="white">
        <a:xfrm>
          <a:off x="0" y="837507"/>
          <a:ext cx="11457709" cy="2523490"/>
        </a:xfrm>
        <a:prstGeom prst="rect">
          <a:avLst/>
        </a:prstGeom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lIns="363782" tIns="38100" rIns="213360" bIns="38100" anchor="t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menghadirkan</a:t>
          </a:r>
          <a:r>
            <a:rPr lang="en-US" dirty="0">
              <a:solidFill>
                <a:schemeClr val="tx1"/>
              </a:solidFill>
            </a:rPr>
            <a:t> Islam </a:t>
          </a:r>
          <a:r>
            <a:rPr lang="en-US" dirty="0" err="1">
              <a:solidFill>
                <a:schemeClr val="tx1"/>
              </a:solidFill>
            </a:rPr>
            <a:t>sebagai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ajaran</a:t>
          </a:r>
          <a:r>
            <a:rPr lang="en-US" dirty="0">
              <a:solidFill>
                <a:schemeClr val="tx1"/>
              </a:solidFill>
            </a:rPr>
            <a:t> yang </a:t>
          </a:r>
          <a:r>
            <a:rPr lang="en-US" dirty="0" err="1">
              <a:solidFill>
                <a:schemeClr val="tx1"/>
              </a:solidFill>
            </a:rPr>
            <a:t>mengembangkan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sikap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tengahan</a:t>
          </a:r>
          <a:r>
            <a:rPr lang="en-US" dirty="0">
              <a:solidFill>
                <a:schemeClr val="tx1"/>
              </a:solidFill>
            </a:rPr>
            <a:t> (</a:t>
          </a:r>
          <a:r>
            <a:rPr lang="en-US" i="1" dirty="0" err="1">
              <a:solidFill>
                <a:schemeClr val="tx1"/>
              </a:solidFill>
            </a:rPr>
            <a:t>wasithiyah</a:t>
          </a:r>
          <a:r>
            <a:rPr lang="en-US" dirty="0">
              <a:solidFill>
                <a:schemeClr val="tx1"/>
              </a:solidFill>
            </a:rPr>
            <a:t>), </a:t>
          </a:r>
          <a:endParaRPr lang="en-US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membangun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perdamaian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menghargai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kemajemukan</a:t>
          </a:r>
          <a:r>
            <a:rPr lang="en-US" dirty="0">
              <a:solidFill>
                <a:schemeClr val="tx1"/>
              </a:solidFill>
            </a:rPr>
            <a:t>, </a:t>
          </a:r>
          <a:endParaRPr lang="en-US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menghormati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harkat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martabat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kemanusiaan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laki-laki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maupun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perempuan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dirty="0" err="1">
              <a:solidFill>
                <a:schemeClr val="tx1"/>
              </a:solidFill>
            </a:rPr>
            <a:t>mencerdaskan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kehidupan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bangsa</a:t>
          </a:r>
          <a:r>
            <a:rPr lang="en-US" dirty="0">
              <a:solidFill>
                <a:schemeClr val="tx1"/>
              </a:solidFill>
            </a:rPr>
            <a:t>, </a:t>
          </a:r>
          <a:endParaRPr lang="en-US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Menjunjung</a:t>
          </a:r>
          <a:r>
            <a:rPr lang="en-US" dirty="0">
              <a:solidFill>
                <a:schemeClr val="tx1"/>
              </a:solidFill>
            </a:rPr>
            <a:t>  </a:t>
          </a:r>
          <a:r>
            <a:rPr lang="en-US" dirty="0" err="1">
              <a:solidFill>
                <a:schemeClr val="tx1"/>
              </a:solidFill>
            </a:rPr>
            <a:t>tinggi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akhlak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mulia</a:t>
          </a:r>
          <a:r>
            <a:rPr lang="en-US" dirty="0">
              <a:solidFill>
                <a:schemeClr val="tx1"/>
              </a:solidFill>
            </a:rPr>
            <a:t>, </a:t>
          </a:r>
          <a:endParaRPr lang="en-US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dan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memajukan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kehidupan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umat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manusia</a:t>
          </a:r>
          <a:r>
            <a:rPr lang="en-US" dirty="0">
              <a:solidFill>
                <a:schemeClr val="tx1"/>
              </a:solidFill>
            </a:rPr>
            <a:t>. </a:t>
          </a:r>
          <a:endParaRPr>
            <a:solidFill>
              <a:schemeClr val="tx1"/>
            </a:solidFill>
          </a:endParaRPr>
        </a:p>
      </dsp:txBody>
      <dsp:txXfrm>
        <a:off x="0" y="837507"/>
        <a:ext cx="11457709" cy="2523490"/>
      </dsp:txXfrm>
    </dsp:sp>
    <dsp:sp modelId="{DF332376-37E3-4885-9BFB-00CFD1FFE60B}">
      <dsp:nvSpPr>
        <dsp:cNvPr id="5" name="Rounded Rectangle 4"/>
        <dsp:cNvSpPr/>
      </dsp:nvSpPr>
      <dsp:spPr bwMode="white">
        <a:xfrm>
          <a:off x="0" y="3360998"/>
          <a:ext cx="11457709" cy="764540"/>
        </a:xfrm>
        <a:prstGeom prst="roundRect">
          <a:avLst/>
        </a:prstGeom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/>
            <a:t>Gerakan</a:t>
          </a:r>
          <a:r>
            <a:rPr lang="en-US" dirty="0"/>
            <a:t> </a:t>
          </a:r>
          <a:r>
            <a:rPr lang="en-US" dirty="0" err="1"/>
            <a:t>Pencerahan</a:t>
          </a:r>
          <a:r>
            <a:rPr lang="en-US" dirty="0"/>
            <a:t> </a:t>
          </a:r>
          <a:r>
            <a:rPr lang="en-US" dirty="0" err="1"/>
            <a:t>menunjukkan</a:t>
          </a:r>
          <a:r>
            <a:rPr lang="en-US" dirty="0"/>
            <a:t> </a:t>
          </a:r>
        </a:p>
      </dsp:txBody>
      <dsp:txXfrm>
        <a:off x="0" y="3360998"/>
        <a:ext cx="11457709" cy="764540"/>
      </dsp:txXfrm>
    </dsp:sp>
    <dsp:sp modelId="{B857CEDF-82DA-41DF-AC1C-31A24DC4DE1F}">
      <dsp:nvSpPr>
        <dsp:cNvPr id="6" name="Rectangles 5"/>
        <dsp:cNvSpPr/>
      </dsp:nvSpPr>
      <dsp:spPr bwMode="white">
        <a:xfrm>
          <a:off x="0" y="4125538"/>
          <a:ext cx="11457709" cy="1301750"/>
        </a:xfrm>
        <a:prstGeom prst="rect">
          <a:avLst/>
        </a:prstGeom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lIns="363782" tIns="38100" rIns="213360" bIns="38100" anchor="t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karakter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gerakan</a:t>
          </a:r>
          <a:r>
            <a:rPr lang="en-US" dirty="0">
              <a:solidFill>
                <a:schemeClr val="tx1"/>
              </a:solidFill>
            </a:rPr>
            <a:t> Islam yang </a:t>
          </a:r>
          <a:r>
            <a:rPr lang="en-US" dirty="0" err="1">
              <a:solidFill>
                <a:schemeClr val="tx1"/>
              </a:solidFill>
            </a:rPr>
            <a:t>dinamis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progresif</a:t>
          </a:r>
          <a:r>
            <a:rPr lang="en-US" dirty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dalam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menjawab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tantangan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zaman</a:t>
          </a:r>
          <a:r>
            <a:rPr lang="en-US" dirty="0">
              <a:solidFill>
                <a:schemeClr val="tx1"/>
              </a:solidFill>
            </a:rPr>
            <a:t>, </a:t>
          </a:r>
          <a:endParaRPr lang="en-US" dirty="0">
            <a:solidFill>
              <a:schemeClr val="tx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dirty="0" err="1">
              <a:solidFill>
                <a:schemeClr val="tx1"/>
              </a:solidFill>
            </a:rPr>
            <a:t>tanpa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harus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kehilangan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identitas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rujukan</a:t>
          </a:r>
          <a:r>
            <a:rPr lang="en-US" dirty="0">
              <a:solidFill>
                <a:schemeClr val="tx1"/>
              </a:solidFill>
            </a:rPr>
            <a:t> Islam yang </a:t>
          </a:r>
          <a:r>
            <a:rPr lang="en-US" dirty="0" err="1">
              <a:solidFill>
                <a:schemeClr val="tx1"/>
              </a:solidFill>
            </a:rPr>
            <a:t>autentik</a:t>
          </a:r>
          <a:r>
            <a:rPr lang="en-US" dirty="0">
              <a:solidFill>
                <a:schemeClr val="tx1"/>
              </a:solidFill>
            </a:rPr>
            <a:t>.</a:t>
          </a:r>
          <a:endParaRPr>
            <a:solidFill>
              <a:schemeClr val="tx1"/>
            </a:solidFill>
          </a:endParaRPr>
        </a:p>
      </dsp:txBody>
      <dsp:txXfrm>
        <a:off x="0" y="4125538"/>
        <a:ext cx="11457709" cy="130175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9D86D-9D86-44AE-8937-ACC5706A49E2}">
      <dsp:nvSpPr>
        <dsp:cNvPr id="0" name=""/>
        <dsp:cNvSpPr/>
      </dsp:nvSpPr>
      <dsp:spPr>
        <a:xfrm>
          <a:off x="0" y="28928"/>
          <a:ext cx="10515600" cy="10313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JIHAD DALAM PANDANGAN MUHAMMDIYAH</a:t>
          </a:r>
        </a:p>
      </dsp:txBody>
      <dsp:txXfrm>
        <a:off x="50347" y="79275"/>
        <a:ext cx="10414906" cy="93066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22DBB-D0D9-447F-B3E0-F370ACF28FD9}">
      <dsp:nvSpPr>
        <dsp:cNvPr id="0" name=""/>
        <dsp:cNvSpPr/>
      </dsp:nvSpPr>
      <dsp:spPr>
        <a:xfrm>
          <a:off x="0" y="104137"/>
          <a:ext cx="11967882" cy="76752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Jihad  </a:t>
          </a:r>
        </a:p>
      </dsp:txBody>
      <dsp:txXfrm>
        <a:off x="37467" y="141604"/>
        <a:ext cx="11892948" cy="692586"/>
      </dsp:txXfrm>
    </dsp:sp>
    <dsp:sp modelId="{3D9E268F-30BE-4750-92B5-FA61E0EAC7A0}">
      <dsp:nvSpPr>
        <dsp:cNvPr id="0" name=""/>
        <dsp:cNvSpPr/>
      </dsp:nvSpPr>
      <dsp:spPr>
        <a:xfrm>
          <a:off x="0" y="858207"/>
          <a:ext cx="11967882" cy="79488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79980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i="1" kern="1200" dirty="0" err="1"/>
            <a:t>Badzlul-juhdi</a:t>
          </a:r>
          <a:r>
            <a:rPr lang="en-US" sz="2500" kern="1200" dirty="0"/>
            <a:t> (</a:t>
          </a:r>
          <a:r>
            <a:rPr lang="en-US" sz="2500" kern="1200" dirty="0" err="1"/>
            <a:t>ikhtiar</a:t>
          </a:r>
          <a:r>
            <a:rPr lang="en-US" sz="2500" kern="1200" dirty="0"/>
            <a:t> </a:t>
          </a:r>
          <a:r>
            <a:rPr lang="en-US" sz="2500" kern="1200" dirty="0" err="1"/>
            <a:t>mengerahkan</a:t>
          </a:r>
          <a:r>
            <a:rPr lang="en-US" sz="2500" kern="1200" dirty="0"/>
            <a:t> </a:t>
          </a:r>
          <a:r>
            <a:rPr lang="en-US" sz="2500" kern="1200" dirty="0" err="1"/>
            <a:t>segala</a:t>
          </a:r>
          <a:r>
            <a:rPr lang="en-US" sz="2500" kern="1200" dirty="0"/>
            <a:t> </a:t>
          </a:r>
          <a:r>
            <a:rPr lang="en-US" sz="2500" kern="1200" dirty="0" err="1"/>
            <a:t>kemampuan</a:t>
          </a:r>
          <a:r>
            <a:rPr lang="en-US" sz="2500" kern="1200" dirty="0"/>
            <a:t> </a:t>
          </a:r>
          <a:r>
            <a:rPr lang="en-US" sz="2500" kern="1200" dirty="0" err="1"/>
            <a:t>untuk</a:t>
          </a:r>
          <a:r>
            <a:rPr lang="en-US" sz="2500" kern="1200" dirty="0"/>
            <a:t> </a:t>
          </a:r>
          <a:r>
            <a:rPr lang="en-US" sz="2500" kern="1200" dirty="0" err="1"/>
            <a:t>mewujudkan</a:t>
          </a:r>
          <a:r>
            <a:rPr lang="en-US" sz="2500" kern="1200" dirty="0"/>
            <a:t> </a:t>
          </a:r>
          <a:r>
            <a:rPr lang="en-US" sz="2500" kern="1200" dirty="0" err="1"/>
            <a:t>kehidupan</a:t>
          </a:r>
          <a:r>
            <a:rPr lang="en-US" sz="2500" kern="1200" dirty="0"/>
            <a:t> </a:t>
          </a:r>
          <a:r>
            <a:rPr lang="en-US" sz="2500" kern="1200" dirty="0" err="1"/>
            <a:t>seluruh</a:t>
          </a:r>
          <a:r>
            <a:rPr lang="en-US" sz="2500" kern="1200" dirty="0"/>
            <a:t> </a:t>
          </a:r>
          <a:r>
            <a:rPr lang="en-US" sz="2500" kern="1200" dirty="0" err="1"/>
            <a:t>umat</a:t>
          </a:r>
          <a:r>
            <a:rPr lang="en-US" sz="2500" kern="1200" dirty="0"/>
            <a:t> </a:t>
          </a:r>
          <a:r>
            <a:rPr lang="en-US" sz="2500" kern="1200" dirty="0" err="1"/>
            <a:t>manusia</a:t>
          </a:r>
          <a:r>
            <a:rPr lang="en-US" sz="2500" kern="1200" dirty="0"/>
            <a:t> yang </a:t>
          </a:r>
          <a:r>
            <a:rPr lang="en-US" sz="2500" kern="1200" dirty="0" err="1"/>
            <a:t>maju</a:t>
          </a:r>
          <a:r>
            <a:rPr lang="en-US" sz="2500" kern="1200" dirty="0"/>
            <a:t>, </a:t>
          </a:r>
          <a:r>
            <a:rPr lang="en-US" sz="2500" kern="1200" dirty="0" err="1"/>
            <a:t>adil</a:t>
          </a:r>
          <a:r>
            <a:rPr lang="en-US" sz="2500" kern="1200" dirty="0"/>
            <a:t>, </a:t>
          </a:r>
          <a:r>
            <a:rPr lang="en-US" sz="2500" kern="1200" dirty="0" err="1"/>
            <a:t>makmur</a:t>
          </a:r>
          <a:r>
            <a:rPr lang="en-US" sz="2500" kern="1200" dirty="0"/>
            <a:t>, </a:t>
          </a:r>
          <a:r>
            <a:rPr lang="en-US" sz="2500" kern="1200" dirty="0" err="1"/>
            <a:t>bermartabat</a:t>
          </a:r>
          <a:r>
            <a:rPr lang="en-US" sz="2500" kern="1200" dirty="0"/>
            <a:t>, </a:t>
          </a:r>
          <a:r>
            <a:rPr lang="en-US" sz="2500" kern="1200" dirty="0" err="1"/>
            <a:t>dan</a:t>
          </a:r>
          <a:r>
            <a:rPr lang="en-US" sz="2500" kern="1200" dirty="0"/>
            <a:t> </a:t>
          </a:r>
          <a:r>
            <a:rPr lang="en-US" sz="2500" kern="1200" dirty="0" err="1"/>
            <a:t>berdaulat</a:t>
          </a:r>
          <a:r>
            <a:rPr lang="en-US" sz="2500" kern="1200" dirty="0"/>
            <a:t>). </a:t>
          </a:r>
        </a:p>
      </dsp:txBody>
      <dsp:txXfrm>
        <a:off x="0" y="858207"/>
        <a:ext cx="11967882" cy="794880"/>
      </dsp:txXfrm>
    </dsp:sp>
    <dsp:sp modelId="{797F0CA3-E61C-4A93-B269-3D1CCB0D8E4F}">
      <dsp:nvSpPr>
        <dsp:cNvPr id="0" name=""/>
        <dsp:cNvSpPr/>
      </dsp:nvSpPr>
      <dsp:spPr>
        <a:xfrm>
          <a:off x="0" y="1653087"/>
          <a:ext cx="11967882" cy="76752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Jihad </a:t>
          </a:r>
        </a:p>
      </dsp:txBody>
      <dsp:txXfrm>
        <a:off x="37467" y="1690554"/>
        <a:ext cx="11892948" cy="692586"/>
      </dsp:txXfrm>
    </dsp:sp>
    <dsp:sp modelId="{E70AACC9-3E6E-41BF-8167-0F5BB5CB5062}">
      <dsp:nvSpPr>
        <dsp:cNvPr id="0" name=""/>
        <dsp:cNvSpPr/>
      </dsp:nvSpPr>
      <dsp:spPr>
        <a:xfrm>
          <a:off x="0" y="2420608"/>
          <a:ext cx="11967882" cy="529920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79980" tIns="40640" rIns="227584" bIns="40640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/>
            <a:t>Bukan</a:t>
          </a:r>
          <a:r>
            <a:rPr lang="en-US" sz="3200" kern="1200" dirty="0"/>
            <a:t> </a:t>
          </a:r>
          <a:r>
            <a:rPr lang="en-US" sz="3200" kern="1200" dirty="0" err="1"/>
            <a:t>perjuangan</a:t>
          </a:r>
          <a:r>
            <a:rPr lang="en-US" sz="3200" kern="1200" dirty="0"/>
            <a:t> </a:t>
          </a:r>
          <a:r>
            <a:rPr lang="en-US" sz="3200" kern="1200" dirty="0" err="1"/>
            <a:t>dengan</a:t>
          </a:r>
          <a:r>
            <a:rPr lang="en-US" sz="3200" kern="1200" dirty="0"/>
            <a:t> </a:t>
          </a:r>
          <a:r>
            <a:rPr lang="en-US" sz="3200" kern="1200" dirty="0" err="1"/>
            <a:t>kekerasan</a:t>
          </a:r>
          <a:r>
            <a:rPr lang="en-US" sz="3200" kern="1200" dirty="0"/>
            <a:t>, </a:t>
          </a:r>
          <a:r>
            <a:rPr lang="en-US" sz="3200" kern="1200" dirty="0" err="1"/>
            <a:t>konflik</a:t>
          </a:r>
          <a:r>
            <a:rPr lang="en-US" sz="3200" kern="1200" dirty="0"/>
            <a:t>, </a:t>
          </a:r>
          <a:r>
            <a:rPr lang="en-US" sz="3200" kern="1200" dirty="0" err="1"/>
            <a:t>dan</a:t>
          </a:r>
          <a:r>
            <a:rPr lang="en-US" sz="3200" kern="1200" dirty="0"/>
            <a:t> </a:t>
          </a:r>
          <a:r>
            <a:rPr lang="en-US" sz="3200" kern="1200" dirty="0" err="1"/>
            <a:t>permusuhan</a:t>
          </a:r>
          <a:r>
            <a:rPr lang="en-US" sz="2500" kern="1200" dirty="0"/>
            <a:t>. </a:t>
          </a:r>
        </a:p>
      </dsp:txBody>
      <dsp:txXfrm>
        <a:off x="0" y="2420608"/>
        <a:ext cx="11967882" cy="529920"/>
      </dsp:txXfrm>
    </dsp:sp>
    <dsp:sp modelId="{D1B27DBE-D64C-4D20-B6ED-6A6C68D5ACDE}">
      <dsp:nvSpPr>
        <dsp:cNvPr id="0" name=""/>
        <dsp:cNvSpPr/>
      </dsp:nvSpPr>
      <dsp:spPr>
        <a:xfrm>
          <a:off x="0" y="2950528"/>
          <a:ext cx="11967882" cy="76752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Perubahan</a:t>
          </a:r>
          <a:r>
            <a:rPr lang="en-US" sz="3200" kern="1200" dirty="0"/>
            <a:t> </a:t>
          </a:r>
          <a:r>
            <a:rPr lang="en-US" sz="3200" kern="1200" dirty="0" err="1"/>
            <a:t>strategi</a:t>
          </a:r>
          <a:r>
            <a:rPr lang="en-US" sz="3200" kern="1200" dirty="0"/>
            <a:t> jihad </a:t>
          </a:r>
        </a:p>
      </dsp:txBody>
      <dsp:txXfrm>
        <a:off x="37467" y="2987995"/>
        <a:ext cx="11892948" cy="692586"/>
      </dsp:txXfrm>
    </dsp:sp>
    <dsp:sp modelId="{D7C7FB91-1824-4E3C-9B66-3FB4DBDA3487}">
      <dsp:nvSpPr>
        <dsp:cNvPr id="0" name=""/>
        <dsp:cNvSpPr/>
      </dsp:nvSpPr>
      <dsp:spPr>
        <a:xfrm>
          <a:off x="0" y="3718048"/>
          <a:ext cx="11967882" cy="155664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79980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Dari </a:t>
          </a:r>
          <a:r>
            <a:rPr lang="en-US" sz="2500" i="1" kern="1200" dirty="0"/>
            <a:t>al-jihad li-al-</a:t>
          </a:r>
          <a:r>
            <a:rPr lang="en-US" sz="2500" i="1" kern="1200" dirty="0" err="1"/>
            <a:t>mu’aradhah</a:t>
          </a:r>
          <a:r>
            <a:rPr lang="en-US" sz="2500" kern="1200" dirty="0"/>
            <a:t> (</a:t>
          </a:r>
          <a:r>
            <a:rPr lang="en-US" sz="2500" kern="1200" dirty="0" err="1"/>
            <a:t>perjuangan</a:t>
          </a:r>
          <a:r>
            <a:rPr lang="en-US" sz="2500" kern="1200" dirty="0"/>
            <a:t> </a:t>
          </a:r>
          <a:r>
            <a:rPr lang="en-US" sz="2500" kern="1200" dirty="0" err="1"/>
            <a:t>melawan</a:t>
          </a:r>
          <a:r>
            <a:rPr lang="en-US" sz="2500" kern="1200" dirty="0"/>
            <a:t> </a:t>
          </a:r>
          <a:r>
            <a:rPr lang="en-US" sz="2500" kern="1200" dirty="0" err="1"/>
            <a:t>sesuatu</a:t>
          </a:r>
          <a:r>
            <a:rPr lang="en-US" sz="2500" kern="1200" dirty="0"/>
            <a:t> )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 err="1"/>
            <a:t>Kepada</a:t>
          </a:r>
          <a:r>
            <a:rPr lang="en-US" sz="2500" kern="1200" dirty="0"/>
            <a:t> </a:t>
          </a:r>
          <a:r>
            <a:rPr lang="en-US" sz="2500" i="1" kern="1200" dirty="0"/>
            <a:t>al-jihad </a:t>
          </a:r>
          <a:r>
            <a:rPr lang="en-US" sz="2500" i="1" kern="1200" dirty="0" err="1"/>
            <a:t>li</a:t>
          </a:r>
          <a:r>
            <a:rPr lang="en-US" sz="2500" i="1" kern="1200" dirty="0"/>
            <a:t>-al-</a:t>
          </a:r>
          <a:r>
            <a:rPr lang="en-US" sz="2500" i="1" kern="1200" dirty="0" err="1"/>
            <a:t>muwajjahah</a:t>
          </a:r>
          <a:r>
            <a:rPr lang="en-US" sz="2500" kern="1200" dirty="0"/>
            <a:t> (</a:t>
          </a:r>
          <a:r>
            <a:rPr lang="en-US" sz="2500" kern="1200" dirty="0" err="1"/>
            <a:t>perjuangan</a:t>
          </a:r>
          <a:r>
            <a:rPr lang="en-US" sz="2500" kern="1200" dirty="0"/>
            <a:t> </a:t>
          </a:r>
          <a:r>
            <a:rPr lang="en-US" sz="2500" kern="1200" dirty="0" err="1"/>
            <a:t>menghadapi</a:t>
          </a:r>
          <a:r>
            <a:rPr lang="en-US" sz="2500" kern="1200" dirty="0"/>
            <a:t> </a:t>
          </a:r>
          <a:r>
            <a:rPr lang="en-US" sz="2500" kern="1200" dirty="0" err="1"/>
            <a:t>sesuatu</a:t>
          </a:r>
          <a:r>
            <a:rPr lang="en-US" sz="2500" kern="1200" dirty="0"/>
            <a:t>) </a:t>
          </a:r>
          <a:r>
            <a:rPr lang="en-US" sz="2500" kern="1200" dirty="0" err="1"/>
            <a:t>dalam</a:t>
          </a:r>
          <a:r>
            <a:rPr lang="en-US" sz="2500" kern="1200" dirty="0"/>
            <a:t> </a:t>
          </a:r>
          <a:r>
            <a:rPr lang="en-US" sz="2500" kern="1200" dirty="0" err="1"/>
            <a:t>wujud</a:t>
          </a:r>
          <a:r>
            <a:rPr lang="en-US" sz="2500" kern="1200" dirty="0"/>
            <a:t> </a:t>
          </a:r>
          <a:r>
            <a:rPr lang="en-US" sz="2500" kern="1200" dirty="0" err="1"/>
            <a:t>memberikan</a:t>
          </a:r>
          <a:r>
            <a:rPr lang="en-US" sz="2500" kern="1200" dirty="0"/>
            <a:t> </a:t>
          </a:r>
          <a:r>
            <a:rPr lang="en-US" sz="2500" kern="1200" dirty="0" err="1"/>
            <a:t>jawaban-jawaban</a:t>
          </a:r>
          <a:r>
            <a:rPr lang="en-US" sz="2500" kern="1200" dirty="0"/>
            <a:t> </a:t>
          </a:r>
          <a:r>
            <a:rPr lang="en-US" sz="2500" kern="1200" dirty="0" err="1"/>
            <a:t>alternatif</a:t>
          </a:r>
          <a:r>
            <a:rPr lang="en-US" sz="2500" kern="1200" dirty="0"/>
            <a:t> yang </a:t>
          </a:r>
          <a:r>
            <a:rPr lang="en-US" sz="2500" kern="1200" dirty="0" err="1"/>
            <a:t>terbaik</a:t>
          </a:r>
          <a:r>
            <a:rPr lang="en-US" sz="2500" kern="1200" dirty="0"/>
            <a:t> </a:t>
          </a:r>
          <a:r>
            <a:rPr lang="en-US" sz="2500" kern="1200" dirty="0" err="1"/>
            <a:t>untuk</a:t>
          </a:r>
          <a:r>
            <a:rPr lang="en-US" sz="2500" kern="1200" dirty="0"/>
            <a:t> </a:t>
          </a:r>
          <a:r>
            <a:rPr lang="en-US" sz="2500" kern="1200" dirty="0" err="1"/>
            <a:t>mewujudkan</a:t>
          </a:r>
          <a:r>
            <a:rPr lang="en-US" sz="2500" kern="1200" dirty="0"/>
            <a:t> </a:t>
          </a:r>
          <a:r>
            <a:rPr lang="en-US" sz="2500" kern="1200" dirty="0" err="1"/>
            <a:t>kehidupan</a:t>
          </a:r>
          <a:r>
            <a:rPr lang="en-US" sz="2500" kern="1200" dirty="0"/>
            <a:t> yang </a:t>
          </a:r>
          <a:r>
            <a:rPr lang="en-US" sz="2500" kern="1200" dirty="0" err="1"/>
            <a:t>lebih</a:t>
          </a:r>
          <a:r>
            <a:rPr lang="en-US" sz="2500" kern="1200" dirty="0"/>
            <a:t> </a:t>
          </a:r>
          <a:r>
            <a:rPr lang="en-US" sz="2500" kern="1200" dirty="0" err="1"/>
            <a:t>utama</a:t>
          </a:r>
          <a:r>
            <a:rPr lang="en-US" sz="2500" kern="1200" dirty="0"/>
            <a:t>.</a:t>
          </a:r>
        </a:p>
      </dsp:txBody>
      <dsp:txXfrm>
        <a:off x="0" y="3718048"/>
        <a:ext cx="11967882" cy="1556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696200" cy="5029200"/>
        <a:chOff x="0" y="0"/>
        <a:chExt cx="7696200" cy="5029200"/>
      </a:xfrm>
    </dsp:grpSpPr>
    <dsp:sp modelId="{1B49A390-EB8F-428B-B7E9-136A1E5180ED}">
      <dsp:nvSpPr>
        <dsp:cNvPr id="3" name="Round Same Side Corner Rectangle 2"/>
        <dsp:cNvSpPr/>
      </dsp:nvSpPr>
      <dsp:spPr bwMode="white">
        <a:xfrm>
          <a:off x="51" y="551787"/>
          <a:ext cx="3416821" cy="2551657"/>
        </a:xfrm>
        <a:prstGeom prst="round2SameRect">
          <a:avLst>
            <a:gd name="adj1" fmla="val 8000"/>
            <a:gd name="adj2" fmla="val 0"/>
          </a:avLst>
        </a:prstGeom>
      </dsp:spPr>
      <dsp:style>
        <a:lnRef idx="2">
          <a:schemeClr val="accent4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21590" tIns="64769" rIns="21590" bIns="21590" anchor="t"/>
        <a:lstStyle>
          <a:lvl1pPr algn="l">
            <a:defRPr sz="17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Mengembangkan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kepemimpinan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Gerakan</a:t>
          </a:r>
          <a:r>
            <a:rPr lang="en-US" dirty="0">
              <a:solidFill>
                <a:schemeClr val="dk1"/>
              </a:solidFill>
            </a:rPr>
            <a:t> yang </a:t>
          </a:r>
          <a:r>
            <a:rPr lang="en-US" dirty="0" err="1">
              <a:solidFill>
                <a:schemeClr val="dk1"/>
              </a:solidFill>
            </a:rPr>
            <a:t>bercorak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transformasional</a:t>
          </a:r>
          <a:r>
            <a:rPr lang="en-US" dirty="0">
              <a:solidFill>
                <a:schemeClr val="dk1"/>
              </a:solidFill>
            </a:rPr>
            <a:t>:</a:t>
          </a:r>
          <a:endParaRPr lang="en-US" dirty="0">
            <a:solidFill>
              <a:schemeClr val="dk1"/>
            </a:solidFill>
          </a:endParaRPr>
        </a:p>
        <a:p>
          <a:pPr lvl="2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Pemimpin</a:t>
          </a:r>
          <a:r>
            <a:rPr lang="en-US" dirty="0">
              <a:solidFill>
                <a:schemeClr val="dk1"/>
              </a:solidFill>
            </a:rPr>
            <a:t> yang </a:t>
          </a:r>
          <a:r>
            <a:rPr lang="en-US" dirty="0" err="1">
              <a:solidFill>
                <a:schemeClr val="dk1"/>
              </a:solidFill>
            </a:rPr>
            <a:t>Visioner</a:t>
          </a:r>
          <a:endParaRPr lang="en-US" dirty="0">
            <a:solidFill>
              <a:schemeClr val="dk1"/>
            </a:solidFill>
          </a:endParaRPr>
        </a:p>
        <a:p>
          <a:pPr lvl="2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Memobilisasi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Potensi</a:t>
          </a:r>
          <a:endParaRPr lang="en-US" dirty="0">
            <a:solidFill>
              <a:schemeClr val="dk1"/>
            </a:solidFill>
          </a:endParaRPr>
        </a:p>
        <a:p>
          <a:pPr lvl="2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Memproyeksikan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Masa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Depan</a:t>
          </a:r>
          <a:endParaRPr lang="en-US" dirty="0">
            <a:solidFill>
              <a:schemeClr val="dk1"/>
            </a:solidFill>
          </a:endParaRPr>
        </a:p>
        <a:p>
          <a:pPr lvl="2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Mengagendakan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Perubahan</a:t>
          </a:r>
          <a:endParaRPr lang="en-US" dirty="0">
            <a:solidFill>
              <a:schemeClr val="dk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b="1" dirty="0">
            <a:solidFill>
              <a:schemeClr val="dk1"/>
            </a:solidFill>
          </a:endParaRPr>
        </a:p>
      </dsp:txBody>
      <dsp:txXfrm>
        <a:off x="51" y="551787"/>
        <a:ext cx="3416821" cy="2551657"/>
      </dsp:txXfrm>
    </dsp:sp>
    <dsp:sp modelId="{CCF838A4-5E24-4BC8-900A-E5DEDE442BDE}">
      <dsp:nvSpPr>
        <dsp:cNvPr id="4" name="Rectangles 3"/>
        <dsp:cNvSpPr/>
      </dsp:nvSpPr>
      <dsp:spPr bwMode="white">
        <a:xfrm>
          <a:off x="51" y="3103444"/>
          <a:ext cx="3416821" cy="1097212"/>
        </a:xfrm>
        <a:prstGeom prst="rect">
          <a:avLst/>
        </a:prstGeom>
      </dsp:spPr>
      <dsp:style>
        <a:lnRef idx="2">
          <a:schemeClr val="accent4">
            <a:hueOff val="0"/>
            <a:satOff val="0"/>
            <a:lumOff val="0"/>
            <a:alpha val="100000"/>
          </a:schemeClr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0" rIns="35560" bIns="0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/>
            <a:t>Fokus</a:t>
          </a:r>
          <a:r>
            <a:rPr lang="en-US" b="1" dirty="0"/>
            <a:t>.</a:t>
          </a:r>
          <a:endParaRPr lang="en-US" dirty="0"/>
        </a:p>
      </dsp:txBody>
      <dsp:txXfrm>
        <a:off x="51" y="3103444"/>
        <a:ext cx="3416821" cy="1097212"/>
      </dsp:txXfrm>
    </dsp:sp>
    <dsp:sp modelId="{3AC90E38-EF3B-4822-94E5-1DC169A9F8B5}">
      <dsp:nvSpPr>
        <dsp:cNvPr id="5" name="Oval 4"/>
        <dsp:cNvSpPr/>
      </dsp:nvSpPr>
      <dsp:spPr bwMode="white">
        <a:xfrm>
          <a:off x="2506029" y="3281525"/>
          <a:ext cx="1195887" cy="1195887"/>
        </a:xfrm>
        <a:prstGeom prst="ellipse">
          <a:avLst/>
        </a:prstGeom>
      </dsp:spPr>
      <dsp:style>
        <a:lnRef idx="2">
          <a:schemeClr val="accent4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4">
            <a:tint val="40000"/>
            <a:alpha val="90000"/>
            <a:hueOff val="0"/>
            <a:satOff val="0"/>
            <a:lumOff val="0"/>
            <a:alpha val="90196"/>
          </a:schemeClr>
        </a:fillRef>
        <a:effectRef idx="0">
          <a:scrgbClr r="0" g="0" b="0"/>
        </a:effectRef>
        <a:fontRef idx="minor"/>
      </dsp:style>
      <dsp:txXfrm>
        <a:off x="2506029" y="3281525"/>
        <a:ext cx="1195887" cy="1195887"/>
      </dsp:txXfrm>
    </dsp:sp>
    <dsp:sp modelId="{07F367A9-EBA6-44F9-8B2C-25E47276D3B1}">
      <dsp:nvSpPr>
        <dsp:cNvPr id="6" name="Round Same Side Corner Rectangle 5"/>
        <dsp:cNvSpPr/>
      </dsp:nvSpPr>
      <dsp:spPr bwMode="white">
        <a:xfrm>
          <a:off x="3998190" y="551787"/>
          <a:ext cx="3416821" cy="2551657"/>
        </a:xfrm>
        <a:prstGeom prst="round2SameRect">
          <a:avLst>
            <a:gd name="adj1" fmla="val 8000"/>
            <a:gd name="adj2" fmla="val 0"/>
          </a:avLst>
        </a:prstGeom>
      </dsp:spPr>
      <dsp:style>
        <a:lnRef idx="2">
          <a:schemeClr val="accent4">
            <a:hueOff val="9780000"/>
            <a:satOff val="-40783"/>
            <a:lumOff val="9412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21590" tIns="64769" rIns="21590" bIns="21590" anchor="t"/>
        <a:lstStyle>
          <a:lvl1pPr algn="l">
            <a:defRPr sz="17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Berbasis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nilai</a:t>
          </a:r>
          <a:r>
            <a:rPr lang="en-US" dirty="0">
              <a:solidFill>
                <a:schemeClr val="dk1"/>
              </a:solidFill>
            </a:rPr>
            <a:t> (</a:t>
          </a:r>
          <a:r>
            <a:rPr lang="en-US" dirty="0" err="1">
              <a:solidFill>
                <a:schemeClr val="dk1"/>
              </a:solidFill>
            </a:rPr>
            <a:t>Ajaran</a:t>
          </a:r>
          <a:r>
            <a:rPr lang="en-US" dirty="0">
              <a:solidFill>
                <a:schemeClr val="dk1"/>
              </a:solidFill>
            </a:rPr>
            <a:t> Islam)</a:t>
          </a:r>
          <a:endParaRPr lang="en-US" dirty="0">
            <a:solidFill>
              <a:schemeClr val="dk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Berorientasi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Praktis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>
              <a:solidFill>
                <a:schemeClr val="dk1"/>
              </a:solidFill>
              <a:sym typeface="Symbol" panose="05050102010706020507"/>
            </a:rPr>
            <a:t>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Refleksi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untuk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Aksi</a:t>
          </a:r>
          <a:endParaRPr lang="en-US" dirty="0">
            <a:solidFill>
              <a:schemeClr val="dk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Penguasaan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Manajemen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>
              <a:solidFill>
                <a:schemeClr val="dk1"/>
              </a:solidFill>
              <a:sym typeface="Symbol" panose="05050102010706020507"/>
            </a:rPr>
            <a:t></a:t>
          </a:r>
          <a:r>
            <a:rPr lang="en-US" dirty="0">
              <a:solidFill>
                <a:schemeClr val="dk1"/>
              </a:solidFill>
            </a:rPr>
            <a:t> Value-Instrumental</a:t>
          </a:r>
          <a:endParaRPr lang="en-US" dirty="0">
            <a:solidFill>
              <a:schemeClr val="dk1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dirty="0" err="1">
              <a:solidFill>
                <a:schemeClr val="dk1"/>
              </a:solidFill>
            </a:rPr>
            <a:t>Komitmen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pada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 err="1">
              <a:solidFill>
                <a:schemeClr val="dk1"/>
              </a:solidFill>
            </a:rPr>
            <a:t>pembaruan</a:t>
          </a:r>
          <a:r>
            <a:rPr lang="en-US" dirty="0">
              <a:solidFill>
                <a:schemeClr val="dk1"/>
              </a:solidFill>
            </a:rPr>
            <a:t> </a:t>
          </a:r>
          <a:r>
            <a:rPr lang="en-US" dirty="0">
              <a:solidFill>
                <a:schemeClr val="dk1"/>
              </a:solidFill>
              <a:sym typeface="Symbol" panose="05050102010706020507"/>
            </a:rPr>
            <a:t></a:t>
          </a:r>
          <a:r>
            <a:rPr lang="en-US" dirty="0">
              <a:solidFill>
                <a:schemeClr val="dk1"/>
              </a:solidFill>
            </a:rPr>
            <a:t> Agenda </a:t>
          </a:r>
          <a:r>
            <a:rPr lang="en-US" dirty="0" err="1">
              <a:solidFill>
                <a:schemeClr val="dk1"/>
              </a:solidFill>
            </a:rPr>
            <a:t>Pencerahan</a:t>
          </a:r>
          <a:endParaRPr lang="en-US" dirty="0">
            <a:solidFill>
              <a:schemeClr val="dk1"/>
            </a:solidFill>
          </a:endParaRPr>
        </a:p>
      </dsp:txBody>
      <dsp:txXfrm>
        <a:off x="3998190" y="551787"/>
        <a:ext cx="3416821" cy="2551657"/>
      </dsp:txXfrm>
    </dsp:sp>
    <dsp:sp modelId="{E7D42006-1036-4A4D-9B0C-043D4325ED8F}">
      <dsp:nvSpPr>
        <dsp:cNvPr id="7" name="Rectangles 6"/>
        <dsp:cNvSpPr/>
      </dsp:nvSpPr>
      <dsp:spPr bwMode="white">
        <a:xfrm>
          <a:off x="3998190" y="3103444"/>
          <a:ext cx="3416821" cy="1097212"/>
        </a:xfrm>
        <a:prstGeom prst="rect">
          <a:avLst/>
        </a:prstGeom>
      </dsp:spPr>
      <dsp:style>
        <a:lnRef idx="2">
          <a:schemeClr val="accent4">
            <a:hueOff val="9780000"/>
            <a:satOff val="-40783"/>
            <a:lumOff val="9412"/>
            <a:alpha val="100000"/>
          </a:schemeClr>
        </a:lnRef>
        <a:fillRef idx="1">
          <a:schemeClr val="accent4">
            <a:hueOff val="9780000"/>
            <a:satOff val="-40783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0" rIns="35560" bIns="0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/>
            <a:t>Kepemimpinan</a:t>
          </a:r>
          <a:r>
            <a:rPr lang="en-US" b="1" dirty="0"/>
            <a:t> </a:t>
          </a:r>
          <a:r>
            <a:rPr lang="en-US" b="1" dirty="0" err="1"/>
            <a:t>gerakan</a:t>
          </a:r>
          <a:r>
            <a:rPr lang="en-US" b="1" dirty="0"/>
            <a:t>.</a:t>
          </a:r>
          <a:endParaRPr lang="en-US" dirty="0"/>
        </a:p>
      </dsp:txBody>
      <dsp:txXfrm>
        <a:off x="3998190" y="3103444"/>
        <a:ext cx="3416821" cy="1097212"/>
      </dsp:txXfrm>
    </dsp:sp>
    <dsp:sp modelId="{DC172E73-C2F5-4228-8A17-B445E2EA21BF}">
      <dsp:nvSpPr>
        <dsp:cNvPr id="8" name="Oval 7"/>
        <dsp:cNvSpPr/>
      </dsp:nvSpPr>
      <dsp:spPr bwMode="white">
        <a:xfrm>
          <a:off x="6504168" y="3281525"/>
          <a:ext cx="1195887" cy="1195887"/>
        </a:xfrm>
        <a:prstGeom prst="ellipse">
          <a:avLst/>
        </a:prstGeom>
      </dsp:spPr>
      <dsp:style>
        <a:lnRef idx="2">
          <a:schemeClr val="accent4">
            <a:tint val="40000"/>
            <a:alpha val="90000"/>
            <a:hueOff val="10920000"/>
            <a:satOff val="-52548"/>
            <a:lumOff val="-1568"/>
            <a:alpha val="90196"/>
          </a:schemeClr>
        </a:lnRef>
        <a:fillRef idx="1">
          <a:schemeClr val="accent4">
            <a:tint val="40000"/>
            <a:alpha val="90000"/>
            <a:hueOff val="10920000"/>
            <a:satOff val="-52548"/>
            <a:lumOff val="-1568"/>
            <a:alpha val="90196"/>
          </a:schemeClr>
        </a:fillRef>
        <a:effectRef idx="0">
          <a:scrgbClr r="0" g="0" b="0"/>
        </a:effectRef>
        <a:fontRef idx="minor"/>
      </dsp:style>
      <dsp:txXfrm>
        <a:off x="6504168" y="3281525"/>
        <a:ext cx="1195887" cy="119588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03D6B-8B08-4799-8DD7-3CE12646E489}">
      <dsp:nvSpPr>
        <dsp:cNvPr id="0" name=""/>
        <dsp:cNvSpPr/>
      </dsp:nvSpPr>
      <dsp:spPr>
        <a:xfrm rot="10800000">
          <a:off x="2070644" y="0"/>
          <a:ext cx="6992874" cy="123712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539" tIns="152400" rIns="28448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3. </a:t>
          </a:r>
          <a:r>
            <a:rPr lang="en-US" sz="4000" kern="1200" dirty="0" err="1"/>
            <a:t>Perempuan</a:t>
          </a:r>
          <a:r>
            <a:rPr lang="en-US" sz="4000" kern="1200" dirty="0"/>
            <a:t> </a:t>
          </a:r>
          <a:r>
            <a:rPr lang="en-US" sz="4000" kern="1200" dirty="0" err="1"/>
            <a:t>Berkemajuan</a:t>
          </a:r>
          <a:endParaRPr lang="en-US" sz="4000" kern="1200" dirty="0"/>
        </a:p>
      </dsp:txBody>
      <dsp:txXfrm rot="10800000">
        <a:off x="2379926" y="0"/>
        <a:ext cx="6683592" cy="1237128"/>
      </dsp:txXfrm>
    </dsp:sp>
    <dsp:sp modelId="{182AB251-6538-404C-9C87-7887C4A43BF9}">
      <dsp:nvSpPr>
        <dsp:cNvPr id="0" name=""/>
        <dsp:cNvSpPr/>
      </dsp:nvSpPr>
      <dsp:spPr>
        <a:xfrm>
          <a:off x="1452080" y="0"/>
          <a:ext cx="1237128" cy="12371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8E975-20B6-4AFC-B3F8-3247A045F569}">
      <dsp:nvSpPr>
        <dsp:cNvPr id="0" name=""/>
        <dsp:cNvSpPr/>
      </dsp:nvSpPr>
      <dsp:spPr>
        <a:xfrm>
          <a:off x="0" y="447035"/>
          <a:ext cx="12084423" cy="1883700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37885" tIns="541528" rIns="937885" bIns="184912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yang </a:t>
          </a:r>
          <a:r>
            <a:rPr lang="en-US" sz="2600" kern="1200" dirty="0" err="1"/>
            <a:t>maju</a:t>
          </a:r>
          <a:r>
            <a:rPr lang="en-US" sz="2600" kern="1200" dirty="0"/>
            <a:t> </a:t>
          </a:r>
          <a:r>
            <a:rPr lang="en-US" sz="2600" kern="1200" dirty="0" err="1"/>
            <a:t>dalam</a:t>
          </a:r>
          <a:r>
            <a:rPr lang="en-US" sz="2600" kern="1200" dirty="0"/>
            <a:t> </a:t>
          </a:r>
          <a:r>
            <a:rPr lang="en-US" sz="2600" kern="1200" dirty="0" err="1"/>
            <a:t>segala</a:t>
          </a:r>
          <a:r>
            <a:rPr lang="en-US" sz="2600" kern="1200" dirty="0"/>
            <a:t> </a:t>
          </a:r>
          <a:r>
            <a:rPr lang="en-US" sz="2600" kern="1200" dirty="0" err="1"/>
            <a:t>aspek</a:t>
          </a:r>
          <a:r>
            <a:rPr lang="en-US" sz="2600" kern="1200" dirty="0"/>
            <a:t> 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/>
            <a:t>tanpa</a:t>
          </a:r>
          <a:r>
            <a:rPr lang="en-US" sz="2600" kern="1200" dirty="0"/>
            <a:t> </a:t>
          </a:r>
          <a:r>
            <a:rPr lang="en-US" sz="2600" kern="1200" dirty="0" err="1"/>
            <a:t>mengalami</a:t>
          </a:r>
          <a:r>
            <a:rPr lang="en-US" sz="2600" kern="1200" dirty="0"/>
            <a:t> </a:t>
          </a:r>
          <a:r>
            <a:rPr lang="en-US" sz="2600" kern="1200" dirty="0" err="1"/>
            <a:t>hambatan</a:t>
          </a:r>
          <a:r>
            <a:rPr lang="en-US" sz="2600" kern="1200" dirty="0"/>
            <a:t> </a:t>
          </a:r>
          <a:r>
            <a:rPr lang="en-US" sz="2600" kern="1200" dirty="0" err="1"/>
            <a:t>dan</a:t>
          </a:r>
          <a:r>
            <a:rPr lang="en-US" sz="2600" kern="1200" dirty="0"/>
            <a:t> </a:t>
          </a:r>
          <a:r>
            <a:rPr lang="en-US" sz="2600" kern="1200" dirty="0" err="1"/>
            <a:t>diskriminasi</a:t>
          </a:r>
          <a:r>
            <a:rPr lang="en-US" sz="2600" kern="1200" dirty="0"/>
            <a:t> </a:t>
          </a:r>
          <a:r>
            <a:rPr lang="en-US" sz="2600" kern="1200" dirty="0" err="1"/>
            <a:t>baik</a:t>
          </a:r>
          <a:r>
            <a:rPr lang="en-US" sz="2600" kern="1200" dirty="0"/>
            <a:t> </a:t>
          </a:r>
          <a:r>
            <a:rPr lang="en-US" sz="2600" kern="1200" dirty="0" err="1"/>
            <a:t>secara</a:t>
          </a:r>
          <a:r>
            <a:rPr lang="en-US" sz="2600" kern="1200" dirty="0"/>
            <a:t> </a:t>
          </a:r>
          <a:r>
            <a:rPr lang="en-US" sz="2600" kern="1200" dirty="0" err="1"/>
            <a:t>struktural</a:t>
          </a:r>
          <a:r>
            <a:rPr lang="en-US" sz="2600" kern="1200" dirty="0"/>
            <a:t> </a:t>
          </a:r>
          <a:r>
            <a:rPr lang="en-US" sz="2600" kern="1200" dirty="0" err="1"/>
            <a:t>maupun</a:t>
          </a:r>
          <a:r>
            <a:rPr lang="en-US" sz="2600" kern="1200" dirty="0"/>
            <a:t> </a:t>
          </a:r>
          <a:r>
            <a:rPr lang="en-US" sz="2600" kern="1200" dirty="0" err="1"/>
            <a:t>kultural</a:t>
          </a:r>
          <a:r>
            <a:rPr lang="en-US" sz="2600" kern="1200" dirty="0"/>
            <a:t>.  </a:t>
          </a:r>
        </a:p>
      </dsp:txBody>
      <dsp:txXfrm>
        <a:off x="0" y="447035"/>
        <a:ext cx="12084423" cy="1883700"/>
      </dsp:txXfrm>
    </dsp:sp>
    <dsp:sp modelId="{B32A354C-CFE6-4462-894F-466108E8F96B}">
      <dsp:nvSpPr>
        <dsp:cNvPr id="0" name=""/>
        <dsp:cNvSpPr/>
      </dsp:nvSpPr>
      <dsp:spPr>
        <a:xfrm>
          <a:off x="604221" y="63275"/>
          <a:ext cx="845909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9734" tIns="0" rIns="319734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</a:rPr>
            <a:t>Perempuan</a:t>
          </a:r>
          <a:r>
            <a:rPr lang="en-US" sz="2800" kern="1200" dirty="0">
              <a:solidFill>
                <a:schemeClr val="tx1"/>
              </a:solidFill>
            </a:rPr>
            <a:t> yang </a:t>
          </a:r>
          <a:r>
            <a:rPr lang="en-US" sz="2800" kern="1200" dirty="0" err="1">
              <a:solidFill>
                <a:schemeClr val="tx1"/>
              </a:solidFill>
            </a:rPr>
            <a:t>memiliki</a:t>
          </a:r>
          <a:r>
            <a:rPr lang="en-US" sz="2800" kern="1200" dirty="0">
              <a:solidFill>
                <a:schemeClr val="tx1"/>
              </a:solidFill>
            </a:rPr>
            <a:t> </a:t>
          </a:r>
          <a:r>
            <a:rPr lang="en-US" sz="2800" kern="1200" dirty="0" err="1">
              <a:solidFill>
                <a:schemeClr val="tx1"/>
              </a:solidFill>
            </a:rPr>
            <a:t>alam</a:t>
          </a:r>
          <a:r>
            <a:rPr lang="en-US" sz="2800" kern="1200" dirty="0">
              <a:solidFill>
                <a:schemeClr val="tx1"/>
              </a:solidFill>
            </a:rPr>
            <a:t> </a:t>
          </a:r>
          <a:r>
            <a:rPr lang="en-US" sz="2800" kern="1200" dirty="0" err="1">
              <a:solidFill>
                <a:schemeClr val="tx1"/>
              </a:solidFill>
            </a:rPr>
            <a:t>pikiran</a:t>
          </a:r>
          <a:r>
            <a:rPr lang="en-US" sz="2800" kern="1200" dirty="0">
              <a:solidFill>
                <a:schemeClr val="tx1"/>
              </a:solidFill>
            </a:rPr>
            <a:t> </a:t>
          </a:r>
          <a:r>
            <a:rPr lang="en-US" sz="2800" kern="1200" dirty="0" err="1">
              <a:solidFill>
                <a:schemeClr val="tx1"/>
              </a:solidFill>
            </a:rPr>
            <a:t>dan</a:t>
          </a:r>
          <a:r>
            <a:rPr lang="en-US" sz="2800" kern="1200" dirty="0">
              <a:solidFill>
                <a:schemeClr val="tx1"/>
              </a:solidFill>
            </a:rPr>
            <a:t> </a:t>
          </a:r>
          <a:r>
            <a:rPr lang="en-US" sz="2800" kern="1200" dirty="0" err="1">
              <a:solidFill>
                <a:schemeClr val="tx1"/>
              </a:solidFill>
            </a:rPr>
            <a:t>kondisi</a:t>
          </a:r>
          <a:r>
            <a:rPr lang="en-US" sz="2800" kern="1200" dirty="0">
              <a:solidFill>
                <a:schemeClr val="tx1"/>
              </a:solidFill>
            </a:rPr>
            <a:t> </a:t>
          </a:r>
          <a:r>
            <a:rPr lang="en-US" sz="2800" kern="1200" dirty="0" err="1">
              <a:solidFill>
                <a:schemeClr val="tx1"/>
              </a:solidFill>
            </a:rPr>
            <a:t>kehidupan</a:t>
          </a:r>
          <a:r>
            <a:rPr lang="en-US" sz="2800" kern="1200" dirty="0">
              <a:solidFill>
                <a:schemeClr val="tx1"/>
              </a:solidFill>
            </a:rPr>
            <a:t>  </a:t>
          </a:r>
        </a:p>
      </dsp:txBody>
      <dsp:txXfrm>
        <a:off x="641688" y="100742"/>
        <a:ext cx="8384162" cy="692586"/>
      </dsp:txXfrm>
    </dsp:sp>
    <dsp:sp modelId="{A0B4FDF7-FCDD-4C58-9F64-4CF6917D8DB1}">
      <dsp:nvSpPr>
        <dsp:cNvPr id="0" name=""/>
        <dsp:cNvSpPr/>
      </dsp:nvSpPr>
      <dsp:spPr>
        <a:xfrm>
          <a:off x="0" y="2854895"/>
          <a:ext cx="12084423" cy="2702700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37885" tIns="541528" rIns="937885" bIns="184912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/>
            <a:t>memiliki</a:t>
          </a:r>
          <a:r>
            <a:rPr lang="en-US" sz="2600" kern="1200" dirty="0"/>
            <a:t> </a:t>
          </a:r>
          <a:r>
            <a:rPr lang="en-US" sz="2600" kern="1200" dirty="0" err="1"/>
            <a:t>derajat</a:t>
          </a:r>
          <a:r>
            <a:rPr lang="en-US" sz="2600" kern="1200" dirty="0"/>
            <a:t> </a:t>
          </a:r>
          <a:r>
            <a:rPr lang="en-US" sz="2600" kern="1200" dirty="0" err="1"/>
            <a:t>dan</a:t>
          </a:r>
          <a:r>
            <a:rPr lang="en-US" sz="2600" kern="1200" dirty="0"/>
            <a:t> </a:t>
          </a:r>
          <a:r>
            <a:rPr lang="en-US" sz="2600" kern="1200" dirty="0" err="1"/>
            <a:t>perlakuan</a:t>
          </a:r>
          <a:r>
            <a:rPr lang="en-US" sz="2600" kern="1200" dirty="0"/>
            <a:t> yang </a:t>
          </a:r>
          <a:r>
            <a:rPr lang="en-US" sz="2600" kern="1200" dirty="0" err="1"/>
            <a:t>sama</a:t>
          </a:r>
          <a:r>
            <a:rPr lang="en-US" sz="2600" kern="1200" dirty="0"/>
            <a:t> </a:t>
          </a:r>
          <a:r>
            <a:rPr lang="en-US" sz="2600" kern="1200" dirty="0" err="1"/>
            <a:t>mulia</a:t>
          </a:r>
          <a:r>
            <a:rPr lang="en-US" sz="2600" kern="1200" dirty="0"/>
            <a:t> </a:t>
          </a:r>
          <a:r>
            <a:rPr lang="en-US" sz="2600" kern="1200" dirty="0" err="1"/>
            <a:t>dengan</a:t>
          </a:r>
          <a:r>
            <a:rPr lang="en-US" sz="2600" kern="1200" dirty="0"/>
            <a:t> </a:t>
          </a:r>
          <a:r>
            <a:rPr lang="en-US" sz="2600" kern="1200" dirty="0" err="1"/>
            <a:t>laki-laki</a:t>
          </a:r>
          <a:r>
            <a:rPr lang="en-US" sz="2600" kern="1200" dirty="0"/>
            <a:t> </a:t>
          </a:r>
          <a:r>
            <a:rPr lang="en-US" sz="2600" kern="1200" dirty="0" err="1"/>
            <a:t>tanpa</a:t>
          </a:r>
          <a:r>
            <a:rPr lang="en-US" sz="2600" kern="1200" dirty="0"/>
            <a:t> </a:t>
          </a:r>
          <a:r>
            <a:rPr lang="en-US" sz="2600" kern="1200" dirty="0" err="1"/>
            <a:t>diskriminasi</a:t>
          </a:r>
          <a:r>
            <a:rPr lang="en-US" sz="2600" kern="1200" dirty="0"/>
            <a:t>,  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/>
            <a:t>Ukuran</a:t>
          </a:r>
          <a:r>
            <a:rPr lang="en-US" sz="2600" kern="1200" dirty="0"/>
            <a:t>  </a:t>
          </a:r>
          <a:r>
            <a:rPr lang="en-US" sz="2600" kern="1200" dirty="0" err="1"/>
            <a:t>kemuliaannya</a:t>
          </a:r>
          <a:r>
            <a:rPr lang="en-US" sz="2600" kern="1200" dirty="0"/>
            <a:t>  </a:t>
          </a:r>
          <a:r>
            <a:rPr lang="en-US" sz="2600" kern="1200" dirty="0" err="1"/>
            <a:t>terletak</a:t>
          </a:r>
          <a:r>
            <a:rPr lang="en-US" sz="2600" kern="1200" dirty="0"/>
            <a:t>  </a:t>
          </a:r>
          <a:r>
            <a:rPr lang="en-US" sz="2600" kern="1200" dirty="0" err="1"/>
            <a:t>pada</a:t>
          </a:r>
          <a:r>
            <a:rPr lang="en-US" sz="2600" kern="1200" dirty="0"/>
            <a:t> </a:t>
          </a:r>
          <a:r>
            <a:rPr lang="en-US" sz="2600" kern="1200" dirty="0" err="1"/>
            <a:t>ketaqwaan</a:t>
          </a:r>
          <a:r>
            <a:rPr lang="en-US" sz="2600" kern="1200" dirty="0"/>
            <a:t>,  </a:t>
          </a:r>
          <a:r>
            <a:rPr lang="en-US" sz="2600" kern="1200" dirty="0" err="1"/>
            <a:t>iman</a:t>
          </a:r>
          <a:r>
            <a:rPr lang="en-US" sz="2600" kern="1200" dirty="0"/>
            <a:t>,  </a:t>
          </a:r>
          <a:r>
            <a:rPr lang="en-US" sz="2600" kern="1200" dirty="0" err="1"/>
            <a:t>dan</a:t>
          </a:r>
          <a:r>
            <a:rPr lang="en-US" sz="2600" kern="1200" dirty="0"/>
            <a:t>  </a:t>
          </a:r>
          <a:r>
            <a:rPr lang="en-US" sz="2600" kern="1200" dirty="0" err="1"/>
            <a:t>amal</a:t>
          </a:r>
          <a:r>
            <a:rPr lang="en-US" sz="2600" kern="1200" dirty="0"/>
            <a:t>  </a:t>
          </a:r>
          <a:r>
            <a:rPr lang="en-US" sz="2600" kern="1200" dirty="0" err="1"/>
            <a:t>shaleh</a:t>
          </a:r>
          <a:r>
            <a:rPr lang="en-US" sz="2600" kern="1200" dirty="0"/>
            <a:t> 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(Q.S  al-</a:t>
          </a:r>
          <a:r>
            <a:rPr lang="en-US" sz="2600" kern="1200" dirty="0" err="1"/>
            <a:t>Hujarat</a:t>
          </a:r>
          <a:r>
            <a:rPr lang="en-US" sz="2600" kern="1200" dirty="0"/>
            <a:t> [49] : 13; al-</a:t>
          </a:r>
          <a:r>
            <a:rPr lang="en-US" sz="2600" kern="1200" dirty="0" err="1"/>
            <a:t>Nahl</a:t>
          </a:r>
          <a:r>
            <a:rPr lang="en-US" sz="2600" kern="1200" dirty="0"/>
            <a:t> [16]: 97; al-</a:t>
          </a:r>
          <a:r>
            <a:rPr lang="en-US" sz="2600" kern="1200" dirty="0" err="1"/>
            <a:t>Isra</a:t>
          </a:r>
          <a:r>
            <a:rPr lang="en-US" sz="2600" kern="1200" dirty="0"/>
            <a:t> [17]:70).  </a:t>
          </a:r>
        </a:p>
      </dsp:txBody>
      <dsp:txXfrm>
        <a:off x="0" y="2854895"/>
        <a:ext cx="12084423" cy="2702700"/>
      </dsp:txXfrm>
    </dsp:sp>
    <dsp:sp modelId="{D766E365-929E-4D70-BB2E-06301DB5008D}">
      <dsp:nvSpPr>
        <dsp:cNvPr id="0" name=""/>
        <dsp:cNvSpPr/>
      </dsp:nvSpPr>
      <dsp:spPr>
        <a:xfrm>
          <a:off x="562656" y="2471135"/>
          <a:ext cx="8459096" cy="76752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9734" tIns="0" rIns="319734" bIns="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Kehidupan</a:t>
          </a:r>
          <a:r>
            <a:rPr lang="en-US" sz="3200" kern="1200" dirty="0"/>
            <a:t> </a:t>
          </a:r>
          <a:r>
            <a:rPr lang="en-US" sz="3200" kern="1200" dirty="0" err="1"/>
            <a:t>perempuan</a:t>
          </a:r>
          <a:r>
            <a:rPr lang="en-US" sz="3200" kern="1200" dirty="0"/>
            <a:t> yang </a:t>
          </a:r>
        </a:p>
      </dsp:txBody>
      <dsp:txXfrm>
        <a:off x="600123" y="2508602"/>
        <a:ext cx="8384162" cy="69258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CC45B-0671-49F9-B4CD-8ACF12347E89}">
      <dsp:nvSpPr>
        <dsp:cNvPr id="0" name=""/>
        <dsp:cNvSpPr/>
      </dsp:nvSpPr>
      <dsp:spPr>
        <a:xfrm>
          <a:off x="0" y="10795"/>
          <a:ext cx="10515600" cy="103135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3. </a:t>
          </a:r>
          <a:r>
            <a:rPr lang="en-US" sz="4300" kern="1200" dirty="0" err="1"/>
            <a:t>Perempuan</a:t>
          </a:r>
          <a:r>
            <a:rPr lang="en-US" sz="4300" kern="1200" dirty="0"/>
            <a:t> </a:t>
          </a:r>
          <a:r>
            <a:rPr lang="en-US" sz="4300" kern="1200" dirty="0" err="1"/>
            <a:t>Berkemajuan</a:t>
          </a:r>
          <a:endParaRPr lang="en-US" sz="4300" kern="1200" dirty="0"/>
        </a:p>
      </dsp:txBody>
      <dsp:txXfrm>
        <a:off x="50347" y="61142"/>
        <a:ext cx="10414906" cy="93066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C8BF4-6F25-44E3-8A2D-DFE91ACD63C8}">
      <dsp:nvSpPr>
        <dsp:cNvPr id="0" name=""/>
        <dsp:cNvSpPr/>
      </dsp:nvSpPr>
      <dsp:spPr>
        <a:xfrm>
          <a:off x="0" y="7121"/>
          <a:ext cx="11596253" cy="7195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</a:rPr>
            <a:t>Menjalankan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fungsi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utama</a:t>
          </a:r>
          <a:r>
            <a:rPr lang="en-US" sz="3000" kern="1200" dirty="0">
              <a:solidFill>
                <a:schemeClr val="tx1"/>
              </a:solidFill>
            </a:rPr>
            <a:t> yang </a:t>
          </a:r>
          <a:r>
            <a:rPr lang="en-US" sz="3000" kern="1200" dirty="0" err="1">
              <a:solidFill>
                <a:schemeClr val="tx1"/>
              </a:solidFill>
            </a:rPr>
            <a:t>sama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dengan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laki-laki</a:t>
          </a:r>
          <a:r>
            <a:rPr lang="en-US" sz="3000" kern="1200" dirty="0">
              <a:solidFill>
                <a:schemeClr val="tx1"/>
              </a:solidFill>
            </a:rPr>
            <a:t> </a:t>
          </a:r>
        </a:p>
      </dsp:txBody>
      <dsp:txXfrm>
        <a:off x="35125" y="42246"/>
        <a:ext cx="11526003" cy="649299"/>
      </dsp:txXfrm>
    </dsp:sp>
    <dsp:sp modelId="{21991275-5047-4399-B76D-5CBB009B9049}">
      <dsp:nvSpPr>
        <dsp:cNvPr id="0" name=""/>
        <dsp:cNvSpPr/>
      </dsp:nvSpPr>
      <dsp:spPr>
        <a:xfrm>
          <a:off x="0" y="726671"/>
          <a:ext cx="11596253" cy="791774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68181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 err="1"/>
            <a:t>Fungsi</a:t>
          </a:r>
          <a:r>
            <a:rPr lang="en-US" sz="2300" kern="1200" dirty="0"/>
            <a:t> </a:t>
          </a:r>
          <a:r>
            <a:rPr lang="en-US" sz="2300" kern="1200" dirty="0" err="1"/>
            <a:t>ibadah</a:t>
          </a:r>
          <a:r>
            <a:rPr lang="en-US" sz="2300" kern="1200" dirty="0"/>
            <a:t> (Q.S adz-</a:t>
          </a:r>
          <a:r>
            <a:rPr lang="en-US" sz="2300" kern="1200" dirty="0" err="1"/>
            <a:t>Dzariyat</a:t>
          </a:r>
          <a:r>
            <a:rPr lang="en-US" sz="2300" kern="1200" dirty="0"/>
            <a:t> [51] : 56)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 err="1"/>
            <a:t>Kekhalifahan</a:t>
          </a:r>
          <a:r>
            <a:rPr lang="en-US" sz="2300" kern="1200" dirty="0"/>
            <a:t> </a:t>
          </a:r>
          <a:r>
            <a:rPr lang="en-US" sz="2300" kern="1200" dirty="0" err="1"/>
            <a:t>di</a:t>
          </a:r>
          <a:r>
            <a:rPr lang="en-US" sz="2300" kern="1200" dirty="0"/>
            <a:t> </a:t>
          </a:r>
          <a:r>
            <a:rPr lang="en-US" sz="2300" kern="1200" dirty="0" err="1"/>
            <a:t>muka</a:t>
          </a:r>
          <a:r>
            <a:rPr lang="en-US" sz="2300" kern="1200" dirty="0"/>
            <a:t> </a:t>
          </a:r>
          <a:r>
            <a:rPr lang="en-US" sz="2300" kern="1200" dirty="0" err="1"/>
            <a:t>bumi</a:t>
          </a:r>
          <a:r>
            <a:rPr lang="en-US" sz="2300" kern="1200" dirty="0"/>
            <a:t>  (Q.S.al-</a:t>
          </a:r>
          <a:r>
            <a:rPr lang="en-US" sz="2300" kern="1200" dirty="0" err="1"/>
            <a:t>Baqarah</a:t>
          </a:r>
          <a:r>
            <a:rPr lang="en-US" sz="2300" kern="1200" dirty="0"/>
            <a:t> [2] : 30; Shad [38] : 26; at-</a:t>
          </a:r>
          <a:r>
            <a:rPr lang="en-US" sz="2300" kern="1200" dirty="0" err="1"/>
            <a:t>Taubah</a:t>
          </a:r>
          <a:r>
            <a:rPr lang="en-US" sz="2300" kern="1200" dirty="0"/>
            <a:t> [9] : 71). </a:t>
          </a:r>
        </a:p>
      </dsp:txBody>
      <dsp:txXfrm>
        <a:off x="0" y="726671"/>
        <a:ext cx="11596253" cy="791774"/>
      </dsp:txXfrm>
    </dsp:sp>
    <dsp:sp modelId="{142CE744-2D85-4126-BBF5-E1FB7F3C4CA1}">
      <dsp:nvSpPr>
        <dsp:cNvPr id="0" name=""/>
        <dsp:cNvSpPr/>
      </dsp:nvSpPr>
      <dsp:spPr>
        <a:xfrm>
          <a:off x="0" y="1518446"/>
          <a:ext cx="11596253" cy="719549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Mengembangkan</a:t>
          </a:r>
          <a:r>
            <a:rPr lang="en-US" sz="3000" kern="1200" dirty="0"/>
            <a:t> </a:t>
          </a:r>
          <a:r>
            <a:rPr lang="en-US" sz="3000" kern="1200" dirty="0" err="1"/>
            <a:t>Nilai-nilai</a:t>
          </a:r>
          <a:r>
            <a:rPr lang="en-US" sz="3000" kern="1200" dirty="0"/>
            <a:t> </a:t>
          </a:r>
          <a:r>
            <a:rPr lang="en-US" sz="3000" kern="1200" dirty="0" err="1"/>
            <a:t>akhlak</a:t>
          </a:r>
          <a:r>
            <a:rPr lang="en-US" sz="3000" kern="1200" dirty="0"/>
            <a:t> yang </a:t>
          </a:r>
          <a:r>
            <a:rPr lang="en-US" sz="3000" kern="1200" dirty="0" err="1"/>
            <a:t>utama</a:t>
          </a:r>
          <a:r>
            <a:rPr lang="en-US" sz="3000" kern="1200" dirty="0"/>
            <a:t> </a:t>
          </a:r>
        </a:p>
      </dsp:txBody>
      <dsp:txXfrm>
        <a:off x="35125" y="1553571"/>
        <a:ext cx="11526003" cy="649299"/>
      </dsp:txXfrm>
    </dsp:sp>
    <dsp:sp modelId="{76F803C0-BA09-42E7-8FCF-4DB7C5FF863A}">
      <dsp:nvSpPr>
        <dsp:cNvPr id="0" name=""/>
        <dsp:cNvSpPr/>
      </dsp:nvSpPr>
      <dsp:spPr>
        <a:xfrm>
          <a:off x="0" y="2237996"/>
          <a:ext cx="11596253" cy="1459350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68181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(Q.S al-</a:t>
          </a:r>
          <a:r>
            <a:rPr lang="en-US" sz="2300" kern="1200" dirty="0" err="1"/>
            <a:t>Qalam</a:t>
          </a:r>
          <a:r>
            <a:rPr lang="en-US" sz="2300" kern="1200" dirty="0"/>
            <a:t>[68]: 4; </a:t>
          </a:r>
          <a:r>
            <a:rPr lang="en-US" sz="2300" kern="1200" dirty="0" err="1"/>
            <a:t>Nur</a:t>
          </a:r>
          <a:r>
            <a:rPr lang="en-US" sz="2300" kern="1200" dirty="0"/>
            <a:t>[24] : 30-31, </a:t>
          </a:r>
          <a:r>
            <a:rPr lang="en-US" sz="2300" kern="1200" dirty="0" err="1"/>
            <a:t>dll</a:t>
          </a:r>
          <a:r>
            <a:rPr lang="en-US" sz="2300" kern="1200" dirty="0"/>
            <a:t>.) 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 err="1"/>
            <a:t>Sesuai</a:t>
          </a:r>
          <a:r>
            <a:rPr lang="en-US" sz="2300" kern="1200" dirty="0"/>
            <a:t> </a:t>
          </a:r>
          <a:r>
            <a:rPr lang="en-US" sz="2300" kern="1200" dirty="0" err="1"/>
            <a:t>tujuan</a:t>
          </a:r>
          <a:r>
            <a:rPr lang="en-US" sz="2300" kern="1200" dirty="0"/>
            <a:t> </a:t>
          </a:r>
          <a:r>
            <a:rPr lang="en-US" sz="2300" kern="1200" dirty="0" err="1"/>
            <a:t>Nabi</a:t>
          </a:r>
          <a:r>
            <a:rPr lang="en-US" sz="2300" kern="1200" dirty="0"/>
            <a:t> Muhammad </a:t>
          </a:r>
          <a:r>
            <a:rPr lang="en-US" sz="2300" kern="1200" dirty="0" err="1"/>
            <a:t>diutus</a:t>
          </a:r>
          <a:r>
            <a:rPr lang="en-US" sz="2300" kern="1200" dirty="0"/>
            <a:t> </a:t>
          </a:r>
          <a:r>
            <a:rPr lang="en-US" sz="2300" kern="1200" dirty="0" err="1"/>
            <a:t>ke</a:t>
          </a:r>
          <a:r>
            <a:rPr lang="en-US" sz="2300" kern="1200" dirty="0"/>
            <a:t> </a:t>
          </a:r>
          <a:r>
            <a:rPr lang="en-US" sz="2300" kern="1200" dirty="0" err="1"/>
            <a:t>bumi</a:t>
          </a:r>
          <a:r>
            <a:rPr lang="en-US" sz="2300" kern="1200" dirty="0"/>
            <a:t> </a:t>
          </a:r>
          <a:r>
            <a:rPr lang="en-US" sz="2300" kern="1200" dirty="0" err="1"/>
            <a:t>untuk</a:t>
          </a:r>
          <a:r>
            <a:rPr lang="en-US" sz="2300" kern="1200" dirty="0"/>
            <a:t> </a:t>
          </a:r>
          <a:r>
            <a:rPr lang="en-US" sz="2300" kern="1200" dirty="0" err="1"/>
            <a:t>menyempurnakan</a:t>
          </a:r>
          <a:r>
            <a:rPr lang="en-US" sz="2300" kern="1200" dirty="0"/>
            <a:t> </a:t>
          </a:r>
          <a:r>
            <a:rPr lang="en-US" sz="2300" kern="1200" dirty="0" err="1"/>
            <a:t>akhlak</a:t>
          </a:r>
          <a:r>
            <a:rPr lang="en-US" sz="2300" kern="1200" dirty="0"/>
            <a:t> yang </a:t>
          </a:r>
          <a:r>
            <a:rPr lang="en-US" sz="2300" kern="1200" dirty="0" err="1"/>
            <a:t>mulia</a:t>
          </a:r>
          <a:r>
            <a:rPr lang="en-US" sz="2300" kern="1200" dirty="0"/>
            <a:t> </a:t>
          </a:r>
          <a:r>
            <a:rPr lang="en-US" sz="2300" kern="1200" dirty="0" err="1"/>
            <a:t>atau</a:t>
          </a:r>
          <a:r>
            <a:rPr lang="en-US" sz="2300" kern="1200" dirty="0"/>
            <a:t> </a:t>
          </a:r>
          <a:r>
            <a:rPr lang="en-US" sz="2300" kern="1200" dirty="0" err="1"/>
            <a:t>mulia</a:t>
          </a:r>
          <a:r>
            <a:rPr lang="en-US" sz="2300" kern="1200" dirty="0"/>
            <a:t> </a:t>
          </a:r>
          <a:r>
            <a:rPr lang="en-US" sz="2300" kern="1200" dirty="0" err="1"/>
            <a:t>atau</a:t>
          </a:r>
          <a:r>
            <a:rPr lang="en-US" sz="2300" kern="1200" dirty="0"/>
            <a:t> </a:t>
          </a:r>
          <a:r>
            <a:rPr lang="en-US" sz="2300" i="1" kern="1200" dirty="0"/>
            <a:t>al-</a:t>
          </a:r>
          <a:r>
            <a:rPr lang="en-US" sz="2300" i="1" kern="1200" dirty="0" err="1"/>
            <a:t>akhlāq</a:t>
          </a:r>
          <a:r>
            <a:rPr lang="en-US" sz="2300" i="1" kern="1200" dirty="0"/>
            <a:t> al-</a:t>
          </a:r>
          <a:r>
            <a:rPr lang="en-US" sz="2300" i="1" kern="1200" dirty="0" err="1"/>
            <a:t>karīmah</a:t>
          </a:r>
          <a:r>
            <a:rPr lang="en-US" sz="2300" i="1" kern="1200" dirty="0"/>
            <a:t> </a:t>
          </a:r>
          <a:r>
            <a:rPr lang="en-US" sz="2300" kern="1200" dirty="0"/>
            <a:t>(HR </a:t>
          </a:r>
          <a:r>
            <a:rPr lang="en-US" sz="2300" kern="1200" dirty="0" err="1"/>
            <a:t>Bukhari</a:t>
          </a:r>
          <a:r>
            <a:rPr lang="en-US" sz="2300" kern="1200" dirty="0"/>
            <a:t>-Muslim) yang </a:t>
          </a:r>
          <a:r>
            <a:rPr lang="en-US" sz="2300" kern="1200" dirty="0" err="1"/>
            <a:t>menjadi</a:t>
          </a:r>
          <a:r>
            <a:rPr lang="en-US" sz="2300" kern="1200" dirty="0"/>
            <a:t> </a:t>
          </a:r>
          <a:r>
            <a:rPr lang="en-US" sz="2300" kern="1200" dirty="0" err="1"/>
            <a:t>dasar</a:t>
          </a:r>
          <a:r>
            <a:rPr lang="en-US" sz="2300" kern="1200" dirty="0"/>
            <a:t> </a:t>
          </a:r>
          <a:r>
            <a:rPr lang="en-US" sz="2300" kern="1200" dirty="0" err="1"/>
            <a:t>kepribadian</a:t>
          </a:r>
          <a:r>
            <a:rPr lang="en-US" sz="2300" kern="1200" dirty="0"/>
            <a:t> </a:t>
          </a:r>
          <a:r>
            <a:rPr lang="en-US" sz="2300" kern="1200" dirty="0" err="1"/>
            <a:t>muslim</a:t>
          </a:r>
          <a:r>
            <a:rPr lang="en-US" sz="2300" kern="1200" dirty="0"/>
            <a:t> </a:t>
          </a:r>
          <a:r>
            <a:rPr lang="en-US" sz="2300" kern="1200" dirty="0" err="1"/>
            <a:t>dan</a:t>
          </a:r>
          <a:r>
            <a:rPr lang="en-US" sz="2300" kern="1200" dirty="0"/>
            <a:t> </a:t>
          </a:r>
          <a:r>
            <a:rPr lang="en-US" sz="2300" kern="1200" dirty="0" err="1"/>
            <a:t>muslimah</a:t>
          </a:r>
          <a:r>
            <a:rPr lang="en-US" sz="2300" kern="1200" dirty="0"/>
            <a:t>, </a:t>
          </a:r>
        </a:p>
      </dsp:txBody>
      <dsp:txXfrm>
        <a:off x="0" y="2237996"/>
        <a:ext cx="11596253" cy="1459350"/>
      </dsp:txXfrm>
    </dsp:sp>
    <dsp:sp modelId="{81A3443E-2E66-459A-9866-DF9FA3C7989D}">
      <dsp:nvSpPr>
        <dsp:cNvPr id="0" name=""/>
        <dsp:cNvSpPr/>
      </dsp:nvSpPr>
      <dsp:spPr>
        <a:xfrm>
          <a:off x="0" y="3697346"/>
          <a:ext cx="11596253" cy="71954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Kemajuan</a:t>
          </a:r>
          <a:r>
            <a:rPr lang="en-US" sz="3000" kern="1200" dirty="0"/>
            <a:t> </a:t>
          </a:r>
          <a:r>
            <a:rPr lang="en-US" sz="3000" kern="1200" dirty="0" err="1"/>
            <a:t>di</a:t>
          </a:r>
          <a:r>
            <a:rPr lang="en-US" sz="3000" kern="1200" dirty="0"/>
            <a:t> </a:t>
          </a:r>
          <a:r>
            <a:rPr lang="en-US" sz="3000" kern="1200" dirty="0" err="1"/>
            <a:t>bidang</a:t>
          </a:r>
          <a:r>
            <a:rPr lang="en-US" sz="3000" kern="1200" dirty="0"/>
            <a:t> </a:t>
          </a:r>
        </a:p>
      </dsp:txBody>
      <dsp:txXfrm>
        <a:off x="35125" y="3732471"/>
        <a:ext cx="11526003" cy="649299"/>
      </dsp:txXfrm>
    </dsp:sp>
    <dsp:sp modelId="{BAE00AFB-F7A3-49C2-9F29-2DC39BC1FCE8}">
      <dsp:nvSpPr>
        <dsp:cNvPr id="0" name=""/>
        <dsp:cNvSpPr/>
      </dsp:nvSpPr>
      <dsp:spPr>
        <a:xfrm>
          <a:off x="0" y="4416896"/>
          <a:ext cx="11596253" cy="1117800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68181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 err="1"/>
            <a:t>Alam</a:t>
          </a:r>
          <a:r>
            <a:rPr lang="en-US" sz="2300" kern="1200" dirty="0"/>
            <a:t> </a:t>
          </a:r>
          <a:r>
            <a:rPr lang="en-US" sz="2300" kern="1200" dirty="0" err="1"/>
            <a:t>pikiran</a:t>
          </a:r>
          <a:r>
            <a:rPr lang="en-US" sz="2300" kern="1200" dirty="0"/>
            <a:t>  (Q.S. Ali ‘</a:t>
          </a:r>
          <a:r>
            <a:rPr lang="en-US" sz="2300" kern="1200" dirty="0" err="1"/>
            <a:t>Imran</a:t>
          </a:r>
          <a:r>
            <a:rPr lang="en-US" sz="2300" kern="1200" dirty="0"/>
            <a:t> (3) : 190-195  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 err="1"/>
            <a:t>Kemampuan-kemampuan</a:t>
          </a:r>
          <a:r>
            <a:rPr lang="en-US" sz="2300" kern="1200" dirty="0"/>
            <a:t> </a:t>
          </a:r>
          <a:r>
            <a:rPr lang="en-US" sz="2300" kern="1200" dirty="0" err="1"/>
            <a:t>hidup</a:t>
          </a:r>
          <a:r>
            <a:rPr lang="en-US" sz="2300" kern="1200" dirty="0"/>
            <a:t> </a:t>
          </a:r>
          <a:r>
            <a:rPr lang="en-US" sz="2300" kern="1200" dirty="0" err="1"/>
            <a:t>lainnya</a:t>
          </a:r>
          <a:r>
            <a:rPr lang="en-US" sz="2300" kern="1200" dirty="0"/>
            <a:t>.  (Q.S. an-</a:t>
          </a:r>
          <a:r>
            <a:rPr lang="en-US" sz="2300" kern="1200" dirty="0" err="1"/>
            <a:t>Nisa</a:t>
          </a:r>
          <a:r>
            <a:rPr lang="en-US" sz="2300" kern="1200" dirty="0"/>
            <a:t>’ [4] : 32; al-</a:t>
          </a:r>
          <a:r>
            <a:rPr lang="en-US" sz="2300" kern="1200" dirty="0" err="1"/>
            <a:t>Qashash</a:t>
          </a:r>
          <a:r>
            <a:rPr lang="en-US" sz="2300" kern="1200" dirty="0"/>
            <a:t> [28] : 26; an-</a:t>
          </a:r>
          <a:r>
            <a:rPr lang="en-US" sz="2300" kern="1200" dirty="0" err="1"/>
            <a:t>Naml</a:t>
          </a:r>
          <a:r>
            <a:rPr lang="en-US" sz="2300" kern="1200" dirty="0"/>
            <a:t> [27] : 23-44 </a:t>
          </a:r>
        </a:p>
      </dsp:txBody>
      <dsp:txXfrm>
        <a:off x="0" y="4416896"/>
        <a:ext cx="11596253" cy="111780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06DAF-9903-4AA4-9D27-C772E8AFAFEE}">
      <dsp:nvSpPr>
        <dsp:cNvPr id="0" name=""/>
        <dsp:cNvSpPr/>
      </dsp:nvSpPr>
      <dsp:spPr>
        <a:xfrm>
          <a:off x="0" y="2033"/>
          <a:ext cx="10515600" cy="10313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PEREMPUAN BERKEMAJUAN</a:t>
          </a:r>
        </a:p>
      </dsp:txBody>
      <dsp:txXfrm>
        <a:off x="50347" y="52380"/>
        <a:ext cx="10414906" cy="93066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1D673-B4C1-45D5-BDAF-408E324FBB6B}">
      <dsp:nvSpPr>
        <dsp:cNvPr id="0" name=""/>
        <dsp:cNvSpPr/>
      </dsp:nvSpPr>
      <dsp:spPr>
        <a:xfrm>
          <a:off x="0" y="50275"/>
          <a:ext cx="12191999" cy="1312740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Perbedaan</a:t>
          </a:r>
          <a:r>
            <a:rPr lang="en-US" sz="3300" kern="1200" dirty="0"/>
            <a:t> </a:t>
          </a:r>
          <a:r>
            <a:rPr lang="en-US" sz="3300" kern="1200" dirty="0" err="1"/>
            <a:t>kodrati</a:t>
          </a:r>
          <a:r>
            <a:rPr lang="en-US" sz="3300" kern="1200" dirty="0"/>
            <a:t>  yang </a:t>
          </a:r>
          <a:r>
            <a:rPr lang="en-US" sz="3300" kern="1200" dirty="0" err="1"/>
            <a:t>dimiliki</a:t>
          </a:r>
          <a:r>
            <a:rPr lang="en-US" sz="3300" kern="1200" dirty="0"/>
            <a:t> </a:t>
          </a:r>
          <a:r>
            <a:rPr lang="en-US" sz="3300" kern="1200" dirty="0" err="1"/>
            <a:t>perempuan</a:t>
          </a:r>
          <a:r>
            <a:rPr lang="en-US" sz="3300" kern="1200" dirty="0"/>
            <a:t> </a:t>
          </a:r>
          <a:r>
            <a:rPr lang="en-US" sz="3300" kern="1200" dirty="0" err="1"/>
            <a:t>seperti</a:t>
          </a:r>
          <a:r>
            <a:rPr lang="en-US" sz="3300" kern="1200" dirty="0"/>
            <a:t>   </a:t>
          </a:r>
          <a:r>
            <a:rPr lang="en-US" sz="3300" kern="1200" dirty="0" err="1"/>
            <a:t>melahirkan</a:t>
          </a:r>
          <a:r>
            <a:rPr lang="en-US" sz="3300" kern="1200" dirty="0"/>
            <a:t> </a:t>
          </a:r>
          <a:r>
            <a:rPr lang="en-US" sz="3300" kern="1200" dirty="0" err="1"/>
            <a:t>dan</a:t>
          </a:r>
          <a:r>
            <a:rPr lang="en-US" sz="3300" kern="1200" dirty="0"/>
            <a:t> </a:t>
          </a:r>
          <a:r>
            <a:rPr lang="en-US" sz="3300" kern="1200" dirty="0" err="1"/>
            <a:t>menyusui</a:t>
          </a:r>
          <a:r>
            <a:rPr lang="en-US" sz="3300" kern="1200" dirty="0"/>
            <a:t> </a:t>
          </a:r>
          <a:r>
            <a:rPr lang="en-US" sz="3300" kern="1200" dirty="0" err="1"/>
            <a:t>merupakan</a:t>
          </a:r>
          <a:r>
            <a:rPr lang="en-US" sz="3300" kern="1200" dirty="0"/>
            <a:t> </a:t>
          </a:r>
          <a:r>
            <a:rPr lang="en-US" sz="3300" kern="1200" dirty="0" err="1"/>
            <a:t>anugerah</a:t>
          </a:r>
          <a:r>
            <a:rPr lang="en-US" sz="3300" kern="1200" dirty="0"/>
            <a:t> Allah SWT, </a:t>
          </a:r>
        </a:p>
      </dsp:txBody>
      <dsp:txXfrm>
        <a:off x="64083" y="114358"/>
        <a:ext cx="12063833" cy="1184574"/>
      </dsp:txXfrm>
    </dsp:sp>
    <dsp:sp modelId="{97CEA60B-0F67-440A-ACF7-150A766928C3}">
      <dsp:nvSpPr>
        <dsp:cNvPr id="0" name=""/>
        <dsp:cNvSpPr/>
      </dsp:nvSpPr>
      <dsp:spPr>
        <a:xfrm>
          <a:off x="0" y="1363015"/>
          <a:ext cx="12191999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Tidak</a:t>
          </a:r>
          <a:r>
            <a:rPr lang="en-US" sz="2600" kern="1200" dirty="0"/>
            <a:t> </a:t>
          </a:r>
          <a:r>
            <a:rPr lang="en-US" sz="2600" kern="1200" dirty="0" err="1"/>
            <a:t>menghalanginya</a:t>
          </a:r>
          <a:r>
            <a:rPr lang="en-US" sz="2600" kern="1200" dirty="0"/>
            <a:t> </a:t>
          </a:r>
          <a:r>
            <a:rPr lang="en-US" sz="2600" kern="1200" dirty="0" err="1"/>
            <a:t>untuk</a:t>
          </a:r>
          <a:r>
            <a:rPr lang="en-US" sz="2600" kern="1200" dirty="0"/>
            <a:t> </a:t>
          </a:r>
          <a:r>
            <a:rPr lang="en-US" sz="2600" kern="1200" dirty="0" err="1"/>
            <a:t>berkiprah</a:t>
          </a:r>
          <a:r>
            <a:rPr lang="en-US" sz="2600" kern="1200" dirty="0"/>
            <a:t> </a:t>
          </a:r>
          <a:r>
            <a:rPr lang="en-US" sz="2600" kern="1200" dirty="0" err="1"/>
            <a:t>di</a:t>
          </a:r>
          <a:r>
            <a:rPr lang="en-US" sz="2600" kern="1200" dirty="0"/>
            <a:t> </a:t>
          </a:r>
          <a:r>
            <a:rPr lang="en-US" sz="2600" kern="1200" dirty="0" err="1"/>
            <a:t>ruang</a:t>
          </a:r>
          <a:r>
            <a:rPr lang="en-US" sz="2600" kern="1200" dirty="0"/>
            <a:t> </a:t>
          </a:r>
          <a:r>
            <a:rPr lang="en-US" sz="2600" kern="1200" dirty="0" err="1"/>
            <a:t>publik</a:t>
          </a:r>
          <a:r>
            <a:rPr lang="en-US" sz="2600" kern="1200" dirty="0"/>
            <a:t> </a:t>
          </a:r>
          <a:r>
            <a:rPr lang="en-US" sz="2600" kern="1200" dirty="0" err="1"/>
            <a:t>sesuai</a:t>
          </a:r>
          <a:r>
            <a:rPr lang="en-US" sz="2600" kern="1200" dirty="0"/>
            <a:t>  </a:t>
          </a:r>
          <a:r>
            <a:rPr lang="en-US" sz="2600" kern="1200" dirty="0" err="1"/>
            <a:t>sebagai</a:t>
          </a:r>
          <a:r>
            <a:rPr lang="en-US" sz="2600" kern="1200" dirty="0"/>
            <a:t> </a:t>
          </a:r>
          <a:r>
            <a:rPr lang="en-US" sz="2600" kern="1200" dirty="0" err="1"/>
            <a:t>perwujudan</a:t>
          </a:r>
          <a:r>
            <a:rPr lang="en-US" sz="2600" kern="1200" dirty="0"/>
            <a:t> </a:t>
          </a:r>
          <a:r>
            <a:rPr lang="en-US" sz="2600" kern="1200" dirty="0" err="1"/>
            <a:t>taqwa</a:t>
          </a:r>
          <a:r>
            <a:rPr lang="en-US" sz="2600" kern="1200" dirty="0"/>
            <a:t>, </a:t>
          </a:r>
          <a:r>
            <a:rPr lang="en-US" sz="2600" kern="1200" dirty="0" err="1"/>
            <a:t>iman</a:t>
          </a:r>
          <a:r>
            <a:rPr lang="en-US" sz="2600" kern="1200" dirty="0"/>
            <a:t>, </a:t>
          </a:r>
          <a:r>
            <a:rPr lang="en-US" sz="2600" kern="1200" dirty="0" err="1"/>
            <a:t>ibadah</a:t>
          </a:r>
          <a:r>
            <a:rPr lang="en-US" sz="2600" kern="1200" dirty="0"/>
            <a:t>, </a:t>
          </a:r>
          <a:r>
            <a:rPr lang="en-US" sz="2600" kern="1200" dirty="0" err="1"/>
            <a:t>amal</a:t>
          </a:r>
          <a:r>
            <a:rPr lang="en-US" sz="2600" kern="1200" dirty="0"/>
            <a:t> </a:t>
          </a:r>
          <a:r>
            <a:rPr lang="en-US" sz="2600" kern="1200" dirty="0" err="1"/>
            <a:t>shaleh</a:t>
          </a:r>
          <a:r>
            <a:rPr lang="en-US" sz="2600" kern="1200" dirty="0"/>
            <a:t>, </a:t>
          </a:r>
          <a:r>
            <a:rPr lang="en-US" sz="2600" kern="1200" dirty="0" err="1"/>
            <a:t>dan</a:t>
          </a:r>
          <a:r>
            <a:rPr lang="en-US" sz="2600" kern="1200" dirty="0"/>
            <a:t> </a:t>
          </a:r>
          <a:r>
            <a:rPr lang="en-US" sz="2600" kern="1200" dirty="0" err="1"/>
            <a:t>kekhalifahan</a:t>
          </a:r>
          <a:r>
            <a:rPr lang="en-US" sz="2600" kern="1200" dirty="0"/>
            <a:t>. </a:t>
          </a:r>
        </a:p>
      </dsp:txBody>
      <dsp:txXfrm>
        <a:off x="0" y="1363015"/>
        <a:ext cx="12191999" cy="819720"/>
      </dsp:txXfrm>
    </dsp:sp>
    <dsp:sp modelId="{30F681D1-9F53-4E02-99F9-423786B1BE44}">
      <dsp:nvSpPr>
        <dsp:cNvPr id="0" name=""/>
        <dsp:cNvSpPr/>
      </dsp:nvSpPr>
      <dsp:spPr>
        <a:xfrm>
          <a:off x="0" y="2182735"/>
          <a:ext cx="12191999" cy="131274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Harmonisasi</a:t>
          </a:r>
          <a:r>
            <a:rPr lang="en-US" sz="3300" kern="1200" dirty="0"/>
            <a:t> </a:t>
          </a:r>
          <a:r>
            <a:rPr lang="en-US" sz="3300" kern="1200" dirty="0" err="1"/>
            <a:t>relasional</a:t>
          </a:r>
          <a:r>
            <a:rPr lang="en-US" sz="3300" kern="1200" dirty="0"/>
            <a:t> </a:t>
          </a:r>
        </a:p>
      </dsp:txBody>
      <dsp:txXfrm>
        <a:off x="64083" y="2246818"/>
        <a:ext cx="12063833" cy="1184574"/>
      </dsp:txXfrm>
    </dsp:sp>
    <dsp:sp modelId="{91A212E1-4964-4D38-9AED-6533547F3985}">
      <dsp:nvSpPr>
        <dsp:cNvPr id="0" name=""/>
        <dsp:cNvSpPr/>
      </dsp:nvSpPr>
      <dsp:spPr>
        <a:xfrm>
          <a:off x="0" y="3495475"/>
          <a:ext cx="12191999" cy="1980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antara</a:t>
          </a:r>
          <a:r>
            <a:rPr lang="en-US" sz="2600" kern="1200" dirty="0"/>
            <a:t> </a:t>
          </a:r>
          <a:r>
            <a:rPr lang="en-US" sz="2600" kern="1200" dirty="0" err="1"/>
            <a:t>laki-laki</a:t>
          </a:r>
          <a:r>
            <a:rPr lang="en-US" sz="2600" kern="1200" dirty="0"/>
            <a:t> </a:t>
          </a:r>
          <a:r>
            <a:rPr lang="en-US" sz="2600" kern="1200" dirty="0" err="1"/>
            <a:t>dan</a:t>
          </a:r>
          <a:r>
            <a:rPr lang="en-US" sz="2600" kern="1200" dirty="0"/>
            <a:t> </a:t>
          </a:r>
          <a:r>
            <a:rPr lang="en-US" sz="2600" kern="1200" dirty="0" err="1"/>
            <a:t>perempuan</a:t>
          </a:r>
          <a:r>
            <a:rPr lang="en-US" sz="2600" kern="1200" dirty="0"/>
            <a:t> yang </a:t>
          </a:r>
          <a:r>
            <a:rPr lang="en-US" sz="2600" kern="1200" dirty="0" err="1"/>
            <a:t>bersumbu</a:t>
          </a:r>
          <a:r>
            <a:rPr lang="en-US" sz="2600" kern="1200" dirty="0"/>
            <a:t> </a:t>
          </a:r>
          <a:r>
            <a:rPr lang="en-US" sz="2600" kern="1200" dirty="0" err="1"/>
            <a:t>pada</a:t>
          </a:r>
          <a:r>
            <a:rPr lang="en-US" sz="2600" kern="1200" dirty="0"/>
            <a:t> “</a:t>
          </a:r>
          <a:r>
            <a:rPr lang="en-US" sz="2600" i="1" kern="1200" dirty="0" err="1"/>
            <a:t>h</a:t>
          </a:r>
          <a:r>
            <a:rPr lang="en-US" sz="2600" i="1" u="sng" kern="1200" dirty="0" err="1"/>
            <a:t>a</a:t>
          </a:r>
          <a:r>
            <a:rPr lang="en-US" sz="2600" i="1" kern="1200" dirty="0" err="1"/>
            <a:t>blum</a:t>
          </a:r>
          <a:r>
            <a:rPr lang="en-US" sz="2600" i="1" kern="1200" dirty="0"/>
            <a:t> </a:t>
          </a:r>
          <a:r>
            <a:rPr lang="en-US" sz="2600" i="1" kern="1200" dirty="0" err="1"/>
            <a:t>minallāh</a:t>
          </a:r>
          <a:r>
            <a:rPr lang="en-US" sz="2600" kern="1200" dirty="0"/>
            <a:t>” (</a:t>
          </a:r>
          <a:r>
            <a:rPr lang="en-US" sz="2600" kern="1200" dirty="0" err="1"/>
            <a:t>hubungan</a:t>
          </a:r>
          <a:r>
            <a:rPr lang="en-US" sz="2600" kern="1200" dirty="0"/>
            <a:t> </a:t>
          </a:r>
          <a:r>
            <a:rPr lang="en-US" sz="2600" kern="1200" dirty="0" err="1"/>
            <a:t>vertikal</a:t>
          </a:r>
          <a:r>
            <a:rPr lang="en-US" sz="2600" kern="1200" dirty="0"/>
            <a:t> </a:t>
          </a:r>
          <a:r>
            <a:rPr lang="en-US" sz="2600" kern="1200" dirty="0" err="1"/>
            <a:t>dengan</a:t>
          </a:r>
          <a:r>
            <a:rPr lang="en-US" sz="2600" kern="1200" dirty="0"/>
            <a:t> Allah) </a:t>
          </a:r>
          <a:r>
            <a:rPr lang="en-US" sz="2600" kern="1200" dirty="0" err="1"/>
            <a:t>dan</a:t>
          </a:r>
          <a:r>
            <a:rPr lang="en-US" sz="2600" kern="1200" dirty="0"/>
            <a:t> “</a:t>
          </a:r>
          <a:r>
            <a:rPr lang="en-US" sz="2600" i="1" u="sng" kern="1200" dirty="0" err="1"/>
            <a:t>h</a:t>
          </a:r>
          <a:r>
            <a:rPr lang="en-US" sz="2600" i="1" kern="1200" dirty="0" err="1"/>
            <a:t>ablum</a:t>
          </a:r>
          <a:r>
            <a:rPr lang="en-US" sz="2600" i="1" kern="1200" dirty="0"/>
            <a:t> </a:t>
          </a:r>
          <a:r>
            <a:rPr lang="en-US" sz="2600" i="1" kern="1200" dirty="0" err="1"/>
            <a:t>minannās</a:t>
          </a:r>
          <a:r>
            <a:rPr lang="en-US" sz="2600" kern="1200" dirty="0"/>
            <a:t>” (</a:t>
          </a:r>
          <a:r>
            <a:rPr lang="en-US" sz="2600" kern="1200" dirty="0" err="1"/>
            <a:t>hubungan</a:t>
          </a:r>
          <a:r>
            <a:rPr lang="en-US" sz="2600" kern="1200" dirty="0"/>
            <a:t> horizontal </a:t>
          </a:r>
          <a:r>
            <a:rPr lang="en-US" sz="2600" kern="1200" dirty="0" err="1"/>
            <a:t>dengan</a:t>
          </a:r>
          <a:r>
            <a:rPr lang="en-US" sz="2600" kern="1200" dirty="0"/>
            <a:t> </a:t>
          </a:r>
          <a:r>
            <a:rPr lang="en-US" sz="2600" kern="1200" dirty="0" err="1"/>
            <a:t>sesama</a:t>
          </a:r>
          <a:r>
            <a:rPr lang="en-US" sz="2600" kern="1200" dirty="0"/>
            <a:t> </a:t>
          </a:r>
          <a:r>
            <a:rPr lang="en-US" sz="2600" kern="1200" dirty="0" err="1"/>
            <a:t>manusia</a:t>
          </a:r>
          <a:r>
            <a:rPr lang="en-US" sz="2600" kern="1200" dirty="0"/>
            <a:t> </a:t>
          </a:r>
          <a:r>
            <a:rPr lang="en-US" sz="2600" kern="1200" dirty="0" err="1"/>
            <a:t>dan</a:t>
          </a:r>
          <a:r>
            <a:rPr lang="en-US" sz="2600" kern="1200" dirty="0"/>
            <a:t> </a:t>
          </a:r>
          <a:r>
            <a:rPr lang="en-US" sz="2600" kern="1200" dirty="0" err="1"/>
            <a:t>lingkungan</a:t>
          </a:r>
          <a:r>
            <a:rPr lang="en-US" sz="2600" kern="1200" dirty="0"/>
            <a:t>) , 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sehingga</a:t>
          </a:r>
          <a:r>
            <a:rPr lang="en-US" sz="2600" kern="1200" dirty="0"/>
            <a:t> </a:t>
          </a:r>
          <a:r>
            <a:rPr lang="en-US" sz="2600" kern="1200" dirty="0" err="1"/>
            <a:t>tercipta</a:t>
          </a:r>
          <a:r>
            <a:rPr lang="en-US" sz="2600" kern="1200" dirty="0"/>
            <a:t> </a:t>
          </a:r>
          <a:r>
            <a:rPr lang="en-US" sz="2600" kern="1200" dirty="0" err="1"/>
            <a:t>tatanan</a:t>
          </a:r>
          <a:r>
            <a:rPr lang="en-US" sz="2600" kern="1200" dirty="0"/>
            <a:t> </a:t>
          </a:r>
          <a:r>
            <a:rPr lang="en-US" sz="2600" kern="1200" dirty="0" err="1"/>
            <a:t>kehidupan</a:t>
          </a:r>
          <a:r>
            <a:rPr lang="en-US" sz="2600" kern="1200" dirty="0"/>
            <a:t> yang </a:t>
          </a:r>
          <a:r>
            <a:rPr lang="en-US" sz="2600" kern="1200" dirty="0" err="1"/>
            <a:t>baik</a:t>
          </a:r>
          <a:r>
            <a:rPr lang="en-US" sz="2600" kern="1200" dirty="0"/>
            <a:t> </a:t>
          </a:r>
          <a:r>
            <a:rPr lang="en-US" sz="2600" kern="1200" dirty="0" err="1"/>
            <a:t>dan</a:t>
          </a:r>
          <a:r>
            <a:rPr lang="en-US" sz="2600" kern="1200" dirty="0"/>
            <a:t> </a:t>
          </a:r>
          <a:r>
            <a:rPr lang="en-US" sz="2600" kern="1200" dirty="0" err="1"/>
            <a:t>tidak</a:t>
          </a:r>
          <a:r>
            <a:rPr lang="en-US" sz="2600" kern="1200" dirty="0"/>
            <a:t> </a:t>
          </a:r>
          <a:r>
            <a:rPr lang="en-US" sz="2600" kern="1200" dirty="0" err="1"/>
            <a:t>terjadi</a:t>
          </a:r>
          <a:r>
            <a:rPr lang="en-US" sz="2600" kern="1200" dirty="0"/>
            <a:t> </a:t>
          </a:r>
          <a:r>
            <a:rPr lang="en-US" sz="2600" kern="1200" dirty="0" err="1"/>
            <a:t>kerusakan</a:t>
          </a:r>
          <a:r>
            <a:rPr lang="en-US" sz="2600" kern="1200" dirty="0"/>
            <a:t> di </a:t>
          </a:r>
          <a:r>
            <a:rPr lang="en-US" sz="2600" kern="1200" dirty="0" err="1"/>
            <a:t>dalamnya</a:t>
          </a:r>
          <a:r>
            <a:rPr lang="en-US" sz="2600" kern="1200" dirty="0"/>
            <a:t> (Q.S Ali ‘Imran [3] : 112). </a:t>
          </a:r>
        </a:p>
      </dsp:txBody>
      <dsp:txXfrm>
        <a:off x="0" y="3495475"/>
        <a:ext cx="12191999" cy="19809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696200" cy="3962400"/>
        <a:chOff x="0" y="0"/>
        <a:chExt cx="7696200" cy="3962400"/>
      </a:xfrm>
    </dsp:grpSpPr>
    <dsp:sp modelId="{54D8AD1A-391C-4983-98A0-035F1138A993}">
      <dsp:nvSpPr>
        <dsp:cNvPr id="4" name="Rounded Rectangle 3"/>
        <dsp:cNvSpPr/>
      </dsp:nvSpPr>
      <dsp:spPr bwMode="white">
        <a:xfrm>
          <a:off x="0" y="0"/>
          <a:ext cx="1881711" cy="396240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206248" tIns="206248" rIns="206248" bIns="206248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SIDIQ</a:t>
          </a:r>
        </a:p>
      </dsp:txBody>
      <dsp:txXfrm>
        <a:off x="0" y="0"/>
        <a:ext cx="1881711" cy="3962400"/>
      </dsp:txXfrm>
    </dsp:sp>
    <dsp:sp modelId="{29A0D202-7FA9-4522-8FB6-E355CC3CF0D6}">
      <dsp:nvSpPr>
        <dsp:cNvPr id="6" name="Oval 5"/>
        <dsp:cNvSpPr/>
      </dsp:nvSpPr>
      <dsp:spPr bwMode="white">
        <a:xfrm>
          <a:off x="281116" y="237744"/>
          <a:ext cx="1319479" cy="131947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>
            <a:tint val="50000"/>
          </a:schemeClr>
        </a:fillRef>
        <a:effectRef idx="0">
          <a:scrgbClr r="0" g="0" b="0"/>
        </a:effectRef>
        <a:fontRef idx="minor"/>
      </dsp:style>
      <dsp:txXfrm>
        <a:off x="281116" y="237744"/>
        <a:ext cx="1319479" cy="1319479"/>
      </dsp:txXfrm>
    </dsp:sp>
    <dsp:sp modelId="{7598C0EE-228F-4F60-AAE4-CBC583FBE1F1}">
      <dsp:nvSpPr>
        <dsp:cNvPr id="8" name="Rounded Rectangle 7"/>
        <dsp:cNvSpPr/>
      </dsp:nvSpPr>
      <dsp:spPr bwMode="white">
        <a:xfrm>
          <a:off x="1938163" y="0"/>
          <a:ext cx="1881711" cy="396240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206248" tIns="206248" rIns="206248" bIns="206248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TABLIGH</a:t>
          </a:r>
        </a:p>
      </dsp:txBody>
      <dsp:txXfrm>
        <a:off x="1938163" y="0"/>
        <a:ext cx="1881711" cy="3962400"/>
      </dsp:txXfrm>
    </dsp:sp>
    <dsp:sp modelId="{7D611AE2-011F-42FD-AECF-102885FA6FA9}">
      <dsp:nvSpPr>
        <dsp:cNvPr id="10" name="Oval 9"/>
        <dsp:cNvSpPr/>
      </dsp:nvSpPr>
      <dsp:spPr bwMode="white">
        <a:xfrm>
          <a:off x="2219279" y="237744"/>
          <a:ext cx="1319479" cy="131947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>
            <a:tint val="50000"/>
          </a:schemeClr>
        </a:fillRef>
        <a:effectRef idx="0">
          <a:scrgbClr r="0" g="0" b="0"/>
        </a:effectRef>
        <a:fontRef idx="minor"/>
      </dsp:style>
      <dsp:txXfrm>
        <a:off x="2219279" y="237744"/>
        <a:ext cx="1319479" cy="1319479"/>
      </dsp:txXfrm>
    </dsp:sp>
    <dsp:sp modelId="{C5314D20-52AC-49F0-80E4-1950F4F698D3}">
      <dsp:nvSpPr>
        <dsp:cNvPr id="12" name="Rounded Rectangle 11"/>
        <dsp:cNvSpPr/>
      </dsp:nvSpPr>
      <dsp:spPr bwMode="white">
        <a:xfrm>
          <a:off x="3876326" y="0"/>
          <a:ext cx="1881711" cy="396240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206248" tIns="206248" rIns="206248" bIns="206248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AMANAH</a:t>
          </a:r>
        </a:p>
      </dsp:txBody>
      <dsp:txXfrm>
        <a:off x="3876326" y="0"/>
        <a:ext cx="1881711" cy="3962400"/>
      </dsp:txXfrm>
    </dsp:sp>
    <dsp:sp modelId="{66900571-2861-4198-8096-C80E14443CEC}">
      <dsp:nvSpPr>
        <dsp:cNvPr id="14" name="Oval 13"/>
        <dsp:cNvSpPr/>
      </dsp:nvSpPr>
      <dsp:spPr bwMode="white">
        <a:xfrm>
          <a:off x="4157442" y="237744"/>
          <a:ext cx="1319479" cy="131947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tint val="50000"/>
          </a:schemeClr>
        </a:fillRef>
        <a:effectRef idx="0">
          <a:scrgbClr r="0" g="0" b="0"/>
        </a:effectRef>
        <a:fontRef idx="minor"/>
      </dsp:style>
      <dsp:txXfrm>
        <a:off x="4157442" y="237744"/>
        <a:ext cx="1319479" cy="1319479"/>
      </dsp:txXfrm>
    </dsp:sp>
    <dsp:sp modelId="{C90B7CE3-70F1-4420-9436-DE22285E9486}">
      <dsp:nvSpPr>
        <dsp:cNvPr id="16" name="Rounded Rectangle 15"/>
        <dsp:cNvSpPr/>
      </dsp:nvSpPr>
      <dsp:spPr bwMode="white">
        <a:xfrm>
          <a:off x="5814489" y="0"/>
          <a:ext cx="1881711" cy="396240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206248" tIns="206248" rIns="206248" bIns="206248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FA</a:t>
          </a:r>
          <a:r>
            <a:rPr lang="en-US" u="sng" dirty="0"/>
            <a:t>T</a:t>
          </a:r>
          <a:r>
            <a:rPr lang="en-US" dirty="0"/>
            <a:t>ANAH</a:t>
          </a:r>
        </a:p>
      </dsp:txBody>
      <dsp:txXfrm>
        <a:off x="5814489" y="0"/>
        <a:ext cx="1881711" cy="3962400"/>
      </dsp:txXfrm>
    </dsp:sp>
    <dsp:sp modelId="{5089A26D-9F41-410B-9FB8-D7A87ABA578F}">
      <dsp:nvSpPr>
        <dsp:cNvPr id="18" name="Oval 17"/>
        <dsp:cNvSpPr/>
      </dsp:nvSpPr>
      <dsp:spPr bwMode="white">
        <a:xfrm>
          <a:off x="6095605" y="237744"/>
          <a:ext cx="1319479" cy="131947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5">
            <a:tint val="50000"/>
          </a:schemeClr>
        </a:fillRef>
        <a:effectRef idx="0">
          <a:scrgbClr r="0" g="0" b="0"/>
        </a:effectRef>
        <a:fontRef idx="minor"/>
      </dsp:style>
      <dsp:txXfrm>
        <a:off x="6095605" y="237744"/>
        <a:ext cx="1319479" cy="1319479"/>
      </dsp:txXfrm>
    </dsp:sp>
    <dsp:sp modelId="{1D69AC81-2BF5-4FAD-9E3C-A81841374A33}">
      <dsp:nvSpPr>
        <dsp:cNvPr id="3" name="Left-Right Arrow 2"/>
        <dsp:cNvSpPr/>
      </dsp:nvSpPr>
      <dsp:spPr bwMode="white">
        <a:xfrm>
          <a:off x="307848" y="3169920"/>
          <a:ext cx="7080504" cy="594360"/>
        </a:xfrm>
        <a:prstGeom prst="leftRightArrow">
          <a:avLst/>
        </a:prstGeom>
      </dsp:spPr>
      <dsp:style>
        <a:lnRef idx="2">
          <a:schemeClr val="lt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307848" y="3169920"/>
        <a:ext cx="7080504" cy="594360"/>
      </dsp:txXfrm>
    </dsp:sp>
    <dsp:sp modelId="{D917EB86-ED4E-4E5D-B85F-C3A0A8BCA442}">
      <dsp:nvSpPr>
        <dsp:cNvPr id="5" name="Rounded Rectangle 4" hidden="1"/>
        <dsp:cNvSpPr/>
      </dsp:nvSpPr>
      <dsp:spPr>
        <a:xfrm>
          <a:off x="931447" y="0"/>
          <a:ext cx="18817" cy="237744"/>
        </a:xfrm>
        <a:prstGeom prst="roundRect">
          <a:avLst>
            <a:gd name="adj" fmla="val 10000"/>
          </a:avLst>
        </a:prstGeom>
      </dsp:spPr>
      <dsp:txXfrm>
        <a:off x="931447" y="0"/>
        <a:ext cx="18817" cy="237744"/>
      </dsp:txXfrm>
    </dsp:sp>
    <dsp:sp modelId="{6BCC3377-A04D-4EC1-B6A4-507221AC8ED5}">
      <dsp:nvSpPr>
        <dsp:cNvPr id="7" name="Rectangles 6" hidden="1"/>
        <dsp:cNvSpPr/>
      </dsp:nvSpPr>
      <dsp:spPr>
        <a:xfrm>
          <a:off x="1881711" y="1981200"/>
          <a:ext cx="56451" cy="0"/>
        </a:xfrm>
        <a:prstGeom prst="rect">
          <a:avLst/>
        </a:prstGeom>
      </dsp:spPr>
      <dsp:txXfrm>
        <a:off x="1881711" y="1981200"/>
        <a:ext cx="56451" cy="0"/>
      </dsp:txXfrm>
    </dsp:sp>
    <dsp:sp modelId="{FF6B56C2-7E8E-4BAE-BC1B-4B61CE05D73C}">
      <dsp:nvSpPr>
        <dsp:cNvPr id="9" name="Rounded Rectangle 8" hidden="1"/>
        <dsp:cNvSpPr/>
      </dsp:nvSpPr>
      <dsp:spPr>
        <a:xfrm>
          <a:off x="2869610" y="0"/>
          <a:ext cx="18817" cy="237744"/>
        </a:xfrm>
        <a:prstGeom prst="roundRect">
          <a:avLst>
            <a:gd name="adj" fmla="val 10000"/>
          </a:avLst>
        </a:prstGeom>
      </dsp:spPr>
      <dsp:txXfrm>
        <a:off x="2869610" y="0"/>
        <a:ext cx="18817" cy="237744"/>
      </dsp:txXfrm>
    </dsp:sp>
    <dsp:sp modelId="{133FA19B-34C8-4088-8652-B6A733C50484}">
      <dsp:nvSpPr>
        <dsp:cNvPr id="11" name="Rectangles 10" hidden="1"/>
        <dsp:cNvSpPr/>
      </dsp:nvSpPr>
      <dsp:spPr>
        <a:xfrm>
          <a:off x="3819874" y="1981200"/>
          <a:ext cx="56451" cy="0"/>
        </a:xfrm>
        <a:prstGeom prst="rect">
          <a:avLst/>
        </a:prstGeom>
      </dsp:spPr>
      <dsp:txXfrm>
        <a:off x="3819874" y="1981200"/>
        <a:ext cx="56451" cy="0"/>
      </dsp:txXfrm>
    </dsp:sp>
    <dsp:sp modelId="{AC9606E1-4D18-44CD-A1EF-9FA56DD00374}">
      <dsp:nvSpPr>
        <dsp:cNvPr id="13" name="Rounded Rectangle 12" hidden="1"/>
        <dsp:cNvSpPr/>
      </dsp:nvSpPr>
      <dsp:spPr>
        <a:xfrm>
          <a:off x="4807773" y="0"/>
          <a:ext cx="18817" cy="237744"/>
        </a:xfrm>
        <a:prstGeom prst="roundRect">
          <a:avLst>
            <a:gd name="adj" fmla="val 10000"/>
          </a:avLst>
        </a:prstGeom>
      </dsp:spPr>
      <dsp:txXfrm>
        <a:off x="4807773" y="0"/>
        <a:ext cx="18817" cy="237744"/>
      </dsp:txXfrm>
    </dsp:sp>
    <dsp:sp modelId="{99C2E948-B8F5-4C7C-9400-4C73F454CA3B}">
      <dsp:nvSpPr>
        <dsp:cNvPr id="15" name="Rectangles 14" hidden="1"/>
        <dsp:cNvSpPr/>
      </dsp:nvSpPr>
      <dsp:spPr>
        <a:xfrm>
          <a:off x="5758037" y="1981200"/>
          <a:ext cx="56451" cy="0"/>
        </a:xfrm>
        <a:prstGeom prst="rect">
          <a:avLst/>
        </a:prstGeom>
      </dsp:spPr>
      <dsp:txXfrm>
        <a:off x="5758037" y="1981200"/>
        <a:ext cx="56451" cy="0"/>
      </dsp:txXfrm>
    </dsp:sp>
    <dsp:sp modelId="{1DB7EBDA-4BC1-42BB-9FC1-1C74B05BF499}">
      <dsp:nvSpPr>
        <dsp:cNvPr id="17" name="Rounded Rectangle 16" hidden="1"/>
        <dsp:cNvSpPr/>
      </dsp:nvSpPr>
      <dsp:spPr>
        <a:xfrm>
          <a:off x="6745936" y="0"/>
          <a:ext cx="18817" cy="237744"/>
        </a:xfrm>
        <a:prstGeom prst="roundRect">
          <a:avLst>
            <a:gd name="adj" fmla="val 10000"/>
          </a:avLst>
        </a:prstGeom>
      </dsp:spPr>
      <dsp:txXfrm>
        <a:off x="6745936" y="0"/>
        <a:ext cx="18817" cy="2377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686800" cy="6858000"/>
        <a:chOff x="0" y="0"/>
        <a:chExt cx="8686800" cy="6858000"/>
      </a:xfrm>
    </dsp:grpSpPr>
    <dsp:sp modelId="{C9C6204F-ED80-43BC-B2FD-C88E4E588C57}">
      <dsp:nvSpPr>
        <dsp:cNvPr id="3" name="Rounded Rectangle 2"/>
        <dsp:cNvSpPr/>
      </dsp:nvSpPr>
      <dsp:spPr bwMode="white">
        <a:xfrm>
          <a:off x="0" y="129909"/>
          <a:ext cx="6810659" cy="1650557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7630" tIns="58420" rIns="87630" bIns="58420" anchor="ctr"/>
        <a:lstStyle>
          <a:lvl1pPr algn="ctr">
            <a:defRPr sz="4600"/>
          </a:lvl1pPr>
          <a:lvl2pPr marL="285750" indent="-285750" algn="ctr">
            <a:defRPr sz="3500"/>
          </a:lvl2pPr>
          <a:lvl3pPr marL="571500" indent="-285750" algn="ctr">
            <a:defRPr sz="3500"/>
          </a:lvl3pPr>
          <a:lvl4pPr marL="857250" indent="-285750" algn="ctr">
            <a:defRPr sz="3500"/>
          </a:lvl4pPr>
          <a:lvl5pPr marL="1143000" indent="-285750" algn="ctr">
            <a:defRPr sz="3500"/>
          </a:lvl5pPr>
          <a:lvl6pPr marL="1428750" indent="-285750" algn="ctr">
            <a:defRPr sz="3500"/>
          </a:lvl6pPr>
          <a:lvl7pPr marL="1714500" indent="-285750" algn="ctr">
            <a:defRPr sz="3500"/>
          </a:lvl7pPr>
          <a:lvl8pPr marL="2000250" indent="-285750" algn="ctr">
            <a:defRPr sz="3500"/>
          </a:lvl8pPr>
          <a:lvl9pPr marL="2286000" indent="-285750" algn="ctr">
            <a:defRPr sz="35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noProof="0" dirty="0"/>
            <a:t>Sebagai anggota terbaik, kader ‘Aisyiyah  memiliki </a:t>
          </a:r>
          <a:r>
            <a:rPr lang="en-US" dirty="0"/>
            <a:t>;</a:t>
          </a:r>
        </a:p>
      </dsp:txBody>
      <dsp:txXfrm>
        <a:off x="0" y="129909"/>
        <a:ext cx="6810659" cy="1650557"/>
      </dsp:txXfrm>
    </dsp:sp>
    <dsp:sp modelId="{6A73E66F-E5BC-49E3-9923-C7C696509C30}">
      <dsp:nvSpPr>
        <dsp:cNvPr id="5" name="Freeform 4"/>
        <dsp:cNvSpPr/>
      </dsp:nvSpPr>
      <dsp:spPr bwMode="white">
        <a:xfrm>
          <a:off x="681066" y="1780465"/>
          <a:ext cx="681066" cy="1411721"/>
        </a:xfrm>
        <a:custGeom>
          <a:avLst/>
          <a:gdLst/>
          <a:ahLst/>
          <a:cxnLst/>
          <a:pathLst>
            <a:path w="1073" h="2223">
              <a:moveTo>
                <a:pt x="0" y="0"/>
              </a:moveTo>
              <a:lnTo>
                <a:pt x="0" y="2223"/>
              </a:lnTo>
              <a:lnTo>
                <a:pt x="1073" y="2223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81066" y="1780465"/>
        <a:ext cx="681066" cy="1411721"/>
      </dsp:txXfrm>
    </dsp:sp>
    <dsp:sp modelId="{1B324441-4133-49F6-95CD-D1AA33678306}">
      <dsp:nvSpPr>
        <dsp:cNvPr id="6" name="Rounded Rectangle 5"/>
        <dsp:cNvSpPr/>
      </dsp:nvSpPr>
      <dsp:spPr bwMode="white">
        <a:xfrm>
          <a:off x="1362132" y="2193105"/>
          <a:ext cx="5724949" cy="199816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t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noProof="0" dirty="0">
              <a:solidFill>
                <a:srgbClr val="00B050"/>
              </a:solidFill>
            </a:rPr>
            <a:t>S</a:t>
          </a:r>
          <a:r>
            <a:rPr lang="id-ID" sz="2400" b="1" i="1" noProof="0" dirty="0">
              <a:solidFill>
                <a:srgbClr val="00B050"/>
              </a:solidFill>
            </a:rPr>
            <a:t>eperangkat kompetensi </a:t>
          </a:r>
          <a:r>
            <a:rPr lang="en-US" sz="2400" b="1" i="1" noProof="0" dirty="0">
              <a:solidFill>
                <a:srgbClr val="00B050"/>
              </a:solidFill>
            </a:rPr>
            <a:t> :</a:t>
          </a:r>
          <a:r>
            <a:rPr lang="id-ID" sz="2400" b="1" i="1" noProof="0" dirty="0">
              <a:solidFill>
                <a:srgbClr val="00B050"/>
              </a:solidFill>
            </a:rPr>
            <a:t> </a:t>
          </a:r>
          <a:endParaRPr lang="id-ID" sz="2400" b="1" i="1" noProof="0" dirty="0">
            <a:solidFill>
              <a:srgbClr val="00B050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b="1" i="1" noProof="0" dirty="0">
              <a:solidFill>
                <a:srgbClr val="00B050"/>
              </a:solidFill>
            </a:rPr>
            <a:t>Kompetensi keagamaan, </a:t>
          </a:r>
          <a:endParaRPr lang="id-ID" sz="2400" b="1" i="1" noProof="0" dirty="0">
            <a:solidFill>
              <a:srgbClr val="00B050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b="1" i="1" noProof="0" dirty="0">
              <a:solidFill>
                <a:srgbClr val="00B050"/>
              </a:solidFill>
            </a:rPr>
            <a:t>ideologis, </a:t>
          </a:r>
          <a:endParaRPr lang="id-ID" sz="2400" b="1" i="1" noProof="0" dirty="0">
            <a:solidFill>
              <a:srgbClr val="00B050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b="1" i="1" noProof="0" dirty="0">
              <a:solidFill>
                <a:srgbClr val="00B050"/>
              </a:solidFill>
            </a:rPr>
            <a:t>akademik-keilmuan, </a:t>
          </a:r>
          <a:endParaRPr lang="id-ID" sz="2400" b="1" i="1" noProof="0" dirty="0">
            <a:solidFill>
              <a:srgbClr val="00B050"/>
            </a:solidFill>
          </a:endParaRPr>
        </a:p>
        <a:p>
          <a:pPr marL="228600" lvl="1" indent="-2286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400" b="1" i="1" noProof="0" dirty="0">
              <a:solidFill>
                <a:srgbClr val="00B050"/>
              </a:solidFill>
            </a:rPr>
            <a:t>sosial kemanusiaan </a:t>
          </a:r>
          <a:endParaRPr>
            <a:solidFill>
              <a:schemeClr val="dk1"/>
            </a:solidFill>
          </a:endParaRPr>
        </a:p>
      </dsp:txBody>
      <dsp:txXfrm>
        <a:off x="1362132" y="2193105"/>
        <a:ext cx="5724949" cy="1998164"/>
      </dsp:txXfrm>
    </dsp:sp>
    <dsp:sp modelId="{7820FF0B-D509-4473-93BF-82AC22A23C96}">
      <dsp:nvSpPr>
        <dsp:cNvPr id="7" name="Freeform 6"/>
        <dsp:cNvSpPr/>
      </dsp:nvSpPr>
      <dsp:spPr bwMode="white">
        <a:xfrm>
          <a:off x="681066" y="1780465"/>
          <a:ext cx="681066" cy="3885534"/>
        </a:xfrm>
        <a:custGeom>
          <a:avLst/>
          <a:gdLst/>
          <a:ahLst/>
          <a:cxnLst/>
          <a:pathLst>
            <a:path w="1073" h="6119">
              <a:moveTo>
                <a:pt x="0" y="0"/>
              </a:moveTo>
              <a:lnTo>
                <a:pt x="0" y="6119"/>
              </a:lnTo>
              <a:lnTo>
                <a:pt x="1073" y="611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81066" y="1780465"/>
        <a:ext cx="681066" cy="3885534"/>
      </dsp:txXfrm>
    </dsp:sp>
    <dsp:sp modelId="{E0F11189-EC6A-4301-98CF-B82F28CBCA7B}">
      <dsp:nvSpPr>
        <dsp:cNvPr id="8" name="Rounded Rectangle 7"/>
        <dsp:cNvSpPr/>
      </dsp:nvSpPr>
      <dsp:spPr bwMode="white">
        <a:xfrm>
          <a:off x="1362132" y="4603907"/>
          <a:ext cx="7324668" cy="212418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9054" tIns="39370" rIns="59054" bIns="39370" anchor="t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1" noProof="0" dirty="0">
              <a:solidFill>
                <a:srgbClr val="FF0000"/>
              </a:solidFill>
            </a:rPr>
            <a:t>I</a:t>
          </a:r>
          <a:r>
            <a:rPr lang="id-ID" b="1" i="1" noProof="0" dirty="0">
              <a:solidFill>
                <a:srgbClr val="FF0000"/>
              </a:solidFill>
            </a:rPr>
            <a:t>ntegritas dan komitmen dalam mewujudkan visi-misi organisasi untuk </a:t>
          </a:r>
          <a:endParaRPr lang="id-ID" b="1" i="1" noProof="0" dirty="0">
            <a:solidFill>
              <a:srgbClr val="FF0000"/>
            </a:solidFill>
          </a:endParaRPr>
        </a:p>
        <a:p>
          <a:pPr lvl="1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b="1" i="1" noProof="0" dirty="0">
              <a:solidFill>
                <a:srgbClr val="FF0000"/>
              </a:solidFill>
            </a:rPr>
            <a:t>tegaknya ajaran Islam dan terwujudnya masyarakat Islam yang sebenar-benarnya. </a:t>
          </a:r>
          <a:endParaRPr>
            <a:solidFill>
              <a:schemeClr val="dk1"/>
            </a:solidFill>
          </a:endParaRPr>
        </a:p>
      </dsp:txBody>
      <dsp:txXfrm>
        <a:off x="1362132" y="4603907"/>
        <a:ext cx="7324668" cy="2124184"/>
      </dsp:txXfrm>
    </dsp:sp>
    <dsp:sp modelId="{DEB36B64-2A2A-4D6F-9378-B82874D96732}">
      <dsp:nvSpPr>
        <dsp:cNvPr id="4" name="Rounded Rectangle 3" hidden="1"/>
        <dsp:cNvSpPr/>
      </dsp:nvSpPr>
      <dsp:spPr>
        <a:xfrm>
          <a:off x="0" y="129909"/>
          <a:ext cx="1362132" cy="1650557"/>
        </a:xfrm>
        <a:prstGeom prst="roundRect">
          <a:avLst>
            <a:gd name="adj" fmla="val 10000"/>
          </a:avLst>
        </a:prstGeom>
      </dsp:spPr>
      <dsp:txXfrm>
        <a:off x="0" y="129909"/>
        <a:ext cx="1362132" cy="16505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2F96B-24B7-4369-AD87-B5FB6650C58A}">
      <dsp:nvSpPr>
        <dsp:cNvPr id="0" name=""/>
        <dsp:cNvSpPr/>
      </dsp:nvSpPr>
      <dsp:spPr>
        <a:xfrm rot="5400000">
          <a:off x="-1322422" y="1722080"/>
          <a:ext cx="4604276" cy="2064783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900" b="1" kern="1200"/>
            <a:t>PHIWM</a:t>
          </a:r>
          <a:endParaRPr lang="en-GB" sz="4900" kern="1200"/>
        </a:p>
      </dsp:txBody>
      <dsp:txXfrm rot="-5400000">
        <a:off x="-52676" y="1484726"/>
        <a:ext cx="2064783" cy="2539493"/>
      </dsp:txXfrm>
    </dsp:sp>
    <dsp:sp modelId="{803D86DB-125E-4231-9EFA-7D5CE21C0923}">
      <dsp:nvSpPr>
        <dsp:cNvPr id="0" name=""/>
        <dsp:cNvSpPr/>
      </dsp:nvSpPr>
      <dsp:spPr>
        <a:xfrm rot="5400000">
          <a:off x="3156878" y="-1237573"/>
          <a:ext cx="3875274" cy="6375521"/>
        </a:xfrm>
        <a:prstGeom prst="round2Same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400" kern="1200" dirty="0"/>
            <a:t>Seperangkat nilai dan norma Islami </a:t>
          </a:r>
          <a:endParaRPr lang="en-GB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400" kern="1200" dirty="0"/>
            <a:t>yang bersumber pada al-Qur’an dan Sunnah, </a:t>
          </a:r>
          <a:endParaRPr lang="en-GB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400" kern="1200" dirty="0"/>
            <a:t>untuk menjadi pola bagi tingkah laku warga Muhammadiyah </a:t>
          </a:r>
          <a:endParaRPr lang="en-GB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400" kern="1200" dirty="0"/>
            <a:t>dalam menjalani kehidupan sehari-hari, </a:t>
          </a:r>
          <a:endParaRPr lang="en-GB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400" kern="1200" dirty="0"/>
            <a:t>sehingga tercermin kepribadian Islami </a:t>
          </a:r>
          <a:endParaRPr lang="en-GB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400" kern="1200" dirty="0"/>
            <a:t>menuju terwujudnya masyarakat Islam yang sebenar-benarnya.</a:t>
          </a:r>
          <a:endParaRPr lang="en-GB" sz="2400" kern="1200" dirty="0"/>
        </a:p>
      </dsp:txBody>
      <dsp:txXfrm rot="-5400000">
        <a:off x="1906755" y="201725"/>
        <a:ext cx="6186346" cy="34969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30967-8A2B-4091-9108-03F50932C1F5}">
      <dsp:nvSpPr>
        <dsp:cNvPr id="0" name=""/>
        <dsp:cNvSpPr/>
      </dsp:nvSpPr>
      <dsp:spPr>
        <a:xfrm>
          <a:off x="0" y="65355"/>
          <a:ext cx="8291264" cy="339768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- </a:t>
          </a:r>
          <a:r>
            <a:rPr lang="en-GB" sz="2200" b="1" kern="1200" dirty="0" err="1"/>
            <a:t>Perubahan</a:t>
          </a:r>
          <a:r>
            <a:rPr lang="en-GB" sz="2200" b="1" kern="1200" dirty="0"/>
            <a:t> </a:t>
          </a:r>
          <a:r>
            <a:rPr lang="en-GB" sz="2200" b="1" kern="1200" dirty="0" err="1"/>
            <a:t>sosial-politik</a:t>
          </a:r>
          <a:r>
            <a:rPr lang="en-GB" sz="2200" b="1" kern="1200" dirty="0"/>
            <a:t> </a:t>
          </a:r>
          <a:r>
            <a:rPr lang="en-GB" sz="2200" b="1" kern="1200" dirty="0" err="1"/>
            <a:t>dalam</a:t>
          </a:r>
          <a:r>
            <a:rPr lang="en-GB" sz="2200" b="1" kern="1200" dirty="0"/>
            <a:t> </a:t>
          </a:r>
          <a:r>
            <a:rPr lang="en-GB" sz="2200" b="1" kern="1200" dirty="0" err="1"/>
            <a:t>kehidupan</a:t>
          </a:r>
          <a:r>
            <a:rPr lang="en-GB" sz="2200" b="1" kern="1200" dirty="0"/>
            <a:t> </a:t>
          </a:r>
          <a:r>
            <a:rPr lang="en-GB" sz="2200" b="1" kern="1200" dirty="0" err="1"/>
            <a:t>nasional</a:t>
          </a:r>
          <a:r>
            <a:rPr lang="en-GB" sz="2200" b="1" kern="1200" dirty="0"/>
            <a:t> di era  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   </a:t>
          </a:r>
          <a:r>
            <a:rPr lang="en-GB" sz="2200" b="1" kern="1200" dirty="0" err="1"/>
            <a:t>reformasi</a:t>
          </a:r>
          <a:r>
            <a:rPr lang="en-GB" sz="2200" b="1" kern="1200" dirty="0"/>
            <a:t>. 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- </a:t>
          </a:r>
          <a:r>
            <a:rPr lang="en-GB" sz="2200" b="1" kern="1200" dirty="0" err="1"/>
            <a:t>Perubahan</a:t>
          </a:r>
          <a:r>
            <a:rPr lang="en-GB" sz="2200" b="1" kern="1200" dirty="0"/>
            <a:t> </a:t>
          </a:r>
          <a:r>
            <a:rPr lang="en-GB" sz="2200" b="1" kern="1200" dirty="0" err="1"/>
            <a:t>alam</a:t>
          </a:r>
          <a:r>
            <a:rPr lang="en-GB" sz="2200" b="1" kern="1200" dirty="0"/>
            <a:t> </a:t>
          </a:r>
          <a:r>
            <a:rPr lang="en-GB" sz="2200" b="1" kern="1200" dirty="0" err="1"/>
            <a:t>pikiran</a:t>
          </a:r>
          <a:r>
            <a:rPr lang="en-GB" sz="2200" b="1" kern="1200" dirty="0"/>
            <a:t> </a:t>
          </a:r>
          <a:r>
            <a:rPr lang="en-GB" sz="2200" b="1" kern="1200" dirty="0" err="1"/>
            <a:t>memasuki</a:t>
          </a:r>
          <a:r>
            <a:rPr lang="en-GB" sz="2200" b="1" kern="1200" dirty="0"/>
            <a:t> </a:t>
          </a:r>
          <a:r>
            <a:rPr lang="en-GB" sz="2200" b="1" kern="1200" dirty="0" err="1"/>
            <a:t>abad</a:t>
          </a:r>
          <a:r>
            <a:rPr lang="en-GB" sz="2200" b="1" kern="1200" dirty="0"/>
            <a:t> 21 yang </a:t>
          </a:r>
          <a:r>
            <a:rPr lang="en-GB" sz="2200" b="1" kern="1200" dirty="0" err="1"/>
            <a:t>cenderung</a:t>
          </a:r>
          <a:r>
            <a:rPr lang="en-GB" sz="2200" b="1" kern="1200" dirty="0"/>
            <a:t> 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   </a:t>
          </a:r>
          <a:r>
            <a:rPr lang="en-GB" sz="2200" b="1" kern="1200" dirty="0" err="1"/>
            <a:t>pragmatis</a:t>
          </a:r>
          <a:r>
            <a:rPr lang="en-GB" sz="2200" b="1" kern="1200" dirty="0"/>
            <a:t>, </a:t>
          </a:r>
          <a:r>
            <a:rPr lang="en-GB" sz="2200" b="1" kern="1200" dirty="0" err="1"/>
            <a:t>materialistis</a:t>
          </a:r>
          <a:r>
            <a:rPr lang="en-GB" sz="2200" b="1" kern="1200" dirty="0"/>
            <a:t>, </a:t>
          </a:r>
          <a:r>
            <a:rPr lang="en-GB" sz="2200" b="1" kern="1200" dirty="0" err="1"/>
            <a:t>hedonistis</a:t>
          </a:r>
          <a:r>
            <a:rPr lang="en-GB" sz="2200" b="1" kern="1200" dirty="0"/>
            <a:t>, </a:t>
          </a:r>
          <a:r>
            <a:rPr lang="en-GB" sz="2200" b="1" kern="1200" dirty="0" err="1"/>
            <a:t>dan</a:t>
          </a:r>
          <a:r>
            <a:rPr lang="en-GB" sz="2200" b="1" kern="1200" dirty="0"/>
            <a:t> </a:t>
          </a:r>
          <a:r>
            <a:rPr lang="en-GB" sz="2200" b="1" kern="1200" dirty="0" err="1"/>
            <a:t>budaya</a:t>
          </a:r>
          <a:r>
            <a:rPr lang="en-GB" sz="2200" b="1" kern="1200" dirty="0"/>
            <a:t> </a:t>
          </a:r>
          <a:r>
            <a:rPr lang="en-GB" sz="2200" b="1" kern="1200" dirty="0" err="1"/>
            <a:t>inderawi</a:t>
          </a:r>
          <a:r>
            <a:rPr lang="en-GB" sz="2200" b="1" kern="1200" dirty="0"/>
            <a:t> yang 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   </a:t>
          </a:r>
          <a:r>
            <a:rPr lang="en-GB" sz="2200" b="1" kern="1200" dirty="0" err="1"/>
            <a:t>sekuler</a:t>
          </a:r>
          <a:r>
            <a:rPr lang="en-GB" sz="2200" b="1" kern="1200" dirty="0"/>
            <a:t>. 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- </a:t>
          </a:r>
          <a:r>
            <a:rPr lang="en-GB" sz="2200" b="1" kern="1200" dirty="0" err="1"/>
            <a:t>Penetrasi</a:t>
          </a:r>
          <a:r>
            <a:rPr lang="en-GB" sz="2200" b="1" kern="1200" dirty="0"/>
            <a:t> </a:t>
          </a:r>
          <a:r>
            <a:rPr lang="en-GB" sz="2200" b="1" kern="1200" dirty="0" err="1"/>
            <a:t>budaya</a:t>
          </a:r>
          <a:r>
            <a:rPr lang="en-GB" sz="2200" b="1" kern="1200" dirty="0"/>
            <a:t> </a:t>
          </a:r>
          <a:r>
            <a:rPr lang="en-GB" sz="2200" b="1" kern="1200" dirty="0" err="1"/>
            <a:t>asing</a:t>
          </a:r>
          <a:r>
            <a:rPr lang="en-GB" sz="2200" b="1" kern="1200" dirty="0"/>
            <a:t> </a:t>
          </a:r>
          <a:r>
            <a:rPr lang="en-GB" sz="2200" b="1" kern="1200" dirty="0" err="1"/>
            <a:t>dan</a:t>
          </a:r>
          <a:r>
            <a:rPr lang="en-GB" sz="2200" b="1" kern="1200" dirty="0"/>
            <a:t> </a:t>
          </a:r>
          <a:r>
            <a:rPr lang="en-GB" sz="2200" b="1" kern="1200" dirty="0" err="1"/>
            <a:t>multikulturalisme</a:t>
          </a:r>
          <a:r>
            <a:rPr lang="en-GB" sz="2200" b="1" kern="1200" dirty="0"/>
            <a:t> di era </a:t>
          </a:r>
          <a:r>
            <a:rPr lang="en-GB" sz="2200" b="1" kern="1200" dirty="0" err="1"/>
            <a:t>globalisasi</a:t>
          </a:r>
          <a:r>
            <a:rPr lang="en-GB" sz="2200" b="1" kern="1200" dirty="0"/>
            <a:t>. 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   </a:t>
          </a:r>
          <a:r>
            <a:rPr lang="en-GB" sz="2200" b="1" kern="1200" dirty="0" err="1"/>
            <a:t>Perubahan</a:t>
          </a:r>
          <a:r>
            <a:rPr lang="en-GB" sz="2200" b="1" kern="1200" dirty="0"/>
            <a:t> </a:t>
          </a:r>
          <a:r>
            <a:rPr lang="en-GB" sz="2200" b="1" kern="1200" dirty="0" err="1"/>
            <a:t>orientasi</a:t>
          </a:r>
          <a:r>
            <a:rPr lang="en-GB" sz="2200" b="1" kern="1200" dirty="0"/>
            <a:t> </a:t>
          </a:r>
          <a:r>
            <a:rPr lang="en-GB" sz="2200" b="1" kern="1200" dirty="0" err="1"/>
            <a:t>nilai</a:t>
          </a:r>
          <a:r>
            <a:rPr lang="en-GB" sz="2200" b="1" kern="1200" dirty="0"/>
            <a:t> </a:t>
          </a:r>
          <a:r>
            <a:rPr lang="en-GB" sz="2200" b="1" kern="1200" dirty="0" err="1"/>
            <a:t>dan</a:t>
          </a:r>
          <a:r>
            <a:rPr lang="en-GB" sz="2200" b="1" kern="1200" dirty="0"/>
            <a:t> </a:t>
          </a:r>
          <a:r>
            <a:rPr lang="en-GB" sz="2200" b="1" kern="1200" dirty="0" err="1"/>
            <a:t>sikap</a:t>
          </a:r>
          <a:r>
            <a:rPr lang="en-GB" sz="2200" b="1" kern="1200" dirty="0"/>
            <a:t> </a:t>
          </a:r>
          <a:r>
            <a:rPr lang="en-GB" sz="2200" b="1" kern="1200" dirty="0" err="1"/>
            <a:t>dalam</a:t>
          </a:r>
          <a:r>
            <a:rPr lang="en-GB" sz="2200" b="1" kern="1200" dirty="0"/>
            <a:t> </a:t>
          </a:r>
          <a:r>
            <a:rPr lang="en-GB" sz="2200" b="1" kern="1200" dirty="0" err="1"/>
            <a:t>ber-Muhammadiyah</a:t>
          </a:r>
          <a:r>
            <a:rPr lang="en-GB" sz="2200" b="1" kern="1200" dirty="0"/>
            <a:t> </a:t>
          </a:r>
        </a:p>
      </dsp:txBody>
      <dsp:txXfrm>
        <a:off x="165861" y="231216"/>
        <a:ext cx="7959542" cy="30659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BAC6C-2D95-4D0E-8794-35E1A0F08EBB}">
      <dsp:nvSpPr>
        <dsp:cNvPr id="0" name=""/>
        <dsp:cNvSpPr/>
      </dsp:nvSpPr>
      <dsp:spPr>
        <a:xfrm>
          <a:off x="0" y="0"/>
          <a:ext cx="3888433" cy="1301006"/>
        </a:xfrm>
        <a:prstGeom prst="ellipse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400" kern="1200" dirty="0"/>
            <a:t>PHIWM</a:t>
          </a:r>
        </a:p>
      </dsp:txBody>
      <dsp:txXfrm>
        <a:off x="569448" y="190528"/>
        <a:ext cx="2749537" cy="9199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CE425-C212-4B44-9E83-CA2C4B716BC4}">
      <dsp:nvSpPr>
        <dsp:cNvPr id="0" name=""/>
        <dsp:cNvSpPr/>
      </dsp:nvSpPr>
      <dsp:spPr>
        <a:xfrm>
          <a:off x="2438401" y="0"/>
          <a:ext cx="3352796" cy="11430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2</a:t>
          </a:r>
        </a:p>
      </dsp:txBody>
      <dsp:txXfrm>
        <a:off x="2929407" y="167388"/>
        <a:ext cx="2370784" cy="808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#1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#19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#20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#1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#2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#2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#2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#2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stBulletLvl" val="2"/>
              <dgm:param type="txAnchorHorzCh" val="ctr"/>
              <dgm:param type="txAnchorVert" val="mid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5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#5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#5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#5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#5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#6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#6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#6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#6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F8F95-6F1C-446D-9FCB-4FE6FC6CCFC2}" type="datetimeFigureOut">
              <a:rPr lang="en-ID" smtClean="0"/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A280D-588B-450B-AFCB-5CEC7CD025A8}" type="slidenum">
              <a:rPr lang="en-ID" smtClean="0"/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B6EAED5A-9794-4C53-A4DF-FD9CEEBC007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B73D0B-2B09-42FF-9F32-631F22BE9DBF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5530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5530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64AFE3CE-DF5D-4078-AAC5-8F7968CFA791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2838EA5-1434-4CDF-93DF-3D5189BE9D8E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554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554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A6AD71D6-BBD4-4099-A232-B9BD2F13185D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5942A36-308C-44E8-8FC7-B752C371E23E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656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656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841B125C-7DC3-4016-973E-759D383D07E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75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BC265FC5-4CD9-4148-AECC-49C80CABF42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3EFCB2D-FA4C-4E9E-A31D-F5DAC48A9E59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8612" name="Rectangle 2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  <p:sp>
        <p:nvSpPr>
          <p:cNvPr id="68613" name="Rectangle 3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E6D3B086-4BA0-428E-A77B-98E5E22C6FF1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C7FCD6B-93D5-43D8-8E2F-2EAB24DFF105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963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963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84CEA18A-A502-4BB5-AE55-F7BAC80F6FA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11EB349-248D-42F2-8ABD-3D71615AC3DF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7066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7066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C131495B-B553-4277-A460-8F0761B9DE0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737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360D06A1-B7B3-4A7E-BB02-CF51704C1D7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747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E6A79E6E-EEED-45F8-B652-CE5DDD2F57D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757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96ECF76B-9478-42C3-8808-B81BFCD5E0A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80D2420-1E55-43D7-91C7-294B410227D2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7885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7885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E43F7CD8-EE5C-4B03-A875-E7AD84E674F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563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F8E42AF9-1B29-434A-8D4C-98480F4FCE8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F764BFD-DA9F-4D52-9B7C-C08C63F0E3FE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7987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7987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BB899C06-853D-42D2-9985-4EAD31AE78C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25462E8-61CC-4FEA-99CF-EA81601B2E26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8090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8090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BC6EBC4F-1665-422E-BD0F-FD412B7E715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82B2EF3-9A6D-4E46-B890-723B234F2929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8192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8192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E2237EBF-2020-40AB-ACED-1174CE60EAC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E99FB49-A184-43A7-922A-72736F3BC4D0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8499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8499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80772CF0-E601-4F0F-89C5-680F70C8C91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890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6CBFC3BC-5AC4-43ED-BB74-9E229C3A97E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EA7224D-9C80-4808-9FB2-05C216C64415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9011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011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F0D71B7E-BD96-48F7-82DA-6924BE5A1A1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11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070524B3-4F7E-4168-82AF-D670C81478D9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21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BCB68B43-A8C4-4E13-B825-EFBFAA0C0E9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31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1D84E45A-AE4E-452C-9A67-56A146E5A0C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42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93C68EB9-4737-466D-879B-F67C348E495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573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911F10BB-7E92-4375-9274-00410779DDC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52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57D35222-B5B1-4C99-9E18-77A9027B4C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62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F8BC5551-003F-4807-A776-4CD07023B34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72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981CD838-86EF-4494-B0D5-CAE85C54206D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83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D636FEAC-A16F-4E20-A216-CF24E251D97D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993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15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3" name="Shape 156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DB4BF4F1-8C7D-47C0-BF36-1A1CD6271EC9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CC35D93-48B1-48E6-95BE-284FFC781B49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5939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5939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8A834BCE-D53A-45F3-99AE-CA8BFD76FD3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14DC20E-C7BD-4015-B8C2-1F756DC4C700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042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042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69B23B75-83DA-4C3A-A859-95CD45FFD590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14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D089EBC2-10FF-4263-BCBD-AD73E3FFF74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C1757DB-4485-4DAA-B4E3-B1B06A33C099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246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246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C31D8989-BEE4-4063-98CD-4D18F355DBE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D82E183-5183-4C9B-8776-1B6E1CED8DE8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349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349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/>
            <a:fld id="{2D13C192-81D2-456C-926D-1A6DC039C677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AEB8779-9241-4D60-A8A6-6FA94C2F25F8}" type="slidenum">
              <a:rPr lang="en-US" altLang="en-US" sz="1200">
                <a:solidFill>
                  <a:srgbClr val="FFFFFF"/>
                </a:solidFill>
              </a:rPr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6451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</p:spPr>
      </p:sp>
      <p:sp>
        <p:nvSpPr>
          <p:cNvPr id="6451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7E3D-2649-45F5-8891-3CC5E7BBCD1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0066C-31E7-40F8-878B-E9294098BAD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42DB-27B4-4AF2-AA64-059DA630A9DE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E49D3-2A95-41BB-8684-F482A7F11E19}" type="slidenum">
              <a:rPr lang="en-ID" smtClean="0"/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3.xml"/><Relationship Id="rId8" Type="http://schemas.openxmlformats.org/officeDocument/2006/relationships/diagramQuickStyle" Target="../diagrams/quickStyle33.xml"/><Relationship Id="rId7" Type="http://schemas.openxmlformats.org/officeDocument/2006/relationships/diagramLayout" Target="../diagrams/layout33.xml"/><Relationship Id="rId6" Type="http://schemas.openxmlformats.org/officeDocument/2006/relationships/diagramData" Target="../diagrams/data33.xml"/><Relationship Id="rId5" Type="http://schemas.microsoft.com/office/2007/relationships/diagramDrawing" Target="../diagrams/drawing32.xml"/><Relationship Id="rId4" Type="http://schemas.openxmlformats.org/officeDocument/2006/relationships/diagramColors" Target="../diagrams/colors32.xml"/><Relationship Id="rId3" Type="http://schemas.openxmlformats.org/officeDocument/2006/relationships/diagramQuickStyle" Target="../diagrams/quickStyle32.xml"/><Relationship Id="rId2" Type="http://schemas.openxmlformats.org/officeDocument/2006/relationships/diagramLayout" Target="../diagrams/layout32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33.xml"/><Relationship Id="rId1" Type="http://schemas.openxmlformats.org/officeDocument/2006/relationships/diagramData" Target="../diagrams/data32.xml"/></Relationships>
</file>

<file path=ppt/slides/_rels/slide101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5.xml"/><Relationship Id="rId8" Type="http://schemas.openxmlformats.org/officeDocument/2006/relationships/diagramQuickStyle" Target="../diagrams/quickStyle35.xml"/><Relationship Id="rId7" Type="http://schemas.openxmlformats.org/officeDocument/2006/relationships/diagramLayout" Target="../diagrams/layout35.xml"/><Relationship Id="rId6" Type="http://schemas.openxmlformats.org/officeDocument/2006/relationships/diagramData" Target="../diagrams/data35.xml"/><Relationship Id="rId5" Type="http://schemas.microsoft.com/office/2007/relationships/diagramDrawing" Target="../diagrams/drawing34.xml"/><Relationship Id="rId4" Type="http://schemas.openxmlformats.org/officeDocument/2006/relationships/diagramColors" Target="../diagrams/colors34.xml"/><Relationship Id="rId3" Type="http://schemas.openxmlformats.org/officeDocument/2006/relationships/diagramQuickStyle" Target="../diagrams/quickStyle34.xml"/><Relationship Id="rId2" Type="http://schemas.openxmlformats.org/officeDocument/2006/relationships/diagramLayout" Target="../diagrams/layout34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35.xml"/><Relationship Id="rId1" Type="http://schemas.openxmlformats.org/officeDocument/2006/relationships/diagramData" Target="../diagrams/data3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wmf"/><Relationship Id="rId2" Type="http://schemas.openxmlformats.org/officeDocument/2006/relationships/image" Target="../media/image45.png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GIF"/><Relationship Id="rId1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GIF"/><Relationship Id="rId1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wmf"/><Relationship Id="rId1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wmf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42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1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" Type="http://schemas.openxmlformats.org/officeDocument/2006/relationships/diagramData" Target="../diagrams/data11.xml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2.xml"/><Relationship Id="rId4" Type="http://schemas.openxmlformats.org/officeDocument/2006/relationships/diagramColors" Target="../diagrams/colors12.xml"/><Relationship Id="rId3" Type="http://schemas.openxmlformats.org/officeDocument/2006/relationships/diagramQuickStyle" Target="../diagrams/quickStyle12.xml"/><Relationship Id="rId2" Type="http://schemas.openxmlformats.org/officeDocument/2006/relationships/diagramLayout" Target="../diagrams/layout12.xml"/><Relationship Id="rId1" Type="http://schemas.openxmlformats.org/officeDocument/2006/relationships/diagramData" Target="../diagrams/data12.xml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" Type="http://schemas.openxmlformats.org/officeDocument/2006/relationships/diagramData" Target="../diagrams/data13.xml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4.xml"/><Relationship Id="rId4" Type="http://schemas.openxmlformats.org/officeDocument/2006/relationships/diagramColors" Target="../diagrams/colors14.xml"/><Relationship Id="rId3" Type="http://schemas.openxmlformats.org/officeDocument/2006/relationships/diagramQuickStyle" Target="../diagrams/quickStyle14.xml"/><Relationship Id="rId2" Type="http://schemas.openxmlformats.org/officeDocument/2006/relationships/diagramLayout" Target="../diagrams/layout14.xml"/><Relationship Id="rId1" Type="http://schemas.openxmlformats.org/officeDocument/2006/relationships/diagramData" Target="../diagrams/data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5.xml"/><Relationship Id="rId4" Type="http://schemas.openxmlformats.org/officeDocument/2006/relationships/diagramColors" Target="../diagrams/colors15.xml"/><Relationship Id="rId3" Type="http://schemas.openxmlformats.org/officeDocument/2006/relationships/diagramQuickStyle" Target="../diagrams/quickStyle15.xml"/><Relationship Id="rId2" Type="http://schemas.openxmlformats.org/officeDocument/2006/relationships/diagramLayout" Target="../diagrams/layout15.xml"/><Relationship Id="rId1" Type="http://schemas.openxmlformats.org/officeDocument/2006/relationships/diagramData" Target="../diagrams/data15.xml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7.xml"/><Relationship Id="rId8" Type="http://schemas.openxmlformats.org/officeDocument/2006/relationships/diagramQuickStyle" Target="../diagrams/quickStyle17.xml"/><Relationship Id="rId7" Type="http://schemas.openxmlformats.org/officeDocument/2006/relationships/diagramLayout" Target="../diagrams/layout17.xml"/><Relationship Id="rId6" Type="http://schemas.openxmlformats.org/officeDocument/2006/relationships/diagramData" Target="../diagrams/data17.xml"/><Relationship Id="rId5" Type="http://schemas.microsoft.com/office/2007/relationships/diagramDrawing" Target="../diagrams/drawing16.xml"/><Relationship Id="rId4" Type="http://schemas.openxmlformats.org/officeDocument/2006/relationships/diagramColors" Target="../diagrams/colors16.xml"/><Relationship Id="rId3" Type="http://schemas.openxmlformats.org/officeDocument/2006/relationships/diagramQuickStyle" Target="../diagrams/quickStyle16.xml"/><Relationship Id="rId2" Type="http://schemas.openxmlformats.org/officeDocument/2006/relationships/diagramLayout" Target="../diagrams/layout16.xml"/><Relationship Id="rId11" Type="http://schemas.openxmlformats.org/officeDocument/2006/relationships/slideLayout" Target="../slideLayouts/slideLayout4.xml"/><Relationship Id="rId10" Type="http://schemas.microsoft.com/office/2007/relationships/diagramDrawing" Target="../diagrams/drawing17.xml"/><Relationship Id="rId1" Type="http://schemas.openxmlformats.org/officeDocument/2006/relationships/diagramData" Target="../diagrams/data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image" Target="../media/image56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image" Target="../media/image5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png"/><Relationship Id="rId5" Type="http://schemas.microsoft.com/office/2007/relationships/diagramDrawing" Target="../diagrams/drawing20.xml"/><Relationship Id="rId4" Type="http://schemas.openxmlformats.org/officeDocument/2006/relationships/diagramColors" Target="../diagrams/colors20.xml"/><Relationship Id="rId3" Type="http://schemas.openxmlformats.org/officeDocument/2006/relationships/diagramQuickStyle" Target="../diagrams/quickStyle20.xml"/><Relationship Id="rId2" Type="http://schemas.openxmlformats.org/officeDocument/2006/relationships/diagramLayout" Target="../diagrams/layout20.xml"/><Relationship Id="rId1" Type="http://schemas.openxmlformats.org/officeDocument/2006/relationships/diagramData" Target="../diagrams/data2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image" Target="../media/image68.jpeg"/></Relationships>
</file>

<file path=ppt/slides/_rels/slide9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image" Target="../media/image70.jpeg"/></Relationships>
</file>

<file path=ppt/slides/_rels/slide9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3.png"/><Relationship Id="rId7" Type="http://schemas.openxmlformats.org/officeDocument/2006/relationships/image" Target="../media/image72.jpeg"/><Relationship Id="rId6" Type="http://schemas.openxmlformats.org/officeDocument/2006/relationships/image" Target="../media/image71.png"/><Relationship Id="rId5" Type="http://schemas.microsoft.com/office/2007/relationships/diagramDrawing" Target="../diagrams/drawing24.xml"/><Relationship Id="rId4" Type="http://schemas.openxmlformats.org/officeDocument/2006/relationships/diagramColors" Target="../diagrams/colors24.xml"/><Relationship Id="rId3" Type="http://schemas.openxmlformats.org/officeDocument/2006/relationships/diagramQuickStyle" Target="../diagrams/quickStyle24.xml"/><Relationship Id="rId2" Type="http://schemas.openxmlformats.org/officeDocument/2006/relationships/diagramLayout" Target="../diagrams/layout24.xml"/><Relationship Id="rId1" Type="http://schemas.openxmlformats.org/officeDocument/2006/relationships/diagramData" Target="../diagrams/data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image" Target="../media/image7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8.jpeg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image" Target="../media/image77.jpeg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9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7.xml"/><Relationship Id="rId4" Type="http://schemas.openxmlformats.org/officeDocument/2006/relationships/diagramColors" Target="../diagrams/colors27.xml"/><Relationship Id="rId3" Type="http://schemas.openxmlformats.org/officeDocument/2006/relationships/diagramQuickStyle" Target="../diagrams/quickStyle27.xml"/><Relationship Id="rId2" Type="http://schemas.openxmlformats.org/officeDocument/2006/relationships/diagramLayout" Target="../diagrams/layout27.xml"/><Relationship Id="rId1" Type="http://schemas.openxmlformats.org/officeDocument/2006/relationships/diagramData" Target="../diagrams/data27.xml"/></Relationships>
</file>

<file path=ppt/slides/_rels/slide9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9.xml"/><Relationship Id="rId8" Type="http://schemas.openxmlformats.org/officeDocument/2006/relationships/diagramQuickStyle" Target="../diagrams/quickStyle29.xml"/><Relationship Id="rId7" Type="http://schemas.openxmlformats.org/officeDocument/2006/relationships/diagramLayout" Target="../diagrams/layout29.xml"/><Relationship Id="rId6" Type="http://schemas.openxmlformats.org/officeDocument/2006/relationships/diagramData" Target="../diagrams/data29.xml"/><Relationship Id="rId5" Type="http://schemas.microsoft.com/office/2007/relationships/diagramDrawing" Target="../diagrams/drawing28.xml"/><Relationship Id="rId4" Type="http://schemas.openxmlformats.org/officeDocument/2006/relationships/diagramColors" Target="../diagrams/colors28.xml"/><Relationship Id="rId3" Type="http://schemas.openxmlformats.org/officeDocument/2006/relationships/diagramQuickStyle" Target="../diagrams/quickStyle28.xml"/><Relationship Id="rId2" Type="http://schemas.openxmlformats.org/officeDocument/2006/relationships/diagramLayout" Target="../diagrams/layout28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29.xml"/><Relationship Id="rId1" Type="http://schemas.openxmlformats.org/officeDocument/2006/relationships/diagramData" Target="../diagrams/data28.xml"/></Relationships>
</file>

<file path=ppt/slides/_rels/slide9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1.xml"/><Relationship Id="rId8" Type="http://schemas.openxmlformats.org/officeDocument/2006/relationships/diagramQuickStyle" Target="../diagrams/quickStyle31.xml"/><Relationship Id="rId7" Type="http://schemas.openxmlformats.org/officeDocument/2006/relationships/diagramLayout" Target="../diagrams/layout31.xml"/><Relationship Id="rId6" Type="http://schemas.openxmlformats.org/officeDocument/2006/relationships/diagramData" Target="../diagrams/data31.xml"/><Relationship Id="rId5" Type="http://schemas.microsoft.com/office/2007/relationships/diagramDrawing" Target="../diagrams/drawing30.xml"/><Relationship Id="rId4" Type="http://schemas.openxmlformats.org/officeDocument/2006/relationships/diagramColors" Target="../diagrams/colors30.xml"/><Relationship Id="rId3" Type="http://schemas.openxmlformats.org/officeDocument/2006/relationships/diagramQuickStyle" Target="../diagrams/quickStyle30.xml"/><Relationship Id="rId2" Type="http://schemas.openxmlformats.org/officeDocument/2006/relationships/diagramLayout" Target="../diagrams/layout30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31.xml"/><Relationship Id="rId1" Type="http://schemas.openxmlformats.org/officeDocument/2006/relationships/diagramData" Target="../diagrams/data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060" y="1122680"/>
            <a:ext cx="9425940" cy="4135120"/>
          </a:xfrm>
        </p:spPr>
        <p:txBody>
          <a:bodyPr>
            <a:normAutofit fontScale="90000"/>
          </a:bodyPr>
          <a:lstStyle/>
          <a:p>
            <a:br>
              <a:rPr lang="en-US" dirty="0" err="1"/>
            </a:br>
            <a:br>
              <a:rPr lang="en-US" dirty="0" err="1"/>
            </a:br>
            <a:br>
              <a:rPr lang="en-US" dirty="0" err="1"/>
            </a:br>
            <a:r>
              <a:rPr lang="en-US" dirty="0" err="1"/>
              <a:t>Aktualisasi</a:t>
            </a:r>
            <a:r>
              <a:rPr lang="en-US" dirty="0"/>
              <a:t> spirit </a:t>
            </a:r>
            <a:r>
              <a:rPr lang="en-US" dirty="0" err="1"/>
              <a:t>Profesional</a:t>
            </a:r>
            <a:r>
              <a:rPr lang="en-US" dirty="0"/>
              <a:t> </a:t>
            </a:r>
            <a:r>
              <a:rPr lang="en-US" dirty="0" err="1"/>
              <a:t>Qur’ani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dunia </a:t>
            </a:r>
            <a:r>
              <a:rPr lang="en-US" dirty="0" err="1"/>
              <a:t>kerja</a:t>
            </a:r>
            <a:endParaRPr lang="en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92020"/>
            <a:ext cx="8963660" cy="4123055"/>
          </a:xfrm>
        </p:spPr>
        <p:txBody>
          <a:bodyPr/>
          <a:lstStyle/>
          <a:p>
            <a:endParaRPr lang="id-ID" altLang="zh-CN" dirty="0">
              <a:sym typeface="+mn-ea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30" y="260350"/>
            <a:ext cx="2857500" cy="14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3276600" y="30480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MOTIVASI MURNI MATERI</a:t>
            </a:r>
            <a:endParaRPr lang="en-US" altLang="en-US" sz="4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196976"/>
            <a:ext cx="299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268414"/>
            <a:ext cx="3529012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3429000"/>
            <a:ext cx="18415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grpSp>
        <p:nvGrpSpPr>
          <p:cNvPr id="20486" name="Group 5"/>
          <p:cNvGrpSpPr/>
          <p:nvPr/>
        </p:nvGrpSpPr>
        <p:grpSpPr bwMode="auto">
          <a:xfrm>
            <a:off x="3767139" y="4767263"/>
            <a:ext cx="5233987" cy="1422400"/>
            <a:chOff x="1413" y="3003"/>
            <a:chExt cx="3297" cy="896"/>
          </a:xfrm>
        </p:grpSpPr>
        <p:pic>
          <p:nvPicPr>
            <p:cNvPr id="2048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" y="3003"/>
              <a:ext cx="3297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2003" y="3244"/>
              <a:ext cx="2116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</a:rPr>
                <a:t>KISAH LOMBA LOMBA SIRKUS</a:t>
              </a:r>
              <a:endParaRPr lang="en-US" altLang="en-US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838200" y="0"/>
          <a:ext cx="10515600" cy="10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1" y="1149927"/>
          <a:ext cx="11596254" cy="554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838200" y="147919"/>
          <a:ext cx="10515600" cy="1035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183341"/>
          <a:ext cx="12191999" cy="5526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newsflash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id-ID" altLang="en-US"/>
              <a:t>Terima kasih </a:t>
            </a:r>
            <a:endParaRPr lang="id-ID" altLang="en-US"/>
          </a:p>
        </p:txBody>
      </p:sp>
      <p:pic>
        <p:nvPicPr>
          <p:cNvPr id="1027" name="Picture 3" descr="D:\flower natural\putih besar dan putih-putih kecil.jpg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1318895"/>
            <a:ext cx="9689465" cy="522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2424114" y="304800"/>
            <a:ext cx="7939087" cy="9144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54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Aktualisasi </a:t>
            </a:r>
            <a:r>
              <a:rPr lang="en-US" sz="440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anose="05000000000000000000" pitchFamily="2" charset="2"/>
              </a:rPr>
              <a:t></a:t>
            </a:r>
            <a:r>
              <a:rPr lang="en-US" sz="440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44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tebar manfaat</a:t>
            </a:r>
            <a:endParaRPr lang="en-US" sz="44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276600" y="1447800"/>
            <a:ext cx="7086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339725" indent="-339725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HASIL TERBAIK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ETOS TINGGI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2928938"/>
            <a:ext cx="28162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928939"/>
            <a:ext cx="34861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grpSp>
        <p:nvGrpSpPr>
          <p:cNvPr id="21510" name="Group 5"/>
          <p:cNvGrpSpPr/>
          <p:nvPr/>
        </p:nvGrpSpPr>
        <p:grpSpPr bwMode="auto">
          <a:xfrm>
            <a:off x="3060701" y="5072063"/>
            <a:ext cx="6213475" cy="1319212"/>
            <a:chOff x="968" y="3195"/>
            <a:chExt cx="3914" cy="831"/>
          </a:xfrm>
        </p:grpSpPr>
        <p:pic>
          <p:nvPicPr>
            <p:cNvPr id="2151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" y="3195"/>
              <a:ext cx="391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21512" name="Text Box 7"/>
            <p:cNvSpPr txBox="1">
              <a:spLocks noChangeArrowheads="1"/>
            </p:cNvSpPr>
            <p:nvPr/>
          </p:nvSpPr>
          <p:spPr bwMode="auto">
            <a:xfrm>
              <a:off x="1611" y="3387"/>
              <a:ext cx="2627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b="1">
                  <a:solidFill>
                    <a:srgbClr val="FFFF00"/>
                  </a:solidFill>
                </a:rPr>
                <a:t>KISAH PEGAWAI GARUDA</a:t>
              </a:r>
              <a:endParaRPr lang="en-US" altLang="en-US" b="1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063750" y="1052513"/>
            <a:ext cx="8229600" cy="48895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>
              <a:spcBef>
                <a:spcPts val="700"/>
              </a:spcBef>
              <a:buClr>
                <a:srgbClr val="00FF00"/>
              </a:buClr>
              <a:buFont typeface="Bauhaus 93" panose="04030905020B02020C02" pitchFamily="82" charset="0"/>
              <a:buChar char="•"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r>
              <a:rPr 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WAJIB	: harus ada, jika tidak RS rugi</a:t>
            </a:r>
            <a:endParaRPr 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  <a:p>
            <a:pPr marL="339725" indent="-339725">
              <a:spcBef>
                <a:spcPts val="700"/>
              </a:spcBef>
              <a:buClr>
                <a:srgbClr val="99FF33"/>
              </a:buClr>
              <a:buFont typeface="Bauhaus 93" panose="04030905020B02020C02" pitchFamily="82" charset="0"/>
              <a:buChar char="•"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r>
              <a:rPr 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Sunnah	: </a:t>
            </a:r>
            <a:r>
              <a:rPr 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auhaus 93" panose="04030905020B02020C02" pitchFamily="82" charset="0"/>
              </a:rPr>
              <a:t>Kalau ada, RS lebih baik, kalau tidak ada, RS tidak apa-apa</a:t>
            </a:r>
            <a:endParaRPr 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auhaus 93" panose="04030905020B02020C02" pitchFamily="82" charset="0"/>
            </a:endParaRPr>
          </a:p>
          <a:p>
            <a:pPr marL="339725" indent="-339725">
              <a:spcBef>
                <a:spcPts val="700"/>
              </a:spcBef>
              <a:buClr>
                <a:srgbClr val="FFFFCC"/>
              </a:buClr>
              <a:buFont typeface="Bauhaus 93" panose="04030905020B02020C02" pitchFamily="82" charset="0"/>
              <a:buChar char="•"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r>
              <a:rPr 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auhaus 93" panose="04030905020B02020C02" pitchFamily="82" charset="0"/>
              </a:rPr>
              <a:t>Mubah	: Ada atau tidak ada, RS sama saja. </a:t>
            </a:r>
            <a:endParaRPr 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auhaus 93" panose="04030905020B02020C02" pitchFamily="82" charset="0"/>
            </a:endParaRPr>
          </a:p>
          <a:p>
            <a:pPr marL="339725" indent="-339725">
              <a:spcBef>
                <a:spcPts val="700"/>
              </a:spcBef>
              <a:buClr>
                <a:srgbClr val="FFC000"/>
              </a:buClr>
              <a:buFont typeface="Bauhaus 93" panose="04030905020B02020C02" pitchFamily="82" charset="0"/>
              <a:buChar char="•"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r>
              <a:rPr 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auhaus 93" panose="04030905020B02020C02" pitchFamily="82" charset="0"/>
              </a:rPr>
              <a:t>Makruh</a:t>
            </a:r>
            <a:r>
              <a:rPr 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auhaus 93" panose="04030905020B02020C02" pitchFamily="82" charset="0"/>
              </a:rPr>
              <a:t>:  Kalau tidak ada, RS akan lebih baik, kalau ada, RS tidak apa-apa </a:t>
            </a:r>
            <a:endParaRPr 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auhaus 93" panose="04030905020B02020C02" pitchFamily="82" charset="0"/>
            </a:endParaRPr>
          </a:p>
          <a:p>
            <a:pPr marL="339725" indent="-339725">
              <a:spcBef>
                <a:spcPts val="700"/>
              </a:spcBef>
              <a:buClr>
                <a:srgbClr val="FF3300"/>
              </a:buClr>
              <a:buFont typeface="Bauhaus 93" panose="04030905020B02020C02" pitchFamily="82" charset="0"/>
              <a:buChar char="•"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r>
              <a:rPr lang="en-US" sz="2800" b="1">
                <a:solidFill>
                  <a:srgbClr val="FF3300"/>
                </a:solidFill>
                <a:latin typeface="Bauhaus 93" panose="04030905020B02020C02" pitchFamily="82" charset="0"/>
              </a:rPr>
              <a:t>Haram</a:t>
            </a:r>
            <a:r>
              <a:rPr lang="en-US" sz="2800">
                <a:solidFill>
                  <a:srgbClr val="FFFF00"/>
                </a:solidFill>
                <a:latin typeface="Bauhaus 93" panose="04030905020B02020C02" pitchFamily="82" charset="0"/>
              </a:rPr>
              <a:t> : </a:t>
            </a:r>
            <a:r>
              <a:rPr lang="en-US" sz="2800">
                <a:solidFill>
                  <a:srgbClr val="FF0000"/>
                </a:solidFill>
                <a:latin typeface="Bauhaus 93" panose="04030905020B02020C02" pitchFamily="82" charset="0"/>
              </a:rPr>
              <a:t>Kalau tidak ada, RS akan lebih baik, kalau ada RS rugi</a:t>
            </a:r>
            <a:endParaRPr lang="en-US" sz="2800">
              <a:solidFill>
                <a:srgbClr val="FF0000"/>
              </a:solidFill>
              <a:latin typeface="Bauhaus 93" panose="04030905020B02020C02" pitchFamily="82" charset="0"/>
            </a:endParaRPr>
          </a:p>
          <a:p>
            <a:pPr marL="339725" indent="-339725">
              <a:spcBef>
                <a:spcPts val="700"/>
              </a:spcBef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endParaRPr lang="en-US" sz="2800">
              <a:solidFill>
                <a:srgbClr val="FFFF00"/>
              </a:solidFill>
              <a:latin typeface="Bauhaus 93" panose="04030905020B02020C02" pitchFamily="82" charset="0"/>
            </a:endParaRPr>
          </a:p>
          <a:p>
            <a:pPr marL="339725" indent="-339725">
              <a:spcBef>
                <a:spcPts val="700"/>
              </a:spcBef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055225" algn="l"/>
                <a:tab pos="10512425" algn="l"/>
              </a:tabLst>
              <a:defRPr/>
            </a:pPr>
            <a:endParaRPr lang="en-US" sz="2800">
              <a:solidFill>
                <a:srgbClr val="FFFF00"/>
              </a:solidFill>
              <a:latin typeface="Bauhaus 93" panose="04030905020B02020C02" pitchFamily="82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5064126"/>
            <a:ext cx="18351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935538"/>
            <a:ext cx="30241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4818064"/>
            <a:ext cx="3068637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-225425"/>
            <a:ext cx="8235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3352800" y="3048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FF"/>
                </a:solidFill>
                <a:latin typeface="Times New Roman" panose="02020603050405020304" pitchFamily="18" charset="0"/>
              </a:rPr>
              <a:t>EMPAT GOLONGAN SDM</a:t>
            </a:r>
            <a:endParaRPr lang="en-US" altLang="en-US" sz="4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/>
        </p:nvGraphicFramePr>
        <p:xfrm>
          <a:off x="2738439" y="1643064"/>
          <a:ext cx="7235825" cy="4643437"/>
        </p:xfrm>
        <a:graphic>
          <a:graphicData uri="http://schemas.openxmlformats.org/drawingml/2006/table">
            <a:tbl>
              <a:tblPr/>
              <a:tblGrid>
                <a:gridCol w="3619500"/>
                <a:gridCol w="3616325"/>
              </a:tblGrid>
              <a:tr h="2311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2FB15"/>
                          </a:solidFill>
                          <a:effectLst/>
                          <a:latin typeface="Bauhaus 93" panose="04030905020B02020C02" pitchFamily="82" charset="0"/>
                          <a:cs typeface="Arial Unicode MS" panose="020B0604020202020204" charset="-122"/>
                        </a:rPr>
                        <a:t>Yang mampu &amp; yang mau bekerja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72FB15"/>
                        </a:solidFill>
                        <a:effectLst/>
                        <a:latin typeface="Bauhaus 93" panose="04030905020B02020C02" pitchFamily="82" charset="0"/>
                        <a:cs typeface="Arial Unicode MS" panose="020B0604020202020204" charset="-122"/>
                      </a:endParaRPr>
                    </a:p>
                  </a:txBody>
                  <a:tcPr marL="90000" marR="90000" marT="46800" marB="46800" horzOverflow="overflow">
                    <a:lnL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auhaus 93" panose="04030905020B02020C02" pitchFamily="82" charset="0"/>
                          <a:cs typeface="Arial Unicode MS" panose="020B0604020202020204" charset="-122"/>
                        </a:rPr>
                        <a:t>Yang tidak mampu, tapi mau bekerja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auhaus 93" panose="04030905020B02020C02" pitchFamily="82" charset="0"/>
                        <a:cs typeface="Arial Unicode MS" panose="020B0604020202020204" charset="-122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203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 Unicode MS" panose="020B0604020202020204" charset="-122"/>
                        </a:rPr>
                        <a:t>Yang mampu, tapi tidak mau bekerja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117504" marB="46800" horzOverflow="overflow">
                    <a:lnL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auhaus 93" panose="04030905020B02020C02" pitchFamily="82" charset="0"/>
                          <a:cs typeface="Arial Unicode MS" panose="020B0604020202020204" charset="-122"/>
                        </a:rPr>
                        <a:t>Yang tidak mampu &amp; tidak mau bekerja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auhaus 93" panose="04030905020B02020C02" pitchFamily="82" charset="0"/>
                        <a:cs typeface="Arial Unicode MS" panose="020B0604020202020204" charset="-122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"/>
          <p:cNvGrpSpPr/>
          <p:nvPr/>
        </p:nvGrpSpPr>
        <p:grpSpPr bwMode="auto">
          <a:xfrm>
            <a:off x="2493964" y="2828926"/>
            <a:ext cx="7469187" cy="3197225"/>
            <a:chOff x="611" y="1782"/>
            <a:chExt cx="4705" cy="2014"/>
          </a:xfrm>
        </p:grpSpPr>
        <p:pic>
          <p:nvPicPr>
            <p:cNvPr id="24582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" y="1782"/>
              <a:ext cx="4705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24583" name="Text Box 3"/>
            <p:cNvSpPr txBox="1">
              <a:spLocks noChangeArrowheads="1"/>
            </p:cNvSpPr>
            <p:nvPr/>
          </p:nvSpPr>
          <p:spPr bwMode="auto">
            <a:xfrm>
              <a:off x="765" y="1935"/>
              <a:ext cx="4396" cy="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2809875" y="3143250"/>
            <a:ext cx="64770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2160" tIns="46080" rIns="92160" bIns="46080"/>
          <a:lstStyle>
            <a:lvl1pPr marL="342900" indent="-339725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spcBef>
                <a:spcPts val="800"/>
              </a:spcBef>
            </a:pPr>
            <a:r>
              <a:rPr lang="en-US" altLang="en-US" sz="3200">
                <a:solidFill>
                  <a:srgbClr val="FFFF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>
                <a:solidFill>
                  <a:srgbClr val="FF0000"/>
                </a:solidFill>
                <a:latin typeface="Harlow Solid Italic" panose="04030604020F02020D02" pitchFamily="82" charset="0"/>
              </a:rPr>
              <a:t>Profesional adalah orang yang menyandang suatu jabatan atau pekerjaan yang dilakukan dengan keahlian atau keterampilan yang tinggi</a:t>
            </a:r>
            <a:r>
              <a:rPr lang="en-US" altLang="en-US" sz="3200">
                <a:solidFill>
                  <a:srgbClr val="FFFFFF"/>
                </a:solidFill>
                <a:latin typeface="Harlow Solid Italic" panose="04030604020F02020D02" pitchFamily="82" charset="0"/>
              </a:rPr>
              <a:t>. </a:t>
            </a:r>
            <a:endParaRPr lang="en-US" altLang="en-US" sz="3200">
              <a:solidFill>
                <a:srgbClr val="FFFFFF"/>
              </a:solidFill>
              <a:latin typeface="Harlow Solid Italic" panose="04030604020F02020D02" pitchFamily="82" charset="0"/>
            </a:endParaRPr>
          </a:p>
          <a:p>
            <a:pPr eaLnBrk="1" hangingPunct="1">
              <a:spcBef>
                <a:spcPts val="800"/>
              </a:spcBef>
            </a:pPr>
            <a:endParaRPr lang="en-US" altLang="en-US" sz="3200">
              <a:solidFill>
                <a:srgbClr val="FFFFFF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1" y="1139826"/>
            <a:ext cx="58705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"/>
          <p:cNvSpPr txBox="1">
            <a:spLocks noChangeArrowheads="1"/>
          </p:cNvSpPr>
          <p:nvPr/>
        </p:nvSpPr>
        <p:spPr bwMode="auto">
          <a:xfrm>
            <a:off x="3352800" y="3048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rIns="0" bIns="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200">
                <a:solidFill>
                  <a:srgbClr val="66FFFF"/>
                </a:solidFill>
                <a:latin typeface="Times New Roman" panose="02020603050405020304" pitchFamily="18" charset="0"/>
              </a:rPr>
              <a:t>PELAYANAN PRIMA</a:t>
            </a:r>
            <a:endParaRPr lang="en-US" altLang="en-US" sz="4200">
              <a:solidFill>
                <a:srgbClr val="66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53" name="Group 2"/>
          <p:cNvGrpSpPr/>
          <p:nvPr/>
        </p:nvGrpSpPr>
        <p:grpSpPr bwMode="auto">
          <a:xfrm>
            <a:off x="2206626" y="1054100"/>
            <a:ext cx="8245475" cy="5283200"/>
            <a:chOff x="430" y="664"/>
            <a:chExt cx="5194" cy="3328"/>
          </a:xfrm>
        </p:grpSpPr>
        <p:pic>
          <p:nvPicPr>
            <p:cNvPr id="2054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664"/>
              <a:ext cx="5194" cy="3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585" y="816"/>
              <a:ext cx="4885" cy="3022"/>
            </a:xfrm>
            <a:prstGeom prst="rect">
              <a:avLst/>
            </a:prstGeom>
            <a:noFill/>
            <a:ln w="9525">
              <a:noFill/>
              <a:round/>
            </a:ln>
            <a:effectLst/>
          </p:spPr>
          <p:txBody>
            <a:bodyPr lIns="90000" tIns="46800" rIns="90000" bIns="46800"/>
            <a:lstStyle/>
            <a:p>
              <a:pPr marL="273050" indent="-269875" algn="ctr">
                <a:lnSpc>
                  <a:spcPct val="90000"/>
                </a:lnSpc>
                <a:spcBef>
                  <a:spcPts val="900"/>
                </a:spcBef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  <a:defRPr/>
              </a:pP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arlow Solid Italic" panose="04030604020F02020D02" pitchFamily="82" charset="0"/>
                </a:rPr>
                <a:t>Sistem Manajemen Yg Dilakukan </a:t>
              </a: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Wingdings" panose="05000000000000000000" pitchFamily="2" charset="2"/>
                </a:rPr>
                <a:t></a:t>
              </a: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arlow Solid Italic" panose="04030604020F02020D02" pitchFamily="82" charset="0"/>
                </a:rPr>
                <a:t> </a:t>
              </a:r>
              <a:endPara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low Solid Italic" panose="04030604020F02020D02" pitchFamily="82" charset="0"/>
              </a:endParaRPr>
            </a:p>
            <a:p>
              <a:pPr marL="273050" indent="-269875" algn="ctr">
                <a:lnSpc>
                  <a:spcPct val="90000"/>
                </a:lnSpc>
                <a:spcBef>
                  <a:spcPts val="900"/>
                </a:spcBef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  <a:defRPr/>
              </a:pP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arlow Solid Italic" panose="04030604020F02020D02" pitchFamily="82" charset="0"/>
                </a:rPr>
                <a:t>Untuk Mencapai : </a:t>
              </a:r>
              <a:endPara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low Solid Italic" panose="04030604020F02020D02" pitchFamily="82" charset="0"/>
              </a:endParaRPr>
            </a:p>
            <a:p>
              <a:pPr marL="273050" indent="-269875" algn="ctr">
                <a:lnSpc>
                  <a:spcPct val="90000"/>
                </a:lnSpc>
                <a:spcBef>
                  <a:spcPts val="900"/>
                </a:spcBef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  <a:defRPr/>
              </a:pP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arlow Solid Italic" panose="04030604020F02020D02" pitchFamily="82" charset="0"/>
                </a:rPr>
                <a:t>  		Solusi Permasalahan Pelanggan,</a:t>
              </a:r>
              <a:endPara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low Solid Italic" panose="04030604020F02020D02" pitchFamily="82" charset="0"/>
              </a:endParaRPr>
            </a:p>
            <a:p>
              <a:pPr marL="640080" lvl="1" indent="-243205" algn="ctr">
                <a:lnSpc>
                  <a:spcPct val="90000"/>
                </a:lnSpc>
                <a:spcBef>
                  <a:spcPts val="900"/>
                </a:spcBef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  <a:defRPr/>
              </a:pP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arlow Solid Italic" panose="04030604020F02020D02" pitchFamily="82" charset="0"/>
                </a:rPr>
                <a:t>		Kepuasan Pelanggan Senang Pada Pelanggan </a:t>
              </a:r>
              <a:endPara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low Solid Italic" panose="04030604020F02020D02" pitchFamily="82" charset="0"/>
              </a:endParaRPr>
            </a:p>
            <a:p>
              <a:pPr marL="640080" lvl="1" indent="-243205" algn="ctr">
                <a:lnSpc>
                  <a:spcPct val="90000"/>
                </a:lnSpc>
                <a:spcBef>
                  <a:spcPts val="900"/>
                </a:spcBef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  <a:defRPr/>
              </a:pP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Wingdings" panose="05000000000000000000" pitchFamily="2" charset="2"/>
                </a:rPr>
                <a:t></a:t>
              </a:r>
              <a:r>
                <a:rPr lang="en-US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arlow Solid Italic" panose="04030604020F02020D02" pitchFamily="82" charset="0"/>
                </a:rPr>
                <a:t> Menciptakan Suasana Kerja Yang Menyenangkan ,Bisnis Tetap Menguntungkan.</a:t>
              </a:r>
              <a:endPara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low Solid Italic" panose="04030604020F02020D02" pitchFamily="82" charset="0"/>
              </a:endParaRPr>
            </a:p>
            <a:p>
              <a:pPr marL="273050" indent="-269875">
                <a:spcBef>
                  <a:spcPts val="900"/>
                </a:spcBef>
                <a:tabLst>
                  <a:tab pos="273050" algn="l"/>
                  <a:tab pos="730250" algn="l"/>
                  <a:tab pos="1187450" algn="l"/>
                  <a:tab pos="1644650" algn="l"/>
                  <a:tab pos="2101850" algn="l"/>
                  <a:tab pos="2559050" algn="l"/>
                  <a:tab pos="3016250" algn="l"/>
                  <a:tab pos="3473450" algn="l"/>
                  <a:tab pos="3930650" algn="l"/>
                  <a:tab pos="4387850" algn="l"/>
                  <a:tab pos="4845050" algn="l"/>
                  <a:tab pos="5302250" algn="l"/>
                  <a:tab pos="5759450" algn="l"/>
                  <a:tab pos="6216650" algn="l"/>
                  <a:tab pos="6673850" algn="l"/>
                  <a:tab pos="7131050" algn="l"/>
                  <a:tab pos="7588250" algn="l"/>
                  <a:tab pos="8045450" algn="l"/>
                  <a:tab pos="8502650" algn="l"/>
                  <a:tab pos="8959850" algn="l"/>
                  <a:tab pos="9417050" algn="l"/>
                </a:tabLst>
                <a:defRPr/>
              </a:pPr>
              <a:endPara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low Solid Italic" panose="04030604020F02020D02" pitchFamily="82" charset="0"/>
              </a:endParaRPr>
            </a:p>
          </p:txBody>
        </p:sp>
      </p:grp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9220200" y="5105400"/>
          <a:ext cx="12255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" r:id="rId2" imgW="730885" imgH="1040130" progId="">
                  <p:embed/>
                </p:oleObj>
              </mc:Choice>
              <mc:Fallback>
                <p:oleObj name="" r:id="rId2" imgW="730885" imgH="104013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200" y="5105400"/>
                        <a:ext cx="1225550" cy="17526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724400"/>
            <a:ext cx="255746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352800" y="3048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FF"/>
                </a:solidFill>
                <a:latin typeface="Times New Roman" panose="02020603050405020304" pitchFamily="18" charset="0"/>
              </a:rPr>
              <a:t>PELAYANAN PRIMA</a:t>
            </a:r>
            <a:endParaRPr lang="en-US" altLang="en-US" sz="4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28800" y="1524001"/>
            <a:ext cx="8229600" cy="47736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lvl="1" indent="-282575" algn="ctr">
              <a:lnSpc>
                <a:spcPct val="120000"/>
              </a:lnSpc>
              <a:tabLst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  <a:tab pos="9886950" algn="l"/>
              </a:tabLst>
              <a:defRPr/>
            </a:pPr>
            <a:r>
              <a:rPr lang="en-US" sz="3200" b="1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anose="04020404030D07020202" pitchFamily="80" charset="0"/>
              </a:rPr>
              <a:t>adalah memberikan kepada pengguna produk/jasa (customer ) apa yang betul-betul mereka butuhkan dan inginkan bukan sekedar memberikan apa yang kita pikirkan tentang dibutuhkan oleh mereka</a:t>
            </a:r>
            <a:endParaRPr lang="en-US" sz="3200" b="1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empus Sans ITC" panose="04020404030D07020202" pitchFamily="80" charset="0"/>
            </a:endParaRPr>
          </a:p>
          <a:p>
            <a:pPr marL="342900" indent="-339725">
              <a:spcBef>
                <a:spcPts val="800"/>
              </a:spcBef>
              <a:tabLst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  <a:tab pos="9886950" algn="l"/>
              </a:tabLst>
              <a:defRPr/>
            </a:pPr>
            <a:endParaRPr lang="en-US" sz="3200" b="1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empus Sans ITC" panose="04020404030D07020202" pitchFamily="8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/>
          <p:nvPr/>
        </p:nvGrpSpPr>
        <p:grpSpPr bwMode="auto">
          <a:xfrm>
            <a:off x="1706564" y="328613"/>
            <a:ext cx="8897937" cy="6343650"/>
            <a:chOff x="115" y="207"/>
            <a:chExt cx="5605" cy="3996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" y="207"/>
              <a:ext cx="5605" cy="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270" y="360"/>
              <a:ext cx="5296" cy="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0000" tIns="46800" rIns="90000" bIns="46800"/>
            <a:lstStyle>
              <a:lvl1pPr marL="342900" indent="-339725"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1pPr>
              <a:lvl2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2pPr>
              <a:lvl3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3pPr>
              <a:lvl4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4pPr>
              <a:lvl5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9pPr>
            </a:lstStyle>
            <a:p>
              <a:pPr algn="ctr" eaLnBrk="1" hangingPunct="1">
                <a:spcBef>
                  <a:spcPts val="625"/>
                </a:spcBef>
              </a:pPr>
              <a:r>
                <a:rPr lang="en-US" altLang="en-US" sz="2500">
                  <a:solidFill>
                    <a:srgbClr val="FFFFFF"/>
                  </a:solidFill>
                  <a:latin typeface="Times New Roman" panose="02020603050405020304" pitchFamily="18" charset="0"/>
                </a:rPr>
                <a:t>CENDERUNG MERASA PALING PENTING</a:t>
              </a:r>
              <a:endParaRPr lang="en-US" altLang="en-US" sz="25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ts val="175"/>
                </a:spcBef>
              </a:pPr>
              <a:endParaRPr lang="en-US" altLang="en-US" sz="7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ts val="700"/>
                </a:spcBef>
                <a:buClr>
                  <a:srgbClr val="FFFFFF"/>
                </a:buClr>
                <a:buFont typeface="Bauhaus 93" panose="04030905020B02020C02" pitchFamily="82" charset="0"/>
                <a:buChar char="•"/>
              </a:pPr>
              <a:r>
                <a:rPr lang="en-US" altLang="en-US" sz="2800">
                  <a:solidFill>
                    <a:srgbClr val="FFFFFF"/>
                  </a:solidFill>
                  <a:latin typeface="Bauhaus 93" panose="04030905020B02020C02" pitchFamily="82" charset="0"/>
                </a:rPr>
                <a:t>Struktural, misal “kalau tidak ada pejabat yag ngurusi RS tutup”</a:t>
              </a:r>
              <a:endParaRPr lang="en-US" altLang="en-US" sz="2800">
                <a:solidFill>
                  <a:srgbClr val="FFFFFF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spcBef>
                  <a:spcPts val="700"/>
                </a:spcBef>
                <a:buClr>
                  <a:srgbClr val="FFFFFF"/>
                </a:buClr>
                <a:buFont typeface="Bauhaus 93" panose="04030905020B02020C02" pitchFamily="82" charset="0"/>
                <a:buChar char="•"/>
              </a:pPr>
              <a:r>
                <a:rPr lang="en-US" altLang="en-US" sz="2800">
                  <a:solidFill>
                    <a:srgbClr val="FFFFFF"/>
                  </a:solidFill>
                  <a:latin typeface="Bauhaus 93" panose="04030905020B02020C02" pitchFamily="82" charset="0"/>
                </a:rPr>
                <a:t>Dokter/perawat/bidan adalah penopang utama RS. Kalau dokter/perawat/bidan mogok RS bubar”</a:t>
              </a:r>
              <a:endParaRPr lang="en-US" altLang="en-US" sz="2800">
                <a:solidFill>
                  <a:srgbClr val="FFFFFF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spcBef>
                  <a:spcPts val="700"/>
                </a:spcBef>
                <a:buClr>
                  <a:srgbClr val="FFFFFF"/>
                </a:buClr>
                <a:buFont typeface="Bauhaus 93" panose="04030905020B02020C02" pitchFamily="82" charset="0"/>
                <a:buChar char="•"/>
              </a:pPr>
              <a:r>
                <a:rPr lang="en-US" altLang="en-US" sz="2800">
                  <a:solidFill>
                    <a:srgbClr val="FFFFFF"/>
                  </a:solidFill>
                  <a:latin typeface="Bauhaus 93" panose="04030905020B02020C02" pitchFamily="82" charset="0"/>
                </a:rPr>
                <a:t>Bagian Keuangan, misal :Kalau duit tidak diurusi bagian keuangan, pejabat dan pegawai tidak terima gaji.</a:t>
              </a:r>
              <a:endParaRPr lang="en-US" altLang="en-US" sz="2800">
                <a:solidFill>
                  <a:srgbClr val="FFFFFF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spcBef>
                  <a:spcPts val="700"/>
                </a:spcBef>
                <a:buClr>
                  <a:srgbClr val="FFFFFF"/>
                </a:buClr>
                <a:buFont typeface="Bauhaus 93" panose="04030905020B02020C02" pitchFamily="82" charset="0"/>
                <a:buChar char="•"/>
              </a:pPr>
              <a:r>
                <a:rPr lang="en-US" altLang="en-US" sz="2800">
                  <a:solidFill>
                    <a:srgbClr val="FFFFFF"/>
                  </a:solidFill>
                  <a:latin typeface="Bauhaus 93" panose="04030905020B02020C02" pitchFamily="82" charset="0"/>
                </a:rPr>
                <a:t>Cleaning service, “kalau RS tidak dibersihkan dan menjadi kotor, maka tidak ada pengunjung yang mau datang</a:t>
              </a:r>
              <a:endParaRPr lang="en-US" altLang="en-US" sz="2800">
                <a:solidFill>
                  <a:srgbClr val="FFFFFF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spcBef>
                  <a:spcPts val="700"/>
                </a:spcBef>
                <a:buClr>
                  <a:srgbClr val="FFFFFF"/>
                </a:buClr>
                <a:buFont typeface="Bauhaus 93" panose="04030905020B02020C02" pitchFamily="82" charset="0"/>
                <a:buChar char="•"/>
              </a:pPr>
              <a:r>
                <a:rPr lang="en-US" altLang="en-US" sz="2800">
                  <a:solidFill>
                    <a:srgbClr val="FFFFFF"/>
                  </a:solidFill>
                  <a:latin typeface="Bauhaus 93" panose="04030905020B02020C02" pitchFamily="82" charset="0"/>
                </a:rPr>
                <a:t>Dst.</a:t>
              </a:r>
              <a:endParaRPr lang="en-US" altLang="en-US" sz="2800">
                <a:solidFill>
                  <a:srgbClr val="FFFFFF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spcBef>
                  <a:spcPts val="700"/>
                </a:spcBef>
              </a:pPr>
              <a:r>
                <a:rPr lang="en-US" altLang="en-US" sz="2800">
                  <a:solidFill>
                    <a:srgbClr val="FFFFFF"/>
                  </a:solidFill>
                  <a:latin typeface="Times New Roman" panose="02020603050405020304" pitchFamily="18" charset="0"/>
                </a:rPr>
                <a:t>	</a:t>
              </a:r>
              <a:endParaRPr lang="en-US" altLang="en-US" sz="28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166938" y="-525463"/>
            <a:ext cx="8043862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br>
              <a:rPr lang="en-US" altLang="en-US" sz="2500">
                <a:solidFill>
                  <a:srgbClr val="FFFFFF"/>
                </a:solidFill>
                <a:latin typeface="Arial Black" panose="020B0A04020102020204" pitchFamily="32" charset="0"/>
              </a:rPr>
            </a:br>
            <a:br>
              <a:rPr lang="en-US" altLang="en-US" sz="2500">
                <a:solidFill>
                  <a:srgbClr val="FFFFFF"/>
                </a:solidFill>
                <a:latin typeface="Arial Black" panose="020B0A04020102020204" pitchFamily="32" charset="0"/>
              </a:rPr>
            </a:br>
            <a:r>
              <a:rPr lang="en-US" altLang="en-US" sz="2900">
                <a:solidFill>
                  <a:srgbClr val="FFFFFF"/>
                </a:solidFill>
                <a:latin typeface="Arial Black" panose="020B0A04020102020204" pitchFamily="32" charset="0"/>
              </a:rPr>
              <a:t>YANG BENAR  ?</a:t>
            </a:r>
            <a:br>
              <a:rPr lang="en-US" altLang="en-US" sz="2900">
                <a:solidFill>
                  <a:srgbClr val="FFFFFF"/>
                </a:solidFill>
                <a:latin typeface="Arial Black" panose="020B0A04020102020204" pitchFamily="32" charset="0"/>
              </a:rPr>
            </a:br>
            <a:r>
              <a:rPr lang="en-US" altLang="en-US" sz="3200">
                <a:solidFill>
                  <a:srgbClr val="FFFFFF"/>
                </a:solidFill>
                <a:latin typeface="Arial Black" panose="020B0A04020102020204" pitchFamily="32" charset="0"/>
              </a:rPr>
              <a:t>YANG PALING  PENTING ADALAH</a:t>
            </a:r>
            <a:endParaRPr lang="en-US" altLang="en-US" sz="3200">
              <a:solidFill>
                <a:srgbClr val="FFFFFF"/>
              </a:solidFill>
              <a:latin typeface="Arial Black" panose="020B0A04020102020204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 altLang="en-US" sz="3200">
                <a:solidFill>
                  <a:srgbClr val="FFFFFF"/>
                </a:solidFill>
                <a:latin typeface="Arial Black" panose="020B0A04020102020204" pitchFamily="32" charset="0"/>
              </a:rPr>
              <a:t>PASIEN/MAHASISWA</a:t>
            </a:r>
            <a:endParaRPr lang="en-US" altLang="en-US" sz="3200">
              <a:solidFill>
                <a:srgbClr val="FFFFFF"/>
              </a:solidFill>
              <a:latin typeface="Arial Black" panose="020B0A04020102020204" pitchFamily="32" charset="0"/>
            </a:endParaRPr>
          </a:p>
        </p:txBody>
      </p:sp>
      <p:grpSp>
        <p:nvGrpSpPr>
          <p:cNvPr id="29699" name="Group 2"/>
          <p:cNvGrpSpPr/>
          <p:nvPr/>
        </p:nvGrpSpPr>
        <p:grpSpPr bwMode="auto">
          <a:xfrm>
            <a:off x="1938339" y="1987550"/>
            <a:ext cx="8543925" cy="4654550"/>
            <a:chOff x="261" y="1252"/>
            <a:chExt cx="5382" cy="2932"/>
          </a:xfrm>
        </p:grpSpPr>
        <p:pic>
          <p:nvPicPr>
            <p:cNvPr id="29700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1252"/>
              <a:ext cx="5382" cy="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29701" name="Text Box 4"/>
            <p:cNvSpPr txBox="1">
              <a:spLocks noChangeArrowheads="1"/>
            </p:cNvSpPr>
            <p:nvPr/>
          </p:nvSpPr>
          <p:spPr bwMode="auto">
            <a:xfrm>
              <a:off x="360" y="1350"/>
              <a:ext cx="5182" cy="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0000" tIns="46800" rIns="90000" bIns="46800"/>
            <a:lstStyle>
              <a:lvl1pPr marL="609600" indent="-606425" eaLnBrk="0" hangingPunct="0"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1pPr>
              <a:lvl2pPr eaLnBrk="0" hangingPunct="0"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2pPr>
              <a:lvl3pPr eaLnBrk="0" hangingPunct="0"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3pPr>
              <a:lvl4pPr eaLnBrk="0" hangingPunct="0"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4pPr>
              <a:lvl5pPr eaLnBrk="0" hangingPunct="0"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609600" algn="l"/>
                  <a:tab pos="1066800" algn="l"/>
                  <a:tab pos="1524000" algn="l"/>
                  <a:tab pos="1981200" algn="l"/>
                  <a:tab pos="2438400" algn="l"/>
                  <a:tab pos="2895600" algn="l"/>
                  <a:tab pos="3352800" algn="l"/>
                  <a:tab pos="3810000" algn="l"/>
                  <a:tab pos="4267200" algn="l"/>
                  <a:tab pos="4724400" algn="l"/>
                  <a:tab pos="5181600" algn="l"/>
                  <a:tab pos="5638800" algn="l"/>
                  <a:tab pos="6096000" algn="l"/>
                  <a:tab pos="6553200" algn="l"/>
                  <a:tab pos="7010400" algn="l"/>
                  <a:tab pos="7467600" algn="l"/>
                  <a:tab pos="7924800" algn="l"/>
                  <a:tab pos="8382000" algn="l"/>
                  <a:tab pos="8839200" algn="l"/>
                  <a:tab pos="9296400" algn="l"/>
                  <a:tab pos="97536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C00000"/>
                  </a:solidFill>
                  <a:latin typeface="Times New Roman" panose="02020603050405020304" pitchFamily="18" charset="0"/>
                </a:rPr>
                <a:t>MENGAPA ?</a:t>
              </a:r>
              <a:endParaRPr lang="en-US" altLang="en-US" sz="3200">
                <a:solidFill>
                  <a:srgbClr val="C000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47FFD1"/>
                  </a:solidFill>
                  <a:latin typeface="Times New Roman" panose="02020603050405020304" pitchFamily="18" charset="0"/>
                </a:rPr>
                <a:t>KARENA :</a:t>
              </a:r>
              <a:endParaRPr lang="en-US" altLang="en-US" sz="3200">
                <a:solidFill>
                  <a:srgbClr val="47FFD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Times New Roman" panose="02020603050405020304" pitchFamily="18" charset="0"/>
                </a:rPr>
                <a:t>NO CUSTOMER 	–  NO BUSINESS</a:t>
              </a:r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Times New Roman" panose="02020603050405020304" pitchFamily="18" charset="0"/>
                </a:rPr>
                <a:t>NO BUSINESS 	–  NO PROFIT</a:t>
              </a:r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Times New Roman" panose="02020603050405020304" pitchFamily="18" charset="0"/>
                </a:rPr>
                <a:t>NO PROFIT 	–  NO SALARY</a:t>
              </a:r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Times New Roman" panose="02020603050405020304" pitchFamily="18" charset="0"/>
                </a:rPr>
                <a:t>NO SALARY 	–  NO EAT</a:t>
              </a:r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ts val="8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Times New Roman" panose="02020603050405020304" pitchFamily="18" charset="0"/>
                </a:rPr>
                <a:t>NO EAT 	-  KO IT</a:t>
              </a:r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74825" y="427038"/>
            <a:ext cx="86423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3200">
                <a:solidFill>
                  <a:srgbClr val="FFFFFF"/>
                </a:solidFill>
                <a:latin typeface="Showcard Gothic" panose="04020904020102020604" pitchFamily="82" charset="0"/>
              </a:rPr>
              <a:t>Tips Mewujudkan Pelayanan Prima</a:t>
            </a:r>
            <a:endParaRPr lang="en-US" altLang="en-US" sz="3200">
              <a:solidFill>
                <a:srgbClr val="FFFFFF"/>
              </a:solidFill>
              <a:latin typeface="Showcard Gothic" panose="04020904020102020604" pitchFamily="82" charset="0"/>
            </a:endParaRPr>
          </a:p>
        </p:txBody>
      </p:sp>
      <p:grpSp>
        <p:nvGrpSpPr>
          <p:cNvPr id="30723" name="Group 2"/>
          <p:cNvGrpSpPr/>
          <p:nvPr/>
        </p:nvGrpSpPr>
        <p:grpSpPr bwMode="auto">
          <a:xfrm>
            <a:off x="1706564" y="1328738"/>
            <a:ext cx="8842375" cy="5008562"/>
            <a:chOff x="115" y="837"/>
            <a:chExt cx="5570" cy="3155"/>
          </a:xfrm>
        </p:grpSpPr>
        <p:pic>
          <p:nvPicPr>
            <p:cNvPr id="30724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" y="837"/>
              <a:ext cx="5570" cy="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30725" name="Text Box 4"/>
            <p:cNvSpPr txBox="1">
              <a:spLocks noChangeArrowheads="1"/>
            </p:cNvSpPr>
            <p:nvPr/>
          </p:nvSpPr>
          <p:spPr bwMode="auto">
            <a:xfrm>
              <a:off x="270" y="990"/>
              <a:ext cx="5263" cy="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0000" tIns="46800" rIns="90000" bIns="46800"/>
            <a:lstStyle>
              <a:lvl1pPr marL="339725" indent="-339725" eaLnBrk="0" hangingPunct="0"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1pPr>
              <a:lvl2pPr eaLnBrk="0" hangingPunct="0"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2pPr>
              <a:lvl3pPr eaLnBrk="0" hangingPunct="0"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3pPr>
              <a:lvl4pPr eaLnBrk="0" hangingPunct="0"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4pPr>
              <a:lvl5pPr eaLnBrk="0" hangingPunct="0"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0070C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0070C0"/>
                  </a:solidFill>
                  <a:latin typeface="Arial Black" panose="020B0A04020102020204" pitchFamily="32" charset="0"/>
                </a:rPr>
                <a:t>T</a:t>
              </a: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ersenyum ramah</a:t>
              </a:r>
              <a:endParaRPr lang="en-US" altLang="en-US" sz="3000">
                <a:solidFill>
                  <a:srgbClr val="80808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0070C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0070C0"/>
                  </a:solidFill>
                  <a:latin typeface="Arial Black" panose="020B0A04020102020204" pitchFamily="32" charset="0"/>
                </a:rPr>
                <a:t>A</a:t>
              </a: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ku terima sbg mitra terhormat</a:t>
              </a:r>
              <a:endParaRPr lang="en-US" altLang="en-US" sz="3000">
                <a:solidFill>
                  <a:srgbClr val="80808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0070C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0070C0"/>
                  </a:solidFill>
                  <a:latin typeface="Arial Black" panose="020B0A04020102020204" pitchFamily="32" charset="0"/>
                </a:rPr>
                <a:t>M</a:t>
              </a: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elayani dengan ikhlas</a:t>
              </a:r>
              <a:endParaRPr lang="en-US" altLang="en-US" sz="3000">
                <a:solidFill>
                  <a:srgbClr val="80808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0070C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0070C0"/>
                  </a:solidFill>
                  <a:latin typeface="Arial Black" panose="020B0A04020102020204" pitchFamily="32" charset="0"/>
                </a:rPr>
                <a:t>U</a:t>
              </a: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saha untuk cepat tanggap</a:t>
              </a:r>
              <a:endParaRPr lang="en-US" altLang="en-US" sz="3000">
                <a:solidFill>
                  <a:srgbClr val="80808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80808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K</a:t>
              </a:r>
              <a:r>
                <a:rPr lang="en-US" altLang="en-US" sz="3000">
                  <a:solidFill>
                    <a:srgbClr val="FF0000"/>
                  </a:solidFill>
                  <a:latin typeface="Arial Black" panose="020B0A04020102020204" pitchFamily="32" charset="0"/>
                </a:rPr>
                <a:t>omunikasi yang indah</a:t>
              </a:r>
              <a:endParaRPr lang="en-US" altLang="en-US" sz="3000">
                <a:solidFill>
                  <a:srgbClr val="FF000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80808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I</a:t>
              </a:r>
              <a:r>
                <a:rPr lang="en-US" altLang="en-US" sz="3000">
                  <a:solidFill>
                    <a:srgbClr val="FF0000"/>
                  </a:solidFill>
                  <a:latin typeface="Arial Black" panose="020B0A04020102020204" pitchFamily="32" charset="0"/>
                </a:rPr>
                <a:t>nisiatif untuk mengatasi masalah</a:t>
              </a:r>
              <a:endParaRPr lang="en-US" altLang="en-US" sz="3000">
                <a:solidFill>
                  <a:srgbClr val="FF000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80808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T</a:t>
              </a:r>
              <a:r>
                <a:rPr lang="en-US" altLang="en-US" sz="3000">
                  <a:solidFill>
                    <a:srgbClr val="FF0000"/>
                  </a:solidFill>
                  <a:latin typeface="Arial Black" panose="020B0A04020102020204" pitchFamily="32" charset="0"/>
                </a:rPr>
                <a:t>ekun dan sabar dalam melayani</a:t>
              </a:r>
              <a:endParaRPr lang="en-US" altLang="en-US" sz="3000">
                <a:solidFill>
                  <a:srgbClr val="FF0000"/>
                </a:solidFill>
                <a:latin typeface="Arial Black" panose="020B0A04020102020204" pitchFamily="3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750"/>
                </a:spcBef>
                <a:buClr>
                  <a:srgbClr val="808080"/>
                </a:buClr>
                <a:buFont typeface="Arial Black" panose="020B0A04020102020204" pitchFamily="32" charset="0"/>
                <a:buChar char="•"/>
              </a:pPr>
              <a:r>
                <a:rPr lang="en-US" altLang="en-US" sz="3000">
                  <a:solidFill>
                    <a:srgbClr val="808080"/>
                  </a:solidFill>
                  <a:latin typeface="Arial Black" panose="020B0A04020102020204" pitchFamily="32" charset="0"/>
                </a:rPr>
                <a:t>A</a:t>
              </a:r>
              <a:r>
                <a:rPr lang="en-US" altLang="en-US" sz="3000">
                  <a:solidFill>
                    <a:srgbClr val="FF0000"/>
                  </a:solidFill>
                  <a:latin typeface="Arial Black" panose="020B0A04020102020204" pitchFamily="32" charset="0"/>
                </a:rPr>
                <a:t>ntar dan dampingi mereka menuju sukses</a:t>
              </a:r>
              <a:endParaRPr lang="en-US" altLang="en-US" sz="3000">
                <a:solidFill>
                  <a:srgbClr val="FF0000"/>
                </a:solidFill>
                <a:latin typeface="Arial Black" panose="020B0A04020102020204" pitchFamily="3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13360"/>
            <a:ext cx="9431655" cy="48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 noChangeArrowheads="1"/>
          </p:cNvSpPr>
          <p:nvPr/>
        </p:nvSpPr>
        <p:spPr bwMode="auto">
          <a:xfrm rot="4080000">
            <a:off x="3791745" y="4006057"/>
            <a:ext cx="1223962" cy="790575"/>
          </a:xfrm>
          <a:prstGeom prst="curvedUpArrow">
            <a:avLst>
              <a:gd name="adj1" fmla="val 30964"/>
              <a:gd name="adj2" fmla="val 61928"/>
              <a:gd name="adj3" fmla="val 33333"/>
            </a:avLst>
          </a:prstGeom>
          <a:solidFill>
            <a:srgbClr val="33CC33"/>
          </a:soli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anchor="ctr"/>
          <a:lstStyle/>
          <a:p>
            <a:pPr>
              <a:buFont typeface="Times New Roman" panose="02020603050405020304" pitchFamily="18" charset="0"/>
              <a:buNone/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794" name="AutoShape 2"/>
          <p:cNvSpPr>
            <a:spLocks noChangeArrowheads="1"/>
          </p:cNvSpPr>
          <p:nvPr/>
        </p:nvSpPr>
        <p:spPr bwMode="auto">
          <a:xfrm rot="17160000">
            <a:off x="3756820" y="1880395"/>
            <a:ext cx="1368425" cy="576263"/>
          </a:xfrm>
          <a:prstGeom prst="curvedDownArrow">
            <a:avLst>
              <a:gd name="adj1" fmla="val 47493"/>
              <a:gd name="adj2" fmla="val 94986"/>
              <a:gd name="adj3" fmla="val 33333"/>
            </a:avLst>
          </a:prstGeom>
          <a:solidFill>
            <a:srgbClr val="33CC33"/>
          </a:soli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anchor="ctr"/>
          <a:lstStyle/>
          <a:p>
            <a:pPr>
              <a:buFont typeface="Times New Roman" panose="02020603050405020304" pitchFamily="18" charset="0"/>
              <a:buNone/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4943475" y="4365626"/>
            <a:ext cx="3816350" cy="792163"/>
          </a:xfrm>
          <a:prstGeom prst="flowChartAlternateProcess">
            <a:avLst/>
          </a:prstGeom>
          <a:gradFill rotWithShape="0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000" b="1">
                <a:solidFill>
                  <a:srgbClr val="FFFF66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kerja adalah amanah</a:t>
            </a:r>
            <a:endParaRPr lang="en-US" sz="2000" b="1">
              <a:solidFill>
                <a:srgbClr val="FFFF66"/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6240464" y="2924176"/>
            <a:ext cx="3743325" cy="720725"/>
          </a:xfrm>
          <a:prstGeom prst="flowChartAlternateProcess">
            <a:avLst/>
          </a:prstGeom>
          <a:gradFill rotWithShape="0">
            <a:gsLst>
              <a:gs pos="0">
                <a:srgbClr val="33CC33"/>
              </a:gs>
              <a:gs pos="50000">
                <a:srgbClr val="006600"/>
              </a:gs>
              <a:gs pos="100000">
                <a:srgbClr val="33CC33"/>
              </a:gs>
            </a:gsLst>
            <a:lin ang="18900000" scaled="1"/>
          </a:gra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000" b="1">
                <a:solidFill>
                  <a:srgbClr val="FFFF66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kerja adalah rohmah</a:t>
            </a:r>
            <a:endParaRPr lang="en-US" sz="2000" b="1">
              <a:solidFill>
                <a:srgbClr val="FFFF66"/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4872039" y="1268413"/>
            <a:ext cx="3887787" cy="792162"/>
          </a:xfrm>
          <a:prstGeom prst="flowChartAlternateProcess">
            <a:avLst/>
          </a:prstGeom>
          <a:gradFill rotWithShape="0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2700000" scaled="1"/>
          </a:gra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000" b="1">
                <a:solidFill>
                  <a:srgbClr val="FFFF66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kerja adalah ibadah</a:t>
            </a:r>
            <a:endParaRPr lang="en-US" sz="2000" b="1">
              <a:solidFill>
                <a:srgbClr val="FFFF66"/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2855914" y="2565400"/>
            <a:ext cx="2447925" cy="1511300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5400000" scaled="1"/>
          </a:gra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66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ETOS KERJA</a:t>
            </a:r>
            <a:endParaRPr lang="en-US" sz="2400" b="1">
              <a:solidFill>
                <a:srgbClr val="FFFF66"/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5448301" y="2997200"/>
            <a:ext cx="720725" cy="647700"/>
          </a:xfrm>
          <a:prstGeom prst="rightArrow">
            <a:avLst>
              <a:gd name="adj1" fmla="val 50000"/>
              <a:gd name="adj2" fmla="val 27819"/>
            </a:avLst>
          </a:prstGeom>
          <a:gradFill rotWithShape="0">
            <a:gsLst>
              <a:gs pos="0">
                <a:srgbClr val="33CC33"/>
              </a:gs>
              <a:gs pos="50000">
                <a:srgbClr val="185E18"/>
              </a:gs>
              <a:gs pos="100000">
                <a:srgbClr val="33CC33"/>
              </a:gs>
            </a:gsLst>
            <a:lin ang="18900000" scaled="1"/>
          </a:gradFill>
          <a:ln w="9525">
            <a:noFill/>
            <a:round/>
          </a:ln>
          <a:effectLst>
            <a:outerShdw dist="17819" dir="2700000" algn="ctr" rotWithShape="0">
              <a:srgbClr val="FFFF00"/>
            </a:outerShdw>
          </a:effectLst>
        </p:spPr>
        <p:txBody>
          <a:bodyPr wrap="none" anchor="ctr"/>
          <a:lstStyle/>
          <a:p>
            <a:pPr>
              <a:buFont typeface="Times New Roman" panose="02020603050405020304" pitchFamily="18" charset="0"/>
              <a:buNone/>
              <a:defRPr/>
            </a:pPr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2809875" y="928688"/>
            <a:ext cx="6858000" cy="762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Kerja dengan cinta</a:t>
            </a: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2438400" y="2438400"/>
            <a:ext cx="1828800" cy="609600"/>
          </a:xfrm>
          <a:prstGeom prst="rect">
            <a:avLst/>
          </a:prstGeom>
          <a:solidFill>
            <a:srgbClr val="FFFF00"/>
          </a:solidFill>
          <a:ln w="9360">
            <a:solidFill>
              <a:srgbClr val="FFFFFF"/>
            </a:solidFill>
            <a:miter lim="800000"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400">
                <a:solidFill>
                  <a:srgbClr val="808080"/>
                </a:solidFill>
                <a:latin typeface="Arial Black" panose="020B0A04020102020204" pitchFamily="32" charset="0"/>
                <a:cs typeface="Arial" panose="020B0604020202020204" pitchFamily="34" charset="0"/>
              </a:rPr>
              <a:t>head</a:t>
            </a:r>
            <a:endParaRPr lang="en-US" altLang="en-US" sz="2400">
              <a:solidFill>
                <a:srgbClr val="808080"/>
              </a:solidFill>
              <a:latin typeface="Arial Black" panose="020B0A04020102020204" pitchFamily="32" charset="0"/>
              <a:cs typeface="Arial" panose="020B0604020202020204" pitchFamily="34" charset="0"/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5257800" y="2438400"/>
            <a:ext cx="1676400" cy="609600"/>
          </a:xfrm>
          <a:prstGeom prst="rect">
            <a:avLst/>
          </a:prstGeom>
          <a:solidFill>
            <a:srgbClr val="808080"/>
          </a:solidFill>
          <a:ln w="9360">
            <a:solidFill>
              <a:srgbClr val="FFFFFF"/>
            </a:solidFill>
            <a:miter lim="800000"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 Black" panose="020B0A04020102020204" pitchFamily="32" charset="0"/>
                <a:cs typeface="Arial" panose="020B0604020202020204" pitchFamily="34" charset="0"/>
              </a:rPr>
              <a:t>hand</a:t>
            </a:r>
            <a:endParaRPr lang="en-US" altLang="en-US" sz="2400">
              <a:solidFill>
                <a:srgbClr val="FFFFFF"/>
              </a:solidFill>
              <a:latin typeface="Arial Black" panose="020B0A04020102020204" pitchFamily="32" charset="0"/>
              <a:cs typeface="Arial" panose="020B0604020202020204" pitchFamily="34" charset="0"/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7924800" y="2438400"/>
            <a:ext cx="1676400" cy="609600"/>
          </a:xfrm>
          <a:prstGeom prst="rect">
            <a:avLst/>
          </a:prstGeom>
          <a:solidFill>
            <a:srgbClr val="00FF00"/>
          </a:solidFill>
          <a:ln w="9360">
            <a:solidFill>
              <a:srgbClr val="FFFFFF"/>
            </a:solidFill>
            <a:miter lim="800000"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400" b="1">
                <a:solidFill>
                  <a:srgbClr val="808080"/>
                </a:solidFill>
                <a:cs typeface="Arial" panose="020B0604020202020204" pitchFamily="34" charset="0"/>
              </a:rPr>
              <a:t>heart</a:t>
            </a:r>
            <a:endParaRPr lang="en-US" altLang="en-US" sz="2400" b="1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724400" y="2667000"/>
            <a:ext cx="1588" cy="304800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4572000" y="2819400"/>
            <a:ext cx="304800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>
            <a:off x="7315200" y="2819400"/>
            <a:ext cx="304800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>
            <a:off x="7467600" y="2667000"/>
            <a:ext cx="1588" cy="304800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4826" name="AutoShape 9"/>
          <p:cNvSpPr>
            <a:spLocks noChangeArrowheads="1"/>
          </p:cNvSpPr>
          <p:nvPr/>
        </p:nvSpPr>
        <p:spPr bwMode="auto">
          <a:xfrm>
            <a:off x="5791201" y="3276601"/>
            <a:ext cx="485775" cy="747713"/>
          </a:xfrm>
          <a:prstGeom prst="downArrow">
            <a:avLst>
              <a:gd name="adj1" fmla="val 50000"/>
              <a:gd name="adj2" fmla="val 38480"/>
            </a:avLst>
          </a:prstGeom>
          <a:solidFill>
            <a:srgbClr val="00CC99"/>
          </a:solid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4827" name="Oval 10"/>
          <p:cNvSpPr>
            <a:spLocks noChangeArrowheads="1"/>
          </p:cNvSpPr>
          <p:nvPr/>
        </p:nvSpPr>
        <p:spPr bwMode="auto">
          <a:xfrm>
            <a:off x="5105400" y="4419600"/>
            <a:ext cx="1905000" cy="838200"/>
          </a:xfrm>
          <a:prstGeom prst="ellipse">
            <a:avLst/>
          </a:prstGeom>
          <a:solidFill>
            <a:srgbClr val="FFCCCC"/>
          </a:solidFill>
          <a:ln w="9360">
            <a:solidFill>
              <a:srgbClr val="FFFFFF"/>
            </a:solidFill>
            <a:miter lim="800000"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800">
                <a:solidFill>
                  <a:srgbClr val="660033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excellent</a:t>
            </a:r>
            <a:endParaRPr lang="en-US" altLang="en-US" sz="2800">
              <a:solidFill>
                <a:srgbClr val="660033"/>
              </a:solidFill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34828" name="Picture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191000"/>
            <a:ext cx="243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"/>
          <p:cNvSpPr>
            <a:spLocks noChangeArrowheads="1"/>
          </p:cNvSpPr>
          <p:nvPr/>
        </p:nvSpPr>
        <p:spPr bwMode="auto">
          <a:xfrm>
            <a:off x="1524000" y="762000"/>
            <a:ext cx="9448800" cy="4572000"/>
          </a:xfrm>
          <a:prstGeom prst="star24">
            <a:avLst>
              <a:gd name="adj" fmla="val 38426"/>
            </a:avLst>
          </a:prstGeom>
          <a:gradFill rotWithShape="0">
            <a:gsLst>
              <a:gs pos="0">
                <a:srgbClr val="000066"/>
              </a:gs>
              <a:gs pos="100000">
                <a:srgbClr val="0033CC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05200" y="1828801"/>
            <a:ext cx="5791200" cy="2372061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900"/>
              </a:spcBef>
              <a:buClr>
                <a:srgbClr val="CCCCFF"/>
              </a:buClr>
              <a:buSzPct val="75000"/>
              <a:buFont typeface="Wingdings" panose="05000000000000000000" pitchFamily="2" charset="2"/>
              <a:buChar char="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stral" panose="03090702030407020403" pitchFamily="66" charset="0"/>
                <a:cs typeface="Arial" panose="020B0604020202020204" pitchFamily="34" charset="0"/>
              </a:rPr>
              <a:t>Senangilah pekerjaan Anda sekarang meskipun ini bukan karir impian Anda. Terimalah posisi Anda. Mengeluh soal pekerjaan tidak akan membuat Anda maju.</a:t>
            </a:r>
            <a:b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stral" panose="03090702030407020403" pitchFamily="66" charset="0"/>
                <a:cs typeface="Arial" panose="020B0604020202020204" pitchFamily="34" charset="0"/>
              </a:rPr>
            </a:b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stral" panose="03090702030407020403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381250" y="20574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339725" indent="-339725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spcBef>
                <a:spcPts val="1200"/>
              </a:spcBef>
              <a:buClr>
                <a:srgbClr val="00FF00"/>
              </a:buClr>
              <a:buFont typeface="Brush Script MT" panose="03060802040406070304" pitchFamily="66" charset="0"/>
              <a:buChar char="•"/>
            </a:pPr>
            <a:r>
              <a:rPr lang="en-US" altLang="en-US" sz="4800">
                <a:solidFill>
                  <a:srgbClr val="00FF00"/>
                </a:solidFill>
                <a:latin typeface="Brush Script MT" panose="03060802040406070304" pitchFamily="66" charset="0"/>
              </a:rPr>
              <a:t>Bukan titik yang menjadikan tinta, tapi tinta menjadikan titik. Bukan </a:t>
            </a:r>
            <a:r>
              <a:rPr lang="en-US" altLang="en-US" sz="4800">
                <a:solidFill>
                  <a:srgbClr val="FF0066"/>
                </a:solidFill>
                <a:latin typeface="Brush Script MT" panose="03060802040406070304" pitchFamily="66" charset="0"/>
              </a:rPr>
              <a:t>cantik</a:t>
            </a:r>
            <a:r>
              <a:rPr lang="en-US" altLang="en-US" sz="4800">
                <a:solidFill>
                  <a:srgbClr val="00FF00"/>
                </a:solidFill>
                <a:latin typeface="Brush Script MT" panose="03060802040406070304" pitchFamily="66" charset="0"/>
              </a:rPr>
              <a:t> yang menyebabkan </a:t>
            </a:r>
            <a:r>
              <a:rPr lang="en-US" altLang="en-US" sz="4800">
                <a:solidFill>
                  <a:srgbClr val="FF0066"/>
                </a:solidFill>
                <a:latin typeface="Brush Script MT" panose="03060802040406070304" pitchFamily="66" charset="0"/>
              </a:rPr>
              <a:t>cinta</a:t>
            </a:r>
            <a:r>
              <a:rPr lang="en-US" altLang="en-US" sz="4800">
                <a:solidFill>
                  <a:srgbClr val="00FF00"/>
                </a:solidFill>
                <a:latin typeface="Brush Script MT" panose="03060802040406070304" pitchFamily="66" charset="0"/>
              </a:rPr>
              <a:t>, tapi</a:t>
            </a:r>
            <a:r>
              <a:rPr lang="en-US" altLang="en-US" sz="4800" b="1">
                <a:solidFill>
                  <a:srgbClr val="FF0000"/>
                </a:solidFill>
                <a:latin typeface="Brush Script MT" panose="03060802040406070304" pitchFamily="66" charset="0"/>
              </a:rPr>
              <a:t> cinta yang menjadikan cantik</a:t>
            </a:r>
            <a:endParaRPr lang="en-US" altLang="en-US" sz="4800" b="1">
              <a:solidFill>
                <a:srgbClr val="FF0000"/>
              </a:solidFill>
              <a:latin typeface="Brush Script MT" panose="03060802040406070304" pitchFamily="66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id-ID" altLang="en-US" sz="4800" b="1">
                <a:solidFill>
                  <a:srgbClr val="FF0000"/>
                </a:solidFill>
                <a:latin typeface="Brush Script MT" panose="03060802040406070304" pitchFamily="66" charset="0"/>
              </a:rPr>
              <a:t>( melayani dengan hati )</a:t>
            </a:r>
            <a:endParaRPr lang="id-ID" altLang="en-US" sz="4800" b="1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428625"/>
            <a:ext cx="1663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5203826"/>
            <a:ext cx="17145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200400" y="152401"/>
            <a:ext cx="5976938" cy="720725"/>
          </a:xfrm>
          <a:prstGeom prst="rect">
            <a:avLst/>
          </a:prstGeom>
          <a:solidFill>
            <a:srgbClr val="CC0000"/>
          </a:solidFill>
          <a:ln w="9360">
            <a:solidFill>
              <a:srgbClr val="FFFFFF"/>
            </a:solidFill>
            <a:miter lim="800000"/>
          </a:ln>
          <a:effectLst>
            <a:outerShdw dist="36147" dir="2700000" algn="ctr" rotWithShape="0">
              <a:srgbClr val="FFCC00">
                <a:alpha val="50027"/>
              </a:srgbClr>
            </a:outerShdw>
          </a:effectLst>
        </p:spPr>
        <p:txBody>
          <a:bodyPr anchor="ctr" anchorCtr="1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 Demi" panose="020E0802020502020306" pitchFamily="34" charset="0"/>
              </a:rPr>
              <a:t>Penilaian  Publik</a:t>
            </a:r>
            <a:endParaRPr lang="en-US" sz="400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graphicFrame>
        <p:nvGraphicFramePr>
          <p:cNvPr id="39938" name="Group 2"/>
          <p:cNvGraphicFramePr>
            <a:graphicFrameLocks noGrp="1"/>
          </p:cNvGraphicFramePr>
          <p:nvPr/>
        </p:nvGraphicFramePr>
        <p:xfrm>
          <a:off x="2209800" y="1676400"/>
          <a:ext cx="8231188" cy="4471988"/>
        </p:xfrm>
        <a:graphic>
          <a:graphicData uri="http://schemas.openxmlformats.org/drawingml/2006/table">
            <a:tbl>
              <a:tblPr/>
              <a:tblGrid>
                <a:gridCol w="4043363"/>
                <a:gridCol w="4187825"/>
              </a:tblGrid>
              <a:tr h="14196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BAGAIMANAKAH HUBUNGANMU DENGAN… 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BRENGSEK           SEMPURNA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93028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KELUARGA? ANAK -ISTRI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1      2      3      4      5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Tetangga?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1      2      3      4      5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Kolega ?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1      2      3      4      5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ATASAN-BAWAHAN</a:t>
                      </a: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 ?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66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1      2      3      4      5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Teman kerja ?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9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lin Sans FB Demi" panose="020E0802020502020306" pitchFamily="34" charset="0"/>
                          <a:cs typeface="Arial Unicode MS" panose="020B0604020202020204" charset="-122"/>
                        </a:rPr>
                        <a:t>1      2      3      4      5</a:t>
                      </a:r>
                      <a:endParaRPr kumimoji="0" 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erlin Sans FB Demi" panose="020E0802020502020306" pitchFamily="34" charset="0"/>
                        <a:cs typeface="Arial Unicode MS" panose="020B0604020202020204" charset="-122"/>
                      </a:endParaRPr>
                    </a:p>
                  </a:txBody>
                  <a:tcPr marL="90000" marR="90000" marT="49237" marB="49237" horzOverflow="overflow">
                    <a:lnL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sp>
        <p:nvSpPr>
          <p:cNvPr id="38938" name="Line 47"/>
          <p:cNvSpPr>
            <a:spLocks noChangeShapeType="1"/>
          </p:cNvSpPr>
          <p:nvPr/>
        </p:nvSpPr>
        <p:spPr bwMode="auto">
          <a:xfrm>
            <a:off x="7924801" y="2286000"/>
            <a:ext cx="576263" cy="1588"/>
          </a:xfrm>
          <a:prstGeom prst="line">
            <a:avLst/>
          </a:prstGeom>
          <a:noFill/>
          <a:ln w="38160">
            <a:solidFill>
              <a:srgbClr val="80808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39984" name="Picture 4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3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1"/>
          <p:cNvSpPr>
            <a:spLocks noChangeArrowheads="1"/>
          </p:cNvSpPr>
          <p:nvPr/>
        </p:nvSpPr>
        <p:spPr bwMode="auto">
          <a:xfrm>
            <a:off x="2209800" y="1066800"/>
            <a:ext cx="8153400" cy="4267200"/>
          </a:xfrm>
          <a:prstGeom prst="ellipse">
            <a:avLst/>
          </a:prstGeom>
          <a:gradFill rotWithShape="0">
            <a:gsLst>
              <a:gs pos="0">
                <a:srgbClr val="00175E"/>
              </a:gs>
              <a:gs pos="100000">
                <a:srgbClr val="00CC99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3024188" y="1571625"/>
            <a:ext cx="6553200" cy="280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  <a:latin typeface="Belwe Cn BT" pitchFamily="16" charset="0"/>
                <a:cs typeface="Arial" panose="020B0604020202020204" pitchFamily="34" charset="0"/>
              </a:rPr>
              <a:t>Saya akan memperlakukan saudara saya sebagaimana saya ingin diperlakukan</a:t>
            </a:r>
            <a:endParaRPr lang="en-US" altLang="en-US" sz="4400">
              <a:solidFill>
                <a:srgbClr val="FFFF00"/>
              </a:solidFill>
              <a:latin typeface="Belwe Cn BT" pitchFamily="1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val 1"/>
          <p:cNvSpPr>
            <a:spLocks noChangeArrowheads="1"/>
          </p:cNvSpPr>
          <p:nvPr/>
        </p:nvSpPr>
        <p:spPr bwMode="auto">
          <a:xfrm>
            <a:off x="4800600" y="6172200"/>
            <a:ext cx="3200400" cy="457200"/>
          </a:xfrm>
          <a:prstGeom prst="ellipse">
            <a:avLst/>
          </a:prstGeom>
          <a:solidFill>
            <a:srgbClr val="010199"/>
          </a:solid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4" y="4800600"/>
            <a:ext cx="15890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45060" name="AutoShape 3"/>
          <p:cNvSpPr>
            <a:spLocks noChangeArrowheads="1"/>
          </p:cNvSpPr>
          <p:nvPr/>
        </p:nvSpPr>
        <p:spPr bwMode="auto">
          <a:xfrm>
            <a:off x="1676400" y="685800"/>
            <a:ext cx="8991600" cy="4191000"/>
          </a:xfrm>
          <a:prstGeom prst="cloudCallout">
            <a:avLst>
              <a:gd name="adj1" fmla="val 38259"/>
              <a:gd name="adj2" fmla="val 54810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057400" y="1066800"/>
            <a:ext cx="7696200" cy="51514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 algn="ctr">
              <a:spcBef>
                <a:spcPts val="11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istral" panose="03090702030407020403" pitchFamily="66" charset="0"/>
              </a:rPr>
              <a:t>Kyai Ahmad Dahlan mendirikan Muhammadiyah, bukan sekadar untuk memperbanyak sekolah dan perguruan tinggi, bukan pula sekadar untuk memperbanyak rumah sakit, rumah yatim, balai pengobatan 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0"/>
            <a:ext cx="15716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1979613" y="112713"/>
            <a:ext cx="2100262" cy="368300"/>
          </a:xfrm>
          <a:prstGeom prst="rect">
            <a:avLst/>
          </a:prstGeom>
          <a:gradFill rotWithShape="0">
            <a:gsLst>
              <a:gs pos="0">
                <a:srgbClr val="006600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KH AR FAHRUDIN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50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029201"/>
            <a:ext cx="22098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00600"/>
            <a:ext cx="15890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46083" name="AutoShape 2"/>
          <p:cNvSpPr>
            <a:spLocks noChangeArrowheads="1"/>
          </p:cNvSpPr>
          <p:nvPr/>
        </p:nvSpPr>
        <p:spPr bwMode="auto">
          <a:xfrm>
            <a:off x="1524000" y="457200"/>
            <a:ext cx="9144000" cy="4953000"/>
          </a:xfrm>
          <a:prstGeom prst="cloudCallout">
            <a:avLst>
              <a:gd name="adj1" fmla="val -44625"/>
              <a:gd name="adj2" fmla="val 39713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133600" y="1143001"/>
            <a:ext cx="8229600" cy="52562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 algn="ctr">
              <a:spcBef>
                <a:spcPts val="9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istral" panose="03090702030407020403" pitchFamily="66" charset="0"/>
              </a:rPr>
              <a:t>Tetapi Kyai mendirikan Muhammadiyah untuk menegakkan dan menjunjung tinggi Agama Islam, sehingga sekurang-kurangnya manusia Indonesia dapat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istral" panose="03090702030407020403" pitchFamily="66" charset="0"/>
              </a:rPr>
              <a:t>mewujudkan masyarakat utama, adil makmur berjalan menurut garis yang </a:t>
            </a:r>
            <a:endParaRPr lang="en-US" sz="32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istral" panose="03090702030407020403" pitchFamily="66" charset="0"/>
            </a:endParaRPr>
          </a:p>
          <a:p>
            <a:pPr marL="339725" indent="-339725" algn="ctr">
              <a:spcBef>
                <a:spcPts val="900"/>
              </a:spcBef>
              <a:buSzPct val="75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istral" panose="03090702030407020403" pitchFamily="66" charset="0"/>
              </a:rPr>
              <a:t>diridloi oleh Allah</a:t>
            </a:r>
            <a:r>
              <a:rPr lang="en-US" sz="3200">
                <a:solidFill>
                  <a:srgbClr val="66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istral" panose="03090702030407020403" pitchFamily="66" charset="0"/>
              </a:rPr>
              <a:t> </a:t>
            </a:r>
            <a:endParaRPr lang="en-US" sz="3200">
              <a:solidFill>
                <a:srgbClr val="66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istral" panose="03090702030407020403" pitchFamily="66" charset="0"/>
            </a:endParaRPr>
          </a:p>
          <a:p>
            <a:pPr marL="339725" indent="-339725">
              <a:spcBef>
                <a:spcPts val="900"/>
              </a:spcBef>
              <a:buSzPct val="75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3200">
              <a:solidFill>
                <a:srgbClr val="66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981200" y="277814"/>
            <a:ext cx="8229600" cy="11398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Mnrt Kiai Sujak</a:t>
            </a:r>
            <a:endParaRPr lang="en-US" sz="4400">
              <a:solidFill>
                <a:srgbClr val="B2B2B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614805" y="1208406"/>
            <a:ext cx="9144000" cy="73390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 algn="ctr">
              <a:spcBef>
                <a:spcPts val="9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4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KH Ahmad Dahlan mendirikan Muhammadiyah itu sudah niat karena Allah, dengan maksud bagaimana agar Allah berkenan menggerakkan bangsa Indonesia yang sembilan puluh persen beragama Islam itu berkesadaran dalam melaksanakan ke-Islamannya kembali kepada petunjuk </a:t>
            </a:r>
            <a:endParaRPr lang="en-US" sz="40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  <a:p>
            <a:pPr marL="339725" indent="-339725" algn="ctr">
              <a:spcBef>
                <a:spcPts val="900"/>
              </a:spcBef>
              <a:buSzPct val="75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4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Al Quranul Karim dan mencontoh perilaku hidayah dan sunnah rosululloah SAW </a:t>
            </a:r>
            <a:endParaRPr lang="en-US" sz="40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0"/>
            <a:ext cx="15716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/>
          <p:nvPr/>
        </p:nvGrpSpPr>
        <p:grpSpPr bwMode="auto">
          <a:xfrm>
            <a:off x="1852613" y="828675"/>
            <a:ext cx="8831262" cy="5818188"/>
            <a:chOff x="207" y="522"/>
            <a:chExt cx="5563" cy="3665"/>
          </a:xfrm>
        </p:grpSpPr>
        <p:pic>
          <p:nvPicPr>
            <p:cNvPr id="13316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522"/>
              <a:ext cx="5563" cy="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13317" name="Text Box 3"/>
            <p:cNvSpPr txBox="1">
              <a:spLocks noChangeArrowheads="1"/>
            </p:cNvSpPr>
            <p:nvPr/>
          </p:nvSpPr>
          <p:spPr bwMode="auto">
            <a:xfrm>
              <a:off x="360" y="675"/>
              <a:ext cx="5254" cy="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0000" tIns="46800" rIns="90000" bIns="46800"/>
            <a:lstStyle>
              <a:lvl1pPr marL="342900" indent="-339725"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1pPr>
              <a:lvl2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2pPr>
              <a:lvl3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3pPr>
              <a:lvl4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4pPr>
              <a:lvl5pPr eaLnBrk="0" hangingPunct="0"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 Unicode MS" panose="020B0604020202020204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2400" dirty="0">
                <a:solidFill>
                  <a:srgbClr val="80808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buClr>
                  <a:srgbClr val="FFFF00"/>
                </a:buClr>
                <a:buFont typeface="Bauhaus 93" panose="04030905020B02020C02" pitchFamily="82" charset="0"/>
                <a:buChar char="•"/>
              </a:pP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Semakin</a:t>
              </a:r>
              <a:r>
                <a:rPr lang="en-US" altLang="en-US" sz="3600" dirty="0">
                  <a:solidFill>
                    <a:srgbClr val="FFFF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meningkatnya</a:t>
              </a:r>
              <a:r>
                <a:rPr lang="en-US" altLang="en-US" sz="3600" dirty="0">
                  <a:solidFill>
                    <a:srgbClr val="FFFF00"/>
                  </a:solidFill>
                  <a:latin typeface="Bauhaus 93" panose="04030905020B02020C02" pitchFamily="82" charset="0"/>
                </a:rPr>
                <a:t>/</a:t>
              </a: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tajamnya</a:t>
              </a:r>
              <a:r>
                <a:rPr lang="en-US" altLang="en-US" sz="3600" dirty="0">
                  <a:solidFill>
                    <a:srgbClr val="FFFF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persaingan</a:t>
              </a:r>
              <a:r>
                <a:rPr lang="en-US" altLang="en-US" sz="3600" dirty="0">
                  <a:solidFill>
                    <a:srgbClr val="FFFF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Antar</a:t>
              </a:r>
              <a:r>
                <a:rPr lang="en-US" altLang="en-US" sz="3600" dirty="0">
                  <a:solidFill>
                    <a:srgbClr val="FFFF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Rumah</a:t>
              </a:r>
              <a:r>
                <a:rPr lang="en-US" altLang="en-US" sz="3600" dirty="0">
                  <a:solidFill>
                    <a:srgbClr val="FFFF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FFFF00"/>
                  </a:solidFill>
                  <a:latin typeface="Bauhaus 93" panose="04030905020B02020C02" pitchFamily="82" charset="0"/>
                </a:rPr>
                <a:t>Sakit</a:t>
              </a:r>
              <a:endParaRPr lang="en-US" altLang="en-US" sz="3600" dirty="0">
                <a:solidFill>
                  <a:srgbClr val="FFFF00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buClr>
                  <a:srgbClr val="C2FFF0"/>
                </a:buClr>
                <a:buFont typeface="Bauhaus 93" panose="04030905020B02020C02" pitchFamily="82" charset="0"/>
                <a:buChar char="•"/>
              </a:pP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Sudah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mulai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dan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segera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banjir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kampus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Asing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di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Indonesi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/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mudahnya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kuliah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di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luar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negri</a:t>
              </a:r>
              <a:r>
                <a:rPr lang="en-US" alt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.</a:t>
              </a:r>
              <a:endParaRPr lang="en-US" altLang="en-US" sz="3600" dirty="0">
                <a:solidFill>
                  <a:srgbClr val="C2FFF0"/>
                </a:solidFill>
                <a:latin typeface="Bauhaus 93" panose="04030905020B02020C02" pitchFamily="8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600"/>
                </a:spcBef>
                <a:buClr>
                  <a:srgbClr val="FF0000"/>
                </a:buClr>
                <a:buFont typeface="Bauhaus 93" panose="04030905020B02020C02" pitchFamily="82" charset="0"/>
                <a:buChar char="•"/>
              </a:pPr>
              <a:r>
                <a:rPr lang="en-US" alt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Tumbuhnya</a:t>
              </a:r>
              <a:r>
                <a:rPr lang="en-US" alt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Calon </a:t>
              </a:r>
              <a:r>
                <a:rPr lang="en-US" alt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mahasiswa</a:t>
              </a:r>
              <a:r>
                <a:rPr lang="en-US" alt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dan orang </a:t>
              </a:r>
              <a:r>
                <a:rPr lang="en-US" alt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tua</a:t>
              </a:r>
              <a:r>
                <a:rPr lang="en-US" alt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yang </a:t>
              </a:r>
              <a:r>
                <a:rPr lang="en-US" alt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semakin</a:t>
              </a:r>
              <a:r>
                <a:rPr lang="en-US" alt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alt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kritis</a:t>
              </a:r>
              <a:r>
                <a:rPr lang="en-US" altLang="en-US" sz="2400" dirty="0">
                  <a:solidFill>
                    <a:srgbClr val="80808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2400" dirty="0">
                <a:solidFill>
                  <a:srgbClr val="80808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4" y="-176213"/>
            <a:ext cx="31083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1"/>
          <p:cNvSpPr>
            <a:spLocks noChangeArrowheads="1"/>
          </p:cNvSpPr>
          <p:nvPr/>
        </p:nvSpPr>
        <p:spPr bwMode="auto">
          <a:xfrm>
            <a:off x="2590800" y="1524000"/>
            <a:ext cx="7620000" cy="44196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100000">
                <a:srgbClr val="010199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276600" y="2057400"/>
            <a:ext cx="6400800" cy="175650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istral" panose="03090702030407020403" pitchFamily="66" charset="0"/>
              </a:rPr>
              <a:t>Menegakkan dan menjunjung tinggi agama Islam sehingga terwujid masyarakat Islam yang sebenar-benarnya</a:t>
            </a:r>
            <a:endParaRPr lang="en-US" sz="3600">
              <a:solidFill>
                <a:srgbClr val="00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"/>
            <a:ext cx="1752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1"/>
          <p:cNvSpPr>
            <a:spLocks noChangeArrowheads="1"/>
          </p:cNvSpPr>
          <p:nvPr/>
        </p:nvSpPr>
        <p:spPr bwMode="auto">
          <a:xfrm>
            <a:off x="1828800" y="2209800"/>
            <a:ext cx="8839200" cy="3505200"/>
          </a:xfrm>
          <a:prstGeom prst="cloudCallout">
            <a:avLst>
              <a:gd name="adj1" fmla="val -18662"/>
              <a:gd name="adj2" fmla="val -48097"/>
            </a:avLst>
          </a:prstGeom>
          <a:blipFill dpi="0" rotWithShape="0">
            <a:blip r:embed="rId1"/>
            <a:srcRect/>
            <a:stretch>
              <a:fillRect/>
            </a:stretch>
          </a:blip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33600" y="762000"/>
            <a:ext cx="8229600" cy="533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9999FF"/>
            </a:solidFill>
            <a:miter lim="800000"/>
          </a:ln>
          <a:effectLst/>
        </p:spPr>
        <p:txBody>
          <a:bodyPr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PEDOMAN AMAL USAHA DAN PERJUANGAN MUHAMMADIYAH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09800" y="2327276"/>
            <a:ext cx="8229600" cy="45307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41630" indent="-339725">
              <a:spcBef>
                <a:spcPts val="800"/>
              </a:spcBef>
              <a:buSzPct val="75000"/>
              <a:tabLst>
                <a:tab pos="340995" algn="l"/>
                <a:tab pos="798195" algn="l"/>
                <a:tab pos="1255395" algn="l"/>
                <a:tab pos="1712595" algn="l"/>
                <a:tab pos="2169795" algn="l"/>
                <a:tab pos="2626995" algn="l"/>
                <a:tab pos="3084195" algn="l"/>
                <a:tab pos="3541395" algn="l"/>
                <a:tab pos="3998595" algn="l"/>
                <a:tab pos="4455795" algn="l"/>
                <a:tab pos="4912995" algn="l"/>
                <a:tab pos="5370195" algn="l"/>
                <a:tab pos="5827395" algn="l"/>
                <a:tab pos="6284595" algn="l"/>
                <a:tab pos="6741795" algn="l"/>
                <a:tab pos="7198995" algn="l"/>
                <a:tab pos="7656195" algn="l"/>
                <a:tab pos="8113395" algn="l"/>
                <a:tab pos="8570595" algn="l"/>
                <a:tab pos="9027795" algn="l"/>
                <a:tab pos="9484995" algn="l"/>
              </a:tabLst>
              <a:defRPr/>
            </a:pP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</a:endParaRPr>
          </a:p>
          <a:p>
            <a:pPr marL="341630" indent="-339725" algn="ctr">
              <a:spcBef>
                <a:spcPts val="9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40995" algn="l"/>
                <a:tab pos="798195" algn="l"/>
                <a:tab pos="1255395" algn="l"/>
                <a:tab pos="1712595" algn="l"/>
                <a:tab pos="2169795" algn="l"/>
                <a:tab pos="2626995" algn="l"/>
                <a:tab pos="3084195" algn="l"/>
                <a:tab pos="3541395" algn="l"/>
                <a:tab pos="3998595" algn="l"/>
                <a:tab pos="4455795" algn="l"/>
                <a:tab pos="4912995" algn="l"/>
                <a:tab pos="5370195" algn="l"/>
                <a:tab pos="5827395" algn="l"/>
                <a:tab pos="6284595" algn="l"/>
                <a:tab pos="6741795" algn="l"/>
                <a:tab pos="7198995" algn="l"/>
                <a:tab pos="7656195" algn="l"/>
                <a:tab pos="8113395" algn="l"/>
                <a:tab pos="8570595" algn="l"/>
                <a:tab pos="9027795" algn="l"/>
                <a:tab pos="9484995" algn="l"/>
              </a:tabLst>
              <a:defRPr/>
            </a:pP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Mistral" panose="03090702030407020403" pitchFamily="66" charset="0"/>
              </a:rPr>
              <a:t>Berpegang teguh akan ajaran Allah dan Rasul-Nya, bergerak membangun di segala bidang dan lapangan dengan menggunakan cara serta menempuh jalan yang diridlai Allah.</a:t>
            </a:r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981200" y="277814"/>
            <a:ext cx="8229600" cy="11398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Amal Usaha Muhammadiyah</a:t>
            </a:r>
            <a:endParaRPr lang="en-US" sz="4400">
              <a:solidFill>
                <a:srgbClr val="B2B2B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362200" y="1371600"/>
            <a:ext cx="8305800" cy="44958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>
              <a:spcBef>
                <a:spcPts val="9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600" dirty="0">
                <a:latin typeface="+mj-lt"/>
              </a:rPr>
              <a:t>Usaha dan Media </a:t>
            </a:r>
            <a:r>
              <a:rPr lang="en-US" sz="3600" dirty="0" err="1">
                <a:latin typeface="+mj-lt"/>
              </a:rPr>
              <a:t>Dakwah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Persyarikatan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untuk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mencapai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maksud</a:t>
            </a:r>
            <a:r>
              <a:rPr lang="en-US" sz="3600" dirty="0">
                <a:latin typeface="+mj-lt"/>
              </a:rPr>
              <a:t> dan </a:t>
            </a:r>
            <a:r>
              <a:rPr lang="en-US" sz="3600" dirty="0" err="1">
                <a:latin typeface="+mj-lt"/>
              </a:rPr>
              <a:t>tujuan</a:t>
            </a:r>
            <a:r>
              <a:rPr lang="en-US" sz="3600" dirty="0">
                <a:latin typeface="+mj-lt"/>
              </a:rPr>
              <a:t> Muhammadiyah</a:t>
            </a:r>
            <a:endParaRPr lang="en-US" sz="3600" dirty="0">
              <a:latin typeface="+mj-lt"/>
            </a:endParaRPr>
          </a:p>
          <a:p>
            <a:pPr marL="339725" indent="-339725">
              <a:spcBef>
                <a:spcPts val="8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latin typeface="+mj-lt"/>
              </a:rPr>
              <a:t>Menegakkan</a:t>
            </a:r>
            <a:r>
              <a:rPr lang="en-US" sz="3200" dirty="0">
                <a:latin typeface="+mj-lt"/>
              </a:rPr>
              <a:t> dan </a:t>
            </a:r>
            <a:r>
              <a:rPr lang="en-US" sz="3200" dirty="0" err="1">
                <a:latin typeface="+mj-lt"/>
              </a:rPr>
              <a:t>menjunjung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tinggi</a:t>
            </a:r>
            <a:r>
              <a:rPr lang="en-US" sz="3200" dirty="0">
                <a:latin typeface="+mj-lt"/>
              </a:rPr>
              <a:t> agama Islam </a:t>
            </a:r>
            <a:r>
              <a:rPr lang="en-US" sz="3200" dirty="0" err="1">
                <a:latin typeface="+mj-lt"/>
              </a:rPr>
              <a:t>sehingga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terbentuk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masyarakat</a:t>
            </a:r>
            <a:r>
              <a:rPr lang="en-US" sz="3200" dirty="0">
                <a:latin typeface="+mj-lt"/>
              </a:rPr>
              <a:t> Islam yang </a:t>
            </a:r>
            <a:r>
              <a:rPr lang="en-US" sz="3200" dirty="0" err="1">
                <a:latin typeface="+mj-lt"/>
              </a:rPr>
              <a:t>sebenar-benarnya</a:t>
            </a:r>
            <a:endParaRPr lang="en-US" sz="3200" dirty="0">
              <a:latin typeface="+mj-lt"/>
            </a:endParaRPr>
          </a:p>
          <a:p>
            <a:pPr marL="339725" indent="-339725">
              <a:spcBef>
                <a:spcPts val="8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>
                <a:latin typeface="+mj-lt"/>
              </a:rPr>
              <a:t>Milik </a:t>
            </a:r>
            <a:r>
              <a:rPr lang="en-US" sz="3200" dirty="0" err="1">
                <a:latin typeface="+mj-lt"/>
              </a:rPr>
              <a:t>Persyarikatan</a:t>
            </a:r>
            <a:endParaRPr lang="en-US" sz="3200" dirty="0">
              <a:latin typeface="+mj-lt"/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4776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981200" y="277814"/>
            <a:ext cx="8229600" cy="11398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AUM: Usaha dan Media Dakwah Persyarikatan</a:t>
            </a:r>
            <a:endParaRPr lang="en-US" sz="3200">
              <a:solidFill>
                <a:srgbClr val="B2B2B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238376" y="1214438"/>
            <a:ext cx="8429625" cy="6164262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657225" indent="-657225">
              <a:spcBef>
                <a:spcPts val="800"/>
              </a:spcBef>
              <a:buClr>
                <a:srgbClr val="FFFFCC"/>
              </a:buClr>
              <a:buSzPct val="75000"/>
              <a:buFont typeface="Times New Roman" panose="02020603050405020304" pitchFamily="18" charset="0"/>
              <a:buAutoNum type="arabicPeriod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Memiliki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Identitas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Keislaman</a:t>
            </a:r>
            <a:endParaRPr lang="en-US" sz="2900" dirty="0">
              <a:latin typeface="+mj-lt"/>
            </a:endParaRPr>
          </a:p>
          <a:p>
            <a:pPr marL="1031875" lvl="1" indent="-57467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Pelayanan</a:t>
            </a:r>
            <a:endParaRPr lang="en-US" sz="2900" dirty="0">
              <a:latin typeface="+mj-lt"/>
            </a:endParaRPr>
          </a:p>
          <a:p>
            <a:pPr marL="1031875" lvl="1" indent="-57467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Penampilan</a:t>
            </a:r>
            <a:r>
              <a:rPr lang="en-US" sz="2900" dirty="0">
                <a:latin typeface="+mj-lt"/>
              </a:rPr>
              <a:t> dan </a:t>
            </a:r>
            <a:r>
              <a:rPr lang="en-US" sz="2900" dirty="0" err="1">
                <a:latin typeface="+mj-lt"/>
              </a:rPr>
              <a:t>Kepribadian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Pengelola</a:t>
            </a:r>
            <a:endParaRPr lang="en-US" sz="2900" dirty="0">
              <a:latin typeface="+mj-lt"/>
            </a:endParaRPr>
          </a:p>
          <a:p>
            <a:pPr marL="1031875" lvl="1" indent="-57467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Arsitektur</a:t>
            </a:r>
            <a:r>
              <a:rPr lang="en-US" sz="2900" dirty="0">
                <a:latin typeface="+mj-lt"/>
              </a:rPr>
              <a:t> dan Tata </a:t>
            </a:r>
            <a:r>
              <a:rPr lang="en-US" sz="2900" dirty="0" err="1">
                <a:latin typeface="+mj-lt"/>
              </a:rPr>
              <a:t>ruang</a:t>
            </a:r>
            <a:endParaRPr lang="en-US" sz="2900" dirty="0">
              <a:latin typeface="+mj-lt"/>
            </a:endParaRPr>
          </a:p>
          <a:p>
            <a:pPr marL="657225" indent="-657225">
              <a:spcBef>
                <a:spcPts val="800"/>
              </a:spcBef>
              <a:buClr>
                <a:srgbClr val="FFFFCC"/>
              </a:buClr>
              <a:buSzPct val="75000"/>
              <a:buFont typeface="Britannic Bold" panose="020B0903060703020204" pitchFamily="32" charset="0"/>
              <a:buAutoNum type="arabicPeriod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>
                <a:latin typeface="+mj-lt"/>
              </a:rPr>
              <a:t>Alat </a:t>
            </a:r>
            <a:r>
              <a:rPr lang="en-US" sz="2900" dirty="0" err="1">
                <a:latin typeface="+mj-lt"/>
              </a:rPr>
              <a:t>Dakwah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Persyarikatan</a:t>
            </a:r>
            <a:endParaRPr lang="en-US" sz="2900" dirty="0">
              <a:latin typeface="+mj-lt"/>
            </a:endParaRPr>
          </a:p>
          <a:p>
            <a:pPr marL="1031875" lvl="1" indent="-57467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Mentradisikan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kehidupan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sehari-hari</a:t>
            </a:r>
            <a:r>
              <a:rPr lang="en-US" sz="2900" dirty="0">
                <a:latin typeface="+mj-lt"/>
              </a:rPr>
              <a:t> yang </a:t>
            </a:r>
            <a:r>
              <a:rPr lang="en-US" sz="2900" dirty="0" err="1">
                <a:latin typeface="+mj-lt"/>
              </a:rPr>
              <a:t>Islami</a:t>
            </a:r>
            <a:endParaRPr lang="en-US" sz="2900" dirty="0">
              <a:latin typeface="+mj-lt"/>
            </a:endParaRPr>
          </a:p>
          <a:p>
            <a:pPr marL="1031875" lvl="1" indent="-57467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Menciptakan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sistem</a:t>
            </a:r>
            <a:r>
              <a:rPr lang="en-US" sz="2900" dirty="0">
                <a:latin typeface="+mj-lt"/>
              </a:rPr>
              <a:t> yang </a:t>
            </a:r>
            <a:r>
              <a:rPr lang="en-US" sz="2900" dirty="0" err="1">
                <a:latin typeface="+mj-lt"/>
              </a:rPr>
              <a:t>Islami</a:t>
            </a:r>
            <a:endParaRPr lang="en-US" sz="2900" dirty="0">
              <a:latin typeface="+mj-lt"/>
            </a:endParaRPr>
          </a:p>
          <a:p>
            <a:pPr marL="1031875" lvl="1" indent="-57467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57225" algn="l"/>
                <a:tab pos="1114425" algn="l"/>
                <a:tab pos="1571625" algn="l"/>
                <a:tab pos="2028825" algn="l"/>
                <a:tab pos="2486025" algn="l"/>
                <a:tab pos="2943225" algn="l"/>
                <a:tab pos="3400425" algn="l"/>
                <a:tab pos="3857625" algn="l"/>
                <a:tab pos="4314825" algn="l"/>
                <a:tab pos="4772025" algn="l"/>
                <a:tab pos="5229225" algn="l"/>
                <a:tab pos="5686425" algn="l"/>
                <a:tab pos="6143625" algn="l"/>
                <a:tab pos="6600825" algn="l"/>
                <a:tab pos="7058025" algn="l"/>
                <a:tab pos="7515225" algn="l"/>
                <a:tab pos="7972425" algn="l"/>
                <a:tab pos="8429625" algn="l"/>
                <a:tab pos="8886825" algn="l"/>
                <a:tab pos="9344025" algn="l"/>
                <a:tab pos="9801225" algn="l"/>
              </a:tabLst>
              <a:defRPr/>
            </a:pPr>
            <a:r>
              <a:rPr lang="en-US" sz="2900" dirty="0" err="1">
                <a:latin typeface="+mj-lt"/>
              </a:rPr>
              <a:t>Dakwah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kepada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masyarakat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sekitar</a:t>
            </a:r>
            <a:endParaRPr lang="en-US" sz="2900" dirty="0">
              <a:latin typeface="+mj-lt"/>
            </a:endParaRP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2057400" y="838201"/>
            <a:ext cx="8229600" cy="45307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606425" indent="-606425">
              <a:spcBef>
                <a:spcPts val="900"/>
              </a:spcBef>
              <a:buClr>
                <a:srgbClr val="FFFFCC"/>
              </a:buClr>
              <a:buSzPct val="75000"/>
              <a:buFont typeface="Times New Roman" panose="02020603050405020304" pitchFamily="18" charset="0"/>
              <a:buAutoNum type="arabicPeriod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Selalu</a:t>
            </a: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Meningkatkan</a:t>
            </a: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Kualitas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 marL="987425" lvl="1" indent="-53022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Dikelola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secara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profesional</a:t>
            </a:r>
            <a:endParaRPr lang="en-US" sz="3200" dirty="0"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</a:endParaRPr>
          </a:p>
          <a:p>
            <a:pPr marL="987425" lvl="1" indent="-53022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Dengan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manajemen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yang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baik</a:t>
            </a:r>
            <a:endParaRPr lang="en-US" sz="3200" dirty="0"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</a:endParaRPr>
          </a:p>
          <a:p>
            <a:pPr marL="987425" lvl="1" indent="-53022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Dikelola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dengan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jujur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dan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sepenuh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hati</a:t>
            </a:r>
            <a:endParaRPr lang="en-US" sz="3200" dirty="0"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</a:endParaRPr>
          </a:p>
          <a:p>
            <a:pPr marL="987425" lvl="1" indent="-530225">
              <a:spcBef>
                <a:spcPts val="800"/>
              </a:spcBef>
              <a:buClr>
                <a:srgbClr val="B2B2B2"/>
              </a:buClr>
              <a:buSzPct val="75000"/>
              <a:buFont typeface="Wingdings" panose="05000000000000000000" pitchFamily="2" charset="2"/>
              <a:buChar char="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Bekerjasama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dalam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kebaikan</a:t>
            </a: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 dan </a:t>
            </a:r>
            <a:r>
              <a:rPr lang="en-US" sz="3200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</a:rPr>
              <a:t>ketakwaan</a:t>
            </a:r>
            <a:endParaRPr lang="en-US" sz="3200" dirty="0"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blind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981200" y="277814"/>
            <a:ext cx="8229600" cy="11398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AUM: Milik </a:t>
            </a:r>
            <a:r>
              <a:rPr lang="en-US" sz="4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Persyarikatan</a:t>
            </a:r>
            <a:endParaRPr lang="en-US" sz="44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166938" y="2214564"/>
            <a:ext cx="8229600" cy="2935287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>
              <a:spcBef>
                <a:spcPts val="8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Diinventarisasi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dengan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baik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 marL="339725" indent="-339725">
              <a:spcBef>
                <a:spcPts val="8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Dilindungi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dengan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bukti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kepemilikan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yang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sah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 marL="339725" indent="-339725">
              <a:spcBef>
                <a:spcPts val="800"/>
              </a:spcBef>
              <a:buClr>
                <a:srgbClr val="FFFFCC"/>
              </a:buClr>
              <a:buSzPct val="75000"/>
              <a:buFont typeface="Wingdings" panose="05000000000000000000" pitchFamily="2" charset="2"/>
              <a:buChar char="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Dikelola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sebagai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amanah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ummat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6176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>
    <p:blind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52"/>
          <p:cNvSpPr txBox="1">
            <a:spLocks noChangeArrowheads="1"/>
          </p:cNvSpPr>
          <p:nvPr/>
        </p:nvSpPr>
        <p:spPr bwMode="auto">
          <a:xfrm>
            <a:off x="1524000" y="1600200"/>
            <a:ext cx="8991600" cy="444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5" tIns="45700" rIns="91425" bIns="45700"/>
          <a:lstStyle/>
          <a:p>
            <a:pPr marL="342900" indent="-342900">
              <a:lnSpc>
                <a:spcPct val="75000"/>
              </a:lnSpc>
              <a:buSzPct val="25000"/>
            </a:pPr>
            <a:r>
              <a:rPr lang="en-US" sz="3200" b="1">
                <a:latin typeface="Georgia" panose="02040502050405020303" pitchFamily="18" charset="0"/>
                <a:sym typeface="Georgia" panose="02040502050405020303" pitchFamily="18" charset="0"/>
              </a:rPr>
              <a:t>Peran dalam</a:t>
            </a:r>
            <a:r>
              <a:rPr lang="en-US" sz="3200" b="1">
                <a:solidFill>
                  <a:srgbClr val="FFFF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Pelayanan:</a:t>
            </a:r>
            <a:endParaRPr lang="en-US" sz="3200" b="1">
              <a:solidFill>
                <a:srgbClr val="0070C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1524000" y="1981201"/>
            <a:ext cx="9144000" cy="4524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>
              <a:buClr>
                <a:schemeClr val="dk1"/>
              </a:buClr>
              <a:buSzPct val="100000"/>
              <a:buFont typeface="Georgia" panose="02040502050405020303"/>
              <a:buChar char="•"/>
              <a:defRPr/>
            </a:pPr>
            <a:r>
              <a:rPr lang="en-US" sz="2400" b="1" kern="0" dirty="0">
                <a:solidFill>
                  <a:schemeClr val="dk1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Care Provider		-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Melaksanakan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Pelayanan</a:t>
            </a:r>
            <a:endParaRPr lang="en-US"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>
              <a:defRPr/>
            </a:pPr>
            <a:endParaRPr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>
              <a:buClr>
                <a:schemeClr val="dk1"/>
              </a:buClr>
              <a:buSzPct val="100000"/>
              <a:buFont typeface="Georgia" panose="02040502050405020303"/>
              <a:buChar char="•"/>
              <a:defRPr/>
            </a:pPr>
            <a:r>
              <a:rPr lang="en-US" sz="2400" b="1" kern="0" dirty="0">
                <a:solidFill>
                  <a:schemeClr val="dk1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Educator			-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Pendidikan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Kesehatan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&amp; 				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Konseling</a:t>
            </a:r>
            <a:endParaRPr lang="en-US"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 indent="152400">
              <a:buClr>
                <a:schemeClr val="dk1"/>
              </a:buClr>
              <a:defRPr/>
            </a:pPr>
            <a:endParaRPr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>
              <a:buClr>
                <a:schemeClr val="dk1"/>
              </a:buClr>
              <a:buSzPct val="100000"/>
              <a:buFont typeface="Georgia" panose="02040502050405020303"/>
              <a:buChar char="•"/>
              <a:defRPr/>
            </a:pPr>
            <a:r>
              <a:rPr lang="en-US" sz="2400" b="1" kern="0" dirty="0">
                <a:solidFill>
                  <a:schemeClr val="dk1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Manager			-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Mengelola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Pelayanan</a:t>
            </a:r>
            <a:endParaRPr lang="en-US"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 indent="152400">
              <a:buClr>
                <a:schemeClr val="dk1"/>
              </a:buClr>
              <a:defRPr/>
            </a:pPr>
            <a:endParaRPr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>
              <a:buClr>
                <a:schemeClr val="dk1"/>
              </a:buClr>
              <a:buSzPct val="100000"/>
              <a:buFont typeface="Georgia" panose="02040502050405020303"/>
              <a:buChar char="•"/>
              <a:defRPr/>
            </a:pPr>
            <a:r>
              <a:rPr lang="en-US" sz="2400" b="1" kern="0" dirty="0">
                <a:solidFill>
                  <a:schemeClr val="dk1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Communicator 		-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Menjadi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Agen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Perubahan</a:t>
            </a:r>
            <a:endParaRPr lang="en-US"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 indent="152400">
              <a:buClr>
                <a:schemeClr val="dk1"/>
              </a:buClr>
              <a:defRPr/>
            </a:pPr>
            <a:endParaRPr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>
              <a:buClr>
                <a:schemeClr val="dk1"/>
              </a:buClr>
              <a:buSzPct val="100000"/>
              <a:buFont typeface="Georgia" panose="02040502050405020303"/>
              <a:buChar char="•"/>
              <a:defRPr/>
            </a:pPr>
            <a:r>
              <a:rPr lang="en-US" sz="2400" b="1" kern="0" dirty="0">
                <a:solidFill>
                  <a:schemeClr val="dk1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Community Leader	-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Penggerak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Peran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						Serta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Masyarakat</a:t>
            </a:r>
            <a:endParaRPr lang="en-US"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  <a:p>
            <a:pPr lvl="6">
              <a:buSzPct val="25000"/>
              <a:defRPr/>
            </a:pPr>
            <a:r>
              <a:rPr lang="en-US" sz="2400" b="1" kern="0" dirty="0">
                <a:solidFill>
                  <a:schemeClr val="dk1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	-	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Pemberdayaan</a:t>
            </a:r>
            <a:r>
              <a:rPr lang="en-US" sz="2400" b="1" i="1" kern="0" dirty="0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rPr>
              <a:t>Perempuan</a:t>
            </a:r>
            <a:endParaRPr lang="en-US" sz="2400" b="1" i="1" kern="0" dirty="0">
              <a:solidFill>
                <a:srgbClr val="FF00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2209800" cy="152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schemeClr val="accent1"/>
              </a:solidFill>
              <a:sym typeface="Arial" panose="020B0604020202020204"/>
            </a:endParaRP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5670" y="2071679"/>
            <a:ext cx="4429156" cy="2857519"/>
          </a:xfrm>
        </p:spPr>
        <p:txBody>
          <a:bodyPr>
            <a:normAutofit fontScale="92500" lnSpcReduction="10000"/>
          </a:bodyPr>
          <a:lstStyle/>
          <a:p>
            <a:r>
              <a:rPr lang="id-ID" dirty="0"/>
              <a:t>Semangat pencerahan</a:t>
            </a:r>
            <a:endParaRPr lang="id-ID" dirty="0"/>
          </a:p>
          <a:p>
            <a:r>
              <a:rPr lang="id-ID" dirty="0"/>
              <a:t>Pembaharuan</a:t>
            </a:r>
            <a:endParaRPr lang="id-ID" dirty="0"/>
          </a:p>
          <a:p>
            <a:r>
              <a:rPr lang="id-ID" dirty="0"/>
              <a:t>Membebaskan</a:t>
            </a:r>
            <a:endParaRPr lang="id-ID" dirty="0"/>
          </a:p>
          <a:p>
            <a:r>
              <a:rPr lang="id-ID" dirty="0"/>
              <a:t>Pemberdayaan</a:t>
            </a:r>
            <a:endParaRPr lang="id-ID" dirty="0"/>
          </a:p>
          <a:p>
            <a:r>
              <a:rPr lang="id-ID" dirty="0"/>
              <a:t>Kesetaraan</a:t>
            </a:r>
            <a:endParaRPr lang="id-ID" dirty="0"/>
          </a:p>
          <a:p>
            <a:r>
              <a:rPr lang="id-ID" dirty="0"/>
              <a:t>Visioner</a:t>
            </a:r>
            <a:endParaRPr lang="id-ID" dirty="0"/>
          </a:p>
          <a:p>
            <a:endParaRPr lang="id-ID" dirty="0"/>
          </a:p>
          <a:p>
            <a:endParaRPr lang="id-ID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1158" y="274638"/>
            <a:ext cx="8329642" cy="1143000"/>
          </a:xfrm>
        </p:spPr>
        <p:txBody>
          <a:bodyPr/>
          <a:lstStyle/>
          <a:p>
            <a:r>
              <a:rPr lang="id-ID" dirty="0"/>
              <a:t>Kepemimpinan</a:t>
            </a:r>
            <a:endParaRPr lang="id-ID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Kader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penggerak</a:t>
            </a:r>
            <a:r>
              <a:rPr lang="en-US" dirty="0"/>
              <a:t> </a:t>
            </a:r>
            <a:r>
              <a:rPr lang="en-US" dirty="0" err="1"/>
              <a:t>Aisyiyah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d-ID" sz="3600" dirty="0"/>
              <a:t> </a:t>
            </a:r>
            <a:r>
              <a:rPr lang="id-ID" dirty="0">
                <a:solidFill>
                  <a:srgbClr val="002060"/>
                </a:solidFill>
              </a:rPr>
              <a:t>Penggerak atau pelaksana gerakan dakwah </a:t>
            </a:r>
            <a:endParaRPr lang="id-ID" dirty="0">
              <a:solidFill>
                <a:srgbClr val="002060"/>
              </a:solidFill>
            </a:endParaRPr>
          </a:p>
          <a:p>
            <a:r>
              <a:rPr lang="id-ID" dirty="0">
                <a:solidFill>
                  <a:srgbClr val="002060"/>
                </a:solidFill>
              </a:rPr>
              <a:t>    ‘Aisyiyah adalah  para KADER.</a:t>
            </a:r>
            <a:endParaRPr lang="id-ID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d-ID" dirty="0">
                <a:solidFill>
                  <a:srgbClr val="002060"/>
                </a:solidFill>
              </a:rPr>
              <a:t>  KADER ‘Aisyiyah adalah setiap individu yang </a:t>
            </a:r>
            <a:endParaRPr lang="id-ID" dirty="0">
              <a:solidFill>
                <a:srgbClr val="002060"/>
              </a:solidFill>
            </a:endParaRPr>
          </a:p>
          <a:p>
            <a:r>
              <a:rPr lang="id-ID" dirty="0">
                <a:solidFill>
                  <a:srgbClr val="002060"/>
                </a:solidFill>
              </a:rPr>
              <a:t>    terlibat dalam kegiatan ‘Aisyiyah, baik dalam </a:t>
            </a:r>
            <a:endParaRPr lang="id-ID" dirty="0">
              <a:solidFill>
                <a:srgbClr val="002060"/>
              </a:solidFill>
            </a:endParaRPr>
          </a:p>
          <a:p>
            <a:r>
              <a:rPr lang="id-ID" dirty="0">
                <a:solidFill>
                  <a:srgbClr val="002060"/>
                </a:solidFill>
              </a:rPr>
              <a:t>    kepemimpinan organisasi, pelaksanaan amal  </a:t>
            </a:r>
            <a:endParaRPr lang="id-ID" dirty="0">
              <a:solidFill>
                <a:srgbClr val="002060"/>
              </a:solidFill>
            </a:endParaRPr>
          </a:p>
          <a:p>
            <a:r>
              <a:rPr lang="id-ID" dirty="0">
                <a:solidFill>
                  <a:srgbClr val="002060"/>
                </a:solidFill>
              </a:rPr>
              <a:t>    usaha, para anggota resmi, maupun   </a:t>
            </a:r>
            <a:endParaRPr lang="id-ID" dirty="0">
              <a:solidFill>
                <a:srgbClr val="002060"/>
              </a:solidFill>
            </a:endParaRPr>
          </a:p>
          <a:p>
            <a:r>
              <a:rPr lang="id-ID" dirty="0">
                <a:solidFill>
                  <a:srgbClr val="002060"/>
                </a:solidFill>
              </a:rPr>
              <a:t>    masyarakat  umum  yang aktif dalam kegiatan  </a:t>
            </a:r>
            <a:endParaRPr lang="id-ID" dirty="0">
              <a:solidFill>
                <a:srgbClr val="002060"/>
              </a:solidFill>
            </a:endParaRPr>
          </a:p>
          <a:p>
            <a:r>
              <a:rPr lang="id-ID" dirty="0">
                <a:solidFill>
                  <a:srgbClr val="002060"/>
                </a:solidFill>
              </a:rPr>
              <a:t>    yang diadakan oleh ‘Aisyiyah.    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kader</a:t>
            </a:r>
            <a:r>
              <a:rPr lang="en-US" dirty="0"/>
              <a:t> </a:t>
            </a:r>
            <a:r>
              <a:rPr lang="en-US" dirty="0" err="1"/>
              <a:t>Aisyiyah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id-ID" dirty="0"/>
              <a:t> </a:t>
            </a:r>
            <a:r>
              <a:rPr lang="id-ID" dirty="0">
                <a:solidFill>
                  <a:srgbClr val="002060"/>
                </a:solidFill>
              </a:rPr>
              <a:t>Mempunyai sifat suka berorganisasi,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Mempunyai kepedulian terhadap permasalahan   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Sosial, khususnya tentang perempuan dan anak,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Paham visi misi gerakan dakwah ‘Aisyiyah,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Paham tentang Ideologi dan Paham Agama   </a:t>
            </a:r>
            <a:endParaRPr lang="id-ID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id-ID" dirty="0">
                <a:solidFill>
                  <a:srgbClr val="002060"/>
                </a:solidFill>
              </a:rPr>
              <a:t>    dalam Muhammadiyah.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Aktif dan merasa nyaman dalam kegiatan  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 Aisyiyah,  dan menganggapnya sebagai ibadah,</a:t>
            </a:r>
            <a:endParaRPr lang="id-ID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id-ID" dirty="0">
                <a:solidFill>
                  <a:srgbClr val="002060"/>
                </a:solidFill>
              </a:rPr>
              <a:t>     berkomitmen,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 Bersikap terbuka dan mampu bekerjasama,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r>
              <a:rPr lang="id-ID" dirty="0">
                <a:solidFill>
                  <a:srgbClr val="002060"/>
                </a:solidFill>
              </a:rPr>
              <a:t>  Mampu membangun jejaring dengan pihak lain.</a:t>
            </a:r>
            <a:endParaRPr lang="id-ID" dirty="0">
              <a:solidFill>
                <a:srgbClr val="002060"/>
              </a:solidFill>
            </a:endParaRPr>
          </a:p>
          <a:p>
            <a:pPr algn="just"/>
            <a:endParaRPr lang="id-ID" dirty="0"/>
          </a:p>
          <a:p>
            <a:pPr algn="just"/>
            <a:endParaRPr lang="id-ID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/>
          <p:nvPr/>
        </p:nvGrpSpPr>
        <p:grpSpPr bwMode="auto">
          <a:xfrm>
            <a:off x="1779589" y="328614"/>
            <a:ext cx="8702675" cy="5983287"/>
            <a:chOff x="161" y="207"/>
            <a:chExt cx="5482" cy="3769"/>
          </a:xfrm>
        </p:grpSpPr>
        <p:pic>
          <p:nvPicPr>
            <p:cNvPr id="14339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207"/>
              <a:ext cx="5482" cy="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pic>
        <p:sp>
          <p:nvSpPr>
            <p:cNvPr id="12291" name="Text Box 3"/>
            <p:cNvSpPr txBox="1">
              <a:spLocks noChangeArrowheads="1"/>
            </p:cNvSpPr>
            <p:nvPr/>
          </p:nvSpPr>
          <p:spPr bwMode="auto">
            <a:xfrm>
              <a:off x="315" y="360"/>
              <a:ext cx="5173" cy="3463"/>
            </a:xfrm>
            <a:prstGeom prst="rect">
              <a:avLst/>
            </a:prstGeom>
            <a:noFill/>
            <a:ln w="9525">
              <a:noFill/>
              <a:round/>
            </a:ln>
            <a:effectLst/>
          </p:spPr>
          <p:txBody>
            <a:bodyPr lIns="90000" tIns="46800" rIns="90000" bIns="46800"/>
            <a:lstStyle/>
            <a:p>
              <a:pPr marL="339725" indent="-339725">
                <a:lnSpc>
                  <a:spcPct val="90000"/>
                </a:lnSpc>
                <a:spcBef>
                  <a:spcPts val="900"/>
                </a:spcBef>
                <a:buClr>
                  <a:srgbClr val="C2FFF0"/>
                </a:buClr>
                <a:buFont typeface="Bauhaus 93" panose="04030905020B02020C02" pitchFamily="82" charset="0"/>
                <a:buChar char="•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/>
              </a:pP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Masyarakat</a:t>
              </a:r>
              <a:r>
                <a:rPr 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semakin</a:t>
              </a:r>
              <a:r>
                <a:rPr 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memiliki</a:t>
              </a:r>
              <a:r>
                <a:rPr 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banyak</a:t>
              </a:r>
              <a:r>
                <a:rPr 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pilihan</a:t>
              </a:r>
              <a:r>
                <a:rPr 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untuk</a:t>
              </a:r>
              <a:r>
                <a:rPr lang="en-US" sz="3600" dirty="0">
                  <a:solidFill>
                    <a:srgbClr val="C2FFF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C2FFF0"/>
                  </a:solidFill>
                  <a:latin typeface="Bauhaus 93" panose="04030905020B02020C02" pitchFamily="82" charset="0"/>
                </a:rPr>
                <a:t>kuliah</a:t>
              </a:r>
              <a:r>
                <a:rPr lang="en-US" sz="3600" dirty="0">
                  <a:solidFill>
                    <a:srgbClr val="808080"/>
                  </a:solidFill>
                  <a:latin typeface="Bauhaus 93" panose="04030905020B02020C02" pitchFamily="82" charset="0"/>
                </a:rPr>
                <a:t>.</a:t>
              </a:r>
              <a:endParaRPr lang="en-US" sz="3600" dirty="0">
                <a:solidFill>
                  <a:srgbClr val="808080"/>
                </a:solidFill>
                <a:latin typeface="Bauhaus 93" panose="04030905020B02020C02" pitchFamily="82" charset="0"/>
              </a:endParaRPr>
            </a:p>
            <a:p>
              <a:pPr marL="339725" indent="-339725">
                <a:lnSpc>
                  <a:spcPct val="90000"/>
                </a:lnSpc>
                <a:spcBef>
                  <a:spcPts val="900"/>
                </a:spcBef>
                <a:buClr>
                  <a:srgbClr val="FFFF00"/>
                </a:buClr>
                <a:buFont typeface="Bauhaus 93" panose="04030905020B02020C02" pitchFamily="82" charset="0"/>
                <a:buChar char="•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Pelayanan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perguruan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tinggi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harus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menguntungkan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untuk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semua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pihak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(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hapy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uhaus 93" panose="04030905020B02020C02" pitchFamily="82" charset="0"/>
                </a:rPr>
                <a:t>hapy</a:t>
              </a:r>
              <a:r>
                <a:rPr lang="en-US" sz="3600" dirty="0">
                  <a:solidFill>
                    <a:srgbClr val="FF0000"/>
                  </a:solidFill>
                  <a:latin typeface="Bauhaus 93" panose="04030905020B02020C02" pitchFamily="82" charset="0"/>
                </a:rPr>
                <a:t> solution)</a:t>
              </a:r>
              <a:endParaRPr lang="en-US" sz="3600" dirty="0">
                <a:solidFill>
                  <a:srgbClr val="FF0000"/>
                </a:solidFill>
                <a:latin typeface="Bauhaus 93" panose="04030905020B02020C02" pitchFamily="82" charset="0"/>
              </a:endParaRPr>
            </a:p>
            <a:p>
              <a:pPr marL="339725" indent="-339725">
                <a:lnSpc>
                  <a:spcPct val="90000"/>
                </a:lnSpc>
                <a:spcBef>
                  <a:spcPts val="900"/>
                </a:spcBef>
                <a:buClr>
                  <a:srgbClr val="47FFD1"/>
                </a:buClr>
                <a:buFont typeface="Bauhaus 93" panose="04030905020B02020C02" pitchFamily="82" charset="0"/>
                <a:buChar char="•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/>
              </a:pPr>
              <a:r>
                <a:rPr lang="en-US" sz="3600" dirty="0" err="1">
                  <a:solidFill>
                    <a:srgbClr val="47FFD1"/>
                  </a:solidFill>
                  <a:latin typeface="Bauhaus 93" panose="04030905020B02020C02" pitchFamily="82" charset="0"/>
                </a:rPr>
                <a:t>Terjadinya</a:t>
              </a:r>
              <a:r>
                <a:rPr lang="en-US" sz="3600" dirty="0">
                  <a:solidFill>
                    <a:srgbClr val="47FFD1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47FFD1"/>
                  </a:solidFill>
                  <a:latin typeface="Bauhaus 93" panose="04030905020B02020C02" pitchFamily="82" charset="0"/>
                </a:rPr>
                <a:t>perubahan</a:t>
              </a:r>
              <a:r>
                <a:rPr lang="en-US" sz="3600" dirty="0">
                  <a:solidFill>
                    <a:srgbClr val="47FFD1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47FFD1"/>
                  </a:solidFill>
                  <a:latin typeface="Bauhaus 93" panose="04030905020B02020C02" pitchFamily="82" charset="0"/>
                </a:rPr>
                <a:t>paradigma</a:t>
              </a:r>
              <a:r>
                <a:rPr lang="en-US" sz="3600" dirty="0">
                  <a:solidFill>
                    <a:srgbClr val="47FFD1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47FFD1"/>
                  </a:solidFill>
                  <a:latin typeface="Bauhaus 93" panose="04030905020B02020C02" pitchFamily="82" charset="0"/>
                </a:rPr>
                <a:t>dalam</a:t>
              </a:r>
              <a:r>
                <a:rPr lang="en-US" sz="3600" dirty="0">
                  <a:solidFill>
                    <a:srgbClr val="47FFD1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47FFD1"/>
                  </a:solidFill>
                  <a:latin typeface="Bauhaus 93" panose="04030905020B02020C02" pitchFamily="82" charset="0"/>
                </a:rPr>
                <a:t>pelayanan</a:t>
              </a:r>
              <a:endParaRPr lang="en-US" sz="3600" dirty="0">
                <a:solidFill>
                  <a:srgbClr val="47FFD1"/>
                </a:solidFill>
                <a:latin typeface="Bauhaus 93" panose="04030905020B02020C02" pitchFamily="82" charset="0"/>
              </a:endParaRPr>
            </a:p>
            <a:p>
              <a:pPr marL="339725" indent="-339725">
                <a:spcBef>
                  <a:spcPts val="900"/>
                </a:spcBef>
                <a:buClr>
                  <a:srgbClr val="FF3300"/>
                </a:buClr>
                <a:buFont typeface="Bauhaus 93" panose="04030905020B02020C02" pitchFamily="82" charset="0"/>
                <a:buChar char="•"/>
                <a:tabLst>
                  <a:tab pos="339725" algn="l"/>
                  <a:tab pos="796925" algn="l"/>
                  <a:tab pos="1254125" algn="l"/>
                  <a:tab pos="1711325" algn="l"/>
                  <a:tab pos="2168525" algn="l"/>
                  <a:tab pos="2625725" algn="l"/>
                  <a:tab pos="3082925" algn="l"/>
                  <a:tab pos="3540125" algn="l"/>
                  <a:tab pos="3997325" algn="l"/>
                  <a:tab pos="4454525" algn="l"/>
                  <a:tab pos="4911725" algn="l"/>
                  <a:tab pos="5368925" algn="l"/>
                  <a:tab pos="5826125" algn="l"/>
                  <a:tab pos="6283325" algn="l"/>
                  <a:tab pos="6740525" algn="l"/>
                  <a:tab pos="7197725" algn="l"/>
                  <a:tab pos="7654925" algn="l"/>
                  <a:tab pos="8112125" algn="l"/>
                  <a:tab pos="8569325" algn="l"/>
                  <a:tab pos="9026525" algn="l"/>
                  <a:tab pos="9483725" algn="l"/>
                </a:tabLst>
                <a:defRPr/>
              </a:pPr>
              <a:r>
                <a:rPr lang="en-US" sz="36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Hanya</a:t>
              </a:r>
              <a:r>
                <a:rPr lang="en-US" sz="36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 yang </a:t>
              </a:r>
              <a:r>
                <a:rPr lang="en-US" sz="36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memiliki</a:t>
              </a:r>
              <a:r>
                <a:rPr lang="en-US" sz="36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keunggulan</a:t>
              </a:r>
              <a:r>
                <a:rPr lang="en-US" sz="36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 yang </a:t>
              </a:r>
              <a:r>
                <a:rPr lang="en-US" sz="36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mampu</a:t>
              </a:r>
              <a:r>
                <a:rPr lang="en-US" sz="36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 </a:t>
              </a:r>
              <a:r>
                <a:rPr lang="en-US" sz="36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Bauhaus 93" panose="04030905020B02020C02" pitchFamily="82" charset="0"/>
                </a:rPr>
                <a:t>bertahan</a:t>
              </a:r>
              <a:endParaRPr 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auhaus 93" panose="04030905020B02020C02" pitchFamily="8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Ayat-ayat</a:t>
            </a:r>
            <a:r>
              <a:rPr lang="en-US" dirty="0"/>
              <a:t> </a:t>
            </a:r>
            <a:r>
              <a:rPr lang="en-US" dirty="0" err="1"/>
              <a:t>tematik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Kepemimpinan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Kader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QS. At-</a:t>
            </a:r>
            <a:r>
              <a:rPr lang="en-US" i="1" dirty="0" err="1"/>
              <a:t>Taubah</a:t>
            </a:r>
            <a:r>
              <a:rPr lang="en-US" i="1" dirty="0"/>
              <a:t>/9:71</a:t>
            </a:r>
            <a:endParaRPr lang="en-US" i="1" dirty="0"/>
          </a:p>
          <a:p>
            <a:r>
              <a:rPr lang="en-US" i="1" dirty="0"/>
              <a:t>QS.al-</a:t>
            </a:r>
            <a:r>
              <a:rPr lang="en-US" i="1" dirty="0" err="1"/>
              <a:t>Muzammil</a:t>
            </a:r>
            <a:r>
              <a:rPr lang="en-US" i="1" dirty="0"/>
              <a:t>/73:1-10</a:t>
            </a:r>
            <a:endParaRPr lang="en-US" i="1" dirty="0"/>
          </a:p>
          <a:p>
            <a:r>
              <a:rPr lang="en-US" i="1" dirty="0"/>
              <a:t>QS. al-</a:t>
            </a:r>
            <a:r>
              <a:rPr lang="en-US" i="1" dirty="0" err="1"/>
              <a:t>Baqarah</a:t>
            </a:r>
            <a:r>
              <a:rPr lang="en-US" i="1" dirty="0"/>
              <a:t>/2:30</a:t>
            </a:r>
            <a:endParaRPr lang="en-US" i="1" dirty="0"/>
          </a:p>
          <a:p>
            <a:r>
              <a:rPr lang="en-US" i="1" dirty="0"/>
              <a:t>QS. Shad/38:26</a:t>
            </a:r>
            <a:endParaRPr lang="en-US" i="1" dirty="0"/>
          </a:p>
          <a:p>
            <a:r>
              <a:rPr lang="en-US" i="1" dirty="0"/>
              <a:t>QS. al-</a:t>
            </a:r>
            <a:r>
              <a:rPr lang="en-US" i="1" dirty="0" err="1"/>
              <a:t>Ahzab</a:t>
            </a:r>
            <a:r>
              <a:rPr lang="en-US" i="1" dirty="0"/>
              <a:t>/33:6,21</a:t>
            </a:r>
            <a:endParaRPr lang="en-US" i="1" dirty="0"/>
          </a:p>
          <a:p>
            <a:r>
              <a:rPr lang="en-US" i="1" dirty="0"/>
              <a:t>QS. Ali ‘</a:t>
            </a:r>
            <a:r>
              <a:rPr lang="en-US" i="1" dirty="0" err="1"/>
              <a:t>Imran</a:t>
            </a:r>
            <a:r>
              <a:rPr lang="en-US" i="1" dirty="0"/>
              <a:t>/3:159</a:t>
            </a:r>
            <a:endParaRPr lang="en-US" i="1" dirty="0"/>
          </a:p>
          <a:p>
            <a:r>
              <a:rPr lang="en-US" i="1" dirty="0"/>
              <a:t>QS. al-</a:t>
            </a:r>
            <a:r>
              <a:rPr lang="en-US" i="1" dirty="0" err="1"/>
              <a:t>Qasas</a:t>
            </a:r>
            <a:r>
              <a:rPr lang="en-US" i="1" dirty="0"/>
              <a:t>/28:26</a:t>
            </a:r>
            <a:endParaRPr lang="en-US" i="1" dirty="0"/>
          </a:p>
          <a:p>
            <a:r>
              <a:rPr lang="en-US" i="1" dirty="0"/>
              <a:t>QS. an-</a:t>
            </a:r>
            <a:r>
              <a:rPr lang="en-US" i="1" dirty="0" err="1"/>
              <a:t>Naml</a:t>
            </a:r>
            <a:r>
              <a:rPr lang="en-US" i="1" dirty="0"/>
              <a:t>/27:23-44</a:t>
            </a:r>
            <a:endParaRPr lang="en-US" i="1" dirty="0"/>
          </a:p>
          <a:p>
            <a:r>
              <a:rPr lang="en-US" i="1" dirty="0"/>
              <a:t>QS. </a:t>
            </a:r>
            <a:r>
              <a:rPr lang="en-US" i="1" dirty="0" err="1"/>
              <a:t>Maryam</a:t>
            </a:r>
            <a:r>
              <a:rPr lang="en-US" i="1" dirty="0"/>
              <a:t>/19:2-6</a:t>
            </a:r>
            <a:endParaRPr lang="en-US" i="1" dirty="0"/>
          </a:p>
          <a:p>
            <a:r>
              <a:rPr lang="en-US" i="1" dirty="0"/>
              <a:t>QS. al-</a:t>
            </a:r>
            <a:r>
              <a:rPr lang="en-US" i="1" dirty="0" err="1"/>
              <a:t>Fath</a:t>
            </a:r>
            <a:r>
              <a:rPr lang="en-US" i="1" dirty="0"/>
              <a:t>/48:29</a:t>
            </a:r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"/>
            <a:ext cx="7848600" cy="13715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 err="1"/>
              <a:t>Nilai-nilai</a:t>
            </a:r>
            <a:r>
              <a:rPr lang="en-US" sz="3200" dirty="0"/>
              <a:t>  </a:t>
            </a:r>
            <a:br>
              <a:rPr lang="en-US" sz="3200" dirty="0"/>
            </a:br>
            <a:r>
              <a:rPr lang="en-US" sz="3200" dirty="0" err="1"/>
              <a:t>Kesetaraan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perjuangan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 err="1"/>
              <a:t>nilai-nilai</a:t>
            </a:r>
            <a:r>
              <a:rPr lang="en-US" sz="3200" dirty="0"/>
              <a:t> spiritual, </a:t>
            </a:r>
            <a:r>
              <a:rPr lang="en-US" sz="3200" dirty="0" err="1"/>
              <a:t>sosial</a:t>
            </a:r>
            <a:endParaRPr lang="en-US" sz="32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47800"/>
            <a:ext cx="7772400" cy="5410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rtl="1" eaLnBrk="1" hangingPunct="1">
              <a:lnSpc>
                <a:spcPct val="90000"/>
              </a:lnSpc>
              <a:buFontTx/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orang-orang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beriman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lelaki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perempuan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sebahagian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pemimpin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sebahagian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lain.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menyuruh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mengerjakan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yang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makruf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mungkar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mendirikan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sembahyang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menunaikan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zakat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taat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Rasul-Nya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diberi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sesungguhnya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Perkasa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Bijaksana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At-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Taubah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/9:71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47800"/>
            <a:ext cx="8229600" cy="5410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 eaLnBrk="1" hangingPunct="1">
              <a:buFontTx/>
              <a:buNone/>
            </a:pPr>
            <a:endParaRPr lang="en-US" sz="3600" b="1" dirty="0">
              <a:solidFill>
                <a:schemeClr val="tx2"/>
              </a:solidFill>
              <a:cs typeface="Traditional Arabic" pitchFamily="2" charset="-78"/>
            </a:endParaRPr>
          </a:p>
          <a:p>
            <a:pPr algn="ctr" eaLnBrk="1" hangingPunct="1">
              <a:buFontTx/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Ingatlah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ketika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Tuhanmu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berfirman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kepada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para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malaikat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: "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Sesungguhnya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Aku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hendak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menjadikan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seorang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khalifah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di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muka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bumi</a:t>
            </a:r>
            <a:r>
              <a:rPr lang="en-US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".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(</a:t>
            </a:r>
            <a:r>
              <a:rPr lang="en-US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QS.Al-Baqarah</a:t>
            </a:r>
            <a:r>
              <a:rPr 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/2:30).</a:t>
            </a:r>
            <a:endParaRPr lang="ar-SA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 rtl="1" eaLnBrk="1" hangingPunct="1">
              <a:buFontTx/>
              <a:buNone/>
            </a:pPr>
            <a:r>
              <a:rPr lang="en-US" sz="2400" b="1" dirty="0" err="1">
                <a:latin typeface="Arial Narrow" panose="020B0606020202030204" pitchFamily="34" charset="0"/>
              </a:rPr>
              <a:t>Hai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Daud</a:t>
            </a:r>
            <a:r>
              <a:rPr lang="en-US" sz="2400" b="1" dirty="0">
                <a:latin typeface="Arial Narrow" panose="020B0606020202030204" pitchFamily="34" charset="0"/>
              </a:rPr>
              <a:t>, </a:t>
            </a:r>
            <a:r>
              <a:rPr lang="en-US" sz="2400" b="1" dirty="0" err="1">
                <a:latin typeface="Arial Narrow" panose="020B0606020202030204" pitchFamily="34" charset="0"/>
              </a:rPr>
              <a:t>sesungguhnya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Kami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menjadikan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kamu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khalifah</a:t>
            </a:r>
            <a:r>
              <a:rPr lang="en-US" sz="2400" b="1" dirty="0">
                <a:latin typeface="Arial Narrow" panose="020B0606020202030204" pitchFamily="34" charset="0"/>
              </a:rPr>
              <a:t> (</a:t>
            </a:r>
            <a:r>
              <a:rPr lang="en-US" sz="2400" b="1" dirty="0" err="1">
                <a:latin typeface="Arial Narrow" panose="020B0606020202030204" pitchFamily="34" charset="0"/>
              </a:rPr>
              <a:t>penguasa</a:t>
            </a:r>
            <a:r>
              <a:rPr lang="en-US" sz="2400" b="1" dirty="0">
                <a:latin typeface="Arial Narrow" panose="020B0606020202030204" pitchFamily="34" charset="0"/>
              </a:rPr>
              <a:t>) </a:t>
            </a:r>
            <a:r>
              <a:rPr lang="en-US" sz="2400" b="1" dirty="0" err="1">
                <a:latin typeface="Arial Narrow" panose="020B0606020202030204" pitchFamily="34" charset="0"/>
              </a:rPr>
              <a:t>di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muka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bumi</a:t>
            </a:r>
            <a:r>
              <a:rPr lang="en-US" sz="2400" b="1" dirty="0">
                <a:latin typeface="Arial Narrow" panose="020B0606020202030204" pitchFamily="34" charset="0"/>
              </a:rPr>
              <a:t>, </a:t>
            </a:r>
            <a:r>
              <a:rPr lang="en-US" sz="2400" b="1" dirty="0" err="1">
                <a:latin typeface="Arial Narrow" panose="020B0606020202030204" pitchFamily="34" charset="0"/>
              </a:rPr>
              <a:t>maka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berilah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keputusan</a:t>
            </a:r>
            <a:r>
              <a:rPr lang="en-US" sz="2400" b="1" dirty="0">
                <a:latin typeface="Arial Narrow" panose="020B0606020202030204" pitchFamily="34" charset="0"/>
              </a:rPr>
              <a:t> (</a:t>
            </a:r>
            <a:r>
              <a:rPr lang="en-US" sz="2400" b="1" dirty="0" err="1">
                <a:latin typeface="Arial Narrow" panose="020B0606020202030204" pitchFamily="34" charset="0"/>
              </a:rPr>
              <a:t>perkara</a:t>
            </a:r>
            <a:r>
              <a:rPr lang="en-US" sz="2400" b="1" dirty="0">
                <a:latin typeface="Arial Narrow" panose="020B0606020202030204" pitchFamily="34" charset="0"/>
              </a:rPr>
              <a:t>) </a:t>
            </a:r>
            <a:r>
              <a:rPr lang="en-US" sz="2400" b="1" dirty="0" err="1">
                <a:latin typeface="Arial Narrow" panose="020B0606020202030204" pitchFamily="34" charset="0"/>
              </a:rPr>
              <a:t>di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antara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manusia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dengan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adil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dan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janganlah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kamu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mengikuti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hawa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nafsu</a:t>
            </a:r>
            <a:r>
              <a:rPr lang="en-US" sz="2400" b="1" dirty="0">
                <a:latin typeface="Arial Narrow" panose="020B0606020202030204" pitchFamily="34" charset="0"/>
              </a:rPr>
              <a:t>, </a:t>
            </a:r>
            <a:r>
              <a:rPr lang="en-US" sz="2400" b="1" dirty="0" err="1">
                <a:latin typeface="Arial Narrow" panose="020B0606020202030204" pitchFamily="34" charset="0"/>
              </a:rPr>
              <a:t>karena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ia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akan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menyesatkan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kamu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dari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jalan</a:t>
            </a:r>
            <a:r>
              <a:rPr lang="en-US" sz="2400" b="1" dirty="0">
                <a:latin typeface="Arial Narrow" panose="020B0606020202030204" pitchFamily="34" charset="0"/>
              </a:rPr>
              <a:t> Allah. </a:t>
            </a:r>
            <a:r>
              <a:rPr lang="en-US" sz="2400" b="1" dirty="0" err="1">
                <a:latin typeface="Arial Narrow" panose="020B0606020202030204" pitchFamily="34" charset="0"/>
              </a:rPr>
              <a:t>Sesungguhnya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orang-orang</a:t>
            </a:r>
            <a:r>
              <a:rPr lang="en-US" sz="2400" b="1" dirty="0">
                <a:latin typeface="Arial Narrow" panose="020B0606020202030204" pitchFamily="34" charset="0"/>
              </a:rPr>
              <a:t> yang </a:t>
            </a:r>
            <a:r>
              <a:rPr lang="en-US" sz="2400" b="1" dirty="0" err="1">
                <a:latin typeface="Arial Narrow" panose="020B0606020202030204" pitchFamily="34" charset="0"/>
              </a:rPr>
              <a:t>sesat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dari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jalan</a:t>
            </a:r>
            <a:r>
              <a:rPr lang="en-US" sz="2400" b="1" dirty="0">
                <a:latin typeface="Arial Narrow" panose="020B0606020202030204" pitchFamily="34" charset="0"/>
              </a:rPr>
              <a:t> Allah </a:t>
            </a:r>
            <a:r>
              <a:rPr lang="en-US" sz="2400" b="1" dirty="0" err="1">
                <a:latin typeface="Arial Narrow" panose="020B0606020202030204" pitchFamily="34" charset="0"/>
              </a:rPr>
              <a:t>akan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mendapat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azab</a:t>
            </a:r>
            <a:r>
              <a:rPr lang="en-US" sz="2400" b="1" dirty="0">
                <a:latin typeface="Arial Narrow" panose="020B0606020202030204" pitchFamily="34" charset="0"/>
              </a:rPr>
              <a:t> yang </a:t>
            </a:r>
            <a:r>
              <a:rPr lang="en-US" sz="2400" b="1" dirty="0" err="1">
                <a:latin typeface="Arial Narrow" panose="020B0606020202030204" pitchFamily="34" charset="0"/>
              </a:rPr>
              <a:t>berat</a:t>
            </a:r>
            <a:r>
              <a:rPr lang="en-US" sz="2400" b="1" dirty="0">
                <a:latin typeface="Arial Narrow" panose="020B0606020202030204" pitchFamily="34" charset="0"/>
              </a:rPr>
              <a:t>, </a:t>
            </a:r>
            <a:r>
              <a:rPr lang="en-US" sz="2400" b="1" dirty="0" err="1">
                <a:latin typeface="Arial Narrow" panose="020B0606020202030204" pitchFamily="34" charset="0"/>
              </a:rPr>
              <a:t>karena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mereka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melupakan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hari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perhitungan</a:t>
            </a:r>
            <a:r>
              <a:rPr lang="en-US" sz="2400" b="1" dirty="0">
                <a:latin typeface="Arial Narrow" panose="020B0606020202030204" pitchFamily="34" charset="0"/>
              </a:rPr>
              <a:t>. (QS. Shad/38:26)</a:t>
            </a:r>
            <a:endParaRPr lang="en-US" sz="2400" b="1" dirty="0">
              <a:latin typeface="Arial Narrow" panose="020B0606020202030204" pitchFamily="34" charset="0"/>
              <a:cs typeface="Traditional Arabic" pitchFamily="2" charset="-78"/>
            </a:endParaRPr>
          </a:p>
          <a:p>
            <a:pPr algn="ctr" rtl="1" eaLnBrk="1" hangingPunct="1">
              <a:buFontTx/>
              <a:buNone/>
            </a:pPr>
            <a:endParaRPr lang="en-US" sz="2400" b="1" dirty="0">
              <a:latin typeface="Arial Narrow" panose="020B0606020202030204" pitchFamily="34" charset="0"/>
              <a:cs typeface="Traditional Arabic" pitchFamily="2" charset="-7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"/>
            <a:ext cx="8610600" cy="9906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br>
              <a:rPr lang="en-US" sz="4000" dirty="0">
                <a:cs typeface="Arabic Transparent" pitchFamily="2" charset="-78"/>
              </a:rPr>
            </a:br>
            <a:r>
              <a:rPr lang="en-US" sz="4000" dirty="0">
                <a:cs typeface="Arabic Transparent" pitchFamily="2" charset="-78"/>
              </a:rPr>
              <a:t>NILAI-NILAI KETELADANAN</a:t>
            </a:r>
            <a:br>
              <a:rPr lang="en-US" sz="4000" dirty="0">
                <a:cs typeface="Arabic Transparent" pitchFamily="2" charset="-78"/>
              </a:rPr>
            </a:br>
            <a:endParaRPr lang="en-US" sz="4000" dirty="0">
              <a:cs typeface="Arabic Transparent" pitchFamily="2" charset="-7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19200"/>
            <a:ext cx="8229600" cy="563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hendaknya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utama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orang-orang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mukmin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istri-istrinya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ibu-ibu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….QS Al-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Ahzab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/33:6.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 eaLnBrk="1" hangingPunct="1">
              <a:buFontTx/>
              <a:buNone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Sesungguhnya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Rasulullah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teladan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bagimu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yaitu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mengharap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Allah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kedatangan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kiamat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banyak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menyebut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</a:t>
            </a:r>
            <a:r>
              <a:rPr lang="ar-SA" dirty="0"/>
              <a:t>.</a:t>
            </a:r>
            <a:r>
              <a:rPr lang="en-US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(QS. al-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Ahzab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/33:21)</a:t>
            </a:r>
            <a:endParaRPr lang="ar-S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84137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br>
              <a:rPr lang="en-US" dirty="0"/>
            </a:b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dirty="0" err="1"/>
              <a:t>Rahmah</a:t>
            </a:r>
            <a:r>
              <a:rPr lang="en-US" dirty="0"/>
              <a:t>, </a:t>
            </a:r>
            <a:r>
              <a:rPr lang="en-US" dirty="0" err="1"/>
              <a:t>Musyawarah</a:t>
            </a:r>
            <a:br>
              <a:rPr lang="en-US" dirty="0"/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772400" cy="5562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rtl="1" eaLnBrk="1" hangingPunct="1">
              <a:lnSpc>
                <a:spcPct val="80000"/>
              </a:lnSpc>
              <a:buFontTx/>
              <a:buNone/>
            </a:pPr>
            <a:r>
              <a:rPr lang="ar-SA" sz="4000" b="1" dirty="0">
                <a:cs typeface="Traditional Arabic" pitchFamily="2" charset="-78"/>
              </a:rPr>
              <a:t>َ</a:t>
            </a:r>
            <a:endParaRPr lang="en-US" sz="4000" b="1" dirty="0">
              <a:cs typeface="Traditional Arabic" pitchFamily="2" charset="-7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disebabkan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Allah-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berlaku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lemah-lembut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Sekiranya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bersikap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keras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berhati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kasar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tentulah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menjauhkan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sekelilingmu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maafkanlah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mohonkanlah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ampun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bermusyawarahlah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urusan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Kemudian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apabila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membulatkan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tekad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bertawakallah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Allah.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Sesungguhnya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Allah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menyukai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orang-orang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bertawakal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kepada-Nya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.(QS. Ali ‘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Imran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/3:159)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91757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/>
              <a:t>Kompetensi</a:t>
            </a:r>
            <a:r>
              <a:rPr lang="en-US" dirty="0"/>
              <a:t>, </a:t>
            </a:r>
            <a:r>
              <a:rPr lang="en-US" dirty="0" err="1"/>
              <a:t>karakter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772400" cy="5562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rtl="1" eaLnBrk="1" hangingPunct="1">
              <a:lnSpc>
                <a:spcPct val="90000"/>
              </a:lnSpc>
            </a:pPr>
            <a:endParaRPr lang="en-US" sz="4000" b="1" dirty="0">
              <a:cs typeface="Traditional Arabic" pitchFamily="2" charset="-78"/>
            </a:endParaRPr>
          </a:p>
          <a:p>
            <a:pPr algn="ctr" rtl="1" eaLnBrk="1" hangingPunct="1">
              <a:lnSpc>
                <a:spcPct val="90000"/>
              </a:lnSpc>
              <a:buFontTx/>
              <a:buNone/>
            </a:pPr>
            <a:endParaRPr lang="en-US" sz="4000" b="1" dirty="0">
              <a:cs typeface="Traditional Arabic" pitchFamily="2" charset="-78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seorang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kedua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wanita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berkata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bapakku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ambillah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sebagai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bekerja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sesungguhnya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paling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ambil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bekerja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ialah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dipercaya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r>
              <a:rPr lang="en-US" b="1" dirty="0"/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(QS. Al-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Qasas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/28:26)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 eaLnBrk="1" hangingPunct="1">
              <a:lnSpc>
                <a:spcPct val="90000"/>
              </a:lnSpc>
              <a:buFontTx/>
              <a:buNone/>
            </a:pPr>
            <a:endParaRPr lang="en-US" sz="4000" b="1" dirty="0">
              <a:cs typeface="Traditional Arabic" pitchFamily="2" charset="-7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84137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4000" dirty="0"/>
              <a:t>KEPEMIMPINAN</a:t>
            </a:r>
            <a:endParaRPr lang="en-US" sz="40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209800" y="1447800"/>
          <a:ext cx="7696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6946900" cy="10668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3200" b="1" dirty="0" err="1">
                <a:solidFill>
                  <a:schemeClr val="hlink"/>
                </a:solidFill>
              </a:rPr>
              <a:t>Kepemimpinan</a:t>
            </a:r>
            <a:r>
              <a:rPr lang="en-US" sz="3200" b="1" dirty="0">
                <a:solidFill>
                  <a:schemeClr val="hlink"/>
                </a:solidFill>
              </a:rPr>
              <a:t> ‘AISYIYAH/MUHAMMADIYAH</a:t>
            </a:r>
            <a:endParaRPr lang="en-US" sz="3200" b="1" dirty="0">
              <a:solidFill>
                <a:schemeClr val="hlink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371600"/>
            <a:ext cx="7696200" cy="5029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1371600" lvl="2" indent="-457200"/>
            <a:r>
              <a:rPr lang="en-US" dirty="0" err="1">
                <a:solidFill>
                  <a:schemeClr val="tx2"/>
                </a:solidFill>
              </a:rPr>
              <a:t>Meneladani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sifat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kepemimpinan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Nabi</a:t>
            </a:r>
            <a:r>
              <a:rPr lang="en-US" dirty="0">
                <a:solidFill>
                  <a:schemeClr val="tx2"/>
                </a:solidFill>
              </a:rPr>
              <a:t> Muhammad (STAF)</a:t>
            </a:r>
            <a:endParaRPr lang="sv-SE" dirty="0">
              <a:solidFill>
                <a:schemeClr val="tx2"/>
              </a:solidFill>
            </a:endParaRPr>
          </a:p>
          <a:p>
            <a:pPr marL="1371600" lvl="2" indent="-457200"/>
            <a:r>
              <a:rPr lang="sv-SE" dirty="0">
                <a:solidFill>
                  <a:schemeClr val="tx2"/>
                </a:solidFill>
              </a:rPr>
              <a:t>Dijalankan dengan sistem organisasi tidak orientasi individu/figur.</a:t>
            </a:r>
            <a:endParaRPr lang="en-US" dirty="0">
              <a:solidFill>
                <a:schemeClr val="tx2"/>
              </a:solidFill>
            </a:endParaRPr>
          </a:p>
          <a:p>
            <a:pPr marL="1371600" lvl="2" indent="-457200"/>
            <a:r>
              <a:rPr lang="en-US" dirty="0" err="1">
                <a:solidFill>
                  <a:schemeClr val="tx2"/>
                </a:solidFill>
              </a:rPr>
              <a:t>Bercorak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kolegial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dengan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pembagian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kerja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secara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otoritatif</a:t>
            </a:r>
            <a:endParaRPr lang="sv-SE" dirty="0">
              <a:solidFill>
                <a:schemeClr val="tx2"/>
              </a:solidFill>
            </a:endParaRPr>
          </a:p>
          <a:p>
            <a:pPr marL="1371600" lvl="2" indent="-457200"/>
            <a:r>
              <a:rPr lang="sv-SE" dirty="0">
                <a:solidFill>
                  <a:schemeClr val="tx2"/>
                </a:solidFill>
              </a:rPr>
              <a:t>Merupakan kepempinan gerakan, bukan semata-mata kepemimpinan organisasi.</a:t>
            </a:r>
            <a:endParaRPr lang="sv-SE" dirty="0">
              <a:solidFill>
                <a:schemeClr val="tx2"/>
              </a:solidFill>
            </a:endParaRPr>
          </a:p>
          <a:p>
            <a:pPr marL="1371600" lvl="2" indent="-457200"/>
            <a:r>
              <a:rPr lang="sv-SE" dirty="0">
                <a:solidFill>
                  <a:schemeClr val="tx2"/>
                </a:solidFill>
              </a:rPr>
              <a:t>Merupakan alat dinamik dan subsistem dari sistem persyarikatan sebagai Gerakan Islam yang bertujuan mewujudkan masyarakat Islam yang sebenar-benarnya.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1"/>
            <a:ext cx="7772400" cy="914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3200" b="1" dirty="0"/>
              <a:t>PENGUATAN KEPEMIMPINAN</a:t>
            </a:r>
            <a:endParaRPr lang="en-US" sz="3200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209800" y="914400"/>
          <a:ext cx="7696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09600"/>
            <a:ext cx="7772400" cy="1219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Ctr="1"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66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MUHAMMAD SAW.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8213" y="2287589"/>
            <a:ext cx="8134350" cy="445452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90000"/>
              </a:lnSpc>
              <a:defRPr/>
            </a:pPr>
            <a:r>
              <a:rPr lang="id-ID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</a:t>
            </a:r>
            <a:r>
              <a:rPr 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aik</a:t>
            </a: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budi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more loving and compassionate)</a:t>
            </a:r>
            <a:endParaRPr lang="en-US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90000"/>
              </a:lnSpc>
              <a:defRPr/>
            </a:pPr>
            <a:r>
              <a:rPr lang="id-ID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</a:t>
            </a:r>
            <a:r>
              <a:rPr 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ermawan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less self oriented and more giving)</a:t>
            </a: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90000"/>
              </a:lnSpc>
              <a:defRPr/>
            </a:pPr>
            <a:r>
              <a:rPr lang="id-ID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</a:t>
            </a:r>
            <a:r>
              <a:rPr lang="en-US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erani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Courage)</a:t>
            </a:r>
            <a:endParaRPr lang="en-US" sz="28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		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1"/>
          <p:cNvSpPr>
            <a:spLocks noChangeArrowheads="1"/>
          </p:cNvSpPr>
          <p:nvPr/>
        </p:nvSpPr>
        <p:spPr bwMode="auto">
          <a:xfrm>
            <a:off x="2895600" y="2819400"/>
            <a:ext cx="1981200" cy="914400"/>
          </a:xfrm>
          <a:prstGeom prst="ellips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560">
            <a:solidFill>
              <a:srgbClr val="00956F"/>
            </a:solidFill>
            <a:miter lim="800000"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ASET PT</a:t>
            </a:r>
            <a:r>
              <a:rPr lang="id-ID" altLang="en-US" sz="2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/AUMA KES</a:t>
            </a:r>
            <a:endParaRPr lang="id-ID" altLang="en-US" sz="24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AutoShape 2"/>
          <p:cNvSpPr>
            <a:spLocks noChangeArrowheads="1"/>
          </p:cNvSpPr>
          <p:nvPr/>
        </p:nvSpPr>
        <p:spPr bwMode="auto">
          <a:xfrm>
            <a:off x="4038600" y="1676401"/>
            <a:ext cx="814388" cy="868363"/>
          </a:xfrm>
          <a:custGeom>
            <a:avLst/>
            <a:gdLst>
              <a:gd name="T0" fmla="*/ 610791 w 814388"/>
              <a:gd name="T1" fmla="*/ 0 h 868363"/>
              <a:gd name="T2" fmla="*/ 610791 w 814388"/>
              <a:gd name="T3" fmla="*/ 407194 h 868363"/>
              <a:gd name="T4" fmla="*/ 101799 w 814388"/>
              <a:gd name="T5" fmla="*/ 868363 h 868363"/>
              <a:gd name="T6" fmla="*/ 814388 w 814388"/>
              <a:gd name="T7" fmla="*/ 203597 h 868363"/>
              <a:gd name="T8" fmla="*/ 0 60000 65536"/>
              <a:gd name="T9" fmla="*/ 0 60000 65536"/>
              <a:gd name="T10" fmla="*/ 0 60000 65536"/>
              <a:gd name="T11" fmla="*/ 0 60000 65536"/>
              <a:gd name="T12" fmla="*/ 0 w 814388"/>
              <a:gd name="T13" fmla="*/ 0 h 868363"/>
              <a:gd name="T14" fmla="*/ 814388 w 814388"/>
              <a:gd name="T15" fmla="*/ 868363 h 868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4388" h="868363">
                <a:moveTo>
                  <a:pt x="0" y="868363"/>
                </a:moveTo>
                <a:lnTo>
                  <a:pt x="0" y="458093"/>
                </a:lnTo>
                <a:cubicBezTo>
                  <a:pt x="0" y="261316"/>
                  <a:pt x="159518" y="101798"/>
                  <a:pt x="356295" y="101798"/>
                </a:cubicBezTo>
                <a:cubicBezTo>
                  <a:pt x="356295" y="101798"/>
                  <a:pt x="356295" y="101798"/>
                  <a:pt x="356295" y="101798"/>
                </a:cubicBezTo>
                <a:lnTo>
                  <a:pt x="610791" y="101799"/>
                </a:lnTo>
                <a:lnTo>
                  <a:pt x="610791" y="0"/>
                </a:lnTo>
                <a:lnTo>
                  <a:pt x="814388" y="203597"/>
                </a:lnTo>
                <a:lnTo>
                  <a:pt x="610791" y="407194"/>
                </a:lnTo>
                <a:lnTo>
                  <a:pt x="610791" y="305396"/>
                </a:lnTo>
                <a:lnTo>
                  <a:pt x="356295" y="305396"/>
                </a:lnTo>
                <a:lnTo>
                  <a:pt x="356294" y="305396"/>
                </a:lnTo>
                <a:cubicBezTo>
                  <a:pt x="271962" y="305396"/>
                  <a:pt x="203597" y="373761"/>
                  <a:pt x="203597" y="458093"/>
                </a:cubicBezTo>
                <a:lnTo>
                  <a:pt x="203597" y="868363"/>
                </a:lnTo>
                <a:close/>
              </a:path>
            </a:pathLst>
          </a:custGeom>
          <a:solidFill>
            <a:srgbClr val="00CC99"/>
          </a:solidFill>
          <a:ln w="25560">
            <a:solidFill>
              <a:srgbClr val="00956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88" name="AutoShape 3"/>
          <p:cNvSpPr>
            <a:spLocks noChangeArrowheads="1"/>
          </p:cNvSpPr>
          <p:nvPr/>
        </p:nvSpPr>
        <p:spPr bwMode="auto">
          <a:xfrm flipV="1">
            <a:off x="4114800" y="4038600"/>
            <a:ext cx="890588" cy="960438"/>
          </a:xfrm>
          <a:custGeom>
            <a:avLst/>
            <a:gdLst>
              <a:gd name="T0" fmla="*/ 667941 w 890588"/>
              <a:gd name="T1" fmla="*/ 0 h 960438"/>
              <a:gd name="T2" fmla="*/ 667941 w 890588"/>
              <a:gd name="T3" fmla="*/ 445294 h 960438"/>
              <a:gd name="T4" fmla="*/ 111324 w 890588"/>
              <a:gd name="T5" fmla="*/ 960438 h 960438"/>
              <a:gd name="T6" fmla="*/ 890588 w 890588"/>
              <a:gd name="T7" fmla="*/ 222647 h 960438"/>
              <a:gd name="T8" fmla="*/ 0 60000 65536"/>
              <a:gd name="T9" fmla="*/ 0 60000 65536"/>
              <a:gd name="T10" fmla="*/ 0 60000 65536"/>
              <a:gd name="T11" fmla="*/ 0 60000 65536"/>
              <a:gd name="T12" fmla="*/ 0 w 890588"/>
              <a:gd name="T13" fmla="*/ 0 h 960438"/>
              <a:gd name="T14" fmla="*/ 890588 w 890588"/>
              <a:gd name="T15" fmla="*/ 960438 h 9604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0588" h="960438">
                <a:moveTo>
                  <a:pt x="0" y="960438"/>
                </a:moveTo>
                <a:lnTo>
                  <a:pt x="0" y="500956"/>
                </a:lnTo>
                <a:cubicBezTo>
                  <a:pt x="0" y="285768"/>
                  <a:pt x="174444" y="111324"/>
                  <a:pt x="389632" y="111324"/>
                </a:cubicBezTo>
                <a:cubicBezTo>
                  <a:pt x="389632" y="111324"/>
                  <a:pt x="389632" y="111324"/>
                  <a:pt x="389632" y="111324"/>
                </a:cubicBezTo>
                <a:lnTo>
                  <a:pt x="667941" y="111324"/>
                </a:lnTo>
                <a:lnTo>
                  <a:pt x="667941" y="0"/>
                </a:lnTo>
                <a:lnTo>
                  <a:pt x="890588" y="222647"/>
                </a:lnTo>
                <a:lnTo>
                  <a:pt x="667941" y="445294"/>
                </a:lnTo>
                <a:lnTo>
                  <a:pt x="667941" y="333971"/>
                </a:lnTo>
                <a:lnTo>
                  <a:pt x="389632" y="333971"/>
                </a:lnTo>
                <a:lnTo>
                  <a:pt x="389631" y="333971"/>
                </a:lnTo>
                <a:cubicBezTo>
                  <a:pt x="297408" y="333971"/>
                  <a:pt x="222647" y="408732"/>
                  <a:pt x="222647" y="500955"/>
                </a:cubicBezTo>
                <a:lnTo>
                  <a:pt x="222647" y="960438"/>
                </a:lnTo>
                <a:close/>
              </a:path>
            </a:pathLst>
          </a:custGeom>
          <a:solidFill>
            <a:srgbClr val="00CC99"/>
          </a:solidFill>
          <a:ln w="25560">
            <a:solidFill>
              <a:srgbClr val="00956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715000" y="1143000"/>
            <a:ext cx="3429000" cy="1371600"/>
          </a:xfrm>
          <a:prstGeom prst="rect">
            <a:avLst/>
          </a:prstGeom>
          <a:solidFill>
            <a:srgbClr val="002060"/>
          </a:solidFill>
          <a:ln w="25560">
            <a:solidFill>
              <a:srgbClr val="00956F"/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TANGIBLE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		: 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lvl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2" charset="0"/>
              </a:rPr>
              <a:t>gedung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2" charset="0"/>
              </a:rPr>
              <a:t>, </a:t>
            </a: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2" charset="0"/>
              </a:rPr>
              <a:t>peralatan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2" charset="0"/>
              </a:rPr>
              <a:t>, “</a:t>
            </a: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2" charset="0"/>
              </a:rPr>
              <a:t>karyawan</a:t>
            </a:r>
            <a:endParaRPr lang="en-US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2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715000" y="3962400"/>
            <a:ext cx="3581400" cy="1524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560">
            <a:solidFill>
              <a:srgbClr val="00956F"/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INTANGIBLE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	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Kultur,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suasana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kerja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, value,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etos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.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974725"/>
          </a:xfrm>
        </p:spPr>
        <p:txBody>
          <a:bodyPr/>
          <a:lstStyle/>
          <a:p>
            <a:pPr eaLnBrk="1" hangingPunct="1"/>
            <a:r>
              <a:rPr lang="en-US" b="1"/>
              <a:t>STAF</a:t>
            </a:r>
            <a:endParaRPr lang="en-US" b="1"/>
          </a:p>
        </p:txBody>
      </p:sp>
      <p:graphicFrame>
        <p:nvGraphicFramePr>
          <p:cNvPr id="4" name="Diagram 3"/>
          <p:cNvGraphicFramePr/>
          <p:nvPr/>
        </p:nvGraphicFramePr>
        <p:xfrm>
          <a:off x="2209800" y="1524000"/>
          <a:ext cx="76962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38960" y="180975"/>
          <a:ext cx="8686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QS. </a:t>
            </a:r>
            <a:r>
              <a:rPr lang="en-US" dirty="0" err="1"/>
              <a:t>Maryam</a:t>
            </a:r>
            <a:r>
              <a:rPr lang="en-US" dirty="0"/>
              <a:t>/19;2-6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19200"/>
            <a:ext cx="9144000" cy="563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algn="r" rtl="1">
              <a:defRPr/>
            </a:pPr>
            <a:endParaRPr lang="en-US" b="1" dirty="0"/>
          </a:p>
          <a:p>
            <a:pPr marL="0" indent="0" algn="r" rtl="1">
              <a:buNone/>
              <a:defRPr/>
            </a:pPr>
            <a:r>
              <a:rPr lang="en-US" i="1" dirty="0"/>
              <a:t>Yang </a:t>
            </a:r>
            <a:r>
              <a:rPr lang="en-US" i="1" dirty="0" err="1"/>
              <a:t>dibacakan</a:t>
            </a:r>
            <a:r>
              <a:rPr lang="en-US" i="1" dirty="0"/>
              <a:t> </a:t>
            </a:r>
            <a:r>
              <a:rPr lang="en-US" i="1" dirty="0" err="1"/>
              <a:t>ini</a:t>
            </a:r>
            <a:r>
              <a:rPr lang="en-US" i="1" dirty="0"/>
              <a:t> </a:t>
            </a:r>
            <a:r>
              <a:rPr lang="en-US" i="1" dirty="0" err="1"/>
              <a:t>adalah</a:t>
            </a:r>
            <a:r>
              <a:rPr lang="en-US" i="1" dirty="0"/>
              <a:t> </a:t>
            </a:r>
            <a:r>
              <a:rPr lang="en-US" i="1" dirty="0" err="1"/>
              <a:t>penjelasan</a:t>
            </a:r>
            <a:r>
              <a:rPr lang="en-US" i="1" dirty="0"/>
              <a:t> </a:t>
            </a:r>
            <a:r>
              <a:rPr lang="en-US" i="1" dirty="0" err="1"/>
              <a:t>tentang</a:t>
            </a:r>
            <a:r>
              <a:rPr lang="en-US" i="1" dirty="0"/>
              <a:t> </a:t>
            </a:r>
            <a:r>
              <a:rPr lang="en-US" i="1" dirty="0" err="1"/>
              <a:t>rahmat</a:t>
            </a:r>
            <a:r>
              <a:rPr lang="en-US" i="1" dirty="0"/>
              <a:t> </a:t>
            </a:r>
            <a:r>
              <a:rPr lang="en-US" i="1" dirty="0" err="1"/>
              <a:t>Tuhan</a:t>
            </a:r>
            <a:r>
              <a:rPr lang="en-US" i="1" dirty="0"/>
              <a:t> </a:t>
            </a:r>
            <a:r>
              <a:rPr lang="en-US" i="1" dirty="0" err="1"/>
              <a:t>kamu</a:t>
            </a:r>
            <a:r>
              <a:rPr lang="en-US" i="1" dirty="0"/>
              <a:t> </a:t>
            </a:r>
            <a:r>
              <a:rPr lang="en-US" i="1" dirty="0" err="1"/>
              <a:t>kepada</a:t>
            </a:r>
            <a:r>
              <a:rPr lang="en-US" i="1" dirty="0"/>
              <a:t> </a:t>
            </a:r>
            <a:r>
              <a:rPr lang="en-US" i="1" dirty="0" err="1"/>
              <a:t>hamba-Nya</a:t>
            </a:r>
            <a:r>
              <a:rPr lang="en-US" i="1" dirty="0"/>
              <a:t>, </a:t>
            </a:r>
            <a:r>
              <a:rPr lang="en-US" i="1" dirty="0" err="1"/>
              <a:t>Zakaria</a:t>
            </a:r>
            <a:r>
              <a:rPr lang="en-US" i="1" dirty="0"/>
              <a:t>,  </a:t>
            </a:r>
            <a:endParaRPr lang="en-US" dirty="0"/>
          </a:p>
          <a:p>
            <a:pPr lvl="0"/>
            <a:r>
              <a:rPr lang="en-US" i="1" dirty="0" err="1"/>
              <a:t>yaitu</a:t>
            </a:r>
            <a:r>
              <a:rPr lang="en-US" i="1" dirty="0"/>
              <a:t> </a:t>
            </a:r>
            <a:r>
              <a:rPr lang="en-US" i="1" dirty="0" err="1"/>
              <a:t>tatkala</a:t>
            </a:r>
            <a:r>
              <a:rPr lang="en-US" i="1" dirty="0"/>
              <a:t> </a:t>
            </a:r>
            <a:r>
              <a:rPr lang="en-US" i="1" dirty="0" err="1"/>
              <a:t>ia</a:t>
            </a:r>
            <a:r>
              <a:rPr lang="en-US" i="1" dirty="0"/>
              <a:t> </a:t>
            </a:r>
            <a:r>
              <a:rPr lang="en-US" i="1" dirty="0" err="1"/>
              <a:t>berdoa</a:t>
            </a:r>
            <a:r>
              <a:rPr lang="en-US" i="1" dirty="0"/>
              <a:t> </a:t>
            </a:r>
            <a:r>
              <a:rPr lang="en-US" i="1" dirty="0" err="1"/>
              <a:t>kepada</a:t>
            </a:r>
            <a:r>
              <a:rPr lang="en-US" i="1" dirty="0"/>
              <a:t> </a:t>
            </a:r>
            <a:r>
              <a:rPr lang="en-US" i="1" dirty="0" err="1"/>
              <a:t>Tuhannya</a:t>
            </a:r>
            <a:r>
              <a:rPr lang="en-US" i="1" dirty="0"/>
              <a:t> </a:t>
            </a:r>
            <a:r>
              <a:rPr lang="en-US" i="1" dirty="0" err="1"/>
              <a:t>dengan</a:t>
            </a:r>
            <a:r>
              <a:rPr lang="en-US" i="1" dirty="0"/>
              <a:t> </a:t>
            </a:r>
            <a:r>
              <a:rPr lang="en-US" i="1" dirty="0" err="1"/>
              <a:t>suara</a:t>
            </a:r>
            <a:r>
              <a:rPr lang="en-US" i="1" dirty="0"/>
              <a:t> yang </a:t>
            </a:r>
            <a:r>
              <a:rPr lang="en-US" i="1" dirty="0" err="1"/>
              <a:t>lembut</a:t>
            </a:r>
            <a:r>
              <a:rPr lang="en-US" i="1" dirty="0"/>
              <a:t>.</a:t>
            </a:r>
            <a:endParaRPr lang="en-US" dirty="0"/>
          </a:p>
          <a:p>
            <a:pPr lvl="0"/>
            <a:r>
              <a:rPr lang="en-US" i="1" dirty="0" err="1"/>
              <a:t>Ia</a:t>
            </a:r>
            <a:r>
              <a:rPr lang="en-US" i="1" dirty="0"/>
              <a:t> </a:t>
            </a:r>
            <a:r>
              <a:rPr lang="en-US" i="1" dirty="0" err="1"/>
              <a:t>berkata</a:t>
            </a:r>
            <a:r>
              <a:rPr lang="en-US" i="1" dirty="0"/>
              <a:t> "</a:t>
            </a:r>
            <a:r>
              <a:rPr lang="en-US" i="1" dirty="0" err="1"/>
              <a:t>Ya</a:t>
            </a:r>
            <a:r>
              <a:rPr lang="en-US" i="1" dirty="0"/>
              <a:t> </a:t>
            </a:r>
            <a:r>
              <a:rPr lang="en-US" i="1" dirty="0" err="1"/>
              <a:t>Tuhanku</a:t>
            </a:r>
            <a:r>
              <a:rPr lang="en-US" i="1" dirty="0"/>
              <a:t>, </a:t>
            </a:r>
            <a:r>
              <a:rPr lang="en-US" i="1" dirty="0" err="1"/>
              <a:t>sesungguhnya</a:t>
            </a:r>
            <a:r>
              <a:rPr lang="en-US" i="1" dirty="0"/>
              <a:t> </a:t>
            </a:r>
            <a:r>
              <a:rPr lang="en-US" i="1" dirty="0" err="1"/>
              <a:t>tulangku</a:t>
            </a:r>
            <a:r>
              <a:rPr lang="en-US" i="1" dirty="0"/>
              <a:t> </a:t>
            </a:r>
            <a:r>
              <a:rPr lang="en-US" i="1" dirty="0" err="1"/>
              <a:t>telah</a:t>
            </a:r>
            <a:r>
              <a:rPr lang="en-US" i="1" dirty="0"/>
              <a:t> </a:t>
            </a:r>
            <a:r>
              <a:rPr lang="en-US" i="1" dirty="0" err="1"/>
              <a:t>lemah</a:t>
            </a:r>
            <a:r>
              <a:rPr lang="en-US" i="1" dirty="0"/>
              <a:t>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kepalaku</a:t>
            </a:r>
            <a:r>
              <a:rPr lang="en-US" i="1" dirty="0"/>
              <a:t> </a:t>
            </a:r>
            <a:r>
              <a:rPr lang="en-US" i="1" dirty="0" err="1"/>
              <a:t>telah</a:t>
            </a:r>
            <a:r>
              <a:rPr lang="en-US" i="1" dirty="0"/>
              <a:t> </a:t>
            </a:r>
            <a:r>
              <a:rPr lang="en-US" i="1" dirty="0" err="1"/>
              <a:t>ditumbuhi</a:t>
            </a:r>
            <a:r>
              <a:rPr lang="en-US" i="1" dirty="0"/>
              <a:t> </a:t>
            </a:r>
            <a:r>
              <a:rPr lang="en-US" i="1" dirty="0" err="1"/>
              <a:t>uban</a:t>
            </a:r>
            <a:r>
              <a:rPr lang="en-US" i="1" dirty="0"/>
              <a:t>,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aku</a:t>
            </a:r>
            <a:r>
              <a:rPr lang="en-US" i="1" dirty="0"/>
              <a:t> </a:t>
            </a:r>
            <a:r>
              <a:rPr lang="en-US" i="1" dirty="0" err="1"/>
              <a:t>belum</a:t>
            </a:r>
            <a:r>
              <a:rPr lang="en-US" i="1" dirty="0"/>
              <a:t> </a:t>
            </a:r>
            <a:r>
              <a:rPr lang="en-US" i="1" dirty="0" err="1"/>
              <a:t>pernah</a:t>
            </a:r>
            <a:r>
              <a:rPr lang="en-US" i="1" dirty="0"/>
              <a:t> </a:t>
            </a:r>
            <a:r>
              <a:rPr lang="en-US" i="1" dirty="0" err="1"/>
              <a:t>kecewa</a:t>
            </a:r>
            <a:r>
              <a:rPr lang="en-US" i="1" dirty="0"/>
              <a:t> </a:t>
            </a:r>
            <a:r>
              <a:rPr lang="en-US" i="1" dirty="0" err="1"/>
              <a:t>dalam</a:t>
            </a:r>
            <a:r>
              <a:rPr lang="en-US" i="1" dirty="0"/>
              <a:t> </a:t>
            </a:r>
            <a:r>
              <a:rPr lang="en-US" i="1" dirty="0" err="1"/>
              <a:t>berdoa</a:t>
            </a:r>
            <a:r>
              <a:rPr lang="en-US" i="1" dirty="0"/>
              <a:t> </a:t>
            </a:r>
            <a:r>
              <a:rPr lang="en-US" i="1" dirty="0" err="1"/>
              <a:t>kepada</a:t>
            </a:r>
            <a:r>
              <a:rPr lang="en-US" i="1" dirty="0"/>
              <a:t> </a:t>
            </a:r>
            <a:r>
              <a:rPr lang="en-US" i="1" dirty="0" err="1"/>
              <a:t>Engkau</a:t>
            </a:r>
            <a:r>
              <a:rPr lang="en-US" i="1" dirty="0"/>
              <a:t>, </a:t>
            </a:r>
            <a:r>
              <a:rPr lang="en-US" i="1" dirty="0" err="1"/>
              <a:t>ya</a:t>
            </a:r>
            <a:r>
              <a:rPr lang="en-US" i="1" dirty="0"/>
              <a:t> </a:t>
            </a:r>
            <a:r>
              <a:rPr lang="en-US" i="1" dirty="0" err="1"/>
              <a:t>Tuhanku</a:t>
            </a:r>
            <a:r>
              <a:rPr lang="en-US" i="1" dirty="0"/>
              <a:t>.</a:t>
            </a:r>
            <a:endParaRPr lang="en-US" dirty="0"/>
          </a:p>
          <a:p>
            <a:pPr lvl="0"/>
            <a:r>
              <a:rPr lang="en-US" i="1" dirty="0"/>
              <a:t>Dan </a:t>
            </a:r>
            <a:r>
              <a:rPr lang="en-US" i="1" dirty="0" err="1"/>
              <a:t>sesungguhnya</a:t>
            </a:r>
            <a:r>
              <a:rPr lang="en-US" i="1" dirty="0"/>
              <a:t> </a:t>
            </a:r>
            <a:r>
              <a:rPr lang="en-US" i="1" dirty="0" err="1"/>
              <a:t>aku</a:t>
            </a:r>
            <a:r>
              <a:rPr lang="en-US" i="1" dirty="0"/>
              <a:t> </a:t>
            </a:r>
            <a:r>
              <a:rPr lang="en-US" i="1" dirty="0" err="1"/>
              <a:t>khawatir</a:t>
            </a:r>
            <a:r>
              <a:rPr lang="en-US" i="1" dirty="0"/>
              <a:t> </a:t>
            </a:r>
            <a:r>
              <a:rPr lang="en-US" i="1" dirty="0" err="1"/>
              <a:t>terhadap</a:t>
            </a:r>
            <a:r>
              <a:rPr lang="en-US" i="1" dirty="0"/>
              <a:t> </a:t>
            </a:r>
            <a:r>
              <a:rPr lang="en-US" i="1" dirty="0" err="1"/>
              <a:t>mawaliku</a:t>
            </a:r>
            <a:r>
              <a:rPr lang="en-US" b="1" i="1" baseline="30000" dirty="0"/>
              <a:t>[898]</a:t>
            </a:r>
            <a:r>
              <a:rPr lang="en-US" i="1" dirty="0"/>
              <a:t> </a:t>
            </a:r>
            <a:r>
              <a:rPr lang="en-US" i="1" dirty="0" err="1"/>
              <a:t>sepeninggalku</a:t>
            </a:r>
            <a:r>
              <a:rPr lang="en-US" i="1" dirty="0"/>
              <a:t>, </a:t>
            </a:r>
            <a:r>
              <a:rPr lang="en-US" i="1" dirty="0" err="1"/>
              <a:t>sedang</a:t>
            </a:r>
            <a:r>
              <a:rPr lang="en-US" i="1" dirty="0"/>
              <a:t> </a:t>
            </a:r>
            <a:r>
              <a:rPr lang="en-US" i="1" dirty="0" err="1"/>
              <a:t>isteriku</a:t>
            </a:r>
            <a:r>
              <a:rPr lang="en-US" i="1" dirty="0"/>
              <a:t> </a:t>
            </a:r>
            <a:r>
              <a:rPr lang="en-US" i="1" dirty="0" err="1"/>
              <a:t>adalah</a:t>
            </a:r>
            <a:r>
              <a:rPr lang="en-US" i="1" dirty="0"/>
              <a:t> </a:t>
            </a:r>
            <a:r>
              <a:rPr lang="en-US" i="1" dirty="0" err="1"/>
              <a:t>seorang</a:t>
            </a:r>
            <a:r>
              <a:rPr lang="en-US" i="1" dirty="0"/>
              <a:t> yang </a:t>
            </a:r>
            <a:r>
              <a:rPr lang="en-US" i="1" dirty="0" err="1"/>
              <a:t>mandul</a:t>
            </a:r>
            <a:r>
              <a:rPr lang="en-US" i="1" dirty="0"/>
              <a:t>, </a:t>
            </a:r>
            <a:r>
              <a:rPr lang="en-US" i="1" dirty="0" err="1"/>
              <a:t>maka</a:t>
            </a:r>
            <a:r>
              <a:rPr lang="en-US" i="1" dirty="0"/>
              <a:t> </a:t>
            </a:r>
            <a:r>
              <a:rPr lang="en-US" i="1" dirty="0" err="1"/>
              <a:t>anugerahilah</a:t>
            </a:r>
            <a:r>
              <a:rPr lang="en-US" i="1" dirty="0"/>
              <a:t> </a:t>
            </a:r>
            <a:r>
              <a:rPr lang="en-US" i="1" dirty="0" err="1"/>
              <a:t>aku</a:t>
            </a:r>
            <a:r>
              <a:rPr lang="en-US" i="1" dirty="0"/>
              <a:t> </a:t>
            </a:r>
            <a:r>
              <a:rPr lang="en-US" i="1" dirty="0" err="1"/>
              <a:t>dari</a:t>
            </a:r>
            <a:r>
              <a:rPr lang="en-US" i="1" dirty="0"/>
              <a:t> </a:t>
            </a:r>
            <a:r>
              <a:rPr lang="en-US" i="1" dirty="0" err="1"/>
              <a:t>sisi</a:t>
            </a:r>
            <a:r>
              <a:rPr lang="en-US" i="1" dirty="0"/>
              <a:t> </a:t>
            </a:r>
            <a:r>
              <a:rPr lang="en-US" i="1" dirty="0" err="1"/>
              <a:t>Engkau</a:t>
            </a:r>
            <a:r>
              <a:rPr lang="en-US" i="1" dirty="0"/>
              <a:t> </a:t>
            </a:r>
            <a:r>
              <a:rPr lang="en-US" i="1" dirty="0" err="1"/>
              <a:t>seorang</a:t>
            </a:r>
            <a:r>
              <a:rPr lang="en-US" i="1" dirty="0"/>
              <a:t> </a:t>
            </a:r>
            <a:r>
              <a:rPr lang="en-US" i="1" dirty="0" err="1"/>
              <a:t>putera</a:t>
            </a:r>
            <a:r>
              <a:rPr lang="en-US" i="1" dirty="0"/>
              <a:t>,</a:t>
            </a:r>
            <a:endParaRPr lang="en-US" dirty="0"/>
          </a:p>
          <a:p>
            <a:pPr lvl="0"/>
            <a:r>
              <a:rPr lang="en-US" i="1" dirty="0"/>
              <a:t>yang </a:t>
            </a:r>
            <a:r>
              <a:rPr lang="en-US" i="1" dirty="0" err="1"/>
              <a:t>akan</a:t>
            </a:r>
            <a:r>
              <a:rPr lang="en-US" i="1" dirty="0"/>
              <a:t> </a:t>
            </a:r>
            <a:r>
              <a:rPr lang="en-US" i="1" dirty="0" err="1"/>
              <a:t>mewarisi</a:t>
            </a:r>
            <a:r>
              <a:rPr lang="en-US" i="1" dirty="0"/>
              <a:t> </a:t>
            </a:r>
            <a:r>
              <a:rPr lang="en-US" i="1" dirty="0" err="1"/>
              <a:t>aku</a:t>
            </a:r>
            <a:r>
              <a:rPr lang="en-US" i="1" dirty="0"/>
              <a:t>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mewarisi</a:t>
            </a:r>
            <a:r>
              <a:rPr lang="en-US" i="1" dirty="0"/>
              <a:t> </a:t>
            </a:r>
            <a:r>
              <a:rPr lang="en-US" i="1" dirty="0" err="1"/>
              <a:t>sebahagian</a:t>
            </a:r>
            <a:r>
              <a:rPr lang="en-US" i="1" dirty="0"/>
              <a:t> </a:t>
            </a:r>
            <a:r>
              <a:rPr lang="en-US" i="1" dirty="0" err="1"/>
              <a:t>keluarga</a:t>
            </a:r>
            <a:r>
              <a:rPr lang="en-US" i="1" dirty="0"/>
              <a:t> </a:t>
            </a:r>
            <a:r>
              <a:rPr lang="en-US" i="1" dirty="0" err="1"/>
              <a:t>Ya'qub</a:t>
            </a:r>
            <a:r>
              <a:rPr lang="en-US" i="1" dirty="0"/>
              <a:t>;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jadikanlah</a:t>
            </a:r>
            <a:r>
              <a:rPr lang="en-US" i="1" dirty="0"/>
              <a:t> </a:t>
            </a:r>
            <a:r>
              <a:rPr lang="en-US" i="1" dirty="0" err="1"/>
              <a:t>ia</a:t>
            </a:r>
            <a:r>
              <a:rPr lang="en-US" i="1" dirty="0"/>
              <a:t>, </a:t>
            </a:r>
            <a:r>
              <a:rPr lang="en-US" i="1" dirty="0" err="1"/>
              <a:t>ya</a:t>
            </a:r>
            <a:r>
              <a:rPr lang="en-US" i="1" dirty="0"/>
              <a:t> </a:t>
            </a:r>
            <a:r>
              <a:rPr lang="en-US" i="1" dirty="0" err="1"/>
              <a:t>Tuhanku</a:t>
            </a:r>
            <a:r>
              <a:rPr lang="en-US" i="1" dirty="0"/>
              <a:t>, </a:t>
            </a:r>
            <a:r>
              <a:rPr lang="en-US" i="1" dirty="0" err="1"/>
              <a:t>seorang</a:t>
            </a:r>
            <a:r>
              <a:rPr lang="en-US" i="1" dirty="0"/>
              <a:t> yang </a:t>
            </a:r>
            <a:r>
              <a:rPr lang="en-US" i="1" dirty="0" err="1"/>
              <a:t>diridhai</a:t>
            </a:r>
            <a:r>
              <a:rPr lang="en-US" i="1"/>
              <a:t>."</a:t>
            </a:r>
            <a:endParaRPr lang="en-US"/>
          </a:p>
          <a:p>
            <a:pPr>
              <a:defRPr/>
            </a:pPr>
            <a:endParaRPr lang="en-US" b="1" dirty="0">
              <a:cs typeface="Traditional Arabic" pitchFamily="2" charset="-7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0" y="152402"/>
            <a:ext cx="4497388" cy="6095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PROFIL KADER MUHAMMADIYAH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0" y="838200"/>
            <a:ext cx="4497388" cy="5867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hakekat</a:t>
            </a:r>
            <a:r>
              <a:rPr lang="en-US" dirty="0"/>
              <a:t> Islam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menyeluruh</a:t>
            </a:r>
            <a:r>
              <a:rPr lang="en-US" dirty="0"/>
              <a:t> yang </a:t>
            </a:r>
            <a:r>
              <a:rPr lang="en-US" dirty="0" err="1"/>
              <a:t>mencakup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aqidah</a:t>
            </a:r>
            <a:r>
              <a:rPr lang="en-US" dirty="0"/>
              <a:t>, </a:t>
            </a:r>
            <a:r>
              <a:rPr lang="en-US" dirty="0" err="1"/>
              <a:t>akhlak</a:t>
            </a:r>
            <a:r>
              <a:rPr lang="en-US" dirty="0"/>
              <a:t>, </a:t>
            </a:r>
            <a:r>
              <a:rPr lang="en-US" dirty="0" err="1"/>
              <a:t>ibadah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mu’amalah</a:t>
            </a:r>
            <a:r>
              <a:rPr lang="en-US" dirty="0"/>
              <a:t> </a:t>
            </a:r>
            <a:r>
              <a:rPr lang="en-US" dirty="0" err="1"/>
              <a:t>dunyawiyah</a:t>
            </a:r>
            <a:r>
              <a:rPr lang="en-US" dirty="0"/>
              <a:t>, </a:t>
            </a:r>
            <a:r>
              <a:rPr lang="en-US" dirty="0" err="1"/>
              <a:t>bersumberkan</a:t>
            </a:r>
            <a:r>
              <a:rPr lang="en-US" dirty="0"/>
              <a:t> Al-Qur’an </a:t>
            </a:r>
            <a:r>
              <a:rPr lang="en-US" dirty="0" err="1"/>
              <a:t>dan</a:t>
            </a:r>
            <a:r>
              <a:rPr lang="en-US" dirty="0"/>
              <a:t> As-</a:t>
            </a:r>
            <a:r>
              <a:rPr lang="en-US" dirty="0" err="1"/>
              <a:t>Sunnah</a:t>
            </a:r>
            <a:r>
              <a:rPr lang="en-US" dirty="0"/>
              <a:t> Al-</a:t>
            </a:r>
            <a:r>
              <a:rPr lang="en-US" dirty="0" err="1"/>
              <a:t>Maqbulah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Melandasi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sesuatu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niat</a:t>
            </a:r>
            <a:r>
              <a:rPr lang="en-US" dirty="0"/>
              <a:t> </a:t>
            </a:r>
            <a:r>
              <a:rPr lang="en-US" dirty="0" err="1"/>
              <a:t>ikhlas</a:t>
            </a:r>
            <a:r>
              <a:rPr lang="en-US" dirty="0"/>
              <a:t> </a:t>
            </a:r>
            <a:r>
              <a:rPr lang="en-US" dirty="0" err="1"/>
              <a:t>mencari</a:t>
            </a:r>
            <a:r>
              <a:rPr lang="en-US" dirty="0"/>
              <a:t> </a:t>
            </a:r>
            <a:r>
              <a:rPr lang="en-US" dirty="0" err="1"/>
              <a:t>ridha</a:t>
            </a:r>
            <a:r>
              <a:rPr lang="en-US" dirty="0"/>
              <a:t> Allah </a:t>
            </a:r>
            <a:r>
              <a:rPr lang="en-US" dirty="0" err="1"/>
              <a:t>semata-mata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Mengamalkan</a:t>
            </a:r>
            <a:r>
              <a:rPr lang="en-US" dirty="0"/>
              <a:t> </a:t>
            </a:r>
            <a:r>
              <a:rPr lang="en-US" dirty="0" err="1"/>
              <a:t>ajaran</a:t>
            </a:r>
            <a:r>
              <a:rPr lang="en-US" dirty="0"/>
              <a:t> Islam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menyeluruh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segenap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kehidupannya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menegakkan</a:t>
            </a:r>
            <a:r>
              <a:rPr lang="en-US" dirty="0"/>
              <a:t> Islam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pribadi</a:t>
            </a:r>
            <a:r>
              <a:rPr lang="en-US" dirty="0"/>
              <a:t>,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terwujud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Islam yang </a:t>
            </a:r>
            <a:r>
              <a:rPr lang="en-US" dirty="0" err="1"/>
              <a:t>sebenar-benarnya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semangat</a:t>
            </a:r>
            <a:r>
              <a:rPr lang="en-US" dirty="0"/>
              <a:t> jihad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memperjuangkan</a:t>
            </a:r>
            <a:r>
              <a:rPr lang="en-US" dirty="0"/>
              <a:t> Islam.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kemauan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kesediaan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berkorban</a:t>
            </a:r>
            <a:r>
              <a:rPr lang="en-US" dirty="0"/>
              <a:t> </a:t>
            </a:r>
            <a:r>
              <a:rPr lang="en-US" dirty="0" err="1"/>
              <a:t>demi</a:t>
            </a:r>
            <a:r>
              <a:rPr lang="en-US" dirty="0"/>
              <a:t> Islam,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korban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, </a:t>
            </a:r>
            <a:r>
              <a:rPr lang="en-US" dirty="0" err="1"/>
              <a:t>harta</a:t>
            </a:r>
            <a:r>
              <a:rPr lang="en-US" dirty="0"/>
              <a:t>, </a:t>
            </a:r>
            <a:r>
              <a:rPr lang="en-US" dirty="0" err="1"/>
              <a:t>tenaga</a:t>
            </a:r>
            <a:r>
              <a:rPr lang="en-US" dirty="0"/>
              <a:t>,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nyawa</a:t>
            </a:r>
            <a:r>
              <a:rPr lang="en-US" dirty="0"/>
              <a:t> </a:t>
            </a:r>
            <a:r>
              <a:rPr lang="en-US" dirty="0" err="1"/>
              <a:t>sekalipun</a:t>
            </a:r>
            <a:r>
              <a:rPr lang="en-US" dirty="0"/>
              <a:t>..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keteguhan</a:t>
            </a:r>
            <a:r>
              <a:rPr lang="en-US" dirty="0"/>
              <a:t> </a:t>
            </a:r>
            <a:r>
              <a:rPr lang="en-US" dirty="0" err="1"/>
              <a:t>hati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mengamalkan</a:t>
            </a:r>
            <a:r>
              <a:rPr lang="en-US" dirty="0"/>
              <a:t>, </a:t>
            </a:r>
            <a:r>
              <a:rPr lang="en-US" dirty="0" err="1"/>
              <a:t>menegakkan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memperjuangkan</a:t>
            </a:r>
            <a:r>
              <a:rPr lang="en-US" dirty="0"/>
              <a:t> Islam,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arti</a:t>
            </a:r>
            <a:r>
              <a:rPr lang="en-US" dirty="0"/>
              <a:t> </a:t>
            </a:r>
            <a:r>
              <a:rPr lang="en-US" dirty="0" err="1"/>
              <a:t>kata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mundur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ancaman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terbujuk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rayuan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istiqamah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Mematuhi</a:t>
            </a:r>
            <a:r>
              <a:rPr lang="en-US" dirty="0"/>
              <a:t> </a:t>
            </a:r>
            <a:r>
              <a:rPr lang="en-US" dirty="0" err="1"/>
              <a:t>pimpinan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hal-hal</a:t>
            </a:r>
            <a:r>
              <a:rPr lang="en-US" dirty="0"/>
              <a:t> yang </a:t>
            </a:r>
            <a:r>
              <a:rPr lang="en-US" dirty="0" err="1"/>
              <a:t>disukai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disukai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Mengamalkan</a:t>
            </a:r>
            <a:r>
              <a:rPr lang="en-US" dirty="0"/>
              <a:t> </a:t>
            </a:r>
            <a:r>
              <a:rPr lang="en-US" dirty="0" err="1"/>
              <a:t>ukhuwah</a:t>
            </a:r>
            <a:r>
              <a:rPr lang="en-US" dirty="0"/>
              <a:t> </a:t>
            </a:r>
            <a:r>
              <a:rPr lang="en-US" dirty="0" err="1"/>
              <a:t>Islamiyah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dakwah</a:t>
            </a:r>
            <a:r>
              <a:rPr lang="en-US" dirty="0"/>
              <a:t> Islam(</a:t>
            </a:r>
            <a:r>
              <a:rPr lang="en-US" dirty="0" err="1"/>
              <a:t>Muhammadiyah</a:t>
            </a:r>
            <a:r>
              <a:rPr lang="en-US" dirty="0"/>
              <a:t>)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murni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penuh</a:t>
            </a:r>
            <a:r>
              <a:rPr lang="en-US" dirty="0"/>
              <a:t>.</a:t>
            </a:r>
            <a:endParaRPr lang="en-US" dirty="0"/>
          </a:p>
          <a:p>
            <a:pPr marL="287655" lvl="6" indent="-236855">
              <a:buFont typeface="+mj-lt"/>
              <a:buAutoNum type="arabicPeriod"/>
            </a:pP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dipercaya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mempercayai</a:t>
            </a:r>
            <a:r>
              <a:rPr lang="en-US" dirty="0"/>
              <a:t> </a:t>
            </a:r>
            <a:r>
              <a:rPr lang="en-US" dirty="0" err="1"/>
              <a:t>orang</a:t>
            </a:r>
            <a:r>
              <a:rPr lang="en-US" dirty="0"/>
              <a:t> lain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6" y="2"/>
            <a:ext cx="4498975" cy="7619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PROFIL KADER ‘AISYIYAH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69026" y="838200"/>
            <a:ext cx="4498975" cy="5867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234950" indent="-234950">
              <a:buFont typeface="+mj-lt"/>
              <a:buAutoNum type="arabicPeriod"/>
            </a:pPr>
            <a:r>
              <a:rPr lang="en-US" dirty="0" err="1"/>
              <a:t>Beriman</a:t>
            </a:r>
            <a:r>
              <a:rPr lang="en-US" dirty="0"/>
              <a:t> yang </a:t>
            </a:r>
            <a:r>
              <a:rPr lang="en-US" dirty="0" err="1"/>
              <a:t>benar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teguh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ajaran</a:t>
            </a:r>
            <a:r>
              <a:rPr lang="en-US" dirty="0"/>
              <a:t> Islam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segi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 err="1"/>
              <a:t>Iman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taqwanya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motivator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dinamisator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aktifitasnya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semangat</a:t>
            </a:r>
            <a:r>
              <a:rPr lang="en-US" dirty="0"/>
              <a:t> </a:t>
            </a:r>
            <a:r>
              <a:rPr lang="en-US" dirty="0" err="1"/>
              <a:t>dakwah</a:t>
            </a:r>
            <a:r>
              <a:rPr lang="en-US" dirty="0"/>
              <a:t> </a:t>
            </a:r>
            <a:r>
              <a:rPr lang="en-US" dirty="0" err="1"/>
              <a:t>amar</a:t>
            </a:r>
            <a:r>
              <a:rPr lang="en-US" dirty="0"/>
              <a:t> </a:t>
            </a:r>
            <a:r>
              <a:rPr lang="en-US" dirty="0" err="1"/>
              <a:t>ma’ruf</a:t>
            </a:r>
            <a:r>
              <a:rPr lang="en-US" dirty="0"/>
              <a:t> </a:t>
            </a:r>
            <a:r>
              <a:rPr lang="en-US" dirty="0" err="1"/>
              <a:t>nahi</a:t>
            </a:r>
            <a:r>
              <a:rPr lang="en-US" dirty="0"/>
              <a:t> </a:t>
            </a:r>
            <a:r>
              <a:rPr lang="en-US" dirty="0" err="1"/>
              <a:t>mungkar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/>
              <a:t>Norma agama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tolok</a:t>
            </a:r>
            <a:r>
              <a:rPr lang="en-US" dirty="0"/>
              <a:t> </a:t>
            </a:r>
            <a:r>
              <a:rPr lang="en-US" dirty="0" err="1"/>
              <a:t>ukur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pelaksanaannya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/>
              <a:t>Yakin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ber-‘Aisyiyah</a:t>
            </a:r>
            <a:r>
              <a:rPr lang="en-US" dirty="0"/>
              <a:t> </a:t>
            </a:r>
            <a:r>
              <a:rPr lang="en-US" dirty="0" err="1"/>
              <a:t>mengantarkan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hamba</a:t>
            </a:r>
            <a:r>
              <a:rPr lang="en-US" dirty="0"/>
              <a:t> Allah yang </a:t>
            </a:r>
            <a:r>
              <a:rPr lang="en-US" dirty="0" err="1"/>
              <a:t>taqwa</a:t>
            </a:r>
            <a:r>
              <a:rPr lang="en-US" dirty="0"/>
              <a:t>, </a:t>
            </a:r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kebahagiaan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akherat</a:t>
            </a:r>
            <a:r>
              <a:rPr lang="en-US" dirty="0"/>
              <a:t>. </a:t>
            </a:r>
            <a:r>
              <a:rPr lang="en-US" dirty="0" err="1"/>
              <a:t>Bangga</a:t>
            </a:r>
            <a:r>
              <a:rPr lang="en-US" dirty="0"/>
              <a:t> </a:t>
            </a:r>
            <a:r>
              <a:rPr lang="en-US" dirty="0" err="1"/>
              <a:t>berjihad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‘</a:t>
            </a:r>
            <a:r>
              <a:rPr lang="en-US" dirty="0" err="1"/>
              <a:t>Aisyiyah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 err="1"/>
              <a:t>Siap</a:t>
            </a:r>
            <a:r>
              <a:rPr lang="en-US" dirty="0"/>
              <a:t>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u="sng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kapan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mana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 err="1"/>
              <a:t>Berorientasi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kemajuan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berjiwa</a:t>
            </a:r>
            <a:r>
              <a:rPr lang="en-US" dirty="0"/>
              <a:t> </a:t>
            </a:r>
            <a:r>
              <a:rPr lang="en-US" dirty="0" err="1"/>
              <a:t>optimis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peka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situasi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, </a:t>
            </a:r>
            <a:r>
              <a:rPr lang="en-US" dirty="0" err="1"/>
              <a:t>bangsa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 err="1"/>
              <a:t>Berkemampuan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subyek</a:t>
            </a:r>
            <a:r>
              <a:rPr lang="en-US" dirty="0"/>
              <a:t> </a:t>
            </a:r>
            <a:r>
              <a:rPr lang="en-US" dirty="0" err="1"/>
              <a:t>dakwah</a:t>
            </a:r>
            <a:r>
              <a:rPr lang="en-US" dirty="0"/>
              <a:t>,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wawasan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, </a:t>
            </a:r>
            <a:r>
              <a:rPr lang="en-US" dirty="0" err="1"/>
              <a:t>menguasai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, media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dakwah</a:t>
            </a:r>
            <a:r>
              <a:rPr lang="en-US" dirty="0"/>
              <a:t>.</a:t>
            </a:r>
            <a:endParaRPr lang="en-US" dirty="0"/>
          </a:p>
          <a:p>
            <a:pPr marL="234950" indent="-234950">
              <a:buFont typeface="+mj-lt"/>
              <a:buAutoNum type="arabicPeriod"/>
            </a:pP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siap</a:t>
            </a:r>
            <a:r>
              <a:rPr lang="en-US" dirty="0"/>
              <a:t> </a:t>
            </a:r>
            <a:r>
              <a:rPr lang="en-US" dirty="0" err="1"/>
              <a:t>berperan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pelaku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(agent of change)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19536" y="1052736"/>
          <a:ext cx="829126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524000" y="5589240"/>
            <a:ext cx="9144000" cy="12744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/>
              <a:t>Perlunya</a:t>
            </a:r>
            <a:r>
              <a:rPr lang="en-GB" sz="2800" dirty="0"/>
              <a:t> </a:t>
            </a:r>
            <a:r>
              <a:rPr lang="en-GB" sz="2800" dirty="0" err="1"/>
              <a:t>pedoman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acuan</a:t>
            </a:r>
            <a:r>
              <a:rPr lang="en-GB" sz="2800" dirty="0"/>
              <a:t> </a:t>
            </a:r>
            <a:r>
              <a:rPr lang="en-GB" sz="2800" dirty="0" err="1"/>
              <a:t>bagi</a:t>
            </a:r>
            <a:r>
              <a:rPr lang="en-GB" sz="2800" dirty="0"/>
              <a:t> </a:t>
            </a:r>
            <a:r>
              <a:rPr lang="en-GB" sz="2800" dirty="0" err="1"/>
              <a:t>warga</a:t>
            </a:r>
            <a:r>
              <a:rPr lang="en-GB" sz="2800" dirty="0"/>
              <a:t> </a:t>
            </a:r>
            <a:r>
              <a:rPr lang="en-GB" sz="2800" dirty="0" err="1"/>
              <a:t>Muhammadiyah</a:t>
            </a:r>
            <a:r>
              <a:rPr lang="en-GB" sz="2800" dirty="0"/>
              <a:t> </a:t>
            </a:r>
            <a:r>
              <a:rPr lang="en-GB" sz="2800" dirty="0" err="1"/>
              <a:t>sbg</a:t>
            </a:r>
            <a:r>
              <a:rPr lang="en-GB" sz="2800" dirty="0"/>
              <a:t> </a:t>
            </a:r>
            <a:r>
              <a:rPr lang="en-GB" sz="2800" dirty="0" err="1"/>
              <a:t>penjabaran</a:t>
            </a:r>
            <a:r>
              <a:rPr lang="en-GB" sz="2800" dirty="0"/>
              <a:t> </a:t>
            </a:r>
            <a:r>
              <a:rPr lang="en-GB" sz="2800" dirty="0" err="1"/>
              <a:t>paham</a:t>
            </a:r>
            <a:r>
              <a:rPr lang="en-GB" sz="2800" dirty="0"/>
              <a:t> Islam </a:t>
            </a:r>
            <a:r>
              <a:rPr lang="en-GB" sz="2800" dirty="0" err="1"/>
              <a:t>dalam</a:t>
            </a:r>
            <a:r>
              <a:rPr lang="en-GB" sz="2800" dirty="0"/>
              <a:t> </a:t>
            </a:r>
            <a:r>
              <a:rPr lang="en-GB" sz="2800" dirty="0" err="1"/>
              <a:t>Muhammadiyah</a:t>
            </a:r>
            <a:r>
              <a:rPr lang="en-GB" sz="2800" dirty="0"/>
              <a:t> </a:t>
            </a:r>
            <a:endParaRPr lang="en-GB" sz="2800" dirty="0"/>
          </a:p>
        </p:txBody>
      </p:sp>
      <p:sp>
        <p:nvSpPr>
          <p:cNvPr id="6" name="Down Arrow 5"/>
          <p:cNvSpPr/>
          <p:nvPr/>
        </p:nvSpPr>
        <p:spPr>
          <a:xfrm>
            <a:off x="5231904" y="4500439"/>
            <a:ext cx="1728192" cy="108880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0" y="116632"/>
          <a:ext cx="3923928" cy="130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412776"/>
            <a:ext cx="9036496" cy="54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i-FI" dirty="0"/>
              <a:t>Pedoman untuk menjalani kehidupan dalam lingkup</a:t>
            </a:r>
            <a:endParaRPr lang="fi-FI" dirty="0"/>
          </a:p>
          <a:p>
            <a:pPr lvl="1"/>
            <a:r>
              <a:rPr lang="fi-FI" dirty="0"/>
              <a:t> pribadi, </a:t>
            </a:r>
            <a:endParaRPr lang="fi-FI" dirty="0"/>
          </a:p>
          <a:p>
            <a:pPr lvl="1"/>
            <a:r>
              <a:rPr lang="fi-FI" dirty="0"/>
              <a:t>keluarga, </a:t>
            </a:r>
            <a:endParaRPr lang="fi-FI" dirty="0"/>
          </a:p>
          <a:p>
            <a:pPr lvl="1"/>
            <a:r>
              <a:rPr lang="fi-FI" dirty="0"/>
              <a:t>bermasyarakat, </a:t>
            </a:r>
            <a:endParaRPr lang="fi-FI" dirty="0"/>
          </a:p>
          <a:p>
            <a:pPr lvl="1"/>
            <a:r>
              <a:rPr lang="fi-FI" dirty="0"/>
              <a:t>berorganisasi, </a:t>
            </a:r>
            <a:endParaRPr lang="fi-FI" dirty="0"/>
          </a:p>
          <a:p>
            <a:pPr lvl="1"/>
            <a:r>
              <a:rPr lang="fi-FI" dirty="0"/>
              <a:t>mengelola amal usaha, </a:t>
            </a:r>
            <a:endParaRPr lang="fi-FI" dirty="0"/>
          </a:p>
          <a:p>
            <a:pPr lvl="1"/>
            <a:r>
              <a:rPr lang="fi-FI" dirty="0"/>
              <a:t>berbisnis, </a:t>
            </a:r>
            <a:endParaRPr lang="fi-FI" dirty="0"/>
          </a:p>
          <a:p>
            <a:pPr lvl="1"/>
            <a:r>
              <a:rPr lang="fi-FI" dirty="0"/>
              <a:t>mengembangkan profesi, </a:t>
            </a:r>
            <a:endParaRPr lang="fi-FI" dirty="0"/>
          </a:p>
          <a:p>
            <a:pPr lvl="1"/>
            <a:r>
              <a:rPr lang="fi-FI" dirty="0"/>
              <a:t>berbangsa dan bernegara, </a:t>
            </a:r>
            <a:endParaRPr lang="fi-FI" dirty="0"/>
          </a:p>
          <a:p>
            <a:pPr lvl="1"/>
            <a:r>
              <a:rPr lang="fi-FI" dirty="0"/>
              <a:t>melestarikan lingkungan,</a:t>
            </a:r>
            <a:endParaRPr lang="fi-FI" dirty="0"/>
          </a:p>
          <a:p>
            <a:pPr lvl="1"/>
            <a:r>
              <a:rPr lang="fi-FI" dirty="0"/>
              <a:t>mengembangkan ilmu pengetahuan dan teknologi, </a:t>
            </a:r>
            <a:endParaRPr lang="fi-FI" dirty="0"/>
          </a:p>
          <a:p>
            <a:pPr lvl="1"/>
            <a:r>
              <a:rPr lang="fi-FI" dirty="0"/>
              <a:t>mengembangkan seni dan budaya yang </a:t>
            </a:r>
            <a:endParaRPr lang="fi-FI" dirty="0"/>
          </a:p>
          <a:p>
            <a:r>
              <a:rPr lang="fi-FI" dirty="0"/>
              <a:t>menunjukkan perilaku </a:t>
            </a:r>
            <a:r>
              <a:rPr lang="fi-FI" i="1" dirty="0"/>
              <a:t>uswah hasanah</a:t>
            </a:r>
            <a:r>
              <a:rPr lang="fi-FI" dirty="0"/>
              <a:t> (teladan yang baik).</a:t>
            </a:r>
            <a:endParaRPr lang="en-GB" dirty="0"/>
          </a:p>
          <a:p>
            <a:endParaRPr lang="en-GB" dirty="0"/>
          </a:p>
        </p:txBody>
      </p:sp>
      <p:pic>
        <p:nvPicPr>
          <p:cNvPr id="3074" name="Picture 2" descr="D:\FOTO\FOTO HP 2\Foto01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4666"/>
            <a:ext cx="2699792" cy="138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en-GB" dirty="0"/>
              <a:t>PHIWM DALAM KEHIDUPAN PROFESI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yang </a:t>
            </a:r>
            <a:r>
              <a:rPr lang="en-US" dirty="0" err="1"/>
              <a:t>dijalani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orang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keahliannya</a:t>
            </a:r>
            <a:r>
              <a:rPr lang="en-US" dirty="0"/>
              <a:t> yang </a:t>
            </a:r>
            <a:r>
              <a:rPr lang="en-US" dirty="0" err="1"/>
              <a:t>menuntut</a:t>
            </a:r>
            <a:r>
              <a:rPr lang="en-US" dirty="0"/>
              <a:t> </a:t>
            </a:r>
            <a:r>
              <a:rPr lang="en-US" dirty="0" err="1"/>
              <a:t>kesetiaan</a:t>
            </a:r>
            <a:r>
              <a:rPr lang="en-US" dirty="0"/>
              <a:t> (</a:t>
            </a:r>
            <a:r>
              <a:rPr lang="en-US" dirty="0" err="1"/>
              <a:t>komitmen</a:t>
            </a:r>
            <a:r>
              <a:rPr lang="en-US" dirty="0"/>
              <a:t>), </a:t>
            </a:r>
            <a:r>
              <a:rPr lang="en-US" dirty="0" err="1"/>
              <a:t>kecakapan</a:t>
            </a:r>
            <a:r>
              <a:rPr lang="en-US" dirty="0"/>
              <a:t> (</a:t>
            </a:r>
            <a:r>
              <a:rPr lang="en-US" i="1" dirty="0"/>
              <a:t>skill</a:t>
            </a:r>
            <a:r>
              <a:rPr lang="en-US" dirty="0"/>
              <a:t>),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tanggung</a:t>
            </a:r>
            <a:r>
              <a:rPr lang="en-US" dirty="0"/>
              <a:t> </a:t>
            </a:r>
            <a:r>
              <a:rPr lang="en-US" dirty="0" err="1"/>
              <a:t>jawab</a:t>
            </a:r>
            <a:r>
              <a:rPr lang="en-US" dirty="0"/>
              <a:t> yang </a:t>
            </a:r>
            <a:r>
              <a:rPr lang="en-US" dirty="0" err="1"/>
              <a:t>sepadan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semata-mata</a:t>
            </a:r>
            <a:r>
              <a:rPr lang="en-US" dirty="0"/>
              <a:t> </a:t>
            </a:r>
            <a:r>
              <a:rPr lang="en-US" dirty="0" err="1"/>
              <a:t>urusan</a:t>
            </a:r>
            <a:r>
              <a:rPr lang="en-US" dirty="0"/>
              <a:t> </a:t>
            </a:r>
            <a:r>
              <a:rPr lang="en-US" dirty="0" err="1"/>
              <a:t>mencari</a:t>
            </a:r>
            <a:r>
              <a:rPr lang="en-US" dirty="0"/>
              <a:t> </a:t>
            </a:r>
            <a:r>
              <a:rPr lang="en-US" dirty="0" err="1"/>
              <a:t>nafkah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belaka</a:t>
            </a:r>
            <a:r>
              <a:rPr lang="en-US" dirty="0"/>
              <a:t>. (QS. Al-</a:t>
            </a:r>
            <a:r>
              <a:rPr lang="en-US" dirty="0" err="1"/>
              <a:t>Qasas</a:t>
            </a:r>
            <a:r>
              <a:rPr lang="en-US" dirty="0"/>
              <a:t>/28:26; AN-</a:t>
            </a:r>
            <a:r>
              <a:rPr lang="en-US" dirty="0" err="1"/>
              <a:t>Nisa</a:t>
            </a:r>
            <a:r>
              <a:rPr lang="en-US" dirty="0"/>
              <a:t>’/4:32) </a:t>
            </a:r>
            <a:endParaRPr lang="en-GB" dirty="0"/>
          </a:p>
          <a:p>
            <a:pPr lvl="0"/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memilih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di </a:t>
            </a:r>
            <a:r>
              <a:rPr lang="en-US" dirty="0" err="1"/>
              <a:t>bidangnya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r>
              <a:rPr lang="en-US" dirty="0" err="1"/>
              <a:t>senantiasa</a:t>
            </a:r>
            <a:r>
              <a:rPr lang="en-US" dirty="0"/>
              <a:t> </a:t>
            </a:r>
            <a:r>
              <a:rPr lang="en-US" dirty="0" err="1"/>
              <a:t>menjunjung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dirty="0" err="1"/>
              <a:t>kehalalan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kabaikan</a:t>
            </a:r>
            <a:r>
              <a:rPr lang="en-US" dirty="0"/>
              <a:t>(</a:t>
            </a:r>
            <a:r>
              <a:rPr lang="en-US" dirty="0" err="1"/>
              <a:t>hal</a:t>
            </a:r>
            <a:r>
              <a:rPr lang="en-US" u="sng" dirty="0" err="1"/>
              <a:t>a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u="sng" dirty="0" err="1"/>
              <a:t>t</a:t>
            </a:r>
            <a:r>
              <a:rPr lang="en-US" dirty="0" err="1"/>
              <a:t>ayyiban</a:t>
            </a:r>
            <a:r>
              <a:rPr lang="en-US" dirty="0"/>
              <a:t>), </a:t>
            </a:r>
            <a:r>
              <a:rPr lang="en-US" dirty="0" err="1"/>
              <a:t>amanah</a:t>
            </a:r>
            <a:r>
              <a:rPr lang="en-US" dirty="0"/>
              <a:t>, </a:t>
            </a:r>
            <a:r>
              <a:rPr lang="en-US" dirty="0" err="1"/>
              <a:t>kemanfaatan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kemaslahatan</a:t>
            </a:r>
            <a:r>
              <a:rPr lang="en-US" dirty="0"/>
              <a:t> yang </a:t>
            </a: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akherat</a:t>
            </a:r>
            <a:r>
              <a:rPr lang="en-US" dirty="0"/>
              <a:t>. (QS. Al-</a:t>
            </a:r>
            <a:r>
              <a:rPr lang="en-US" dirty="0" err="1"/>
              <a:t>Baqarah</a:t>
            </a:r>
            <a:r>
              <a:rPr lang="en-US" dirty="0"/>
              <a:t>/2:168; Al-</a:t>
            </a:r>
            <a:r>
              <a:rPr lang="en-US" dirty="0" err="1"/>
              <a:t>Mukminun</a:t>
            </a:r>
            <a:r>
              <a:rPr lang="en-US" dirty="0"/>
              <a:t>/23:8; An-</a:t>
            </a:r>
            <a:r>
              <a:rPr lang="en-US" dirty="0" err="1"/>
              <a:t>Nahl</a:t>
            </a:r>
            <a:r>
              <a:rPr lang="en-US" dirty="0"/>
              <a:t>/16:97).</a:t>
            </a:r>
            <a:endParaRPr lang="en-GB" dirty="0"/>
          </a:p>
          <a:p>
            <a:pPr lvl="0"/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r>
              <a:rPr lang="en-US" dirty="0" err="1"/>
              <a:t>menjauhkan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praktik-praktik</a:t>
            </a:r>
            <a:r>
              <a:rPr lang="en-US" dirty="0"/>
              <a:t> </a:t>
            </a:r>
            <a:r>
              <a:rPr lang="en-US" dirty="0" err="1"/>
              <a:t>korupsi</a:t>
            </a:r>
            <a:r>
              <a:rPr lang="en-US" dirty="0"/>
              <a:t>, </a:t>
            </a:r>
            <a:r>
              <a:rPr lang="en-US" dirty="0" err="1"/>
              <a:t>kolusi</a:t>
            </a:r>
            <a:r>
              <a:rPr lang="en-US" dirty="0"/>
              <a:t>, </a:t>
            </a:r>
            <a:r>
              <a:rPr lang="en-US" dirty="0" err="1"/>
              <a:t>nepotisme</a:t>
            </a:r>
            <a:r>
              <a:rPr lang="en-US" dirty="0"/>
              <a:t>, </a:t>
            </a:r>
            <a:r>
              <a:rPr lang="en-US" dirty="0" err="1"/>
              <a:t>kebohongan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hal-hal</a:t>
            </a:r>
            <a:r>
              <a:rPr lang="en-US" dirty="0"/>
              <a:t> yang </a:t>
            </a:r>
            <a:r>
              <a:rPr lang="en-US" dirty="0" err="1"/>
              <a:t>batil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yang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kemadaratan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hancurnya</a:t>
            </a:r>
            <a:r>
              <a:rPr lang="en-US" dirty="0"/>
              <a:t> </a:t>
            </a:r>
            <a:r>
              <a:rPr lang="en-US" dirty="0" err="1"/>
              <a:t>nilai-nlai</a:t>
            </a:r>
            <a:r>
              <a:rPr lang="en-US" dirty="0"/>
              <a:t> </a:t>
            </a:r>
            <a:r>
              <a:rPr lang="en-US" dirty="0" err="1"/>
              <a:t>kejujuran</a:t>
            </a:r>
            <a:r>
              <a:rPr lang="en-US" dirty="0"/>
              <a:t>, </a:t>
            </a:r>
            <a:r>
              <a:rPr lang="en-US" dirty="0" err="1"/>
              <a:t>kebenaran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kebaikan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. (QS. AN-Nisa’4:29-30)</a:t>
            </a:r>
            <a:endParaRPr lang="en-GB" dirty="0"/>
          </a:p>
          <a:p>
            <a:pPr lvl="0"/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, </a:t>
            </a:r>
            <a:r>
              <a:rPr lang="en-US" dirty="0" err="1"/>
              <a:t>dimanapun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apapun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r>
              <a:rPr lang="en-US" dirty="0" err="1"/>
              <a:t>pandai</a:t>
            </a:r>
            <a:r>
              <a:rPr lang="en-US" dirty="0"/>
              <a:t> </a:t>
            </a:r>
            <a:r>
              <a:rPr lang="en-US" dirty="0" err="1"/>
              <a:t>bersyukur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Allah </a:t>
            </a:r>
            <a:r>
              <a:rPr lang="en-US" dirty="0" err="1"/>
              <a:t>dikala</a:t>
            </a:r>
            <a:r>
              <a:rPr lang="en-US" dirty="0"/>
              <a:t> </a:t>
            </a:r>
            <a:r>
              <a:rPr lang="en-US" dirty="0" err="1"/>
              <a:t>menerima</a:t>
            </a:r>
            <a:r>
              <a:rPr lang="en-US" dirty="0"/>
              <a:t> </a:t>
            </a:r>
            <a:r>
              <a:rPr lang="en-US" dirty="0" err="1"/>
              <a:t>nikmat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bersabar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bertawakkal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Allah </a:t>
            </a:r>
            <a:r>
              <a:rPr lang="en-US" dirty="0" err="1"/>
              <a:t>manakala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musibah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pahala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terhindar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siksa</a:t>
            </a:r>
            <a:r>
              <a:rPr lang="en-US" dirty="0"/>
              <a:t>. (QS. Ibrahim/14: 7; Al-</a:t>
            </a:r>
            <a:r>
              <a:rPr lang="en-US" dirty="0" err="1"/>
              <a:t>Baqarah</a:t>
            </a:r>
            <a:r>
              <a:rPr lang="en-US" dirty="0"/>
              <a:t>/2:154-156; Ali ‘Imran/3:159)</a:t>
            </a:r>
            <a:endParaRPr lang="en-GB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08112"/>
          </a:xfrm>
        </p:spPr>
        <p:txBody>
          <a:bodyPr/>
          <a:lstStyle/>
          <a:p>
            <a:r>
              <a:rPr lang="en-GB" dirty="0"/>
              <a:t>LANJUTAN PROFESI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40768"/>
            <a:ext cx="9144000" cy="54006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sepenuh</a:t>
            </a:r>
            <a:r>
              <a:rPr lang="en-US" dirty="0"/>
              <a:t> </a:t>
            </a:r>
            <a:r>
              <a:rPr lang="en-US" dirty="0" err="1"/>
              <a:t>hati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kejujuran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wujud</a:t>
            </a:r>
            <a:r>
              <a:rPr lang="en-US" dirty="0"/>
              <a:t> </a:t>
            </a:r>
            <a:r>
              <a:rPr lang="en-US" dirty="0" err="1"/>
              <a:t>menunaikan</a:t>
            </a:r>
            <a:r>
              <a:rPr lang="en-US" dirty="0"/>
              <a:t> </a:t>
            </a:r>
            <a:r>
              <a:rPr lang="en-US" dirty="0" err="1"/>
              <a:t>ibadah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kekhalifahan</a:t>
            </a:r>
            <a:r>
              <a:rPr lang="en-US" dirty="0"/>
              <a:t> di </a:t>
            </a:r>
            <a:r>
              <a:rPr lang="en-US" dirty="0" err="1"/>
              <a:t>bumi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. (QS. AL-</a:t>
            </a:r>
            <a:r>
              <a:rPr lang="en-US" dirty="0" err="1"/>
              <a:t>Bayyinah</a:t>
            </a:r>
            <a:r>
              <a:rPr lang="en-US" dirty="0"/>
              <a:t>/98:5; Al-</a:t>
            </a:r>
            <a:r>
              <a:rPr lang="en-US" dirty="0" err="1"/>
              <a:t>Baqarah</a:t>
            </a:r>
            <a:r>
              <a:rPr lang="en-US" dirty="0"/>
              <a:t>/2:30; Sad/38:26)</a:t>
            </a:r>
            <a:endParaRPr lang="en-GB" dirty="0"/>
          </a:p>
          <a:p>
            <a:pPr lvl="0"/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kebaikan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ketakwaan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dosa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permusuhan</a:t>
            </a:r>
            <a:r>
              <a:rPr lang="en-US" dirty="0"/>
              <a:t>. (QS. Al-</a:t>
            </a:r>
            <a:r>
              <a:rPr lang="en-US" dirty="0" err="1"/>
              <a:t>Maidah</a:t>
            </a:r>
            <a:r>
              <a:rPr lang="en-US" dirty="0"/>
              <a:t>/5:2).</a:t>
            </a:r>
            <a:endParaRPr lang="en-GB" dirty="0"/>
          </a:p>
          <a:p>
            <a:pPr lvl="0"/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r>
              <a:rPr lang="en-US" dirty="0" err="1"/>
              <a:t>menunaikan</a:t>
            </a:r>
            <a:r>
              <a:rPr lang="en-US" dirty="0"/>
              <a:t> </a:t>
            </a:r>
            <a:r>
              <a:rPr lang="en-US" dirty="0" err="1"/>
              <a:t>kewajiban</a:t>
            </a:r>
            <a:r>
              <a:rPr lang="en-US" dirty="0"/>
              <a:t> zakat (</a:t>
            </a:r>
            <a:r>
              <a:rPr lang="en-US" dirty="0" err="1"/>
              <a:t>termasuk</a:t>
            </a:r>
            <a:r>
              <a:rPr lang="en-US" dirty="0"/>
              <a:t> zakat </a:t>
            </a:r>
            <a:r>
              <a:rPr lang="en-US" dirty="0" err="1"/>
              <a:t>profesi</a:t>
            </a:r>
            <a:r>
              <a:rPr lang="en-US" dirty="0"/>
              <a:t>)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mengamalkan</a:t>
            </a:r>
            <a:r>
              <a:rPr lang="en-US" dirty="0"/>
              <a:t> </a:t>
            </a:r>
            <a:r>
              <a:rPr lang="en-US" dirty="0" err="1"/>
              <a:t>sadaqah</a:t>
            </a:r>
            <a:r>
              <a:rPr lang="en-US" dirty="0"/>
              <a:t>, </a:t>
            </a:r>
            <a:r>
              <a:rPr lang="en-US" dirty="0" err="1"/>
              <a:t>infaq</a:t>
            </a:r>
            <a:r>
              <a:rPr lang="en-US" dirty="0"/>
              <a:t>, </a:t>
            </a:r>
            <a:r>
              <a:rPr lang="en-US" dirty="0" err="1"/>
              <a:t>wakaf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amal</a:t>
            </a:r>
            <a:r>
              <a:rPr lang="en-US" dirty="0"/>
              <a:t> </a:t>
            </a:r>
            <a:r>
              <a:rPr lang="en-US" dirty="0" err="1"/>
              <a:t>jariyah</a:t>
            </a:r>
            <a:r>
              <a:rPr lang="en-US" dirty="0"/>
              <a:t> lain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penghasilan</a:t>
            </a:r>
            <a:r>
              <a:rPr lang="en-US" dirty="0"/>
              <a:t> yang </a:t>
            </a:r>
            <a:r>
              <a:rPr lang="en-US" dirty="0" err="1"/>
              <a:t>diperolehnya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hilah</a:t>
            </a:r>
            <a:r>
              <a:rPr lang="en-US" dirty="0"/>
              <a:t> (</a:t>
            </a:r>
            <a:r>
              <a:rPr lang="en-US" dirty="0" err="1"/>
              <a:t>menghindarkan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menginfakkan</a:t>
            </a:r>
            <a:r>
              <a:rPr lang="en-US" dirty="0"/>
              <a:t> </a:t>
            </a:r>
            <a:r>
              <a:rPr lang="en-US" dirty="0" err="1"/>
              <a:t>rizki</a:t>
            </a:r>
            <a:r>
              <a:rPr lang="en-US" dirty="0"/>
              <a:t> yang </a:t>
            </a:r>
            <a:r>
              <a:rPr lang="en-US" dirty="0" err="1"/>
              <a:t>diperolehnya</a:t>
            </a:r>
            <a:r>
              <a:rPr lang="en-US" dirty="0"/>
              <a:t>. QS. Al-</a:t>
            </a:r>
            <a:r>
              <a:rPr lang="en-US" dirty="0" err="1"/>
              <a:t>Baqarah</a:t>
            </a:r>
            <a:r>
              <a:rPr lang="en-US" dirty="0"/>
              <a:t>/2:3, 43; At-</a:t>
            </a:r>
            <a:r>
              <a:rPr lang="id-ID" dirty="0"/>
              <a:t>T</a:t>
            </a:r>
            <a:r>
              <a:rPr lang="en-US" dirty="0" err="1"/>
              <a:t>aubah</a:t>
            </a:r>
            <a:r>
              <a:rPr lang="en-US" dirty="0"/>
              <a:t>/9:60).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AKHLAK PROFESI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09800"/>
            <a:ext cx="9144000" cy="4648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yang </a:t>
            </a:r>
            <a:r>
              <a:rPr lang="en-US" dirty="0" err="1"/>
              <a:t>dijalani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orang </a:t>
            </a:r>
            <a:r>
              <a:rPr lang="en-US" dirty="0" err="1"/>
              <a:t>sesuai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keahliannya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/>
              <a:t>yang </a:t>
            </a:r>
            <a:r>
              <a:rPr lang="en-US" dirty="0" err="1"/>
              <a:t>menuntut</a:t>
            </a:r>
            <a:r>
              <a:rPr lang="en-US" dirty="0"/>
              <a:t> </a:t>
            </a:r>
            <a:r>
              <a:rPr lang="en-US" dirty="0" err="1"/>
              <a:t>kesetiaan</a:t>
            </a:r>
            <a:r>
              <a:rPr lang="en-US" dirty="0"/>
              <a:t> (</a:t>
            </a:r>
            <a:r>
              <a:rPr lang="en-US" dirty="0" err="1"/>
              <a:t>komitmen</a:t>
            </a:r>
            <a:r>
              <a:rPr lang="en-US" dirty="0"/>
              <a:t>), </a:t>
            </a:r>
            <a:endParaRPr lang="en-US" dirty="0"/>
          </a:p>
          <a:p>
            <a:pPr lvl="1"/>
            <a:r>
              <a:rPr lang="en-US" dirty="0" err="1"/>
              <a:t>kecakapan</a:t>
            </a:r>
            <a:r>
              <a:rPr lang="en-US" dirty="0"/>
              <a:t> (skill), </a:t>
            </a:r>
            <a:endParaRPr lang="en-US" dirty="0"/>
          </a:p>
          <a:p>
            <a:pPr lvl="1"/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ibadah</a:t>
            </a:r>
            <a:r>
              <a:rPr lang="en-US" dirty="0"/>
              <a:t>,</a:t>
            </a:r>
            <a:endParaRPr lang="en-US" dirty="0"/>
          </a:p>
          <a:p>
            <a:pPr lvl="1"/>
            <a:r>
              <a:rPr lang="en-US" dirty="0" err="1"/>
              <a:t>tanggung</a:t>
            </a:r>
            <a:r>
              <a:rPr lang="en-US" dirty="0"/>
              <a:t> </a:t>
            </a:r>
            <a:r>
              <a:rPr lang="en-US" dirty="0" err="1"/>
              <a:t>jawab</a:t>
            </a:r>
            <a:r>
              <a:rPr lang="en-US" dirty="0"/>
              <a:t> yang </a:t>
            </a:r>
            <a:r>
              <a:rPr lang="en-US" dirty="0" err="1"/>
              <a:t>sepadan</a:t>
            </a:r>
            <a:r>
              <a:rPr lang="en-US" dirty="0"/>
              <a:t>, </a:t>
            </a:r>
            <a:endParaRPr lang="en-US" dirty="0"/>
          </a:p>
          <a:p>
            <a:pPr lvl="1"/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semata-mata</a:t>
            </a:r>
            <a:r>
              <a:rPr lang="en-US" dirty="0"/>
              <a:t> </a:t>
            </a:r>
            <a:r>
              <a:rPr lang="en-US" dirty="0" err="1"/>
              <a:t>urusan</a:t>
            </a:r>
            <a:r>
              <a:rPr lang="en-US" dirty="0"/>
              <a:t> </a:t>
            </a:r>
            <a:r>
              <a:rPr lang="en-US" dirty="0" err="1"/>
              <a:t>mencari</a:t>
            </a:r>
            <a:r>
              <a:rPr lang="en-US" dirty="0"/>
              <a:t> </a:t>
            </a:r>
            <a:r>
              <a:rPr lang="en-US" dirty="0" err="1"/>
              <a:t>nafkah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belaka</a:t>
            </a:r>
            <a:r>
              <a:rPr lang="en-US" dirty="0"/>
              <a:t>.</a:t>
            </a:r>
            <a:endParaRPr lang="en-US" dirty="0"/>
          </a:p>
          <a:p>
            <a:pPr lvl="0"/>
            <a:r>
              <a:rPr lang="en-US" dirty="0"/>
              <a:t>QS. Al-</a:t>
            </a:r>
            <a:r>
              <a:rPr lang="en-US" dirty="0" err="1"/>
              <a:t>Qashash</a:t>
            </a:r>
            <a:r>
              <a:rPr lang="en-US" dirty="0"/>
              <a:t>/28:26; AN-</a:t>
            </a:r>
            <a:r>
              <a:rPr lang="en-US" dirty="0" err="1"/>
              <a:t>Nisa</a:t>
            </a:r>
            <a:r>
              <a:rPr lang="en-US" dirty="0"/>
              <a:t>’/4:32 </a:t>
            </a:r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029200" y="1219200"/>
            <a:ext cx="1676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  <a:endParaRPr lang="en-US" sz="4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524000" y="9525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1" imgW="7232650" imgH="5428615" progId="PowerPoint.Slide.8">
                  <p:embed/>
                </p:oleObj>
              </mc:Choice>
              <mc:Fallback>
                <p:oleObj name="" r:id="rId1" imgW="7232650" imgH="5428615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9525"/>
                        <a:ext cx="9144000" cy="6858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6629400" y="1676400"/>
            <a:ext cx="3886200" cy="685800"/>
          </a:xfrm>
          <a:prstGeom prst="rect">
            <a:avLst/>
          </a:prstGeom>
          <a:solidFill>
            <a:srgbClr val="660066"/>
          </a:solidFill>
          <a:ln w="9360">
            <a:solidFill>
              <a:srgbClr val="FFFFFF"/>
            </a:solidFill>
            <a:miter lim="800000"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UNGGUL – ISLAMI – PROFESIONAL</a:t>
            </a:r>
            <a:r>
              <a:rPr lang="id-ID" altLang="en-US" sz="1600" b="1">
                <a:solidFill>
                  <a:srgbClr val="FFFF00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 QURANI</a:t>
            </a:r>
            <a:r>
              <a:rPr lang="en-US" altLang="en-US" sz="1600" b="1">
                <a:solidFill>
                  <a:srgbClr val="FFFF00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 </a:t>
            </a:r>
            <a:endParaRPr lang="en-US" altLang="en-US" sz="1600" b="1">
              <a:solidFill>
                <a:srgbClr val="FFFF00"/>
              </a:solidFill>
              <a:latin typeface="Mistral" panose="03090702030407020403" pitchFamily="66" charset="0"/>
              <a:cs typeface="Arial" panose="020B0604020202020204" pitchFamily="34" charset="0"/>
            </a:endParaRPr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4419600" y="3352800"/>
            <a:ext cx="1524000" cy="533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d-ID" altLang="en-US" sz="2800" b="1">
                <a:solidFill>
                  <a:srgbClr val="3333CC"/>
                </a:solidFill>
                <a:cs typeface="Arial" panose="020B0604020202020204" pitchFamily="34" charset="0"/>
              </a:rPr>
              <a:t>STIKES/univ / AUM A</a:t>
            </a:r>
            <a:endParaRPr lang="id-ID" altLang="en-US" sz="2800" b="1">
              <a:solidFill>
                <a:srgbClr val="3333CC"/>
              </a:solidFill>
              <a:cs typeface="Arial" panose="020B0604020202020204" pitchFamily="34" charset="0"/>
            </a:endParaRPr>
          </a:p>
        </p:txBody>
      </p:sp>
      <p:sp>
        <p:nvSpPr>
          <p:cNvPr id="1030" name="AutoShape 4"/>
          <p:cNvSpPr>
            <a:spLocks noChangeArrowheads="1"/>
          </p:cNvSpPr>
          <p:nvPr/>
        </p:nvSpPr>
        <p:spPr bwMode="auto">
          <a:xfrm>
            <a:off x="3810000" y="762000"/>
            <a:ext cx="2895600" cy="762000"/>
          </a:xfrm>
          <a:prstGeom prst="wedgeRoundRectCallout">
            <a:avLst>
              <a:gd name="adj1" fmla="val -4366"/>
              <a:gd name="adj2" fmla="val 77366"/>
              <a:gd name="adj3" fmla="val 16667"/>
            </a:avLst>
          </a:prstGeom>
          <a:solidFill>
            <a:srgbClr val="C00000"/>
          </a:solidFill>
          <a:ln w="9360">
            <a:solidFill>
              <a:srgbClr val="FFFFFF"/>
            </a:solidFill>
            <a:miter lim="800000"/>
          </a:ln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b="1">
                <a:solidFill>
                  <a:srgbClr val="FFFF00"/>
                </a:solidFill>
                <a:cs typeface="Arial" panose="020B0604020202020204" pitchFamily="34" charset="0"/>
              </a:rPr>
              <a:t>BIARIN, KITA  ENAK AJA DISINI</a:t>
            </a:r>
            <a:endParaRPr lang="en-US" altLang="en-US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8610600" cy="5029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sz="3600" dirty="0" err="1"/>
              <a:t>Akhlak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dirty="0" err="1"/>
              <a:t>menjalani</a:t>
            </a:r>
            <a:r>
              <a:rPr lang="en-US" sz="3600" dirty="0"/>
              <a:t> </a:t>
            </a:r>
            <a:r>
              <a:rPr lang="en-US" sz="3600" dirty="0" err="1"/>
              <a:t>profesi</a:t>
            </a:r>
            <a:r>
              <a:rPr lang="en-US" sz="3600" dirty="0"/>
              <a:t> </a:t>
            </a:r>
            <a:r>
              <a:rPr lang="en-US" sz="3600" dirty="0" err="1"/>
              <a:t>dilakukan</a:t>
            </a:r>
            <a:r>
              <a:rPr lang="en-US" sz="3600" dirty="0"/>
              <a:t> </a:t>
            </a:r>
            <a:endParaRPr lang="en-US" sz="3600" dirty="0"/>
          </a:p>
          <a:p>
            <a:pPr lvl="1"/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sepenuh</a:t>
            </a:r>
            <a:r>
              <a:rPr lang="en-US" sz="3600" dirty="0"/>
              <a:t> </a:t>
            </a:r>
            <a:r>
              <a:rPr lang="en-US" sz="3600" dirty="0" err="1"/>
              <a:t>hati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kejujuran</a:t>
            </a:r>
            <a:r>
              <a:rPr lang="en-US" sz="3600" dirty="0"/>
              <a:t> </a:t>
            </a:r>
            <a:endParaRPr lang="en-US" sz="3600" dirty="0"/>
          </a:p>
          <a:p>
            <a:pPr lvl="1"/>
            <a:r>
              <a:rPr lang="en-US" sz="3600" dirty="0" err="1"/>
              <a:t>wujud</a:t>
            </a:r>
            <a:r>
              <a:rPr lang="en-US" sz="3600" dirty="0"/>
              <a:t> </a:t>
            </a:r>
            <a:r>
              <a:rPr lang="en-US" sz="3600" dirty="0" err="1"/>
              <a:t>menunaikan</a:t>
            </a:r>
            <a:r>
              <a:rPr lang="en-US" sz="3600" dirty="0"/>
              <a:t> </a:t>
            </a:r>
            <a:endParaRPr lang="en-US" sz="3600" dirty="0"/>
          </a:p>
          <a:p>
            <a:pPr marL="1133475" lvl="1"/>
            <a:r>
              <a:rPr lang="en-US" sz="3600" dirty="0" err="1"/>
              <a:t>ibadah</a:t>
            </a:r>
            <a:r>
              <a:rPr lang="en-US" sz="3600" dirty="0"/>
              <a:t> </a:t>
            </a:r>
            <a:r>
              <a:rPr lang="en-US" sz="3600" dirty="0" err="1"/>
              <a:t>kepada</a:t>
            </a:r>
            <a:r>
              <a:rPr lang="en-US" sz="3600" dirty="0"/>
              <a:t> Allah </a:t>
            </a:r>
            <a:endParaRPr lang="en-US" sz="3600" dirty="0"/>
          </a:p>
          <a:p>
            <a:pPr marL="1133475" lvl="1"/>
            <a:r>
              <a:rPr lang="en-US" sz="3600" dirty="0" err="1"/>
              <a:t>kekhalifahan</a:t>
            </a:r>
            <a:r>
              <a:rPr lang="en-US" sz="3600" dirty="0"/>
              <a:t> di </a:t>
            </a:r>
            <a:r>
              <a:rPr lang="en-US" sz="3600" dirty="0" err="1"/>
              <a:t>bumi</a:t>
            </a:r>
            <a:r>
              <a:rPr lang="en-US" sz="3600" dirty="0"/>
              <a:t> </a:t>
            </a:r>
            <a:r>
              <a:rPr lang="en-US" sz="3600" dirty="0" err="1"/>
              <a:t>ini</a:t>
            </a:r>
            <a:r>
              <a:rPr lang="en-US" sz="3600" dirty="0"/>
              <a:t>. </a:t>
            </a:r>
            <a:endParaRPr lang="en-US" sz="3600" dirty="0"/>
          </a:p>
          <a:p>
            <a:pPr marL="457200" lvl="1" indent="0">
              <a:buNone/>
            </a:pPr>
            <a:r>
              <a:rPr lang="en-US" sz="3600" dirty="0"/>
              <a:t>(QS. Al-</a:t>
            </a:r>
            <a:r>
              <a:rPr lang="en-US" sz="3600" dirty="0" err="1"/>
              <a:t>Bayyinah</a:t>
            </a:r>
            <a:r>
              <a:rPr lang="en-US" sz="3600" dirty="0"/>
              <a:t> [98] :5)</a:t>
            </a:r>
            <a:endParaRPr lang="en-US" sz="3600" dirty="0"/>
          </a:p>
          <a:p>
            <a:pPr marL="457200" lvl="1" indent="0">
              <a:buNone/>
            </a:pPr>
            <a:r>
              <a:rPr lang="en-US" sz="3600" dirty="0"/>
              <a:t>(Q.S. al-</a:t>
            </a:r>
            <a:r>
              <a:rPr lang="en-US" sz="3600" dirty="0" err="1"/>
              <a:t>Baqarah</a:t>
            </a:r>
            <a:r>
              <a:rPr lang="en-US" sz="3600" dirty="0"/>
              <a:t> [2] :30; Sad [38] :26)</a:t>
            </a:r>
            <a:endParaRPr lang="en-US" sz="36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n-US" dirty="0" err="1"/>
              <a:t>Akhlak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memilih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: </a:t>
            </a:r>
            <a:r>
              <a:rPr lang="en-US" dirty="0" err="1"/>
              <a:t>menjunjung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kehalalan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kabaikan</a:t>
            </a:r>
            <a:r>
              <a:rPr lang="en-US" dirty="0"/>
              <a:t>(</a:t>
            </a:r>
            <a:r>
              <a:rPr lang="en-US" dirty="0" err="1"/>
              <a:t>hal</a:t>
            </a:r>
            <a:r>
              <a:rPr lang="en-US" u="sng" dirty="0" err="1"/>
              <a:t>a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u="sng" dirty="0" err="1"/>
              <a:t>t</a:t>
            </a:r>
            <a:r>
              <a:rPr lang="en-US" dirty="0" err="1"/>
              <a:t>ayyiban</a:t>
            </a:r>
            <a:r>
              <a:rPr lang="en-US" dirty="0"/>
              <a:t>), </a:t>
            </a:r>
            <a:endParaRPr lang="en-US" dirty="0"/>
          </a:p>
          <a:p>
            <a:pPr lvl="1"/>
            <a:r>
              <a:rPr lang="en-US" dirty="0" err="1"/>
              <a:t>amanah</a:t>
            </a:r>
            <a:r>
              <a:rPr lang="en-US" dirty="0"/>
              <a:t>, </a:t>
            </a:r>
            <a:endParaRPr lang="en-US" dirty="0"/>
          </a:p>
          <a:p>
            <a:pPr lvl="1"/>
            <a:r>
              <a:rPr lang="en-US" dirty="0" err="1"/>
              <a:t>kemanfaatan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kemaslahatan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/>
              <a:t>yang </a:t>
            </a: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akherat</a:t>
            </a:r>
            <a:r>
              <a:rPr lang="en-US" dirty="0"/>
              <a:t>. </a:t>
            </a:r>
            <a:endParaRPr lang="en-US" dirty="0"/>
          </a:p>
          <a:p>
            <a:pPr lvl="0"/>
            <a:r>
              <a:rPr lang="en-US" dirty="0"/>
              <a:t>(QS. Al-</a:t>
            </a:r>
            <a:r>
              <a:rPr lang="en-US" dirty="0" err="1"/>
              <a:t>Baqarah</a:t>
            </a:r>
            <a:r>
              <a:rPr lang="en-US" dirty="0"/>
              <a:t>/2:168; Al-</a:t>
            </a:r>
            <a:r>
              <a:rPr lang="en-US" dirty="0" err="1"/>
              <a:t>Mukminun</a:t>
            </a:r>
            <a:r>
              <a:rPr lang="en-US" dirty="0"/>
              <a:t>/23:8; An-</a:t>
            </a:r>
            <a:r>
              <a:rPr lang="en-US" dirty="0" err="1"/>
              <a:t>Nahl</a:t>
            </a:r>
            <a:r>
              <a:rPr lang="en-US" dirty="0"/>
              <a:t>/16:97).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8991600" cy="5410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n-US" dirty="0" err="1"/>
              <a:t>Akhlak</a:t>
            </a:r>
            <a:r>
              <a:rPr lang="en-US" dirty="0"/>
              <a:t> </a:t>
            </a:r>
            <a:r>
              <a:rPr lang="en-US" dirty="0" err="1"/>
              <a:t>sayyiah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: </a:t>
            </a:r>
            <a:r>
              <a:rPr lang="en-US" dirty="0" err="1"/>
              <a:t>menjauhkan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praktik-praktik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korupsi</a:t>
            </a:r>
            <a:r>
              <a:rPr lang="en-US" dirty="0"/>
              <a:t>, </a:t>
            </a:r>
            <a:endParaRPr lang="en-US" dirty="0"/>
          </a:p>
          <a:p>
            <a:pPr lvl="1"/>
            <a:r>
              <a:rPr lang="en-US" dirty="0" err="1"/>
              <a:t>kolusi</a:t>
            </a:r>
            <a:r>
              <a:rPr lang="en-US" dirty="0"/>
              <a:t>, </a:t>
            </a:r>
            <a:endParaRPr lang="en-US" dirty="0"/>
          </a:p>
          <a:p>
            <a:pPr lvl="1"/>
            <a:r>
              <a:rPr lang="en-US" dirty="0" err="1"/>
              <a:t>nepotisme</a:t>
            </a:r>
            <a:r>
              <a:rPr lang="en-US" dirty="0"/>
              <a:t>, </a:t>
            </a:r>
            <a:endParaRPr lang="en-US" dirty="0"/>
          </a:p>
          <a:p>
            <a:pPr lvl="1"/>
            <a:r>
              <a:rPr lang="en-US" dirty="0" err="1"/>
              <a:t>kebohongan</a:t>
            </a:r>
            <a:r>
              <a:rPr lang="en-US" dirty="0"/>
              <a:t>, </a:t>
            </a:r>
            <a:endParaRPr lang="en-US" dirty="0"/>
          </a:p>
          <a:p>
            <a:pPr lvl="1"/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hal-hal</a:t>
            </a:r>
            <a:r>
              <a:rPr lang="en-US" dirty="0"/>
              <a:t> yang </a:t>
            </a:r>
            <a:r>
              <a:rPr lang="en-US" dirty="0" err="1"/>
              <a:t>batil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yang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kemadaratan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hancurnya</a:t>
            </a:r>
            <a:r>
              <a:rPr lang="en-US" dirty="0"/>
              <a:t> </a:t>
            </a:r>
            <a:r>
              <a:rPr lang="en-US" dirty="0" err="1"/>
              <a:t>nilai-nlai</a:t>
            </a:r>
            <a:r>
              <a:rPr lang="en-US" dirty="0"/>
              <a:t> </a:t>
            </a:r>
            <a:r>
              <a:rPr lang="en-US" dirty="0" err="1"/>
              <a:t>kejujuran</a:t>
            </a:r>
            <a:r>
              <a:rPr lang="en-US" dirty="0"/>
              <a:t>, </a:t>
            </a:r>
            <a:r>
              <a:rPr lang="en-US" dirty="0" err="1"/>
              <a:t>kebenaran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kebaikan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. </a:t>
            </a:r>
            <a:endParaRPr lang="en-US" dirty="0"/>
          </a:p>
          <a:p>
            <a:pPr lvl="0"/>
            <a:r>
              <a:rPr lang="en-US" dirty="0"/>
              <a:t>(QS. AN-Nisa’4:29-30)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9144000" cy="525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 err="1"/>
              <a:t>Akhlak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muslim</a:t>
            </a:r>
            <a:r>
              <a:rPr lang="en-US" dirty="0"/>
              <a:t>, </a:t>
            </a:r>
            <a:r>
              <a:rPr lang="en-US" dirty="0" err="1"/>
              <a:t>dimanapun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apapun</a:t>
            </a:r>
            <a:r>
              <a:rPr lang="en-US" dirty="0"/>
              <a:t> </a:t>
            </a:r>
            <a:r>
              <a:rPr lang="en-US" dirty="0" err="1"/>
              <a:t>profesinya</a:t>
            </a:r>
            <a:r>
              <a:rPr lang="en-US" dirty="0"/>
              <a:t> </a:t>
            </a:r>
            <a:r>
              <a:rPr lang="en-US" dirty="0" err="1"/>
              <a:t>hendaknya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pandai</a:t>
            </a:r>
            <a:r>
              <a:rPr lang="en-US" dirty="0"/>
              <a:t> </a:t>
            </a:r>
            <a:r>
              <a:rPr lang="en-US" dirty="0" err="1"/>
              <a:t>bersyukur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Allah </a:t>
            </a:r>
            <a:r>
              <a:rPr lang="en-US" dirty="0" err="1"/>
              <a:t>dikala</a:t>
            </a:r>
            <a:r>
              <a:rPr lang="en-US" dirty="0"/>
              <a:t> </a:t>
            </a:r>
            <a:r>
              <a:rPr lang="en-US" dirty="0" err="1"/>
              <a:t>menerima</a:t>
            </a:r>
            <a:r>
              <a:rPr lang="en-US" dirty="0"/>
              <a:t> </a:t>
            </a:r>
            <a:r>
              <a:rPr lang="en-US" dirty="0" err="1"/>
              <a:t>nikmat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bersabar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bertawakkal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Allah </a:t>
            </a:r>
            <a:r>
              <a:rPr lang="en-US" dirty="0" err="1"/>
              <a:t>manakala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musibah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pahala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terhindar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siksa</a:t>
            </a:r>
            <a:r>
              <a:rPr lang="en-US" dirty="0"/>
              <a:t>. </a:t>
            </a:r>
            <a:endParaRPr lang="en-US" dirty="0"/>
          </a:p>
          <a:p>
            <a:pPr lvl="0"/>
            <a:r>
              <a:rPr lang="en-US" dirty="0"/>
              <a:t>(QS. Ibrahim/14: 7; Al-</a:t>
            </a:r>
            <a:r>
              <a:rPr lang="en-US" dirty="0" err="1"/>
              <a:t>Baqarah</a:t>
            </a:r>
            <a:r>
              <a:rPr lang="en-US" dirty="0"/>
              <a:t>/2:154-156; Ali ‘</a:t>
            </a:r>
            <a:r>
              <a:rPr lang="en-US" dirty="0" err="1"/>
              <a:t>Imran</a:t>
            </a:r>
            <a:r>
              <a:rPr lang="en-US" dirty="0"/>
              <a:t>/3:159)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 err="1"/>
              <a:t>Akhlak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mej</a:t>
            </a:r>
            <a:r>
              <a:rPr lang="id-ID" altLang="en-US" dirty="0" err="1"/>
              <a:t>a</a:t>
            </a:r>
            <a:r>
              <a:rPr lang="en-US" dirty="0" err="1"/>
              <a:t>lankan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bersama</a:t>
            </a:r>
            <a:r>
              <a:rPr lang="en-US" dirty="0"/>
              <a:t> orang lain </a:t>
            </a:r>
            <a:endParaRPr lang="en-US" dirty="0"/>
          </a:p>
          <a:p>
            <a:pPr lvl="1"/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kebaikan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ketakwaan</a:t>
            </a:r>
            <a:r>
              <a:rPr lang="en-US" dirty="0"/>
              <a:t>  (</a:t>
            </a:r>
            <a:r>
              <a:rPr lang="en-US" dirty="0" err="1"/>
              <a:t>ta’awun</a:t>
            </a:r>
            <a:r>
              <a:rPr lang="en-US" dirty="0"/>
              <a:t> ‘</a:t>
            </a:r>
            <a:r>
              <a:rPr lang="en-US" dirty="0" err="1"/>
              <a:t>alal</a:t>
            </a:r>
            <a:r>
              <a:rPr lang="en-US" dirty="0"/>
              <a:t> </a:t>
            </a:r>
            <a:r>
              <a:rPr lang="en-US" dirty="0" err="1"/>
              <a:t>birri</a:t>
            </a:r>
            <a:r>
              <a:rPr lang="en-US" dirty="0"/>
              <a:t> </a:t>
            </a:r>
            <a:r>
              <a:rPr lang="en-US" dirty="0" err="1"/>
              <a:t>wat-taqwa</a:t>
            </a:r>
            <a:r>
              <a:rPr lang="en-US" dirty="0"/>
              <a:t>)</a:t>
            </a:r>
            <a:endParaRPr lang="en-US" dirty="0"/>
          </a:p>
          <a:p>
            <a:pPr lvl="1"/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dosa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permusuhan</a:t>
            </a:r>
            <a:r>
              <a:rPr lang="en-US" dirty="0"/>
              <a:t>. (QS. Al-</a:t>
            </a:r>
            <a:r>
              <a:rPr lang="en-US" dirty="0" err="1"/>
              <a:t>Maidah</a:t>
            </a:r>
            <a:r>
              <a:rPr lang="en-US" dirty="0"/>
              <a:t>/5:2).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981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8763000" cy="5257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 err="1"/>
              <a:t>Akhlak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mengelola</a:t>
            </a:r>
            <a:r>
              <a:rPr lang="en-US" dirty="0"/>
              <a:t> </a:t>
            </a:r>
            <a:r>
              <a:rPr lang="en-US" dirty="0" err="1"/>
              <a:t>harta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:</a:t>
            </a:r>
            <a:endParaRPr lang="en-US" dirty="0"/>
          </a:p>
          <a:p>
            <a:pPr lvl="1"/>
            <a:r>
              <a:rPr lang="en-US" dirty="0" err="1"/>
              <a:t>Menunaikan</a:t>
            </a:r>
            <a:r>
              <a:rPr lang="en-US" dirty="0"/>
              <a:t> </a:t>
            </a:r>
            <a:r>
              <a:rPr lang="en-US" dirty="0" err="1"/>
              <a:t>kewajiban</a:t>
            </a:r>
            <a:r>
              <a:rPr lang="en-US" dirty="0"/>
              <a:t> zakat (</a:t>
            </a:r>
            <a:r>
              <a:rPr lang="en-US" dirty="0" err="1"/>
              <a:t>termasuk</a:t>
            </a:r>
            <a:r>
              <a:rPr lang="en-US" dirty="0"/>
              <a:t> zakat </a:t>
            </a:r>
            <a:r>
              <a:rPr lang="en-US" dirty="0" err="1"/>
              <a:t>profesi</a:t>
            </a:r>
            <a:r>
              <a:rPr lang="en-US" dirty="0"/>
              <a:t>)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mengamalkan</a:t>
            </a:r>
            <a:r>
              <a:rPr lang="en-US" dirty="0"/>
              <a:t> </a:t>
            </a:r>
            <a:r>
              <a:rPr lang="en-US" dirty="0" err="1"/>
              <a:t>sadaqah</a:t>
            </a:r>
            <a:r>
              <a:rPr lang="en-US" dirty="0"/>
              <a:t>, </a:t>
            </a:r>
            <a:r>
              <a:rPr lang="en-US" dirty="0" err="1"/>
              <a:t>infaq</a:t>
            </a:r>
            <a:r>
              <a:rPr lang="en-US" dirty="0"/>
              <a:t>, </a:t>
            </a:r>
            <a:r>
              <a:rPr lang="en-US" dirty="0" err="1"/>
              <a:t>wakaf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amal</a:t>
            </a:r>
            <a:r>
              <a:rPr lang="en-US" dirty="0"/>
              <a:t> </a:t>
            </a:r>
            <a:r>
              <a:rPr lang="en-US" dirty="0" err="1"/>
              <a:t>jariyah</a:t>
            </a:r>
            <a:r>
              <a:rPr lang="en-US" dirty="0"/>
              <a:t> lain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penghasilan</a:t>
            </a:r>
            <a:r>
              <a:rPr lang="en-US" dirty="0"/>
              <a:t> yang </a:t>
            </a:r>
            <a:r>
              <a:rPr lang="en-US" dirty="0" err="1"/>
              <a:t>diperolehnya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hilah</a:t>
            </a:r>
            <a:r>
              <a:rPr lang="en-US" dirty="0"/>
              <a:t> (</a:t>
            </a:r>
            <a:r>
              <a:rPr lang="en-US" dirty="0" err="1"/>
              <a:t>menghindarkan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hokum)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menginfakkan</a:t>
            </a:r>
            <a:r>
              <a:rPr lang="en-US" dirty="0"/>
              <a:t> </a:t>
            </a:r>
            <a:r>
              <a:rPr lang="en-US" dirty="0" err="1"/>
              <a:t>rizki</a:t>
            </a:r>
            <a:r>
              <a:rPr lang="en-US" dirty="0"/>
              <a:t> yang </a:t>
            </a:r>
            <a:r>
              <a:rPr lang="en-US" dirty="0" err="1"/>
              <a:t>diperolehnya</a:t>
            </a:r>
            <a:r>
              <a:rPr lang="en-US" dirty="0"/>
              <a:t>. </a:t>
            </a:r>
            <a:endParaRPr lang="en-US" dirty="0"/>
          </a:p>
          <a:p>
            <a:pPr lvl="0"/>
            <a:r>
              <a:rPr lang="en-US" dirty="0"/>
              <a:t>QS. Al-</a:t>
            </a:r>
            <a:r>
              <a:rPr lang="en-US" dirty="0" err="1"/>
              <a:t>Baqarah</a:t>
            </a:r>
            <a:r>
              <a:rPr lang="en-US" dirty="0"/>
              <a:t>/2:3, 43; At-</a:t>
            </a:r>
            <a:r>
              <a:rPr lang="en-US" dirty="0" err="1"/>
              <a:t>taubah</a:t>
            </a:r>
            <a:r>
              <a:rPr lang="en-US" dirty="0"/>
              <a:t>/9:60, 103)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856984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/>
              <a:t>PHIWM DALAM PENGEMBANGAN IPTEK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405130" lvl="1" indent="-284480">
              <a:buFont typeface="+mj-lt"/>
              <a:buAutoNum type="arabicPeriod"/>
            </a:pPr>
            <a:r>
              <a:rPr lang="en-GB" sz="3600" dirty="0" err="1"/>
              <a:t>Menguasai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</a:t>
            </a:r>
            <a:r>
              <a:rPr lang="en-GB" sz="3600" dirty="0" err="1"/>
              <a:t>memiliki</a:t>
            </a:r>
            <a:r>
              <a:rPr lang="en-GB" sz="3600" dirty="0"/>
              <a:t> </a:t>
            </a:r>
            <a:r>
              <a:rPr lang="en-GB" sz="3600" dirty="0" err="1"/>
              <a:t>keunggulan</a:t>
            </a:r>
            <a:r>
              <a:rPr lang="en-GB" sz="3600" dirty="0"/>
              <a:t> </a:t>
            </a:r>
            <a:r>
              <a:rPr lang="en-GB" sz="3600" dirty="0" err="1"/>
              <a:t>dalam</a:t>
            </a:r>
            <a:r>
              <a:rPr lang="en-GB" sz="3600" dirty="0"/>
              <a:t> </a:t>
            </a:r>
            <a:r>
              <a:rPr lang="en-GB" sz="3600" dirty="0" err="1"/>
              <a:t>kemampuan</a:t>
            </a:r>
            <a:r>
              <a:rPr lang="en-GB" sz="3600" dirty="0"/>
              <a:t> </a:t>
            </a:r>
            <a:r>
              <a:rPr lang="en-GB" sz="3600" dirty="0" err="1"/>
              <a:t>ilmu</a:t>
            </a:r>
            <a:r>
              <a:rPr lang="en-GB" sz="3600" dirty="0"/>
              <a:t> </a:t>
            </a:r>
            <a:r>
              <a:rPr lang="en-GB" sz="3600" dirty="0" err="1"/>
              <a:t>pengetahuan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</a:t>
            </a:r>
            <a:r>
              <a:rPr lang="en-GB" sz="3600" dirty="0" err="1"/>
              <a:t>teknologi</a:t>
            </a:r>
            <a:r>
              <a:rPr lang="en-GB" sz="3600" dirty="0"/>
              <a:t> </a:t>
            </a:r>
            <a:r>
              <a:rPr lang="en-GB" sz="3600" dirty="0" err="1"/>
              <a:t>sebagai</a:t>
            </a:r>
            <a:r>
              <a:rPr lang="en-GB" sz="3600" dirty="0"/>
              <a:t> </a:t>
            </a:r>
            <a:r>
              <a:rPr lang="en-GB" sz="3600" dirty="0" err="1"/>
              <a:t>sarana</a:t>
            </a:r>
            <a:r>
              <a:rPr lang="en-GB" sz="3600" dirty="0"/>
              <a:t> </a:t>
            </a:r>
            <a:r>
              <a:rPr lang="en-GB" sz="3600" dirty="0" err="1"/>
              <a:t>kehidupan</a:t>
            </a:r>
            <a:r>
              <a:rPr lang="en-GB" sz="3600" dirty="0"/>
              <a:t> yang </a:t>
            </a:r>
            <a:r>
              <a:rPr lang="en-GB" sz="3600" dirty="0" err="1"/>
              <a:t>penting</a:t>
            </a:r>
            <a:r>
              <a:rPr lang="en-GB" sz="3600" dirty="0"/>
              <a:t> </a:t>
            </a:r>
            <a:r>
              <a:rPr lang="en-GB" sz="3600" dirty="0" err="1"/>
              <a:t>untuk</a:t>
            </a:r>
            <a:r>
              <a:rPr lang="en-GB" sz="3600" dirty="0"/>
              <a:t> </a:t>
            </a:r>
            <a:r>
              <a:rPr lang="en-GB" sz="3600" dirty="0" err="1"/>
              <a:t>mencapai</a:t>
            </a:r>
            <a:r>
              <a:rPr lang="en-GB" sz="3600" dirty="0"/>
              <a:t> </a:t>
            </a:r>
            <a:r>
              <a:rPr lang="en-GB" sz="3600" dirty="0" err="1"/>
              <a:t>kebahagiaan</a:t>
            </a:r>
            <a:r>
              <a:rPr lang="en-GB" sz="3600" dirty="0"/>
              <a:t> </a:t>
            </a:r>
            <a:r>
              <a:rPr lang="en-GB" sz="3600" dirty="0" err="1"/>
              <a:t>hidup</a:t>
            </a:r>
            <a:r>
              <a:rPr lang="en-GB" sz="3600" dirty="0"/>
              <a:t> di </a:t>
            </a:r>
            <a:r>
              <a:rPr lang="en-GB" sz="3600" dirty="0" err="1"/>
              <a:t>dunia</a:t>
            </a:r>
            <a:r>
              <a:rPr lang="en-GB" sz="3600" dirty="0"/>
              <a:t> </a:t>
            </a:r>
            <a:r>
              <a:rPr lang="en-GB" sz="3600" dirty="0" err="1"/>
              <a:t>dan</a:t>
            </a:r>
            <a:r>
              <a:rPr lang="en-GB" sz="3600" dirty="0"/>
              <a:t> </a:t>
            </a:r>
            <a:r>
              <a:rPr lang="en-GB" sz="3600" dirty="0" err="1"/>
              <a:t>akhirat</a:t>
            </a:r>
            <a:r>
              <a:rPr lang="en-GB" sz="3600" dirty="0"/>
              <a:t> (QS. </a:t>
            </a:r>
            <a:r>
              <a:rPr lang="en-US" sz="3600" dirty="0"/>
              <a:t>Al-</a:t>
            </a:r>
            <a:r>
              <a:rPr lang="en-US" sz="3600" dirty="0" err="1"/>
              <a:t>Qashash</a:t>
            </a:r>
            <a:r>
              <a:rPr lang="en-US" sz="3600" dirty="0"/>
              <a:t>/28:77; An-</a:t>
            </a:r>
            <a:r>
              <a:rPr lang="en-US" sz="3600" dirty="0" err="1"/>
              <a:t>Nahl</a:t>
            </a:r>
            <a:r>
              <a:rPr lang="en-US" sz="3600" dirty="0"/>
              <a:t>/16:43; Al-</a:t>
            </a:r>
            <a:r>
              <a:rPr lang="en-US" sz="3600" dirty="0" err="1"/>
              <a:t>Mujadilah</a:t>
            </a:r>
            <a:r>
              <a:rPr lang="en-US" sz="3600" dirty="0"/>
              <a:t>/58;11; At-</a:t>
            </a:r>
            <a:r>
              <a:rPr lang="en-US" sz="3600" dirty="0" err="1"/>
              <a:t>Taubah</a:t>
            </a:r>
            <a:r>
              <a:rPr lang="en-US" sz="3600" dirty="0"/>
              <a:t>/9:122).</a:t>
            </a:r>
            <a:endParaRPr lang="en-GB" sz="3600" dirty="0"/>
          </a:p>
          <a:p>
            <a:pPr marL="405130" lvl="1" indent="-284480">
              <a:buFont typeface="+mj-lt"/>
              <a:buAutoNum type="arabicPeriod"/>
            </a:pPr>
            <a:r>
              <a:rPr lang="en-US" sz="3600" dirty="0" err="1"/>
              <a:t>Memiliki</a:t>
            </a:r>
            <a:r>
              <a:rPr lang="en-US" sz="3600" dirty="0"/>
              <a:t> </a:t>
            </a:r>
            <a:r>
              <a:rPr lang="en-US" sz="3600" dirty="0" err="1"/>
              <a:t>sifat-sifat</a:t>
            </a:r>
            <a:r>
              <a:rPr lang="en-US" sz="3600" dirty="0"/>
              <a:t> </a:t>
            </a:r>
            <a:r>
              <a:rPr lang="en-US" sz="3600" dirty="0" err="1"/>
              <a:t>ilmuwan</a:t>
            </a:r>
            <a:r>
              <a:rPr lang="en-US" sz="3600" dirty="0"/>
              <a:t>, </a:t>
            </a:r>
            <a:r>
              <a:rPr lang="en-US" sz="3600" dirty="0" err="1"/>
              <a:t>yaitu</a:t>
            </a:r>
            <a:r>
              <a:rPr lang="en-US" sz="3600" dirty="0"/>
              <a:t> : </a:t>
            </a:r>
            <a:r>
              <a:rPr lang="en-US" sz="3600" dirty="0" err="1"/>
              <a:t>kritis</a:t>
            </a:r>
            <a:r>
              <a:rPr lang="en-US" sz="3600" dirty="0"/>
              <a:t> (QS. Al-</a:t>
            </a:r>
            <a:r>
              <a:rPr lang="en-US" sz="3600" dirty="0" err="1"/>
              <a:t>Isra</a:t>
            </a:r>
            <a:r>
              <a:rPr lang="en-US" sz="3600" dirty="0"/>
              <a:t>’/17:36), </a:t>
            </a:r>
            <a:r>
              <a:rPr lang="en-US" sz="3600" dirty="0" err="1"/>
              <a:t>terbuka</a:t>
            </a:r>
            <a:r>
              <a:rPr lang="en-US" sz="3600" dirty="0"/>
              <a:t> </a:t>
            </a:r>
            <a:r>
              <a:rPr lang="en-US" sz="3600" dirty="0" err="1"/>
              <a:t>menerima</a:t>
            </a:r>
            <a:r>
              <a:rPr lang="en-US" sz="3600" dirty="0"/>
              <a:t> </a:t>
            </a:r>
            <a:r>
              <a:rPr lang="en-US" sz="3600" dirty="0" err="1"/>
              <a:t>kebenaran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</a:t>
            </a:r>
            <a:r>
              <a:rPr lang="en-US" sz="3600" dirty="0" err="1"/>
              <a:t>manapun</a:t>
            </a:r>
            <a:r>
              <a:rPr lang="en-US" sz="3600" dirty="0"/>
              <a:t> </a:t>
            </a:r>
            <a:r>
              <a:rPr lang="en-US" sz="3600" dirty="0" err="1"/>
              <a:t>datangnya</a:t>
            </a:r>
            <a:r>
              <a:rPr lang="en-US" sz="3600" dirty="0"/>
              <a:t> (QS. </a:t>
            </a:r>
            <a:r>
              <a:rPr lang="en-US" sz="3600" dirty="0" err="1"/>
              <a:t>Az-Zumar</a:t>
            </a:r>
            <a:r>
              <a:rPr lang="en-US" sz="3600" dirty="0"/>
              <a:t>/39:18), </a:t>
            </a:r>
            <a:r>
              <a:rPr lang="en-US" sz="3600" dirty="0" err="1"/>
              <a:t>serta</a:t>
            </a:r>
            <a:r>
              <a:rPr lang="en-US" sz="3600" dirty="0"/>
              <a:t> </a:t>
            </a:r>
            <a:r>
              <a:rPr lang="en-US" sz="3600" dirty="0" err="1"/>
              <a:t>senantiasa</a:t>
            </a:r>
            <a:r>
              <a:rPr lang="en-US" sz="3600" dirty="0"/>
              <a:t> </a:t>
            </a:r>
            <a:r>
              <a:rPr lang="en-US" sz="3600" dirty="0" err="1"/>
              <a:t>menggunakan</a:t>
            </a:r>
            <a:r>
              <a:rPr lang="en-US" sz="3600" dirty="0"/>
              <a:t> </a:t>
            </a:r>
            <a:r>
              <a:rPr lang="en-US" sz="3600" dirty="0" err="1"/>
              <a:t>daya</a:t>
            </a:r>
            <a:r>
              <a:rPr lang="en-US" sz="3600" dirty="0"/>
              <a:t> </a:t>
            </a:r>
            <a:r>
              <a:rPr lang="en-US" sz="3600" dirty="0" err="1"/>
              <a:t>nalar</a:t>
            </a:r>
            <a:r>
              <a:rPr lang="en-US" sz="3600" dirty="0"/>
              <a:t> (QS. Yunus?10:10).</a:t>
            </a:r>
            <a:endParaRPr lang="en-GB" sz="3600" dirty="0"/>
          </a:p>
          <a:p>
            <a:pPr marL="405130" lvl="1" indent="-284480">
              <a:buFont typeface="+mj-lt"/>
              <a:buAutoNum type="arabicPeriod"/>
            </a:pPr>
            <a:r>
              <a:rPr lang="en-US" sz="3600" dirty="0" err="1"/>
              <a:t>Kemampuan</a:t>
            </a:r>
            <a:r>
              <a:rPr lang="en-US" sz="3600" dirty="0"/>
              <a:t> </a:t>
            </a:r>
            <a:r>
              <a:rPr lang="en-US" sz="3600" dirty="0" err="1"/>
              <a:t>menguasai</a:t>
            </a:r>
            <a:r>
              <a:rPr lang="en-US" sz="3600" dirty="0"/>
              <a:t> </a:t>
            </a:r>
            <a:r>
              <a:rPr lang="en-US" sz="3600" dirty="0" err="1"/>
              <a:t>ilmu</a:t>
            </a:r>
            <a:r>
              <a:rPr lang="en-US" sz="3600" dirty="0"/>
              <a:t> </a:t>
            </a:r>
            <a:r>
              <a:rPr lang="en-US" sz="3600" dirty="0" err="1"/>
              <a:t>pengetahuan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teknologi</a:t>
            </a:r>
            <a:r>
              <a:rPr lang="en-US" sz="3600" dirty="0"/>
              <a:t> </a:t>
            </a:r>
            <a:r>
              <a:rPr lang="en-US" sz="3600" dirty="0" err="1"/>
              <a:t>merupakan</a:t>
            </a:r>
            <a:r>
              <a:rPr lang="en-US" sz="3600" dirty="0"/>
              <a:t> </a:t>
            </a:r>
            <a:r>
              <a:rPr lang="en-US" sz="3600" dirty="0" err="1"/>
              <a:t>bagian</a:t>
            </a:r>
            <a:r>
              <a:rPr lang="en-US" sz="3600" dirty="0"/>
              <a:t>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terpisahkan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iman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amal</a:t>
            </a:r>
            <a:r>
              <a:rPr lang="en-US" sz="3600" dirty="0"/>
              <a:t> </a:t>
            </a:r>
            <a:r>
              <a:rPr lang="en-US" sz="3600" dirty="0" err="1"/>
              <a:t>shalih</a:t>
            </a:r>
            <a:r>
              <a:rPr lang="en-US" sz="3600" dirty="0"/>
              <a:t> yang </a:t>
            </a:r>
            <a:r>
              <a:rPr lang="en-US" sz="3600" dirty="0" err="1"/>
              <a:t>menunjukkan</a:t>
            </a:r>
            <a:r>
              <a:rPr lang="en-US" sz="3600" dirty="0"/>
              <a:t> </a:t>
            </a:r>
            <a:r>
              <a:rPr lang="en-US" sz="3600" dirty="0" err="1"/>
              <a:t>derajat</a:t>
            </a:r>
            <a:r>
              <a:rPr lang="en-US" sz="3600" dirty="0"/>
              <a:t> </a:t>
            </a:r>
            <a:r>
              <a:rPr lang="en-US" sz="3600" dirty="0" err="1"/>
              <a:t>kaum</a:t>
            </a:r>
            <a:r>
              <a:rPr lang="en-US" sz="3600" dirty="0"/>
              <a:t> </a:t>
            </a:r>
            <a:r>
              <a:rPr lang="en-US" sz="3600" dirty="0" err="1"/>
              <a:t>muslimin</a:t>
            </a:r>
            <a:r>
              <a:rPr lang="en-US" sz="3600" dirty="0"/>
              <a:t> (QS. Al-</a:t>
            </a:r>
            <a:r>
              <a:rPr lang="en-US" sz="3600" dirty="0" err="1"/>
              <a:t>Mujadilah</a:t>
            </a:r>
            <a:r>
              <a:rPr lang="en-US" sz="3600" dirty="0"/>
              <a:t>/58;11),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membentuk</a:t>
            </a:r>
            <a:r>
              <a:rPr lang="en-US" sz="3600" dirty="0"/>
              <a:t> </a:t>
            </a:r>
            <a:r>
              <a:rPr lang="en-US" sz="3600" dirty="0" err="1"/>
              <a:t>pribadi</a:t>
            </a:r>
            <a:r>
              <a:rPr lang="en-US" sz="3600" dirty="0"/>
              <a:t> </a:t>
            </a:r>
            <a:r>
              <a:rPr lang="en-US" sz="3600" dirty="0" err="1"/>
              <a:t>ulil</a:t>
            </a:r>
            <a:r>
              <a:rPr lang="en-US" sz="3600" dirty="0"/>
              <a:t> </a:t>
            </a:r>
            <a:r>
              <a:rPr lang="en-US" sz="3600" dirty="0" err="1"/>
              <a:t>albab</a:t>
            </a:r>
            <a:r>
              <a:rPr lang="en-US" sz="3600" dirty="0"/>
              <a:t> (QS. Ali ‘Imran/3:190-191; QS. Al-</a:t>
            </a:r>
            <a:r>
              <a:rPr lang="en-US" sz="3600" dirty="0" err="1"/>
              <a:t>Maidah</a:t>
            </a:r>
            <a:r>
              <a:rPr lang="en-US" sz="3600" dirty="0"/>
              <a:t>/5:100; </a:t>
            </a:r>
            <a:r>
              <a:rPr lang="en-US" sz="3600" dirty="0" err="1"/>
              <a:t>Ar-Ra’du</a:t>
            </a:r>
            <a:r>
              <a:rPr lang="en-US" sz="3600" dirty="0"/>
              <a:t>/13:19-20; Al-</a:t>
            </a:r>
            <a:r>
              <a:rPr lang="en-US" sz="3600" dirty="0" err="1"/>
              <a:t>Baqarah</a:t>
            </a:r>
            <a:r>
              <a:rPr lang="en-US" sz="3600" dirty="0"/>
              <a:t>/2:197).</a:t>
            </a:r>
            <a:endParaRPr lang="en-GB" sz="3600" dirty="0"/>
          </a:p>
          <a:p>
            <a:pPr marL="405130" lvl="1" indent="-284480">
              <a:buFont typeface="+mj-lt"/>
              <a:buAutoNum type="arabicPeriod"/>
            </a:pP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ilmu</a:t>
            </a:r>
            <a:r>
              <a:rPr lang="en-US" sz="3600" dirty="0"/>
              <a:t> </a:t>
            </a:r>
            <a:r>
              <a:rPr lang="en-US" sz="3600" dirty="0" err="1"/>
              <a:t>pengetahuan</a:t>
            </a:r>
            <a:r>
              <a:rPr lang="en-US" sz="3600" dirty="0"/>
              <a:t> yang </a:t>
            </a:r>
            <a:r>
              <a:rPr lang="en-US" sz="3600" dirty="0" err="1"/>
              <a:t>dimiliki</a:t>
            </a:r>
            <a:r>
              <a:rPr lang="en-US" sz="3600" dirty="0"/>
              <a:t> </a:t>
            </a:r>
            <a:r>
              <a:rPr lang="en-US" sz="3600" dirty="0" err="1"/>
              <a:t>mempunyai</a:t>
            </a:r>
            <a:r>
              <a:rPr lang="en-US" sz="3600" dirty="0"/>
              <a:t> </a:t>
            </a:r>
            <a:r>
              <a:rPr lang="en-US" sz="3600" dirty="0" err="1"/>
              <a:t>kewajiban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mengajarkan</a:t>
            </a:r>
            <a:r>
              <a:rPr lang="en-US" sz="3600" dirty="0"/>
              <a:t> </a:t>
            </a:r>
            <a:r>
              <a:rPr lang="en-US" sz="3600" dirty="0" err="1"/>
              <a:t>kepada</a:t>
            </a:r>
            <a:r>
              <a:rPr lang="en-US" sz="3600" dirty="0"/>
              <a:t> </a:t>
            </a:r>
            <a:r>
              <a:rPr lang="en-US" sz="3600" dirty="0" err="1"/>
              <a:t>masyarakat</a:t>
            </a:r>
            <a:r>
              <a:rPr lang="en-US" sz="3600" dirty="0"/>
              <a:t>, </a:t>
            </a:r>
            <a:r>
              <a:rPr lang="en-US" sz="3600" dirty="0" err="1"/>
              <a:t>memberikan</a:t>
            </a:r>
            <a:r>
              <a:rPr lang="en-US" sz="3600" dirty="0"/>
              <a:t> </a:t>
            </a:r>
            <a:r>
              <a:rPr lang="en-US" sz="3600" dirty="0" err="1"/>
              <a:t>peringatan</a:t>
            </a:r>
            <a:r>
              <a:rPr lang="en-US" sz="3600" dirty="0"/>
              <a:t>, </a:t>
            </a:r>
            <a:r>
              <a:rPr lang="en-US" sz="3600" dirty="0" err="1"/>
              <a:t>memanfaatkan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kemaslahatan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mencerahkan</a:t>
            </a:r>
            <a:r>
              <a:rPr lang="en-US" sz="3600" dirty="0"/>
              <a:t> </a:t>
            </a:r>
            <a:r>
              <a:rPr lang="en-US" sz="3600" dirty="0" err="1"/>
              <a:t>kehidupan</a:t>
            </a:r>
            <a:r>
              <a:rPr lang="en-US" sz="3600" dirty="0"/>
              <a:t> </a:t>
            </a:r>
            <a:r>
              <a:rPr lang="en-US" sz="3600" dirty="0" err="1"/>
              <a:t>sebagai</a:t>
            </a:r>
            <a:r>
              <a:rPr lang="en-US" sz="3600" dirty="0"/>
              <a:t> </a:t>
            </a:r>
            <a:r>
              <a:rPr lang="en-US" sz="3600" dirty="0" err="1"/>
              <a:t>wujud</a:t>
            </a:r>
            <a:r>
              <a:rPr lang="en-US" sz="3600" dirty="0"/>
              <a:t> </a:t>
            </a:r>
            <a:r>
              <a:rPr lang="en-US" sz="3600" dirty="0" err="1"/>
              <a:t>ibadah</a:t>
            </a:r>
            <a:r>
              <a:rPr lang="en-US" sz="3600" dirty="0"/>
              <a:t>, jihad,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da’wah</a:t>
            </a:r>
            <a:r>
              <a:rPr lang="en-US" sz="3600" dirty="0"/>
              <a:t> (QS. At-</a:t>
            </a:r>
            <a:r>
              <a:rPr lang="en-US" sz="3600" dirty="0" err="1"/>
              <a:t>Taubah</a:t>
            </a:r>
            <a:r>
              <a:rPr lang="en-US" sz="3600" dirty="0"/>
              <a:t>/9:122; Al-</a:t>
            </a:r>
            <a:r>
              <a:rPr lang="en-US" sz="3600" dirty="0" err="1"/>
              <a:t>Baqarah</a:t>
            </a:r>
            <a:r>
              <a:rPr lang="en-US" sz="3600" dirty="0"/>
              <a:t>/2:151; HR. Muslim)</a:t>
            </a:r>
            <a:endParaRPr lang="en-GB" sz="3600" dirty="0"/>
          </a:p>
          <a:p>
            <a:pPr marL="405130" lvl="1" indent="-284480">
              <a:buFont typeface="+mj-lt"/>
              <a:buAutoNum type="arabicPeriod"/>
            </a:pPr>
            <a:r>
              <a:rPr lang="en-US" sz="3600" dirty="0" err="1"/>
              <a:t>Menggairahkan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menggembirakan</a:t>
            </a:r>
            <a:r>
              <a:rPr lang="en-US" sz="3600" dirty="0"/>
              <a:t> </a:t>
            </a:r>
            <a:r>
              <a:rPr lang="en-US" sz="3600" dirty="0" err="1"/>
              <a:t>gerakan</a:t>
            </a:r>
            <a:r>
              <a:rPr lang="en-US" sz="3600" dirty="0"/>
              <a:t> </a:t>
            </a:r>
            <a:r>
              <a:rPr lang="en-US" sz="3600" dirty="0" err="1"/>
              <a:t>mencari</a:t>
            </a:r>
            <a:r>
              <a:rPr lang="en-US" sz="3600" dirty="0"/>
              <a:t> </a:t>
            </a:r>
            <a:r>
              <a:rPr lang="en-US" sz="3600" dirty="0" err="1"/>
              <a:t>ilmu</a:t>
            </a:r>
            <a:r>
              <a:rPr lang="en-US" sz="3600" dirty="0"/>
              <a:t> </a:t>
            </a:r>
            <a:r>
              <a:rPr lang="en-US" sz="3600" dirty="0" err="1"/>
              <a:t>pengetahuan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penguasaan</a:t>
            </a:r>
            <a:r>
              <a:rPr lang="en-US" sz="3600" dirty="0"/>
              <a:t> </a:t>
            </a:r>
            <a:r>
              <a:rPr lang="en-US" sz="3600" dirty="0" err="1"/>
              <a:t>teknologi</a:t>
            </a:r>
            <a:r>
              <a:rPr lang="en-US" sz="3600" dirty="0"/>
              <a:t> </a:t>
            </a:r>
            <a:r>
              <a:rPr lang="en-US" sz="3600" dirty="0" err="1"/>
              <a:t>baik</a:t>
            </a:r>
            <a:r>
              <a:rPr lang="en-US" sz="3600" dirty="0"/>
              <a:t> </a:t>
            </a:r>
            <a:r>
              <a:rPr lang="en-US" sz="3600" dirty="0" err="1"/>
              <a:t>melalui</a:t>
            </a:r>
            <a:r>
              <a:rPr lang="en-US" sz="3600" dirty="0"/>
              <a:t> </a:t>
            </a:r>
            <a:r>
              <a:rPr lang="en-US" sz="3600" dirty="0" err="1"/>
              <a:t>pendidikan</a:t>
            </a:r>
            <a:r>
              <a:rPr lang="en-US" sz="3600" dirty="0"/>
              <a:t> </a:t>
            </a:r>
            <a:r>
              <a:rPr lang="en-US" sz="3600" dirty="0" err="1"/>
              <a:t>maupun</a:t>
            </a:r>
            <a:r>
              <a:rPr lang="en-US" sz="3600" dirty="0"/>
              <a:t> </a:t>
            </a:r>
            <a:r>
              <a:rPr lang="en-US" sz="3600" dirty="0" err="1"/>
              <a:t>kegiatan-kegiatan</a:t>
            </a:r>
            <a:r>
              <a:rPr lang="en-US" sz="3600" dirty="0"/>
              <a:t> di </a:t>
            </a:r>
            <a:r>
              <a:rPr lang="en-US" sz="3600" dirty="0" err="1"/>
              <a:t>lingkungan</a:t>
            </a:r>
            <a:r>
              <a:rPr lang="en-US" sz="3600" dirty="0"/>
              <a:t> </a:t>
            </a:r>
            <a:r>
              <a:rPr lang="en-US" sz="3600" dirty="0" err="1"/>
              <a:t>keluarga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masyarakat</a:t>
            </a:r>
            <a:r>
              <a:rPr lang="en-US" sz="3600" dirty="0"/>
              <a:t> </a:t>
            </a:r>
            <a:r>
              <a:rPr lang="en-US" sz="3600" dirty="0" err="1"/>
              <a:t>sebagai</a:t>
            </a:r>
            <a:r>
              <a:rPr lang="en-US" sz="3600" dirty="0"/>
              <a:t> </a:t>
            </a:r>
            <a:r>
              <a:rPr lang="en-US" sz="3600" dirty="0" err="1"/>
              <a:t>sarana</a:t>
            </a:r>
            <a:r>
              <a:rPr lang="en-US" sz="3600" dirty="0"/>
              <a:t> </a:t>
            </a:r>
            <a:r>
              <a:rPr lang="en-US" sz="3600" dirty="0" err="1"/>
              <a:t>penting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membangun</a:t>
            </a:r>
            <a:r>
              <a:rPr lang="en-US" sz="3600" dirty="0"/>
              <a:t> </a:t>
            </a:r>
            <a:r>
              <a:rPr lang="en-US" sz="3600" dirty="0" err="1"/>
              <a:t>peradaban</a:t>
            </a:r>
            <a:r>
              <a:rPr lang="en-US" sz="3600" dirty="0"/>
              <a:t> Islam.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dirty="0" err="1"/>
              <a:t>kegiatan</a:t>
            </a:r>
            <a:r>
              <a:rPr lang="en-US" sz="3600" dirty="0"/>
              <a:t> </a:t>
            </a:r>
            <a:r>
              <a:rPr lang="en-US" sz="3600" dirty="0" err="1"/>
              <a:t>ini</a:t>
            </a:r>
            <a:r>
              <a:rPr lang="en-US" sz="3600" dirty="0"/>
              <a:t> </a:t>
            </a:r>
            <a:r>
              <a:rPr lang="en-US" sz="3600" dirty="0" err="1"/>
              <a:t>termasuk</a:t>
            </a:r>
            <a:r>
              <a:rPr lang="en-US" sz="3600" dirty="0"/>
              <a:t> </a:t>
            </a:r>
            <a:r>
              <a:rPr lang="en-US" sz="3600" dirty="0" err="1"/>
              <a:t>menyemarakkan</a:t>
            </a:r>
            <a:r>
              <a:rPr lang="en-US" sz="3600" dirty="0"/>
              <a:t> </a:t>
            </a:r>
            <a:r>
              <a:rPr lang="en-US" sz="3600" dirty="0" err="1"/>
              <a:t>tradisi</a:t>
            </a:r>
            <a:r>
              <a:rPr lang="en-US" sz="3600" dirty="0"/>
              <a:t> </a:t>
            </a:r>
            <a:r>
              <a:rPr lang="en-US" sz="3600" dirty="0" err="1"/>
              <a:t>membaca</a:t>
            </a:r>
            <a:r>
              <a:rPr lang="en-US" sz="3600" dirty="0"/>
              <a:t> di </a:t>
            </a:r>
            <a:r>
              <a:rPr lang="en-US" sz="3600" dirty="0" err="1"/>
              <a:t>seluruh</a:t>
            </a:r>
            <a:r>
              <a:rPr lang="en-US" sz="3600" dirty="0"/>
              <a:t> </a:t>
            </a:r>
            <a:r>
              <a:rPr lang="en-US" sz="3600" dirty="0" err="1"/>
              <a:t>lingkungan</a:t>
            </a:r>
            <a:r>
              <a:rPr lang="en-US" sz="3600" dirty="0"/>
              <a:t> </a:t>
            </a:r>
            <a:r>
              <a:rPr lang="en-US" sz="3600" dirty="0" err="1"/>
              <a:t>warga</a:t>
            </a:r>
            <a:r>
              <a:rPr lang="en-US" sz="3600" dirty="0"/>
              <a:t> </a:t>
            </a:r>
            <a:r>
              <a:rPr lang="en-US" sz="3600" dirty="0" err="1"/>
              <a:t>Muhammadiyah</a:t>
            </a:r>
            <a:r>
              <a:rPr lang="en-US" sz="3600" dirty="0"/>
              <a:t>.    </a:t>
            </a: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/>
          <a:lstStyle/>
          <a:p>
            <a:r>
              <a:rPr lang="en-GB" dirty="0" err="1"/>
              <a:t>Penguasaan</a:t>
            </a:r>
            <a:r>
              <a:rPr lang="en-GB" dirty="0"/>
              <a:t> </a:t>
            </a:r>
            <a:r>
              <a:rPr lang="en-GB" dirty="0" err="1"/>
              <a:t>ilmu</a:t>
            </a:r>
            <a:r>
              <a:rPr lang="en-GB" dirty="0"/>
              <a:t>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1981200" y="1600200"/>
          <a:ext cx="3610744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752184" y="1600201"/>
          <a:ext cx="24586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ight Arrow 7"/>
          <p:cNvSpPr/>
          <p:nvPr/>
        </p:nvSpPr>
        <p:spPr>
          <a:xfrm>
            <a:off x="5735961" y="3212976"/>
            <a:ext cx="1872207" cy="165618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/>
              <a:t>ekspresi</a:t>
            </a:r>
            <a:endParaRPr lang="en-GB" sz="2800" b="1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00600"/>
          </a:xfrm>
        </p:spPr>
        <p:txBody>
          <a:bodyPr>
            <a:normAutofit lnSpcReduction="10000"/>
          </a:bodyPr>
          <a:lstStyle/>
          <a:p>
            <a:pPr marL="342900" lvl="1" indent="-342900"/>
            <a:r>
              <a:rPr lang="en-US" sz="4500" dirty="0"/>
              <a:t>Islam </a:t>
            </a:r>
            <a:r>
              <a:rPr lang="en-US" sz="4500" dirty="0" err="1"/>
              <a:t>adalah</a:t>
            </a:r>
            <a:r>
              <a:rPr lang="en-US" sz="4500" dirty="0"/>
              <a:t> agama </a:t>
            </a:r>
            <a:r>
              <a:rPr lang="en-US" sz="4500" dirty="0" err="1"/>
              <a:t>fitrah</a:t>
            </a:r>
            <a:r>
              <a:rPr lang="en-US" sz="4500" dirty="0"/>
              <a:t>, </a:t>
            </a:r>
            <a:endParaRPr lang="en-US" sz="4500" dirty="0"/>
          </a:p>
          <a:p>
            <a:pPr marL="742950" lvl="2" indent="-342900"/>
            <a:r>
              <a:rPr lang="en-US" sz="4100" dirty="0" err="1"/>
              <a:t>Iidak</a:t>
            </a:r>
            <a:r>
              <a:rPr lang="en-US" sz="4100" dirty="0"/>
              <a:t> </a:t>
            </a:r>
            <a:r>
              <a:rPr lang="en-US" sz="4100" dirty="0" err="1"/>
              <a:t>bertentangan</a:t>
            </a:r>
            <a:r>
              <a:rPr lang="en-US" sz="4100" dirty="0"/>
              <a:t> </a:t>
            </a:r>
            <a:r>
              <a:rPr lang="en-US" sz="4100" dirty="0" err="1"/>
              <a:t>dengan</a:t>
            </a:r>
            <a:r>
              <a:rPr lang="en-US" sz="4100" dirty="0"/>
              <a:t> </a:t>
            </a:r>
            <a:r>
              <a:rPr lang="en-US" sz="4100" dirty="0" err="1"/>
              <a:t>fitrah</a:t>
            </a:r>
            <a:r>
              <a:rPr lang="en-US" sz="4100" dirty="0"/>
              <a:t> </a:t>
            </a:r>
            <a:r>
              <a:rPr lang="en-US" sz="4100" dirty="0" err="1"/>
              <a:t>manusia</a:t>
            </a:r>
            <a:r>
              <a:rPr lang="en-US" sz="4100" dirty="0"/>
              <a:t> (</a:t>
            </a:r>
            <a:r>
              <a:rPr lang="en-US" sz="4100" dirty="0" err="1"/>
              <a:t>QS.Ar</a:t>
            </a:r>
            <a:r>
              <a:rPr lang="en-US" sz="4100" dirty="0"/>
              <a:t>-Rum/30:30), </a:t>
            </a:r>
            <a:endParaRPr lang="en-US" sz="4100" dirty="0"/>
          </a:p>
          <a:p>
            <a:pPr marL="742950" lvl="2" indent="-342900"/>
            <a:r>
              <a:rPr lang="en-US" sz="4100" dirty="0" err="1"/>
              <a:t>menyalurkan</a:t>
            </a:r>
            <a:r>
              <a:rPr lang="en-US" sz="4100" dirty="0"/>
              <a:t>, </a:t>
            </a:r>
            <a:r>
              <a:rPr lang="en-US" sz="4100" dirty="0" err="1"/>
              <a:t>mengatur</a:t>
            </a:r>
            <a:r>
              <a:rPr lang="en-US" sz="4100" dirty="0"/>
              <a:t>, </a:t>
            </a:r>
            <a:r>
              <a:rPr lang="en-US" sz="4100" dirty="0" err="1"/>
              <a:t>dan</a:t>
            </a:r>
            <a:r>
              <a:rPr lang="en-US" sz="4100" dirty="0"/>
              <a:t> </a:t>
            </a:r>
            <a:r>
              <a:rPr lang="en-US" sz="4100" dirty="0" err="1"/>
              <a:t>mengarahkan</a:t>
            </a:r>
            <a:r>
              <a:rPr lang="en-US" sz="4100" dirty="0"/>
              <a:t> </a:t>
            </a:r>
            <a:r>
              <a:rPr lang="en-US" sz="4100" dirty="0" err="1"/>
              <a:t>fitrah</a:t>
            </a:r>
            <a:r>
              <a:rPr lang="en-US" sz="4100" dirty="0"/>
              <a:t> </a:t>
            </a:r>
            <a:r>
              <a:rPr lang="en-US" sz="4100" dirty="0" err="1"/>
              <a:t>manusia</a:t>
            </a:r>
            <a:r>
              <a:rPr lang="en-US" sz="4100" dirty="0"/>
              <a:t> </a:t>
            </a:r>
            <a:r>
              <a:rPr lang="en-US" sz="4100" dirty="0" err="1"/>
              <a:t>itu</a:t>
            </a:r>
            <a:r>
              <a:rPr lang="en-US" sz="4100" dirty="0"/>
              <a:t> </a:t>
            </a:r>
            <a:endParaRPr lang="en-US" sz="4100" dirty="0"/>
          </a:p>
          <a:p>
            <a:pPr marL="742950" lvl="2" indent="-342900"/>
            <a:r>
              <a:rPr lang="en-US" sz="4100" dirty="0" err="1"/>
              <a:t>untuk</a:t>
            </a:r>
            <a:r>
              <a:rPr lang="en-US" sz="4100" dirty="0"/>
              <a:t> </a:t>
            </a:r>
            <a:r>
              <a:rPr lang="en-US" sz="4100" dirty="0" err="1"/>
              <a:t>kemuliaaan</a:t>
            </a:r>
            <a:r>
              <a:rPr lang="en-US" sz="4100" dirty="0"/>
              <a:t> </a:t>
            </a:r>
            <a:r>
              <a:rPr lang="en-US" sz="4100" dirty="0" err="1"/>
              <a:t>dan</a:t>
            </a:r>
            <a:r>
              <a:rPr lang="en-US" sz="4100" dirty="0"/>
              <a:t> </a:t>
            </a:r>
            <a:r>
              <a:rPr lang="en-US" sz="4100" dirty="0" err="1"/>
              <a:t>kehormatan</a:t>
            </a:r>
            <a:r>
              <a:rPr lang="en-US" sz="4100" dirty="0"/>
              <a:t> </a:t>
            </a:r>
            <a:r>
              <a:rPr lang="en-US" sz="4100" dirty="0" err="1"/>
              <a:t>manusia</a:t>
            </a:r>
            <a:r>
              <a:rPr lang="en-US" sz="4100" dirty="0"/>
              <a:t> </a:t>
            </a:r>
            <a:r>
              <a:rPr lang="en-US" sz="4100" dirty="0" err="1"/>
              <a:t>sebagai</a:t>
            </a:r>
            <a:r>
              <a:rPr lang="en-US" sz="4100" dirty="0"/>
              <a:t> </a:t>
            </a:r>
            <a:r>
              <a:rPr lang="en-US" sz="4100" dirty="0" err="1"/>
              <a:t>makhluk</a:t>
            </a:r>
            <a:r>
              <a:rPr lang="en-US" sz="4100" dirty="0"/>
              <a:t> Allah.</a:t>
            </a:r>
            <a:endParaRPr lang="en-US" sz="41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4" y="463551"/>
            <a:ext cx="74501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3140076"/>
            <a:ext cx="83518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6" y="1231900"/>
            <a:ext cx="2486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17413" name="AutoShape 4"/>
          <p:cNvSpPr>
            <a:spLocks noChangeArrowheads="1"/>
          </p:cNvSpPr>
          <p:nvPr/>
        </p:nvSpPr>
        <p:spPr bwMode="auto">
          <a:xfrm>
            <a:off x="5881689" y="4786314"/>
            <a:ext cx="3500437" cy="1112837"/>
          </a:xfrm>
          <a:prstGeom prst="cloudCallout">
            <a:avLst>
              <a:gd name="adj1" fmla="val -106329"/>
              <a:gd name="adj2" fmla="val 68134"/>
            </a:avLst>
          </a:prstGeom>
          <a:solidFill>
            <a:srgbClr val="00CC99"/>
          </a:solidFill>
          <a:ln w="25560">
            <a:solidFill>
              <a:srgbClr val="00956F"/>
            </a:solidFill>
            <a:miter lim="800000"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panose="020B060402020202020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PENTING</a:t>
            </a:r>
            <a:endParaRPr lang="en-US" altLang="en-US" sz="36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571480"/>
            <a:ext cx="8229600" cy="1066800"/>
          </a:xfrm>
        </p:spPr>
        <p:txBody>
          <a:bodyPr/>
          <a:lstStyle/>
          <a:p>
            <a:pPr algn="ctr"/>
            <a:r>
              <a:rPr lang="id-ID" dirty="0"/>
              <a:t>Why is IPE?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1026" name="Picture 2" descr="E:\RH\PPT\chese swiss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158" y="1571612"/>
            <a:ext cx="8501122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14356"/>
            <a:ext cx="8229600" cy="1495444"/>
          </a:xfrm>
        </p:spPr>
        <p:txBody>
          <a:bodyPr>
            <a:normAutofit fontScale="90000"/>
          </a:bodyPr>
          <a:lstStyle/>
          <a:p>
            <a:r>
              <a:rPr lang="id-ID" dirty="0"/>
              <a:t>Harmonisasi sistem pendidikan dan pelayanan kesehatan serta pendidikan interprofesi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2050" name="Picture 2" descr="E:\RH\PPT\HARMONISASI+SISTEM+PENDIDIKAN+&amp;+PELAYANAN+KESEHATAN+SERTA+PENDIDIKAN+INTERPROFES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642918"/>
            <a:ext cx="8229600" cy="1066800"/>
          </a:xfrm>
        </p:spPr>
        <p:txBody>
          <a:bodyPr/>
          <a:lstStyle/>
          <a:p>
            <a:pPr algn="ctr"/>
            <a:r>
              <a:rPr lang="id-ID" b="1" dirty="0"/>
              <a:t>KOLABORASI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14488"/>
            <a:ext cx="8329642" cy="4860048"/>
          </a:xfrm>
        </p:spPr>
        <p:txBody>
          <a:bodyPr/>
          <a:lstStyle/>
          <a:p>
            <a:endParaRPr lang="id-ID" dirty="0"/>
          </a:p>
          <a:p>
            <a:r>
              <a:rPr lang="id-ID" dirty="0"/>
              <a:t>Kolaborasi merupakan istilah umum yang sering digunakan untuk menggambarkan suatu hubungan kerja sama yang dilakukan pihak tertentu.</a:t>
            </a:r>
            <a:endParaRPr lang="id-ID" dirty="0"/>
          </a:p>
        </p:txBody>
      </p:sp>
      <p:pic>
        <p:nvPicPr>
          <p:cNvPr id="4098" name="Picture 2" descr="E:\RH\PPT\social-meda-project-managemen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38942" y="3916391"/>
            <a:ext cx="3294058" cy="2497109"/>
          </a:xfrm>
          <a:prstGeom prst="rect">
            <a:avLst/>
          </a:prstGeom>
          <a:noFill/>
        </p:spPr>
      </p:pic>
      <p:sp>
        <p:nvSpPr>
          <p:cNvPr id="5" name="Curved Left Arrow 4"/>
          <p:cNvSpPr/>
          <p:nvPr/>
        </p:nvSpPr>
        <p:spPr>
          <a:xfrm>
            <a:off x="7667636" y="1142984"/>
            <a:ext cx="571504" cy="11430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158" y="3429000"/>
            <a:ext cx="8358246" cy="3145536"/>
          </a:xfrm>
        </p:spPr>
        <p:txBody>
          <a:bodyPr>
            <a:normAutofit/>
          </a:bodyPr>
          <a:lstStyle/>
          <a:p>
            <a:r>
              <a:rPr lang="id-ID" sz="2400" dirty="0"/>
              <a:t>Kolaborasi adalah proses dimana dokter dan pe</a:t>
            </a:r>
            <a:r>
              <a:rPr lang="en-US" sz="2400" dirty="0" err="1"/>
              <a:t>rawat</a:t>
            </a:r>
            <a:r>
              <a:rPr lang="en-US" sz="2400" dirty="0"/>
              <a:t> </a:t>
            </a:r>
            <a:r>
              <a:rPr lang="en-US" sz="2400" dirty="0" err="1"/>
              <a:t>bidan</a:t>
            </a:r>
            <a:r>
              <a:rPr lang="id-ID" sz="2400" dirty="0"/>
              <a:t> merencanakan dan praktek bersama sebagai kolaga, bekerja saling ketergantungan dalam batasan-batasan lingkup praktek mereka dengan berbagai nilai-nilai dan saling mengakui dan menghagai terhadap setiap orang yang berkontribusi untuk merawat individu, keluarga dan masyarakat (AMA, 1994)</a:t>
            </a:r>
            <a:endParaRPr lang="id-ID" sz="2400" dirty="0"/>
          </a:p>
        </p:txBody>
      </p:sp>
      <p:pic>
        <p:nvPicPr>
          <p:cNvPr id="3074" name="Picture 2" descr="E:\RH\PPT\kolaboras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66910" y="500042"/>
            <a:ext cx="2786082" cy="2786082"/>
          </a:xfrm>
          <a:prstGeom prst="rect">
            <a:avLst/>
          </a:prstGeom>
          <a:noFill/>
        </p:spPr>
      </p:pic>
      <p:sp>
        <p:nvSpPr>
          <p:cNvPr id="5" name="Curved Left Arrow 4"/>
          <p:cNvSpPr/>
          <p:nvPr/>
        </p:nvSpPr>
        <p:spPr>
          <a:xfrm>
            <a:off x="5024430" y="1643050"/>
            <a:ext cx="1214446" cy="207170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5122" name="Picture 2" descr="E:\RH\PPT\we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524000" y="0"/>
            <a:ext cx="93169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4952992" y="2500306"/>
            <a:ext cx="2500330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Pelayanan</a:t>
            </a:r>
            <a:endParaRPr lang="id-ID" sz="2400" dirty="0">
              <a:solidFill>
                <a:schemeClr val="tx1"/>
              </a:solidFill>
            </a:endParaRPr>
          </a:p>
          <a:p>
            <a:pPr algn="ctr"/>
            <a:r>
              <a:rPr lang="id-ID" sz="2400" dirty="0">
                <a:solidFill>
                  <a:schemeClr val="tx1"/>
                </a:solidFill>
              </a:rPr>
              <a:t>Kesehatan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95868" y="0"/>
            <a:ext cx="1857388" cy="1357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>
                <a:solidFill>
                  <a:schemeClr val="tx1"/>
                </a:solidFill>
              </a:rPr>
              <a:t>Dokter</a:t>
            </a:r>
            <a:endParaRPr lang="id-ID" sz="28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67702" y="785794"/>
            <a:ext cx="1857388" cy="1357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Perawat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24034" y="928670"/>
            <a:ext cx="1857388" cy="1357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Tenaga</a:t>
            </a:r>
            <a:endParaRPr lang="id-ID" sz="2400" dirty="0">
              <a:solidFill>
                <a:schemeClr val="tx1"/>
              </a:solidFill>
            </a:endParaRPr>
          </a:p>
          <a:p>
            <a:pPr algn="ctr"/>
            <a:r>
              <a:rPr lang="id-ID" sz="2400" dirty="0">
                <a:solidFill>
                  <a:schemeClr val="tx1"/>
                </a:solidFill>
              </a:rPr>
              <a:t>rongent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09654" y="3857628"/>
            <a:ext cx="2357454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Tenaga </a:t>
            </a:r>
            <a:endParaRPr lang="id-ID" dirty="0">
              <a:solidFill>
                <a:schemeClr val="tx1"/>
              </a:solidFill>
            </a:endParaRPr>
          </a:p>
          <a:p>
            <a:pPr algn="ctr"/>
            <a:r>
              <a:rPr lang="id-ID" dirty="0">
                <a:solidFill>
                  <a:schemeClr val="tx1"/>
                </a:solidFill>
              </a:rPr>
              <a:t>Laboratorium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67306" y="5286388"/>
            <a:ext cx="1928826" cy="1571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Ahli Gizi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96396" y="3357562"/>
            <a:ext cx="1857388" cy="1357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200" dirty="0">
                <a:solidFill>
                  <a:schemeClr val="tx1"/>
                </a:solidFill>
              </a:rPr>
              <a:t>Bidan</a:t>
            </a:r>
            <a:endParaRPr lang="id-ID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8604"/>
            <a:ext cx="8543956" cy="1781196"/>
          </a:xfrm>
        </p:spPr>
        <p:txBody>
          <a:bodyPr>
            <a:normAutofit/>
          </a:bodyPr>
          <a:lstStyle/>
          <a:p>
            <a:pPr algn="ctr"/>
            <a:r>
              <a:rPr lang="id-ID" sz="2800" dirty="0"/>
              <a:t>Six Key Competencies of Inter-professional Collaborative Practice for Patient-centred Care</a:t>
            </a:r>
            <a:br>
              <a:rPr lang="id-ID" sz="2800" dirty="0"/>
            </a:br>
            <a:r>
              <a:rPr lang="id-ID" sz="2800" dirty="0"/>
              <a:t>[MacDonald et al., 2010]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205" indent="-514350">
              <a:buFont typeface="+mj-lt"/>
              <a:buAutoNum type="arabicPeriod"/>
            </a:pPr>
            <a:r>
              <a:rPr lang="id-ID" dirty="0"/>
              <a:t>Communication</a:t>
            </a:r>
            <a:endParaRPr lang="id-ID" dirty="0"/>
          </a:p>
          <a:p>
            <a:pPr marL="624205" indent="-514350">
              <a:buFont typeface="+mj-lt"/>
              <a:buAutoNum type="arabicPeriod"/>
            </a:pPr>
            <a:r>
              <a:rPr lang="id-ID" dirty="0"/>
              <a:t>Strengh in one’s professional role</a:t>
            </a:r>
            <a:endParaRPr lang="id-ID" dirty="0"/>
          </a:p>
          <a:p>
            <a:pPr marL="624205" indent="-514350">
              <a:buFont typeface="+mj-lt"/>
              <a:buAutoNum type="arabicPeriod"/>
            </a:pPr>
            <a:r>
              <a:rPr lang="id-ID" dirty="0"/>
              <a:t>Knowledge of professional role of others </a:t>
            </a:r>
            <a:endParaRPr lang="id-ID" dirty="0"/>
          </a:p>
          <a:p>
            <a:pPr marL="624205" indent="-514350">
              <a:buFont typeface="+mj-lt"/>
              <a:buAutoNum type="arabicPeriod"/>
            </a:pPr>
            <a:r>
              <a:rPr lang="id-ID" dirty="0"/>
              <a:t>Leadership</a:t>
            </a:r>
            <a:endParaRPr lang="id-ID" dirty="0"/>
          </a:p>
          <a:p>
            <a:pPr marL="624205" indent="-514350">
              <a:buFont typeface="+mj-lt"/>
              <a:buAutoNum type="arabicPeriod"/>
            </a:pPr>
            <a:r>
              <a:rPr lang="id-ID" dirty="0"/>
              <a:t>Team function</a:t>
            </a:r>
            <a:endParaRPr lang="id-ID" dirty="0"/>
          </a:p>
          <a:p>
            <a:pPr marL="624205" indent="-514350">
              <a:buFont typeface="+mj-lt"/>
              <a:buAutoNum type="arabicPeriod"/>
            </a:pPr>
            <a:r>
              <a:rPr lang="id-ID" dirty="0"/>
              <a:t>Negotation for conflict resolution</a:t>
            </a:r>
            <a:endParaRPr lang="id-ID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642918"/>
            <a:ext cx="8229600" cy="1066800"/>
          </a:xfrm>
        </p:spPr>
        <p:txBody>
          <a:bodyPr/>
          <a:lstStyle/>
          <a:p>
            <a:pPr algn="ctr"/>
            <a:r>
              <a:rPr lang="id-ID" dirty="0"/>
              <a:t>Prinsip kolaborasi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571612"/>
            <a:ext cx="8229600" cy="5002924"/>
          </a:xfrm>
        </p:spPr>
        <p:txBody>
          <a:bodyPr>
            <a:normAutofit fontScale="70000" lnSpcReduction="20000"/>
          </a:bodyPr>
          <a:lstStyle/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Patient-centered Care</a:t>
            </a:r>
            <a:endParaRPr lang="id-ID" dirty="0"/>
          </a:p>
          <a:p>
            <a:pPr marL="900430" indent="-514350"/>
            <a:r>
              <a:rPr lang="id-ID" dirty="0"/>
              <a:t>Mengutamakan kepentingan dan kebutuhan pasien</a:t>
            </a:r>
            <a:endParaRPr lang="id-ID" dirty="0"/>
          </a:p>
          <a:p>
            <a:pPr marL="900430" indent="-514350"/>
            <a:r>
              <a:rPr lang="id-ID" dirty="0"/>
              <a:t>Pasien dan keluarganya sebagai pemberi keputusan dalam maslah kesehatannya</a:t>
            </a:r>
            <a:endParaRPr lang="id-ID" dirty="0"/>
          </a:p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 Recognition of patient-physician relationship</a:t>
            </a:r>
            <a:endParaRPr lang="id-ID" dirty="0"/>
          </a:p>
          <a:p>
            <a:pPr marL="900430" indent="-514350"/>
            <a:r>
              <a:rPr lang="id-ID" dirty="0"/>
              <a:t>Kepercayaan </a:t>
            </a:r>
            <a:endParaRPr lang="id-ID" dirty="0"/>
          </a:p>
          <a:p>
            <a:pPr marL="900430" indent="-514350"/>
            <a:r>
              <a:rPr lang="id-ID" dirty="0"/>
              <a:t>Berperilaku sesuai dengan kode etik dan menghargai satu sama lain</a:t>
            </a:r>
            <a:endParaRPr lang="id-ID" dirty="0"/>
          </a:p>
          <a:p>
            <a:pPr marL="624205" indent="-514350" defTabSz="711200">
              <a:buFont typeface="Wingdings" panose="05000000000000000000" pitchFamily="2" charset="2"/>
              <a:buChar char="q"/>
            </a:pPr>
            <a:r>
              <a:rPr lang="id-ID" dirty="0"/>
              <a:t>Physician as the clinical leader</a:t>
            </a:r>
            <a:endParaRPr lang="id-ID" dirty="0"/>
          </a:p>
          <a:p>
            <a:pPr marL="900430" indent="-514350"/>
            <a:r>
              <a:rPr lang="id-ID" dirty="0"/>
              <a:t>Pemimpin yang cakap dalam pengambilan keputusan terutama dalam kasus emergensi</a:t>
            </a:r>
            <a:endParaRPr lang="id-ID" dirty="0"/>
          </a:p>
          <a:p>
            <a:pPr marL="624205" indent="-514350" defTabSz="624205">
              <a:buFont typeface="Wingdings" panose="05000000000000000000" pitchFamily="2" charset="2"/>
              <a:buChar char="q"/>
            </a:pPr>
            <a:r>
              <a:rPr lang="id-ID" dirty="0"/>
              <a:t>Mutual respect and trust</a:t>
            </a:r>
            <a:endParaRPr lang="id-ID" dirty="0"/>
          </a:p>
          <a:p>
            <a:pPr marL="900430" indent="-514350"/>
            <a:r>
              <a:rPr lang="id-ID" dirty="0"/>
              <a:t>Saling percaya dengan memahami pembagian tugas dan kompetensinya masing-masing</a:t>
            </a:r>
            <a:endParaRPr lang="id-ID" dirty="0"/>
          </a:p>
          <a:p>
            <a:pPr marL="900430" indent="-514350"/>
            <a:r>
              <a:rPr lang="id-ID" dirty="0"/>
              <a:t>Saling menghormati dan menghargai untuk mencapai lingkungan kerja yang kondusif</a:t>
            </a:r>
            <a:endParaRPr lang="id-ID" dirty="0"/>
          </a:p>
          <a:p>
            <a:endParaRPr lang="id-ID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85794"/>
            <a:ext cx="8186766" cy="5788742"/>
          </a:xfrm>
        </p:spPr>
        <p:txBody>
          <a:bodyPr>
            <a:normAutofit fontScale="77500" lnSpcReduction="20000"/>
          </a:bodyPr>
          <a:lstStyle/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Clear communication</a:t>
            </a:r>
            <a:endParaRPr lang="id-ID" dirty="0"/>
          </a:p>
          <a:p>
            <a:pPr marL="900430" indent="-514350"/>
            <a:r>
              <a:rPr lang="id-ID" dirty="0"/>
              <a:t>Komunikasi efektif antar tenaga kesehatan </a:t>
            </a:r>
            <a:endParaRPr lang="id-ID" dirty="0"/>
          </a:p>
          <a:p>
            <a:pPr marL="900430" indent="-514350"/>
            <a:r>
              <a:rPr lang="id-ID" dirty="0"/>
              <a:t>Rekam medis atau catatan lain yang ditulis dengan lengkap sebagai pendukung</a:t>
            </a:r>
            <a:endParaRPr lang="id-ID" dirty="0"/>
          </a:p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Clarification of roles and roles and scapes of practice</a:t>
            </a:r>
            <a:endParaRPr lang="id-ID" dirty="0"/>
          </a:p>
          <a:p>
            <a:pPr marL="900430" indent="-514350"/>
            <a:r>
              <a:rPr lang="id-ID" dirty="0"/>
              <a:t>Memahami lingkungan kerja dan tanggung jawabnya masing-masing sebagai tenaga kesehatan</a:t>
            </a:r>
            <a:endParaRPr lang="id-ID" dirty="0"/>
          </a:p>
          <a:p>
            <a:pPr marL="900430" indent="-514350"/>
            <a:r>
              <a:rPr lang="id-ID" dirty="0"/>
              <a:t>Lingkup pekerjaan dalam kolaborasi kesehatan dijelaskan dalam </a:t>
            </a:r>
            <a:r>
              <a:rPr lang="id-ID" i="1" dirty="0"/>
              <a:t>job description </a:t>
            </a:r>
            <a:r>
              <a:rPr lang="id-ID" dirty="0"/>
              <a:t>dan kontrak pegawai</a:t>
            </a:r>
            <a:endParaRPr lang="id-ID" dirty="0"/>
          </a:p>
          <a:p>
            <a:pPr marL="900430" indent="-514350"/>
            <a:r>
              <a:rPr lang="id-ID" dirty="0"/>
              <a:t>Pasien juga memahami perannya dalam mewujudkan kesehatan</a:t>
            </a:r>
            <a:endParaRPr lang="id-ID" dirty="0"/>
          </a:p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Clarification of accountability and responsbility</a:t>
            </a:r>
            <a:endParaRPr lang="id-ID" dirty="0"/>
          </a:p>
          <a:p>
            <a:pPr marL="900430" indent="-514350"/>
            <a:r>
              <a:rPr lang="id-ID" dirty="0"/>
              <a:t>Bertanggung jawab dengan perawatan terhadap pasien yang ditanganinya</a:t>
            </a:r>
            <a:endParaRPr lang="id-ID" dirty="0"/>
          </a:p>
          <a:p>
            <a:pPr marL="624205" indent="-514350" defTabSz="711200">
              <a:buFont typeface="Wingdings" panose="05000000000000000000" pitchFamily="2" charset="2"/>
              <a:buChar char="q"/>
            </a:pPr>
            <a:r>
              <a:rPr lang="id-ID" dirty="0"/>
              <a:t>Liability protection for all members of the team</a:t>
            </a:r>
            <a:endParaRPr lang="id-ID" dirty="0"/>
          </a:p>
          <a:p>
            <a:pPr marL="900430" indent="-514350"/>
            <a:r>
              <a:rPr lang="id-ID" dirty="0"/>
              <a:t>Setiap anggota kolaborasi kesehatan memiliki perlindungan atau jaminan yang formal untuk mengakomodasi tugasnya</a:t>
            </a:r>
            <a:endParaRPr lang="id-ID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57232"/>
            <a:ext cx="8401080" cy="5717304"/>
          </a:xfrm>
        </p:spPr>
        <p:txBody>
          <a:bodyPr>
            <a:normAutofit fontScale="77500" lnSpcReduction="20000"/>
          </a:bodyPr>
          <a:lstStyle/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Sufficient human resources and infrastructure</a:t>
            </a:r>
            <a:endParaRPr lang="id-ID" dirty="0"/>
          </a:p>
          <a:p>
            <a:pPr marL="900430" indent="-514350"/>
            <a:r>
              <a:rPr lang="id-ID" dirty="0"/>
              <a:t>Mengefektifkan kerja dari tim kolaborasi kesehatan</a:t>
            </a:r>
            <a:endParaRPr lang="id-ID" dirty="0"/>
          </a:p>
          <a:p>
            <a:pPr marL="900430" indent="-514350"/>
            <a:r>
              <a:rPr lang="id-ID" dirty="0"/>
              <a:t>Pemerintah membantu menambah jumlah tenaga kesehatan </a:t>
            </a:r>
            <a:endParaRPr lang="id-ID" dirty="0"/>
          </a:p>
          <a:p>
            <a:pPr marL="900430" indent="-514350"/>
            <a:r>
              <a:rPr lang="id-ID" dirty="0"/>
              <a:t>Mengaplikasikan teknologi untuk membantu tim kolaborasi kesehatan</a:t>
            </a:r>
            <a:endParaRPr lang="id-ID" dirty="0"/>
          </a:p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Sufficient payment and payment arrgument</a:t>
            </a:r>
            <a:endParaRPr lang="id-ID" dirty="0"/>
          </a:p>
          <a:p>
            <a:pPr marL="900430" indent="-514350"/>
            <a:r>
              <a:rPr lang="id-ID" dirty="0"/>
              <a:t>Tim kolaborasi kesehatan tidak mendasari pekerjaannya sebatas karena upah yang diterimanya</a:t>
            </a:r>
            <a:endParaRPr lang="id-ID" dirty="0"/>
          </a:p>
          <a:p>
            <a:pPr marL="900430" indent="-514350"/>
            <a:r>
              <a:rPr lang="id-ID" dirty="0"/>
              <a:t>Pemerintah membantu secara finansial dan teknis dalam pengembangan kolaborasi</a:t>
            </a:r>
            <a:endParaRPr lang="id-ID" dirty="0"/>
          </a:p>
          <a:p>
            <a:pPr marL="624205" indent="-514350">
              <a:buFont typeface="Wingdings" panose="05000000000000000000" pitchFamily="2" charset="2"/>
              <a:buChar char="q"/>
            </a:pPr>
            <a:r>
              <a:rPr lang="id-ID" dirty="0"/>
              <a:t>Supportive education system</a:t>
            </a:r>
            <a:endParaRPr lang="id-ID" dirty="0"/>
          </a:p>
          <a:p>
            <a:pPr marL="900430" indent="-514350"/>
            <a:r>
              <a:rPr lang="id-ID" dirty="0"/>
              <a:t>Pendidikan interprofesional pada tiap jenjang pendidikan</a:t>
            </a:r>
            <a:endParaRPr lang="id-ID" dirty="0"/>
          </a:p>
          <a:p>
            <a:pPr marL="900430" indent="-514350"/>
            <a:r>
              <a:rPr lang="id-ID" dirty="0"/>
              <a:t>Pemerintah membantu mendanai institusi yang berkaitan</a:t>
            </a:r>
            <a:endParaRPr lang="id-ID" dirty="0"/>
          </a:p>
          <a:p>
            <a:pPr marL="900430" indent="-514350"/>
            <a:r>
              <a:rPr lang="id-ID" dirty="0"/>
              <a:t>Pendidikan dan pelatihan kolaborasi kesehatan</a:t>
            </a:r>
            <a:endParaRPr lang="id-ID" dirty="0"/>
          </a:p>
          <a:p>
            <a:pPr marL="624205" indent="-514350" defTabSz="624205">
              <a:buFont typeface="Wingdings" panose="05000000000000000000" pitchFamily="2" charset="2"/>
              <a:buChar char="q"/>
            </a:pPr>
            <a:r>
              <a:rPr lang="id-ID" dirty="0"/>
              <a:t>Research and evaluation</a:t>
            </a:r>
            <a:endParaRPr lang="id-ID" dirty="0"/>
          </a:p>
          <a:p>
            <a:pPr marL="900430" indent="-514350"/>
            <a:r>
              <a:rPr lang="id-ID" dirty="0"/>
              <a:t>Evaluasi dengan melihat kenyataan lapangan dari kolaborasi kesehatan untuk memperbaiki standar kualitas yang ada</a:t>
            </a:r>
            <a:endParaRPr lang="id-ID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20" y="64291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id-ID" dirty="0"/>
              <a:t>Manfaat Kolaborasi Berhubungan dengan Patient safety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20482" name="AutoShape 2" descr="EJCH Mortality Index"/>
          <p:cNvSpPr>
            <a:spLocks noChangeAspect="1" noChangeArrowheads="1"/>
          </p:cNvSpPr>
          <p:nvPr/>
        </p:nvSpPr>
        <p:spPr bwMode="auto">
          <a:xfrm>
            <a:off x="1679575" y="-1652588"/>
            <a:ext cx="4762500" cy="3448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0484" name="AutoShape 4" descr="EJCH Mortality Index"/>
          <p:cNvSpPr>
            <a:spLocks noChangeAspect="1" noChangeArrowheads="1"/>
          </p:cNvSpPr>
          <p:nvPr/>
        </p:nvSpPr>
        <p:spPr bwMode="auto">
          <a:xfrm>
            <a:off x="1679575" y="-1652588"/>
            <a:ext cx="4762500" cy="3448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pic>
        <p:nvPicPr>
          <p:cNvPr id="20485" name="Picture 5" descr="E:\RH\PPT\ejch-mortality-index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38282" y="1785926"/>
            <a:ext cx="8643998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1"/>
          <p:cNvSpPr>
            <a:spLocks noChangeArrowheads="1"/>
          </p:cNvSpPr>
          <p:nvPr/>
        </p:nvSpPr>
        <p:spPr bwMode="auto">
          <a:xfrm>
            <a:off x="7608888" y="5943600"/>
            <a:ext cx="3059112" cy="914400"/>
          </a:xfrm>
          <a:prstGeom prst="ellipse">
            <a:avLst/>
          </a:prstGeom>
          <a:solidFill>
            <a:srgbClr val="00CC99"/>
          </a:solidFill>
          <a:ln w="9360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657600" y="1412875"/>
            <a:ext cx="7010400" cy="46482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/>
          <a:p>
            <a:pPr marL="339725" indent="-339725">
              <a:spcBef>
                <a:spcPts val="800"/>
              </a:spcBef>
              <a:buClr>
                <a:srgbClr val="FFFF00"/>
              </a:buClr>
              <a:buFont typeface="Bauhaus 93" panose="04030905020B02020C02" pitchFamily="82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Tunggu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diperintah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robot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  <a:p>
            <a:pPr marL="339725" indent="-339725">
              <a:spcBef>
                <a:spcPts val="80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  <a:p>
            <a:pPr marL="339725" indent="-339725">
              <a:spcBef>
                <a:spcPts val="800"/>
              </a:spcBef>
              <a:buClr>
                <a:srgbClr val="FF3300"/>
              </a:buClr>
              <a:buFont typeface="Bauhaus 93" panose="04030905020B02020C02" pitchFamily="82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Motivasi</a:t>
            </a: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materi</a:t>
            </a: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kisah</a:t>
            </a: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lumba-lumba</a:t>
            </a: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  <a:p>
            <a:pPr marL="339725" indent="-339725">
              <a:spcBef>
                <a:spcPts val="800"/>
              </a:spcBef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32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  <a:p>
            <a:pPr marL="339725" indent="-339725">
              <a:spcBef>
                <a:spcPts val="800"/>
              </a:spcBef>
              <a:buClr>
                <a:srgbClr val="808080"/>
              </a:buClr>
              <a:buFont typeface="Bauhaus 93" panose="04030905020B02020C02" pitchFamily="82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3200" dirty="0" err="1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Aktualisasi</a:t>
            </a:r>
            <a:r>
              <a:rPr lang="en-US" sz="3200" dirty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 err="1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tebar</a:t>
            </a:r>
            <a:r>
              <a:rPr lang="en-US" sz="3200" dirty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3200" dirty="0" err="1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manfaat</a:t>
            </a:r>
            <a:endParaRPr lang="en-US" sz="3200" dirty="0">
              <a:solidFill>
                <a:srgbClr val="8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9" y="4821238"/>
            <a:ext cx="214947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472" y="714356"/>
            <a:ext cx="8229600" cy="1066800"/>
          </a:xfrm>
        </p:spPr>
        <p:txBody>
          <a:bodyPr/>
          <a:lstStyle/>
          <a:p>
            <a:pPr algn="ctr"/>
            <a:r>
              <a:rPr lang="id-ID" dirty="0"/>
              <a:t>Membangun Kolaborasi Efektif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43050"/>
            <a:ext cx="8186766" cy="4931486"/>
          </a:xfrm>
        </p:spPr>
        <p:txBody>
          <a:bodyPr>
            <a:normAutofit fontScale="70000" lnSpcReduction="20000"/>
          </a:bodyPr>
          <a:lstStyle/>
          <a:p>
            <a:r>
              <a:rPr lang="id-ID" dirty="0"/>
              <a:t>Memiliki tujuan dan sasaran yang jelas atas dasar komitmen bersama</a:t>
            </a:r>
            <a:endParaRPr lang="id-ID" dirty="0"/>
          </a:p>
          <a:p>
            <a:r>
              <a:rPr lang="id-ID" dirty="0"/>
              <a:t>Pembagian peran kepemimpinan</a:t>
            </a:r>
            <a:endParaRPr lang="id-ID" dirty="0"/>
          </a:p>
          <a:p>
            <a:r>
              <a:rPr lang="id-ID" dirty="0"/>
              <a:t>Keterbukaan dan saling mempercayai antar anggota tim</a:t>
            </a:r>
            <a:endParaRPr lang="id-ID" dirty="0"/>
          </a:p>
          <a:p>
            <a:r>
              <a:rPr lang="id-ID" dirty="0"/>
              <a:t>Saling memahami dan menerima keilmuan masing-masing</a:t>
            </a:r>
            <a:endParaRPr lang="id-ID" dirty="0"/>
          </a:p>
          <a:p>
            <a:r>
              <a:rPr lang="id-ID" dirty="0"/>
              <a:t>Anggota tim selalu mendukung keputusan, prosedur, dan pengawasan yang dibuat bersama-sama</a:t>
            </a:r>
            <a:endParaRPr lang="id-ID" dirty="0"/>
          </a:p>
          <a:p>
            <a:r>
              <a:rPr lang="id-ID" dirty="0"/>
              <a:t>Konflik yang terjadi diselesaikan dengan jalan konsensus, bersifat konstruktif dan menerapkan pendekatan menang-menang (win-win approach)</a:t>
            </a:r>
            <a:endParaRPr lang="id-ID" dirty="0"/>
          </a:p>
          <a:p>
            <a:r>
              <a:rPr lang="id-ID" dirty="0"/>
              <a:t>Tim dapat mengelola peningkatan penghargaan individu (individual self esteem)</a:t>
            </a:r>
            <a:endParaRPr lang="id-ID" dirty="0"/>
          </a:p>
          <a:p>
            <a:r>
              <a:rPr lang="id-ID" dirty="0"/>
              <a:t>Berfokus pada hasil, proses dan isi</a:t>
            </a:r>
            <a:endParaRPr lang="id-ID" dirty="0"/>
          </a:p>
          <a:p>
            <a:r>
              <a:rPr lang="id-ID" dirty="0"/>
              <a:t>Memiliki kemampuan untuk memecahkan masalah dan membuat keputusan dengan baik</a:t>
            </a:r>
            <a:endParaRPr lang="id-ID" dirty="0"/>
          </a:p>
          <a:p>
            <a:r>
              <a:rPr lang="id-ID" dirty="0"/>
              <a:t>Kemampuan untuk berhubungan dengan lingkungan yang baik</a:t>
            </a:r>
            <a:endParaRPr lang="id-ID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58" y="857232"/>
            <a:ext cx="8229600" cy="1066800"/>
          </a:xfrm>
        </p:spPr>
        <p:txBody>
          <a:bodyPr/>
          <a:lstStyle/>
          <a:p>
            <a:pPr algn="ctr"/>
            <a:r>
              <a:rPr lang="id-ID" dirty="0"/>
              <a:t>Inti Kolaborasi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Oval 3"/>
          <p:cNvSpPr/>
          <p:nvPr/>
        </p:nvSpPr>
        <p:spPr>
          <a:xfrm>
            <a:off x="2738414" y="2928934"/>
            <a:ext cx="6286544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Perasaan saling ketergantungan (interdependensi)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09852" y="4429132"/>
            <a:ext cx="6215106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>
                <a:solidFill>
                  <a:schemeClr val="tx1"/>
                </a:solidFill>
              </a:rPr>
              <a:t>Bekerjasama</a:t>
            </a:r>
            <a:endParaRPr lang="id-ID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Cara Mempertahankan Kolaborasi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Komunikasi yang dilakukan harus rutin</a:t>
            </a:r>
            <a:endParaRPr lang="id-ID" dirty="0"/>
          </a:p>
          <a:p>
            <a:r>
              <a:rPr lang="id-ID" dirty="0"/>
              <a:t>Saling percaya</a:t>
            </a:r>
            <a:endParaRPr lang="id-ID" dirty="0"/>
          </a:p>
          <a:p>
            <a:r>
              <a:rPr lang="id-ID" dirty="0"/>
              <a:t>Saling mendukung dan menghormati</a:t>
            </a:r>
            <a:endParaRPr lang="id-ID" dirty="0"/>
          </a:p>
          <a:p>
            <a:r>
              <a:rPr lang="id-ID" dirty="0"/>
              <a:t>Harus dilakukan evaluasi secara berkala untuk perbaikan kedepannya</a:t>
            </a:r>
            <a:endParaRPr lang="id-ID" dirty="0"/>
          </a:p>
          <a:p>
            <a:r>
              <a:rPr lang="id-ID" dirty="0"/>
              <a:t>Menghargai setiap pendapat &amp; kontribusi semua anggota tim (tenaga kesehatan)</a:t>
            </a:r>
            <a:endParaRPr lang="id-ID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/>
              <a:t>Manfaat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Meningkatkan akses </a:t>
            </a:r>
            <a:r>
              <a:rPr lang="en-US" dirty="0"/>
              <a:t> </a:t>
            </a:r>
            <a:r>
              <a:rPr lang="en-US" dirty="0" err="1"/>
              <a:t>asuhan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/>
              <a:t> </a:t>
            </a:r>
            <a:r>
              <a:rPr lang="id-ID"/>
              <a:t> </a:t>
            </a:r>
            <a:r>
              <a:rPr lang="id-ID" dirty="0"/>
              <a:t>pasien</a:t>
            </a:r>
            <a:endParaRPr lang="id-ID" dirty="0"/>
          </a:p>
          <a:p>
            <a:r>
              <a:rPr lang="id-ID" dirty="0"/>
              <a:t>Meningkatkan kualitas dan keamanan pelayanan</a:t>
            </a:r>
            <a:endParaRPr lang="id-ID" dirty="0"/>
          </a:p>
          <a:p>
            <a:r>
              <a:rPr lang="id-ID" dirty="0"/>
              <a:t>Meningkatkan koordinasi dan efisiensi pelayanan</a:t>
            </a:r>
            <a:endParaRPr lang="id-ID" dirty="0"/>
          </a:p>
          <a:p>
            <a:r>
              <a:rPr lang="id-ID" dirty="0"/>
              <a:t>Meningkatkan penyedia moral dan mengurangi kelelahan dalam profesi kesehatan</a:t>
            </a:r>
            <a:endParaRPr lang="id-ID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/>
              <a:t>Peran dalam Tim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Memiliki peran dan tanggung jawab yang jelas</a:t>
            </a:r>
            <a:endParaRPr lang="id-ID" dirty="0"/>
          </a:p>
          <a:p>
            <a:r>
              <a:rPr lang="id-ID" dirty="0"/>
              <a:t>Memahami lingkup praktek dan kompetensi dari semua anggota tim</a:t>
            </a:r>
            <a:endParaRPr lang="id-ID" dirty="0"/>
          </a:p>
          <a:p>
            <a:r>
              <a:rPr lang="id-ID" dirty="0"/>
              <a:t>Memahami kepemimpinan dan peran pengambilan keputusan di dalam tim</a:t>
            </a:r>
            <a:endParaRPr lang="id-ID" dirty="0"/>
          </a:p>
          <a:p>
            <a:r>
              <a:rPr lang="id-ID" dirty="0"/>
              <a:t>Saling menghormati dan percaya di antara para anggotanya dan</a:t>
            </a:r>
            <a:endParaRPr lang="id-ID" dirty="0"/>
          </a:p>
          <a:p>
            <a:r>
              <a:rPr lang="id-ID" dirty="0"/>
              <a:t>Proses komunikasi yang jelas</a:t>
            </a:r>
            <a:endParaRPr lang="id-ID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C533A07-650C-42EE-B0F0-B1D73331E06D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36867" name="Picture 4" descr="sosialisasi mukt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393998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Diagram 4"/>
          <p:cNvGraphicFramePr/>
          <p:nvPr/>
        </p:nvGraphicFramePr>
        <p:xfrm>
          <a:off x="255494" y="5661213"/>
          <a:ext cx="11712387" cy="119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sosialisasi muk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0318" y="134471"/>
            <a:ext cx="4271682" cy="4894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sosialisasi muk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4836" y="442913"/>
            <a:ext cx="4316506" cy="5313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BE5DF064-4F4B-418A-81C4-74B3C130239B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49155" name="Picture 4" descr="TK Sementara yang ditempat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1" y="-136524"/>
            <a:ext cx="609151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Diagram 4"/>
          <p:cNvGraphicFramePr/>
          <p:nvPr/>
        </p:nvGraphicFramePr>
        <p:xfrm>
          <a:off x="2057400" y="6096000"/>
          <a:ext cx="8229600" cy="76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Serah terima &amp; ponorogo 0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7" y="416858"/>
            <a:ext cx="5593977" cy="509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614738" cy="1143000"/>
          </a:xfrm>
          <a:solidFill>
            <a:srgbClr val="0070C0"/>
          </a:solidFill>
        </p:spPr>
        <p:txBody>
          <a:bodyPr/>
          <a:lstStyle/>
          <a:p>
            <a:r>
              <a:rPr lang="id-ID" altLang="en-US" sz="3200"/>
              <a:t>SD ‘Aisyiyah Cianjur</a:t>
            </a:r>
            <a:endParaRPr lang="id-ID" altLang="en-US" sz="3200"/>
          </a:p>
        </p:txBody>
      </p:sp>
      <p:pic>
        <p:nvPicPr>
          <p:cNvPr id="53251" name="Content Placeholder 3" descr="kibar bendera.jp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7564" y="0"/>
            <a:ext cx="3500437" cy="2674938"/>
          </a:xfrm>
        </p:spPr>
      </p:pic>
      <p:pic>
        <p:nvPicPr>
          <p:cNvPr id="53252" name="Picture 2" descr="D:\Konten web aisyiyah\MDG's\01 MDGs_Print_PPT\MDGs Foto\MDGs-Aisy_Foto\2.Education\PAUD,TK,SD&amp;SLB\SDA Cianjur\bangunan 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14626"/>
            <a:ext cx="55054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168008" y="116632"/>
          <a:ext cx="404279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1844825"/>
            <a:ext cx="4737273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STIKES\GEDUNG STIKES\Foto Gedung Terpadu 1\gedu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33056"/>
            <a:ext cx="46440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427984" cy="43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DD8915BF-FDC5-4443-AFF7-0D1BA3C67A81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738562" y="-117662"/>
            <a:ext cx="4714875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id-ID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AJELIS KESEHATAN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720539"/>
            <a:ext cx="4038320" cy="5478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agram 5"/>
          <p:cNvGraphicFramePr/>
          <p:nvPr/>
        </p:nvGraphicFramePr>
        <p:xfrm>
          <a:off x="2381224" y="6199094"/>
          <a:ext cx="7677176" cy="658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0341" y="720539"/>
            <a:ext cx="4415117" cy="5478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505200" y="304800"/>
            <a:ext cx="6781800" cy="9144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Tunggu diperintah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anose="05000000000000000000" pitchFamily="2" charset="2"/>
              </a:rPr>
              <a:t>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anose="04030905020B02020C02" pitchFamily="82" charset="0"/>
              </a:rPr>
              <a:t> robot</a:t>
            </a:r>
            <a:endParaRPr lang="en-US" sz="40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205039"/>
            <a:ext cx="267493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205039"/>
            <a:ext cx="2520950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628775"/>
            <a:ext cx="271621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A05683BF-2FF0-4D70-83F7-1A89CFD0212C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47107" name="Picture 4" descr="Serah terima &amp; ponorogo 07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9929" y="161365"/>
            <a:ext cx="4935071" cy="60044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Diagram 4"/>
          <p:cNvGraphicFramePr/>
          <p:nvPr/>
        </p:nvGraphicFramePr>
        <p:xfrm>
          <a:off x="1869141" y="6010836"/>
          <a:ext cx="8915400" cy="847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DSC016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1365"/>
            <a:ext cx="5244353" cy="600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6784BAB1-79C1-477D-BF59-43914E9D13B5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34819" name="Picture 5" descr="ambulan PA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Diagram 4"/>
          <p:cNvGraphicFramePr/>
          <p:nvPr/>
        </p:nvGraphicFramePr>
        <p:xfrm>
          <a:off x="3048000" y="6260068"/>
          <a:ext cx="6673750" cy="59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sh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703512" y="0"/>
          <a:ext cx="5256584" cy="1844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38787"/>
            <a:ext cx="42119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16" y="18048"/>
            <a:ext cx="3456384" cy="362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964873"/>
            <a:ext cx="4104456" cy="41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52128"/>
          </a:xfrm>
        </p:spPr>
        <p:txBody>
          <a:bodyPr/>
          <a:lstStyle/>
          <a:p>
            <a:r>
              <a:rPr lang="en-GB" dirty="0"/>
              <a:t>BIDANG KESEHATAN 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26" y="2332038"/>
            <a:ext cx="33805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587107"/>
            <a:ext cx="33805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7360906E-0D6B-4032-BFCB-3F370CE05779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452689" y="277814"/>
            <a:ext cx="7500937" cy="630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MAJELIS KESEJAHTERAAN SOSIAL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19289" y="981076"/>
            <a:ext cx="8497887" cy="587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Diagram 5"/>
          <p:cNvGraphicFramePr/>
          <p:nvPr/>
        </p:nvGraphicFramePr>
        <p:xfrm>
          <a:off x="3352801" y="6488668"/>
          <a:ext cx="5801653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1C312679-E005-4C14-A5E0-2EF4C15E221E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49155" name="Picture 4" descr="depan P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5153" y="129988"/>
            <a:ext cx="5580529" cy="609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5" name="Diagram 4"/>
          <p:cNvGraphicFramePr/>
          <p:nvPr/>
        </p:nvGraphicFramePr>
        <p:xfrm>
          <a:off x="2393576" y="6225988"/>
          <a:ext cx="7691718" cy="63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Serah terima &amp; ponorogo 2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48717" y="129988"/>
            <a:ext cx="5459507" cy="5974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356351"/>
            <a:ext cx="2895600" cy="365125"/>
          </a:xfrm>
          <a:ln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BF24857-9052-47F5-869C-FAA46C781F58}" type="slidenum">
              <a:rPr lang="en-GB" altLang="en-US">
                <a:solidFill>
                  <a:srgbClr val="FFFFFF"/>
                </a:solidFill>
              </a:rPr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952728" y="142853"/>
            <a:ext cx="6143668" cy="7254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id-ID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AJELIS PEMBINAAN KADER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ounded Rectangle 4"/>
          <p:cNvSpPr/>
          <p:nvPr/>
        </p:nvSpPr>
        <p:spPr bwMode="auto">
          <a:xfrm>
            <a:off x="2124636" y="6126139"/>
            <a:ext cx="7463118" cy="73186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dirty="0"/>
              <a:t>T</a:t>
            </a:r>
            <a:r>
              <a:rPr lang="id-ID" sz="2400" dirty="0"/>
              <a:t>raining Kepemimpinan bagi anggota </a:t>
            </a:r>
            <a:r>
              <a:rPr lang="en-US" sz="2400" dirty="0"/>
              <a:t>‘</a:t>
            </a:r>
            <a:r>
              <a:rPr lang="en-US" sz="2400" dirty="0" err="1"/>
              <a:t>Aisyiyah</a:t>
            </a:r>
            <a:r>
              <a:rPr lang="en-US" sz="2400" dirty="0"/>
              <a:t> </a:t>
            </a:r>
            <a:r>
              <a:rPr lang="id-ID" sz="2400" dirty="0"/>
              <a:t> di </a:t>
            </a:r>
            <a:r>
              <a:rPr lang="en-US" sz="2400" dirty="0"/>
              <a:t>Yogyakarta</a:t>
            </a:r>
            <a:endParaRPr lang="en-US" sz="2400" dirty="0"/>
          </a:p>
        </p:txBody>
      </p:sp>
      <p:pic>
        <p:nvPicPr>
          <p:cNvPr id="44037" name="Picture 5" descr="IMG_043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72999" y="1004108"/>
            <a:ext cx="3770801" cy="3729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DSC06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4446" y="868340"/>
            <a:ext cx="4177553" cy="4895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DSC05791"/>
          <p:cNvPicPr>
            <a:picLocks noChangeAspect="1" noChangeArrowheads="1"/>
          </p:cNvPicPr>
          <p:nvPr/>
        </p:nvPicPr>
        <p:blipFill>
          <a:blip r:embed="rId3"/>
          <a:srcRect l="-2" t="-1471" b="10294"/>
          <a:stretch>
            <a:fillRect/>
          </a:stretch>
        </p:blipFill>
        <p:spPr bwMode="auto">
          <a:xfrm>
            <a:off x="0" y="777069"/>
            <a:ext cx="3590365" cy="521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528" y="0"/>
            <a:ext cx="10515600" cy="103909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br>
              <a:rPr lang="en-US" dirty="0"/>
            </a:br>
            <a:r>
              <a:rPr lang="en-US" dirty="0" err="1"/>
              <a:t>Gerakan</a:t>
            </a:r>
            <a:r>
              <a:rPr lang="en-US" dirty="0"/>
              <a:t> </a:t>
            </a:r>
            <a:r>
              <a:rPr lang="en-US" dirty="0" err="1"/>
              <a:t>Pencerahan</a:t>
            </a:r>
            <a:r>
              <a:rPr lang="en-US" dirty="0"/>
              <a:t> (</a:t>
            </a:r>
            <a:r>
              <a:rPr lang="en-US" i="1" dirty="0" err="1"/>
              <a:t>Tanwīr</a:t>
            </a:r>
            <a:r>
              <a:rPr lang="en-US" dirty="0"/>
              <a:t>). </a:t>
            </a:r>
            <a:r>
              <a:rPr lang="en-US" dirty="0" err="1"/>
              <a:t>Lanjutan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01781" y="1149927"/>
          <a:ext cx="11457709" cy="5500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838200" y="1"/>
          <a:ext cx="10515600" cy="108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7577" y="1331259"/>
          <a:ext cx="11967882" cy="53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38200" y="1"/>
          <a:ext cx="10515600" cy="123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07576" y="1237130"/>
          <a:ext cx="12084423" cy="5620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22783</Words>
  <Application>WPS Presentation</Application>
  <PresentationFormat>Widescreen</PresentationFormat>
  <Paragraphs>630</Paragraphs>
  <Slides>102</Slides>
  <Notes>56</Notes>
  <HiddenSlides>0</HiddenSlides>
  <MMClips>0</MMClips>
  <ScaleCrop>false</ScaleCrop>
  <HeadingPairs>
    <vt:vector size="8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102</vt:i4>
      </vt:variant>
    </vt:vector>
  </HeadingPairs>
  <TitlesOfParts>
    <vt:vector size="133" baseType="lpstr">
      <vt:lpstr>Arial</vt:lpstr>
      <vt:lpstr>SimSun</vt:lpstr>
      <vt:lpstr>Wingdings</vt:lpstr>
      <vt:lpstr>Arial Unicode MS</vt:lpstr>
      <vt:lpstr>Times New Roman</vt:lpstr>
      <vt:lpstr>Bauhaus 93</vt:lpstr>
      <vt:lpstr>Arial Black</vt:lpstr>
      <vt:lpstr>Mistral</vt:lpstr>
      <vt:lpstr>Calibri Light</vt:lpstr>
      <vt:lpstr>Calibri</vt:lpstr>
      <vt:lpstr>Microsoft YaHei</vt:lpstr>
      <vt:lpstr>Harlow Solid Italic</vt:lpstr>
      <vt:lpstr>Tempus Sans ITC</vt:lpstr>
      <vt:lpstr>Showcard Gothic</vt:lpstr>
      <vt:lpstr>Verdana</vt:lpstr>
      <vt:lpstr>Cooper Black</vt:lpstr>
      <vt:lpstr>Brush Script MT</vt:lpstr>
      <vt:lpstr>Berlin Sans FB Demi</vt:lpstr>
      <vt:lpstr>Belwe Cn BT</vt:lpstr>
      <vt:lpstr>Segoe Print</vt:lpstr>
      <vt:lpstr>Britannic Bold</vt:lpstr>
      <vt:lpstr>Georgia</vt:lpstr>
      <vt:lpstr>Georgia</vt:lpstr>
      <vt:lpstr>Arial</vt:lpstr>
      <vt:lpstr>Traditional Arabic</vt:lpstr>
      <vt:lpstr>Arial Narrow</vt:lpstr>
      <vt:lpstr>Arabic Transparent</vt:lpstr>
      <vt:lpstr>Symbol</vt:lpstr>
      <vt:lpstr>Malgun Gothic Semilight</vt:lpstr>
      <vt:lpstr>Office Theme</vt:lpstr>
      <vt:lpstr>PowerPoint.Slide.8</vt:lpstr>
      <vt:lpstr>   Aktualisasi spirit Profesional Qur’ani dalam dunia kerja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Kepemimpinan</vt:lpstr>
      <vt:lpstr>Kader sebagai penggerak Aisyiyah</vt:lpstr>
      <vt:lpstr>Profil kader Aisyiyah </vt:lpstr>
      <vt:lpstr>Ayat-ayat tematik tentang Kepemimpinan dan Kader</vt:lpstr>
      <vt:lpstr>Nilai-nilai   Kesetaraan dalam perjuangan,  nilai-nilai spiritual, sosial</vt:lpstr>
      <vt:lpstr>PowerPoint 演示文稿</vt:lpstr>
      <vt:lpstr> NILAI-NILAI KETELADANAN </vt:lpstr>
      <vt:lpstr> Nilai-nilai Rahmah, Musyawarah </vt:lpstr>
      <vt:lpstr>Kompetensi, karakter</vt:lpstr>
      <vt:lpstr>KEPEMIMPINAN</vt:lpstr>
      <vt:lpstr>Kepemimpinan ‘AISYIYAH/MUHAMMADIYAH</vt:lpstr>
      <vt:lpstr>PENGUATAN KEPEMIMPINAN</vt:lpstr>
      <vt:lpstr>MUHAMMAD SAW.</vt:lpstr>
      <vt:lpstr>STAF</vt:lpstr>
      <vt:lpstr>PowerPoint 演示文稿</vt:lpstr>
      <vt:lpstr>QS. Maryam/19;2-6</vt:lpstr>
      <vt:lpstr>PowerPoint 演示文稿</vt:lpstr>
      <vt:lpstr>PowerPoint 演示文稿</vt:lpstr>
      <vt:lpstr>PowerPoint 演示文稿</vt:lpstr>
      <vt:lpstr>PowerPoint 演示文稿</vt:lpstr>
      <vt:lpstr>PHIWM DALAM KEHIDUPAN PROFESI</vt:lpstr>
      <vt:lpstr>LANJUTAN PROFESI</vt:lpstr>
      <vt:lpstr>AKHLAK PROFESI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PHIWM DALAM PENGEMBANGAN IPTEK</vt:lpstr>
      <vt:lpstr>Penguasaan ilmu </vt:lpstr>
      <vt:lpstr>PowerPoint 演示文稿</vt:lpstr>
      <vt:lpstr>1. Islam</vt:lpstr>
      <vt:lpstr>Why is IPE?</vt:lpstr>
      <vt:lpstr>Harmonisasi sistem pendidikan dan pelayanan kesehatan serta pendidikan interprofesi</vt:lpstr>
      <vt:lpstr>KOLABORASI</vt:lpstr>
      <vt:lpstr>PowerPoint 演示文稿</vt:lpstr>
      <vt:lpstr>PowerPoint 演示文稿</vt:lpstr>
      <vt:lpstr>Six Key Competencies of Inter-professional Collaborative Practice for Patient-centred Care [MacDonald et al., 2010]</vt:lpstr>
      <vt:lpstr>Prinsip kolaborasi</vt:lpstr>
      <vt:lpstr>PowerPoint 演示文稿</vt:lpstr>
      <vt:lpstr>PowerPoint 演示文稿</vt:lpstr>
      <vt:lpstr>Manfaat Kolaborasi Berhubungan dengan Patient safety</vt:lpstr>
      <vt:lpstr>Membangun Kolaborasi Efektif</vt:lpstr>
      <vt:lpstr>Inti Kolaborasi</vt:lpstr>
      <vt:lpstr>Cara Mempertahankan Kolaborasi</vt:lpstr>
      <vt:lpstr>Manfaat</vt:lpstr>
      <vt:lpstr>Peran dalam Tim</vt:lpstr>
      <vt:lpstr>PowerPoint 演示文稿</vt:lpstr>
      <vt:lpstr>PowerPoint 演示文稿</vt:lpstr>
      <vt:lpstr>SD ‘Aisyiyah Cianjur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BIDANG KESEHATAN </vt:lpstr>
      <vt:lpstr>PowerPoint 演示文稿</vt:lpstr>
      <vt:lpstr>PowerPoint 演示文稿</vt:lpstr>
      <vt:lpstr>PowerPoint 演示文稿</vt:lpstr>
      <vt:lpstr> Gerakan Pencerahan (Tanwīr). Lanjutan </vt:lpstr>
      <vt:lpstr>PowerPoint 演示文稿</vt:lpstr>
      <vt:lpstr>PowerPoint 演示文稿</vt:lpstr>
      <vt:lpstr>PowerPoint 演示文稿</vt:lpstr>
      <vt:lpstr>PowerPoint 演示文稿</vt:lpstr>
      <vt:lpstr>Terima kasih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Aktualisasi spirit Profesional Qur’ani dalam dunia kerja</dc:title>
  <dc:creator>Ainasofi Nastiti</dc:creator>
  <cp:lastModifiedBy>M.S.I</cp:lastModifiedBy>
  <cp:revision>20</cp:revision>
  <dcterms:created xsi:type="dcterms:W3CDTF">2020-07-05T05:00:00Z</dcterms:created>
  <dcterms:modified xsi:type="dcterms:W3CDTF">2020-07-06T19:32:25Z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1033-11.2.0.9431</vt:lpwstr>
  </property>
</Properties>
</file>