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7"/>
  </p:notesMasterIdLst>
  <p:handoutMasterIdLst>
    <p:handoutMasterId r:id="rId18"/>
  </p:handoutMasterIdLst>
  <p:sldIdLst>
    <p:sldId id="257" r:id="rId3"/>
    <p:sldId id="312" r:id="rId4"/>
    <p:sldId id="256" r:id="rId5"/>
    <p:sldId id="258" r:id="rId6"/>
    <p:sldId id="335" r:id="rId7"/>
    <p:sldId id="336" r:id="rId8"/>
    <p:sldId id="261" r:id="rId9"/>
    <p:sldId id="337" r:id="rId10"/>
    <p:sldId id="334" r:id="rId11"/>
    <p:sldId id="338" r:id="rId12"/>
    <p:sldId id="271" r:id="rId13"/>
    <p:sldId id="272" r:id="rId14"/>
    <p:sldId id="276" r:id="rId15"/>
    <p:sldId id="280" r:id="rId16"/>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00FAF4"/>
    <a:srgbClr val="00ACA8"/>
    <a:srgbClr val="00CCC7"/>
    <a:srgbClr val="00BCB8"/>
    <a:srgbClr val="66CC99"/>
    <a:srgbClr val="00B888"/>
    <a:srgbClr val="00A87C"/>
    <a:srgbClr val="008A66"/>
    <a:srgbClr val="A3D9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528" y="-216"/>
      </p:cViewPr>
      <p:guideLst>
        <p:guide orient="horz" pos="1620"/>
        <p:guide orient="horz" pos="622"/>
        <p:guide orient="horz" pos="2956"/>
        <p:guide pos="2880"/>
        <p:guide pos="521"/>
      </p:guideLst>
    </p:cSldViewPr>
  </p:slideViewPr>
  <p:notesTextViewPr>
    <p:cViewPr>
      <p:scale>
        <a:sx n="1" d="1"/>
        <a:sy n="1" d="1"/>
      </p:scale>
      <p:origin x="0" y="0"/>
    </p:cViewPr>
  </p:notesTextViewPr>
  <p:notesViewPr>
    <p:cSldViewPr showGuides="1">
      <p:cViewPr varScale="1">
        <p:scale>
          <a:sx n="54" d="100"/>
          <a:sy n="54" d="100"/>
        </p:scale>
        <p:origin x="-2910" y="-84"/>
      </p:cViewPr>
      <p:guideLst>
        <p:guide orient="horz" pos="2880"/>
        <p:guide pos="2160"/>
      </p:guideLst>
    </p:cSldViewPr>
  </p:notesViewPr>
  <p:gridSpacing cx="72010" cy="7201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handoutMaster" Target="handoutMasters/handoutMaster1.xml"/><Relationship Id="rId17" Type="http://schemas.openxmlformats.org/officeDocument/2006/relationships/notesMaster" Target="notesMasters/notesMaster1.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43C43CB-A365-4A63-87A3-14788304EB63}"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D4E57F7-6F5E-46D4-B6A8-8367680F51A7}"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328C494A-BFB6-40BB-8DD7-11A1A433E872}" type="datetimeFigureOut">
              <a:rPr lang="zh-CN" altLang="en-US" smtClean="0"/>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789DFF0B-09D5-4583-8F99-A25D1A03FCF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200151"/>
            <a:ext cx="8229600" cy="3394472"/>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328C494A-BFB6-40BB-8DD7-11A1A433E872}" type="datetimeFigureOut">
              <a:rPr lang="zh-CN" altLang="en-US" smtClean="0"/>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789DFF0B-09D5-4583-8F99-A25D1A03FCF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title">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328C494A-BFB6-40BB-8DD7-11A1A433E872}" type="datetimeFigureOut">
              <a:rPr lang="zh-CN" altLang="en-US" smtClean="0"/>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789DFF0B-09D5-4583-8F99-A25D1A03FCF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column content">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328C494A-BFB6-40BB-8DD7-11A1A433E872}" type="datetimeFigureOut">
              <a:rPr lang="zh-CN" altLang="en-US" smtClean="0"/>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789DFF0B-09D5-4583-8F99-A25D1A03FCF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457200" y="4767263"/>
            <a:ext cx="2133600" cy="273844"/>
          </a:xfrm>
          <a:prstGeom prst="rect">
            <a:avLst/>
          </a:prstGeom>
        </p:spPr>
        <p:txBody>
          <a:bodyPr/>
          <a:lstStyle/>
          <a:p>
            <a:fld id="{328C494A-BFB6-40BB-8DD7-11A1A433E872}" type="datetimeFigureOut">
              <a:rPr lang="zh-CN" altLang="en-US" smtClean="0"/>
            </a:fld>
            <a:endParaRPr lang="zh-CN" altLang="en-US"/>
          </a:p>
        </p:txBody>
      </p:sp>
      <p:sp>
        <p:nvSpPr>
          <p:cNvPr id="8" name="页脚占位符 7"/>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3200" y="4767263"/>
            <a:ext cx="2133600" cy="273844"/>
          </a:xfrm>
          <a:prstGeom prst="rect">
            <a:avLst/>
          </a:prstGeom>
        </p:spPr>
        <p:txBody>
          <a:bodyPr/>
          <a:lstStyle/>
          <a:p>
            <a:fld id="{789DFF0B-09D5-4583-8F99-A25D1A03FCF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7263"/>
            <a:ext cx="2133600" cy="273844"/>
          </a:xfrm>
          <a:prstGeom prst="rect">
            <a:avLst/>
          </a:prstGeom>
        </p:spPr>
        <p:txBody>
          <a:bodyPr/>
          <a:lstStyle/>
          <a:p>
            <a:fld id="{328C494A-BFB6-40BB-8DD7-11A1A433E872}" type="datetimeFigureOut">
              <a:rPr lang="zh-CN" altLang="en-US" smtClean="0"/>
            </a:fld>
            <a:endParaRPr lang="zh-CN" altLang="en-US"/>
          </a:p>
        </p:txBody>
      </p:sp>
      <p:sp>
        <p:nvSpPr>
          <p:cNvPr id="4" name="页脚占位符 3"/>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4767263"/>
            <a:ext cx="2133600" cy="273844"/>
          </a:xfrm>
          <a:prstGeom prst="rect">
            <a:avLst/>
          </a:prstGeom>
        </p:spPr>
        <p:txBody>
          <a:bodyPr/>
          <a:lstStyle/>
          <a:p>
            <a:fld id="{789DFF0B-09D5-4583-8F99-A25D1A03FCF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fld id="{328C494A-BFB6-40BB-8DD7-11A1A433E872}" type="datetimeFigureOut">
              <a:rPr lang="zh-CN" altLang="en-US" smtClean="0"/>
            </a:fld>
            <a:endParaRPr lang="zh-CN" altLang="en-US"/>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4767263"/>
            <a:ext cx="2133600" cy="273844"/>
          </a:xfrm>
          <a:prstGeom prst="rect">
            <a:avLst/>
          </a:prstGeom>
        </p:spPr>
        <p:txBody>
          <a:bodyPr/>
          <a:lstStyle/>
          <a:p>
            <a:fld id="{789DFF0B-09D5-4583-8F99-A25D1A03FCF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and title">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328C494A-BFB6-40BB-8DD7-11A1A433E872}" type="datetimeFigureOut">
              <a:rPr lang="zh-CN" altLang="en-US" smtClean="0"/>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789DFF0B-09D5-4583-8F99-A25D1A03FCF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and title">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328C494A-BFB6-40BB-8DD7-11A1A433E872}" type="datetimeFigureOut">
              <a:rPr lang="zh-CN" altLang="en-US" smtClean="0"/>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789DFF0B-09D5-4583-8F99-A25D1A03FCF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328C494A-BFB6-40BB-8DD7-11A1A433E872}" type="datetimeFigureOut">
              <a:rPr lang="zh-CN" altLang="en-US" smtClean="0"/>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789DFF0B-09D5-4583-8F99-A25D1A03FCF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ly-arranged title and text">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328C494A-BFB6-40BB-8DD7-11A1A433E872}" type="datetimeFigureOut">
              <a:rPr lang="zh-CN" altLang="en-US" smtClean="0"/>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789DFF0B-09D5-4583-8F99-A25D1A03FCF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microsoft.com/office/2007/relationships/hdphoto" Target="../media/image2.wdp"/><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12" cstate="print">
            <a:extLst>
              <a:ext uri="{BEBA8EAE-BF5A-486C-A8C5-ECC9F3942E4B}">
                <a14:imgProps xmlns:a14="http://schemas.microsoft.com/office/drawing/2010/main">
                  <a14:imgLayer r:embed="rId1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92220" y="256060"/>
            <a:ext cx="591240" cy="443430"/>
          </a:xfrm>
          <a:prstGeom prst="rect">
            <a:avLst/>
          </a:prstGeom>
        </p:spPr>
      </p:pic>
      <p:sp>
        <p:nvSpPr>
          <p:cNvPr id="8" name="矩形 7"/>
          <p:cNvSpPr/>
          <p:nvPr userDrawn="1"/>
        </p:nvSpPr>
        <p:spPr>
          <a:xfrm>
            <a:off x="7020340" y="292065"/>
            <a:ext cx="2123660" cy="33541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microsoft.com/office/2007/relationships/media" Target="../media/media1.mp3"/><Relationship Id="rId8" Type="http://schemas.openxmlformats.org/officeDocument/2006/relationships/audio" Target="../media/media1.mp3"/><Relationship Id="rId7" Type="http://schemas.microsoft.com/office/2007/relationships/hdphoto" Target="../media/image9.wdp"/><Relationship Id="rId6" Type="http://schemas.openxmlformats.org/officeDocument/2006/relationships/image" Target="../media/image8.png"/><Relationship Id="rId5" Type="http://schemas.microsoft.com/office/2007/relationships/hdphoto" Target="../media/image7.wdp"/><Relationship Id="rId4" Type="http://schemas.openxmlformats.org/officeDocument/2006/relationships/image" Target="../media/image6.png"/><Relationship Id="rId3" Type="http://schemas.microsoft.com/office/2007/relationships/hdphoto" Target="../media/image5.wdp"/><Relationship Id="rId2" Type="http://schemas.openxmlformats.org/officeDocument/2006/relationships/image" Target="../media/image4.png"/><Relationship Id="rId11" Type="http://schemas.openxmlformats.org/officeDocument/2006/relationships/slideLayout" Target="../slideLayouts/slideLayout1.xml"/><Relationship Id="rId10" Type="http://schemas.openxmlformats.org/officeDocument/2006/relationships/image" Target="../media/image10.png"/><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hdphoto" Target="../media/image12.wdp"/><Relationship Id="rId1" Type="http://schemas.openxmlformats.org/officeDocument/2006/relationships/image" Target="../media/image11.pn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4.jpeg"/><Relationship Id="rId3" Type="http://schemas.microsoft.com/office/2007/relationships/hdphoto" Target="../media/image7.wdp"/><Relationship Id="rId2" Type="http://schemas.openxmlformats.org/officeDocument/2006/relationships/image" Target="../media/image6.png"/><Relationship Id="rId1" Type="http://schemas.openxmlformats.org/officeDocument/2006/relationships/image" Target="../media/image13.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microsoft.com/office/2007/relationships/hdphoto" Target="../media/image7.wdp"/><Relationship Id="rId2" Type="http://schemas.openxmlformats.org/officeDocument/2006/relationships/image" Target="../media/image6.png"/><Relationship Id="rId1" Type="http://schemas.openxmlformats.org/officeDocument/2006/relationships/image" Target="../media/image13.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hdphoto" Target="../media/image17.wdp"/><Relationship Id="rId1" Type="http://schemas.openxmlformats.org/officeDocument/2006/relationships/image" Target="../media/image16.jpe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8.jpeg"/><Relationship Id="rId3" Type="http://schemas.microsoft.com/office/2007/relationships/hdphoto" Target="../media/image7.wdp"/><Relationship Id="rId2" Type="http://schemas.openxmlformats.org/officeDocument/2006/relationships/image" Target="../media/image6.png"/><Relationship Id="rId1"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9.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0.pn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1.jpeg"/><Relationship Id="rId3" Type="http://schemas.microsoft.com/office/2007/relationships/hdphoto" Target="../media/image7.wdp"/><Relationship Id="rId2" Type="http://schemas.openxmlformats.org/officeDocument/2006/relationships/image" Target="../media/image6.png"/><Relationship Id="rId1" Type="http://schemas.openxmlformats.org/officeDocument/2006/relationships/image" Target="../media/image13.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0.png"/></Relationships>
</file>

<file path=ppt/slides/_rels/slide12.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22.jpeg"/><Relationship Id="rId4" Type="http://schemas.openxmlformats.org/officeDocument/2006/relationships/hyperlink" Target="https://www.alodokter.com/plasenta-previa" TargetMode="External"/><Relationship Id="rId3" Type="http://schemas.openxmlformats.org/officeDocument/2006/relationships/hyperlink" Target="https://www.alodokter.com/menghindarkan-penularan-HIV-dari-ibu-ke-bayi" TargetMode="External"/><Relationship Id="rId2" Type="http://schemas.openxmlformats.org/officeDocument/2006/relationships/hyperlink" Target="https://www.alodokter.com/operasi-caesar-ini-yang-harus-anda-ketahui" TargetMode="External"/><Relationship Id="rId1" Type="http://schemas.openxmlformats.org/officeDocument/2006/relationships/hyperlink" Target="https://www.alodokter.com/melahirkan-normal-ini-yang-harus-anda-ketahui" TargetMode="External"/></Relationships>
</file>

<file path=ppt/slides/_rels/slide13.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28.jpeg"/><Relationship Id="rId5" Type="http://schemas.openxmlformats.org/officeDocument/2006/relationships/image" Target="../media/image27.png"/><Relationship Id="rId4" Type="http://schemas.openxmlformats.org/officeDocument/2006/relationships/image" Target="../media/image26.jpeg"/><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image" Target="../media/image23.png"/></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microsoft.com/office/2007/relationships/hdphoto" Target="../media/image9.wdp"/><Relationship Id="rId6" Type="http://schemas.openxmlformats.org/officeDocument/2006/relationships/image" Target="../media/image8.png"/><Relationship Id="rId5" Type="http://schemas.microsoft.com/office/2007/relationships/hdphoto" Target="../media/image7.wdp"/><Relationship Id="rId4" Type="http://schemas.openxmlformats.org/officeDocument/2006/relationships/image" Target="../media/image6.png"/><Relationship Id="rId3" Type="http://schemas.microsoft.com/office/2007/relationships/hdphoto" Target="../media/image5.wdp"/><Relationship Id="rId2" Type="http://schemas.openxmlformats.org/officeDocument/2006/relationships/image" Target="../media/image4.png"/><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619590" y="74"/>
            <a:ext cx="7524410" cy="5236046"/>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20955"/>
            <a:ext cx="9144000" cy="5236120"/>
          </a:xfrm>
          <a:prstGeom prst="rect">
            <a:avLst/>
          </a:prstGeom>
          <a:solidFill>
            <a:schemeClr val="accent5">
              <a:lumMod val="60000"/>
              <a:lumOff val="4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3"/>
          <p:cNvSpPr/>
          <p:nvPr/>
        </p:nvSpPr>
        <p:spPr>
          <a:xfrm>
            <a:off x="0" y="0"/>
            <a:ext cx="4860040" cy="5236046"/>
          </a:xfrm>
          <a:custGeom>
            <a:avLst/>
            <a:gdLst>
              <a:gd name="connsiteX0" fmla="*/ 0 w 2915770"/>
              <a:gd name="connsiteY0" fmla="*/ 0 h 4752586"/>
              <a:gd name="connsiteX1" fmla="*/ 2915770 w 2915770"/>
              <a:gd name="connsiteY1" fmla="*/ 0 h 4752586"/>
              <a:gd name="connsiteX2" fmla="*/ 2915770 w 2915770"/>
              <a:gd name="connsiteY2" fmla="*/ 4752586 h 4752586"/>
              <a:gd name="connsiteX3" fmla="*/ 0 w 2915770"/>
              <a:gd name="connsiteY3" fmla="*/ 4752586 h 4752586"/>
              <a:gd name="connsiteX4" fmla="*/ 0 w 2915770"/>
              <a:gd name="connsiteY4" fmla="*/ 0 h 4752586"/>
              <a:gd name="connsiteX0-1" fmla="*/ 0 w 2915770"/>
              <a:gd name="connsiteY0-2" fmla="*/ 0 h 4752586"/>
              <a:gd name="connsiteX1-3" fmla="*/ 2915770 w 2915770"/>
              <a:gd name="connsiteY1-4" fmla="*/ 0 h 4752586"/>
              <a:gd name="connsiteX2-5" fmla="*/ 2915770 w 2915770"/>
              <a:gd name="connsiteY2-6" fmla="*/ 4752586 h 4752586"/>
              <a:gd name="connsiteX3-7" fmla="*/ 0 w 2915770"/>
              <a:gd name="connsiteY3-8" fmla="*/ 4752586 h 4752586"/>
              <a:gd name="connsiteX4-9" fmla="*/ 0 w 2915770"/>
              <a:gd name="connsiteY4-10" fmla="*/ 0 h 4752586"/>
              <a:gd name="connsiteX0-11" fmla="*/ 0 w 4156742"/>
              <a:gd name="connsiteY0-12" fmla="*/ 0 h 4752586"/>
              <a:gd name="connsiteX1-13" fmla="*/ 2915770 w 4156742"/>
              <a:gd name="connsiteY1-14" fmla="*/ 0 h 4752586"/>
              <a:gd name="connsiteX2-15" fmla="*/ 4156742 w 4156742"/>
              <a:gd name="connsiteY2-16" fmla="*/ 4752586 h 4752586"/>
              <a:gd name="connsiteX3-17" fmla="*/ 0 w 4156742"/>
              <a:gd name="connsiteY3-18" fmla="*/ 4752586 h 4752586"/>
              <a:gd name="connsiteX4-19" fmla="*/ 0 w 4156742"/>
              <a:gd name="connsiteY4-20" fmla="*/ 0 h 4752586"/>
              <a:gd name="connsiteX0-21" fmla="*/ 0 w 4156742"/>
              <a:gd name="connsiteY0-22" fmla="*/ 0 h 4752586"/>
              <a:gd name="connsiteX1-23" fmla="*/ 2915770 w 4156742"/>
              <a:gd name="connsiteY1-24" fmla="*/ 0 h 4752586"/>
              <a:gd name="connsiteX2-25" fmla="*/ 4156742 w 4156742"/>
              <a:gd name="connsiteY2-26" fmla="*/ 4752586 h 4752586"/>
              <a:gd name="connsiteX3-27" fmla="*/ 0 w 4156742"/>
              <a:gd name="connsiteY3-28" fmla="*/ 4752586 h 4752586"/>
              <a:gd name="connsiteX4-29" fmla="*/ 0 w 4156742"/>
              <a:gd name="connsiteY4-30" fmla="*/ 0 h 4752586"/>
              <a:gd name="connsiteX0-31" fmla="*/ 0 w 4156742"/>
              <a:gd name="connsiteY0-32" fmla="*/ 0 h 4752586"/>
              <a:gd name="connsiteX1-33" fmla="*/ 2915770 w 4156742"/>
              <a:gd name="connsiteY1-34" fmla="*/ 0 h 4752586"/>
              <a:gd name="connsiteX2-35" fmla="*/ 4156742 w 4156742"/>
              <a:gd name="connsiteY2-36" fmla="*/ 4752586 h 4752586"/>
              <a:gd name="connsiteX3-37" fmla="*/ 0 w 4156742"/>
              <a:gd name="connsiteY3-38" fmla="*/ 4752586 h 4752586"/>
              <a:gd name="connsiteX4-39" fmla="*/ 0 w 4156742"/>
              <a:gd name="connsiteY4-40" fmla="*/ 0 h 4752586"/>
              <a:gd name="connsiteX0-41" fmla="*/ 0 w 4156742"/>
              <a:gd name="connsiteY0-42" fmla="*/ 0 h 4752586"/>
              <a:gd name="connsiteX1-43" fmla="*/ 2915770 w 4156742"/>
              <a:gd name="connsiteY1-44" fmla="*/ 0 h 4752586"/>
              <a:gd name="connsiteX2-45" fmla="*/ 4156742 w 4156742"/>
              <a:gd name="connsiteY2-46" fmla="*/ 4752586 h 4752586"/>
              <a:gd name="connsiteX3-47" fmla="*/ 0 w 4156742"/>
              <a:gd name="connsiteY3-48" fmla="*/ 4752586 h 4752586"/>
              <a:gd name="connsiteX4-49" fmla="*/ 0 w 4156742"/>
              <a:gd name="connsiteY4-50" fmla="*/ 0 h 4752586"/>
              <a:gd name="connsiteX0-51" fmla="*/ 0 w 4156742"/>
              <a:gd name="connsiteY0-52" fmla="*/ 0 h 4752586"/>
              <a:gd name="connsiteX1-53" fmla="*/ 2915770 w 4156742"/>
              <a:gd name="connsiteY1-54" fmla="*/ 0 h 4752586"/>
              <a:gd name="connsiteX2-55" fmla="*/ 4156742 w 4156742"/>
              <a:gd name="connsiteY2-56" fmla="*/ 4752586 h 4752586"/>
              <a:gd name="connsiteX3-57" fmla="*/ 0 w 4156742"/>
              <a:gd name="connsiteY3-58" fmla="*/ 4752586 h 4752586"/>
              <a:gd name="connsiteX4-59" fmla="*/ 0 w 4156742"/>
              <a:gd name="connsiteY4-60" fmla="*/ 0 h 4752586"/>
              <a:gd name="connsiteX0-61" fmla="*/ 0 w 4156742"/>
              <a:gd name="connsiteY0-62" fmla="*/ 0 h 4752586"/>
              <a:gd name="connsiteX1-63" fmla="*/ 2915770 w 4156742"/>
              <a:gd name="connsiteY1-64" fmla="*/ 0 h 4752586"/>
              <a:gd name="connsiteX2-65" fmla="*/ 4156742 w 4156742"/>
              <a:gd name="connsiteY2-66" fmla="*/ 4752586 h 4752586"/>
              <a:gd name="connsiteX3-67" fmla="*/ 0 w 4156742"/>
              <a:gd name="connsiteY3-68" fmla="*/ 4752586 h 4752586"/>
              <a:gd name="connsiteX4-69" fmla="*/ 0 w 4156742"/>
              <a:gd name="connsiteY4-70" fmla="*/ 0 h 47525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156742" h="4752586">
                <a:moveTo>
                  <a:pt x="0" y="0"/>
                </a:moveTo>
                <a:lnTo>
                  <a:pt x="2915770" y="0"/>
                </a:lnTo>
                <a:cubicBezTo>
                  <a:pt x="1817607" y="1623716"/>
                  <a:pt x="2277232" y="4008245"/>
                  <a:pt x="4156742" y="4752586"/>
                </a:cubicBezTo>
                <a:lnTo>
                  <a:pt x="0" y="4752586"/>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0"/>
            <a:ext cx="4572000" cy="5236046"/>
          </a:xfrm>
          <a:custGeom>
            <a:avLst/>
            <a:gdLst>
              <a:gd name="connsiteX0" fmla="*/ 0 w 2915770"/>
              <a:gd name="connsiteY0" fmla="*/ 0 h 4752586"/>
              <a:gd name="connsiteX1" fmla="*/ 2915770 w 2915770"/>
              <a:gd name="connsiteY1" fmla="*/ 0 h 4752586"/>
              <a:gd name="connsiteX2" fmla="*/ 2915770 w 2915770"/>
              <a:gd name="connsiteY2" fmla="*/ 4752586 h 4752586"/>
              <a:gd name="connsiteX3" fmla="*/ 0 w 2915770"/>
              <a:gd name="connsiteY3" fmla="*/ 4752586 h 4752586"/>
              <a:gd name="connsiteX4" fmla="*/ 0 w 2915770"/>
              <a:gd name="connsiteY4" fmla="*/ 0 h 4752586"/>
              <a:gd name="connsiteX0-1" fmla="*/ 0 w 2915770"/>
              <a:gd name="connsiteY0-2" fmla="*/ 0 h 4752586"/>
              <a:gd name="connsiteX1-3" fmla="*/ 2915770 w 2915770"/>
              <a:gd name="connsiteY1-4" fmla="*/ 0 h 4752586"/>
              <a:gd name="connsiteX2-5" fmla="*/ 2915770 w 2915770"/>
              <a:gd name="connsiteY2-6" fmla="*/ 4752586 h 4752586"/>
              <a:gd name="connsiteX3-7" fmla="*/ 0 w 2915770"/>
              <a:gd name="connsiteY3-8" fmla="*/ 4752586 h 4752586"/>
              <a:gd name="connsiteX4-9" fmla="*/ 0 w 2915770"/>
              <a:gd name="connsiteY4-10" fmla="*/ 0 h 4752586"/>
              <a:gd name="connsiteX0-11" fmla="*/ 0 w 4156742"/>
              <a:gd name="connsiteY0-12" fmla="*/ 0 h 4752586"/>
              <a:gd name="connsiteX1-13" fmla="*/ 2915770 w 4156742"/>
              <a:gd name="connsiteY1-14" fmla="*/ 0 h 4752586"/>
              <a:gd name="connsiteX2-15" fmla="*/ 4156742 w 4156742"/>
              <a:gd name="connsiteY2-16" fmla="*/ 4752586 h 4752586"/>
              <a:gd name="connsiteX3-17" fmla="*/ 0 w 4156742"/>
              <a:gd name="connsiteY3-18" fmla="*/ 4752586 h 4752586"/>
              <a:gd name="connsiteX4-19" fmla="*/ 0 w 4156742"/>
              <a:gd name="connsiteY4-20" fmla="*/ 0 h 4752586"/>
              <a:gd name="connsiteX0-21" fmla="*/ 0 w 4156742"/>
              <a:gd name="connsiteY0-22" fmla="*/ 0 h 4752586"/>
              <a:gd name="connsiteX1-23" fmla="*/ 2915770 w 4156742"/>
              <a:gd name="connsiteY1-24" fmla="*/ 0 h 4752586"/>
              <a:gd name="connsiteX2-25" fmla="*/ 4156742 w 4156742"/>
              <a:gd name="connsiteY2-26" fmla="*/ 4752586 h 4752586"/>
              <a:gd name="connsiteX3-27" fmla="*/ 0 w 4156742"/>
              <a:gd name="connsiteY3-28" fmla="*/ 4752586 h 4752586"/>
              <a:gd name="connsiteX4-29" fmla="*/ 0 w 4156742"/>
              <a:gd name="connsiteY4-30" fmla="*/ 0 h 4752586"/>
              <a:gd name="connsiteX0-31" fmla="*/ 0 w 4156742"/>
              <a:gd name="connsiteY0-32" fmla="*/ 0 h 4752586"/>
              <a:gd name="connsiteX1-33" fmla="*/ 2915770 w 4156742"/>
              <a:gd name="connsiteY1-34" fmla="*/ 0 h 4752586"/>
              <a:gd name="connsiteX2-35" fmla="*/ 4156742 w 4156742"/>
              <a:gd name="connsiteY2-36" fmla="*/ 4752586 h 4752586"/>
              <a:gd name="connsiteX3-37" fmla="*/ 0 w 4156742"/>
              <a:gd name="connsiteY3-38" fmla="*/ 4752586 h 4752586"/>
              <a:gd name="connsiteX4-39" fmla="*/ 0 w 4156742"/>
              <a:gd name="connsiteY4-40" fmla="*/ 0 h 4752586"/>
              <a:gd name="connsiteX0-41" fmla="*/ 0 w 4156742"/>
              <a:gd name="connsiteY0-42" fmla="*/ 0 h 4752586"/>
              <a:gd name="connsiteX1-43" fmla="*/ 2915770 w 4156742"/>
              <a:gd name="connsiteY1-44" fmla="*/ 0 h 4752586"/>
              <a:gd name="connsiteX2-45" fmla="*/ 4156742 w 4156742"/>
              <a:gd name="connsiteY2-46" fmla="*/ 4752586 h 4752586"/>
              <a:gd name="connsiteX3-47" fmla="*/ 0 w 4156742"/>
              <a:gd name="connsiteY3-48" fmla="*/ 4752586 h 4752586"/>
              <a:gd name="connsiteX4-49" fmla="*/ 0 w 4156742"/>
              <a:gd name="connsiteY4-50" fmla="*/ 0 h 47525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156742" h="4752586">
                <a:moveTo>
                  <a:pt x="0" y="0"/>
                </a:moveTo>
                <a:lnTo>
                  <a:pt x="2915770" y="0"/>
                </a:lnTo>
                <a:cubicBezTo>
                  <a:pt x="2013126" y="1534791"/>
                  <a:pt x="2416888" y="4018125"/>
                  <a:pt x="4156742" y="4752586"/>
                </a:cubicBezTo>
                <a:lnTo>
                  <a:pt x="0" y="4752586"/>
                </a:lnTo>
                <a:lnTo>
                  <a:pt x="0" y="0"/>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3635375" y="1059180"/>
            <a:ext cx="5332730" cy="953135"/>
          </a:xfrm>
          <a:prstGeom prst="rect">
            <a:avLst/>
          </a:prstGeom>
        </p:spPr>
        <p:txBody>
          <a:bodyPr wrap="square">
            <a:spAutoFit/>
          </a:bodyPr>
          <a:lstStyle/>
          <a:p>
            <a:pPr algn="ctr">
              <a:lnSpc>
                <a:spcPct val="100000"/>
              </a:lnSpc>
            </a:pPr>
            <a:r>
              <a:rPr lang="en-US" altLang="zh-CN" sz="2800" b="1" dirty="0" smtClean="0">
                <a:solidFill>
                  <a:sysClr val="windowText" lastClr="000000"/>
                </a:solidFill>
                <a:latin typeface="Microsoft YaHei" panose="020B0503020204020204" pitchFamily="34" charset="-122"/>
                <a:ea typeface="Microsoft YaHei" panose="020B0503020204020204" pitchFamily="34" charset="-122"/>
              </a:rPr>
              <a:t>Pertolongan Persalinan </a:t>
            </a:r>
            <a:endParaRPr lang="en-US" altLang="zh-CN" sz="2800" b="1" dirty="0" smtClean="0">
              <a:solidFill>
                <a:sysClr val="windowText" lastClr="000000"/>
              </a:solidFill>
              <a:latin typeface="Microsoft YaHei" panose="020B0503020204020204" pitchFamily="34" charset="-122"/>
              <a:ea typeface="Microsoft YaHei" panose="020B0503020204020204" pitchFamily="34" charset="-122"/>
            </a:endParaRPr>
          </a:p>
          <a:p>
            <a:pPr algn="ctr">
              <a:lnSpc>
                <a:spcPct val="100000"/>
              </a:lnSpc>
            </a:pPr>
            <a:r>
              <a:rPr lang="en-US" altLang="zh-CN" sz="2800" b="1" dirty="0" smtClean="0">
                <a:solidFill>
                  <a:sysClr val="windowText" lastClr="000000"/>
                </a:solidFill>
                <a:latin typeface="Microsoft YaHei" panose="020B0503020204020204" pitchFamily="34" charset="-122"/>
                <a:ea typeface="Microsoft YaHei" panose="020B0503020204020204" pitchFamily="34" charset="-122"/>
              </a:rPr>
              <a:t>Masa Pandemi</a:t>
            </a:r>
            <a:endParaRPr lang="en-US" altLang="zh-CN" sz="2800" b="1" dirty="0" smtClean="0">
              <a:solidFill>
                <a:sysClr val="windowText" lastClr="000000"/>
              </a:solidFill>
              <a:latin typeface="Microsoft YaHei" panose="020B0503020204020204" pitchFamily="34" charset="-122"/>
              <a:ea typeface="Microsoft YaHei" panose="020B0503020204020204" pitchFamily="34" charset="-122"/>
            </a:endParaRPr>
          </a:p>
        </p:txBody>
      </p:sp>
      <p:pic>
        <p:nvPicPr>
          <p:cNvPr id="6" name="图片 5"/>
          <p:cNvPicPr>
            <a:picLocks noChangeAspect="1"/>
          </p:cNvPicPr>
          <p:nvPr/>
        </p:nvPicPr>
        <p:blipFill>
          <a:blip r:embed="rId2">
            <a:duotone>
              <a:prstClr val="black"/>
              <a:schemeClr val="accent5">
                <a:tint val="45000"/>
                <a:satMod val="400000"/>
              </a:scheme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51400" y="699490"/>
            <a:ext cx="3528490" cy="3528490"/>
          </a:xfrm>
          <a:prstGeom prst="rect">
            <a:avLst/>
          </a:prstGeom>
        </p:spPr>
      </p:pic>
      <p:pic>
        <p:nvPicPr>
          <p:cNvPr id="7" name="图片 6"/>
          <p:cNvPicPr>
            <a:picLocks noChangeAspect="1"/>
          </p:cNvPicPr>
          <p:nvPr/>
        </p:nvPicPr>
        <p:blipFill>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5247570" y="3582497"/>
            <a:ext cx="1916790" cy="1437593"/>
          </a:xfrm>
          <a:prstGeom prst="rect">
            <a:avLst/>
          </a:prstGeom>
        </p:spPr>
      </p:pic>
      <p:pic>
        <p:nvPicPr>
          <p:cNvPr id="10" name="图片 9"/>
          <p:cNvPicPr>
            <a:picLocks noChangeAspect="1"/>
          </p:cNvPicPr>
          <p:nvPr/>
        </p:nvPicPr>
        <p:blipFill>
          <a:blip r:embed="rId6" cstate="print">
            <a:duotone>
              <a:prstClr val="black"/>
              <a:schemeClr val="accent5">
                <a:tint val="45000"/>
                <a:satMod val="400000"/>
              </a:schemeClr>
            </a:duotone>
            <a:extLst>
              <a:ext uri="{BEBA8EAE-BF5A-486C-A8C5-ECC9F3942E4B}">
                <a14:imgProps xmlns:a14="http://schemas.microsoft.com/office/drawing/2010/main">
                  <a14:imgLayer r:embed="rId7">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426069" y="4204935"/>
            <a:ext cx="613581" cy="613581"/>
          </a:xfrm>
          <a:prstGeom prst="rect">
            <a:avLst/>
          </a:prstGeom>
        </p:spPr>
      </p:pic>
      <p:sp>
        <p:nvSpPr>
          <p:cNvPr id="12" name="矩形 11"/>
          <p:cNvSpPr/>
          <p:nvPr/>
        </p:nvSpPr>
        <p:spPr>
          <a:xfrm>
            <a:off x="4628150" y="2283730"/>
            <a:ext cx="3755390" cy="398780"/>
          </a:xfrm>
          <a:prstGeom prst="rect">
            <a:avLst/>
          </a:prstGeom>
        </p:spPr>
        <p:txBody>
          <a:bodyPr wrap="none">
            <a:spAutoFit/>
          </a:bodyPr>
          <a:lstStyle/>
          <a:p>
            <a:pPr algn="ctr"/>
            <a:r>
              <a:rPr lang="en-US" sz="2000">
                <a:solidFill>
                  <a:srgbClr val="7030A0"/>
                </a:solidFill>
                <a:latin typeface="Microsoft YaHei" panose="020B0503020204020204" pitchFamily="34" charset="-122"/>
                <a:ea typeface="Microsoft YaHei" panose="020B0503020204020204" pitchFamily="34" charset="-122"/>
                <a:sym typeface="+mn-ea"/>
              </a:rPr>
              <a:t>Kharisah Diniyah, S.ST., MMR </a:t>
            </a:r>
            <a:endParaRPr lang="en-US" altLang="zh-CN" sz="2000" dirty="0">
              <a:solidFill>
                <a:srgbClr val="7030A0"/>
              </a:solidFill>
              <a:latin typeface="Microsoft YaHei" panose="020B0503020204020204" pitchFamily="34" charset="-122"/>
              <a:ea typeface="Microsoft YaHei" panose="020B0503020204020204" pitchFamily="34" charset="-122"/>
              <a:sym typeface="+mn-ea"/>
            </a:endParaRPr>
          </a:p>
        </p:txBody>
      </p:sp>
      <p:pic>
        <p:nvPicPr>
          <p:cNvPr id="13" name="3-永不止步.mp3">
            <a:hlinkClick r:id="" action="ppaction://media"/>
          </p:cNvPr>
          <p:cNvPicPr>
            <a:picLocks noChangeAspect="1"/>
          </p:cNvPicPr>
          <p:nvPr>
            <a:audioFile r:link="rId8"/>
            <p:extLst>
              <p:ext uri="{DAA4B4D4-6D71-4841-9C94-3DE7FCFB9230}">
                <p14:media xmlns:p14="http://schemas.microsoft.com/office/powerpoint/2010/main" r:embed="rId9"/>
              </p:ext>
            </p:extLst>
          </p:nvPr>
        </p:nvPicPr>
        <p:blipFill>
          <a:blip r:embed="rId10"/>
          <a:stretch>
            <a:fillRect/>
          </a:stretch>
        </p:blipFill>
        <p:spPr>
          <a:xfrm>
            <a:off x="-609600" y="471529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5000" advClick="0" advTm="4000">
        <p:fad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3"/>
                                        </p:tgtEl>
                                      </p:cBhvr>
                                    </p:cmd>
                                  </p:childTnLst>
                                </p:cTn>
                              </p:par>
                              <p:par>
                                <p:cTn id="7" presetID="22" presetClass="entr" presetSubtype="1"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wipe(up)">
                                      <p:cBhvr>
                                        <p:cTn id="9" dur="500"/>
                                        <p:tgtEl>
                                          <p:spTgt spid="4"/>
                                        </p:tgtEl>
                                      </p:cBhvr>
                                    </p:animEffect>
                                  </p:childTnLst>
                                </p:cTn>
                              </p:par>
                              <p:par>
                                <p:cTn id="10" presetID="22" presetClass="entr" presetSubtype="1"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53" presetClass="entr" presetSubtype="16"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par>
                                <p:cTn id="21" presetID="10"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wipe(left)">
                                      <p:cBhvr>
                                        <p:cTn id="26" dur="500"/>
                                        <p:tgtEl>
                                          <p:spTgt spid="2"/>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par>
                                <p:cTn id="30" presetID="10" presetClass="entr" presetSubtype="0"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3" repeatCount="10000" fill="hold" display="0">
                  <p:stCondLst>
                    <p:cond delay="indefinite"/>
                  </p:stCondLst>
                  <p:endCondLst>
                    <p:cond evt="onStopAudio" delay="0">
                      <p:tgtEl>
                        <p:sldTgt/>
                      </p:tgtEl>
                    </p:cond>
                  </p:endCondLst>
                </p:cTn>
                <p:tgtEl>
                  <p:spTgt spid="13"/>
                </p:tgtEl>
              </p:cMediaNode>
            </p:audio>
          </p:childTnLst>
        </p:cTn>
      </p:par>
    </p:tnLst>
    <p:bldLst>
      <p:bldP spid="3" grpId="0" bldLvl="0" animBg="1"/>
      <p:bldP spid="5" grpId="0" animBg="1"/>
      <p:bldP spid="4" grpId="0" animBg="1"/>
      <p:bldP spid="2"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4356100" y="0"/>
            <a:ext cx="3959225" cy="51435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500245" y="675640"/>
            <a:ext cx="3667760" cy="3846195"/>
          </a:xfrm>
          <a:prstGeom prst="rect">
            <a:avLst/>
          </a:prstGeom>
        </p:spPr>
        <p:txBody>
          <a:bodyPr wrap="square">
            <a:spAutoFit/>
          </a:bodyPr>
          <a:lstStyle/>
          <a:p>
            <a:pPr marL="285750" indent="-285750" fontAlgn="auto">
              <a:lnSpc>
                <a:spcPct val="100000"/>
              </a:lnSpc>
              <a:spcAft>
                <a:spcPts val="600"/>
              </a:spcAft>
              <a:buFont typeface="Arial" panose="020B0604020202020204" pitchFamily="34" charset="0"/>
              <a:buChar char="•"/>
            </a:pPr>
            <a:r>
              <a:rPr lang="en-US" sz="1600" dirty="0">
                <a:solidFill>
                  <a:schemeClr val="bg1"/>
                </a:solidFill>
                <a:latin typeface="Microsoft YaHei" panose="020B0503020204020204" pitchFamily="34" charset="-122"/>
                <a:ea typeface="Microsoft YaHei" panose="020B0503020204020204" pitchFamily="34" charset="-122"/>
              </a:rPr>
              <a:t>Sebelum masa pandemi AKI masih tinggi.</a:t>
            </a:r>
            <a:endParaRPr lang="en-US" sz="1600" dirty="0">
              <a:solidFill>
                <a:schemeClr val="bg1"/>
              </a:solidFill>
              <a:latin typeface="Microsoft YaHei" panose="020B0503020204020204" pitchFamily="34" charset="-122"/>
              <a:ea typeface="Microsoft YaHei" panose="020B0503020204020204" pitchFamily="34" charset="-122"/>
            </a:endParaRPr>
          </a:p>
          <a:p>
            <a:pPr marL="285750" indent="-285750" fontAlgn="auto">
              <a:lnSpc>
                <a:spcPct val="100000"/>
              </a:lnSpc>
              <a:spcAft>
                <a:spcPts val="600"/>
              </a:spcAft>
              <a:buFont typeface="Arial" panose="020B0604020202020204" pitchFamily="34" charset="0"/>
              <a:buChar char="•"/>
            </a:pPr>
            <a:r>
              <a:rPr lang="en-US" sz="1600" dirty="0">
                <a:solidFill>
                  <a:schemeClr val="bg1"/>
                </a:solidFill>
                <a:latin typeface="Microsoft YaHei" panose="020B0503020204020204" pitchFamily="34" charset="-122"/>
                <a:ea typeface="Microsoft YaHei" panose="020B0503020204020204" pitchFamily="34" charset="-122"/>
              </a:rPr>
              <a:t>Mortalitas akibat Covid 19 tinggi meningkat.</a:t>
            </a:r>
            <a:endParaRPr lang="en-US" sz="1600" dirty="0">
              <a:solidFill>
                <a:schemeClr val="bg1"/>
              </a:solidFill>
              <a:latin typeface="Microsoft YaHei" panose="020B0503020204020204" pitchFamily="34" charset="-122"/>
              <a:ea typeface="Microsoft YaHei" panose="020B0503020204020204" pitchFamily="34" charset="-122"/>
            </a:endParaRPr>
          </a:p>
          <a:p>
            <a:pPr marL="285750" indent="-285750" fontAlgn="auto">
              <a:lnSpc>
                <a:spcPct val="100000"/>
              </a:lnSpc>
              <a:spcAft>
                <a:spcPts val="600"/>
              </a:spcAft>
              <a:buFont typeface="Arial" panose="020B0604020202020204" pitchFamily="34" charset="0"/>
              <a:buChar char="•"/>
            </a:pPr>
            <a:r>
              <a:rPr lang="en-US" sz="1600" dirty="0">
                <a:solidFill>
                  <a:schemeClr val="bg1"/>
                </a:solidFill>
                <a:latin typeface="Microsoft YaHei" panose="020B0503020204020204" pitchFamily="34" charset="-122"/>
                <a:ea typeface="Microsoft YaHei" panose="020B0503020204020204" pitchFamily="34" charset="-122"/>
              </a:rPr>
              <a:t>Kondisi ibu hamil dan bersalin memiliki dampak lebih berat jika terpapar Covid 19</a:t>
            </a:r>
            <a:endParaRPr lang="en-US" sz="1600" dirty="0">
              <a:solidFill>
                <a:schemeClr val="bg1"/>
              </a:solidFill>
              <a:latin typeface="Microsoft YaHei" panose="020B0503020204020204" pitchFamily="34" charset="-122"/>
              <a:ea typeface="Microsoft YaHei" panose="020B0503020204020204" pitchFamily="34" charset="-122"/>
            </a:endParaRPr>
          </a:p>
          <a:p>
            <a:pPr marL="285750" indent="-285750" fontAlgn="auto">
              <a:lnSpc>
                <a:spcPct val="100000"/>
              </a:lnSpc>
              <a:spcAft>
                <a:spcPts val="600"/>
              </a:spcAft>
              <a:buFont typeface="Arial" panose="020B0604020202020204" pitchFamily="34" charset="0"/>
              <a:buChar char="•"/>
            </a:pPr>
            <a:r>
              <a:rPr lang="en-US" sz="1600" dirty="0">
                <a:solidFill>
                  <a:schemeClr val="bg1"/>
                </a:solidFill>
                <a:latin typeface="Microsoft YaHei" panose="020B0503020204020204" pitchFamily="34" charset="-122"/>
                <a:ea typeface="Microsoft YaHei" panose="020B0503020204020204" pitchFamily="34" charset="-122"/>
              </a:rPr>
              <a:t>Perlunya kesiapan bagi tempat layanan kesehatan untuk ibu bersalin.</a:t>
            </a:r>
            <a:endParaRPr lang="en-US" sz="1600" dirty="0">
              <a:solidFill>
                <a:schemeClr val="bg1"/>
              </a:solidFill>
              <a:latin typeface="Microsoft YaHei" panose="020B0503020204020204" pitchFamily="34" charset="-122"/>
              <a:ea typeface="Microsoft YaHei" panose="020B0503020204020204" pitchFamily="34" charset="-122"/>
            </a:endParaRPr>
          </a:p>
          <a:p>
            <a:pPr marL="285750" indent="-285750" fontAlgn="auto">
              <a:lnSpc>
                <a:spcPct val="100000"/>
              </a:lnSpc>
              <a:spcAft>
                <a:spcPts val="600"/>
              </a:spcAft>
              <a:buFont typeface="Arial" panose="020B0604020202020204" pitchFamily="34" charset="0"/>
              <a:buChar char="•"/>
            </a:pPr>
            <a:r>
              <a:rPr lang="en-US" sz="1600" dirty="0">
                <a:solidFill>
                  <a:schemeClr val="bg1"/>
                </a:solidFill>
                <a:latin typeface="Microsoft YaHei" panose="020B0503020204020204" pitchFamily="34" charset="-122"/>
                <a:ea typeface="Microsoft YaHei" panose="020B0503020204020204" pitchFamily="34" charset="-122"/>
              </a:rPr>
              <a:t>Memastikan penekanan potensi penularan virus Covid 19 ke ibu bersalin, keluarga, maupun petugas kesehatan. </a:t>
            </a:r>
            <a:endParaRPr lang="en-US" sz="1600" dirty="0">
              <a:solidFill>
                <a:schemeClr val="bg1"/>
              </a:solidFill>
              <a:latin typeface="Microsoft YaHei" panose="020B0503020204020204" pitchFamily="34" charset="-122"/>
              <a:ea typeface="Microsoft YaHei" panose="020B0503020204020204" pitchFamily="34" charset="-122"/>
            </a:endParaRPr>
          </a:p>
        </p:txBody>
      </p:sp>
      <p:sp>
        <p:nvSpPr>
          <p:cNvPr id="8" name="矩形 7"/>
          <p:cNvSpPr/>
          <p:nvPr/>
        </p:nvSpPr>
        <p:spPr>
          <a:xfrm>
            <a:off x="828679" y="1084937"/>
            <a:ext cx="2313305" cy="368300"/>
          </a:xfrm>
          <a:prstGeom prst="rect">
            <a:avLst/>
          </a:prstGeom>
        </p:spPr>
        <p:txBody>
          <a:bodyPr wrap="none">
            <a:spAutoFit/>
          </a:bodyPr>
          <a:lstStyle/>
          <a:p>
            <a:r>
              <a:rPr lang="zh-CN" altLang="en-US" b="1" dirty="0" smtClean="0">
                <a:solidFill>
                  <a:schemeClr val="tx1">
                    <a:lumMod val="75000"/>
                    <a:lumOff val="25000"/>
                  </a:schemeClr>
                </a:solidFill>
                <a:latin typeface="Microsoft YaHei" panose="020B0503020204020204" pitchFamily="34" charset="-122"/>
                <a:ea typeface="Microsoft YaHei" panose="020B0503020204020204" pitchFamily="34" charset="-122"/>
                <a:sym typeface="Wingdings 2" panose="05020102010507070707"/>
              </a:rPr>
              <a:t> </a:t>
            </a:r>
            <a:r>
              <a:rPr lang="en-US" altLang="zh-CN" b="1" dirty="0" smtClean="0">
                <a:solidFill>
                  <a:schemeClr val="tx1">
                    <a:lumMod val="75000"/>
                    <a:lumOff val="25000"/>
                  </a:schemeClr>
                </a:solidFill>
                <a:latin typeface="Microsoft YaHei" panose="020B0503020204020204" pitchFamily="34" charset="-122"/>
                <a:ea typeface="Microsoft YaHei" panose="020B0503020204020204" pitchFamily="34" charset="-122"/>
              </a:rPr>
              <a:t>PENDAHULUAN</a:t>
            </a:r>
            <a:endParaRPr lang="en-US" altLang="zh-CN" b="1" dirty="0" smtClean="0">
              <a:solidFill>
                <a:schemeClr val="tx1">
                  <a:lumMod val="75000"/>
                  <a:lumOff val="25000"/>
                </a:schemeClr>
              </a:solidFill>
              <a:latin typeface="Microsoft YaHei" panose="020B0503020204020204" pitchFamily="34" charset="-122"/>
              <a:ea typeface="Microsoft YaHei" panose="020B0503020204020204" pitchFamily="34" charset="-122"/>
            </a:endParaRPr>
          </a:p>
        </p:txBody>
      </p:sp>
      <p:pic>
        <p:nvPicPr>
          <p:cNvPr id="9" name="图片 8"/>
          <p:cNvPicPr>
            <a:picLocks noChangeAspect="1"/>
          </p:cNvPicPr>
          <p:nvPr/>
        </p:nvPicPr>
        <p:blipFill>
          <a:blip r:embed="rId1" cstate="print">
            <a:duotone>
              <a:prstClr val="black"/>
              <a:schemeClr val="accent5">
                <a:tint val="45000"/>
                <a:satMod val="400000"/>
              </a:schemeClr>
            </a:duotone>
            <a:extLst>
              <a:ext uri="{BEBA8EAE-BF5A-486C-A8C5-ECC9F3942E4B}">
                <a14:imgProps xmlns:a14="http://schemas.microsoft.com/office/drawing/2010/main">
                  <a14:imgLayer r:embed="rId2">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53039" y="1677319"/>
            <a:ext cx="2808390" cy="280839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0" advClick="0" advTm="4000">
        <p:fad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up)">
                                      <p:cBhvr>
                                        <p:cTn id="24"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3"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2286000" y="0"/>
            <a:ext cx="6858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片 18"/>
          <p:cNvPicPr>
            <a:picLocks noChangeAspect="1"/>
          </p:cNvPicPr>
          <p:nvPr/>
        </p:nvPicPr>
        <p:blipFill>
          <a:blip r:embed="rId1"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427980" y="4299990"/>
            <a:ext cx="4716020" cy="864120"/>
          </a:xfrm>
          <a:prstGeom prst="rect">
            <a:avLst/>
          </a:prstGeom>
        </p:spPr>
      </p:pic>
      <p:sp>
        <p:nvSpPr>
          <p:cNvPr id="5" name="矩形 3"/>
          <p:cNvSpPr/>
          <p:nvPr/>
        </p:nvSpPr>
        <p:spPr>
          <a:xfrm>
            <a:off x="0" y="0"/>
            <a:ext cx="4860040" cy="5184000"/>
          </a:xfrm>
          <a:custGeom>
            <a:avLst/>
            <a:gdLst>
              <a:gd name="connsiteX0" fmla="*/ 0 w 2915770"/>
              <a:gd name="connsiteY0" fmla="*/ 0 h 4752586"/>
              <a:gd name="connsiteX1" fmla="*/ 2915770 w 2915770"/>
              <a:gd name="connsiteY1" fmla="*/ 0 h 4752586"/>
              <a:gd name="connsiteX2" fmla="*/ 2915770 w 2915770"/>
              <a:gd name="connsiteY2" fmla="*/ 4752586 h 4752586"/>
              <a:gd name="connsiteX3" fmla="*/ 0 w 2915770"/>
              <a:gd name="connsiteY3" fmla="*/ 4752586 h 4752586"/>
              <a:gd name="connsiteX4" fmla="*/ 0 w 2915770"/>
              <a:gd name="connsiteY4" fmla="*/ 0 h 4752586"/>
              <a:gd name="connsiteX0-1" fmla="*/ 0 w 2915770"/>
              <a:gd name="connsiteY0-2" fmla="*/ 0 h 4752586"/>
              <a:gd name="connsiteX1-3" fmla="*/ 2915770 w 2915770"/>
              <a:gd name="connsiteY1-4" fmla="*/ 0 h 4752586"/>
              <a:gd name="connsiteX2-5" fmla="*/ 2915770 w 2915770"/>
              <a:gd name="connsiteY2-6" fmla="*/ 4752586 h 4752586"/>
              <a:gd name="connsiteX3-7" fmla="*/ 0 w 2915770"/>
              <a:gd name="connsiteY3-8" fmla="*/ 4752586 h 4752586"/>
              <a:gd name="connsiteX4-9" fmla="*/ 0 w 2915770"/>
              <a:gd name="connsiteY4-10" fmla="*/ 0 h 4752586"/>
              <a:gd name="connsiteX0-11" fmla="*/ 0 w 4156742"/>
              <a:gd name="connsiteY0-12" fmla="*/ 0 h 4752586"/>
              <a:gd name="connsiteX1-13" fmla="*/ 2915770 w 4156742"/>
              <a:gd name="connsiteY1-14" fmla="*/ 0 h 4752586"/>
              <a:gd name="connsiteX2-15" fmla="*/ 4156742 w 4156742"/>
              <a:gd name="connsiteY2-16" fmla="*/ 4752586 h 4752586"/>
              <a:gd name="connsiteX3-17" fmla="*/ 0 w 4156742"/>
              <a:gd name="connsiteY3-18" fmla="*/ 4752586 h 4752586"/>
              <a:gd name="connsiteX4-19" fmla="*/ 0 w 4156742"/>
              <a:gd name="connsiteY4-20" fmla="*/ 0 h 4752586"/>
              <a:gd name="connsiteX0-21" fmla="*/ 0 w 4156742"/>
              <a:gd name="connsiteY0-22" fmla="*/ 0 h 4752586"/>
              <a:gd name="connsiteX1-23" fmla="*/ 2915770 w 4156742"/>
              <a:gd name="connsiteY1-24" fmla="*/ 0 h 4752586"/>
              <a:gd name="connsiteX2-25" fmla="*/ 4156742 w 4156742"/>
              <a:gd name="connsiteY2-26" fmla="*/ 4752586 h 4752586"/>
              <a:gd name="connsiteX3-27" fmla="*/ 0 w 4156742"/>
              <a:gd name="connsiteY3-28" fmla="*/ 4752586 h 4752586"/>
              <a:gd name="connsiteX4-29" fmla="*/ 0 w 4156742"/>
              <a:gd name="connsiteY4-30" fmla="*/ 0 h 4752586"/>
              <a:gd name="connsiteX0-31" fmla="*/ 0 w 4156742"/>
              <a:gd name="connsiteY0-32" fmla="*/ 0 h 4752586"/>
              <a:gd name="connsiteX1-33" fmla="*/ 2915770 w 4156742"/>
              <a:gd name="connsiteY1-34" fmla="*/ 0 h 4752586"/>
              <a:gd name="connsiteX2-35" fmla="*/ 4156742 w 4156742"/>
              <a:gd name="connsiteY2-36" fmla="*/ 4752586 h 4752586"/>
              <a:gd name="connsiteX3-37" fmla="*/ 0 w 4156742"/>
              <a:gd name="connsiteY3-38" fmla="*/ 4752586 h 4752586"/>
              <a:gd name="connsiteX4-39" fmla="*/ 0 w 4156742"/>
              <a:gd name="connsiteY4-40" fmla="*/ 0 h 4752586"/>
              <a:gd name="connsiteX0-41" fmla="*/ 0 w 4156742"/>
              <a:gd name="connsiteY0-42" fmla="*/ 0 h 4752586"/>
              <a:gd name="connsiteX1-43" fmla="*/ 2915770 w 4156742"/>
              <a:gd name="connsiteY1-44" fmla="*/ 0 h 4752586"/>
              <a:gd name="connsiteX2-45" fmla="*/ 4156742 w 4156742"/>
              <a:gd name="connsiteY2-46" fmla="*/ 4752586 h 4752586"/>
              <a:gd name="connsiteX3-47" fmla="*/ 0 w 4156742"/>
              <a:gd name="connsiteY3-48" fmla="*/ 4752586 h 4752586"/>
              <a:gd name="connsiteX4-49" fmla="*/ 0 w 4156742"/>
              <a:gd name="connsiteY4-50" fmla="*/ 0 h 4752586"/>
              <a:gd name="connsiteX0-51" fmla="*/ 0 w 4156742"/>
              <a:gd name="connsiteY0-52" fmla="*/ 0 h 4752586"/>
              <a:gd name="connsiteX1-53" fmla="*/ 2915770 w 4156742"/>
              <a:gd name="connsiteY1-54" fmla="*/ 0 h 4752586"/>
              <a:gd name="connsiteX2-55" fmla="*/ 4156742 w 4156742"/>
              <a:gd name="connsiteY2-56" fmla="*/ 4752586 h 4752586"/>
              <a:gd name="connsiteX3-57" fmla="*/ 0 w 4156742"/>
              <a:gd name="connsiteY3-58" fmla="*/ 4752586 h 4752586"/>
              <a:gd name="connsiteX4-59" fmla="*/ 0 w 4156742"/>
              <a:gd name="connsiteY4-60" fmla="*/ 0 h 4752586"/>
              <a:gd name="connsiteX0-61" fmla="*/ 0 w 4156742"/>
              <a:gd name="connsiteY0-62" fmla="*/ 0 h 4752586"/>
              <a:gd name="connsiteX1-63" fmla="*/ 2915770 w 4156742"/>
              <a:gd name="connsiteY1-64" fmla="*/ 0 h 4752586"/>
              <a:gd name="connsiteX2-65" fmla="*/ 4156742 w 4156742"/>
              <a:gd name="connsiteY2-66" fmla="*/ 4752586 h 4752586"/>
              <a:gd name="connsiteX3-67" fmla="*/ 0 w 4156742"/>
              <a:gd name="connsiteY3-68" fmla="*/ 4752586 h 4752586"/>
              <a:gd name="connsiteX4-69" fmla="*/ 0 w 4156742"/>
              <a:gd name="connsiteY4-70" fmla="*/ 0 h 47525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156742" h="4752586">
                <a:moveTo>
                  <a:pt x="0" y="0"/>
                </a:moveTo>
                <a:lnTo>
                  <a:pt x="2915770" y="0"/>
                </a:lnTo>
                <a:cubicBezTo>
                  <a:pt x="1817607" y="1623716"/>
                  <a:pt x="2277232" y="4008245"/>
                  <a:pt x="4156742" y="4752586"/>
                </a:cubicBezTo>
                <a:lnTo>
                  <a:pt x="0" y="4752586"/>
                </a:lnTo>
                <a:lnTo>
                  <a:pt x="0" y="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3"/>
          <p:cNvSpPr/>
          <p:nvPr/>
        </p:nvSpPr>
        <p:spPr>
          <a:xfrm>
            <a:off x="0" y="0"/>
            <a:ext cx="4572000" cy="5184000"/>
          </a:xfrm>
          <a:custGeom>
            <a:avLst/>
            <a:gdLst>
              <a:gd name="connsiteX0" fmla="*/ 0 w 2915770"/>
              <a:gd name="connsiteY0" fmla="*/ 0 h 4752586"/>
              <a:gd name="connsiteX1" fmla="*/ 2915770 w 2915770"/>
              <a:gd name="connsiteY1" fmla="*/ 0 h 4752586"/>
              <a:gd name="connsiteX2" fmla="*/ 2915770 w 2915770"/>
              <a:gd name="connsiteY2" fmla="*/ 4752586 h 4752586"/>
              <a:gd name="connsiteX3" fmla="*/ 0 w 2915770"/>
              <a:gd name="connsiteY3" fmla="*/ 4752586 h 4752586"/>
              <a:gd name="connsiteX4" fmla="*/ 0 w 2915770"/>
              <a:gd name="connsiteY4" fmla="*/ 0 h 4752586"/>
              <a:gd name="connsiteX0-1" fmla="*/ 0 w 2915770"/>
              <a:gd name="connsiteY0-2" fmla="*/ 0 h 4752586"/>
              <a:gd name="connsiteX1-3" fmla="*/ 2915770 w 2915770"/>
              <a:gd name="connsiteY1-4" fmla="*/ 0 h 4752586"/>
              <a:gd name="connsiteX2-5" fmla="*/ 2915770 w 2915770"/>
              <a:gd name="connsiteY2-6" fmla="*/ 4752586 h 4752586"/>
              <a:gd name="connsiteX3-7" fmla="*/ 0 w 2915770"/>
              <a:gd name="connsiteY3-8" fmla="*/ 4752586 h 4752586"/>
              <a:gd name="connsiteX4-9" fmla="*/ 0 w 2915770"/>
              <a:gd name="connsiteY4-10" fmla="*/ 0 h 4752586"/>
              <a:gd name="connsiteX0-11" fmla="*/ 0 w 4156742"/>
              <a:gd name="connsiteY0-12" fmla="*/ 0 h 4752586"/>
              <a:gd name="connsiteX1-13" fmla="*/ 2915770 w 4156742"/>
              <a:gd name="connsiteY1-14" fmla="*/ 0 h 4752586"/>
              <a:gd name="connsiteX2-15" fmla="*/ 4156742 w 4156742"/>
              <a:gd name="connsiteY2-16" fmla="*/ 4752586 h 4752586"/>
              <a:gd name="connsiteX3-17" fmla="*/ 0 w 4156742"/>
              <a:gd name="connsiteY3-18" fmla="*/ 4752586 h 4752586"/>
              <a:gd name="connsiteX4-19" fmla="*/ 0 w 4156742"/>
              <a:gd name="connsiteY4-20" fmla="*/ 0 h 4752586"/>
              <a:gd name="connsiteX0-21" fmla="*/ 0 w 4156742"/>
              <a:gd name="connsiteY0-22" fmla="*/ 0 h 4752586"/>
              <a:gd name="connsiteX1-23" fmla="*/ 2915770 w 4156742"/>
              <a:gd name="connsiteY1-24" fmla="*/ 0 h 4752586"/>
              <a:gd name="connsiteX2-25" fmla="*/ 4156742 w 4156742"/>
              <a:gd name="connsiteY2-26" fmla="*/ 4752586 h 4752586"/>
              <a:gd name="connsiteX3-27" fmla="*/ 0 w 4156742"/>
              <a:gd name="connsiteY3-28" fmla="*/ 4752586 h 4752586"/>
              <a:gd name="connsiteX4-29" fmla="*/ 0 w 4156742"/>
              <a:gd name="connsiteY4-30" fmla="*/ 0 h 4752586"/>
              <a:gd name="connsiteX0-31" fmla="*/ 0 w 4156742"/>
              <a:gd name="connsiteY0-32" fmla="*/ 0 h 4752586"/>
              <a:gd name="connsiteX1-33" fmla="*/ 2915770 w 4156742"/>
              <a:gd name="connsiteY1-34" fmla="*/ 0 h 4752586"/>
              <a:gd name="connsiteX2-35" fmla="*/ 4156742 w 4156742"/>
              <a:gd name="connsiteY2-36" fmla="*/ 4752586 h 4752586"/>
              <a:gd name="connsiteX3-37" fmla="*/ 0 w 4156742"/>
              <a:gd name="connsiteY3-38" fmla="*/ 4752586 h 4752586"/>
              <a:gd name="connsiteX4-39" fmla="*/ 0 w 4156742"/>
              <a:gd name="connsiteY4-40" fmla="*/ 0 h 4752586"/>
              <a:gd name="connsiteX0-41" fmla="*/ 0 w 4156742"/>
              <a:gd name="connsiteY0-42" fmla="*/ 0 h 4752586"/>
              <a:gd name="connsiteX1-43" fmla="*/ 2915770 w 4156742"/>
              <a:gd name="connsiteY1-44" fmla="*/ 0 h 4752586"/>
              <a:gd name="connsiteX2-45" fmla="*/ 4156742 w 4156742"/>
              <a:gd name="connsiteY2-46" fmla="*/ 4752586 h 4752586"/>
              <a:gd name="connsiteX3-47" fmla="*/ 0 w 4156742"/>
              <a:gd name="connsiteY3-48" fmla="*/ 4752586 h 4752586"/>
              <a:gd name="connsiteX4-49" fmla="*/ 0 w 4156742"/>
              <a:gd name="connsiteY4-50" fmla="*/ 0 h 47525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156742" h="4752586">
                <a:moveTo>
                  <a:pt x="0" y="0"/>
                </a:moveTo>
                <a:lnTo>
                  <a:pt x="2915770" y="0"/>
                </a:lnTo>
                <a:cubicBezTo>
                  <a:pt x="2013126" y="1534791"/>
                  <a:pt x="2416888" y="4018125"/>
                  <a:pt x="4156742" y="4752586"/>
                </a:cubicBezTo>
                <a:lnTo>
                  <a:pt x="0" y="4752586"/>
                </a:lnTo>
                <a:lnTo>
                  <a:pt x="0" y="0"/>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323850" y="1131570"/>
            <a:ext cx="2303145" cy="953135"/>
          </a:xfrm>
          <a:prstGeom prst="rect">
            <a:avLst/>
          </a:prstGeom>
          <a:noFill/>
        </p:spPr>
        <p:txBody>
          <a:bodyPr wrap="square" rtlCol="0">
            <a:spAutoFit/>
          </a:bodyPr>
          <a:lstStyle/>
          <a:p>
            <a:pPr algn="l"/>
            <a:r>
              <a:rPr lang="en-US" altLang="zh-CN" sz="2800" b="1" dirty="0" smtClean="0">
                <a:solidFill>
                  <a:schemeClr val="bg1"/>
                </a:solidFill>
                <a:sym typeface="+mn-ea"/>
              </a:rPr>
              <a:t>Tujuan </a:t>
            </a:r>
            <a:endParaRPr lang="en-US" altLang="zh-CN" sz="2800" b="1" dirty="0" smtClean="0">
              <a:solidFill>
                <a:schemeClr val="bg1"/>
              </a:solidFill>
              <a:sym typeface="+mn-ea"/>
            </a:endParaRPr>
          </a:p>
          <a:p>
            <a:pPr algn="l"/>
            <a:r>
              <a:rPr lang="en-US" altLang="zh-CN" sz="2800" b="1" dirty="0" smtClean="0">
                <a:solidFill>
                  <a:schemeClr val="bg1"/>
                </a:solidFill>
                <a:sym typeface="+mn-ea"/>
              </a:rPr>
              <a:t>Pembelajaran</a:t>
            </a:r>
            <a:endParaRPr lang="zh-CN" altLang="en-US" sz="2800" b="1" dirty="0">
              <a:solidFill>
                <a:schemeClr val="bg1"/>
              </a:solidFill>
              <a:latin typeface="Microsoft YaHei" panose="020B0503020204020204" pitchFamily="34" charset="-122"/>
              <a:ea typeface="Microsoft YaHei" panose="020B0503020204020204" pitchFamily="34" charset="-122"/>
            </a:endParaRPr>
          </a:p>
        </p:txBody>
      </p:sp>
      <p:sp>
        <p:nvSpPr>
          <p:cNvPr id="8" name="矩形 7"/>
          <p:cNvSpPr/>
          <p:nvPr/>
        </p:nvSpPr>
        <p:spPr>
          <a:xfrm>
            <a:off x="291781" y="0"/>
            <a:ext cx="144020" cy="94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0210" y="2516491"/>
            <a:ext cx="2535509" cy="1901632"/>
          </a:xfrm>
          <a:prstGeom prst="rect">
            <a:avLst/>
          </a:prstGeom>
        </p:spPr>
      </p:pic>
      <p:grpSp>
        <p:nvGrpSpPr>
          <p:cNvPr id="13" name="组合 12"/>
          <p:cNvGrpSpPr/>
          <p:nvPr/>
        </p:nvGrpSpPr>
        <p:grpSpPr>
          <a:xfrm>
            <a:off x="3995920" y="1676324"/>
            <a:ext cx="3330965" cy="410007"/>
            <a:chOff x="3995920" y="1676324"/>
            <a:chExt cx="3330965" cy="410007"/>
          </a:xfrm>
        </p:grpSpPr>
        <p:sp>
          <p:nvSpPr>
            <p:cNvPr id="2" name="矩形 1"/>
            <p:cNvSpPr/>
            <p:nvPr/>
          </p:nvSpPr>
          <p:spPr>
            <a:xfrm>
              <a:off x="4644010" y="1676324"/>
              <a:ext cx="2682875" cy="398780"/>
            </a:xfrm>
            <a:prstGeom prst="rect">
              <a:avLst/>
            </a:prstGeom>
          </p:spPr>
          <p:txBody>
            <a:bodyPr wrap="none">
              <a:spAutoFit/>
            </a:bodyPr>
            <a:lstStyle/>
            <a:p>
              <a:r>
                <a:rPr lang="en-US" altLang="zh-CN" sz="2000" b="1" dirty="0">
                  <a:solidFill>
                    <a:schemeClr val="accent5">
                      <a:lumMod val="75000"/>
                    </a:schemeClr>
                  </a:solidFill>
                  <a:latin typeface="Microsoft YaHei" panose="020B0503020204020204" pitchFamily="34" charset="-122"/>
                  <a:ea typeface="Microsoft YaHei" panose="020B0503020204020204" pitchFamily="34" charset="-122"/>
                </a:rPr>
                <a:t>Prinsip Pencegahan</a:t>
              </a:r>
              <a:endParaRPr lang="en-US" altLang="zh-CN" sz="2000" b="1" dirty="0">
                <a:solidFill>
                  <a:schemeClr val="accent5">
                    <a:lumMod val="75000"/>
                  </a:schemeClr>
                </a:solidFill>
                <a:latin typeface="Microsoft YaHei" panose="020B0503020204020204" pitchFamily="34" charset="-122"/>
                <a:ea typeface="Microsoft YaHei" panose="020B0503020204020204" pitchFamily="34" charset="-122"/>
              </a:endParaRPr>
            </a:p>
          </p:txBody>
        </p:sp>
        <p:sp>
          <p:nvSpPr>
            <p:cNvPr id="10" name="矩形 9"/>
            <p:cNvSpPr/>
            <p:nvPr/>
          </p:nvSpPr>
          <p:spPr>
            <a:xfrm>
              <a:off x="3995920" y="1727982"/>
              <a:ext cx="576080" cy="358349"/>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Microsoft YaHei" panose="020B0503020204020204" pitchFamily="34" charset="-122"/>
                  <a:ea typeface="Microsoft YaHei" panose="020B0503020204020204" pitchFamily="34" charset="-122"/>
                </a:rPr>
                <a:t>01</a:t>
              </a:r>
              <a:endParaRPr lang="en-US" altLang="zh-CN" sz="2400" dirty="0" smtClean="0">
                <a:latin typeface="Microsoft YaHei" panose="020B0503020204020204" pitchFamily="34" charset="-122"/>
                <a:ea typeface="Microsoft YaHei" panose="020B0503020204020204" pitchFamily="34" charset="-122"/>
              </a:endParaRPr>
            </a:p>
          </p:txBody>
        </p:sp>
      </p:grpSp>
      <p:grpSp>
        <p:nvGrpSpPr>
          <p:cNvPr id="14" name="组合 13"/>
          <p:cNvGrpSpPr/>
          <p:nvPr/>
        </p:nvGrpSpPr>
        <p:grpSpPr>
          <a:xfrm>
            <a:off x="3995920" y="2252404"/>
            <a:ext cx="4615570" cy="410007"/>
            <a:chOff x="3995920" y="2252404"/>
            <a:chExt cx="4615570" cy="410007"/>
          </a:xfrm>
        </p:grpSpPr>
        <p:sp>
          <p:nvSpPr>
            <p:cNvPr id="4" name="矩形 3"/>
            <p:cNvSpPr/>
            <p:nvPr/>
          </p:nvSpPr>
          <p:spPr>
            <a:xfrm>
              <a:off x="4644010" y="2252404"/>
              <a:ext cx="3967480" cy="398780"/>
            </a:xfrm>
            <a:prstGeom prst="rect">
              <a:avLst/>
            </a:prstGeom>
          </p:spPr>
          <p:txBody>
            <a:bodyPr wrap="none">
              <a:spAutoFit/>
            </a:bodyPr>
            <a:lstStyle/>
            <a:p>
              <a:r>
                <a:rPr lang="en-US" altLang="zh-CN" sz="2000" b="1" dirty="0">
                  <a:solidFill>
                    <a:schemeClr val="accent5">
                      <a:lumMod val="75000"/>
                    </a:schemeClr>
                  </a:solidFill>
                  <a:latin typeface="Microsoft YaHei" panose="020B0503020204020204" pitchFamily="34" charset="-122"/>
                  <a:ea typeface="Microsoft YaHei" panose="020B0503020204020204" pitchFamily="34" charset="-122"/>
                </a:rPr>
                <a:t>Upaya pencegahan bagi bulin</a:t>
              </a:r>
              <a:endParaRPr lang="en-US" altLang="zh-CN" sz="2000" b="1" dirty="0">
                <a:solidFill>
                  <a:schemeClr val="accent5">
                    <a:lumMod val="75000"/>
                  </a:schemeClr>
                </a:solidFill>
                <a:latin typeface="Microsoft YaHei" panose="020B0503020204020204" pitchFamily="34" charset="-122"/>
                <a:ea typeface="Microsoft YaHei" panose="020B0503020204020204" pitchFamily="34" charset="-122"/>
              </a:endParaRPr>
            </a:p>
          </p:txBody>
        </p:sp>
        <p:sp>
          <p:nvSpPr>
            <p:cNvPr id="11" name="矩形 10"/>
            <p:cNvSpPr/>
            <p:nvPr/>
          </p:nvSpPr>
          <p:spPr>
            <a:xfrm>
              <a:off x="3995920" y="2304062"/>
              <a:ext cx="576080" cy="358349"/>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latin typeface="Microsoft YaHei" panose="020B0503020204020204" pitchFamily="34" charset="-122"/>
                  <a:ea typeface="Microsoft YaHei" panose="020B0503020204020204" pitchFamily="34" charset="-122"/>
                </a:rPr>
                <a:t>02</a:t>
              </a:r>
              <a:endParaRPr lang="en-US" altLang="zh-CN" sz="2000" dirty="0" smtClean="0">
                <a:latin typeface="Microsoft YaHei" panose="020B0503020204020204" pitchFamily="34" charset="-122"/>
                <a:ea typeface="Microsoft YaHei" panose="020B0503020204020204" pitchFamily="34" charset="-122"/>
              </a:endParaRPr>
            </a:p>
          </p:txBody>
        </p:sp>
      </p:grpSp>
      <p:grpSp>
        <p:nvGrpSpPr>
          <p:cNvPr id="15" name="组合 14"/>
          <p:cNvGrpSpPr/>
          <p:nvPr/>
        </p:nvGrpSpPr>
        <p:grpSpPr>
          <a:xfrm>
            <a:off x="3995920" y="2828484"/>
            <a:ext cx="4085980" cy="410007"/>
            <a:chOff x="3995920" y="2828484"/>
            <a:chExt cx="4085980" cy="410007"/>
          </a:xfrm>
        </p:grpSpPr>
        <p:sp>
          <p:nvSpPr>
            <p:cNvPr id="3" name="矩形 2"/>
            <p:cNvSpPr/>
            <p:nvPr/>
          </p:nvSpPr>
          <p:spPr>
            <a:xfrm>
              <a:off x="4644010" y="2828484"/>
              <a:ext cx="3437890" cy="398780"/>
            </a:xfrm>
            <a:prstGeom prst="rect">
              <a:avLst/>
            </a:prstGeom>
          </p:spPr>
          <p:txBody>
            <a:bodyPr wrap="none">
              <a:spAutoFit/>
            </a:bodyPr>
            <a:lstStyle/>
            <a:p>
              <a:r>
                <a:rPr lang="en-US" altLang="zh-CN" sz="2000" b="1" dirty="0">
                  <a:solidFill>
                    <a:schemeClr val="accent5">
                      <a:lumMod val="75000"/>
                    </a:schemeClr>
                  </a:solidFill>
                  <a:latin typeface="Microsoft YaHei" panose="020B0503020204020204" pitchFamily="34" charset="-122"/>
                  <a:ea typeface="Microsoft YaHei" panose="020B0503020204020204" pitchFamily="34" charset="-122"/>
                </a:rPr>
                <a:t>Persalinan Masa Pandemi</a:t>
              </a:r>
              <a:endParaRPr lang="en-US" altLang="zh-CN" sz="2000" b="1" dirty="0">
                <a:solidFill>
                  <a:schemeClr val="accent5">
                    <a:lumMod val="75000"/>
                  </a:schemeClr>
                </a:solidFill>
                <a:latin typeface="Microsoft YaHei" panose="020B0503020204020204" pitchFamily="34" charset="-122"/>
                <a:ea typeface="Microsoft YaHei" panose="020B0503020204020204" pitchFamily="34" charset="-122"/>
              </a:endParaRPr>
            </a:p>
          </p:txBody>
        </p:sp>
        <p:sp>
          <p:nvSpPr>
            <p:cNvPr id="12" name="矩形 11"/>
            <p:cNvSpPr/>
            <p:nvPr/>
          </p:nvSpPr>
          <p:spPr>
            <a:xfrm>
              <a:off x="3995920" y="2880142"/>
              <a:ext cx="576080" cy="358349"/>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latin typeface="Microsoft YaHei" panose="020B0503020204020204" pitchFamily="34" charset="-122"/>
                  <a:ea typeface="Microsoft YaHei" panose="020B0503020204020204" pitchFamily="34" charset="-122"/>
                </a:rPr>
                <a:t>03</a:t>
              </a:r>
              <a:endParaRPr lang="en-US" altLang="zh-CN" sz="2000" dirty="0" smtClean="0">
                <a:latin typeface="Microsoft YaHei" panose="020B0503020204020204" pitchFamily="34" charset="-122"/>
                <a:ea typeface="Microsoft YaHei" panose="020B0503020204020204" pitchFamily="34" charset="-122"/>
              </a:endParaRPr>
            </a:p>
          </p:txBody>
        </p:sp>
      </p:grpSp>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93744" y="3258260"/>
            <a:ext cx="2714886" cy="1905850"/>
          </a:xfrm>
          <a:prstGeom prst="rect">
            <a:avLst/>
          </a:prstGeom>
          <a:effectLst>
            <a:softEdge rad="635000"/>
          </a:effectLst>
        </p:spPr>
      </p:pic>
    </p:spTree>
  </p:cSld>
  <p:clrMapOvr>
    <a:masterClrMapping/>
  </p:clrMapOvr>
  <mc:AlternateContent xmlns:mc="http://schemas.openxmlformats.org/markup-compatibility/2006">
    <mc:Choice xmlns:p14="http://schemas.microsoft.com/office/powerpoint/2010/main" Requires="p14">
      <p:transition spd="slow" p14:dur="10000" advClick="0" advTm="4000">
        <p:fad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22" presetClass="entr" presetSubtype="4"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down)">
                                      <p:cBhvr>
                                        <p:cTn id="21" dur="500"/>
                                        <p:tgtEl>
                                          <p:spTgt spid="1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left)">
                                      <p:cBhvr>
                                        <p:cTn id="31" dur="500"/>
                                        <p:tgtEl>
                                          <p:spTgt spid="14"/>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left)">
                                      <p:cBhvr>
                                        <p:cTn id="3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0"/>
            <a:ext cx="9144000" cy="5184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1" cstate="print">
            <a:biLevel thresh="25000"/>
            <a:extLst>
              <a:ext uri="{28A0092B-C50C-407E-A947-70E740481C1C}">
                <a14:useLocalDpi xmlns:a14="http://schemas.microsoft.com/office/drawing/2010/main" val="0"/>
              </a:ext>
            </a:extLst>
          </a:blip>
          <a:stretch>
            <a:fillRect/>
          </a:stretch>
        </p:blipFill>
        <p:spPr>
          <a:xfrm>
            <a:off x="4427980" y="4299990"/>
            <a:ext cx="4716020" cy="864120"/>
          </a:xfrm>
          <a:prstGeom prst="rect">
            <a:avLst/>
          </a:prstGeom>
        </p:spPr>
      </p:pic>
      <p:sp>
        <p:nvSpPr>
          <p:cNvPr id="2" name="矩形 3"/>
          <p:cNvSpPr/>
          <p:nvPr/>
        </p:nvSpPr>
        <p:spPr>
          <a:xfrm>
            <a:off x="0" y="0"/>
            <a:ext cx="4860040" cy="5184000"/>
          </a:xfrm>
          <a:custGeom>
            <a:avLst/>
            <a:gdLst>
              <a:gd name="connsiteX0" fmla="*/ 0 w 2915770"/>
              <a:gd name="connsiteY0" fmla="*/ 0 h 4752586"/>
              <a:gd name="connsiteX1" fmla="*/ 2915770 w 2915770"/>
              <a:gd name="connsiteY1" fmla="*/ 0 h 4752586"/>
              <a:gd name="connsiteX2" fmla="*/ 2915770 w 2915770"/>
              <a:gd name="connsiteY2" fmla="*/ 4752586 h 4752586"/>
              <a:gd name="connsiteX3" fmla="*/ 0 w 2915770"/>
              <a:gd name="connsiteY3" fmla="*/ 4752586 h 4752586"/>
              <a:gd name="connsiteX4" fmla="*/ 0 w 2915770"/>
              <a:gd name="connsiteY4" fmla="*/ 0 h 4752586"/>
              <a:gd name="connsiteX0-1" fmla="*/ 0 w 2915770"/>
              <a:gd name="connsiteY0-2" fmla="*/ 0 h 4752586"/>
              <a:gd name="connsiteX1-3" fmla="*/ 2915770 w 2915770"/>
              <a:gd name="connsiteY1-4" fmla="*/ 0 h 4752586"/>
              <a:gd name="connsiteX2-5" fmla="*/ 2915770 w 2915770"/>
              <a:gd name="connsiteY2-6" fmla="*/ 4752586 h 4752586"/>
              <a:gd name="connsiteX3-7" fmla="*/ 0 w 2915770"/>
              <a:gd name="connsiteY3-8" fmla="*/ 4752586 h 4752586"/>
              <a:gd name="connsiteX4-9" fmla="*/ 0 w 2915770"/>
              <a:gd name="connsiteY4-10" fmla="*/ 0 h 4752586"/>
              <a:gd name="connsiteX0-11" fmla="*/ 0 w 4156742"/>
              <a:gd name="connsiteY0-12" fmla="*/ 0 h 4752586"/>
              <a:gd name="connsiteX1-13" fmla="*/ 2915770 w 4156742"/>
              <a:gd name="connsiteY1-14" fmla="*/ 0 h 4752586"/>
              <a:gd name="connsiteX2-15" fmla="*/ 4156742 w 4156742"/>
              <a:gd name="connsiteY2-16" fmla="*/ 4752586 h 4752586"/>
              <a:gd name="connsiteX3-17" fmla="*/ 0 w 4156742"/>
              <a:gd name="connsiteY3-18" fmla="*/ 4752586 h 4752586"/>
              <a:gd name="connsiteX4-19" fmla="*/ 0 w 4156742"/>
              <a:gd name="connsiteY4-20" fmla="*/ 0 h 4752586"/>
              <a:gd name="connsiteX0-21" fmla="*/ 0 w 4156742"/>
              <a:gd name="connsiteY0-22" fmla="*/ 0 h 4752586"/>
              <a:gd name="connsiteX1-23" fmla="*/ 2915770 w 4156742"/>
              <a:gd name="connsiteY1-24" fmla="*/ 0 h 4752586"/>
              <a:gd name="connsiteX2-25" fmla="*/ 4156742 w 4156742"/>
              <a:gd name="connsiteY2-26" fmla="*/ 4752586 h 4752586"/>
              <a:gd name="connsiteX3-27" fmla="*/ 0 w 4156742"/>
              <a:gd name="connsiteY3-28" fmla="*/ 4752586 h 4752586"/>
              <a:gd name="connsiteX4-29" fmla="*/ 0 w 4156742"/>
              <a:gd name="connsiteY4-30" fmla="*/ 0 h 4752586"/>
              <a:gd name="connsiteX0-31" fmla="*/ 0 w 4156742"/>
              <a:gd name="connsiteY0-32" fmla="*/ 0 h 4752586"/>
              <a:gd name="connsiteX1-33" fmla="*/ 2915770 w 4156742"/>
              <a:gd name="connsiteY1-34" fmla="*/ 0 h 4752586"/>
              <a:gd name="connsiteX2-35" fmla="*/ 4156742 w 4156742"/>
              <a:gd name="connsiteY2-36" fmla="*/ 4752586 h 4752586"/>
              <a:gd name="connsiteX3-37" fmla="*/ 0 w 4156742"/>
              <a:gd name="connsiteY3-38" fmla="*/ 4752586 h 4752586"/>
              <a:gd name="connsiteX4-39" fmla="*/ 0 w 4156742"/>
              <a:gd name="connsiteY4-40" fmla="*/ 0 h 4752586"/>
              <a:gd name="connsiteX0-41" fmla="*/ 0 w 4156742"/>
              <a:gd name="connsiteY0-42" fmla="*/ 0 h 4752586"/>
              <a:gd name="connsiteX1-43" fmla="*/ 2915770 w 4156742"/>
              <a:gd name="connsiteY1-44" fmla="*/ 0 h 4752586"/>
              <a:gd name="connsiteX2-45" fmla="*/ 4156742 w 4156742"/>
              <a:gd name="connsiteY2-46" fmla="*/ 4752586 h 4752586"/>
              <a:gd name="connsiteX3-47" fmla="*/ 0 w 4156742"/>
              <a:gd name="connsiteY3-48" fmla="*/ 4752586 h 4752586"/>
              <a:gd name="connsiteX4-49" fmla="*/ 0 w 4156742"/>
              <a:gd name="connsiteY4-50" fmla="*/ 0 h 4752586"/>
              <a:gd name="connsiteX0-51" fmla="*/ 0 w 4156742"/>
              <a:gd name="connsiteY0-52" fmla="*/ 0 h 4752586"/>
              <a:gd name="connsiteX1-53" fmla="*/ 2915770 w 4156742"/>
              <a:gd name="connsiteY1-54" fmla="*/ 0 h 4752586"/>
              <a:gd name="connsiteX2-55" fmla="*/ 4156742 w 4156742"/>
              <a:gd name="connsiteY2-56" fmla="*/ 4752586 h 4752586"/>
              <a:gd name="connsiteX3-57" fmla="*/ 0 w 4156742"/>
              <a:gd name="connsiteY3-58" fmla="*/ 4752586 h 4752586"/>
              <a:gd name="connsiteX4-59" fmla="*/ 0 w 4156742"/>
              <a:gd name="connsiteY4-60" fmla="*/ 0 h 4752586"/>
              <a:gd name="connsiteX0-61" fmla="*/ 0 w 4156742"/>
              <a:gd name="connsiteY0-62" fmla="*/ 0 h 4752586"/>
              <a:gd name="connsiteX1-63" fmla="*/ 2915770 w 4156742"/>
              <a:gd name="connsiteY1-64" fmla="*/ 0 h 4752586"/>
              <a:gd name="connsiteX2-65" fmla="*/ 4156742 w 4156742"/>
              <a:gd name="connsiteY2-66" fmla="*/ 4752586 h 4752586"/>
              <a:gd name="connsiteX3-67" fmla="*/ 0 w 4156742"/>
              <a:gd name="connsiteY3-68" fmla="*/ 4752586 h 4752586"/>
              <a:gd name="connsiteX4-69" fmla="*/ 0 w 4156742"/>
              <a:gd name="connsiteY4-70" fmla="*/ 0 h 47525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156742" h="4752586">
                <a:moveTo>
                  <a:pt x="0" y="0"/>
                </a:moveTo>
                <a:lnTo>
                  <a:pt x="2915770" y="0"/>
                </a:lnTo>
                <a:cubicBezTo>
                  <a:pt x="1817607" y="1623716"/>
                  <a:pt x="2277232" y="4008245"/>
                  <a:pt x="4156742" y="4752586"/>
                </a:cubicBezTo>
                <a:lnTo>
                  <a:pt x="0" y="4752586"/>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3"/>
          <p:cNvSpPr/>
          <p:nvPr/>
        </p:nvSpPr>
        <p:spPr>
          <a:xfrm>
            <a:off x="0" y="0"/>
            <a:ext cx="4572000" cy="5184000"/>
          </a:xfrm>
          <a:custGeom>
            <a:avLst/>
            <a:gdLst>
              <a:gd name="connsiteX0" fmla="*/ 0 w 2915770"/>
              <a:gd name="connsiteY0" fmla="*/ 0 h 4752586"/>
              <a:gd name="connsiteX1" fmla="*/ 2915770 w 2915770"/>
              <a:gd name="connsiteY1" fmla="*/ 0 h 4752586"/>
              <a:gd name="connsiteX2" fmla="*/ 2915770 w 2915770"/>
              <a:gd name="connsiteY2" fmla="*/ 4752586 h 4752586"/>
              <a:gd name="connsiteX3" fmla="*/ 0 w 2915770"/>
              <a:gd name="connsiteY3" fmla="*/ 4752586 h 4752586"/>
              <a:gd name="connsiteX4" fmla="*/ 0 w 2915770"/>
              <a:gd name="connsiteY4" fmla="*/ 0 h 4752586"/>
              <a:gd name="connsiteX0-1" fmla="*/ 0 w 2915770"/>
              <a:gd name="connsiteY0-2" fmla="*/ 0 h 4752586"/>
              <a:gd name="connsiteX1-3" fmla="*/ 2915770 w 2915770"/>
              <a:gd name="connsiteY1-4" fmla="*/ 0 h 4752586"/>
              <a:gd name="connsiteX2-5" fmla="*/ 2915770 w 2915770"/>
              <a:gd name="connsiteY2-6" fmla="*/ 4752586 h 4752586"/>
              <a:gd name="connsiteX3-7" fmla="*/ 0 w 2915770"/>
              <a:gd name="connsiteY3-8" fmla="*/ 4752586 h 4752586"/>
              <a:gd name="connsiteX4-9" fmla="*/ 0 w 2915770"/>
              <a:gd name="connsiteY4-10" fmla="*/ 0 h 4752586"/>
              <a:gd name="connsiteX0-11" fmla="*/ 0 w 4156742"/>
              <a:gd name="connsiteY0-12" fmla="*/ 0 h 4752586"/>
              <a:gd name="connsiteX1-13" fmla="*/ 2915770 w 4156742"/>
              <a:gd name="connsiteY1-14" fmla="*/ 0 h 4752586"/>
              <a:gd name="connsiteX2-15" fmla="*/ 4156742 w 4156742"/>
              <a:gd name="connsiteY2-16" fmla="*/ 4752586 h 4752586"/>
              <a:gd name="connsiteX3-17" fmla="*/ 0 w 4156742"/>
              <a:gd name="connsiteY3-18" fmla="*/ 4752586 h 4752586"/>
              <a:gd name="connsiteX4-19" fmla="*/ 0 w 4156742"/>
              <a:gd name="connsiteY4-20" fmla="*/ 0 h 4752586"/>
              <a:gd name="connsiteX0-21" fmla="*/ 0 w 4156742"/>
              <a:gd name="connsiteY0-22" fmla="*/ 0 h 4752586"/>
              <a:gd name="connsiteX1-23" fmla="*/ 2915770 w 4156742"/>
              <a:gd name="connsiteY1-24" fmla="*/ 0 h 4752586"/>
              <a:gd name="connsiteX2-25" fmla="*/ 4156742 w 4156742"/>
              <a:gd name="connsiteY2-26" fmla="*/ 4752586 h 4752586"/>
              <a:gd name="connsiteX3-27" fmla="*/ 0 w 4156742"/>
              <a:gd name="connsiteY3-28" fmla="*/ 4752586 h 4752586"/>
              <a:gd name="connsiteX4-29" fmla="*/ 0 w 4156742"/>
              <a:gd name="connsiteY4-30" fmla="*/ 0 h 4752586"/>
              <a:gd name="connsiteX0-31" fmla="*/ 0 w 4156742"/>
              <a:gd name="connsiteY0-32" fmla="*/ 0 h 4752586"/>
              <a:gd name="connsiteX1-33" fmla="*/ 2915770 w 4156742"/>
              <a:gd name="connsiteY1-34" fmla="*/ 0 h 4752586"/>
              <a:gd name="connsiteX2-35" fmla="*/ 4156742 w 4156742"/>
              <a:gd name="connsiteY2-36" fmla="*/ 4752586 h 4752586"/>
              <a:gd name="connsiteX3-37" fmla="*/ 0 w 4156742"/>
              <a:gd name="connsiteY3-38" fmla="*/ 4752586 h 4752586"/>
              <a:gd name="connsiteX4-39" fmla="*/ 0 w 4156742"/>
              <a:gd name="connsiteY4-40" fmla="*/ 0 h 4752586"/>
              <a:gd name="connsiteX0-41" fmla="*/ 0 w 4156742"/>
              <a:gd name="connsiteY0-42" fmla="*/ 0 h 4752586"/>
              <a:gd name="connsiteX1-43" fmla="*/ 2915770 w 4156742"/>
              <a:gd name="connsiteY1-44" fmla="*/ 0 h 4752586"/>
              <a:gd name="connsiteX2-45" fmla="*/ 4156742 w 4156742"/>
              <a:gd name="connsiteY2-46" fmla="*/ 4752586 h 4752586"/>
              <a:gd name="connsiteX3-47" fmla="*/ 0 w 4156742"/>
              <a:gd name="connsiteY3-48" fmla="*/ 4752586 h 4752586"/>
              <a:gd name="connsiteX4-49" fmla="*/ 0 w 4156742"/>
              <a:gd name="connsiteY4-50" fmla="*/ 0 h 47525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156742" h="4752586">
                <a:moveTo>
                  <a:pt x="0" y="0"/>
                </a:moveTo>
                <a:lnTo>
                  <a:pt x="2915770" y="0"/>
                </a:lnTo>
                <a:cubicBezTo>
                  <a:pt x="2013126" y="1534791"/>
                  <a:pt x="2416888" y="4018125"/>
                  <a:pt x="4156742" y="4752586"/>
                </a:cubicBezTo>
                <a:lnTo>
                  <a:pt x="0" y="4752586"/>
                </a:lnTo>
                <a:lnTo>
                  <a:pt x="0" y="0"/>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446780" y="2139950"/>
            <a:ext cx="4794250" cy="694055"/>
          </a:xfrm>
          <a:prstGeom prst="rect">
            <a:avLst/>
          </a:prstGeom>
        </p:spPr>
        <p:txBody>
          <a:bodyPr wrap="square">
            <a:spAutoFit/>
          </a:bodyPr>
          <a:lstStyle/>
          <a:p>
            <a:pPr algn="ctr">
              <a:lnSpc>
                <a:spcPct val="140000"/>
              </a:lnSpc>
            </a:pPr>
            <a:r>
              <a:rPr lang="en-US" altLang="zh-CN" sz="2800" b="1" dirty="0">
                <a:solidFill>
                  <a:schemeClr val="bg1"/>
                </a:solidFill>
                <a:latin typeface="Microsoft YaHei" panose="020B0503020204020204" pitchFamily="34" charset="-122"/>
                <a:ea typeface="Microsoft YaHei" panose="020B0503020204020204" pitchFamily="34" charset="-122"/>
              </a:rPr>
              <a:t>Prensip Pencegahan</a:t>
            </a:r>
            <a:endParaRPr lang="en-US" altLang="zh-CN" sz="2800" b="1" dirty="0">
              <a:solidFill>
                <a:schemeClr val="bg1"/>
              </a:solidFill>
              <a:latin typeface="Microsoft YaHei" panose="020B0503020204020204" pitchFamily="34" charset="-122"/>
              <a:ea typeface="Microsoft YaHei" panose="020B0503020204020204" pitchFamily="34" charset="-122"/>
            </a:endParaRPr>
          </a:p>
        </p:txBody>
      </p:sp>
      <p:pic>
        <p:nvPicPr>
          <p:cNvPr id="5" name="图片 4"/>
          <p:cNvPicPr>
            <a:picLocks noChangeAspect="1"/>
          </p:cNvPicPr>
          <p:nvPr/>
        </p:nvPicPr>
        <p:blipFill>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0210" y="2516491"/>
            <a:ext cx="2535509" cy="1901632"/>
          </a:xfrm>
          <a:prstGeom prst="rect">
            <a:avLst/>
          </a:prstGeom>
        </p:spPr>
      </p:pic>
      <p:sp>
        <p:nvSpPr>
          <p:cNvPr id="7" name="TextBox 6"/>
          <p:cNvSpPr txBox="1"/>
          <p:nvPr/>
        </p:nvSpPr>
        <p:spPr>
          <a:xfrm>
            <a:off x="5591534" y="1059540"/>
            <a:ext cx="889987" cy="1015663"/>
          </a:xfrm>
          <a:prstGeom prst="rect">
            <a:avLst/>
          </a:prstGeom>
          <a:noFill/>
        </p:spPr>
        <p:txBody>
          <a:bodyPr wrap="none" rtlCol="0">
            <a:spAutoFit/>
          </a:bodyPr>
          <a:lstStyle/>
          <a:p>
            <a:pPr algn="ctr"/>
            <a:r>
              <a:rPr lang="en-US" altLang="zh-CN" sz="6000" dirty="0" smtClean="0">
                <a:solidFill>
                  <a:schemeClr val="bg1"/>
                </a:solidFill>
                <a:latin typeface="Impact" panose="020B0806030902050204" pitchFamily="34" charset="0"/>
                <a:ea typeface="Microsoft YaHei" panose="020B0503020204020204" pitchFamily="34" charset="-122"/>
              </a:rPr>
              <a:t>01</a:t>
            </a:r>
            <a:endParaRPr lang="zh-CN" altLang="en-US" sz="6000" dirty="0">
              <a:solidFill>
                <a:schemeClr val="bg1"/>
              </a:solidFill>
              <a:latin typeface="Impact" panose="020B0806030902050204" pitchFamily="34" charset="0"/>
              <a:ea typeface="Microsoft YaHei" panose="020B0503020204020204" pitchFamily="34" charset="-122"/>
            </a:endParaRPr>
          </a:p>
        </p:txBody>
      </p:sp>
      <p:sp>
        <p:nvSpPr>
          <p:cNvPr id="9" name="TextBox 8"/>
          <p:cNvSpPr txBox="1"/>
          <p:nvPr/>
        </p:nvSpPr>
        <p:spPr>
          <a:xfrm>
            <a:off x="9396670" y="4227980"/>
            <a:ext cx="242374" cy="369332"/>
          </a:xfrm>
          <a:prstGeom prst="rect">
            <a:avLst/>
          </a:prstGeom>
          <a:noFill/>
        </p:spPr>
        <p:txBody>
          <a:bodyPr wrap="none" rtlCol="0">
            <a:spAutoFit/>
          </a:bodyPr>
          <a:lstStyle/>
          <a:p>
            <a:r>
              <a:rPr lang="en-US" altLang="zh-CN" dirty="0" smtClean="0"/>
              <a:t>.</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4000">
        <p:fad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22" presetClass="entr" presetSubtype="4"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1500"/>
                                  </p:stCondLst>
                                  <p:childTnLst>
                                    <p:animEffect transition="out" filter="fade">
                                      <p:cBhvr>
                                        <p:cTn id="26" dur="500"/>
                                        <p:tgtEl>
                                          <p:spTgt spid="9"/>
                                        </p:tgtEl>
                                      </p:cBhvr>
                                    </p:animEffect>
                                    <p:set>
                                      <p:cBhvr>
                                        <p:cTn id="27"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55470" y="245658"/>
            <a:ext cx="2906395" cy="429895"/>
          </a:xfrm>
          <a:prstGeom prst="rect">
            <a:avLst/>
          </a:prstGeom>
        </p:spPr>
        <p:txBody>
          <a:bodyPr wrap="none">
            <a:spAutoFit/>
          </a:bodyPr>
          <a:lstStyle/>
          <a:p>
            <a:r>
              <a:rPr lang="en-US" altLang="zh-CN" sz="2200" b="1" dirty="0">
                <a:solidFill>
                  <a:schemeClr val="accent5">
                    <a:lumMod val="75000"/>
                  </a:schemeClr>
                </a:solidFill>
                <a:latin typeface="Microsoft YaHei" panose="020B0503020204020204" pitchFamily="34" charset="-122"/>
                <a:ea typeface="Microsoft YaHei" panose="020B0503020204020204" pitchFamily="34" charset="-122"/>
              </a:rPr>
              <a:t>Pencegahan Umum</a:t>
            </a:r>
            <a:endParaRPr lang="en-US" altLang="zh-CN" sz="2200" b="1" dirty="0">
              <a:solidFill>
                <a:schemeClr val="accent5">
                  <a:lumMod val="75000"/>
                </a:schemeClr>
              </a:solidFill>
              <a:latin typeface="Microsoft YaHei" panose="020B0503020204020204" pitchFamily="34" charset="-122"/>
              <a:ea typeface="Microsoft YaHei" panose="020B0503020204020204" pitchFamily="34" charset="-122"/>
            </a:endParaRPr>
          </a:p>
        </p:txBody>
      </p:sp>
      <p:sp>
        <p:nvSpPr>
          <p:cNvPr id="4" name="矩形 3"/>
          <p:cNvSpPr/>
          <p:nvPr/>
        </p:nvSpPr>
        <p:spPr>
          <a:xfrm>
            <a:off x="2364740" y="1052830"/>
            <a:ext cx="4367530" cy="1383665"/>
          </a:xfrm>
          <a:prstGeom prst="rect">
            <a:avLst/>
          </a:prstGeom>
        </p:spPr>
        <p:txBody>
          <a:bodyPr wrap="square">
            <a:spAutoFit/>
          </a:bodyPr>
          <a:lstStyle/>
          <a:p>
            <a:pPr indent="0">
              <a:lnSpc>
                <a:spcPct val="100000"/>
              </a:lnSpc>
            </a:pPr>
            <a:r>
              <a:rPr sz="1400" dirty="0">
                <a:latin typeface="Microsoft YaHei" panose="020B0503020204020204" pitchFamily="34" charset="-122"/>
                <a:ea typeface="Microsoft YaHei" panose="020B0503020204020204" pitchFamily="34" charset="-122"/>
              </a:rPr>
              <a:t>Maintain hand hygiene. Wash hands with running water after coughing or sneezing, when caring for patients, before meals, after using stools, when hands are dirty, after handling animals or animal waste, or use alcohol-free hand sanitizer.</a:t>
            </a:r>
            <a:endParaRPr sz="1400" dirty="0">
              <a:latin typeface="Microsoft YaHei" panose="020B0503020204020204" pitchFamily="34" charset="-122"/>
              <a:ea typeface="Microsoft YaHei" panose="020B0503020204020204" pitchFamily="34" charset="-122"/>
            </a:endParaRPr>
          </a:p>
        </p:txBody>
      </p:sp>
      <p:sp>
        <p:nvSpPr>
          <p:cNvPr id="5" name="矩形 4"/>
          <p:cNvSpPr/>
          <p:nvPr/>
        </p:nvSpPr>
        <p:spPr>
          <a:xfrm>
            <a:off x="827405" y="916305"/>
            <a:ext cx="1242695" cy="11696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Microsoft YaHei" panose="020B0503020204020204" pitchFamily="34" charset="-122"/>
                <a:ea typeface="Microsoft YaHei" panose="020B0503020204020204" pitchFamily="34" charset="-122"/>
              </a:rPr>
              <a:t>Wash hands</a:t>
            </a:r>
            <a:endParaRPr lang="en-US" altLang="zh-CN" sz="1600" dirty="0">
              <a:latin typeface="Microsoft YaHei" panose="020B0503020204020204" pitchFamily="34" charset="-122"/>
              <a:ea typeface="Microsoft YaHei" panose="020B0503020204020204" pitchFamily="34" charset="-122"/>
            </a:endParaRPr>
          </a:p>
        </p:txBody>
      </p:sp>
      <p:sp>
        <p:nvSpPr>
          <p:cNvPr id="6" name="矩形 5"/>
          <p:cNvSpPr/>
          <p:nvPr/>
        </p:nvSpPr>
        <p:spPr>
          <a:xfrm>
            <a:off x="827405" y="2860040"/>
            <a:ext cx="1242695" cy="95440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lnSpc>
                <a:spcPct val="100000"/>
              </a:lnSpc>
            </a:pPr>
            <a:r>
              <a:rPr lang="en-US" altLang="zh-CN" sz="1600" dirty="0" smtClean="0">
                <a:latin typeface="Microsoft YaHei" panose="020B0503020204020204" pitchFamily="34" charset="-122"/>
                <a:ea typeface="Microsoft YaHei" panose="020B0503020204020204" pitchFamily="34" charset="-122"/>
              </a:rPr>
              <a:t>Wear masks</a:t>
            </a:r>
            <a:endParaRPr lang="en-US" altLang="zh-CN" sz="1600" dirty="0">
              <a:latin typeface="Microsoft YaHei" panose="020B0503020204020204" pitchFamily="34" charset="-122"/>
              <a:ea typeface="Microsoft YaHei" panose="020B0503020204020204" pitchFamily="34" charset="-122"/>
            </a:endParaRPr>
          </a:p>
        </p:txBody>
      </p:sp>
      <p:sp>
        <p:nvSpPr>
          <p:cNvPr id="7" name="矩形 6"/>
          <p:cNvSpPr/>
          <p:nvPr/>
        </p:nvSpPr>
        <p:spPr>
          <a:xfrm>
            <a:off x="2339975" y="2932430"/>
            <a:ext cx="5995670" cy="1599565"/>
          </a:xfrm>
          <a:prstGeom prst="rect">
            <a:avLst/>
          </a:prstGeom>
        </p:spPr>
        <p:txBody>
          <a:bodyPr wrap="square">
            <a:spAutoFit/>
          </a:bodyPr>
          <a:lstStyle/>
          <a:p>
            <a:pPr marL="171450" indent="-171450">
              <a:lnSpc>
                <a:spcPct val="100000"/>
              </a:lnSpc>
              <a:buFont typeface="Arial" panose="020B0604020202020204" pitchFamily="34" charset="0"/>
              <a:buChar char="•"/>
            </a:pPr>
            <a:r>
              <a:rPr lang="en-US" sz="1400" dirty="0">
                <a:latin typeface="Microsoft YaHei" panose="020B0503020204020204" pitchFamily="34" charset="-122"/>
                <a:ea typeface="Microsoft YaHei" panose="020B0503020204020204" pitchFamily="34" charset="-122"/>
              </a:rPr>
              <a:t>Pakailah masker secara tepat</a:t>
            </a:r>
            <a:endParaRPr lang="en-US" sz="1400" dirty="0">
              <a:latin typeface="Microsoft YaHei" panose="020B0503020204020204" pitchFamily="34" charset="-122"/>
              <a:ea typeface="Microsoft YaHei" panose="020B0503020204020204" pitchFamily="34" charset="-122"/>
            </a:endParaRPr>
          </a:p>
          <a:p>
            <a:pPr marL="171450" indent="-171450">
              <a:lnSpc>
                <a:spcPct val="100000"/>
              </a:lnSpc>
              <a:buFont typeface="Arial" panose="020B0604020202020204" pitchFamily="34" charset="0"/>
              <a:buChar char="•"/>
            </a:pPr>
            <a:r>
              <a:rPr lang="en-US" sz="1400" dirty="0">
                <a:latin typeface="Microsoft YaHei" panose="020B0503020204020204" pitchFamily="34" charset="-122"/>
                <a:ea typeface="Microsoft YaHei" panose="020B0503020204020204" pitchFamily="34" charset="-122"/>
              </a:rPr>
              <a:t>Ibu sakit dan saat bersalin menggunakan masker medis</a:t>
            </a:r>
            <a:endParaRPr lang="en-US" sz="1400" dirty="0">
              <a:latin typeface="Microsoft YaHei" panose="020B0503020204020204" pitchFamily="34" charset="-122"/>
              <a:ea typeface="Microsoft YaHei" panose="020B0503020204020204" pitchFamily="34" charset="-122"/>
            </a:endParaRPr>
          </a:p>
          <a:p>
            <a:pPr marL="171450" indent="-171450">
              <a:lnSpc>
                <a:spcPct val="100000"/>
              </a:lnSpc>
              <a:buFont typeface="Arial" panose="020B0604020202020204" pitchFamily="34" charset="0"/>
              <a:buChar char="•"/>
            </a:pPr>
            <a:r>
              <a:rPr lang="en-US" sz="1400" dirty="0">
                <a:latin typeface="Microsoft YaHei" panose="020B0503020204020204" pitchFamily="34" charset="-122"/>
                <a:ea typeface="Microsoft YaHei" panose="020B0503020204020204" pitchFamily="34" charset="-122"/>
              </a:rPr>
              <a:t>Ibu sehat dapat menggunakan masker kain, atau merangkap dengan masker medis.</a:t>
            </a:r>
            <a:endParaRPr lang="en-US" sz="1400" dirty="0">
              <a:latin typeface="Microsoft YaHei" panose="020B0503020204020204" pitchFamily="34" charset="-122"/>
              <a:ea typeface="Microsoft YaHei" panose="020B0503020204020204" pitchFamily="34" charset="-122"/>
            </a:endParaRPr>
          </a:p>
          <a:p>
            <a:pPr marL="171450" indent="-171450">
              <a:lnSpc>
                <a:spcPct val="100000"/>
              </a:lnSpc>
              <a:buFont typeface="Arial" panose="020B0604020202020204" pitchFamily="34" charset="0"/>
              <a:buChar char="•"/>
            </a:pPr>
            <a:r>
              <a:rPr lang="en-US" sz="1400" dirty="0">
                <a:latin typeface="Microsoft YaHei" panose="020B0503020204020204" pitchFamily="34" charset="-122"/>
                <a:ea typeface="Microsoft YaHei" panose="020B0503020204020204" pitchFamily="34" charset="-122"/>
              </a:rPr>
              <a:t>Pastikan masker menutup hidung dan mulut.</a:t>
            </a:r>
            <a:endParaRPr lang="en-US" sz="1400" dirty="0">
              <a:latin typeface="Microsoft YaHei" panose="020B0503020204020204" pitchFamily="34" charset="-122"/>
              <a:ea typeface="Microsoft YaHei" panose="020B0503020204020204" pitchFamily="34" charset="-122"/>
            </a:endParaRPr>
          </a:p>
          <a:p>
            <a:pPr marL="171450" indent="-171450">
              <a:lnSpc>
                <a:spcPct val="100000"/>
              </a:lnSpc>
              <a:buFont typeface="Arial" panose="020B0604020202020204" pitchFamily="34" charset="0"/>
              <a:buChar char="•"/>
            </a:pPr>
            <a:r>
              <a:rPr lang="en-US" sz="1400" dirty="0">
                <a:latin typeface="Microsoft YaHei" panose="020B0503020204020204" pitchFamily="34" charset="-122"/>
                <a:ea typeface="Microsoft YaHei" panose="020B0503020204020204" pitchFamily="34" charset="-122"/>
              </a:rPr>
              <a:t>Hindari menyentuh masker saat digunakan.</a:t>
            </a:r>
            <a:endParaRPr lang="en-US" sz="1400" dirty="0">
              <a:latin typeface="Microsoft YaHei" panose="020B0503020204020204" pitchFamily="34" charset="-122"/>
              <a:ea typeface="Microsoft YaHei" panose="020B0503020204020204" pitchFamily="34" charset="-122"/>
            </a:endParaRPr>
          </a:p>
          <a:p>
            <a:pPr marL="171450" indent="-171450">
              <a:lnSpc>
                <a:spcPct val="100000"/>
              </a:lnSpc>
              <a:buFont typeface="Arial" panose="020B0604020202020204" pitchFamily="34" charset="0"/>
              <a:buChar char="•"/>
            </a:pPr>
            <a:r>
              <a:rPr lang="en-US" sz="1400" dirty="0">
                <a:latin typeface="Microsoft YaHei" panose="020B0503020204020204" pitchFamily="34" charset="-122"/>
                <a:ea typeface="Microsoft YaHei" panose="020B0503020204020204" pitchFamily="34" charset="-122"/>
              </a:rPr>
              <a:t>Ganti masker maksimal tiap 4 jam atau jika sudah terasa lembab.</a:t>
            </a:r>
            <a:endParaRPr lang="en-US" sz="1400" dirty="0">
              <a:latin typeface="Microsoft YaHei" panose="020B0503020204020204" pitchFamily="34" charset="-122"/>
              <a:ea typeface="Microsoft YaHei" panose="020B0503020204020204" pitchFamily="34" charset="-122"/>
            </a:endParaRPr>
          </a:p>
        </p:txBody>
      </p:sp>
      <p:sp>
        <p:nvSpPr>
          <p:cNvPr id="10" name="矩形 9"/>
          <p:cNvSpPr/>
          <p:nvPr/>
        </p:nvSpPr>
        <p:spPr>
          <a:xfrm>
            <a:off x="2196465" y="916305"/>
            <a:ext cx="4535805" cy="1655445"/>
          </a:xfrm>
          <a:prstGeom prst="rect">
            <a:avLst/>
          </a:prstGeom>
          <a:no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200275" y="2776855"/>
            <a:ext cx="6332855" cy="2027555"/>
          </a:xfrm>
          <a:prstGeom prst="rect">
            <a:avLst/>
          </a:prstGeom>
          <a:no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270" name="Picture 6" descr="https://pics3.baidu.com/feed/5243fbf2b2119313b28c1f771efd1fd193238d71.jpeg?token=21a892a0ed30eb042fea13971f06d417&amp;s=096BE117490378474E647CE503007038"/>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020560" y="922020"/>
            <a:ext cx="1523365" cy="150749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5000" advClick="0" advTm="4000">
        <p:fad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4" presetClass="entr" presetSubtype="10" fill="hold" nodeType="withEffect">
                                  <p:stCondLst>
                                    <p:cond delay="0"/>
                                  </p:stCondLst>
                                  <p:childTnLst>
                                    <p:set>
                                      <p:cBhvr>
                                        <p:cTn id="10" dur="1" fill="hold">
                                          <p:stCondLst>
                                            <p:cond delay="0"/>
                                          </p:stCondLst>
                                        </p:cTn>
                                        <p:tgtEl>
                                          <p:spTgt spid="11270"/>
                                        </p:tgtEl>
                                        <p:attrNameLst>
                                          <p:attrName>style.visibility</p:attrName>
                                        </p:attrNameLst>
                                      </p:cBhvr>
                                      <p:to>
                                        <p:strVal val="visible"/>
                                      </p:to>
                                    </p:set>
                                    <p:animEffect transition="in" filter="randombar(horizontal)">
                                      <p:cBhvr>
                                        <p:cTn id="11" dur="500"/>
                                        <p:tgtEl>
                                          <p:spTgt spid="1127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2000"/>
                                        <p:tgtEl>
                                          <p:spTgt spid="10"/>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up)">
                                      <p:cBhvr>
                                        <p:cTn id="19" dur="2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0-#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up)">
                                      <p:cBhvr>
                                        <p:cTn id="30" dur="2000"/>
                                        <p:tgtEl>
                                          <p:spTgt spid="11"/>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up)">
                                      <p:cBhvr>
                                        <p:cTn id="33"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ldLvl="0" animBg="1"/>
      <p:bldP spid="6" grpId="0" bldLvl="0" animBg="1"/>
      <p:bldP spid="7" grpId="0"/>
      <p:bldP spid="10" grpId="0" bldLvl="0" animBg="1"/>
      <p:bldP spid="11"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55470" y="245658"/>
            <a:ext cx="2870200" cy="429895"/>
          </a:xfrm>
          <a:prstGeom prst="rect">
            <a:avLst/>
          </a:prstGeom>
        </p:spPr>
        <p:txBody>
          <a:bodyPr wrap="none">
            <a:spAutoFit/>
          </a:bodyPr>
          <a:lstStyle/>
          <a:p>
            <a:r>
              <a:rPr lang="en-US" altLang="zh-CN" sz="2200" b="1" dirty="0">
                <a:solidFill>
                  <a:schemeClr val="accent5">
                    <a:lumMod val="75000"/>
                  </a:schemeClr>
                </a:solidFill>
                <a:latin typeface="Microsoft YaHei" panose="020B0503020204020204" pitchFamily="34" charset="-122"/>
                <a:ea typeface="Microsoft YaHei" panose="020B0503020204020204" pitchFamily="34" charset="-122"/>
              </a:rPr>
              <a:t>Pencegahan umum</a:t>
            </a:r>
            <a:endParaRPr lang="en-US" altLang="zh-CN" sz="2200" b="1" dirty="0">
              <a:solidFill>
                <a:schemeClr val="accent5">
                  <a:lumMod val="75000"/>
                </a:schemeClr>
              </a:solidFill>
              <a:latin typeface="Microsoft YaHei" panose="020B0503020204020204" pitchFamily="34" charset="-122"/>
              <a:ea typeface="Microsoft YaHei" panose="020B0503020204020204" pitchFamily="34" charset="-122"/>
            </a:endParaRPr>
          </a:p>
        </p:txBody>
      </p:sp>
      <p:sp>
        <p:nvSpPr>
          <p:cNvPr id="4" name="矩形 3"/>
          <p:cNvSpPr/>
          <p:nvPr/>
        </p:nvSpPr>
        <p:spPr>
          <a:xfrm>
            <a:off x="827405" y="916305"/>
            <a:ext cx="1430020" cy="107569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Microsoft YaHei" panose="020B0503020204020204" pitchFamily="34" charset="-122"/>
                <a:ea typeface="Microsoft YaHei" panose="020B0503020204020204" pitchFamily="34" charset="-122"/>
              </a:rPr>
              <a:t>Hindari</a:t>
            </a:r>
            <a:endParaRPr lang="en-US" altLang="zh-CN" sz="2400" dirty="0">
              <a:latin typeface="Microsoft YaHei" panose="020B0503020204020204" pitchFamily="34" charset="-122"/>
              <a:ea typeface="Microsoft YaHei" panose="020B0503020204020204" pitchFamily="34" charset="-122"/>
            </a:endParaRPr>
          </a:p>
        </p:txBody>
      </p:sp>
      <p:sp>
        <p:nvSpPr>
          <p:cNvPr id="5" name="矩形 4"/>
          <p:cNvSpPr/>
          <p:nvPr/>
        </p:nvSpPr>
        <p:spPr>
          <a:xfrm>
            <a:off x="2915920" y="988060"/>
            <a:ext cx="3673475" cy="1814830"/>
          </a:xfrm>
          <a:prstGeom prst="rect">
            <a:avLst/>
          </a:prstGeom>
        </p:spPr>
        <p:txBody>
          <a:bodyPr wrap="square">
            <a:spAutoFit/>
          </a:bodyPr>
          <a:lstStyle/>
          <a:p>
            <a:pPr marL="171450" indent="-171450">
              <a:lnSpc>
                <a:spcPct val="100000"/>
              </a:lnSpc>
              <a:buFont typeface="Arial" panose="020B0604020202020204" pitchFamily="34" charset="0"/>
              <a:buChar char="•"/>
            </a:pPr>
            <a:r>
              <a:rPr lang="en-US" altLang="zh-CN" sz="1400" dirty="0">
                <a:latin typeface="Microsoft YaHei" panose="020B0503020204020204" pitchFamily="34" charset="-122"/>
                <a:ea typeface="Microsoft YaHei" panose="020B0503020204020204" pitchFamily="34" charset="-122"/>
              </a:rPr>
              <a:t>Menyentuh mata, mulut dan hidung dengan tangan yang belum dicuci.</a:t>
            </a:r>
            <a:endParaRPr lang="en-US" altLang="zh-CN" sz="1400" dirty="0">
              <a:latin typeface="Microsoft YaHei" panose="020B0503020204020204" pitchFamily="34" charset="-122"/>
              <a:ea typeface="Microsoft YaHei" panose="020B0503020204020204" pitchFamily="34" charset="-122"/>
            </a:endParaRPr>
          </a:p>
          <a:p>
            <a:pPr marL="171450" indent="-171450">
              <a:lnSpc>
                <a:spcPct val="100000"/>
              </a:lnSpc>
              <a:buFont typeface="Arial" panose="020B0604020202020204" pitchFamily="34" charset="0"/>
              <a:buChar char="•"/>
            </a:pPr>
            <a:r>
              <a:rPr lang="en-US" altLang="zh-CN" sz="1400" dirty="0">
                <a:latin typeface="Microsoft YaHei" panose="020B0503020204020204" pitchFamily="34" charset="-122"/>
                <a:ea typeface="Microsoft YaHei" panose="020B0503020204020204" pitchFamily="34" charset="-122"/>
              </a:rPr>
              <a:t>Kontak dengan orang yang sedang sakit.</a:t>
            </a:r>
            <a:endParaRPr lang="en-US" altLang="zh-CN" sz="1400" dirty="0">
              <a:latin typeface="Microsoft YaHei" panose="020B0503020204020204" pitchFamily="34" charset="-122"/>
              <a:ea typeface="Microsoft YaHei" panose="020B0503020204020204" pitchFamily="34" charset="-122"/>
            </a:endParaRPr>
          </a:p>
          <a:p>
            <a:pPr marL="171450" indent="-171450">
              <a:lnSpc>
                <a:spcPct val="100000"/>
              </a:lnSpc>
              <a:buFont typeface="Arial" panose="020B0604020202020204" pitchFamily="34" charset="0"/>
              <a:buChar char="•"/>
            </a:pPr>
            <a:r>
              <a:rPr lang="en-US" altLang="zh-CN" sz="1400" dirty="0">
                <a:latin typeface="Microsoft YaHei" panose="020B0503020204020204" pitchFamily="34" charset="-122"/>
                <a:ea typeface="Microsoft YaHei" panose="020B0503020204020204" pitchFamily="34" charset="-122"/>
              </a:rPr>
              <a:t>Kontak dengan hewan seperti tikus, musang, dan vektor lainnya</a:t>
            </a:r>
            <a:endParaRPr lang="en-US" altLang="zh-CN" sz="1400" dirty="0">
              <a:latin typeface="Microsoft YaHei" panose="020B0503020204020204" pitchFamily="34" charset="-122"/>
              <a:ea typeface="Microsoft YaHei" panose="020B0503020204020204" pitchFamily="34" charset="-122"/>
            </a:endParaRPr>
          </a:p>
          <a:p>
            <a:pPr marL="171450" indent="-171450">
              <a:lnSpc>
                <a:spcPct val="100000"/>
              </a:lnSpc>
              <a:buFont typeface="Arial" panose="020B0604020202020204" pitchFamily="34" charset="0"/>
              <a:buChar char="•"/>
            </a:pPr>
            <a:r>
              <a:rPr lang="en-US" altLang="zh-CN" sz="1400" dirty="0">
                <a:latin typeface="Microsoft YaHei" panose="020B0503020204020204" pitchFamily="34" charset="-122"/>
                <a:ea typeface="Microsoft YaHei" panose="020B0503020204020204" pitchFamily="34" charset="-122"/>
              </a:rPr>
              <a:t>Pergi ke daerah/ negara lain yang terjangkit covid 19</a:t>
            </a:r>
            <a:endParaRPr lang="en-US" altLang="zh-CN" sz="1400" dirty="0">
              <a:latin typeface="Microsoft YaHei" panose="020B0503020204020204" pitchFamily="34" charset="-122"/>
              <a:ea typeface="Microsoft YaHei" panose="020B0503020204020204" pitchFamily="34" charset="-122"/>
            </a:endParaRPr>
          </a:p>
        </p:txBody>
      </p:sp>
      <p:sp>
        <p:nvSpPr>
          <p:cNvPr id="6" name="矩形 5"/>
          <p:cNvSpPr/>
          <p:nvPr/>
        </p:nvSpPr>
        <p:spPr>
          <a:xfrm>
            <a:off x="827405" y="3220720"/>
            <a:ext cx="1501775" cy="129476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Microsoft YaHei" panose="020B0503020204020204" pitchFamily="34" charset="-122"/>
                <a:ea typeface="Microsoft YaHei" panose="020B0503020204020204" pitchFamily="34" charset="-122"/>
                <a:sym typeface="+mn-ea"/>
              </a:rPr>
              <a:t>Perhatikan</a:t>
            </a:r>
            <a:endParaRPr lang="en-US" altLang="zh-CN" sz="2000" dirty="0">
              <a:latin typeface="Microsoft YaHei" panose="020B0503020204020204" pitchFamily="34" charset="-122"/>
              <a:ea typeface="Microsoft YaHei" panose="020B0503020204020204" pitchFamily="34" charset="-122"/>
              <a:sym typeface="+mn-ea"/>
            </a:endParaRPr>
          </a:p>
        </p:txBody>
      </p:sp>
      <p:sp>
        <p:nvSpPr>
          <p:cNvPr id="7" name="矩形 6"/>
          <p:cNvSpPr/>
          <p:nvPr/>
        </p:nvSpPr>
        <p:spPr>
          <a:xfrm>
            <a:off x="2929255" y="3220085"/>
            <a:ext cx="5395595" cy="1245235"/>
          </a:xfrm>
          <a:prstGeom prst="rect">
            <a:avLst/>
          </a:prstGeom>
        </p:spPr>
        <p:txBody>
          <a:bodyPr wrap="square">
            <a:spAutoFit/>
          </a:bodyPr>
          <a:lstStyle/>
          <a:p>
            <a:pPr marL="285750" indent="-285750" fontAlgn="auto">
              <a:lnSpc>
                <a:spcPct val="100000"/>
              </a:lnSpc>
              <a:spcAft>
                <a:spcPts val="600"/>
              </a:spcAft>
              <a:buFont typeface="Arial" panose="020B0604020202020204" pitchFamily="34" charset="0"/>
              <a:buChar char="•"/>
            </a:pPr>
            <a:r>
              <a:rPr lang="en-US" altLang="zh-CN" sz="1400" dirty="0">
                <a:latin typeface="Microsoft YaHei" panose="020B0503020204020204" pitchFamily="34" charset="-122"/>
                <a:ea typeface="Microsoft YaHei" panose="020B0503020204020204" pitchFamily="34" charset="-122"/>
              </a:rPr>
              <a:t>Keluarga yang menemani ibu bersalin harus menggunakan masker dan menjaga jarak.</a:t>
            </a:r>
            <a:endParaRPr lang="en-US" altLang="zh-CN" sz="1400" dirty="0">
              <a:latin typeface="Microsoft YaHei" panose="020B0503020204020204" pitchFamily="34" charset="-122"/>
              <a:ea typeface="Microsoft YaHei" panose="020B0503020204020204" pitchFamily="34" charset="-122"/>
            </a:endParaRPr>
          </a:p>
          <a:p>
            <a:pPr marL="285750" indent="-285750" fontAlgn="auto">
              <a:lnSpc>
                <a:spcPct val="100000"/>
              </a:lnSpc>
              <a:spcAft>
                <a:spcPts val="600"/>
              </a:spcAft>
              <a:buFont typeface="Arial" panose="020B0604020202020204" pitchFamily="34" charset="0"/>
              <a:buChar char="•"/>
            </a:pPr>
            <a:r>
              <a:rPr lang="en-US" altLang="zh-CN" sz="1400" dirty="0">
                <a:latin typeface="Microsoft YaHei" panose="020B0503020204020204" pitchFamily="34" charset="-122"/>
                <a:ea typeface="Microsoft YaHei" panose="020B0503020204020204" pitchFamily="34" charset="-122"/>
              </a:rPr>
              <a:t>Bila terdapat gejala Covid 19 diharapkan untuk untuk menghubungi layanan darurat untuk dilakukan penjemputan dari RS Rujukan.</a:t>
            </a:r>
            <a:endParaRPr lang="en-US" altLang="zh-CN" sz="1400" dirty="0">
              <a:latin typeface="Microsoft YaHei" panose="020B0503020204020204" pitchFamily="34" charset="-122"/>
              <a:ea typeface="Microsoft YaHei" panose="020B0503020204020204" pitchFamily="34" charset="-122"/>
            </a:endParaRPr>
          </a:p>
        </p:txBody>
      </p:sp>
      <p:sp>
        <p:nvSpPr>
          <p:cNvPr id="8" name="矩形 7"/>
          <p:cNvSpPr/>
          <p:nvPr/>
        </p:nvSpPr>
        <p:spPr>
          <a:xfrm>
            <a:off x="2700020" y="916305"/>
            <a:ext cx="5934710" cy="2049780"/>
          </a:xfrm>
          <a:prstGeom prst="rect">
            <a:avLst/>
          </a:prstGeom>
          <a:no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42" name="Picture 2" descr="https://timgsa.baidu.com/timg?image&amp;quality=80&amp;size=b9999_10000&amp;sec=1579938915659&amp;di=f61d4e459f25975a63164d4243830760&amp;imgtype=0&amp;src=http%3A%2F%2F03imgmini.eastday.com%2Fmobile%2F20181119%2F20181119183513_a0c37a5bf2e5d721b866a99b0bf2d755_1.jpeg"/>
          <p:cNvPicPr>
            <a:picLocks noChangeAspect="1" noChangeArrowheads="1"/>
          </p:cNvPicPr>
          <p:nvPr/>
        </p:nvPicPr>
        <p:blipFill>
          <a:blip r:embed="rId1" cstate="print">
            <a:extLst>
              <a:ext uri="{BEBA8EAE-BF5A-486C-A8C5-ECC9F3942E4B}">
                <a14:imgProps xmlns:a14="http://schemas.microsoft.com/office/drawing/2010/main">
                  <a14:imgLayer r:embed="rId2">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6733055" y="1122875"/>
            <a:ext cx="2235620" cy="1242011"/>
          </a:xfrm>
          <a:prstGeom prst="rect">
            <a:avLst/>
          </a:prstGeom>
          <a:noFill/>
          <a:ln>
            <a:solidFill>
              <a:schemeClr val="accent5">
                <a:lumMod val="75000"/>
              </a:schemeClr>
            </a:solidFill>
          </a:ln>
          <a:extLst>
            <a:ext uri="{909E8E84-426E-40DD-AFC4-6F175D3DCCD1}">
              <a14:hiddenFill xmlns:a14="http://schemas.microsoft.com/office/drawing/2010/main">
                <a:solidFill>
                  <a:srgbClr val="FFFFFF"/>
                </a:solidFill>
              </a14:hiddenFill>
            </a:ext>
          </a:extLst>
        </p:spPr>
      </p:pic>
      <p:sp>
        <p:nvSpPr>
          <p:cNvPr id="11" name="矩形 10"/>
          <p:cNvSpPr/>
          <p:nvPr/>
        </p:nvSpPr>
        <p:spPr>
          <a:xfrm>
            <a:off x="2700020" y="3220720"/>
            <a:ext cx="5934710" cy="1308100"/>
          </a:xfrm>
          <a:prstGeom prst="rect">
            <a:avLst/>
          </a:prstGeom>
          <a:noFill/>
          <a:ln w="31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699" advClick="0" advTm="4000">
        <p:fad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par>
                                <p:cTn id="14" presetID="22" presetClass="entr" presetSubtype="8" fill="hold" nodeType="withEffect">
                                  <p:stCondLst>
                                    <p:cond delay="0"/>
                                  </p:stCondLst>
                                  <p:childTnLst>
                                    <p:set>
                                      <p:cBhvr>
                                        <p:cTn id="15" dur="1" fill="hold">
                                          <p:stCondLst>
                                            <p:cond delay="0"/>
                                          </p:stCondLst>
                                        </p:cTn>
                                        <p:tgtEl>
                                          <p:spTgt spid="10242"/>
                                        </p:tgtEl>
                                        <p:attrNameLst>
                                          <p:attrName>style.visibility</p:attrName>
                                        </p:attrNameLst>
                                      </p:cBhvr>
                                      <p:to>
                                        <p:strVal val="visible"/>
                                      </p:to>
                                    </p:set>
                                    <p:animEffect transition="in" filter="wipe(left)">
                                      <p:cBhvr>
                                        <p:cTn id="16" dur="500"/>
                                        <p:tgtEl>
                                          <p:spTgt spid="10242"/>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0-#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500"/>
                                        <p:tgtEl>
                                          <p:spTgt spid="7"/>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p:bldP spid="6" grpId="0" bldLvl="0" animBg="1"/>
      <p:bldP spid="7" grpId="0"/>
      <p:bldP spid="8" grpId="0" bldLvl="0" animBg="1"/>
      <p:bldP spid="11"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0"/>
            <a:ext cx="9144000" cy="5184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1" cstate="print">
            <a:biLevel thresh="25000"/>
            <a:extLst>
              <a:ext uri="{28A0092B-C50C-407E-A947-70E740481C1C}">
                <a14:useLocalDpi xmlns:a14="http://schemas.microsoft.com/office/drawing/2010/main" val="0"/>
              </a:ext>
            </a:extLst>
          </a:blip>
          <a:stretch>
            <a:fillRect/>
          </a:stretch>
        </p:blipFill>
        <p:spPr>
          <a:xfrm>
            <a:off x="4427980" y="4299990"/>
            <a:ext cx="4716020" cy="864120"/>
          </a:xfrm>
          <a:prstGeom prst="rect">
            <a:avLst/>
          </a:prstGeom>
        </p:spPr>
      </p:pic>
      <p:sp>
        <p:nvSpPr>
          <p:cNvPr id="2" name="矩形 3"/>
          <p:cNvSpPr/>
          <p:nvPr/>
        </p:nvSpPr>
        <p:spPr>
          <a:xfrm>
            <a:off x="0" y="0"/>
            <a:ext cx="4860040" cy="5184000"/>
          </a:xfrm>
          <a:custGeom>
            <a:avLst/>
            <a:gdLst>
              <a:gd name="connsiteX0" fmla="*/ 0 w 2915770"/>
              <a:gd name="connsiteY0" fmla="*/ 0 h 4752586"/>
              <a:gd name="connsiteX1" fmla="*/ 2915770 w 2915770"/>
              <a:gd name="connsiteY1" fmla="*/ 0 h 4752586"/>
              <a:gd name="connsiteX2" fmla="*/ 2915770 w 2915770"/>
              <a:gd name="connsiteY2" fmla="*/ 4752586 h 4752586"/>
              <a:gd name="connsiteX3" fmla="*/ 0 w 2915770"/>
              <a:gd name="connsiteY3" fmla="*/ 4752586 h 4752586"/>
              <a:gd name="connsiteX4" fmla="*/ 0 w 2915770"/>
              <a:gd name="connsiteY4" fmla="*/ 0 h 4752586"/>
              <a:gd name="connsiteX0-1" fmla="*/ 0 w 2915770"/>
              <a:gd name="connsiteY0-2" fmla="*/ 0 h 4752586"/>
              <a:gd name="connsiteX1-3" fmla="*/ 2915770 w 2915770"/>
              <a:gd name="connsiteY1-4" fmla="*/ 0 h 4752586"/>
              <a:gd name="connsiteX2-5" fmla="*/ 2915770 w 2915770"/>
              <a:gd name="connsiteY2-6" fmla="*/ 4752586 h 4752586"/>
              <a:gd name="connsiteX3-7" fmla="*/ 0 w 2915770"/>
              <a:gd name="connsiteY3-8" fmla="*/ 4752586 h 4752586"/>
              <a:gd name="connsiteX4-9" fmla="*/ 0 w 2915770"/>
              <a:gd name="connsiteY4-10" fmla="*/ 0 h 4752586"/>
              <a:gd name="connsiteX0-11" fmla="*/ 0 w 4156742"/>
              <a:gd name="connsiteY0-12" fmla="*/ 0 h 4752586"/>
              <a:gd name="connsiteX1-13" fmla="*/ 2915770 w 4156742"/>
              <a:gd name="connsiteY1-14" fmla="*/ 0 h 4752586"/>
              <a:gd name="connsiteX2-15" fmla="*/ 4156742 w 4156742"/>
              <a:gd name="connsiteY2-16" fmla="*/ 4752586 h 4752586"/>
              <a:gd name="connsiteX3-17" fmla="*/ 0 w 4156742"/>
              <a:gd name="connsiteY3-18" fmla="*/ 4752586 h 4752586"/>
              <a:gd name="connsiteX4-19" fmla="*/ 0 w 4156742"/>
              <a:gd name="connsiteY4-20" fmla="*/ 0 h 4752586"/>
              <a:gd name="connsiteX0-21" fmla="*/ 0 w 4156742"/>
              <a:gd name="connsiteY0-22" fmla="*/ 0 h 4752586"/>
              <a:gd name="connsiteX1-23" fmla="*/ 2915770 w 4156742"/>
              <a:gd name="connsiteY1-24" fmla="*/ 0 h 4752586"/>
              <a:gd name="connsiteX2-25" fmla="*/ 4156742 w 4156742"/>
              <a:gd name="connsiteY2-26" fmla="*/ 4752586 h 4752586"/>
              <a:gd name="connsiteX3-27" fmla="*/ 0 w 4156742"/>
              <a:gd name="connsiteY3-28" fmla="*/ 4752586 h 4752586"/>
              <a:gd name="connsiteX4-29" fmla="*/ 0 w 4156742"/>
              <a:gd name="connsiteY4-30" fmla="*/ 0 h 4752586"/>
              <a:gd name="connsiteX0-31" fmla="*/ 0 w 4156742"/>
              <a:gd name="connsiteY0-32" fmla="*/ 0 h 4752586"/>
              <a:gd name="connsiteX1-33" fmla="*/ 2915770 w 4156742"/>
              <a:gd name="connsiteY1-34" fmla="*/ 0 h 4752586"/>
              <a:gd name="connsiteX2-35" fmla="*/ 4156742 w 4156742"/>
              <a:gd name="connsiteY2-36" fmla="*/ 4752586 h 4752586"/>
              <a:gd name="connsiteX3-37" fmla="*/ 0 w 4156742"/>
              <a:gd name="connsiteY3-38" fmla="*/ 4752586 h 4752586"/>
              <a:gd name="connsiteX4-39" fmla="*/ 0 w 4156742"/>
              <a:gd name="connsiteY4-40" fmla="*/ 0 h 4752586"/>
              <a:gd name="connsiteX0-41" fmla="*/ 0 w 4156742"/>
              <a:gd name="connsiteY0-42" fmla="*/ 0 h 4752586"/>
              <a:gd name="connsiteX1-43" fmla="*/ 2915770 w 4156742"/>
              <a:gd name="connsiteY1-44" fmla="*/ 0 h 4752586"/>
              <a:gd name="connsiteX2-45" fmla="*/ 4156742 w 4156742"/>
              <a:gd name="connsiteY2-46" fmla="*/ 4752586 h 4752586"/>
              <a:gd name="connsiteX3-47" fmla="*/ 0 w 4156742"/>
              <a:gd name="connsiteY3-48" fmla="*/ 4752586 h 4752586"/>
              <a:gd name="connsiteX4-49" fmla="*/ 0 w 4156742"/>
              <a:gd name="connsiteY4-50" fmla="*/ 0 h 4752586"/>
              <a:gd name="connsiteX0-51" fmla="*/ 0 w 4156742"/>
              <a:gd name="connsiteY0-52" fmla="*/ 0 h 4752586"/>
              <a:gd name="connsiteX1-53" fmla="*/ 2915770 w 4156742"/>
              <a:gd name="connsiteY1-54" fmla="*/ 0 h 4752586"/>
              <a:gd name="connsiteX2-55" fmla="*/ 4156742 w 4156742"/>
              <a:gd name="connsiteY2-56" fmla="*/ 4752586 h 4752586"/>
              <a:gd name="connsiteX3-57" fmla="*/ 0 w 4156742"/>
              <a:gd name="connsiteY3-58" fmla="*/ 4752586 h 4752586"/>
              <a:gd name="connsiteX4-59" fmla="*/ 0 w 4156742"/>
              <a:gd name="connsiteY4-60" fmla="*/ 0 h 4752586"/>
              <a:gd name="connsiteX0-61" fmla="*/ 0 w 4156742"/>
              <a:gd name="connsiteY0-62" fmla="*/ 0 h 4752586"/>
              <a:gd name="connsiteX1-63" fmla="*/ 2915770 w 4156742"/>
              <a:gd name="connsiteY1-64" fmla="*/ 0 h 4752586"/>
              <a:gd name="connsiteX2-65" fmla="*/ 4156742 w 4156742"/>
              <a:gd name="connsiteY2-66" fmla="*/ 4752586 h 4752586"/>
              <a:gd name="connsiteX3-67" fmla="*/ 0 w 4156742"/>
              <a:gd name="connsiteY3-68" fmla="*/ 4752586 h 4752586"/>
              <a:gd name="connsiteX4-69" fmla="*/ 0 w 4156742"/>
              <a:gd name="connsiteY4-70" fmla="*/ 0 h 47525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156742" h="4752586">
                <a:moveTo>
                  <a:pt x="0" y="0"/>
                </a:moveTo>
                <a:lnTo>
                  <a:pt x="2915770" y="0"/>
                </a:lnTo>
                <a:cubicBezTo>
                  <a:pt x="1817607" y="1623716"/>
                  <a:pt x="2277232" y="4008245"/>
                  <a:pt x="4156742" y="4752586"/>
                </a:cubicBezTo>
                <a:lnTo>
                  <a:pt x="0" y="4752586"/>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3"/>
          <p:cNvSpPr/>
          <p:nvPr/>
        </p:nvSpPr>
        <p:spPr>
          <a:xfrm>
            <a:off x="0" y="0"/>
            <a:ext cx="4572000" cy="5184000"/>
          </a:xfrm>
          <a:custGeom>
            <a:avLst/>
            <a:gdLst>
              <a:gd name="connsiteX0" fmla="*/ 0 w 2915770"/>
              <a:gd name="connsiteY0" fmla="*/ 0 h 4752586"/>
              <a:gd name="connsiteX1" fmla="*/ 2915770 w 2915770"/>
              <a:gd name="connsiteY1" fmla="*/ 0 h 4752586"/>
              <a:gd name="connsiteX2" fmla="*/ 2915770 w 2915770"/>
              <a:gd name="connsiteY2" fmla="*/ 4752586 h 4752586"/>
              <a:gd name="connsiteX3" fmla="*/ 0 w 2915770"/>
              <a:gd name="connsiteY3" fmla="*/ 4752586 h 4752586"/>
              <a:gd name="connsiteX4" fmla="*/ 0 w 2915770"/>
              <a:gd name="connsiteY4" fmla="*/ 0 h 4752586"/>
              <a:gd name="connsiteX0-1" fmla="*/ 0 w 2915770"/>
              <a:gd name="connsiteY0-2" fmla="*/ 0 h 4752586"/>
              <a:gd name="connsiteX1-3" fmla="*/ 2915770 w 2915770"/>
              <a:gd name="connsiteY1-4" fmla="*/ 0 h 4752586"/>
              <a:gd name="connsiteX2-5" fmla="*/ 2915770 w 2915770"/>
              <a:gd name="connsiteY2-6" fmla="*/ 4752586 h 4752586"/>
              <a:gd name="connsiteX3-7" fmla="*/ 0 w 2915770"/>
              <a:gd name="connsiteY3-8" fmla="*/ 4752586 h 4752586"/>
              <a:gd name="connsiteX4-9" fmla="*/ 0 w 2915770"/>
              <a:gd name="connsiteY4-10" fmla="*/ 0 h 4752586"/>
              <a:gd name="connsiteX0-11" fmla="*/ 0 w 4156742"/>
              <a:gd name="connsiteY0-12" fmla="*/ 0 h 4752586"/>
              <a:gd name="connsiteX1-13" fmla="*/ 2915770 w 4156742"/>
              <a:gd name="connsiteY1-14" fmla="*/ 0 h 4752586"/>
              <a:gd name="connsiteX2-15" fmla="*/ 4156742 w 4156742"/>
              <a:gd name="connsiteY2-16" fmla="*/ 4752586 h 4752586"/>
              <a:gd name="connsiteX3-17" fmla="*/ 0 w 4156742"/>
              <a:gd name="connsiteY3-18" fmla="*/ 4752586 h 4752586"/>
              <a:gd name="connsiteX4-19" fmla="*/ 0 w 4156742"/>
              <a:gd name="connsiteY4-20" fmla="*/ 0 h 4752586"/>
              <a:gd name="connsiteX0-21" fmla="*/ 0 w 4156742"/>
              <a:gd name="connsiteY0-22" fmla="*/ 0 h 4752586"/>
              <a:gd name="connsiteX1-23" fmla="*/ 2915770 w 4156742"/>
              <a:gd name="connsiteY1-24" fmla="*/ 0 h 4752586"/>
              <a:gd name="connsiteX2-25" fmla="*/ 4156742 w 4156742"/>
              <a:gd name="connsiteY2-26" fmla="*/ 4752586 h 4752586"/>
              <a:gd name="connsiteX3-27" fmla="*/ 0 w 4156742"/>
              <a:gd name="connsiteY3-28" fmla="*/ 4752586 h 4752586"/>
              <a:gd name="connsiteX4-29" fmla="*/ 0 w 4156742"/>
              <a:gd name="connsiteY4-30" fmla="*/ 0 h 4752586"/>
              <a:gd name="connsiteX0-31" fmla="*/ 0 w 4156742"/>
              <a:gd name="connsiteY0-32" fmla="*/ 0 h 4752586"/>
              <a:gd name="connsiteX1-33" fmla="*/ 2915770 w 4156742"/>
              <a:gd name="connsiteY1-34" fmla="*/ 0 h 4752586"/>
              <a:gd name="connsiteX2-35" fmla="*/ 4156742 w 4156742"/>
              <a:gd name="connsiteY2-36" fmla="*/ 4752586 h 4752586"/>
              <a:gd name="connsiteX3-37" fmla="*/ 0 w 4156742"/>
              <a:gd name="connsiteY3-38" fmla="*/ 4752586 h 4752586"/>
              <a:gd name="connsiteX4-39" fmla="*/ 0 w 4156742"/>
              <a:gd name="connsiteY4-40" fmla="*/ 0 h 4752586"/>
              <a:gd name="connsiteX0-41" fmla="*/ 0 w 4156742"/>
              <a:gd name="connsiteY0-42" fmla="*/ 0 h 4752586"/>
              <a:gd name="connsiteX1-43" fmla="*/ 2915770 w 4156742"/>
              <a:gd name="connsiteY1-44" fmla="*/ 0 h 4752586"/>
              <a:gd name="connsiteX2-45" fmla="*/ 4156742 w 4156742"/>
              <a:gd name="connsiteY2-46" fmla="*/ 4752586 h 4752586"/>
              <a:gd name="connsiteX3-47" fmla="*/ 0 w 4156742"/>
              <a:gd name="connsiteY3-48" fmla="*/ 4752586 h 4752586"/>
              <a:gd name="connsiteX4-49" fmla="*/ 0 w 4156742"/>
              <a:gd name="connsiteY4-50" fmla="*/ 0 h 47525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156742" h="4752586">
                <a:moveTo>
                  <a:pt x="0" y="0"/>
                </a:moveTo>
                <a:lnTo>
                  <a:pt x="2915770" y="0"/>
                </a:lnTo>
                <a:cubicBezTo>
                  <a:pt x="2013126" y="1534791"/>
                  <a:pt x="2416888" y="4018125"/>
                  <a:pt x="4156742" y="4752586"/>
                </a:cubicBezTo>
                <a:lnTo>
                  <a:pt x="0" y="4752586"/>
                </a:lnTo>
                <a:lnTo>
                  <a:pt x="0" y="0"/>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929477" y="2139690"/>
            <a:ext cx="4243705" cy="1198880"/>
          </a:xfrm>
          <a:prstGeom prst="rect">
            <a:avLst/>
          </a:prstGeom>
        </p:spPr>
        <p:txBody>
          <a:bodyPr wrap="none">
            <a:spAutoFit/>
          </a:bodyPr>
          <a:lstStyle/>
          <a:p>
            <a:pPr algn="ctr"/>
            <a:r>
              <a:rPr lang="en-US" altLang="zh-CN" sz="3600" b="1" dirty="0">
                <a:solidFill>
                  <a:schemeClr val="bg1"/>
                </a:solidFill>
                <a:latin typeface="Microsoft YaHei" panose="020B0503020204020204" pitchFamily="34" charset="-122"/>
                <a:ea typeface="Microsoft YaHei" panose="020B0503020204020204" pitchFamily="34" charset="-122"/>
              </a:rPr>
              <a:t>Pencegahan Bagi </a:t>
            </a:r>
            <a:endParaRPr lang="en-US" altLang="zh-CN" sz="3600" b="1" dirty="0">
              <a:solidFill>
                <a:schemeClr val="bg1"/>
              </a:solidFill>
              <a:latin typeface="Microsoft YaHei" panose="020B0503020204020204" pitchFamily="34" charset="-122"/>
              <a:ea typeface="Microsoft YaHei" panose="020B0503020204020204" pitchFamily="34" charset="-122"/>
            </a:endParaRPr>
          </a:p>
          <a:p>
            <a:pPr algn="ctr"/>
            <a:r>
              <a:rPr lang="en-US" altLang="zh-CN" sz="3600" b="1" dirty="0">
                <a:solidFill>
                  <a:schemeClr val="bg1"/>
                </a:solidFill>
                <a:latin typeface="Microsoft YaHei" panose="020B0503020204020204" pitchFamily="34" charset="-122"/>
                <a:ea typeface="Microsoft YaHei" panose="020B0503020204020204" pitchFamily="34" charset="-122"/>
              </a:rPr>
              <a:t>Ibu Bersalin</a:t>
            </a:r>
            <a:endParaRPr lang="en-US" altLang="zh-CN" sz="3600" b="1" dirty="0">
              <a:solidFill>
                <a:schemeClr val="bg1"/>
              </a:solidFill>
              <a:latin typeface="Microsoft YaHei" panose="020B0503020204020204" pitchFamily="34" charset="-122"/>
              <a:ea typeface="Microsoft YaHei" panose="020B0503020204020204" pitchFamily="34" charset="-122"/>
            </a:endParaRPr>
          </a:p>
        </p:txBody>
      </p:sp>
      <p:pic>
        <p:nvPicPr>
          <p:cNvPr id="5" name="图片 4"/>
          <p:cNvPicPr>
            <a:picLocks noChangeAspect="1"/>
          </p:cNvPicPr>
          <p:nvPr/>
        </p:nvPicPr>
        <p:blipFill>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0210" y="2516491"/>
            <a:ext cx="2535509" cy="1901632"/>
          </a:xfrm>
          <a:prstGeom prst="rect">
            <a:avLst/>
          </a:prstGeom>
        </p:spPr>
      </p:pic>
      <p:sp>
        <p:nvSpPr>
          <p:cNvPr id="7" name="TextBox 6"/>
          <p:cNvSpPr txBox="1"/>
          <p:nvPr/>
        </p:nvSpPr>
        <p:spPr>
          <a:xfrm>
            <a:off x="5545047" y="1059540"/>
            <a:ext cx="982961" cy="1015663"/>
          </a:xfrm>
          <a:prstGeom prst="rect">
            <a:avLst/>
          </a:prstGeom>
          <a:noFill/>
        </p:spPr>
        <p:txBody>
          <a:bodyPr wrap="none" rtlCol="0">
            <a:spAutoFit/>
          </a:bodyPr>
          <a:lstStyle/>
          <a:p>
            <a:pPr algn="ctr"/>
            <a:r>
              <a:rPr lang="en-US" altLang="zh-CN" sz="6000" dirty="0" smtClean="0">
                <a:solidFill>
                  <a:schemeClr val="bg1"/>
                </a:solidFill>
                <a:latin typeface="Impact" panose="020B0806030902050204" pitchFamily="34" charset="0"/>
                <a:ea typeface="Microsoft YaHei" panose="020B0503020204020204" pitchFamily="34" charset="-122"/>
              </a:rPr>
              <a:t>02</a:t>
            </a:r>
            <a:endParaRPr lang="zh-CN" altLang="en-US" sz="6000" dirty="0">
              <a:solidFill>
                <a:schemeClr val="bg1"/>
              </a:solidFill>
              <a:latin typeface="Impact" panose="020B0806030902050204" pitchFamily="34" charset="0"/>
              <a:ea typeface="Microsoft YaHei" panose="020B0503020204020204" pitchFamily="34" charset="-122"/>
            </a:endParaRPr>
          </a:p>
        </p:txBody>
      </p:sp>
      <p:pic>
        <p:nvPicPr>
          <p:cNvPr id="2050" name="Picture 2" descr="https://timgsa.baidu.com/timg?image&amp;quality=80&amp;size=b9999_10000&amp;sec=1579887306447&amp;di=fc53b5a7caeaf78500efe4956a35e173&amp;imgtype=0&amp;src=http%3A%2F%2Fwww.aihami.com%2Fuploads%2Fallimg%2F200109%2F169-200109225K4Q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430" y="841010"/>
            <a:ext cx="1872261" cy="1244907"/>
          </a:xfrm>
          <a:prstGeom prst="ellipse">
            <a:avLst/>
          </a:prstGeom>
          <a:ln w="63500" cap="rnd">
            <a:solidFill>
              <a:schemeClr val="bg1"/>
            </a:solidFill>
          </a:ln>
          <a:effectLst>
            <a:outerShdw blurRad="381000" dist="292100" dir="5400000" sx="-80000" sy="-18000" rotWithShape="0">
              <a:srgbClr val="000000">
                <a:alpha val="22000"/>
              </a:srgbClr>
            </a:outerShdw>
          </a:effectLst>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9396670" y="4227980"/>
            <a:ext cx="242374" cy="369332"/>
          </a:xfrm>
          <a:prstGeom prst="rect">
            <a:avLst/>
          </a:prstGeom>
          <a:noFill/>
        </p:spPr>
        <p:txBody>
          <a:bodyPr wrap="none" rtlCol="0">
            <a:spAutoFit/>
          </a:bodyPr>
          <a:lstStyle/>
          <a:p>
            <a:r>
              <a:rPr lang="en-US" altLang="zh-CN" dirty="0" smtClean="0"/>
              <a:t>.</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4699" advClick="0" advTm="4000">
        <p:fad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22" presetClass="entr" presetSubtype="4"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grpId="0" nodeType="clickEffect">
                                  <p:stCondLst>
                                    <p:cond delay="1500"/>
                                  </p:stCondLst>
                                  <p:childTnLst>
                                    <p:animEffect transition="out" filter="fade">
                                      <p:cBhvr>
                                        <p:cTn id="29" dur="500"/>
                                        <p:tgtEl>
                                          <p:spTgt spid="11"/>
                                        </p:tgtEl>
                                      </p:cBhvr>
                                    </p:animEffect>
                                    <p:set>
                                      <p:cBhvr>
                                        <p:cTn id="30"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55470" y="245658"/>
            <a:ext cx="1959610" cy="429895"/>
          </a:xfrm>
          <a:prstGeom prst="rect">
            <a:avLst/>
          </a:prstGeom>
        </p:spPr>
        <p:txBody>
          <a:bodyPr wrap="none">
            <a:spAutoFit/>
          </a:bodyPr>
          <a:lstStyle/>
          <a:p>
            <a:r>
              <a:rPr lang="en-US" altLang="zh-CN" sz="2200" b="1" dirty="0">
                <a:solidFill>
                  <a:schemeClr val="accent5">
                    <a:lumMod val="75000"/>
                  </a:schemeClr>
                </a:solidFill>
                <a:latin typeface="Microsoft YaHei" panose="020B0503020204020204" pitchFamily="34" charset="-122"/>
                <a:ea typeface="Microsoft YaHei" panose="020B0503020204020204" pitchFamily="34" charset="-122"/>
              </a:rPr>
              <a:t>Pencegahan </a:t>
            </a:r>
            <a:endParaRPr lang="en-US" altLang="zh-CN" sz="2200" b="1" dirty="0">
              <a:solidFill>
                <a:schemeClr val="accent5">
                  <a:lumMod val="75000"/>
                </a:schemeClr>
              </a:solidFill>
              <a:latin typeface="Microsoft YaHei" panose="020B0503020204020204" pitchFamily="34" charset="-122"/>
              <a:ea typeface="Microsoft YaHei" panose="020B0503020204020204" pitchFamily="34" charset="-122"/>
            </a:endParaRPr>
          </a:p>
        </p:txBody>
      </p:sp>
      <p:sp>
        <p:nvSpPr>
          <p:cNvPr id="3" name="矩形 2"/>
          <p:cNvSpPr/>
          <p:nvPr/>
        </p:nvSpPr>
        <p:spPr>
          <a:xfrm>
            <a:off x="827405" y="973455"/>
            <a:ext cx="7533005" cy="368300"/>
          </a:xfrm>
          <a:prstGeom prst="rect">
            <a:avLst/>
          </a:prstGeom>
        </p:spPr>
        <p:txBody>
          <a:bodyPr wrap="square">
            <a:spAutoFit/>
          </a:bodyPr>
          <a:lstStyle/>
          <a:p>
            <a:r>
              <a:rPr lang="en-US" altLang="zh-CN" dirty="0">
                <a:solidFill>
                  <a:srgbClr val="0FACBB"/>
                </a:solidFill>
                <a:latin typeface="Microsoft YaHei" panose="020B0503020204020204" pitchFamily="34" charset="-122"/>
                <a:ea typeface="Microsoft YaHei" panose="020B0503020204020204" pitchFamily="34" charset="-122"/>
                <a:sym typeface="+mn-ea"/>
              </a:rPr>
              <a:t>Bagi Ibu Bersalin</a:t>
            </a:r>
            <a:endParaRPr lang="zh-CN" altLang="en-US" dirty="0">
              <a:solidFill>
                <a:srgbClr val="0FACBB"/>
              </a:solidFill>
              <a:latin typeface="Microsoft YaHei" panose="020B0503020204020204" pitchFamily="34" charset="-122"/>
              <a:ea typeface="Microsoft YaHei" panose="020B0503020204020204" pitchFamily="34" charset="-122"/>
              <a:sym typeface="+mn-ea"/>
            </a:endParaRPr>
          </a:p>
        </p:txBody>
      </p:sp>
      <p:sp>
        <p:nvSpPr>
          <p:cNvPr id="4" name="圆角矩形 3"/>
          <p:cNvSpPr/>
          <p:nvPr/>
        </p:nvSpPr>
        <p:spPr>
          <a:xfrm>
            <a:off x="611451" y="987530"/>
            <a:ext cx="144020" cy="400110"/>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756285" y="1491615"/>
            <a:ext cx="4247515" cy="2675255"/>
          </a:xfrm>
          <a:prstGeom prst="rect">
            <a:avLst/>
          </a:prstGeom>
        </p:spPr>
        <p:txBody>
          <a:bodyPr wrap="square">
            <a:spAutoFit/>
          </a:bodyPr>
          <a:lstStyle/>
          <a:p>
            <a:pPr marL="285750" indent="-285750">
              <a:lnSpc>
                <a:spcPct val="120000"/>
              </a:lnSpc>
              <a:buFont typeface="Arial" panose="020B0604020202020204" pitchFamily="34" charset="0"/>
              <a:buChar char="•"/>
            </a:pPr>
            <a:r>
              <a:rPr lang="en-US" altLang="zh-CN" sz="1400" dirty="0">
                <a:latin typeface="Microsoft YaHei" panose="020B0503020204020204" pitchFamily="34" charset="-122"/>
                <a:ea typeface="Microsoft YaHei" panose="020B0503020204020204" pitchFamily="34" charset="-122"/>
                <a:sym typeface="+mn-ea"/>
              </a:rPr>
              <a:t>Ibu tetap bersalin di fasilitas kesehatan begitu didapati tanda persalinan.</a:t>
            </a:r>
            <a:endParaRPr lang="en-US" altLang="zh-CN" sz="1400" dirty="0">
              <a:latin typeface="Microsoft YaHei" panose="020B0503020204020204" pitchFamily="34" charset="-122"/>
              <a:ea typeface="Microsoft YaHei" panose="020B0503020204020204" pitchFamily="34" charset="-122"/>
              <a:sym typeface="+mn-ea"/>
            </a:endParaRPr>
          </a:p>
          <a:p>
            <a:pPr marL="285750" indent="-285750">
              <a:lnSpc>
                <a:spcPct val="120000"/>
              </a:lnSpc>
              <a:buFont typeface="Arial" panose="020B0604020202020204" pitchFamily="34" charset="0"/>
              <a:buChar char="•"/>
            </a:pPr>
            <a:r>
              <a:rPr lang="en-US" altLang="zh-CN" sz="1400" dirty="0">
                <a:latin typeface="Microsoft YaHei" panose="020B0503020204020204" pitchFamily="34" charset="-122"/>
                <a:ea typeface="Microsoft YaHei" panose="020B0503020204020204" pitchFamily="34" charset="-122"/>
                <a:sym typeface="+mn-ea"/>
              </a:rPr>
              <a:t>Rujukan terencana untuk ibu hamil beresiko.</a:t>
            </a:r>
            <a:endParaRPr lang="en-US" altLang="zh-CN" sz="1400" dirty="0">
              <a:latin typeface="Microsoft YaHei" panose="020B0503020204020204" pitchFamily="34" charset="-122"/>
              <a:ea typeface="Microsoft YaHei" panose="020B0503020204020204" pitchFamily="34" charset="-122"/>
              <a:sym typeface="+mn-ea"/>
            </a:endParaRPr>
          </a:p>
          <a:p>
            <a:pPr marL="285750" indent="-285750">
              <a:lnSpc>
                <a:spcPct val="120000"/>
              </a:lnSpc>
              <a:buFont typeface="Arial" panose="020B0604020202020204" pitchFamily="34" charset="0"/>
              <a:buChar char="•"/>
            </a:pPr>
            <a:r>
              <a:rPr lang="en-US" altLang="zh-CN" sz="1400" dirty="0">
                <a:latin typeface="Microsoft YaHei" panose="020B0503020204020204" pitchFamily="34" charset="-122"/>
                <a:ea typeface="Microsoft YaHei" panose="020B0503020204020204" pitchFamily="34" charset="-122"/>
                <a:sym typeface="+mn-ea"/>
              </a:rPr>
              <a:t>Saat merujuk pasien yang terkonfirmasi positif Covid 19 harus memperhatikan protokol kesehatan.</a:t>
            </a:r>
            <a:endParaRPr lang="en-US" altLang="zh-CN" sz="1400" dirty="0">
              <a:latin typeface="Microsoft YaHei" panose="020B0503020204020204" pitchFamily="34" charset="-122"/>
              <a:ea typeface="Microsoft YaHei" panose="020B0503020204020204" pitchFamily="34" charset="-122"/>
              <a:sym typeface="+mn-ea"/>
            </a:endParaRPr>
          </a:p>
          <a:p>
            <a:pPr marL="285750" indent="-285750">
              <a:lnSpc>
                <a:spcPct val="120000"/>
              </a:lnSpc>
              <a:buFont typeface="Arial" panose="020B0604020202020204" pitchFamily="34" charset="0"/>
              <a:buChar char="•"/>
            </a:pPr>
            <a:r>
              <a:rPr lang="en-US" altLang="zh-CN" sz="1400" dirty="0">
                <a:latin typeface="Microsoft YaHei" panose="020B0503020204020204" pitchFamily="34" charset="-122"/>
                <a:ea typeface="Microsoft YaHei" panose="020B0503020204020204" pitchFamily="34" charset="-122"/>
                <a:sym typeface="+mn-ea"/>
              </a:rPr>
              <a:t>Pelayanan KB pasca salin tetap dilayani, dengan mengutamakan menggunakan MJKP.</a:t>
            </a:r>
            <a:endParaRPr lang="en-US" altLang="zh-CN" sz="1400" dirty="0">
              <a:latin typeface="Microsoft YaHei" panose="020B0503020204020204" pitchFamily="34" charset="-122"/>
              <a:ea typeface="Microsoft YaHei" panose="020B0503020204020204" pitchFamily="34" charset="-122"/>
              <a:sym typeface="+mn-ea"/>
            </a:endParaRPr>
          </a:p>
          <a:p>
            <a:pPr marL="285750" indent="-285750">
              <a:lnSpc>
                <a:spcPct val="120000"/>
              </a:lnSpc>
            </a:pPr>
            <a:r>
              <a:rPr lang="en-US" altLang="zh-CN" sz="1400" dirty="0">
                <a:latin typeface="Microsoft YaHei" panose="020B0503020204020204" pitchFamily="34" charset="-122"/>
                <a:ea typeface="Microsoft YaHei" panose="020B0503020204020204" pitchFamily="34" charset="-122"/>
                <a:sym typeface="+mn-ea"/>
              </a:rPr>
              <a:t> </a:t>
            </a:r>
            <a:endParaRPr lang="en-US" altLang="zh-CN" sz="1400" dirty="0">
              <a:latin typeface="Microsoft YaHei" panose="020B0503020204020204" pitchFamily="34" charset="-122"/>
              <a:ea typeface="Microsoft YaHei" panose="020B0503020204020204" pitchFamily="34" charset="-122"/>
              <a:sym typeface="+mn-ea"/>
            </a:endParaRPr>
          </a:p>
        </p:txBody>
      </p:sp>
      <p:pic>
        <p:nvPicPr>
          <p:cNvPr id="5122" name="Picture 2" descr="https://pics0.baidu.com/feed/eaf81a4c510fd9f9a62c5cf5ad21cd2c2834a401.jpeg?token=33411a82db2da80fdd3a0df1500aa7d7&amp;s=A8846195560770EE1CB880D2030010B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220090" y="1563610"/>
            <a:ext cx="3274219" cy="32742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4699" advClick="0" advTm="4000">
        <p:fad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2000"/>
                                        <p:tgtEl>
                                          <p:spTgt spid="5"/>
                                        </p:tgtEl>
                                      </p:cBhvr>
                                    </p:animEffect>
                                  </p:childTnLst>
                                </p:cTn>
                              </p:par>
                              <p:par>
                                <p:cTn id="18" presetID="14" presetClass="entr" presetSubtype="10" fill="hold" nodeType="withEffect">
                                  <p:stCondLst>
                                    <p:cond delay="0"/>
                                  </p:stCondLst>
                                  <p:childTnLst>
                                    <p:set>
                                      <p:cBhvr>
                                        <p:cTn id="19" dur="1" fill="hold">
                                          <p:stCondLst>
                                            <p:cond delay="0"/>
                                          </p:stCondLst>
                                        </p:cTn>
                                        <p:tgtEl>
                                          <p:spTgt spid="5122"/>
                                        </p:tgtEl>
                                        <p:attrNameLst>
                                          <p:attrName>style.visibility</p:attrName>
                                        </p:attrNameLst>
                                      </p:cBhvr>
                                      <p:to>
                                        <p:strVal val="visible"/>
                                      </p:to>
                                    </p:set>
                                    <p:animEffect transition="in" filter="randombar(horizontal)">
                                      <p:cBhvr>
                                        <p:cTn id="20"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ldLvl="0" animBg="1"/>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55470" y="245658"/>
            <a:ext cx="4570730" cy="429895"/>
          </a:xfrm>
          <a:prstGeom prst="rect">
            <a:avLst/>
          </a:prstGeom>
        </p:spPr>
        <p:txBody>
          <a:bodyPr wrap="none">
            <a:spAutoFit/>
          </a:bodyPr>
          <a:lstStyle/>
          <a:p>
            <a:r>
              <a:rPr lang="en-US" altLang="zh-CN" sz="2200" b="1" dirty="0">
                <a:solidFill>
                  <a:schemeClr val="accent5">
                    <a:lumMod val="75000"/>
                  </a:schemeClr>
                </a:solidFill>
                <a:latin typeface="Microsoft YaHei" panose="020B0503020204020204" pitchFamily="34" charset="-122"/>
                <a:ea typeface="Microsoft YaHei" panose="020B0503020204020204" pitchFamily="34" charset="-122"/>
              </a:rPr>
              <a:t>Tempat Pertolongan Persalinan</a:t>
            </a:r>
            <a:endParaRPr lang="en-US" altLang="zh-CN" sz="2200" b="1" dirty="0">
              <a:solidFill>
                <a:schemeClr val="accent5">
                  <a:lumMod val="75000"/>
                </a:schemeClr>
              </a:solidFill>
              <a:latin typeface="Microsoft YaHei" panose="020B0503020204020204" pitchFamily="34" charset="-122"/>
              <a:ea typeface="Microsoft YaHei" panose="020B0503020204020204" pitchFamily="34" charset="-122"/>
            </a:endParaRPr>
          </a:p>
        </p:txBody>
      </p:sp>
      <p:sp>
        <p:nvSpPr>
          <p:cNvPr id="3" name="矩形 2"/>
          <p:cNvSpPr/>
          <p:nvPr/>
        </p:nvSpPr>
        <p:spPr>
          <a:xfrm>
            <a:off x="827405" y="993775"/>
            <a:ext cx="4608195" cy="398780"/>
          </a:xfrm>
          <a:prstGeom prst="rect">
            <a:avLst/>
          </a:prstGeom>
        </p:spPr>
        <p:txBody>
          <a:bodyPr wrap="square">
            <a:spAutoFit/>
          </a:bodyPr>
          <a:lstStyle/>
          <a:p>
            <a:r>
              <a:rPr lang="en-US" altLang="zh-CN" sz="2000" dirty="0">
                <a:solidFill>
                  <a:schemeClr val="tx1">
                    <a:lumMod val="75000"/>
                    <a:lumOff val="25000"/>
                  </a:schemeClr>
                </a:solidFill>
                <a:latin typeface="Microsoft YaHei" panose="020B0503020204020204" pitchFamily="34" charset="-122"/>
                <a:ea typeface="Microsoft YaHei" panose="020B0503020204020204" pitchFamily="34" charset="-122"/>
              </a:rPr>
              <a:t>Detentukan oleh : </a:t>
            </a:r>
            <a:endParaRPr lang="en-US" altLang="zh-CN" sz="2000"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
        <p:nvSpPr>
          <p:cNvPr id="4" name="圆角矩形 3"/>
          <p:cNvSpPr/>
          <p:nvPr/>
        </p:nvSpPr>
        <p:spPr>
          <a:xfrm>
            <a:off x="611451" y="987530"/>
            <a:ext cx="144020" cy="400110"/>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a:off x="5508130" y="993658"/>
            <a:ext cx="0" cy="381040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803539" y="1797221"/>
            <a:ext cx="2945041" cy="2095286"/>
          </a:xfrm>
          <a:prstGeom prst="rect">
            <a:avLst/>
          </a:prstGeom>
        </p:spPr>
      </p:pic>
      <p:sp>
        <p:nvSpPr>
          <p:cNvPr id="9" name="矩形 7"/>
          <p:cNvSpPr/>
          <p:nvPr/>
        </p:nvSpPr>
        <p:spPr>
          <a:xfrm>
            <a:off x="827290" y="1491857"/>
            <a:ext cx="4211950" cy="2261235"/>
          </a:xfrm>
          <a:prstGeom prst="rect">
            <a:avLst/>
          </a:prstGeom>
        </p:spPr>
        <p:txBody>
          <a:bodyPr wrap="square">
            <a:spAutoFit/>
          </a:bodyPr>
          <a:p>
            <a:pPr marL="324485" indent="-238125" fontAlgn="auto">
              <a:lnSpc>
                <a:spcPct val="100000"/>
              </a:lnSpc>
              <a:spcAft>
                <a:spcPts val="600"/>
              </a:spcAft>
              <a:buFont typeface="+mj-lt"/>
              <a:buAutoNum type="alphaLcPeriod"/>
            </a:pPr>
            <a:r>
              <a:rPr lang="en-US" altLang="zh-CN" sz="1400" dirty="0">
                <a:latin typeface="Microsoft YaHei" panose="020B0503020204020204" pitchFamily="34" charset="-122"/>
                <a:ea typeface="Microsoft YaHei" panose="020B0503020204020204" pitchFamily="34" charset="-122"/>
              </a:rPr>
              <a:t>Kondisi ibu sesuai dengan level faskes pertolongan persalinan.</a:t>
            </a:r>
            <a:endParaRPr lang="en-US" altLang="zh-CN" sz="1400" dirty="0">
              <a:latin typeface="Microsoft YaHei" panose="020B0503020204020204" pitchFamily="34" charset="-122"/>
              <a:ea typeface="Microsoft YaHei" panose="020B0503020204020204" pitchFamily="34" charset="-122"/>
            </a:endParaRPr>
          </a:p>
          <a:p>
            <a:pPr marL="324485" indent="-238125" fontAlgn="auto">
              <a:lnSpc>
                <a:spcPct val="100000"/>
              </a:lnSpc>
              <a:spcAft>
                <a:spcPts val="600"/>
              </a:spcAft>
              <a:buFont typeface="+mj-lt"/>
              <a:buAutoNum type="alphaLcPeriod"/>
            </a:pPr>
            <a:r>
              <a:rPr lang="en-US" altLang="zh-CN" sz="1400" dirty="0">
                <a:latin typeface="Microsoft YaHei" panose="020B0503020204020204" pitchFamily="34" charset="-122"/>
                <a:ea typeface="Microsoft YaHei" panose="020B0503020204020204" pitchFamily="34" charset="-122"/>
              </a:rPr>
              <a:t>Kondisi paparan Covid 19 yang dialami oleh ibu :</a:t>
            </a:r>
            <a:endParaRPr lang="en-US" altLang="zh-CN" sz="1400" dirty="0">
              <a:latin typeface="Microsoft YaHei" panose="020B0503020204020204" pitchFamily="34" charset="-122"/>
              <a:ea typeface="Microsoft YaHei" panose="020B0503020204020204" pitchFamily="34" charset="-122"/>
            </a:endParaRPr>
          </a:p>
          <a:p>
            <a:pPr marL="629285" indent="-237490" fontAlgn="auto">
              <a:lnSpc>
                <a:spcPct val="100000"/>
              </a:lnSpc>
              <a:spcAft>
                <a:spcPts val="600"/>
              </a:spcAft>
              <a:buFont typeface="+mj-lt"/>
              <a:buAutoNum type="arabicParenR"/>
            </a:pPr>
            <a:r>
              <a:rPr lang="en-US" altLang="zh-CN" sz="1400" dirty="0">
                <a:latin typeface="Microsoft YaHei" panose="020B0503020204020204" pitchFamily="34" charset="-122"/>
                <a:ea typeface="Microsoft YaHei" panose="020B0503020204020204" pitchFamily="34" charset="-122"/>
              </a:rPr>
              <a:t>Ibu yang terkonvirmasi positif bersalin di rumah sakit rujukan.</a:t>
            </a:r>
            <a:endParaRPr lang="en-US" altLang="zh-CN" sz="1400" dirty="0">
              <a:latin typeface="Microsoft YaHei" panose="020B0503020204020204" pitchFamily="34" charset="-122"/>
              <a:ea typeface="Microsoft YaHei" panose="020B0503020204020204" pitchFamily="34" charset="-122"/>
            </a:endParaRPr>
          </a:p>
          <a:p>
            <a:pPr marL="629285" indent="-237490" fontAlgn="auto">
              <a:lnSpc>
                <a:spcPct val="100000"/>
              </a:lnSpc>
              <a:spcAft>
                <a:spcPts val="600"/>
              </a:spcAft>
              <a:buFont typeface="+mj-lt"/>
              <a:buAutoNum type="arabicParenR"/>
            </a:pPr>
            <a:r>
              <a:rPr lang="en-US" altLang="zh-CN" sz="1400" dirty="0">
                <a:latin typeface="Microsoft YaHei" panose="020B0503020204020204" pitchFamily="34" charset="-122"/>
                <a:ea typeface="Microsoft YaHei" panose="020B0503020204020204" pitchFamily="34" charset="-122"/>
              </a:rPr>
              <a:t>Ibu yang bukan ODP, PDP, atau terkonvirmasi positif dapat melahirkan di faskes sesuai kondisinya </a:t>
            </a:r>
            <a:endParaRPr lang="en-US" altLang="zh-CN" sz="1400" dirty="0">
              <a:latin typeface="Microsoft YaHei" panose="020B0503020204020204" pitchFamily="34" charset="-122"/>
              <a:ea typeface="Microsoft YaHei"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699" advClick="0" advTm="4000">
        <p:fad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2" presetClass="entr" presetSubtype="1"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par>
                                <p:cTn id="16" presetID="14" presetClass="entr" presetSubtype="1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randombar(horizontal)">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ldLvl="0" animBg="1"/>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0"/>
            <a:ext cx="9144000" cy="5184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1" cstate="print">
            <a:biLevel thresh="25000"/>
            <a:extLst>
              <a:ext uri="{28A0092B-C50C-407E-A947-70E740481C1C}">
                <a14:useLocalDpi xmlns:a14="http://schemas.microsoft.com/office/drawing/2010/main" val="0"/>
              </a:ext>
            </a:extLst>
          </a:blip>
          <a:stretch>
            <a:fillRect/>
          </a:stretch>
        </p:blipFill>
        <p:spPr>
          <a:xfrm>
            <a:off x="4427980" y="4299990"/>
            <a:ext cx="4716020" cy="864120"/>
          </a:xfrm>
          <a:prstGeom prst="rect">
            <a:avLst/>
          </a:prstGeom>
        </p:spPr>
      </p:pic>
      <p:sp>
        <p:nvSpPr>
          <p:cNvPr id="2" name="矩形 3"/>
          <p:cNvSpPr/>
          <p:nvPr/>
        </p:nvSpPr>
        <p:spPr>
          <a:xfrm>
            <a:off x="0" y="0"/>
            <a:ext cx="4860040" cy="5184000"/>
          </a:xfrm>
          <a:custGeom>
            <a:avLst/>
            <a:gdLst>
              <a:gd name="connsiteX0" fmla="*/ 0 w 2915770"/>
              <a:gd name="connsiteY0" fmla="*/ 0 h 4752586"/>
              <a:gd name="connsiteX1" fmla="*/ 2915770 w 2915770"/>
              <a:gd name="connsiteY1" fmla="*/ 0 h 4752586"/>
              <a:gd name="connsiteX2" fmla="*/ 2915770 w 2915770"/>
              <a:gd name="connsiteY2" fmla="*/ 4752586 h 4752586"/>
              <a:gd name="connsiteX3" fmla="*/ 0 w 2915770"/>
              <a:gd name="connsiteY3" fmla="*/ 4752586 h 4752586"/>
              <a:gd name="connsiteX4" fmla="*/ 0 w 2915770"/>
              <a:gd name="connsiteY4" fmla="*/ 0 h 4752586"/>
              <a:gd name="connsiteX0-1" fmla="*/ 0 w 2915770"/>
              <a:gd name="connsiteY0-2" fmla="*/ 0 h 4752586"/>
              <a:gd name="connsiteX1-3" fmla="*/ 2915770 w 2915770"/>
              <a:gd name="connsiteY1-4" fmla="*/ 0 h 4752586"/>
              <a:gd name="connsiteX2-5" fmla="*/ 2915770 w 2915770"/>
              <a:gd name="connsiteY2-6" fmla="*/ 4752586 h 4752586"/>
              <a:gd name="connsiteX3-7" fmla="*/ 0 w 2915770"/>
              <a:gd name="connsiteY3-8" fmla="*/ 4752586 h 4752586"/>
              <a:gd name="connsiteX4-9" fmla="*/ 0 w 2915770"/>
              <a:gd name="connsiteY4-10" fmla="*/ 0 h 4752586"/>
              <a:gd name="connsiteX0-11" fmla="*/ 0 w 4156742"/>
              <a:gd name="connsiteY0-12" fmla="*/ 0 h 4752586"/>
              <a:gd name="connsiteX1-13" fmla="*/ 2915770 w 4156742"/>
              <a:gd name="connsiteY1-14" fmla="*/ 0 h 4752586"/>
              <a:gd name="connsiteX2-15" fmla="*/ 4156742 w 4156742"/>
              <a:gd name="connsiteY2-16" fmla="*/ 4752586 h 4752586"/>
              <a:gd name="connsiteX3-17" fmla="*/ 0 w 4156742"/>
              <a:gd name="connsiteY3-18" fmla="*/ 4752586 h 4752586"/>
              <a:gd name="connsiteX4-19" fmla="*/ 0 w 4156742"/>
              <a:gd name="connsiteY4-20" fmla="*/ 0 h 4752586"/>
              <a:gd name="connsiteX0-21" fmla="*/ 0 w 4156742"/>
              <a:gd name="connsiteY0-22" fmla="*/ 0 h 4752586"/>
              <a:gd name="connsiteX1-23" fmla="*/ 2915770 w 4156742"/>
              <a:gd name="connsiteY1-24" fmla="*/ 0 h 4752586"/>
              <a:gd name="connsiteX2-25" fmla="*/ 4156742 w 4156742"/>
              <a:gd name="connsiteY2-26" fmla="*/ 4752586 h 4752586"/>
              <a:gd name="connsiteX3-27" fmla="*/ 0 w 4156742"/>
              <a:gd name="connsiteY3-28" fmla="*/ 4752586 h 4752586"/>
              <a:gd name="connsiteX4-29" fmla="*/ 0 w 4156742"/>
              <a:gd name="connsiteY4-30" fmla="*/ 0 h 4752586"/>
              <a:gd name="connsiteX0-31" fmla="*/ 0 w 4156742"/>
              <a:gd name="connsiteY0-32" fmla="*/ 0 h 4752586"/>
              <a:gd name="connsiteX1-33" fmla="*/ 2915770 w 4156742"/>
              <a:gd name="connsiteY1-34" fmla="*/ 0 h 4752586"/>
              <a:gd name="connsiteX2-35" fmla="*/ 4156742 w 4156742"/>
              <a:gd name="connsiteY2-36" fmla="*/ 4752586 h 4752586"/>
              <a:gd name="connsiteX3-37" fmla="*/ 0 w 4156742"/>
              <a:gd name="connsiteY3-38" fmla="*/ 4752586 h 4752586"/>
              <a:gd name="connsiteX4-39" fmla="*/ 0 w 4156742"/>
              <a:gd name="connsiteY4-40" fmla="*/ 0 h 4752586"/>
              <a:gd name="connsiteX0-41" fmla="*/ 0 w 4156742"/>
              <a:gd name="connsiteY0-42" fmla="*/ 0 h 4752586"/>
              <a:gd name="connsiteX1-43" fmla="*/ 2915770 w 4156742"/>
              <a:gd name="connsiteY1-44" fmla="*/ 0 h 4752586"/>
              <a:gd name="connsiteX2-45" fmla="*/ 4156742 w 4156742"/>
              <a:gd name="connsiteY2-46" fmla="*/ 4752586 h 4752586"/>
              <a:gd name="connsiteX3-47" fmla="*/ 0 w 4156742"/>
              <a:gd name="connsiteY3-48" fmla="*/ 4752586 h 4752586"/>
              <a:gd name="connsiteX4-49" fmla="*/ 0 w 4156742"/>
              <a:gd name="connsiteY4-50" fmla="*/ 0 h 4752586"/>
              <a:gd name="connsiteX0-51" fmla="*/ 0 w 4156742"/>
              <a:gd name="connsiteY0-52" fmla="*/ 0 h 4752586"/>
              <a:gd name="connsiteX1-53" fmla="*/ 2915770 w 4156742"/>
              <a:gd name="connsiteY1-54" fmla="*/ 0 h 4752586"/>
              <a:gd name="connsiteX2-55" fmla="*/ 4156742 w 4156742"/>
              <a:gd name="connsiteY2-56" fmla="*/ 4752586 h 4752586"/>
              <a:gd name="connsiteX3-57" fmla="*/ 0 w 4156742"/>
              <a:gd name="connsiteY3-58" fmla="*/ 4752586 h 4752586"/>
              <a:gd name="connsiteX4-59" fmla="*/ 0 w 4156742"/>
              <a:gd name="connsiteY4-60" fmla="*/ 0 h 4752586"/>
              <a:gd name="connsiteX0-61" fmla="*/ 0 w 4156742"/>
              <a:gd name="connsiteY0-62" fmla="*/ 0 h 4752586"/>
              <a:gd name="connsiteX1-63" fmla="*/ 2915770 w 4156742"/>
              <a:gd name="connsiteY1-64" fmla="*/ 0 h 4752586"/>
              <a:gd name="connsiteX2-65" fmla="*/ 4156742 w 4156742"/>
              <a:gd name="connsiteY2-66" fmla="*/ 4752586 h 4752586"/>
              <a:gd name="connsiteX3-67" fmla="*/ 0 w 4156742"/>
              <a:gd name="connsiteY3-68" fmla="*/ 4752586 h 4752586"/>
              <a:gd name="connsiteX4-69" fmla="*/ 0 w 4156742"/>
              <a:gd name="connsiteY4-70" fmla="*/ 0 h 47525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156742" h="4752586">
                <a:moveTo>
                  <a:pt x="0" y="0"/>
                </a:moveTo>
                <a:lnTo>
                  <a:pt x="2915770" y="0"/>
                </a:lnTo>
                <a:cubicBezTo>
                  <a:pt x="1817607" y="1623716"/>
                  <a:pt x="2277232" y="4008245"/>
                  <a:pt x="4156742" y="4752586"/>
                </a:cubicBezTo>
                <a:lnTo>
                  <a:pt x="0" y="4752586"/>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3"/>
          <p:cNvSpPr/>
          <p:nvPr/>
        </p:nvSpPr>
        <p:spPr>
          <a:xfrm>
            <a:off x="0" y="0"/>
            <a:ext cx="4572000" cy="5184000"/>
          </a:xfrm>
          <a:custGeom>
            <a:avLst/>
            <a:gdLst>
              <a:gd name="connsiteX0" fmla="*/ 0 w 2915770"/>
              <a:gd name="connsiteY0" fmla="*/ 0 h 4752586"/>
              <a:gd name="connsiteX1" fmla="*/ 2915770 w 2915770"/>
              <a:gd name="connsiteY1" fmla="*/ 0 h 4752586"/>
              <a:gd name="connsiteX2" fmla="*/ 2915770 w 2915770"/>
              <a:gd name="connsiteY2" fmla="*/ 4752586 h 4752586"/>
              <a:gd name="connsiteX3" fmla="*/ 0 w 2915770"/>
              <a:gd name="connsiteY3" fmla="*/ 4752586 h 4752586"/>
              <a:gd name="connsiteX4" fmla="*/ 0 w 2915770"/>
              <a:gd name="connsiteY4" fmla="*/ 0 h 4752586"/>
              <a:gd name="connsiteX0-1" fmla="*/ 0 w 2915770"/>
              <a:gd name="connsiteY0-2" fmla="*/ 0 h 4752586"/>
              <a:gd name="connsiteX1-3" fmla="*/ 2915770 w 2915770"/>
              <a:gd name="connsiteY1-4" fmla="*/ 0 h 4752586"/>
              <a:gd name="connsiteX2-5" fmla="*/ 2915770 w 2915770"/>
              <a:gd name="connsiteY2-6" fmla="*/ 4752586 h 4752586"/>
              <a:gd name="connsiteX3-7" fmla="*/ 0 w 2915770"/>
              <a:gd name="connsiteY3-8" fmla="*/ 4752586 h 4752586"/>
              <a:gd name="connsiteX4-9" fmla="*/ 0 w 2915770"/>
              <a:gd name="connsiteY4-10" fmla="*/ 0 h 4752586"/>
              <a:gd name="connsiteX0-11" fmla="*/ 0 w 4156742"/>
              <a:gd name="connsiteY0-12" fmla="*/ 0 h 4752586"/>
              <a:gd name="connsiteX1-13" fmla="*/ 2915770 w 4156742"/>
              <a:gd name="connsiteY1-14" fmla="*/ 0 h 4752586"/>
              <a:gd name="connsiteX2-15" fmla="*/ 4156742 w 4156742"/>
              <a:gd name="connsiteY2-16" fmla="*/ 4752586 h 4752586"/>
              <a:gd name="connsiteX3-17" fmla="*/ 0 w 4156742"/>
              <a:gd name="connsiteY3-18" fmla="*/ 4752586 h 4752586"/>
              <a:gd name="connsiteX4-19" fmla="*/ 0 w 4156742"/>
              <a:gd name="connsiteY4-20" fmla="*/ 0 h 4752586"/>
              <a:gd name="connsiteX0-21" fmla="*/ 0 w 4156742"/>
              <a:gd name="connsiteY0-22" fmla="*/ 0 h 4752586"/>
              <a:gd name="connsiteX1-23" fmla="*/ 2915770 w 4156742"/>
              <a:gd name="connsiteY1-24" fmla="*/ 0 h 4752586"/>
              <a:gd name="connsiteX2-25" fmla="*/ 4156742 w 4156742"/>
              <a:gd name="connsiteY2-26" fmla="*/ 4752586 h 4752586"/>
              <a:gd name="connsiteX3-27" fmla="*/ 0 w 4156742"/>
              <a:gd name="connsiteY3-28" fmla="*/ 4752586 h 4752586"/>
              <a:gd name="connsiteX4-29" fmla="*/ 0 w 4156742"/>
              <a:gd name="connsiteY4-30" fmla="*/ 0 h 4752586"/>
              <a:gd name="connsiteX0-31" fmla="*/ 0 w 4156742"/>
              <a:gd name="connsiteY0-32" fmla="*/ 0 h 4752586"/>
              <a:gd name="connsiteX1-33" fmla="*/ 2915770 w 4156742"/>
              <a:gd name="connsiteY1-34" fmla="*/ 0 h 4752586"/>
              <a:gd name="connsiteX2-35" fmla="*/ 4156742 w 4156742"/>
              <a:gd name="connsiteY2-36" fmla="*/ 4752586 h 4752586"/>
              <a:gd name="connsiteX3-37" fmla="*/ 0 w 4156742"/>
              <a:gd name="connsiteY3-38" fmla="*/ 4752586 h 4752586"/>
              <a:gd name="connsiteX4-39" fmla="*/ 0 w 4156742"/>
              <a:gd name="connsiteY4-40" fmla="*/ 0 h 4752586"/>
              <a:gd name="connsiteX0-41" fmla="*/ 0 w 4156742"/>
              <a:gd name="connsiteY0-42" fmla="*/ 0 h 4752586"/>
              <a:gd name="connsiteX1-43" fmla="*/ 2915770 w 4156742"/>
              <a:gd name="connsiteY1-44" fmla="*/ 0 h 4752586"/>
              <a:gd name="connsiteX2-45" fmla="*/ 4156742 w 4156742"/>
              <a:gd name="connsiteY2-46" fmla="*/ 4752586 h 4752586"/>
              <a:gd name="connsiteX3-47" fmla="*/ 0 w 4156742"/>
              <a:gd name="connsiteY3-48" fmla="*/ 4752586 h 4752586"/>
              <a:gd name="connsiteX4-49" fmla="*/ 0 w 4156742"/>
              <a:gd name="connsiteY4-50" fmla="*/ 0 h 47525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156742" h="4752586">
                <a:moveTo>
                  <a:pt x="0" y="0"/>
                </a:moveTo>
                <a:lnTo>
                  <a:pt x="2915770" y="0"/>
                </a:lnTo>
                <a:cubicBezTo>
                  <a:pt x="2013126" y="1534791"/>
                  <a:pt x="2416888" y="4018125"/>
                  <a:pt x="4156742" y="4752586"/>
                </a:cubicBezTo>
                <a:lnTo>
                  <a:pt x="0" y="4752586"/>
                </a:lnTo>
                <a:lnTo>
                  <a:pt x="0" y="0"/>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029046" y="2139690"/>
            <a:ext cx="6044565" cy="645160"/>
          </a:xfrm>
          <a:prstGeom prst="rect">
            <a:avLst/>
          </a:prstGeom>
        </p:spPr>
        <p:txBody>
          <a:bodyPr wrap="none">
            <a:spAutoFit/>
          </a:bodyPr>
          <a:lstStyle/>
          <a:p>
            <a:pPr algn="ctr"/>
            <a:r>
              <a:rPr lang="en-US" altLang="zh-CN" sz="3600" b="1" dirty="0">
                <a:solidFill>
                  <a:schemeClr val="bg1"/>
                </a:solidFill>
                <a:latin typeface="Microsoft YaHei" panose="020B0503020204020204" pitchFamily="34" charset="-122"/>
                <a:ea typeface="Microsoft YaHei" panose="020B0503020204020204" pitchFamily="34" charset="-122"/>
              </a:rPr>
              <a:t>Persalinan Masa Pandemi</a:t>
            </a:r>
            <a:endParaRPr lang="en-US" altLang="zh-CN" sz="3600" b="1" dirty="0">
              <a:solidFill>
                <a:schemeClr val="bg1"/>
              </a:solidFill>
              <a:latin typeface="Microsoft YaHei" panose="020B0503020204020204" pitchFamily="34" charset="-122"/>
              <a:ea typeface="Microsoft YaHei" panose="020B0503020204020204" pitchFamily="34" charset="-122"/>
            </a:endParaRPr>
          </a:p>
        </p:txBody>
      </p:sp>
      <p:pic>
        <p:nvPicPr>
          <p:cNvPr id="5" name="图片 4"/>
          <p:cNvPicPr>
            <a:picLocks noChangeAspect="1"/>
          </p:cNvPicPr>
          <p:nvPr/>
        </p:nvPicPr>
        <p:blipFill>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0210" y="2516491"/>
            <a:ext cx="2535509" cy="1901632"/>
          </a:xfrm>
          <a:prstGeom prst="rect">
            <a:avLst/>
          </a:prstGeom>
        </p:spPr>
      </p:pic>
      <p:sp>
        <p:nvSpPr>
          <p:cNvPr id="7" name="TextBox 6"/>
          <p:cNvSpPr txBox="1"/>
          <p:nvPr/>
        </p:nvSpPr>
        <p:spPr>
          <a:xfrm>
            <a:off x="5533826" y="1059540"/>
            <a:ext cx="1005403" cy="1015663"/>
          </a:xfrm>
          <a:prstGeom prst="rect">
            <a:avLst/>
          </a:prstGeom>
          <a:noFill/>
        </p:spPr>
        <p:txBody>
          <a:bodyPr wrap="none" rtlCol="0">
            <a:spAutoFit/>
          </a:bodyPr>
          <a:lstStyle/>
          <a:p>
            <a:pPr algn="ctr"/>
            <a:r>
              <a:rPr lang="en-US" altLang="zh-CN" sz="6000" dirty="0" smtClean="0">
                <a:solidFill>
                  <a:schemeClr val="bg1"/>
                </a:solidFill>
                <a:latin typeface="Impact" panose="020B0806030902050204" pitchFamily="34" charset="0"/>
                <a:ea typeface="Microsoft YaHei" panose="020B0503020204020204" pitchFamily="34" charset="-122"/>
              </a:rPr>
              <a:t>03</a:t>
            </a:r>
            <a:endParaRPr lang="zh-CN" altLang="en-US" sz="6000" dirty="0">
              <a:solidFill>
                <a:schemeClr val="bg1"/>
              </a:solidFill>
              <a:latin typeface="Impact" panose="020B0806030902050204" pitchFamily="34" charset="0"/>
              <a:ea typeface="Microsoft YaHei" panose="020B0503020204020204" pitchFamily="34" charset="-122"/>
            </a:endParaRPr>
          </a:p>
        </p:txBody>
      </p:sp>
      <p:pic>
        <p:nvPicPr>
          <p:cNvPr id="1026" name="Picture 2" descr="https://timgsa.baidu.com/timg?image&amp;quality=80&amp;size=b9999_10000&amp;sec=1579887178770&amp;di=4568e8e83a7e6e2aafaca4c9ae828520&amp;imgtype=0&amp;src=http%3A%2F%2F5b0988e595225.cdn.sohucs.com%2Fq_70%2Cc_zoom%2Cw_640%2Fimages%2F20190107%2F44ff42b84e194dcdb2cd3e3103d113d8.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5069" y="419936"/>
            <a:ext cx="1263059" cy="1735782"/>
          </a:xfrm>
          <a:prstGeom prst="ellipse">
            <a:avLst/>
          </a:prstGeom>
          <a:ln w="63500" cap="rnd">
            <a:solidFill>
              <a:schemeClr val="bg1"/>
            </a:solidFill>
          </a:ln>
          <a:effectLst>
            <a:outerShdw blurRad="381000" dist="292100" dir="5400000" sx="-80000" sy="-18000" rotWithShape="0">
              <a:srgbClr val="000000">
                <a:alpha val="22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1699" advClick="0" advTm="4000">
        <p:fad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500" fill="hold"/>
                                        <p:tgtEl>
                                          <p:spTgt spid="1026"/>
                                        </p:tgtEl>
                                        <p:attrNameLst>
                                          <p:attrName>ppt_w</p:attrName>
                                        </p:attrNameLst>
                                      </p:cBhvr>
                                      <p:tavLst>
                                        <p:tav tm="0">
                                          <p:val>
                                            <p:fltVal val="0"/>
                                          </p:val>
                                        </p:tav>
                                        <p:tav tm="100000">
                                          <p:val>
                                            <p:strVal val="#ppt_w"/>
                                          </p:val>
                                        </p:tav>
                                      </p:tavLst>
                                    </p:anim>
                                    <p:anim calcmode="lin" valueType="num">
                                      <p:cBhvr>
                                        <p:cTn id="8" dur="500" fill="hold"/>
                                        <p:tgtEl>
                                          <p:spTgt spid="1026"/>
                                        </p:tgtEl>
                                        <p:attrNameLst>
                                          <p:attrName>ppt_h</p:attrName>
                                        </p:attrNameLst>
                                      </p:cBhvr>
                                      <p:tavLst>
                                        <p:tav tm="0">
                                          <p:val>
                                            <p:fltVal val="0"/>
                                          </p:val>
                                        </p:tav>
                                        <p:tav tm="100000">
                                          <p:val>
                                            <p:strVal val="#ppt_h"/>
                                          </p:val>
                                        </p:tav>
                                      </p:tavLst>
                                    </p:anim>
                                    <p:animEffect transition="in" filter="fade">
                                      <p:cBhvr>
                                        <p:cTn id="9" dur="500"/>
                                        <p:tgtEl>
                                          <p:spTgt spid="1026"/>
                                        </p:tgtEl>
                                      </p:cBhvr>
                                    </p:animEffect>
                                  </p:childTnLst>
                                </p:cTn>
                              </p:par>
                              <p:par>
                                <p:cTn id="10" presetID="10"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22" presetClass="entr" presetSubtype="4"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55470" y="245658"/>
            <a:ext cx="3071495" cy="429895"/>
          </a:xfrm>
          <a:prstGeom prst="rect">
            <a:avLst/>
          </a:prstGeom>
        </p:spPr>
        <p:txBody>
          <a:bodyPr wrap="none">
            <a:spAutoFit/>
          </a:bodyPr>
          <a:lstStyle/>
          <a:p>
            <a:r>
              <a:rPr lang="en-US" altLang="zh-CN" sz="2200" b="1" dirty="0">
                <a:solidFill>
                  <a:schemeClr val="accent5">
                    <a:lumMod val="75000"/>
                  </a:schemeClr>
                </a:solidFill>
                <a:latin typeface="Microsoft YaHei" panose="020B0503020204020204" pitchFamily="34" charset="-122"/>
                <a:ea typeface="Microsoft YaHei" panose="020B0503020204020204" pitchFamily="34" charset="-122"/>
              </a:rPr>
              <a:t>Persiapan Persalinan</a:t>
            </a:r>
            <a:endParaRPr lang="en-US" altLang="zh-CN" sz="2200" b="1" dirty="0">
              <a:solidFill>
                <a:schemeClr val="accent5">
                  <a:lumMod val="75000"/>
                </a:schemeClr>
              </a:solidFill>
              <a:latin typeface="Microsoft YaHei" panose="020B0503020204020204" pitchFamily="34" charset="-122"/>
              <a:ea typeface="Microsoft YaHei" panose="020B0503020204020204" pitchFamily="34" charset="-122"/>
            </a:endParaRPr>
          </a:p>
        </p:txBody>
      </p:sp>
      <p:sp>
        <p:nvSpPr>
          <p:cNvPr id="4" name="圆角矩形 3"/>
          <p:cNvSpPr/>
          <p:nvPr/>
        </p:nvSpPr>
        <p:spPr>
          <a:xfrm>
            <a:off x="611451" y="987530"/>
            <a:ext cx="144020" cy="400110"/>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a:off x="5508130" y="993658"/>
            <a:ext cx="0" cy="381040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803539" y="1797221"/>
            <a:ext cx="2945041" cy="2095286"/>
          </a:xfrm>
          <a:prstGeom prst="rect">
            <a:avLst/>
          </a:prstGeom>
        </p:spPr>
      </p:pic>
      <p:sp>
        <p:nvSpPr>
          <p:cNvPr id="9" name="矩形 7"/>
          <p:cNvSpPr/>
          <p:nvPr/>
        </p:nvSpPr>
        <p:spPr>
          <a:xfrm>
            <a:off x="899795" y="1295400"/>
            <a:ext cx="4423410" cy="2630170"/>
          </a:xfrm>
          <a:prstGeom prst="rect">
            <a:avLst/>
          </a:prstGeom>
        </p:spPr>
        <p:txBody>
          <a:bodyPr wrap="square">
            <a:spAutoFit/>
          </a:bodyPr>
          <a:p>
            <a:pPr marL="285750" indent="-285750" fontAlgn="auto">
              <a:lnSpc>
                <a:spcPct val="100000"/>
              </a:lnSpc>
              <a:spcAft>
                <a:spcPts val="600"/>
              </a:spcAft>
              <a:buFont typeface="Wingdings" panose="05000000000000000000" charset="0"/>
              <a:buChar char="Ø"/>
            </a:pPr>
            <a:r>
              <a:rPr lang="id-ID" sz="2000" dirty="0">
                <a:sym typeface="+mn-ea"/>
              </a:rPr>
              <a:t>Diperlukan persiapan matang untuk melahirkan di tengah pandemi COVID-19. </a:t>
            </a:r>
            <a:endParaRPr lang="id-ID" sz="2000" dirty="0" smtClean="0"/>
          </a:p>
          <a:p>
            <a:pPr marL="285750" indent="-285750" fontAlgn="auto">
              <a:lnSpc>
                <a:spcPct val="100000"/>
              </a:lnSpc>
              <a:spcAft>
                <a:spcPts val="600"/>
              </a:spcAft>
              <a:buFont typeface="Wingdings" panose="05000000000000000000" charset="0"/>
              <a:buChar char="Ø"/>
            </a:pPr>
            <a:r>
              <a:rPr lang="id-ID" sz="2000" dirty="0" smtClean="0">
                <a:sym typeface="+mn-ea"/>
              </a:rPr>
              <a:t>Bila </a:t>
            </a:r>
            <a:r>
              <a:rPr lang="id-ID" sz="2000" dirty="0">
                <a:sym typeface="+mn-ea"/>
              </a:rPr>
              <a:t>Bumil sebentar lagi akan melahirkan, </a:t>
            </a:r>
            <a:r>
              <a:rPr lang="id-ID" sz="2000" dirty="0" smtClean="0">
                <a:sym typeface="+mn-ea"/>
              </a:rPr>
              <a:t>perlu mengetahui  </a:t>
            </a:r>
            <a:r>
              <a:rPr lang="id-ID" sz="2000" dirty="0">
                <a:sym typeface="+mn-ea"/>
              </a:rPr>
              <a:t>hal-hal apa saja yang perlu Bumil lakukan dan persiapkan </a:t>
            </a:r>
            <a:r>
              <a:rPr lang="id-ID" sz="2000" dirty="0" smtClean="0">
                <a:sym typeface="+mn-ea"/>
              </a:rPr>
              <a:t> </a:t>
            </a:r>
            <a:r>
              <a:rPr lang="id-ID" sz="2000" dirty="0">
                <a:sym typeface="+mn-ea"/>
              </a:rPr>
              <a:t>baik secara normal maupun operasi caesar. </a:t>
            </a:r>
            <a:endParaRPr lang="zh-CN" altLang="en-US" sz="2000" dirty="0">
              <a:latin typeface="Microsoft YaHei" panose="020B0503020204020204" pitchFamily="34" charset="-122"/>
              <a:ea typeface="Microsoft YaHei"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699" advClick="0" advTm="4000">
        <p:fad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1"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par>
                                <p:cTn id="12" presetID="14" presetClass="entr" presetSubtype="10"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randombar(horizontal)">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up)">
                                      <p:cBhvr>
                                        <p:cTn id="19"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55470" y="245658"/>
            <a:ext cx="2944495" cy="429895"/>
          </a:xfrm>
          <a:prstGeom prst="rect">
            <a:avLst/>
          </a:prstGeom>
        </p:spPr>
        <p:txBody>
          <a:bodyPr wrap="none">
            <a:spAutoFit/>
          </a:bodyPr>
          <a:lstStyle/>
          <a:p>
            <a:r>
              <a:rPr lang="en-US" altLang="zh-CN" sz="2200" b="1" dirty="0">
                <a:solidFill>
                  <a:schemeClr val="accent5">
                    <a:lumMod val="75000"/>
                  </a:schemeClr>
                </a:solidFill>
                <a:latin typeface="Microsoft YaHei" panose="020B0503020204020204" pitchFamily="34" charset="-122"/>
                <a:ea typeface="Microsoft YaHei" panose="020B0503020204020204" pitchFamily="34" charset="-122"/>
              </a:rPr>
              <a:t>Metode Melahirkan</a:t>
            </a:r>
            <a:endParaRPr lang="en-US" altLang="zh-CN" sz="2200" b="1" dirty="0">
              <a:solidFill>
                <a:schemeClr val="accent5">
                  <a:lumMod val="75000"/>
                </a:schemeClr>
              </a:solidFill>
              <a:latin typeface="Microsoft YaHei" panose="020B0503020204020204" pitchFamily="34" charset="-122"/>
              <a:ea typeface="Microsoft YaHei" panose="020B0503020204020204" pitchFamily="34" charset="-122"/>
            </a:endParaRPr>
          </a:p>
        </p:txBody>
      </p:sp>
      <p:sp>
        <p:nvSpPr>
          <p:cNvPr id="4" name="圆角矩形 3"/>
          <p:cNvSpPr/>
          <p:nvPr/>
        </p:nvSpPr>
        <p:spPr>
          <a:xfrm>
            <a:off x="611451" y="987530"/>
            <a:ext cx="144020" cy="400110"/>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708400" y="987425"/>
            <a:ext cx="5118100" cy="3569335"/>
          </a:xfrm>
          <a:prstGeom prst="rect">
            <a:avLst/>
          </a:prstGeom>
        </p:spPr>
        <p:txBody>
          <a:bodyPr wrap="square">
            <a:spAutoFit/>
          </a:bodyPr>
          <a:lstStyle/>
          <a:p>
            <a:pPr marL="171450" indent="-171450" fontAlgn="auto">
              <a:lnSpc>
                <a:spcPct val="100000"/>
              </a:lnSpc>
              <a:spcAft>
                <a:spcPts val="600"/>
              </a:spcAft>
              <a:buFont typeface="Wingdings" panose="05000000000000000000" pitchFamily="2" charset="2"/>
              <a:buChar char="l"/>
            </a:pPr>
            <a:r>
              <a:rPr lang="id-ID" dirty="0">
                <a:sym typeface="+mn-ea"/>
              </a:rPr>
              <a:t>Bumil dibebaskan untuk memilih metode persalinan, apakah akan </a:t>
            </a:r>
            <a:r>
              <a:rPr lang="id-ID" u="sng" dirty="0">
                <a:sym typeface="+mn-ea"/>
                <a:hlinkClick r:id="rId1"/>
              </a:rPr>
              <a:t>melahirkan normal</a:t>
            </a:r>
            <a:r>
              <a:rPr lang="id-ID" dirty="0">
                <a:sym typeface="+mn-ea"/>
              </a:rPr>
              <a:t> atau dengan operasi caesar. Namun, pilihan ini tetap harus disesuaikan dengan kondisi kehamilan Bumil. </a:t>
            </a:r>
            <a:endParaRPr lang="id-ID" dirty="0" smtClean="0"/>
          </a:p>
          <a:p>
            <a:pPr marL="171450" indent="-171450" fontAlgn="auto">
              <a:lnSpc>
                <a:spcPct val="100000"/>
              </a:lnSpc>
              <a:spcAft>
                <a:spcPts val="600"/>
              </a:spcAft>
              <a:buFont typeface="Wingdings" panose="05000000000000000000" pitchFamily="2" charset="2"/>
              <a:buChar char="l"/>
            </a:pPr>
            <a:r>
              <a:rPr lang="id-ID" dirty="0" smtClean="0">
                <a:sym typeface="+mn-ea"/>
              </a:rPr>
              <a:t>Kajian khusus tenaga ahli  </a:t>
            </a:r>
            <a:r>
              <a:rPr lang="id-ID" dirty="0">
                <a:sym typeface="+mn-ea"/>
              </a:rPr>
              <a:t>akan memberikan anjuran mengenai cara melahirkan yang terbaik bagi Bumil.</a:t>
            </a:r>
            <a:endParaRPr lang="id-ID" dirty="0"/>
          </a:p>
          <a:p>
            <a:pPr marL="171450" indent="-171450" fontAlgn="auto">
              <a:lnSpc>
                <a:spcPct val="100000"/>
              </a:lnSpc>
              <a:spcAft>
                <a:spcPts val="600"/>
              </a:spcAft>
              <a:buFont typeface="Wingdings" panose="05000000000000000000" pitchFamily="2" charset="2"/>
              <a:buChar char="l"/>
            </a:pPr>
            <a:r>
              <a:rPr lang="id-ID" u="sng" dirty="0">
                <a:sym typeface="+mn-ea"/>
                <a:hlinkClick r:id="rId2"/>
              </a:rPr>
              <a:t>Operasi caesar</a:t>
            </a:r>
            <a:r>
              <a:rPr lang="id-ID" dirty="0">
                <a:sym typeface="+mn-ea"/>
              </a:rPr>
              <a:t> biasanya hanya diwajibkan pada kondisi tertentu, misalnya infeksi herpes genital atau </a:t>
            </a:r>
            <a:r>
              <a:rPr lang="id-ID" u="sng" dirty="0">
                <a:sym typeface="+mn-ea"/>
                <a:hlinkClick r:id="rId3"/>
              </a:rPr>
              <a:t>HIV</a:t>
            </a:r>
            <a:r>
              <a:rPr lang="id-ID" dirty="0">
                <a:sym typeface="+mn-ea"/>
              </a:rPr>
              <a:t> pada ibu hamil, kehamilan dengan </a:t>
            </a:r>
            <a:r>
              <a:rPr lang="id-ID" u="sng" dirty="0">
                <a:sym typeface="+mn-ea"/>
                <a:hlinkClick r:id="rId4"/>
              </a:rPr>
              <a:t>plasenta previa</a:t>
            </a:r>
            <a:r>
              <a:rPr lang="id-ID" dirty="0">
                <a:sym typeface="+mn-ea"/>
              </a:rPr>
              <a:t>, atau kehamilan dengan posisi janin yang tidak normal.</a:t>
            </a:r>
            <a:endParaRPr lang="zh-CN" altLang="en-US" dirty="0">
              <a:latin typeface="Microsoft YaHei" panose="020B0503020204020204" pitchFamily="34" charset="-122"/>
              <a:ea typeface="Microsoft YaHei" panose="020B0503020204020204" pitchFamily="34" charset="-122"/>
            </a:endParaRPr>
          </a:p>
        </p:txBody>
      </p:sp>
      <p:grpSp>
        <p:nvGrpSpPr>
          <p:cNvPr id="8" name="组合 7"/>
          <p:cNvGrpSpPr/>
          <p:nvPr/>
        </p:nvGrpSpPr>
        <p:grpSpPr>
          <a:xfrm>
            <a:off x="672290" y="1851140"/>
            <a:ext cx="2880399" cy="2664370"/>
            <a:chOff x="959310" y="1707630"/>
            <a:chExt cx="2880399" cy="2664370"/>
          </a:xfrm>
        </p:grpSpPr>
        <p:sp>
          <p:nvSpPr>
            <p:cNvPr id="6" name="矩形 5"/>
            <p:cNvSpPr/>
            <p:nvPr/>
          </p:nvSpPr>
          <p:spPr>
            <a:xfrm>
              <a:off x="959310" y="1707630"/>
              <a:ext cx="2880399" cy="266437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1262" y="2495603"/>
              <a:ext cx="2798267" cy="1865511"/>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4699" advClick="0" advTm="4000">
        <p:fad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55470" y="245658"/>
            <a:ext cx="2341245" cy="429895"/>
          </a:xfrm>
          <a:prstGeom prst="rect">
            <a:avLst/>
          </a:prstGeom>
        </p:spPr>
        <p:txBody>
          <a:bodyPr wrap="none">
            <a:spAutoFit/>
          </a:bodyPr>
          <a:lstStyle/>
          <a:p>
            <a:r>
              <a:rPr lang="zh-CN" altLang="en-US" sz="2200" b="1" dirty="0">
                <a:solidFill>
                  <a:schemeClr val="accent5">
                    <a:lumMod val="75000"/>
                  </a:schemeClr>
                </a:solidFill>
                <a:latin typeface="Microsoft YaHei" panose="020B0503020204020204" pitchFamily="34" charset="-122"/>
                <a:ea typeface="Microsoft YaHei" panose="020B0503020204020204" pitchFamily="34" charset="-122"/>
              </a:rPr>
              <a:t>Defenses guide</a:t>
            </a:r>
            <a:endParaRPr lang="zh-CN" altLang="en-US" sz="2200" b="1" dirty="0">
              <a:solidFill>
                <a:schemeClr val="accent5">
                  <a:lumMod val="75000"/>
                </a:schemeClr>
              </a:solidFill>
              <a:latin typeface="Microsoft YaHei" panose="020B0503020204020204" pitchFamily="34" charset="-122"/>
              <a:ea typeface="Microsoft YaHei" panose="020B0503020204020204" pitchFamily="34" charset="-122"/>
            </a:endParaRPr>
          </a:p>
        </p:txBody>
      </p:sp>
      <p:grpSp>
        <p:nvGrpSpPr>
          <p:cNvPr id="8" name="组合 7"/>
          <p:cNvGrpSpPr/>
          <p:nvPr/>
        </p:nvGrpSpPr>
        <p:grpSpPr>
          <a:xfrm rot="0">
            <a:off x="701040" y="1059815"/>
            <a:ext cx="8263547" cy="1205865"/>
            <a:chOff x="722812" y="1221140"/>
            <a:chExt cx="8263776" cy="1205849"/>
          </a:xfrm>
        </p:grpSpPr>
        <p:sp>
          <p:nvSpPr>
            <p:cNvPr id="3" name="矩形 2"/>
            <p:cNvSpPr/>
            <p:nvPr/>
          </p:nvSpPr>
          <p:spPr>
            <a:xfrm>
              <a:off x="1984592" y="1294164"/>
              <a:ext cx="4048872" cy="737225"/>
            </a:xfrm>
            <a:prstGeom prst="rect">
              <a:avLst/>
            </a:prstGeom>
          </p:spPr>
          <p:txBody>
            <a:bodyPr wrap="square">
              <a:spAutoFit/>
            </a:bodyPr>
            <a:lstStyle/>
            <a:p>
              <a:pPr marL="285750" indent="-285750">
                <a:lnSpc>
                  <a:spcPct val="100000"/>
                </a:lnSpc>
                <a:buFont typeface="Wingdings" panose="05000000000000000000" charset="0"/>
                <a:buChar char="ü"/>
              </a:pPr>
              <a:r>
                <a:rPr lang="id-ID" sz="1400" dirty="0" smtClean="0">
                  <a:sym typeface="+mn-ea"/>
                </a:rPr>
                <a:t>Aturan ketat</a:t>
              </a:r>
              <a:r>
                <a:rPr lang="id-ID" sz="1400" dirty="0" smtClean="0">
                  <a:sym typeface="Wingdings" panose="05000000000000000000" pitchFamily="2" charset="2"/>
                </a:rPr>
                <a:t> tujuan pencegahan penularan</a:t>
              </a:r>
              <a:endParaRPr lang="id-ID" sz="1400" dirty="0" smtClean="0">
                <a:sym typeface="Wingdings" panose="05000000000000000000" pitchFamily="2" charset="2"/>
              </a:endParaRPr>
            </a:p>
            <a:p>
              <a:pPr marL="285750" indent="-285750">
                <a:lnSpc>
                  <a:spcPct val="100000"/>
                </a:lnSpc>
                <a:buFont typeface="Wingdings" panose="05000000000000000000" charset="0"/>
                <a:buChar char="ü"/>
              </a:pPr>
              <a:r>
                <a:rPr lang="id-ID" sz="1400" dirty="0" smtClean="0">
                  <a:sym typeface="Wingdings" panose="05000000000000000000" pitchFamily="2" charset="2"/>
                </a:rPr>
                <a:t>Penolong Persalinan memakai APD level 2 sampai 3</a:t>
              </a:r>
              <a:endParaRPr lang="zh-CN" altLang="en-US" sz="1400" dirty="0">
                <a:latin typeface="Arial" panose="020B0604020202020204" pitchFamily="34" charset="0"/>
                <a:ea typeface="思源黑体 CN Regular" panose="020B0500000000000000" pitchFamily="34" charset="-122"/>
                <a:sym typeface="Arial" panose="020B0604020202020204" pitchFamily="34" charset="0"/>
              </a:endParaRPr>
            </a:p>
          </p:txBody>
        </p:sp>
        <p:sp>
          <p:nvSpPr>
            <p:cNvPr id="4" name="圆角矩形 3"/>
            <p:cNvSpPr/>
            <p:nvPr/>
          </p:nvSpPr>
          <p:spPr>
            <a:xfrm>
              <a:off x="827480" y="1320805"/>
              <a:ext cx="1008140" cy="1008000"/>
            </a:xfrm>
            <a:prstGeom prst="roundRect">
              <a:avLst>
                <a:gd name="adj" fmla="val 0"/>
              </a:avLst>
            </a:prstGeom>
            <a:solidFill>
              <a:schemeClr val="accent5">
                <a:lumMod val="7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129856" y="1367045"/>
              <a:ext cx="403388" cy="915520"/>
            </a:xfrm>
            <a:prstGeom prst="rect">
              <a:avLst/>
            </a:prstGeom>
          </p:spPr>
        </p:pic>
        <p:sp>
          <p:nvSpPr>
            <p:cNvPr id="7" name="矩形 6"/>
            <p:cNvSpPr/>
            <p:nvPr/>
          </p:nvSpPr>
          <p:spPr>
            <a:xfrm>
              <a:off x="722812" y="1221140"/>
              <a:ext cx="7892634" cy="1205849"/>
            </a:xfrm>
            <a:prstGeom prst="rect">
              <a:avLst/>
            </a:prstGeom>
            <a:no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8248" y="1261336"/>
              <a:ext cx="2448340" cy="1012641"/>
            </a:xfrm>
            <a:prstGeom prst="rect">
              <a:avLst/>
            </a:prstGeom>
          </p:spPr>
        </p:pic>
      </p:grpSp>
      <p:grpSp>
        <p:nvGrpSpPr>
          <p:cNvPr id="15" name="组合 14"/>
          <p:cNvGrpSpPr/>
          <p:nvPr/>
        </p:nvGrpSpPr>
        <p:grpSpPr>
          <a:xfrm rot="0">
            <a:off x="701040" y="3578860"/>
            <a:ext cx="8263547" cy="1241424"/>
            <a:chOff x="722812" y="1221140"/>
            <a:chExt cx="8263776" cy="1241408"/>
          </a:xfrm>
        </p:grpSpPr>
        <p:sp>
          <p:nvSpPr>
            <p:cNvPr id="16" name="矩形 15"/>
            <p:cNvSpPr/>
            <p:nvPr/>
          </p:nvSpPr>
          <p:spPr>
            <a:xfrm>
              <a:off x="1984592" y="1294164"/>
              <a:ext cx="4468619" cy="1168384"/>
            </a:xfrm>
            <a:prstGeom prst="rect">
              <a:avLst/>
            </a:prstGeom>
          </p:spPr>
          <p:txBody>
            <a:bodyPr wrap="square">
              <a:spAutoFit/>
            </a:bodyPr>
            <a:lstStyle/>
            <a:p>
              <a:pPr marL="285750" indent="-285750">
                <a:lnSpc>
                  <a:spcPct val="100000"/>
                </a:lnSpc>
                <a:buFont typeface="Wingdings" panose="05000000000000000000" charset="0"/>
                <a:buChar char="ü"/>
              </a:pPr>
              <a:r>
                <a:rPr lang="id-ID" sz="1400" dirty="0" smtClean="0">
                  <a:sym typeface="Wingdings" panose="05000000000000000000" pitchFamily="2" charset="2"/>
                </a:rPr>
                <a:t>Pendamping harus mengikuti SOP Pencegahan Covid</a:t>
              </a:r>
              <a:endParaRPr lang="id-ID" sz="1400" dirty="0" smtClean="0">
                <a:sym typeface="Wingdings" panose="05000000000000000000" pitchFamily="2" charset="2"/>
              </a:endParaRPr>
            </a:p>
            <a:p>
              <a:pPr marL="285750" indent="-285750">
                <a:lnSpc>
                  <a:spcPct val="100000"/>
                </a:lnSpc>
                <a:buFont typeface="Wingdings" panose="05000000000000000000" charset="0"/>
                <a:buChar char="ü"/>
              </a:pPr>
              <a:r>
                <a:rPr lang="id-ID" sz="1400" dirty="0">
                  <a:sym typeface="Wingdings" panose="05000000000000000000" pitchFamily="2" charset="2"/>
                </a:rPr>
                <a:t>Dibeberapa RS hanya mengijinkan maksimal 2 pendamping</a:t>
              </a:r>
              <a:endParaRPr lang="id-ID" sz="1400" dirty="0">
                <a:sym typeface="Wingdings" panose="05000000000000000000" pitchFamily="2" charset="2"/>
              </a:endParaRPr>
            </a:p>
            <a:p>
              <a:pPr marL="285750" indent="-285750">
                <a:lnSpc>
                  <a:spcPct val="100000"/>
                </a:lnSpc>
                <a:buFont typeface="Wingdings" panose="05000000000000000000" charset="0"/>
                <a:buChar char="ü"/>
              </a:pPr>
              <a:r>
                <a:rPr lang="id-ID" sz="1400" dirty="0">
                  <a:sym typeface="Wingdings" panose="05000000000000000000" pitchFamily="2" charset="2"/>
                </a:rPr>
                <a:t>Perbedaan pendampingan  normal ada pendampingan suami</a:t>
              </a:r>
              <a:endParaRPr lang="zh-CN" altLang="en-US" sz="1400" dirty="0">
                <a:latin typeface="Arial" panose="020B0604020202020204" pitchFamily="34" charset="0"/>
                <a:ea typeface="思源黑体 CN Regular" panose="020B0500000000000000" pitchFamily="34" charset="-122"/>
                <a:sym typeface="Arial" panose="020B0604020202020204" pitchFamily="34" charset="0"/>
              </a:endParaRPr>
            </a:p>
          </p:txBody>
        </p:sp>
        <p:sp>
          <p:nvSpPr>
            <p:cNvPr id="17" name="圆角矩形 16"/>
            <p:cNvSpPr/>
            <p:nvPr/>
          </p:nvSpPr>
          <p:spPr>
            <a:xfrm>
              <a:off x="827480" y="1320805"/>
              <a:ext cx="1008140" cy="1008000"/>
            </a:xfrm>
            <a:prstGeom prst="roundRect">
              <a:avLst>
                <a:gd name="adj" fmla="val 0"/>
              </a:avLst>
            </a:prstGeom>
            <a:solidFill>
              <a:schemeClr val="accent5">
                <a:lumMod val="7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1139" y="1342709"/>
              <a:ext cx="799421" cy="927328"/>
            </a:xfrm>
            <a:prstGeom prst="rect">
              <a:avLst/>
            </a:prstGeom>
          </p:spPr>
        </p:pic>
        <p:sp>
          <p:nvSpPr>
            <p:cNvPr id="20" name="矩形 19"/>
            <p:cNvSpPr/>
            <p:nvPr/>
          </p:nvSpPr>
          <p:spPr>
            <a:xfrm>
              <a:off x="722812" y="1221140"/>
              <a:ext cx="7892634" cy="1205849"/>
            </a:xfrm>
            <a:prstGeom prst="rect">
              <a:avLst/>
            </a:prstGeom>
            <a:no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38248" y="1295085"/>
              <a:ext cx="2448340" cy="986096"/>
            </a:xfrm>
            <a:prstGeom prst="rect">
              <a:avLst/>
            </a:prstGeom>
          </p:spPr>
        </p:pic>
      </p:grpSp>
      <p:grpSp>
        <p:nvGrpSpPr>
          <p:cNvPr id="9" name="组合 8"/>
          <p:cNvGrpSpPr/>
          <p:nvPr/>
        </p:nvGrpSpPr>
        <p:grpSpPr>
          <a:xfrm rot="0">
            <a:off x="701040" y="2321560"/>
            <a:ext cx="8262911" cy="1205865"/>
            <a:chOff x="722812" y="1221140"/>
            <a:chExt cx="8263140" cy="1205849"/>
          </a:xfrm>
        </p:grpSpPr>
        <p:sp>
          <p:nvSpPr>
            <p:cNvPr id="10" name="矩形 9"/>
            <p:cNvSpPr/>
            <p:nvPr/>
          </p:nvSpPr>
          <p:spPr>
            <a:xfrm>
              <a:off x="1993482" y="1294164"/>
              <a:ext cx="4039982" cy="1106790"/>
            </a:xfrm>
            <a:prstGeom prst="rect">
              <a:avLst/>
            </a:prstGeom>
          </p:spPr>
          <p:txBody>
            <a:bodyPr wrap="square">
              <a:spAutoFit/>
            </a:bodyPr>
            <a:lstStyle/>
            <a:p>
              <a:pPr marL="285750" indent="-285750" fontAlgn="auto">
                <a:lnSpc>
                  <a:spcPct val="100000"/>
                </a:lnSpc>
                <a:spcAft>
                  <a:spcPts val="600"/>
                </a:spcAft>
                <a:buFont typeface="Wingdings" panose="05000000000000000000" charset="0"/>
                <a:buChar char="ü"/>
              </a:pPr>
              <a:r>
                <a:rPr lang="id-ID" sz="1400" dirty="0" smtClean="0">
                  <a:sym typeface="Wingdings" panose="05000000000000000000" pitchFamily="2" charset="2"/>
                </a:rPr>
                <a:t>Jenis /metode persalinan tergantung kondisi ibu (Spontan, Anjuran atau buatan)</a:t>
              </a:r>
              <a:endParaRPr lang="id-ID" sz="1400" dirty="0" smtClean="0">
                <a:sym typeface="Wingdings" panose="05000000000000000000" pitchFamily="2" charset="2"/>
              </a:endParaRPr>
            </a:p>
            <a:p>
              <a:pPr marL="285750" indent="-285750" fontAlgn="auto">
                <a:lnSpc>
                  <a:spcPct val="100000"/>
                </a:lnSpc>
                <a:spcAft>
                  <a:spcPts val="600"/>
                </a:spcAft>
                <a:buFont typeface="Wingdings" panose="05000000000000000000" charset="0"/>
                <a:buChar char="ü"/>
              </a:pPr>
              <a:r>
                <a:rPr lang="id-ID" sz="1400" dirty="0" smtClean="0">
                  <a:sym typeface="Wingdings" panose="05000000000000000000" pitchFamily="2" charset="2"/>
                </a:rPr>
                <a:t>Bila positive Covid SC</a:t>
              </a:r>
              <a:endParaRPr lang="id-ID" sz="1400" dirty="0" smtClean="0">
                <a:sym typeface="Wingdings" panose="05000000000000000000" pitchFamily="2" charset="2"/>
              </a:endParaRPr>
            </a:p>
            <a:p>
              <a:pPr marL="285750" indent="-285750" fontAlgn="auto">
                <a:lnSpc>
                  <a:spcPct val="100000"/>
                </a:lnSpc>
                <a:spcAft>
                  <a:spcPts val="600"/>
                </a:spcAft>
                <a:buFont typeface="Wingdings" panose="05000000000000000000" charset="0"/>
                <a:buChar char="ü"/>
              </a:pPr>
              <a:r>
                <a:rPr lang="id-ID" sz="1400" dirty="0" smtClean="0">
                  <a:sym typeface="Wingdings" panose="05000000000000000000" pitchFamily="2" charset="2"/>
                </a:rPr>
                <a:t>Sectio Caesaria: tidak boleh didampingi</a:t>
              </a:r>
              <a:endParaRPr lang="zh-CN" altLang="en-US" sz="1400" dirty="0">
                <a:latin typeface="Arial" panose="020B0604020202020204" pitchFamily="34" charset="0"/>
                <a:ea typeface="思源黑体 CN Regular" panose="020B0500000000000000" pitchFamily="34" charset="-122"/>
                <a:sym typeface="Arial" panose="020B0604020202020204" pitchFamily="34" charset="0"/>
              </a:endParaRPr>
            </a:p>
          </p:txBody>
        </p:sp>
        <p:sp>
          <p:nvSpPr>
            <p:cNvPr id="11" name="圆角矩形 10"/>
            <p:cNvSpPr/>
            <p:nvPr/>
          </p:nvSpPr>
          <p:spPr>
            <a:xfrm>
              <a:off x="827480" y="1320805"/>
              <a:ext cx="1008140" cy="1008000"/>
            </a:xfrm>
            <a:prstGeom prst="roundRect">
              <a:avLst>
                <a:gd name="adj" fmla="val 0"/>
              </a:avLst>
            </a:prstGeom>
            <a:solidFill>
              <a:schemeClr val="accent5">
                <a:lumMod val="7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7480" y="1414277"/>
              <a:ext cx="905819" cy="905819"/>
            </a:xfrm>
            <a:prstGeom prst="rect">
              <a:avLst/>
            </a:prstGeom>
          </p:spPr>
        </p:pic>
        <p:sp>
          <p:nvSpPr>
            <p:cNvPr id="14" name="矩形 13"/>
            <p:cNvSpPr/>
            <p:nvPr/>
          </p:nvSpPr>
          <p:spPr>
            <a:xfrm>
              <a:off x="722812" y="1221140"/>
              <a:ext cx="7892634" cy="1205849"/>
            </a:xfrm>
            <a:prstGeom prst="rect">
              <a:avLst/>
            </a:prstGeom>
            <a:no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37613" y="1313186"/>
              <a:ext cx="2448339" cy="99929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4699" advClick="0" advTm="4000">
        <p:fade/>
      </p:transition>
    </mc:Choice>
    <mc:Fallback>
      <p:transition spd="slow" advClick="0" advTm="400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835620" y="74"/>
            <a:ext cx="7308380" cy="5236046"/>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0"/>
            <a:ext cx="9144000" cy="5236120"/>
          </a:xfrm>
          <a:prstGeom prst="rect">
            <a:avLst/>
          </a:prstGeom>
          <a:solidFill>
            <a:schemeClr val="accent5">
              <a:lumMod val="60000"/>
              <a:lumOff val="4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3"/>
          <p:cNvSpPr/>
          <p:nvPr/>
        </p:nvSpPr>
        <p:spPr>
          <a:xfrm>
            <a:off x="0" y="0"/>
            <a:ext cx="4860040" cy="5236046"/>
          </a:xfrm>
          <a:custGeom>
            <a:avLst/>
            <a:gdLst>
              <a:gd name="connsiteX0" fmla="*/ 0 w 2915770"/>
              <a:gd name="connsiteY0" fmla="*/ 0 h 4752586"/>
              <a:gd name="connsiteX1" fmla="*/ 2915770 w 2915770"/>
              <a:gd name="connsiteY1" fmla="*/ 0 h 4752586"/>
              <a:gd name="connsiteX2" fmla="*/ 2915770 w 2915770"/>
              <a:gd name="connsiteY2" fmla="*/ 4752586 h 4752586"/>
              <a:gd name="connsiteX3" fmla="*/ 0 w 2915770"/>
              <a:gd name="connsiteY3" fmla="*/ 4752586 h 4752586"/>
              <a:gd name="connsiteX4" fmla="*/ 0 w 2915770"/>
              <a:gd name="connsiteY4" fmla="*/ 0 h 4752586"/>
              <a:gd name="connsiteX0-1" fmla="*/ 0 w 2915770"/>
              <a:gd name="connsiteY0-2" fmla="*/ 0 h 4752586"/>
              <a:gd name="connsiteX1-3" fmla="*/ 2915770 w 2915770"/>
              <a:gd name="connsiteY1-4" fmla="*/ 0 h 4752586"/>
              <a:gd name="connsiteX2-5" fmla="*/ 2915770 w 2915770"/>
              <a:gd name="connsiteY2-6" fmla="*/ 4752586 h 4752586"/>
              <a:gd name="connsiteX3-7" fmla="*/ 0 w 2915770"/>
              <a:gd name="connsiteY3-8" fmla="*/ 4752586 h 4752586"/>
              <a:gd name="connsiteX4-9" fmla="*/ 0 w 2915770"/>
              <a:gd name="connsiteY4-10" fmla="*/ 0 h 4752586"/>
              <a:gd name="connsiteX0-11" fmla="*/ 0 w 4156742"/>
              <a:gd name="connsiteY0-12" fmla="*/ 0 h 4752586"/>
              <a:gd name="connsiteX1-13" fmla="*/ 2915770 w 4156742"/>
              <a:gd name="connsiteY1-14" fmla="*/ 0 h 4752586"/>
              <a:gd name="connsiteX2-15" fmla="*/ 4156742 w 4156742"/>
              <a:gd name="connsiteY2-16" fmla="*/ 4752586 h 4752586"/>
              <a:gd name="connsiteX3-17" fmla="*/ 0 w 4156742"/>
              <a:gd name="connsiteY3-18" fmla="*/ 4752586 h 4752586"/>
              <a:gd name="connsiteX4-19" fmla="*/ 0 w 4156742"/>
              <a:gd name="connsiteY4-20" fmla="*/ 0 h 4752586"/>
              <a:gd name="connsiteX0-21" fmla="*/ 0 w 4156742"/>
              <a:gd name="connsiteY0-22" fmla="*/ 0 h 4752586"/>
              <a:gd name="connsiteX1-23" fmla="*/ 2915770 w 4156742"/>
              <a:gd name="connsiteY1-24" fmla="*/ 0 h 4752586"/>
              <a:gd name="connsiteX2-25" fmla="*/ 4156742 w 4156742"/>
              <a:gd name="connsiteY2-26" fmla="*/ 4752586 h 4752586"/>
              <a:gd name="connsiteX3-27" fmla="*/ 0 w 4156742"/>
              <a:gd name="connsiteY3-28" fmla="*/ 4752586 h 4752586"/>
              <a:gd name="connsiteX4-29" fmla="*/ 0 w 4156742"/>
              <a:gd name="connsiteY4-30" fmla="*/ 0 h 4752586"/>
              <a:gd name="connsiteX0-31" fmla="*/ 0 w 4156742"/>
              <a:gd name="connsiteY0-32" fmla="*/ 0 h 4752586"/>
              <a:gd name="connsiteX1-33" fmla="*/ 2915770 w 4156742"/>
              <a:gd name="connsiteY1-34" fmla="*/ 0 h 4752586"/>
              <a:gd name="connsiteX2-35" fmla="*/ 4156742 w 4156742"/>
              <a:gd name="connsiteY2-36" fmla="*/ 4752586 h 4752586"/>
              <a:gd name="connsiteX3-37" fmla="*/ 0 w 4156742"/>
              <a:gd name="connsiteY3-38" fmla="*/ 4752586 h 4752586"/>
              <a:gd name="connsiteX4-39" fmla="*/ 0 w 4156742"/>
              <a:gd name="connsiteY4-40" fmla="*/ 0 h 4752586"/>
              <a:gd name="connsiteX0-41" fmla="*/ 0 w 4156742"/>
              <a:gd name="connsiteY0-42" fmla="*/ 0 h 4752586"/>
              <a:gd name="connsiteX1-43" fmla="*/ 2915770 w 4156742"/>
              <a:gd name="connsiteY1-44" fmla="*/ 0 h 4752586"/>
              <a:gd name="connsiteX2-45" fmla="*/ 4156742 w 4156742"/>
              <a:gd name="connsiteY2-46" fmla="*/ 4752586 h 4752586"/>
              <a:gd name="connsiteX3-47" fmla="*/ 0 w 4156742"/>
              <a:gd name="connsiteY3-48" fmla="*/ 4752586 h 4752586"/>
              <a:gd name="connsiteX4-49" fmla="*/ 0 w 4156742"/>
              <a:gd name="connsiteY4-50" fmla="*/ 0 h 4752586"/>
              <a:gd name="connsiteX0-51" fmla="*/ 0 w 4156742"/>
              <a:gd name="connsiteY0-52" fmla="*/ 0 h 4752586"/>
              <a:gd name="connsiteX1-53" fmla="*/ 2915770 w 4156742"/>
              <a:gd name="connsiteY1-54" fmla="*/ 0 h 4752586"/>
              <a:gd name="connsiteX2-55" fmla="*/ 4156742 w 4156742"/>
              <a:gd name="connsiteY2-56" fmla="*/ 4752586 h 4752586"/>
              <a:gd name="connsiteX3-57" fmla="*/ 0 w 4156742"/>
              <a:gd name="connsiteY3-58" fmla="*/ 4752586 h 4752586"/>
              <a:gd name="connsiteX4-59" fmla="*/ 0 w 4156742"/>
              <a:gd name="connsiteY4-60" fmla="*/ 0 h 4752586"/>
              <a:gd name="connsiteX0-61" fmla="*/ 0 w 4156742"/>
              <a:gd name="connsiteY0-62" fmla="*/ 0 h 4752586"/>
              <a:gd name="connsiteX1-63" fmla="*/ 2915770 w 4156742"/>
              <a:gd name="connsiteY1-64" fmla="*/ 0 h 4752586"/>
              <a:gd name="connsiteX2-65" fmla="*/ 4156742 w 4156742"/>
              <a:gd name="connsiteY2-66" fmla="*/ 4752586 h 4752586"/>
              <a:gd name="connsiteX3-67" fmla="*/ 0 w 4156742"/>
              <a:gd name="connsiteY3-68" fmla="*/ 4752586 h 4752586"/>
              <a:gd name="connsiteX4-69" fmla="*/ 0 w 4156742"/>
              <a:gd name="connsiteY4-70" fmla="*/ 0 h 47525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156742" h="4752586">
                <a:moveTo>
                  <a:pt x="0" y="0"/>
                </a:moveTo>
                <a:lnTo>
                  <a:pt x="2915770" y="0"/>
                </a:lnTo>
                <a:cubicBezTo>
                  <a:pt x="1817607" y="1623716"/>
                  <a:pt x="2277232" y="4008245"/>
                  <a:pt x="4156742" y="4752586"/>
                </a:cubicBezTo>
                <a:lnTo>
                  <a:pt x="0" y="4752586"/>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0"/>
            <a:ext cx="4572000" cy="5236046"/>
          </a:xfrm>
          <a:custGeom>
            <a:avLst/>
            <a:gdLst>
              <a:gd name="connsiteX0" fmla="*/ 0 w 2915770"/>
              <a:gd name="connsiteY0" fmla="*/ 0 h 4752586"/>
              <a:gd name="connsiteX1" fmla="*/ 2915770 w 2915770"/>
              <a:gd name="connsiteY1" fmla="*/ 0 h 4752586"/>
              <a:gd name="connsiteX2" fmla="*/ 2915770 w 2915770"/>
              <a:gd name="connsiteY2" fmla="*/ 4752586 h 4752586"/>
              <a:gd name="connsiteX3" fmla="*/ 0 w 2915770"/>
              <a:gd name="connsiteY3" fmla="*/ 4752586 h 4752586"/>
              <a:gd name="connsiteX4" fmla="*/ 0 w 2915770"/>
              <a:gd name="connsiteY4" fmla="*/ 0 h 4752586"/>
              <a:gd name="connsiteX0-1" fmla="*/ 0 w 2915770"/>
              <a:gd name="connsiteY0-2" fmla="*/ 0 h 4752586"/>
              <a:gd name="connsiteX1-3" fmla="*/ 2915770 w 2915770"/>
              <a:gd name="connsiteY1-4" fmla="*/ 0 h 4752586"/>
              <a:gd name="connsiteX2-5" fmla="*/ 2915770 w 2915770"/>
              <a:gd name="connsiteY2-6" fmla="*/ 4752586 h 4752586"/>
              <a:gd name="connsiteX3-7" fmla="*/ 0 w 2915770"/>
              <a:gd name="connsiteY3-8" fmla="*/ 4752586 h 4752586"/>
              <a:gd name="connsiteX4-9" fmla="*/ 0 w 2915770"/>
              <a:gd name="connsiteY4-10" fmla="*/ 0 h 4752586"/>
              <a:gd name="connsiteX0-11" fmla="*/ 0 w 4156742"/>
              <a:gd name="connsiteY0-12" fmla="*/ 0 h 4752586"/>
              <a:gd name="connsiteX1-13" fmla="*/ 2915770 w 4156742"/>
              <a:gd name="connsiteY1-14" fmla="*/ 0 h 4752586"/>
              <a:gd name="connsiteX2-15" fmla="*/ 4156742 w 4156742"/>
              <a:gd name="connsiteY2-16" fmla="*/ 4752586 h 4752586"/>
              <a:gd name="connsiteX3-17" fmla="*/ 0 w 4156742"/>
              <a:gd name="connsiteY3-18" fmla="*/ 4752586 h 4752586"/>
              <a:gd name="connsiteX4-19" fmla="*/ 0 w 4156742"/>
              <a:gd name="connsiteY4-20" fmla="*/ 0 h 4752586"/>
              <a:gd name="connsiteX0-21" fmla="*/ 0 w 4156742"/>
              <a:gd name="connsiteY0-22" fmla="*/ 0 h 4752586"/>
              <a:gd name="connsiteX1-23" fmla="*/ 2915770 w 4156742"/>
              <a:gd name="connsiteY1-24" fmla="*/ 0 h 4752586"/>
              <a:gd name="connsiteX2-25" fmla="*/ 4156742 w 4156742"/>
              <a:gd name="connsiteY2-26" fmla="*/ 4752586 h 4752586"/>
              <a:gd name="connsiteX3-27" fmla="*/ 0 w 4156742"/>
              <a:gd name="connsiteY3-28" fmla="*/ 4752586 h 4752586"/>
              <a:gd name="connsiteX4-29" fmla="*/ 0 w 4156742"/>
              <a:gd name="connsiteY4-30" fmla="*/ 0 h 4752586"/>
              <a:gd name="connsiteX0-31" fmla="*/ 0 w 4156742"/>
              <a:gd name="connsiteY0-32" fmla="*/ 0 h 4752586"/>
              <a:gd name="connsiteX1-33" fmla="*/ 2915770 w 4156742"/>
              <a:gd name="connsiteY1-34" fmla="*/ 0 h 4752586"/>
              <a:gd name="connsiteX2-35" fmla="*/ 4156742 w 4156742"/>
              <a:gd name="connsiteY2-36" fmla="*/ 4752586 h 4752586"/>
              <a:gd name="connsiteX3-37" fmla="*/ 0 w 4156742"/>
              <a:gd name="connsiteY3-38" fmla="*/ 4752586 h 4752586"/>
              <a:gd name="connsiteX4-39" fmla="*/ 0 w 4156742"/>
              <a:gd name="connsiteY4-40" fmla="*/ 0 h 4752586"/>
              <a:gd name="connsiteX0-41" fmla="*/ 0 w 4156742"/>
              <a:gd name="connsiteY0-42" fmla="*/ 0 h 4752586"/>
              <a:gd name="connsiteX1-43" fmla="*/ 2915770 w 4156742"/>
              <a:gd name="connsiteY1-44" fmla="*/ 0 h 4752586"/>
              <a:gd name="connsiteX2-45" fmla="*/ 4156742 w 4156742"/>
              <a:gd name="connsiteY2-46" fmla="*/ 4752586 h 4752586"/>
              <a:gd name="connsiteX3-47" fmla="*/ 0 w 4156742"/>
              <a:gd name="connsiteY3-48" fmla="*/ 4752586 h 4752586"/>
              <a:gd name="connsiteX4-49" fmla="*/ 0 w 4156742"/>
              <a:gd name="connsiteY4-50" fmla="*/ 0 h 47525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156742" h="4752586">
                <a:moveTo>
                  <a:pt x="0" y="0"/>
                </a:moveTo>
                <a:lnTo>
                  <a:pt x="2915770" y="0"/>
                </a:lnTo>
                <a:cubicBezTo>
                  <a:pt x="2013126" y="1534791"/>
                  <a:pt x="2416888" y="4018125"/>
                  <a:pt x="4156742" y="4752586"/>
                </a:cubicBezTo>
                <a:lnTo>
                  <a:pt x="0" y="4752586"/>
                </a:lnTo>
                <a:lnTo>
                  <a:pt x="0" y="0"/>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4756875" y="2139690"/>
            <a:ext cx="2847340" cy="706755"/>
          </a:xfrm>
          <a:prstGeom prst="rect">
            <a:avLst/>
          </a:prstGeom>
        </p:spPr>
        <p:txBody>
          <a:bodyPr wrap="none">
            <a:spAutoFit/>
          </a:bodyPr>
          <a:lstStyle/>
          <a:p>
            <a:pPr algn="ctr"/>
            <a:r>
              <a:rPr lang="zh-CN" altLang="en-US" sz="4000" b="1" dirty="0" smtClean="0">
                <a:latin typeface="Microsoft YaHei" panose="020B0503020204020204" pitchFamily="34" charset="-122"/>
                <a:ea typeface="Microsoft YaHei" panose="020B0503020204020204" pitchFamily="34" charset="-122"/>
              </a:rPr>
              <a:t>Thank You</a:t>
            </a:r>
            <a:endParaRPr lang="zh-CN" altLang="en-US" sz="4000" b="1" dirty="0" smtClean="0">
              <a:latin typeface="Microsoft YaHei" panose="020B0503020204020204" pitchFamily="34" charset="-122"/>
              <a:ea typeface="Microsoft YaHei" panose="020B0503020204020204" pitchFamily="34" charset="-122"/>
            </a:endParaRPr>
          </a:p>
        </p:txBody>
      </p:sp>
      <p:pic>
        <p:nvPicPr>
          <p:cNvPr id="6" name="图片 5"/>
          <p:cNvPicPr>
            <a:picLocks noChangeAspect="1"/>
          </p:cNvPicPr>
          <p:nvPr/>
        </p:nvPicPr>
        <p:blipFill>
          <a:blip r:embed="rId2">
            <a:duotone>
              <a:prstClr val="black"/>
              <a:schemeClr val="accent5">
                <a:tint val="45000"/>
                <a:satMod val="400000"/>
              </a:scheme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51400" y="699490"/>
            <a:ext cx="3528490" cy="3528490"/>
          </a:xfrm>
          <a:prstGeom prst="rect">
            <a:avLst/>
          </a:prstGeom>
        </p:spPr>
      </p:pic>
      <p:pic>
        <p:nvPicPr>
          <p:cNvPr id="7" name="图片 6"/>
          <p:cNvPicPr>
            <a:picLocks noChangeAspect="1"/>
          </p:cNvPicPr>
          <p:nvPr/>
        </p:nvPicPr>
        <p:blipFill>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5103550" y="3438477"/>
            <a:ext cx="1916790" cy="1437593"/>
          </a:xfrm>
          <a:prstGeom prst="rect">
            <a:avLst/>
          </a:prstGeom>
        </p:spPr>
      </p:pic>
      <p:pic>
        <p:nvPicPr>
          <p:cNvPr id="10" name="图片 9"/>
          <p:cNvPicPr>
            <a:picLocks noChangeAspect="1"/>
          </p:cNvPicPr>
          <p:nvPr/>
        </p:nvPicPr>
        <p:blipFill>
          <a:blip r:embed="rId6" cstate="print">
            <a:duotone>
              <a:prstClr val="black"/>
              <a:schemeClr val="accent5">
                <a:tint val="45000"/>
                <a:satMod val="400000"/>
              </a:schemeClr>
            </a:duotone>
            <a:extLst>
              <a:ext uri="{BEBA8EAE-BF5A-486C-A8C5-ECC9F3942E4B}">
                <a14:imgProps xmlns:a14="http://schemas.microsoft.com/office/drawing/2010/main">
                  <a14:imgLayer r:embed="rId7">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426069" y="4204935"/>
            <a:ext cx="613581" cy="61358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699" advClick="0" advTm="4000">
        <p:fad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up)">
                                      <p:cBhvr>
                                        <p:cTn id="20" dur="500"/>
                                        <p:tgtEl>
                                          <p:spTgt spid="5"/>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randombar(horizontal)">
                                      <p:cBhvr>
                                        <p:cTn id="23" dur="500"/>
                                        <p:tgtEl>
                                          <p:spTgt spid="3"/>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wipe(left)">
                                      <p:cBhvr>
                                        <p:cTn id="26" dur="500"/>
                                        <p:tgtEl>
                                          <p:spTgt spid="2"/>
                                        </p:tgtEl>
                                      </p:cBhvr>
                                    </p:animEffect>
                                  </p:childTnLst>
                                </p:cTn>
                              </p:par>
                              <p:par>
                                <p:cTn id="27" presetID="10"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animBg="1"/>
      <p:bldP spid="4" grpId="0" animBg="1"/>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3414</Words>
  <Application>WPS Presentation</Application>
  <PresentationFormat>全屏显示(16:9)</PresentationFormat>
  <Paragraphs>119</Paragraphs>
  <Slides>14</Slides>
  <Notes>0</Notes>
  <HiddenSlides>0</HiddenSlides>
  <MMClips>1</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14</vt:i4>
      </vt:variant>
    </vt:vector>
  </HeadingPairs>
  <TitlesOfParts>
    <vt:vector size="26" baseType="lpstr">
      <vt:lpstr>Arial</vt:lpstr>
      <vt:lpstr>SimSun</vt:lpstr>
      <vt:lpstr>Wingdings</vt:lpstr>
      <vt:lpstr>Microsoft YaHei</vt:lpstr>
      <vt:lpstr>Wingdings 2</vt:lpstr>
      <vt:lpstr>Impact</vt:lpstr>
      <vt:lpstr>经典特宋简</vt:lpstr>
      <vt:lpstr>Calibri</vt:lpstr>
      <vt:lpstr>Arial Unicode MS</vt:lpstr>
      <vt:lpstr>思源黑体 CN Regular</vt:lpstr>
      <vt:lpstr>Wingdings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kharisah diniyah</cp:lastModifiedBy>
  <cp:revision>65</cp:revision>
  <dcterms:created xsi:type="dcterms:W3CDTF">2020-01-22T13:41:00Z</dcterms:created>
  <dcterms:modified xsi:type="dcterms:W3CDTF">2022-01-25T10:00:52Z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1033-11.2.0.10443</vt:lpwstr>
  </property>
  <property fmtid="{D5CDD505-2E9C-101B-9397-08002B2CF9AE}" pid="3" name="ICV">
    <vt:lpwstr>236465029FBD4BBB8666F3E507150E1B</vt:lpwstr>
  </property>
</Properties>
</file>