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9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2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3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4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5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6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7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8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19.xml" ContentType="application/vnd.openxmlformats-officedocument.theme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0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1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2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23.xml" ContentType="application/vnd.openxmlformats-officedocument.theme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theme/theme24.xml" ContentType="application/vnd.openxmlformats-officedocument.theme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theme/theme25.xml" ContentType="application/vnd.openxmlformats-officedocument.theme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theme/theme26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theme/theme27.xml" ContentType="application/vnd.openxmlformats-officedocument.theme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28.xml" ContentType="application/vnd.openxmlformats-officedocument.theme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theme/theme29.xml" ContentType="application/vnd.openxmlformats-officedocument.theme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theme/theme30.xml" ContentType="application/vnd.openxmlformats-officedocument.theme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31.xml" ContentType="application/vnd.openxmlformats-officedocument.theme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theme/theme32.xml" ContentType="application/vnd.openxmlformats-officedocument.theme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theme/theme33.xml" ContentType="application/vnd.openxmlformats-officedocument.theme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theme/theme34.xml" ContentType="application/vnd.openxmlformats-officedocument.theme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35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theme/theme36.xml" ContentType="application/vnd.openxmlformats-officedocument.theme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theme/theme37.xml" ContentType="application/vnd.openxmlformats-officedocument.theme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theme/theme38.xml" ContentType="application/vnd.openxmlformats-officedocument.theme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theme/theme39.xml" ContentType="application/vnd.openxmlformats-officedocument.theme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theme/theme40.xml" ContentType="application/vnd.openxmlformats-officedocument.theme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theme/theme41.xml" ContentType="application/vnd.openxmlformats-officedocument.theme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theme/theme42.xml" ContentType="application/vnd.openxmlformats-officedocument.theme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theme/theme43.xml" ContentType="application/vnd.openxmlformats-officedocument.theme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theme/theme44.xml" ContentType="application/vnd.openxmlformats-officedocument.theme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theme/theme45.xml" ContentType="application/vnd.openxmlformats-officedocument.theme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theme/theme46.xml" ContentType="application/vnd.openxmlformats-officedocument.theme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theme/theme47.xml" ContentType="application/vnd.openxmlformats-officedocument.theme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theme/theme48.xml" ContentType="application/vnd.openxmlformats-officedocument.theme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theme/theme49.xml" ContentType="application/vnd.openxmlformats-officedocument.theme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theme/theme50.xml" ContentType="application/vnd.openxmlformats-officedocument.theme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theme/theme51.xml" ContentType="application/vnd.openxmlformats-officedocument.theme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theme/theme52.xml" ContentType="application/vnd.openxmlformats-officedocument.theme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theme/theme53.xml" ContentType="application/vnd.openxmlformats-officedocument.theme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theme/theme54.xml" ContentType="application/vnd.openxmlformats-officedocument.theme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theme/theme55.xml" ContentType="application/vnd.openxmlformats-officedocument.theme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theme/theme56.xml" ContentType="application/vnd.openxmlformats-officedocument.theme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theme/theme57.xml" ContentType="application/vnd.openxmlformats-officedocument.theme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theme/theme58.xml" ContentType="application/vnd.openxmlformats-officedocument.theme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theme/theme59.xml" ContentType="application/vnd.openxmlformats-officedocument.theme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theme/theme60.xml" ContentType="application/vnd.openxmlformats-officedocument.theme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theme/theme61.xml" ContentType="application/vnd.openxmlformats-officedocument.theme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theme/theme62.xml" ContentType="application/vnd.openxmlformats-officedocument.theme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theme/theme63.xml" ContentType="application/vnd.openxmlformats-officedocument.theme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theme/theme64.xml" ContentType="application/vnd.openxmlformats-officedocument.theme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theme/theme65.xml" ContentType="application/vnd.openxmlformats-officedocument.theme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theme/theme66.xml" ContentType="application/vnd.openxmlformats-officedocument.theme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theme/theme67.xml" ContentType="application/vnd.openxmlformats-officedocument.theme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theme/theme68.xml" ContentType="application/vnd.openxmlformats-officedocument.theme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theme/theme69.xml" ContentType="application/vnd.openxmlformats-officedocument.theme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theme/theme70.xml" ContentType="application/vnd.openxmlformats-officedocument.theme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theme/theme71.xml" ContentType="application/vnd.openxmlformats-officedocument.theme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theme/theme72.xml" ContentType="application/vnd.openxmlformats-officedocument.theme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theme/theme73.xml" ContentType="application/vnd.openxmlformats-officedocument.theme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theme/theme74.xml" ContentType="application/vnd.openxmlformats-officedocument.theme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theme/theme75.xml" ContentType="application/vnd.openxmlformats-officedocument.theme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theme/theme76.xml" ContentType="application/vnd.openxmlformats-officedocument.theme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theme/theme77.xml" ContentType="application/vnd.openxmlformats-officedocument.theme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theme/theme78.xml" ContentType="application/vnd.openxmlformats-officedocument.theme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theme/theme79.xml" ContentType="application/vnd.openxmlformats-officedocument.theme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theme/theme80.xml" ContentType="application/vnd.openxmlformats-officedocument.theme+xml"/>
  <Override PartName="/ppt/theme/theme8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  <p:sldMasterId id="2147483858" r:id="rId2"/>
    <p:sldMasterId id="2147483875" r:id="rId3"/>
    <p:sldMasterId id="2147483887" r:id="rId4"/>
    <p:sldMasterId id="2147483903" r:id="rId5"/>
    <p:sldMasterId id="2147483919" r:id="rId6"/>
    <p:sldMasterId id="2147483935" r:id="rId7"/>
    <p:sldMasterId id="2147483947" r:id="rId8"/>
    <p:sldMasterId id="2147483959" r:id="rId9"/>
    <p:sldMasterId id="2147483971" r:id="rId10"/>
    <p:sldMasterId id="2147483983" r:id="rId11"/>
    <p:sldMasterId id="2147483995" r:id="rId12"/>
    <p:sldMasterId id="2147484007" r:id="rId13"/>
    <p:sldMasterId id="2147484019" r:id="rId14"/>
    <p:sldMasterId id="2147484031" r:id="rId15"/>
    <p:sldMasterId id="2147484043" r:id="rId16"/>
    <p:sldMasterId id="2147484055" r:id="rId17"/>
    <p:sldMasterId id="2147484067" r:id="rId18"/>
    <p:sldMasterId id="2147484079" r:id="rId19"/>
    <p:sldMasterId id="2147484091" r:id="rId20"/>
    <p:sldMasterId id="2147484103" r:id="rId21"/>
    <p:sldMasterId id="2147484115" r:id="rId22"/>
    <p:sldMasterId id="2147484127" r:id="rId23"/>
    <p:sldMasterId id="2147484139" r:id="rId24"/>
    <p:sldMasterId id="2147484151" r:id="rId25"/>
    <p:sldMasterId id="2147484163" r:id="rId26"/>
    <p:sldMasterId id="2147484175" r:id="rId27"/>
    <p:sldMasterId id="2147484187" r:id="rId28"/>
    <p:sldMasterId id="2147484199" r:id="rId29"/>
    <p:sldMasterId id="2147484211" r:id="rId30"/>
    <p:sldMasterId id="2147484223" r:id="rId31"/>
    <p:sldMasterId id="2147484235" r:id="rId32"/>
    <p:sldMasterId id="2147484247" r:id="rId33"/>
    <p:sldMasterId id="2147484259" r:id="rId34"/>
    <p:sldMasterId id="2147484271" r:id="rId35"/>
    <p:sldMasterId id="2147484283" r:id="rId36"/>
    <p:sldMasterId id="2147484295" r:id="rId37"/>
    <p:sldMasterId id="2147484307" r:id="rId38"/>
    <p:sldMasterId id="2147484319" r:id="rId39"/>
    <p:sldMasterId id="2147484331" r:id="rId40"/>
    <p:sldMasterId id="2147484343" r:id="rId41"/>
    <p:sldMasterId id="2147484355" r:id="rId42"/>
    <p:sldMasterId id="2147484367" r:id="rId43"/>
    <p:sldMasterId id="2147484379" r:id="rId44"/>
    <p:sldMasterId id="2147484391" r:id="rId45"/>
    <p:sldMasterId id="2147484403" r:id="rId46"/>
    <p:sldMasterId id="2147484415" r:id="rId47"/>
    <p:sldMasterId id="2147484427" r:id="rId48"/>
    <p:sldMasterId id="2147484439" r:id="rId49"/>
    <p:sldMasterId id="2147484451" r:id="rId50"/>
    <p:sldMasterId id="2147484463" r:id="rId51"/>
    <p:sldMasterId id="2147484475" r:id="rId52"/>
    <p:sldMasterId id="2147484487" r:id="rId53"/>
    <p:sldMasterId id="2147484499" r:id="rId54"/>
    <p:sldMasterId id="2147484511" r:id="rId55"/>
    <p:sldMasterId id="2147484523" r:id="rId56"/>
    <p:sldMasterId id="2147484535" r:id="rId57"/>
    <p:sldMasterId id="2147484547" r:id="rId58"/>
    <p:sldMasterId id="2147484559" r:id="rId59"/>
    <p:sldMasterId id="2147484571" r:id="rId60"/>
    <p:sldMasterId id="2147484583" r:id="rId61"/>
    <p:sldMasterId id="2147484595" r:id="rId62"/>
    <p:sldMasterId id="2147484607" r:id="rId63"/>
    <p:sldMasterId id="2147484619" r:id="rId64"/>
    <p:sldMasterId id="2147484631" r:id="rId65"/>
    <p:sldMasterId id="2147484643" r:id="rId66"/>
    <p:sldMasterId id="2147484655" r:id="rId67"/>
    <p:sldMasterId id="2147484667" r:id="rId68"/>
    <p:sldMasterId id="2147484679" r:id="rId69"/>
    <p:sldMasterId id="2147484691" r:id="rId70"/>
    <p:sldMasterId id="2147484703" r:id="rId71"/>
    <p:sldMasterId id="2147484715" r:id="rId72"/>
    <p:sldMasterId id="2147484727" r:id="rId73"/>
    <p:sldMasterId id="2147484739" r:id="rId74"/>
    <p:sldMasterId id="2147484751" r:id="rId75"/>
    <p:sldMasterId id="2147484763" r:id="rId76"/>
    <p:sldMasterId id="2147484775" r:id="rId77"/>
    <p:sldMasterId id="2147484787" r:id="rId78"/>
    <p:sldMasterId id="2147484799" r:id="rId79"/>
    <p:sldMasterId id="2147484811" r:id="rId80"/>
  </p:sldMasterIdLst>
  <p:notesMasterIdLst>
    <p:notesMasterId r:id="rId101"/>
  </p:notesMasterIdLst>
  <p:sldIdLst>
    <p:sldId id="256" r:id="rId81"/>
    <p:sldId id="361" r:id="rId82"/>
    <p:sldId id="257" r:id="rId83"/>
    <p:sldId id="360" r:id="rId84"/>
    <p:sldId id="259" r:id="rId85"/>
    <p:sldId id="362" r:id="rId86"/>
    <p:sldId id="363" r:id="rId87"/>
    <p:sldId id="364" r:id="rId88"/>
    <p:sldId id="365" r:id="rId89"/>
    <p:sldId id="359" r:id="rId90"/>
    <p:sldId id="366" r:id="rId91"/>
    <p:sldId id="260" r:id="rId92"/>
    <p:sldId id="258" r:id="rId93"/>
    <p:sldId id="261" r:id="rId94"/>
    <p:sldId id="262" r:id="rId95"/>
    <p:sldId id="263" r:id="rId96"/>
    <p:sldId id="264" r:id="rId97"/>
    <p:sldId id="367" r:id="rId98"/>
    <p:sldId id="368" r:id="rId99"/>
    <p:sldId id="265" r:id="rId10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2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" Target="slides/slide4.xml"/><Relationship Id="rId89" Type="http://schemas.openxmlformats.org/officeDocument/2006/relationships/slide" Target="slides/slide9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10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10.xml"/><Relationship Id="rId95" Type="http://schemas.openxmlformats.org/officeDocument/2006/relationships/slide" Target="slides/slide15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80" Type="http://schemas.openxmlformats.org/officeDocument/2006/relationships/slideMaster" Target="slideMasters/slideMaster80.xml"/><Relationship Id="rId85" Type="http://schemas.openxmlformats.org/officeDocument/2006/relationships/slide" Target="slides/slide5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83" Type="http://schemas.openxmlformats.org/officeDocument/2006/relationships/slide" Target="slides/slide3.xml"/><Relationship Id="rId88" Type="http://schemas.openxmlformats.org/officeDocument/2006/relationships/slide" Target="slides/slide8.xml"/><Relationship Id="rId91" Type="http://schemas.openxmlformats.org/officeDocument/2006/relationships/slide" Target="slides/slide11.xml"/><Relationship Id="rId96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81" Type="http://schemas.openxmlformats.org/officeDocument/2006/relationships/slide" Target="slides/slide1.xml"/><Relationship Id="rId86" Type="http://schemas.openxmlformats.org/officeDocument/2006/relationships/slide" Target="slides/slide6.xml"/><Relationship Id="rId94" Type="http://schemas.openxmlformats.org/officeDocument/2006/relationships/slide" Target="slides/slide14.xml"/><Relationship Id="rId99" Type="http://schemas.openxmlformats.org/officeDocument/2006/relationships/slide" Target="slides/slide19.xml"/><Relationship Id="rId10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" Target="slides/slide17.xml"/><Relationship Id="rId10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" Target="slides/slide7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slide" Target="slides/slide20.xml"/><Relationship Id="rId105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" Target="slides/slide13.xml"/><Relationship Id="rId98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1B05E48-118C-4794-9E34-E42F5532F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9A2B14-2E9A-4011-8C7D-9CF20B25CA22}" type="slidenum">
              <a:rPr lang="en-US"/>
              <a:pPr/>
              <a:t>1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2F781E-42E6-47AE-8FC2-47408B761F9C}" type="slidenum">
              <a:rPr lang="en-US"/>
              <a:pPr/>
              <a:t>11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89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831A52-D27D-496A-87A5-4164A064E70A}" type="slidenum">
              <a:rPr lang="en-US"/>
              <a:pPr/>
              <a:t>12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E94950-1900-411F-A05D-AC844E42ED3D}" type="slidenum">
              <a:rPr lang="en-US"/>
              <a:pPr/>
              <a:t>13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BD8F6E-DE44-4652-8D6A-98DC7C179E1F}" type="slidenum">
              <a:rPr lang="en-US"/>
              <a:pPr/>
              <a:t>14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5DA092-1C60-43E1-8ED6-ABD015489DFB}" type="slidenum">
              <a:rPr lang="en-US"/>
              <a:pPr/>
              <a:t>15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64D435-CF68-49A8-93FF-F71E414C47A1}" type="slidenum">
              <a:rPr lang="en-US"/>
              <a:pPr/>
              <a:t>16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141A4-870C-4599-B557-3CC14693F86E}" type="slidenum">
              <a:rPr lang="en-US"/>
              <a:pPr/>
              <a:t>17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141A4-870C-4599-B557-3CC14693F86E}" type="slidenum">
              <a:rPr lang="en-US"/>
              <a:pPr/>
              <a:t>18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2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141A4-870C-4599-B557-3CC14693F86E}" type="slidenum">
              <a:rPr lang="en-US"/>
              <a:pPr/>
              <a:t>19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01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2AD471-99A0-43FD-B915-226498F4026A}" type="slidenum">
              <a:rPr lang="en-US"/>
              <a:pPr/>
              <a:t>20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/>
            </a:pPr>
            <a:fld id="{79D11233-3858-45D4-974D-784FF6E35C86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2F781E-42E6-47AE-8FC2-47408B761F9C}" type="slidenum">
              <a:rPr lang="en-US"/>
              <a:pPr/>
              <a:t>3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4A528A-8BD6-4B06-A901-958D91D3D5A3}" type="slidenum">
              <a:rPr lang="en-US"/>
              <a:pPr/>
              <a:t>5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4A528A-8BD6-4B06-A901-958D91D3D5A3}" type="slidenum">
              <a:rPr lang="en-US"/>
              <a:pPr/>
              <a:t>6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65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4A528A-8BD6-4B06-A901-958D91D3D5A3}" type="slidenum">
              <a:rPr lang="en-US"/>
              <a:pPr/>
              <a:t>7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46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4A528A-8BD6-4B06-A901-958D91D3D5A3}" type="slidenum">
              <a:rPr lang="en-US"/>
              <a:pPr/>
              <a:t>8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43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4A528A-8BD6-4B06-A901-958D91D3D5A3}" type="slidenum">
              <a:rPr lang="en-US"/>
              <a:pPr/>
              <a:t>9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1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2F781E-42E6-47AE-8FC2-47408B761F9C}" type="slidenum">
              <a:rPr lang="en-US"/>
              <a:pPr/>
              <a:t>10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9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A641C-D918-4671-AB3D-6D3987BCD0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10423"/>
      </p:ext>
    </p:extLst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A7462-2F93-40D0-9BBA-1A09BC81A9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69772"/>
      </p:ext>
    </p:extLst>
  </p:cSld>
  <p:clrMapOvr>
    <a:masterClrMapping/>
  </p:clrMapOvr>
  <p:transition spd="slow">
    <p:wheel spokes="8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B8306F-EE5B-4035-BF20-1FB237CABA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771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B10E9F-B9AD-4D4A-A01B-DF665230BB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183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B9A18F0-F346-4E2C-B580-A5E2D6D33D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113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BD8BAC3-C14C-49FA-B2F9-67B25C1142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599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2D821F-9EE3-4C8B-B96F-7E667A6F61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897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A705FF5-780A-4FE5-9793-DCEEE9F876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831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3463426-28EE-4C44-9C97-A72DF7956B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0506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2E19C67-EDFF-4C19-9352-4BEC187084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772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CDB28B0-0D50-4381-810A-6263CA6FED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1334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3B6684-1FE8-4EB1-9AAC-305A76756E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1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0E0B4-14B8-4300-80F4-6EFADA58B2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30739"/>
      </p:ext>
    </p:extLst>
  </p:cSld>
  <p:clrMapOvr>
    <a:masterClrMapping/>
  </p:clrMapOvr>
  <p:transition spd="slow">
    <p:wheel spokes="8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B1DD8CE-ECF8-4680-B6DF-06EFE912F3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171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12FE8C-EAED-44E4-B49C-DC03189E4F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639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1C9809-049F-404F-A1B9-6E8F81F72D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754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F5B490A-E6EB-4437-B8B8-7F9A7CAF96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437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32A5AD-8FC4-44D4-B90B-8F01C8ACF0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38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11545C-22F8-4837-AB0C-826FF8BEBE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80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1D177CE-2AD6-4D1A-9D38-FBBE8059CA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380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0E4FB6-8FE9-4DE0-8BC2-ACA3B402A4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024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3CEF324-7A77-4858-A1A9-4A2252F075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412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8E0C602-F2B9-474C-B77B-F177EA3C59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54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0813" cy="1827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3638"/>
            <a:ext cx="2132013" cy="455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3638"/>
            <a:ext cx="2132013" cy="455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18A7B-B27F-4FAB-ADBC-FBD98CDAF6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5847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91218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157772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6529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198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611434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448794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51054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076819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04602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8247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SmartArt graphic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18A7B-B27F-4FAB-ADBC-FBD98CDAF6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412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717478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C81B392-3303-4FD5-A548-B53606A91A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2243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D1D846C-A4C8-497C-9C26-D7D55540FF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73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512B5F4-3200-4875-99C8-3AC25A2E0A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457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C84B55-EE69-472F-A2C0-741B28C6B7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5602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468A7D5-7834-42DF-83A4-FF2E85E5EE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769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A95365-ACE0-4CBA-AE3D-97FE2AE07A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860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9AF1081-C710-435D-8D88-AFE035A122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563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E69623-9FA3-4EF3-9C25-E2F57ECAC1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4730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F680A85-303A-4969-B889-4C2E757BCD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49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18A7B-B27F-4FAB-ADBC-FBD98CDAF6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73219"/>
      </p:ext>
    </p:extLst>
  </p:cSld>
  <p:clrMapOvr>
    <a:masterClrMapping/>
  </p:clrMapOvr>
  <p:transition spd="med">
    <p:blinds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02B777D-3A23-4332-9A53-5CB811291F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6456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38D0953-43F9-4CA1-BCFF-CCFAE4D49D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0466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066215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998751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5144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677812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984969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878692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59924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0885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A5CE7-B444-4B93-BAF1-3498F25CA5AE}" type="datetimeFigureOut">
              <a:rPr lang="en-US" smtClean="0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57F91-8B52-46DE-A04E-FEA01D6E2F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0772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036214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631463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046830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89CBE4-A475-44D7-B2CA-3A773C8A27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7571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B62C4A9-1FF3-4D6E-9357-37CE962103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4894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7E30F73-33E5-4640-BC7D-A109006C3B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4227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9B9A40-62A7-4BBB-9F40-94E8DAED5F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2417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FD9498-BF72-45A1-AA0B-28297F94B2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1250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31A028-56AB-4866-B1D9-666F64A339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0593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34011F3-EF0D-4828-A13F-EA30591D99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02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9ABA7-4598-4489-85BE-7A3258603A57}" type="datetimeFigureOut">
              <a:rPr lang="en-US" smtClean="0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815A6-E206-46E2-BE3A-229856040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370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0ED9C6-8A09-4D71-9493-07B05E6961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9926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A539AC-7593-41DC-9D66-7161FFE82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1089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F541633-BD52-4730-9555-01A6A7A5E1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2002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275F8D6-3727-4A05-8094-2E569C5D75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0564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62343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711692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141050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783358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023508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747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CBDAA-2B33-4656-A2CB-21537EDDF0F0}" type="datetimeFigureOut">
              <a:rPr lang="en-US" smtClean="0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EE2B1-93C2-4F81-9B1E-7A755AC4C8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0077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55913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860637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54025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167387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908446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E91487-32C2-4622-B0B8-4CBDA3A325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1119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E428A08-048B-4100-9E0B-473D7317BB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1650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A7CA8F-5A2F-4CA1-BC9C-64E1383596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722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0B97D3-B2F7-4910-95C7-7D9AB726CF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3913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1BB8A2-D8CC-47B5-ABF1-7105D35B90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69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357BA-0387-4976-B42F-37BA64E3E96A}" type="datetimeFigureOut">
              <a:rPr lang="en-US" smtClean="0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753A0-A9EB-44CB-8D85-FB75F5355C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780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5F0487-5ACC-40C0-90F2-3E7B2CDDD2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004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677292-C2C8-4BF3-9CF0-951C8C6B96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179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6C92833-B130-4B54-BB6E-7F3F86D2B6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6351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6AD98FE-FA85-431B-8506-10D7C4FBAB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8719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ED4DD67-B1EC-43F0-A5D6-3C4AC62D29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7951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956CB78-129E-4F9E-855C-51910CDD73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8392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130327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857429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337523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9565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B8856-E887-418C-A719-B3B4024F324F}" type="datetimeFigureOut">
              <a:rPr lang="en-US" smtClean="0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ED497-568B-49A0-8650-258F1731B5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416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579297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943562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685124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622987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02571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638312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76800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7AEAB02-01F2-46D6-90C8-F8644F460E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8099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2CD6BD0-162E-4B8C-BD15-BFEA96ABE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8886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166300-0263-4A01-853B-153692B856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4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46092-6873-4A37-B5FC-6EC6A54597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46874"/>
      </p:ext>
    </p:extLst>
  </p:cSld>
  <p:clrMapOvr>
    <a:masterClrMapping/>
  </p:clrMapOvr>
  <p:transition spd="slow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34719-87E0-4295-8B49-67957CAD1C2E}" type="datetimeFigureOut">
              <a:rPr lang="en-US" smtClean="0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2C418-72DA-4875-9626-C0804EBCB9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7574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4E80C3E-36A5-49E0-AD1B-124A1F4AFD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0775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777954-5FBE-4344-B4D3-3D54500200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8106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BA81AA-5D3B-496C-B943-66B546215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2613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137100-E662-4615-A66F-3EAF815D3C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5830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02EE8A-12BB-4211-8835-6EFA359794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1327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8DEF6C6-0294-48BC-8FDE-9A6EE85379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162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951B0B8-620E-4E50-9A80-80F1F1F83C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19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9064CB3-21EE-46CD-A2BE-AE31E00547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3141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16F972-EF53-4EE2-ACF1-08A0B89401F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988370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107264-A5D0-4CE6-A446-40066E35343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1030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E8DF6-2E37-475D-8916-5FF6E732245C}" type="datetimeFigureOut">
              <a:rPr lang="en-US" smtClean="0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E4A0F-90F1-4528-8A21-B4FB8043D1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6165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8D9FF1-3BFB-4EF5-BA6F-1F87F625817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759362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253EF44-D51A-4882-A53F-34E5E045271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504181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FBBCB2-7A55-4A83-8D08-127114724B2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178089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43C08C-76F8-48DB-8EC5-21DD9D4529C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054679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C7C984-63BD-46EE-8E09-7E8A87A1E36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321240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4581CD-5DF2-4704-8FB0-44CAF40C5770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2094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016837-807E-4573-B183-A7A5D5DC091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92618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667948-416A-4D1C-9C90-5ED521156B3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388439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6252365-5E73-4F67-8CB0-A2B8682C29F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920694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E3C6EA-5BCA-44C3-8F48-95BC1E06267A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5092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AB51C-0504-49CD-B008-A7286F9D05E5}" type="datetimeFigureOut">
              <a:rPr lang="en-US" smtClean="0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6D421-76CB-47A6-9188-ECAEFBBD0D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6442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54D5958-30C0-4134-9B19-EB1332E7A4E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267440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25A6A70-3CE5-495C-A1D6-526450D1F75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939838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CA64C3-E32A-45BF-BC24-01B4040B2C1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645817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AA72635-9005-4400-B0C1-8CFA08FBE83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559731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72A26DB-D4FA-4AE7-BEEF-4A6BDCD4BC8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127145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8DA9258-734D-4C7C-9408-B7DEBD1B1B5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081503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9705DDA-18EB-4931-9333-AB9D0476FA26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374550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AF6C16F-5BD0-4495-8C84-92227519582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290339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BB3995-D4B9-417A-9E20-ED59058F1B2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244196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882750-0689-4054-9660-22FFCDA08B8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955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FC96-E4F8-4178-941C-B0C9AAEB07C1}" type="datetimeFigureOut">
              <a:rPr lang="en-US" smtClean="0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D727C-B444-4A15-AF44-E36C4C209C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3736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DAD821-1714-4266-A19B-0FFABC7CCC5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689853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1829B4A-6895-4673-8F95-28F8CA72F19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667227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9E7AF6-633F-4683-B69E-71F5FEBC3FD3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902970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E86961D-AB12-45F3-9DA3-B1560B46E533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767294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AE0B6F-FC22-4C43-9E5F-382BEDBBC3D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308498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797AC12-964B-4AEB-848B-8B06308AFEA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469444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2707FFB-4C7B-43D8-81C5-5A71EF10173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907291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2FBB2D-407B-4B2B-BB62-2FBA1493316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850228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A16084F-E22E-4C88-AF9D-17A95F3AE586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058475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1AE794E-B1FE-4640-A04D-DD6866E9319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9903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57640-B8FB-427F-B09F-6FB03728A283}" type="datetimeFigureOut">
              <a:rPr lang="en-US" smtClean="0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8B824-46D0-4B8C-BA08-727ED73D94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0758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45ABB2-CF4D-404F-916B-43636B567E0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004921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5C8B6D8-B286-439D-9211-25C0C99EE06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208446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EFC9DB-30E4-4293-B68B-3D44A83BDAB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858290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019CC0-9BE9-4015-8E0B-7078CAC3E39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71512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22DE01C-0DA9-4595-82E5-42C586E5D2F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469848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8CD623-381C-46D7-B4D3-EA95F38D0C5A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362975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3ECAC51-17FE-4854-B1CB-22A62E0B43C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032657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8DF502-A75D-4A53-8FA9-461FCBADCCA3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051538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3D84C3-0E38-403E-85BF-C941DEF807D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92823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B15E02-202F-4864-8CAC-FC62372F7E5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6228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3D14F-D454-4A9B-8538-12C13F3BACCC}" type="datetimeFigureOut">
              <a:rPr lang="en-US" smtClean="0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003CA-903F-4AB4-8C92-7217D13152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3095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0312C4-A21E-47BC-B10B-C0135250BC9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813005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13F6A90-DA4E-41B9-BADB-B9B9C65F5FC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295521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62C99B8-4D41-4B3F-B9F5-2ADA5F5B39D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144906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36DACF-70B4-4CE4-AD50-20053E8CD246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714024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E76E2EF-431E-452F-AF2C-A1D32D8C25FF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729812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3840B47-3E87-46C8-B57F-324741611E0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404003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76FD41-3BAD-4400-A18A-64AD7B125BF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005990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638033-3323-4F66-BD24-D370627FF2E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703131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9215618-5F3C-4A6D-A273-72FD642E7EF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21848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9F6907-FF09-4FCE-84DF-7DCC0FE16423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2404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noProof="1"/>
              <a:t>Click to edit Master title style</a:t>
            </a:r>
            <a:endParaRPr lang="zh-CN" altLang="en-US" noProof="1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339634" y="1320031"/>
            <a:ext cx="7597684" cy="4340542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noProof="1"/>
              <a:t>Click to edit Master text styles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6DA6E-8CC6-4A24-A7F4-1E8EB179CD8A}" type="datetimeFigureOut">
              <a:rPr lang="en-US" smtClean="0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5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B9931-9534-4ACA-89CA-8938FD683F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96855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D1AE42-924A-4216-BB7B-09F8F485F483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857706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166AE6F-9627-4342-AEC3-C89B36B4339A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574477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8AAA7F-0326-4713-B1FD-215CE6636AA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98206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6D78275-0A97-4413-85EF-D31D296E7D6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650263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6B1C5B-C207-415F-A8BC-472E1737311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058357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DAE09C-30C9-4996-A804-3344A4FF2A9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943805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885219A-28D6-4DDD-8F29-9A62EB4A55D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020407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4882B04-7106-4715-B1F7-FF0A048BD22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226302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DE03A96-72E2-4B45-89D2-88CE80426C5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470947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CB1041-F624-48AE-8A05-A7BAC508E76A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40985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0813" cy="1827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3638"/>
            <a:ext cx="2132013" cy="455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3638"/>
            <a:ext cx="2132013" cy="455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9905-8668-4934-AB00-F39604133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966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8B98E69-70E4-42C7-8DA1-C0451EB3F74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503966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549E15-C089-481A-B3D0-FA67DEFAAB10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79571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900CF86-9E5F-4622-B7FF-0E561F4AE2C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611275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EAE1BD-A616-4A12-AD8E-D1EE42DA258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63454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B4172E-86AE-44DF-8918-71A404AC1FE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713294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CCFA7E-D39F-4AF5-BD96-7E0AE1402F15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21090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E7859E-F0BC-4EFF-A3ED-CA4B292EE90A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143795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76F8A21-5812-4285-9920-B7428BBC80C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704818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AC7EFD8-0562-48CA-87C3-7B4FB3D0304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822320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A5E654B-8546-4054-B0F1-1CEDC6EEE5D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14779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SmartArt graphic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BF2D0-C981-4D77-B208-BF15B33AB4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372551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BF3C14-9294-4EFA-9DAA-0B0F51C36CB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563429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FCAC09-E06F-4D33-938F-2F594CFF0593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522999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B44450E-C3BB-4369-B1A4-CD3B3AE19730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979522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1ECEB2-5CC5-450A-8772-C089D121A57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64650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3B67BBC-FDA1-4521-AE7D-231A51C7E05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94403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0825D5-5512-4C13-80F7-EE88D16F850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9474873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5FDBACB-0E11-4371-97FF-D6DAB8405D85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845158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43E8FC2-9AB3-48A4-99F7-199F9D846DF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288929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B278DDE-C1BD-4621-8AA8-6DA8B2609310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3543940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3E08CC4-5CF5-4844-BFE5-F48CC220F81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1314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B29C4-4B33-4058-9AA6-72018E19D6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6255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10F28A9-74C9-41A3-9D8A-6AD992203AA3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683106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466903-9330-4066-9FEF-81038950025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124973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A14FDA-0A6B-460F-9765-13FF4A73832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3210470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74A1114-F3DD-41F6-B079-5B6F8877009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25978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42BDD5-AD01-4F87-98F4-0DD30AA0A93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9741570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0F2EED-4B57-475F-BEF5-CEF634056C3F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066382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D3EE8B-B6A9-452F-86A6-E2081CAED27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115886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A2658D9-6DA3-409D-AEE8-1B0F6DF4BD35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2397160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344F59F-3885-4A18-9372-D79039BBCCB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550307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4725CD-8ED5-40FD-8F03-B16B6903984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312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E0D43-A281-4F43-AB73-08B39CFC61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51266"/>
      </p:ext>
    </p:extLst>
  </p:cSld>
  <p:clrMapOvr>
    <a:masterClrMapping/>
  </p:clrMapOvr>
  <p:transition spd="slow"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51F76-BA54-4A8D-A906-668D45646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44207"/>
      </p:ext>
    </p:extLst>
  </p:cSld>
  <p:clrMapOvr>
    <a:masterClrMapping/>
  </p:clrMapOvr>
  <p:transition spd="med">
    <p:blinds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43642C-6B07-4EB3-9650-7DE6907FF525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083620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1D5B9E-AC05-4726-BB65-7A0710C96B9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79412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DAABB31-A867-4809-984D-745805CE051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5961534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DB1F97-6E85-47D0-8532-159AD23BA8B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39328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F17B7BE-8A2A-4466-9859-88B2E479186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1117837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71FB100-2702-4530-9708-F189BF18353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694916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6B19F6F-004E-4F72-A77F-DD3D2DDE6F1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3514231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4E09F7-45B5-4291-AC5B-CC1BBD62345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751607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240F36-1C65-4853-8477-3932B8E5B32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58424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C81D44-8204-4D47-B3A3-9BAAFF5EBF1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6850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075609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C90A1AC-3348-4164-A365-F33CBC2FB2B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7776173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7995A3-2323-4C18-AF6B-7191F10C9E06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6086876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5A93E3-1AE3-4382-8C4C-73ED41B4012F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6790136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6A94476-4358-4749-B60A-476D4D3F349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8543624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056B86-3392-453F-9153-FCF025AFD8B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921440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DD9A78-A6DB-44F4-9890-107C84E919A0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832339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197337E-4C61-4D51-8433-8FD87C932A3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491676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9DC2D0-8816-44E4-A06F-50D88D46A2B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239389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A4434CC-90EE-4D39-8771-6CCD2EFE014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4242592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4C18556-C049-473F-9E85-F872E522ADC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9855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9699479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4E7CD9-DA51-412E-9F79-65E6213E1F9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748247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AEE8D9-8CC4-4B80-894F-EBEE8DD2138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4667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A066D6A-47AC-4151-A4A7-62B42558397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7918322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6E7076-CF46-4592-84F6-2AF778B3932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487471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8A69393-E529-4399-9ADD-C122EFEFAF4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3481456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AAD0F5B-7C04-4905-A836-36AD846D019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2119463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3680FB4-C832-4C32-9FD4-4357348028B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4669773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23E603-098E-4EB4-8589-F9F7B382C9A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1453262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3B85D82-AE01-4768-90B0-A4CA33614BFF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476345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286ECB5-3B51-4978-802F-130C6A8875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40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6812314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019F71-3754-4D98-BE05-D3B9F78031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69145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2BE6A8-97D1-476D-8E70-BA99AB847E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34765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EFE47A1-1043-4464-8F8D-FB1B089355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59983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9499752-CB21-4885-9F54-886A065789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42126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03C87F-6B98-438A-ADA8-1A0647AB68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2660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2601C9-7EC4-4DB8-BE56-0CC3DE94CC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7791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7102C2B-C3E7-4E21-BC0E-357DA2787A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0470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4B855BF-E6FA-43B5-8BA0-A05CF2088F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30828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A4CEA12-3166-4370-ACD2-FED5AEA7B4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3721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7AEEC8-929F-4964-AC3F-378BDF50BF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504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7985917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612CDC-759B-4B83-90BA-1DBEEC32BB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60414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72DF96-AAC9-4535-8C89-FF471D37CD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1625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332BC7-0072-4259-BF8F-38F6191686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15909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37642EB-53FE-4D22-94EF-D62A4CF934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9964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673BB0-A167-4818-8197-48DB57AA81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26131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4D342A-8C9E-4767-85E3-10143A4B33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4664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A17BAC-A05A-4440-B008-50C797C67A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78579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2EA508-5042-497B-B732-EBA8BF9408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0013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AEA3A75-F176-4780-AF16-0189766D7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38615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B751429-3FA1-4758-926D-B472A38623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111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2129775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2D4E771-2F6D-4F60-B12E-5F5EB7381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1110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43CB55-E03C-417D-B742-3BD1391E8A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41344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F8DB3A-E4AF-43F5-A9B3-6BEF7279F4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71683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2632E1-F1C9-4B55-BF57-449F65AC46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7817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363203B-3810-4155-AED7-ADB64850C5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2460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E650E8-0D90-439A-94AD-DF19DF27D4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75384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93CF9BF-1B37-46C3-A67D-9D4C6A5C79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51980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FC1954-D553-4DE9-AA69-D4C045C6A8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30917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43F7DC-8808-401E-AC74-85007CCCD0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91604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DA7762-17C8-4200-B603-9EAED27DE9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64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0749214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099C7C-60FB-4CC1-BAE9-B8714252C7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85805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5C9F56-9BB3-4300-9DFE-8D0768EB8B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04750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2C141E3-F9DC-416D-A0DC-200566F657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69321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0B0317-CA3B-4777-8F36-4922EDA4B1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2696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9446AE-04AC-4083-B9B8-CBB73DD648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43261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499CCB-37F6-4C45-BB7E-CEF053FE4A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00856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F9F105A-00E2-4A58-AA1C-4B23CEF452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45591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7BEED0F-DB19-45DA-91C9-CAD27006E0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1693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8E6A21-09B7-4FDF-89B9-D389C3054A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99645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60C5CC4-9AEA-4D87-8202-46E5462387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991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130000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A58CD83-B403-4E0B-9256-C6288AE1A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78855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3603FD-9D2B-439E-AA6A-CFD53432F6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5190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8F599E6-A1D8-44F7-B559-9659EF46CE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17149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90927B9-D5B2-4B73-8CF0-EA2B3EBCE0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77405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2BEBA17-ECE9-4CD0-B2D7-807E09400C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42160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5B4B376-AE74-47A7-B014-CB35E750CD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80306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1FB04B-1405-486B-8E5C-326092CA60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63094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9F44203-2253-4A0D-AEA9-45A0B9B992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40357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6A69DF7-858E-49F4-9790-567FADFC6B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67451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118D17-9929-48E4-B5F4-3A825B4A9E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779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524484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C48326-7332-4E1D-8599-807A259B06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15520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361896-7B1E-42F8-AF72-4A7F9B7138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48933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3750A6-9651-42CC-9F6D-760A7080B1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83416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0094F4-18D0-4C98-8A6C-CCC2F1F5C2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80958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8F488EB-A115-4EA6-B130-2FB02AD29D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01336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6D29C8-C8B9-4DC3-A2FA-B0E6C71514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78855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906366C-869D-41A9-A53D-D955EE45A3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46972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4EADB29-9FD0-491A-82CC-928280040F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41012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EABEA8-7B12-4F49-BE86-680766CF97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21795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A036923-87B3-47FD-AE30-E1D9D518B0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583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353008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1371F7-EC94-4587-8C8E-E550258EE9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3374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EE35E72-C499-4F1B-BA1C-56C19EE067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91381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660BEC-C265-40F4-A421-912C7CDB52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66085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5FE5F6-CE92-4BC5-AE7E-C3FB264217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10650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937D48-A11B-4F27-9676-7EA3011272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45635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EDB966-4051-4A05-B450-4BDAF54760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90003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FD8CEC2-6F21-4F53-831F-6CBBEA3E6E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34707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623F67-ED88-40AB-A2B2-FA49821B7E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01873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9695E6-586E-452E-A8CC-8C2E4194D8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29443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55BBB11-9CB0-41B8-A10D-167DCC7E4B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13C92-4FD5-4FD4-B65B-E02B296FFC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84317"/>
      </p:ext>
    </p:extLst>
  </p:cSld>
  <p:clrMapOvr>
    <a:masterClrMapping/>
  </p:clrMapOvr>
  <p:transition spd="slow">
    <p:wheel spokes="8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39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36FF5F-53A5-4D68-94B4-C126B44D3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83092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CA2736-DB7A-4195-AB28-B806AAC5FC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27287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D8C6A40-EC23-4429-AA33-D5EA33468B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62860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1C35BF5-0F91-4038-A7B1-EB8CD49F35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18487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F95CBB-562C-4C7A-8C2A-D83DF9FEE7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35656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BEA1E8-1A20-40A9-A2F3-0226936838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9516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BA48F3-1D3D-49A6-8B31-E77B997023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0738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5C20A14-5277-49C4-8FA5-160EBDDB78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21199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8AA4D67-B795-4C04-853D-27866E77C0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98197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C34F33-4CAF-4CEF-915B-2D3D7A50EA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18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616183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4D44A9-B400-4964-9FBF-D17DC0FEB8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99843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4F8EF2-1B66-4FEF-A0B8-36A4C0F8D6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63578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05A464-15D9-48AA-81F4-5CAFD8EFDD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05610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40CD79E-3095-4A6C-9C99-25E8D52D78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5143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FFCBE1-E120-47BD-8A46-26EBE4D865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3168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6BFB53-C1DD-4856-B9BE-64AF12B081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23389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8C2D7E-1743-4A50-8210-BD59465EC2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80216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05DB1D-F7C1-4EFD-85A7-3E80CF5BAD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27837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618C0D2-14ED-4655-854F-BFBF58E4EF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30510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D173AA-F341-4A4E-BB52-9161FE6D89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57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BB19955-D1EE-41D8-BB03-A32FF77A95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5187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76C832-0D0A-4306-9822-34EA7B01D6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6937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83666D6-A7DD-4808-8D1F-1FCF1172C7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73966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7EFE67-E95F-4DFF-BF13-3095D7478B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8724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5942937-66D5-4007-8613-B5C95EB5B9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80478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76E915F-C96C-4CB4-91BB-F3F7767D3D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84657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5003AEF-0876-4C82-BD4A-2A23AA6758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05097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77CF05-4205-4445-9FDB-E6161AE3B6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69911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B0798DE-4C64-4A1D-B168-8B11925AD9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50824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399EB9-1357-4FAE-84B2-4426FD6DCC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45130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3D78354-7C41-4EBE-93F1-98FDC77883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842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11EA1E5-8819-4084-83E0-33E903FF4F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12368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8944BB5-06CD-40D9-B815-39BC4768F0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53024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01612A5-36C1-45FC-85E2-670E66BE36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11262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D8D3B7-6BE1-4D27-96E5-05635A155F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26964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67D4280-ABDE-4024-AB4A-BF73329DF7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03641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B02B82-0969-446A-B1F0-D941548B17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21106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AB12DCC-80B6-4DE3-AE3F-1EBCBC3AEC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54461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3CA1F7-F282-49C3-A1DB-60B373A562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82213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6414193-C4E6-4890-8D55-FC2A645C30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23072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EB1AC2-D59E-4726-8538-D28CA8EA07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01145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783016-FFB7-4A03-8C17-A0125ACB86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90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366185-07B3-4E87-835C-C110EC5F90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0836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8E05ED-6EEE-4A87-A207-B91F33E153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9399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550CD4-10AD-4076-B1A5-4B150B0115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43403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CF27637-7CED-4EBA-8073-323C86317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77098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B87E9B5-ADAE-433E-882C-749BA5EE01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01196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E4A4AC7-32BE-4621-A638-7DBD0FDED7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60173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3EA95B7-54B5-4F83-956C-6FE916536F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11266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D2AF2C-3CFE-4B21-A72F-5A11488887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40089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513BA7-05FC-484B-9249-0ED4B8A53B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62127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0E8EEBE-E49A-474B-BE70-F515F78DFC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69245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EE2775-B8EF-4891-A8D1-4012BC123A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297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8EA49E-E545-4993-BDB4-9291C63F5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17422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AB3A0F9-3C83-4315-91E7-5A9E37A3E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36808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AFAC12A-AB85-44EF-B6B0-E327991EC5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57640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E07051A-76AF-4B98-9884-163D103C20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67992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FCE9ED6-44D0-4645-86F7-513A6ED0B3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5110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E45CB4-4FC1-4CDF-BBE0-0BD39AE182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40103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3169866-D103-4D10-B3D4-5A7FBAB954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66259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E27AF66-5F4F-4E17-9D75-E1EDC8F84C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13427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5AB0D6E-1EBB-4EFA-945D-3260A2DE72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37611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A1D1290-D6CE-4F7A-970B-8E18D909AF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32028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25420B3-949B-4C97-AC90-E7DCCAE421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674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ECBA77B-0AD8-4D02-A4C9-5F7F3AC12B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52517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AEB2E7B-EAC3-47F0-8503-DED97ED843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22510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DE29F31-A01D-47C3-BD8D-E1E4B06FC14F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2663489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FD58442-FBD6-4877-9AE5-5425E7EA658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9196270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6E4464D-B092-4C04-A2CD-643FB47E37E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845595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B6B52C3-8116-4652-8F72-C79575C10695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3779932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6F1800-D6A9-445A-8A28-821F89B2615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1726086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72559C0-D5B3-4C9F-84AF-41E490C08FE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2417472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1D3D0D-C817-41D6-ABD9-A27179969A6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5150079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481E28-593D-47BF-9F17-67E506499B6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2789853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0413DE-EDD7-4A6F-8723-DA9007E018F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2592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E60F3A-A73B-46BD-AC1E-F6A3132648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51087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1C07B6-2583-41E9-8AC5-95C8BDE43475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1702429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FEA669D-CB6B-4153-A34B-3FD79512B2E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8601241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06C90D-F6AC-4EE0-BB29-59A304B2EEF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1463485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6268DA6-518E-4FDA-BB45-E535885751F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7501810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CA75A7-E7D4-4D54-9A06-4849CC7A7F3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800271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4A2D1B-B16D-44E4-A132-A144677BEE2A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271597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1B0EA0-9E93-4F44-9969-53F9A3E6288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6141124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3E5B2C0-0018-4492-AD5B-F403CDAEEC5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0750765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B421E35-3B2B-4BFB-A954-77797E476C3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3055313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848ABC7-621E-4F76-B7DD-5C2C85E40BD6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65435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D4FEE30-4488-4065-9E9D-39F574C718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60200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EA9ED82-7630-42DF-AC7B-67D3947BEA4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8294500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710CEED-03B5-4C2A-9280-6E34ABC77B9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9943674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65933C-C1D1-435D-8B32-0EFFE957A29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8295392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E16CE3-4657-4BDE-B6E9-15021DCF3943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91359954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EA5DBA-F33B-40F4-B47A-589C4133F0C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608462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7F9321A-2A4C-45E5-97EA-29239BDBC4B0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7426419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31D3C90-1F19-488A-B44F-A5E2CDAE27C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4193363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3A0BA30-137B-4E4A-8D02-48B9FFC12BB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3726970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F18007A-7694-4005-B466-F888A05101B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2358359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2722581-4ED7-465F-8C0B-A2E9EFD2731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26750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20DA98-3751-461C-AC19-EED617460D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12587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2F80FC-2D01-4639-AE2E-FF8BBB3116DA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8971690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4CB1B8-6D60-4452-ADB0-00190FAFB1A6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80027662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A3EF00-D541-462C-842B-BD2E0A7E79A0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1267160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8503638-1C6D-4CC2-AE56-65DAA5B99D3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1896773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0DED6D1-2B5A-48AE-90BB-8FF418DE2C7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6602183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848753A-35D0-448C-9B90-05B82CF4592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1608592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04A72EE-DDC7-4E39-91EA-99E8302B040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1036742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624C5B-3A04-4D71-981D-4B0EF5E67CE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8149872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BD16A88-A41C-4093-9526-2B87E8DE2ACF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5304396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263670B-04F5-4C56-9547-4CF1D1AD54B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783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1D7A6-A622-4515-8222-BABECE5170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40565"/>
      </p:ext>
    </p:extLst>
  </p:cSld>
  <p:clrMapOvr>
    <a:masterClrMapping/>
  </p:clrMapOvr>
  <p:transition spd="slow">
    <p:wheel spokes="8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C968E1-FADB-4EB2-9539-6BBD33B9B4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2568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9DB3F7-8F93-4AE8-BB8F-9D9971FA46B5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429811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4C81A91-D58C-4DE7-8406-CE224BCCE3F6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2888191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A85ECA-B500-46D3-88C0-6BA804C24916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3923561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4CFAF71-F687-420B-9EBC-CEE31B0B89E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3872301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6C64C70-5825-4BAF-A852-5F1749F60A6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4204440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1A4275-6B6E-4B3A-8693-695733AA6BC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9372450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5D1096-52E5-4D2C-8405-A420CE2BD4E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685475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992A33-5579-458D-97AE-08D1BF0D347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4861802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EB7CA3-D0C6-4C7D-BBB7-E4A8D68F4486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6721229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073F69-B2AD-4691-BC54-AB11BAF1FF66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88532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F109F74-F83B-48C3-8F8F-7B6AAEF6B9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92456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F1E387-622F-41C2-B8F3-CC1729B2FD0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4373572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73BAE57-0158-4043-BABC-7CD78C44908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9290792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C380AA-1602-49ED-880C-5A88F10EEB0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2557612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5A8DCDA-7BC6-4175-AB44-887BED32B0E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2572420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8375EC-9480-4DB1-B0A6-3D69B389300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8759342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87F8A3C-4B4C-40FE-8976-0F33A6B9278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6792468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8E04A26-F466-4CEC-A642-E85EB45DA7D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4761017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1440A4D-FE9F-404E-916A-DB64CFC6EE1F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8020147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7ACA69-C276-4401-ACD9-3D6AA15641C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2987597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187BFF-B598-4C74-A89F-B3EFC3598CB6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63973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23A3D4-FB79-4D73-8B23-800832E362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9009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357EED5-FC79-4866-9637-6E773A5EC70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7344767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04D6BC4-40A0-4FB5-A266-CB8D35B65133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3202406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154C262-4862-4A86-B021-F2B2E5EA9C1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5464883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94B925-4CF8-422C-BD63-7889187081B5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1109032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11FD69-CEE0-4798-AC34-20AEDD9EB44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0094497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BC5095-BEB8-4565-81F7-B3F29E4B614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0616907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3E98A3-9FC9-42C4-9372-6085FDACA270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8545721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B8B5EA1-A47A-4C7D-9065-6A59EC96C2E3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3872872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0CC22E-83D7-4140-8FBF-2D02A660F9C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9134272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241F76-7D8C-4E30-9F7F-0A60FDD358F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72274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0813" cy="1827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3638"/>
            <a:ext cx="2132013" cy="455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3638"/>
            <a:ext cx="2132013" cy="455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9905-8668-4934-AB00-F39604133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45988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61217C-97E2-4B4F-94AA-0BEB6379B220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9582579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DDC7F3E-184D-441E-8CEB-6E3F2965B31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7082886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9F2FD2A-070F-4CF7-AAD8-E4184783459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1829004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E8E383-DD9E-4FEF-B8EE-851F1D1BFB9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5034782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39803B-51CB-479F-839C-A75BE90516E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1643559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34379B-6A15-4018-968B-61360F72DE8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0662349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9BF5A14-9AC2-4D9D-AD5D-21FAF1E43F9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6393714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47CE28-EA60-4C7B-9170-B482F3F83F6A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276338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B6FB19-E20E-428C-9EE3-4374BD6CC6B3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5852368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B9CBBD6-2531-4EEE-B650-06746964198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10071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SmartArt graphic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BF2D0-C981-4D77-B208-BF15B33AB4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25060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F2C01B5-F275-407F-A83C-004A900626D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1726567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9E1B0C-6A5E-4755-9ED9-E920A5B0121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0213906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1207A3-68ED-4384-9822-459A525F93B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6608599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C7CD7F-082E-484C-B158-F3384CCA3CB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8322910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EBA478-E09C-459A-8F68-9760F9D4121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9787289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6732CB-D550-482E-93D1-323F7C7410C6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6936008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D5875C-8C09-4B65-8FAC-418FF3623BC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3088920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5E06190-34D9-485C-8427-8F75BA19906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9305680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07C8460-E372-4090-99E3-32139DE2890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0993877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73C9D56-F811-4596-A569-59273AE1FE9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7772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B29C4-4B33-4058-9AA6-72018E19D6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995812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E933714-2E44-4786-9AF6-A3A463426ED6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594488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8EBEED-3CF6-4850-956E-1C9C020117B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9280907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85CFBE-7E01-4236-8CBB-D73BE533A15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596041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7BB96B-6E62-4DBC-9812-44B9B6574E5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1680874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008EFE-4CA4-46F2-A8DC-3B64316B0825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6388224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8F0D70-F3FA-4FF4-BFC3-DF0F04C22D9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9672726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BF4516-ACF4-4EAB-B344-D554C76B9EA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020786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F4836F-1552-492E-8CA5-143E9F202F2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1925280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9E14C73-8EA5-4EF7-818E-0DC01943013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7016112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66191B-B84C-4229-B45D-47B0914E8F80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2356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51F76-BA54-4A8D-A906-668D45646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52704"/>
      </p:ext>
    </p:extLst>
  </p:cSld>
  <p:clrMapOvr>
    <a:masterClrMapping/>
  </p:clrMapOvr>
  <p:transition spd="med">
    <p:blinds/>
  </p:transition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48140F-3A67-4143-B555-078CBF190BE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0786796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ED95D6-2A97-4618-ABC2-55CCEDBB3EFA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6183716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A61F2D-9537-4266-A3B0-586663F3BE2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8529483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26906C4-D531-4AE1-9661-726D875C4CD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2176338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72990A3-1B0E-453C-AA3F-6355AC6C6B0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1146352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8635B43-FB32-4F41-9429-B62BD33F164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4510589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1884907-43FB-448A-960A-28A0CE39E41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1542721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113E057-3327-44D6-85CF-DF17297EA61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5931301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F32E71-C194-4B1C-8880-EF741F798913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7488038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243E211-31F4-455D-B1F5-B6B1BABF9630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77577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AE9209-EBCB-48EE-A10C-85FE782BC4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9643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FA3844-6F81-4FD5-A17F-6116921F434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6515720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83B60E2-0C13-4E77-9A71-7E10615A6835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6120337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F09565-A3C0-4306-9666-07E1F4C587C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6499602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BEDDFB-9533-4FAB-82AA-9811F5C212F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0462498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89B5D2-743A-4F6D-A096-8B650806625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9264048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1F43A1E-B56B-4E3E-9A85-7CCD5231F72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865539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8F87F76-0CCA-4575-AB1A-C0CA7D380F2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5572119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6F423E-E2D9-41EC-B587-0A300AC91C2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7255307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A22A0E9-BE19-4BC5-879A-08B970CBF253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5447967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229303-8735-465E-9D9D-D2039DCE5C2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27938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2C779A-FB68-460A-8E99-120CB3CC73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4313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36D3B0A-AC1D-4D11-87AB-0739FB0CD06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4439131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2DABA5A-1459-4F3C-9F02-C4D88547F3D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5893973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A7464AF-4A03-4D73-BDC3-29CBB95200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99979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17D032-7B0B-49E2-9AB0-EE757A75B4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04109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52AA12-8F52-4129-A3EF-1CC1858436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42717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96E746B-F684-4859-839A-8C2C72152E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39190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2D1FD88-E669-47A4-912B-7D08B95C0E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6855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55A500C-C325-4665-BF1A-2E995AD527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07113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5B22D1-5557-4A9F-8311-E90C784E3D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2905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E8448B1-00FC-4A5A-9983-3DE378F1C0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944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882E4D-F4D2-4207-8DC0-967DB87E92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82863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E5467AB-44A4-41AB-B156-F7CF4373A2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84816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C1D106-1FED-48BD-8C88-AFC4BD7E2B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03425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4AA03E-F462-4CDF-8127-A395353D52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06936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2F8BB8-5714-4E46-AB89-3F242C31B0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15498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B3D33CF-3EFE-4687-9EBE-90A4646710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03792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90F1E3E-4FA4-4AB9-B9AB-9F5C5E49F9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5912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1ED64D-F9E3-4564-8681-9187EECFAF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02714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F23FD4-A75F-408D-AA55-609DB0A941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85128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5543B1-248F-4B00-BB7C-6BF8E3D512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67053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F7618B-9A9B-4AA6-9F73-E9A8C4BE95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60D36-3A4A-459F-AC6A-A2BFEED263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46698"/>
      </p:ext>
    </p:extLst>
  </p:cSld>
  <p:clrMapOvr>
    <a:masterClrMapping/>
  </p:clrMapOvr>
  <p:transition spd="slow">
    <p:wheel spokes="8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E12E8B5-D686-46DF-A86A-49B7EB8A46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16221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30C458-2B8B-435C-961C-75EE218605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26886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3C50471-A99A-4113-A3C8-1527536C9D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83930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C52403-5A62-4861-803F-877565FA12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68577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2D28B4-6DF3-467F-8431-B621BBB048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80495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BD6C36-49BA-41F3-961F-DE91DF69BF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43170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FB0EAA7-7091-48CC-80A6-AC6803A332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92253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6C5BC1-7824-49F5-B918-AECE27A0E1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72910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909F4E-61EA-4189-BB18-15B1BD890B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61821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625D08-BA82-4E6A-B7C5-D4BF3B8C60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14954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E200C14-A8E8-473A-BDC7-E58A03BD2B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35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9E4B69A-CED7-4173-A25F-39B3E464C7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6908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4774B2-8327-48D3-B6FB-0D055A76EE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04466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FA9C5B-B481-4730-87FC-6B23A0CF7E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38715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CF0EEB-80C2-406F-A2C8-86434964A5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78301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2DA06-E679-403B-A21D-ADE9222BEA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81046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FBB27F-1B6C-48FA-9D07-D611B5F5F6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25737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3B5955D-741D-4B68-96B1-AE2F638B3F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03305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F8F7CB-ED89-4214-85C4-AC3793F6B8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74387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C170F8-A853-4215-BC8F-8D61CE692B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58354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4E122CB-F2BD-4AD6-8F94-1F2053ED18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58501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AA5D9F7-529D-419E-80F0-98B8235F42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453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49808C-D2B8-4812-8AD5-E92B5889E2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03517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C0B2AC-353E-406F-AF36-69BED27324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11635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F4FDDF6-75FB-416C-B70F-E179111F81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88279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21A02E-6F48-46B4-9DF1-52B1CA3811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19616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BC05CE-F5B1-4D4B-A18D-BB6F91BDEA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65046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1F5F555-1C37-471C-A9B0-702B8DB25C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52828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9FD8EC3-80E8-4684-BC8A-0C8D45D2D5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49609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86CA19-5E69-4F35-A47F-2813CEE6E2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70297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E6400C-DECD-4973-AA07-F93531203F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28843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29A1B2C-ABA9-42AF-9699-2F0BF47A63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10336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3FDD02-9FF8-4962-9A68-4DFDF1271D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468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6BA3855-DAA3-4819-826C-971AED2A80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66173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F77634-F4C3-4D7E-8665-C3A8632920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11446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EFB3E97-E83A-43F9-8D00-9E9FB1241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1666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3BBE7E-E098-442B-81D2-0D2D8648FE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79214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4DE6C4-2F1E-4C7E-B210-0B71799F94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40977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C864E38-3CB9-4A88-B41F-22EF0EE755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66389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88206A0-7F59-40CC-A5D2-254BA8B28D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48718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53A56A-8337-44AE-841C-B66768F9F9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13221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F1FC91-A03F-411B-A102-53063180FC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26656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ACFD9A-98DE-490F-B340-0E77700F39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3524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7AD5C3-8C3F-4C3C-8F0F-B7095DA9E1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212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E1BE769-2239-4BC1-997B-588DB3C2F4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90563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860439-652C-4E71-9519-3347392672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29401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EF3949-18EC-48EF-97C6-20E84C88DF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85120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7C76F2-601A-4611-9FC9-1BE7FBC701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18688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46A41B8-38D9-4FA5-B383-5CB205034C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9260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636DF78-2D0C-4701-A6FB-6A98A52EAC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72897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057C5D-EA23-4C34-8D6A-FEB925AC6B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65319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FD83FB2-503F-483A-872D-FB8957BCF0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15997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583596-FEC6-4667-A4AE-A630C41E34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4880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7EA9D-0A68-4879-84FA-2C769D87E1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96752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AFC8CC-B00E-49F4-858B-BFCF724560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781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EFC671A-1080-459E-8488-914023EE36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06570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EF9C47-403A-4F75-BD5B-F9EB41F1AB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29402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74D015-0E2D-4DD3-AC6F-AA390C5232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18842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CBCD72-5F81-44A5-8E7C-BCB383487C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45926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2103BDD-1BE5-411C-A31E-144E983A83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65861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1AD87C7-B2B3-4EDB-9780-D58CF7370D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37901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E8282B-6661-40E2-88FF-214E3A855D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34616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AFA7A9-277B-4E3B-91DA-80B8783F3E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7638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866134-AA82-48F0-9DB7-0D36276A7B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79256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E58E72F-7A49-4260-9172-CF7D636254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65719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22265C-B5A2-4934-812D-00FBD6D685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573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0ED036-7F91-4E85-9F70-D2AE41277C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78982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DFCD3B-0097-4B17-BE56-FBB9BA3BCF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92291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7A98B6-2206-437E-8C9C-D6D160BC99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12982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1FCCA1-EA79-4079-969C-0DD73655E3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0234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E5BD9C9-1ED0-4147-9447-1203B8CB5A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75835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C5B496-1EDB-4C5E-8708-FB032A9C27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08959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7847B7E-8BD9-4358-918E-C5C9C35470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84546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CC838F-7E7B-45C1-9DBB-626402A2F3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25175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708CEFA-38A3-4C1A-B7DD-7B346C81EC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34993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B22D42-939A-47B1-B77B-5BFF8BEACF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9500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C4B710-1D32-4D92-B3DA-CF9C687F47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294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DAB1850-07CA-44A9-B29D-F10C720E70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61979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C9FFAA-0C28-4179-9A23-F1831EA624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46348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E1CF005-B695-4593-90B9-6D114D0B76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59436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EC4ADF5-B5F4-4BCC-BAD7-36DDB0D23F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80114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239B602-D155-49D2-95C1-CD763FC08C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61108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6ECB965-070D-416B-B01E-7141674E0B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67085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BF056A-8321-46E5-A475-1CAE7CB655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31164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45F7FB-EC91-464E-9209-CC06EB195D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49132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33542A-429A-4110-BC62-4FBC847874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8695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F13ADC-04E9-4740-A2CC-55A566A5CE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80821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EE39B7-FAD6-4B19-8FA8-92E0BD51F7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911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0813" cy="1827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3638"/>
            <a:ext cx="2132013" cy="455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3638"/>
            <a:ext cx="2132013" cy="455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9905-8668-4934-AB00-F39604133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92164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1E14FB7-665A-4282-98CF-386543C095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97826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FE5765-5344-40E5-8AB9-25DF17F9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48364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74E48AF-D345-40B8-A44B-E8346573EA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19241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EC2CE7-8F56-42B7-BE5C-DB7902C318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7548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47103EA-BCA1-4E06-9DA0-A890ED56C4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36382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450F29-A39B-4CEE-8B39-A4DB012E05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36850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7FD20E-868A-4864-A10E-654DB2C737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49611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B8E8A4B-8547-4B8D-A07E-989376B4FD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7765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D96C61-19D4-4866-A5C1-6D6F5D9299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20302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5512AB-C8C5-4DDA-9AFF-98B0E6B8C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271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SmartArt graphic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BF2D0-C981-4D77-B208-BF15B33AB4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879250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7B68F03-7497-4FD7-8D5D-D3EEE0C01F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112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A4648A-9970-47D1-AB25-34F23B64D6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67564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A8C9355-9D05-4DB9-896A-C640F14C8C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27493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786B291-548B-41EA-AFB5-114969C42E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92516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9598A60-7ECC-49B0-84C2-DA99683251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98188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712AE1F-AED5-4DD2-8E20-29072618BD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16731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400363-6A9D-460B-B0C2-CC5CC63F28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97606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E9C19FA-847A-42C6-9D04-8119DA0EA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4157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0DD988D-E994-4840-AE08-2A36BEAEBD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13389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AE0D3F-4C99-4F50-887C-885D9A100B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03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5BA63-F5D0-4C30-B4F1-6C591CF1B9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52533"/>
      </p:ext>
    </p:extLst>
  </p:cSld>
  <p:clrMapOvr>
    <a:masterClrMapping/>
  </p:clrMapOvr>
  <p:transition spd="slow">
    <p:wheel spokes="8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B29C4-4B33-4058-9AA6-72018E19D6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958622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1ACC70-B99F-46CF-B55C-54D65D8ABA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58188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CACAE4-50E2-475C-B5B6-26076811EE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51527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BB42F1F-E5AD-4352-8930-123FB3ACE6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26929"/>
      </p:ext>
    </p:extLst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E1E9F62-419C-4918-9DB7-37D9454D6F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04171"/>
      </p:ext>
    </p:extLst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6B6855-D5A7-41CA-B583-727D9299D8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0832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2DBFFE6-DCBC-4A01-B51B-4BD3D4C09D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12918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05F3F3-77FB-4A08-AA6C-9653DE0EF2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95683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397AF9F-07D0-4C8E-8E1C-A0F950C20B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14807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BC7F4B-A6B7-44AB-BC62-A988CB4B22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07680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EAECF6-44E6-4CFC-BA19-B94D068A4F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855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51F76-BA54-4A8D-A906-668D45646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91547"/>
      </p:ext>
    </p:extLst>
  </p:cSld>
  <p:clrMapOvr>
    <a:masterClrMapping/>
  </p:clrMapOvr>
  <p:transition spd="med">
    <p:blinds/>
  </p:transition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A393B6-8ECA-4090-A807-E33F8DFA1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5846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25999B7-0AA1-4D9E-BA51-22F6755394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25155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FC80BE-5310-4AA4-880A-D187CEA071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8061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DC9B0FC-1977-456F-B53C-36F28DFFDF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16038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887A3E7-E373-43FE-8014-99B3C0E50C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14597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90617AA-6BAD-462E-9AD2-F800295DA8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71635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F332BD9-02CD-4412-812F-19E5BA2D5D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36487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92FAA6A-FCAA-4EB6-9EAE-4975FA04D7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13905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94C0E70-F3FA-4B28-8DFF-4F99066383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59436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B999107-8A5A-4741-9F34-21532222BA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53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12338180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9E1566-225F-4750-B45A-6FE3D82197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43112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7E7D02E-4A50-4962-A543-4845A309CE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16574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542D68D-03E4-4B8E-ABD1-C138F37EB8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86110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627BCDC-E6F6-44A1-8C23-51794BBDD1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27215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48B3B39-2C3C-4B6E-9C58-E2D32799C4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35053"/>
      </p:ext>
    </p:extLst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D31A279-76A0-43D9-9F96-B20C9805ED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78712"/>
      </p:ext>
    </p:extLst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BBE4A9-E4F0-4EA8-A1FB-484688A661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26216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D8CC8AC-0911-407A-B35D-70BE4636ED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55736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B3F5EB0-7F4D-4F1E-A59B-DA50EA1499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53525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E657A29-BC15-4FB9-BFBF-28C47BA7CB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233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4781502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4CBDB63-A00C-4C07-A354-356A1EFDDF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78881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D3E62C-3769-430E-BD98-C763F4634B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95659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F98146B-7CF6-43C7-BA6B-A4789D2166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24016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53EFBF5-571A-4BB2-B70A-9D9ED061A3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01425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6F80974-68B3-45F3-9450-DBDF1E2016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22997"/>
      </p:ext>
    </p:extLst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D88BB42-FD6E-4C8B-AA00-4A862B1A63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11158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7B83853-2521-4949-B484-B940BE4284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53222"/>
      </p:ext>
    </p:extLst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4345290-AE99-49D6-A344-8A528A9CFE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32165"/>
      </p:ext>
    </p:extLst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BAEAC49-20DB-422F-9BFA-F4F150FF1C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9442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DCF53B-1A86-45E0-9373-367EDC2CAC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80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0036561"/>
      </p:ext>
    </p:extLst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5960C24-4278-4931-B82E-BBDFB1B987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34284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18B1AC6-F76A-4E97-8D24-F0166A7B64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85250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8538969-5778-4F2F-8165-BA92DA845B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92305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C16A3F-3439-4231-92CD-D01B34212A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84225"/>
      </p:ext>
    </p:extLst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9476CC1-0548-4CC8-AA71-3F78A970B5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09484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40CD841-2F9D-463D-AFA8-39173A41E4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82048"/>
      </p:ext>
    </p:extLst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D039770-3307-47D9-942B-CA20F91B16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49031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E5A2FFE-0081-45BE-984C-CE68D58D28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57422"/>
      </p:ext>
    </p:extLst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DD57EBF-F909-406B-B04B-62226590B7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86360"/>
      </p:ext>
    </p:extLst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87A18F0-6547-470A-8822-D2B6C5451F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798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154314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C6BB701-45B5-4BA4-9A81-BFD133B824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69320"/>
      </p:ext>
    </p:extLst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581B94E-8B30-4984-8892-B2514C52C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29325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68D80B8-B1F1-437A-882E-BB020C34CC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74097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660E57-5735-450E-B7B7-4D33CD4355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9500"/>
      </p:ext>
    </p:extLst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6912800-D284-4B2E-A271-9EFEDC7048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662"/>
      </p:ext>
    </p:extLst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B06F86B-524F-4D48-85EC-C234501FE5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5508"/>
      </p:ext>
    </p:extLst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80A694C-5DAA-4FB8-A716-52E9352297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80193"/>
      </p:ext>
    </p:extLst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CE64BFD-F728-4EF5-B302-15DA0792F5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24432"/>
      </p:ext>
    </p:extLst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34453C-7473-4585-B2F5-F76CE5A788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71848"/>
      </p:ext>
    </p:extLst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B198E61-2FBD-43C5-9532-7523EEA744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27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30151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30AD35B-9C42-4B49-A7B6-1B017655D7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96193"/>
      </p:ext>
    </p:extLst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F07A86-6330-4094-810D-FD08EE458D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847"/>
      </p:ext>
    </p:extLst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38DFBD-B240-4B45-816E-94116C9F94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7335"/>
      </p:ext>
    </p:extLst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D78A03F-EBCB-4E42-9091-1A4FC15657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65438"/>
      </p:ext>
    </p:extLst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AB44E8B-6DAD-403B-B8E1-FB5B5361E4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57139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AF58BC2-9B68-42B5-8198-1233A93B37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8310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1CC38B8-FAF0-473F-B408-33FC68A98C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48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CDFDB7A-A7D7-4366-A077-15974A1585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19343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A3CFA70-A993-491C-9032-CFAE92A16E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43766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9B44EA-9D8C-44C8-8D8E-8E274A7B91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253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7548376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AFBBC07-BB93-4F8C-8F1F-55EC178672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55262"/>
      </p:ext>
    </p:extLst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C4B2E6-C179-41DC-A022-74A23483AF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51737"/>
      </p:ext>
    </p:extLst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D6E8DF-A49D-4166-B3D3-319DFED9D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71952"/>
      </p:ext>
    </p:extLst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089D4C4-526B-4FC1-A6EF-D58284129B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75729"/>
      </p:ext>
    </p:extLst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7F66E92-20FF-40BE-AC03-5ADF13F1BA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14063"/>
      </p:ext>
    </p:extLst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78A615-E3C8-4D93-B483-C3064183A8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71100"/>
      </p:ext>
    </p:extLst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DA55BC-A8E5-4575-953B-0226EFFA84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05347"/>
      </p:ext>
    </p:extLst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E01768-4F04-40B1-A6E2-F497CA4470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37869"/>
      </p:ext>
    </p:extLst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15E34E-2656-4B50-9331-C6D6A7C99D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25962"/>
      </p:ext>
    </p:extLst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A95D908-52DE-4F1C-9B30-9AAE7E02E1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796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31771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D8E9390-0444-4508-A371-3823EBED98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66633"/>
      </p:ext>
    </p:extLst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3B42D2D-A294-49B3-83F6-60C1634EF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03681"/>
      </p:ext>
    </p:extLst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5F0CD17-E599-41DB-A515-401DBA4736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96138"/>
      </p:ext>
    </p:extLst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010FB1-1135-48C6-BBF4-9078C19BD9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88033"/>
      </p:ext>
    </p:extLst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FC87FF4-0596-41AF-9956-CBB8223448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20634"/>
      </p:ext>
    </p:extLst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79D094-265E-4AE7-B2E2-482659A9AA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81770"/>
      </p:ext>
    </p:extLst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89392A-31EE-4AA3-8283-FA32D7E49F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46302"/>
      </p:ext>
    </p:extLst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B9662D4-4458-40E0-A486-84BED14393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28916"/>
      </p:ext>
    </p:extLst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750711-140C-4AFB-887B-3850728302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57762"/>
      </p:ext>
    </p:extLst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9A1AD6-575A-402D-8C90-E812CEEACE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727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389324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612B17-3D83-4858-90A0-5BED902776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41042"/>
      </p:ext>
    </p:extLst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305CE95-2122-4DDA-8373-4FCBF03BF3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54931"/>
      </p:ext>
    </p:extLst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B895AF-C10C-496B-B90D-B5F480D9C1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10704"/>
      </p:ext>
    </p:extLst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9D22CF-94CB-4EF3-84CB-E72AD30A74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31311"/>
      </p:ext>
    </p:extLst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C7996B3-D98E-4296-BF2C-BB4FE64E88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00347"/>
      </p:ext>
    </p:extLst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C5C1D6-608B-43E2-990C-C4426379B4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93290"/>
      </p:ext>
    </p:extLst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CCF1D09-423A-468B-B86C-F955BA6F01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23981"/>
      </p:ext>
    </p:extLst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C891C2A-8AD8-4E61-867D-99F6873CA0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0814"/>
      </p:ext>
    </p:extLst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4A1D062-503F-4C1B-A316-51B79CE4C6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03311"/>
      </p:ext>
    </p:extLst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ED7199-E633-4B3F-B932-02ECBB2D3D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6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5B005-5291-4056-A9F0-8EC6E3AF88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27489"/>
      </p:ext>
    </p:extLst>
  </p:cSld>
  <p:clrMapOvr>
    <a:masterClrMapping/>
  </p:clrMapOvr>
  <p:transition spd="slow">
    <p:wheel spokes="8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484598"/>
      </p:ext>
    </p:extLst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53BA8B-3F33-4CF3-B5A2-9726DB3ABC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44513"/>
      </p:ext>
    </p:extLst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9E413C1-973A-41CE-98D3-C89AE808A7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90839"/>
      </p:ext>
    </p:extLst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0EB739E-8B1A-4965-B655-081EABA76C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21340"/>
      </p:ext>
    </p:extLst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49DBD2-3F9C-4D21-BA35-D207BDEE95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48907"/>
      </p:ext>
    </p:extLst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A51ED2-896C-4501-89DA-17BCF5BD70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38269"/>
      </p:ext>
    </p:extLst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4AA317-6FDD-4B13-974D-3A151A0D1E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90205"/>
      </p:ext>
    </p:extLst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9DA0DA9-71BC-4DEC-835E-3126FF9A9A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70928"/>
      </p:ext>
    </p:extLst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1E4843-DF25-454A-BB04-56B31B18BB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80950"/>
      </p:ext>
    </p:extLst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3E5FB26-30C8-46C4-BD73-3AFDA7D94D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14492"/>
      </p:ext>
    </p:extLst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E2BBCB-FF0D-43B5-A0F0-398949C035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453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9522743"/>
      </p:ext>
    </p:extLst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804AC35-8167-4827-B731-838BB2912D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91738"/>
      </p:ext>
    </p:extLst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A2DE78-08A6-4003-BC3A-8384304484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08007"/>
      </p:ext>
    </p:extLst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8589FC4-8B57-4266-9E84-9F6B1D6D4C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94529"/>
      </p:ext>
    </p:extLst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2D6202-A7E6-4EBD-AD8C-45CF8EC0AC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66157"/>
      </p:ext>
    </p:extLst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63FCD3-01CD-473D-8870-145744CED9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77610"/>
      </p:ext>
    </p:extLst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1A02660-CA9E-473A-B3E2-2D9B8B2B3C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80850"/>
      </p:ext>
    </p:extLst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7722F2F-A175-41A2-A080-99D895DBB1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92679"/>
      </p:ext>
    </p:extLst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EF53328-6507-435D-8DF2-809C41FD8E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45327"/>
      </p:ext>
    </p:extLst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4BA2681-F7BB-4A4E-9B1A-ADD73F43AE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1874"/>
      </p:ext>
    </p:extLst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B15F1F-02DB-4FD9-8AEF-A8A810D2D3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650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8375263"/>
      </p:ext>
    </p:extLst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68BED0-C2C2-46A3-858F-C2615BD4B1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34273"/>
      </p:ext>
    </p:extLst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E0A0E8D-5985-444B-9675-6EBCA20CC1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82957"/>
      </p:ext>
    </p:extLst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2A049C4-2ED5-40C5-88F5-E517B62483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69016"/>
      </p:ext>
    </p:extLst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CBF5E94-DFF2-4035-90D8-FAD4B8AACB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88251"/>
      </p:ext>
    </p:extLst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8C9146-0212-491F-BE59-E0803DF224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21411"/>
      </p:ext>
    </p:extLst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AFD4CB-8BA3-4A9F-9A5F-98589B220B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36883"/>
      </p:ext>
    </p:extLst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194A746-16FF-47D9-97BA-8F6C59B15A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74344"/>
      </p:ext>
    </p:extLst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A7A132-8022-44CB-BA02-1BC07EAAE9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05961"/>
      </p:ext>
    </p:extLst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07A307-23C3-4829-AF33-F7AA10A4A1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99067"/>
      </p:ext>
    </p:extLst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C722F8A-855D-45CF-BED9-117F81343E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097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0813" cy="1827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3638"/>
            <a:ext cx="2132013" cy="455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3638"/>
            <a:ext cx="2132013" cy="455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9905-8668-4934-AB00-F39604133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92836"/>
      </p:ext>
    </p:extLst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9C9ED94-8CBC-4D67-AB95-5CF5169838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42530"/>
      </p:ext>
    </p:extLst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EDCB590-B7D9-4BB3-A298-9E9642C95A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65502"/>
      </p:ext>
    </p:extLst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1B4022-5027-4AC6-BF32-CD7FD8D6E6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44211"/>
      </p:ext>
    </p:extLst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7CD5E9-7638-4848-AAA2-EB4B2E3D64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95455"/>
      </p:ext>
    </p:extLst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C58EE08-EE8C-466F-A3F7-AF0BB133EE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17603"/>
      </p:ext>
    </p:extLst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4C1F98-34E4-497E-B250-B56B5A104F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81155"/>
      </p:ext>
    </p:extLst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19FF32E-0AF6-4C52-8039-3E955D52FD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34132"/>
      </p:ext>
    </p:extLst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CB3A2E-AFB1-4E62-AC4C-E03DE7F360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45195"/>
      </p:ext>
    </p:extLst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0332E8-84ED-4673-9BED-D81F7B8FF6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9638"/>
      </p:ext>
    </p:extLst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E065A5-4052-44B0-BFAE-F00ADA0AA9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685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SmartArt graphic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BF2D0-C981-4D77-B208-BF15B33AB4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058848"/>
      </p:ext>
    </p:extLst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CE291F6-4F4D-4565-9AB5-749F418CC9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43809"/>
      </p:ext>
    </p:extLst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AA328F-A023-4CDA-8401-DF3A9AF252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91052"/>
      </p:ext>
    </p:extLst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A05E152-A320-41D1-8F0F-ED6587DAA8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23433"/>
      </p:ext>
    </p:extLst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C4F12BA-3722-4AAB-B5CE-99F13374C7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07843"/>
      </p:ext>
    </p:extLst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229EFFD-5ED4-43E9-9785-D3DA18562C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90973"/>
      </p:ext>
    </p:extLst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BA137C-9839-4AA9-8F56-9F5C33331D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27694"/>
      </p:ext>
    </p:extLst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F964D1-9ABE-44B5-939F-FDB3E85472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77218"/>
      </p:ext>
    </p:extLst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0938897-6B48-4789-91E0-ECBE144614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42637"/>
      </p:ext>
    </p:extLst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DA929C-51BF-4FC9-A457-6A6104377F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21276"/>
      </p:ext>
    </p:extLst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DAEF91-A1D0-4F08-B8F4-F0A94ECF93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533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B29C4-4B33-4058-9AA6-72018E19D6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808953"/>
      </p:ext>
    </p:extLst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405FA1-4205-46DA-B8A8-92870E5177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53562"/>
      </p:ext>
    </p:extLst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7E0160-3DC6-441D-9294-6A2E2DAEAE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58176"/>
      </p:ext>
    </p:extLst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12416-0C32-4DB4-B755-5657A4110C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35868"/>
      </p:ext>
    </p:extLst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82E41E-A02C-4552-B505-83A2820A5C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0296"/>
      </p:ext>
    </p:extLst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465F203-53D9-438E-93B0-32BE2BE7FF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74457"/>
      </p:ext>
    </p:extLst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829EEBC-FC3D-4283-AFDF-96BBF8F9DE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41421"/>
      </p:ext>
    </p:extLst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E922C3-D137-437A-989A-3F87584045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1596"/>
      </p:ext>
    </p:extLst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99D7ED6-9A43-4985-BB8C-3D1E8FE120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4465"/>
      </p:ext>
    </p:extLst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ED2752-26E8-40E3-99E4-44668E2BCD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92013"/>
      </p:ext>
    </p:extLst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9AE734-7A44-4C00-9BBB-132E14DC2D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369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51F76-BA54-4A8D-A906-668D45646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20825"/>
      </p:ext>
    </p:extLst>
  </p:cSld>
  <p:clrMapOvr>
    <a:masterClrMapping/>
  </p:clrMapOvr>
  <p:transition spd="med">
    <p:blinds/>
  </p:transition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F6328C3-1873-4754-A4F2-1F2CD68DC5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14492"/>
      </p:ext>
    </p:extLst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02AC39C-DEB3-4784-83E3-596FE89619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25888"/>
      </p:ext>
    </p:extLst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A79FE1-BB3C-4C29-9553-D8ED948E0A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06448"/>
      </p:ext>
    </p:extLst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3288C2C-6C94-4617-B199-8774A13072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59274"/>
      </p:ext>
    </p:extLst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69E4D2-0FFA-41A8-B982-C21D11A00E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47598"/>
      </p:ext>
    </p:extLst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38EECFD-E814-4E02-8CFC-FDDFAF9ADA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72283"/>
      </p:ext>
    </p:extLst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358F58-CF09-4EE2-B6D2-B878F351E2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73412"/>
      </p:ext>
    </p:extLst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E26DB60-F7BD-448A-AF0B-0D593C938F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01802"/>
      </p:ext>
    </p:extLst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E7FC8D-28A5-4598-9D5F-FAFB43684C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56553"/>
      </p:ext>
    </p:extLst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0E2430-48A3-4F22-845A-FC453B7C05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883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823FAE-7C3E-40FA-812B-8C17E5ED72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82527"/>
      </p:ext>
    </p:extLst>
  </p:cSld>
  <p:clrMapOvr>
    <a:masterClrMapping/>
  </p:clrMapOvr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DE115C-21AE-429F-B09E-9D071CF777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7040"/>
      </p:ext>
    </p:extLst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CB99580-A45B-4E00-99F2-F80EB6CFB4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94946"/>
      </p:ext>
    </p:extLst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80AFF26-D741-43A2-9DF2-DC1D679222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59985"/>
      </p:ext>
    </p:extLst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BDD414E-84D4-492B-AEBD-DC24CCDFD2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2568"/>
      </p:ext>
    </p:extLst>
  </p:cSld>
  <p:clrMapOvr>
    <a:masterClrMapping/>
  </p:clrMapOvr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EE6ADA1-7AF0-4D65-8E4D-A389F0B416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38245"/>
      </p:ext>
    </p:extLst>
  </p:cSld>
  <p:clrMapOvr>
    <a:masterClrMapping/>
  </p:clrMapOvr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BCC50E-C8F2-4143-930C-3B1B927C36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99144"/>
      </p:ext>
    </p:extLst>
  </p:cSld>
  <p:clrMapOvr>
    <a:masterClrMapping/>
  </p:clrMapOvr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B75592-C7F5-4282-893C-C4EDA65D99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69707"/>
      </p:ext>
    </p:extLst>
  </p:cSld>
  <p:clrMapOvr>
    <a:masterClrMapping/>
  </p:clrMapOvr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0C54F92-EA19-4682-916B-0B9137CCAB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92350"/>
      </p:ext>
    </p:extLst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621CC77-DFF5-478C-AEA8-9912D45EB1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98697"/>
      </p:ext>
    </p:extLst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7A57-12A3-4352-8881-6C83B39778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99844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79435B-8226-49B7-BAE9-C7CA9B639E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78816"/>
      </p:ext>
    </p:extLst>
  </p:cSld>
  <p:clrMapOvr>
    <a:masterClrMapping/>
  </p:clrMapOvr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3581-92AF-4117-8894-E0E8CB83A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63969"/>
      </p:ext>
    </p:extLst>
  </p:cSld>
  <p:clrMapOvr>
    <a:masterClrMapping/>
  </p:clrMapOvr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971579C-82ED-444D-AC65-E7D45223A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09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EC96-F324-44A8-8E57-E0F89F191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14215"/>
      </p:ext>
    </p:extLst>
  </p:cSld>
  <p:clrMapOvr>
    <a:masterClrMapping/>
  </p:clrMapOvr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F350C-DFF0-4BA1-A888-C526AEB74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91129"/>
      </p:ext>
    </p:extLst>
  </p:cSld>
  <p:clrMapOvr>
    <a:masterClrMapping/>
  </p:clrMapOvr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7B7D-6856-44F2-AC31-5767DB5F99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28167"/>
      </p:ext>
    </p:extLst>
  </p:cSld>
  <p:clrMapOvr>
    <a:masterClrMapping/>
  </p:clrMapOvr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B80D-BE40-4858-892F-BE10EED85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19157"/>
      </p:ext>
    </p:extLst>
  </p:cSld>
  <p:clrMapOvr>
    <a:masterClrMapping/>
  </p:clrMapOvr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F176-AE48-4758-9C54-661DDA57F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65399"/>
      </p:ext>
    </p:extLst>
  </p:cSld>
  <p:clrMapOvr>
    <a:masterClrMapping/>
  </p:clrMapOvr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2EA5-C570-4F07-8A4C-15E6EFF6D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63908"/>
      </p:ext>
    </p:extLst>
  </p:cSld>
  <p:clrMapOvr>
    <a:masterClrMapping/>
  </p:clrMapOvr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396E-BF90-4781-8D60-0373B3653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71747"/>
      </p:ext>
    </p:extLst>
  </p:cSld>
  <p:clrMapOvr>
    <a:masterClrMapping/>
  </p:clrMapOvr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1309-D1DA-4F83-81CA-F614764F4B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019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D766A51-D58C-403E-9E63-C3C0CEB55F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02034"/>
      </p:ext>
    </p:extLst>
  </p:cSld>
  <p:clrMapOvr>
    <a:masterClrMapping/>
  </p:clrMapOvr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B687B28-7FE5-4459-A4F6-EFA285D330EF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420733"/>
      </p:ext>
    </p:extLst>
  </p:cSld>
  <p:clrMapOvr>
    <a:masterClrMapping/>
  </p:clrMapOvr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96B06C7-097D-404C-99B7-F8E4A54E099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2291577"/>
      </p:ext>
    </p:extLst>
  </p:cSld>
  <p:clrMapOvr>
    <a:masterClrMapping/>
  </p:clrMapOvr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C0CC9EA-8596-43C7-8460-F6EF0D8BA2A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4636811"/>
      </p:ext>
    </p:extLst>
  </p:cSld>
  <p:clrMapOvr>
    <a:masterClrMapping/>
  </p:clrMapOvr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DC35BA-B02D-415C-9D91-936F3EE899D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6064291"/>
      </p:ext>
    </p:extLst>
  </p:cSld>
  <p:clrMapOvr>
    <a:masterClrMapping/>
  </p:clrMapOvr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8AF68EC-33B1-4304-892F-EAE6DFCBC5E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7204618"/>
      </p:ext>
    </p:extLst>
  </p:cSld>
  <p:clrMapOvr>
    <a:masterClrMapping/>
  </p:clrMapOvr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037093-8992-4261-A37C-6F5EA686EF6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1907781"/>
      </p:ext>
    </p:extLst>
  </p:cSld>
  <p:clrMapOvr>
    <a:masterClrMapping/>
  </p:clrMapOvr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56FDE2-641A-42F8-9539-7162B6ACD793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7032164"/>
      </p:ext>
    </p:extLst>
  </p:cSld>
  <p:clrMapOvr>
    <a:masterClrMapping/>
  </p:clrMapOvr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D34A228-3C14-4D86-9B30-751A776ACBD6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6817055"/>
      </p:ext>
    </p:extLst>
  </p:cSld>
  <p:clrMapOvr>
    <a:masterClrMapping/>
  </p:clrMapOvr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0C9AB28-C2CC-4FAB-8BEF-42DC4CBA0213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9530307"/>
      </p:ext>
    </p:extLst>
  </p:cSld>
  <p:clrMapOvr>
    <a:masterClrMapping/>
  </p:clrMapOvr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E8A46D-F4FF-4F98-AFA3-9999E29031A0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333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63363-6E36-4229-81DD-943C7C434A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21902"/>
      </p:ext>
    </p:extLst>
  </p:cSld>
  <p:clrMapOvr>
    <a:masterClrMapping/>
  </p:clrMapOvr>
  <p:transition spd="slow">
    <p:wheel spokes="8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EFC872B-AAF2-4F32-9EFB-11897AB1FA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8760"/>
      </p:ext>
    </p:extLst>
  </p:cSld>
  <p:clrMapOvr>
    <a:masterClrMapping/>
  </p:clrMapOvr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3DE4C1-2329-42E7-8E36-117EF5D0BA65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1519478"/>
      </p:ext>
    </p:extLst>
  </p:cSld>
  <p:clrMapOvr>
    <a:masterClrMapping/>
  </p:clrMapOvr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noProof="1"/>
              <a:t>Click to edit Master title style</a:t>
            </a:r>
            <a:endParaRPr lang="zh-CN" altLang="en-US" noProof="1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339634" y="1320031"/>
            <a:ext cx="7597684" cy="4340542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noProof="1"/>
              <a:t>Click to edit Master text styles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2EA9D-890D-4752-A6DB-CA68D4CB9729}" type="datetime1">
              <a:rPr lang="zh-CN" altLang="en-US"/>
              <a:pPr>
                <a:defRPr/>
              </a:pPr>
              <a:t>2021/2/26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5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52DF-C87D-4B69-9DAA-4E1E3374D3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0472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8968E1-6F71-4E6A-8B32-7D9670B3F4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687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3160FD0-E28A-4B33-B402-87FAAE8ADB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390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ACB0BD7-37F9-423F-BD78-3108806830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615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58ABD93-303C-4DDC-B55A-30E5A0547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905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7C1BC0-D3EC-45FE-8A9F-6E57EB4DF5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859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0E137E-2DED-4F1E-8FFC-BF8B673278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438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459512-87C8-4865-AACC-0D2C49624C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079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F42F417-D7EC-46D2-94FD-35E68E9DE5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40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30033DE-82E6-4433-9547-A287DACADB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8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image" Target="../media/image3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image" Target="../media/image2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image" Target="../media/image3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Relationship Id="rId14" Type="http://schemas.openxmlformats.org/officeDocument/2006/relationships/image" Target="../media/image2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image" Target="../media/image3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image" Target="../media/image2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4.xml"/><Relationship Id="rId11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56.xml"/><Relationship Id="rId10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11" Type="http://schemas.openxmlformats.org/officeDocument/2006/relationships/slideLayout" Target="../slideLayouts/slideLayout273.xml"/><Relationship Id="rId5" Type="http://schemas.openxmlformats.org/officeDocument/2006/relationships/slideLayout" Target="../slideLayouts/slideLayout267.xml"/><Relationship Id="rId10" Type="http://schemas.openxmlformats.org/officeDocument/2006/relationships/slideLayout" Target="../slideLayouts/slideLayout272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6.xml"/><Relationship Id="rId7" Type="http://schemas.openxmlformats.org/officeDocument/2006/relationships/slideLayout" Target="../slideLayouts/slideLayout28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75.xml"/><Relationship Id="rId1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9.xml"/><Relationship Id="rId11" Type="http://schemas.openxmlformats.org/officeDocument/2006/relationships/slideLayout" Target="../slideLayouts/slideLayout284.xml"/><Relationship Id="rId5" Type="http://schemas.openxmlformats.org/officeDocument/2006/relationships/slideLayout" Target="../slideLayouts/slideLayout278.xml"/><Relationship Id="rId10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277.xml"/><Relationship Id="rId9" Type="http://schemas.openxmlformats.org/officeDocument/2006/relationships/slideLayout" Target="../slideLayouts/slideLayout28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9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86.xml"/><Relationship Id="rId1" Type="http://schemas.openxmlformats.org/officeDocument/2006/relationships/slideLayout" Target="../slideLayouts/slideLayout285.xml"/><Relationship Id="rId6" Type="http://schemas.openxmlformats.org/officeDocument/2006/relationships/slideLayout" Target="../slideLayouts/slideLayout290.xml"/><Relationship Id="rId11" Type="http://schemas.openxmlformats.org/officeDocument/2006/relationships/slideLayout" Target="../slideLayouts/slideLayout295.xml"/><Relationship Id="rId5" Type="http://schemas.openxmlformats.org/officeDocument/2006/relationships/slideLayout" Target="../slideLayouts/slideLayout289.xml"/><Relationship Id="rId10" Type="http://schemas.openxmlformats.org/officeDocument/2006/relationships/slideLayout" Target="../slideLayouts/slideLayout294.xml"/><Relationship Id="rId4" Type="http://schemas.openxmlformats.org/officeDocument/2006/relationships/slideLayout" Target="../slideLayouts/slideLayout288.xml"/><Relationship Id="rId9" Type="http://schemas.openxmlformats.org/officeDocument/2006/relationships/slideLayout" Target="../slideLayouts/slideLayout29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8.xml"/><Relationship Id="rId7" Type="http://schemas.openxmlformats.org/officeDocument/2006/relationships/slideLayout" Target="../slideLayouts/slideLayout30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97.xml"/><Relationship Id="rId1" Type="http://schemas.openxmlformats.org/officeDocument/2006/relationships/slideLayout" Target="../slideLayouts/slideLayout296.xml"/><Relationship Id="rId6" Type="http://schemas.openxmlformats.org/officeDocument/2006/relationships/slideLayout" Target="../slideLayouts/slideLayout301.xml"/><Relationship Id="rId11" Type="http://schemas.openxmlformats.org/officeDocument/2006/relationships/slideLayout" Target="../slideLayouts/slideLayout306.xml"/><Relationship Id="rId5" Type="http://schemas.openxmlformats.org/officeDocument/2006/relationships/slideLayout" Target="../slideLayouts/slideLayout300.xml"/><Relationship Id="rId10" Type="http://schemas.openxmlformats.org/officeDocument/2006/relationships/slideLayout" Target="../slideLayouts/slideLayout305.xml"/><Relationship Id="rId4" Type="http://schemas.openxmlformats.org/officeDocument/2006/relationships/slideLayout" Target="../slideLayouts/slideLayout299.xml"/><Relationship Id="rId9" Type="http://schemas.openxmlformats.org/officeDocument/2006/relationships/slideLayout" Target="../slideLayouts/slideLayout30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9.xml"/><Relationship Id="rId7" Type="http://schemas.openxmlformats.org/officeDocument/2006/relationships/slideLayout" Target="../slideLayouts/slideLayout31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08.xml"/><Relationship Id="rId1" Type="http://schemas.openxmlformats.org/officeDocument/2006/relationships/slideLayout" Target="../slideLayouts/slideLayout307.xml"/><Relationship Id="rId6" Type="http://schemas.openxmlformats.org/officeDocument/2006/relationships/slideLayout" Target="../slideLayouts/slideLayout312.xml"/><Relationship Id="rId11" Type="http://schemas.openxmlformats.org/officeDocument/2006/relationships/slideLayout" Target="../slideLayouts/slideLayout317.xml"/><Relationship Id="rId5" Type="http://schemas.openxmlformats.org/officeDocument/2006/relationships/slideLayout" Target="../slideLayouts/slideLayout311.xml"/><Relationship Id="rId10" Type="http://schemas.openxmlformats.org/officeDocument/2006/relationships/slideLayout" Target="../slideLayouts/slideLayout316.xml"/><Relationship Id="rId4" Type="http://schemas.openxmlformats.org/officeDocument/2006/relationships/slideLayout" Target="../slideLayouts/slideLayout310.xml"/><Relationship Id="rId9" Type="http://schemas.openxmlformats.org/officeDocument/2006/relationships/slideLayout" Target="../slideLayouts/slideLayout31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20.xml"/><Relationship Id="rId7" Type="http://schemas.openxmlformats.org/officeDocument/2006/relationships/slideLayout" Target="../slideLayouts/slideLayout32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19.xml"/><Relationship Id="rId1" Type="http://schemas.openxmlformats.org/officeDocument/2006/relationships/slideLayout" Target="../slideLayouts/slideLayout318.xml"/><Relationship Id="rId6" Type="http://schemas.openxmlformats.org/officeDocument/2006/relationships/slideLayout" Target="../slideLayouts/slideLayout323.xml"/><Relationship Id="rId11" Type="http://schemas.openxmlformats.org/officeDocument/2006/relationships/slideLayout" Target="../slideLayouts/slideLayout328.xml"/><Relationship Id="rId5" Type="http://schemas.openxmlformats.org/officeDocument/2006/relationships/slideLayout" Target="../slideLayouts/slideLayout322.xml"/><Relationship Id="rId10" Type="http://schemas.openxmlformats.org/officeDocument/2006/relationships/slideLayout" Target="../slideLayouts/slideLayout327.xml"/><Relationship Id="rId4" Type="http://schemas.openxmlformats.org/officeDocument/2006/relationships/slideLayout" Target="../slideLayouts/slideLayout321.xml"/><Relationship Id="rId9" Type="http://schemas.openxmlformats.org/officeDocument/2006/relationships/slideLayout" Target="../slideLayouts/slideLayout32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30.xml"/><Relationship Id="rId1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4.xml"/><Relationship Id="rId11" Type="http://schemas.openxmlformats.org/officeDocument/2006/relationships/slideLayout" Target="../slideLayouts/slideLayout339.xml"/><Relationship Id="rId5" Type="http://schemas.openxmlformats.org/officeDocument/2006/relationships/slideLayout" Target="../slideLayouts/slideLayout33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38.xml"/><Relationship Id="rId4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7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2.jpe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34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41.xml"/><Relationship Id="rId1" Type="http://schemas.openxmlformats.org/officeDocument/2006/relationships/slideLayout" Target="../slideLayouts/slideLayout340.xml"/><Relationship Id="rId6" Type="http://schemas.openxmlformats.org/officeDocument/2006/relationships/slideLayout" Target="../slideLayouts/slideLayout345.xml"/><Relationship Id="rId11" Type="http://schemas.openxmlformats.org/officeDocument/2006/relationships/slideLayout" Target="../slideLayouts/slideLayout350.xml"/><Relationship Id="rId5" Type="http://schemas.openxmlformats.org/officeDocument/2006/relationships/slideLayout" Target="../slideLayouts/slideLayout34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9.xml"/><Relationship Id="rId4" Type="http://schemas.openxmlformats.org/officeDocument/2006/relationships/slideLayout" Target="../slideLayouts/slideLayout343.xml"/><Relationship Id="rId9" Type="http://schemas.openxmlformats.org/officeDocument/2006/relationships/slideLayout" Target="../slideLayouts/slideLayout348.xml"/><Relationship Id="rId14" Type="http://schemas.openxmlformats.org/officeDocument/2006/relationships/image" Target="../media/image3.jpe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5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52.xml"/><Relationship Id="rId1" Type="http://schemas.openxmlformats.org/officeDocument/2006/relationships/slideLayout" Target="../slideLayouts/slideLayout351.xml"/><Relationship Id="rId6" Type="http://schemas.openxmlformats.org/officeDocument/2006/relationships/slideLayout" Target="../slideLayouts/slideLayout356.xml"/><Relationship Id="rId11" Type="http://schemas.openxmlformats.org/officeDocument/2006/relationships/slideLayout" Target="../slideLayouts/slideLayout361.xml"/><Relationship Id="rId5" Type="http://schemas.openxmlformats.org/officeDocument/2006/relationships/slideLayout" Target="../slideLayouts/slideLayout35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60.xml"/><Relationship Id="rId4" Type="http://schemas.openxmlformats.org/officeDocument/2006/relationships/slideLayout" Target="../slideLayouts/slideLayout354.xml"/><Relationship Id="rId9" Type="http://schemas.openxmlformats.org/officeDocument/2006/relationships/slideLayout" Target="../slideLayouts/slideLayout359.xml"/><Relationship Id="rId14" Type="http://schemas.openxmlformats.org/officeDocument/2006/relationships/image" Target="../media/image3.jpe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4.xml"/><Relationship Id="rId7" Type="http://schemas.openxmlformats.org/officeDocument/2006/relationships/slideLayout" Target="../slideLayouts/slideLayout36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63.xml"/><Relationship Id="rId1" Type="http://schemas.openxmlformats.org/officeDocument/2006/relationships/slideLayout" Target="../slideLayouts/slideLayout362.xml"/><Relationship Id="rId6" Type="http://schemas.openxmlformats.org/officeDocument/2006/relationships/slideLayout" Target="../slideLayouts/slideLayout367.xml"/><Relationship Id="rId11" Type="http://schemas.openxmlformats.org/officeDocument/2006/relationships/slideLayout" Target="../slideLayouts/slideLayout372.xml"/><Relationship Id="rId5" Type="http://schemas.openxmlformats.org/officeDocument/2006/relationships/slideLayout" Target="../slideLayouts/slideLayout36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71.xml"/><Relationship Id="rId4" Type="http://schemas.openxmlformats.org/officeDocument/2006/relationships/slideLayout" Target="../slideLayouts/slideLayout365.xml"/><Relationship Id="rId9" Type="http://schemas.openxmlformats.org/officeDocument/2006/relationships/slideLayout" Target="../slideLayouts/slideLayout370.xml"/><Relationship Id="rId14" Type="http://schemas.openxmlformats.org/officeDocument/2006/relationships/image" Target="../media/image3.jpe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5.xml"/><Relationship Id="rId7" Type="http://schemas.openxmlformats.org/officeDocument/2006/relationships/slideLayout" Target="../slideLayouts/slideLayout37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74.xml"/><Relationship Id="rId1" Type="http://schemas.openxmlformats.org/officeDocument/2006/relationships/slideLayout" Target="../slideLayouts/slideLayout373.xml"/><Relationship Id="rId6" Type="http://schemas.openxmlformats.org/officeDocument/2006/relationships/slideLayout" Target="../slideLayouts/slideLayout378.xml"/><Relationship Id="rId11" Type="http://schemas.openxmlformats.org/officeDocument/2006/relationships/slideLayout" Target="../slideLayouts/slideLayout383.xml"/><Relationship Id="rId5" Type="http://schemas.openxmlformats.org/officeDocument/2006/relationships/slideLayout" Target="../slideLayouts/slideLayout37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82.xml"/><Relationship Id="rId4" Type="http://schemas.openxmlformats.org/officeDocument/2006/relationships/slideLayout" Target="../slideLayouts/slideLayout376.xml"/><Relationship Id="rId9" Type="http://schemas.openxmlformats.org/officeDocument/2006/relationships/slideLayout" Target="../slideLayouts/slideLayout381.xml"/><Relationship Id="rId14" Type="http://schemas.openxmlformats.org/officeDocument/2006/relationships/image" Target="../media/image3.jpe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6.xml"/><Relationship Id="rId7" Type="http://schemas.openxmlformats.org/officeDocument/2006/relationships/slideLayout" Target="../slideLayouts/slideLayout39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85.xml"/><Relationship Id="rId1" Type="http://schemas.openxmlformats.org/officeDocument/2006/relationships/slideLayout" Target="../slideLayouts/slideLayout384.xml"/><Relationship Id="rId6" Type="http://schemas.openxmlformats.org/officeDocument/2006/relationships/slideLayout" Target="../slideLayouts/slideLayout389.xml"/><Relationship Id="rId11" Type="http://schemas.openxmlformats.org/officeDocument/2006/relationships/slideLayout" Target="../slideLayouts/slideLayout394.xml"/><Relationship Id="rId5" Type="http://schemas.openxmlformats.org/officeDocument/2006/relationships/slideLayout" Target="../slideLayouts/slideLayout38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93.xml"/><Relationship Id="rId4" Type="http://schemas.openxmlformats.org/officeDocument/2006/relationships/slideLayout" Target="../slideLayouts/slideLayout387.xml"/><Relationship Id="rId9" Type="http://schemas.openxmlformats.org/officeDocument/2006/relationships/slideLayout" Target="../slideLayouts/slideLayout392.xml"/><Relationship Id="rId14" Type="http://schemas.openxmlformats.org/officeDocument/2006/relationships/image" Target="../media/image3.jpe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7.xml"/><Relationship Id="rId7" Type="http://schemas.openxmlformats.org/officeDocument/2006/relationships/slideLayout" Target="../slideLayouts/slideLayout40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96.xml"/><Relationship Id="rId1" Type="http://schemas.openxmlformats.org/officeDocument/2006/relationships/slideLayout" Target="../slideLayouts/slideLayout395.xml"/><Relationship Id="rId6" Type="http://schemas.openxmlformats.org/officeDocument/2006/relationships/slideLayout" Target="../slideLayouts/slideLayout400.xml"/><Relationship Id="rId11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9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04.xml"/><Relationship Id="rId4" Type="http://schemas.openxmlformats.org/officeDocument/2006/relationships/slideLayout" Target="../slideLayouts/slideLayout398.xml"/><Relationship Id="rId9" Type="http://schemas.openxmlformats.org/officeDocument/2006/relationships/slideLayout" Target="../slideLayouts/slideLayout403.xml"/><Relationship Id="rId14" Type="http://schemas.openxmlformats.org/officeDocument/2006/relationships/image" Target="../media/image3.jpe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8.xml"/><Relationship Id="rId7" Type="http://schemas.openxmlformats.org/officeDocument/2006/relationships/slideLayout" Target="../slideLayouts/slideLayout41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407.xm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5" Type="http://schemas.openxmlformats.org/officeDocument/2006/relationships/slideLayout" Target="../slideLayouts/slideLayout41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15.xm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image" Target="../media/image3.jpe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19.xml"/><Relationship Id="rId7" Type="http://schemas.openxmlformats.org/officeDocument/2006/relationships/slideLayout" Target="../slideLayouts/slideLayout42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418.xml"/><Relationship Id="rId1" Type="http://schemas.openxmlformats.org/officeDocument/2006/relationships/slideLayout" Target="../slideLayouts/slideLayout417.xml"/><Relationship Id="rId6" Type="http://schemas.openxmlformats.org/officeDocument/2006/relationships/slideLayout" Target="../slideLayouts/slideLayout422.xml"/><Relationship Id="rId11" Type="http://schemas.openxmlformats.org/officeDocument/2006/relationships/slideLayout" Target="../slideLayouts/slideLayout427.xml"/><Relationship Id="rId5" Type="http://schemas.openxmlformats.org/officeDocument/2006/relationships/slideLayout" Target="../slideLayouts/slideLayout42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26.xml"/><Relationship Id="rId4" Type="http://schemas.openxmlformats.org/officeDocument/2006/relationships/slideLayout" Target="../slideLayouts/slideLayout420.xml"/><Relationship Id="rId9" Type="http://schemas.openxmlformats.org/officeDocument/2006/relationships/slideLayout" Target="../slideLayouts/slideLayout425.xml"/><Relationship Id="rId14" Type="http://schemas.openxmlformats.org/officeDocument/2006/relationships/image" Target="../media/image3.jpe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30.xml"/><Relationship Id="rId7" Type="http://schemas.openxmlformats.org/officeDocument/2006/relationships/slideLayout" Target="../slideLayouts/slideLayout43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29.xml"/><Relationship Id="rId1" Type="http://schemas.openxmlformats.org/officeDocument/2006/relationships/slideLayout" Target="../slideLayouts/slideLayout428.xml"/><Relationship Id="rId6" Type="http://schemas.openxmlformats.org/officeDocument/2006/relationships/slideLayout" Target="../slideLayouts/slideLayout433.xml"/><Relationship Id="rId11" Type="http://schemas.openxmlformats.org/officeDocument/2006/relationships/slideLayout" Target="../slideLayouts/slideLayout438.xml"/><Relationship Id="rId5" Type="http://schemas.openxmlformats.org/officeDocument/2006/relationships/slideLayout" Target="../slideLayouts/slideLayout43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37.xml"/><Relationship Id="rId4" Type="http://schemas.openxmlformats.org/officeDocument/2006/relationships/slideLayout" Target="../slideLayouts/slideLayout431.xml"/><Relationship Id="rId9" Type="http://schemas.openxmlformats.org/officeDocument/2006/relationships/slideLayout" Target="../slideLayouts/slideLayout436.xml"/><Relationship Id="rId14" Type="http://schemas.openxmlformats.org/officeDocument/2006/relationships/image" Target="../media/image3.jpeg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41.xml"/><Relationship Id="rId7" Type="http://schemas.openxmlformats.org/officeDocument/2006/relationships/slideLayout" Target="../slideLayouts/slideLayout44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40.xml"/><Relationship Id="rId1" Type="http://schemas.openxmlformats.org/officeDocument/2006/relationships/slideLayout" Target="../slideLayouts/slideLayout439.xml"/><Relationship Id="rId6" Type="http://schemas.openxmlformats.org/officeDocument/2006/relationships/slideLayout" Target="../slideLayouts/slideLayout444.xml"/><Relationship Id="rId11" Type="http://schemas.openxmlformats.org/officeDocument/2006/relationships/slideLayout" Target="../slideLayouts/slideLayout449.xml"/><Relationship Id="rId5" Type="http://schemas.openxmlformats.org/officeDocument/2006/relationships/slideLayout" Target="../slideLayouts/slideLayout44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48.xml"/><Relationship Id="rId4" Type="http://schemas.openxmlformats.org/officeDocument/2006/relationships/slideLayout" Target="../slideLayouts/slideLayout442.xml"/><Relationship Id="rId9" Type="http://schemas.openxmlformats.org/officeDocument/2006/relationships/slideLayout" Target="../slideLayouts/slideLayout447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52.xml"/><Relationship Id="rId7" Type="http://schemas.openxmlformats.org/officeDocument/2006/relationships/slideLayout" Target="../slideLayouts/slideLayout45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51.xml"/><Relationship Id="rId1" Type="http://schemas.openxmlformats.org/officeDocument/2006/relationships/slideLayout" Target="../slideLayouts/slideLayout450.xml"/><Relationship Id="rId6" Type="http://schemas.openxmlformats.org/officeDocument/2006/relationships/slideLayout" Target="../slideLayouts/slideLayout455.xml"/><Relationship Id="rId11" Type="http://schemas.openxmlformats.org/officeDocument/2006/relationships/slideLayout" Target="../slideLayouts/slideLayout460.xml"/><Relationship Id="rId5" Type="http://schemas.openxmlformats.org/officeDocument/2006/relationships/slideLayout" Target="../slideLayouts/slideLayout45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59.xml"/><Relationship Id="rId4" Type="http://schemas.openxmlformats.org/officeDocument/2006/relationships/slideLayout" Target="../slideLayouts/slideLayout453.xml"/><Relationship Id="rId9" Type="http://schemas.openxmlformats.org/officeDocument/2006/relationships/slideLayout" Target="../slideLayouts/slideLayout458.xml"/><Relationship Id="rId14" Type="http://schemas.openxmlformats.org/officeDocument/2006/relationships/image" Target="../media/image3.jpeg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63.xml"/><Relationship Id="rId7" Type="http://schemas.openxmlformats.org/officeDocument/2006/relationships/slideLayout" Target="../slideLayouts/slideLayout46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62.xml"/><Relationship Id="rId1" Type="http://schemas.openxmlformats.org/officeDocument/2006/relationships/slideLayout" Target="../slideLayouts/slideLayout461.xml"/><Relationship Id="rId6" Type="http://schemas.openxmlformats.org/officeDocument/2006/relationships/slideLayout" Target="../slideLayouts/slideLayout466.xml"/><Relationship Id="rId11" Type="http://schemas.openxmlformats.org/officeDocument/2006/relationships/slideLayout" Target="../slideLayouts/slideLayout471.xml"/><Relationship Id="rId5" Type="http://schemas.openxmlformats.org/officeDocument/2006/relationships/slideLayout" Target="../slideLayouts/slideLayout465.xml"/><Relationship Id="rId10" Type="http://schemas.openxmlformats.org/officeDocument/2006/relationships/slideLayout" Target="../slideLayouts/slideLayout470.xml"/><Relationship Id="rId4" Type="http://schemas.openxmlformats.org/officeDocument/2006/relationships/slideLayout" Target="../slideLayouts/slideLayout464.xml"/><Relationship Id="rId9" Type="http://schemas.openxmlformats.org/officeDocument/2006/relationships/slideLayout" Target="../slideLayouts/slideLayout46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4.xml"/><Relationship Id="rId7" Type="http://schemas.openxmlformats.org/officeDocument/2006/relationships/slideLayout" Target="../slideLayouts/slideLayout47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73.xml"/><Relationship Id="rId1" Type="http://schemas.openxmlformats.org/officeDocument/2006/relationships/slideLayout" Target="../slideLayouts/slideLayout472.xml"/><Relationship Id="rId6" Type="http://schemas.openxmlformats.org/officeDocument/2006/relationships/slideLayout" Target="../slideLayouts/slideLayout477.xml"/><Relationship Id="rId11" Type="http://schemas.openxmlformats.org/officeDocument/2006/relationships/slideLayout" Target="../slideLayouts/slideLayout482.xml"/><Relationship Id="rId5" Type="http://schemas.openxmlformats.org/officeDocument/2006/relationships/slideLayout" Target="../slideLayouts/slideLayout476.xml"/><Relationship Id="rId10" Type="http://schemas.openxmlformats.org/officeDocument/2006/relationships/slideLayout" Target="../slideLayouts/slideLayout481.xml"/><Relationship Id="rId4" Type="http://schemas.openxmlformats.org/officeDocument/2006/relationships/slideLayout" Target="../slideLayouts/slideLayout475.xml"/><Relationship Id="rId9" Type="http://schemas.openxmlformats.org/officeDocument/2006/relationships/slideLayout" Target="../slideLayouts/slideLayout48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5.xml"/><Relationship Id="rId7" Type="http://schemas.openxmlformats.org/officeDocument/2006/relationships/slideLayout" Target="../slideLayouts/slideLayout48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84.xml"/><Relationship Id="rId1" Type="http://schemas.openxmlformats.org/officeDocument/2006/relationships/slideLayout" Target="../slideLayouts/slideLayout483.xml"/><Relationship Id="rId6" Type="http://schemas.openxmlformats.org/officeDocument/2006/relationships/slideLayout" Target="../slideLayouts/slideLayout488.xml"/><Relationship Id="rId11" Type="http://schemas.openxmlformats.org/officeDocument/2006/relationships/slideLayout" Target="../slideLayouts/slideLayout493.xml"/><Relationship Id="rId5" Type="http://schemas.openxmlformats.org/officeDocument/2006/relationships/slideLayout" Target="../slideLayouts/slideLayout487.xml"/><Relationship Id="rId10" Type="http://schemas.openxmlformats.org/officeDocument/2006/relationships/slideLayout" Target="../slideLayouts/slideLayout492.xml"/><Relationship Id="rId4" Type="http://schemas.openxmlformats.org/officeDocument/2006/relationships/slideLayout" Target="../slideLayouts/slideLayout486.xml"/><Relationship Id="rId9" Type="http://schemas.openxmlformats.org/officeDocument/2006/relationships/slideLayout" Target="../slideLayouts/slideLayout49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6.xml"/><Relationship Id="rId7" Type="http://schemas.openxmlformats.org/officeDocument/2006/relationships/slideLayout" Target="../slideLayouts/slideLayout50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95.xml"/><Relationship Id="rId1" Type="http://schemas.openxmlformats.org/officeDocument/2006/relationships/slideLayout" Target="../slideLayouts/slideLayout494.xml"/><Relationship Id="rId6" Type="http://schemas.openxmlformats.org/officeDocument/2006/relationships/slideLayout" Target="../slideLayouts/slideLayout499.xml"/><Relationship Id="rId11" Type="http://schemas.openxmlformats.org/officeDocument/2006/relationships/slideLayout" Target="../slideLayouts/slideLayout504.xml"/><Relationship Id="rId5" Type="http://schemas.openxmlformats.org/officeDocument/2006/relationships/slideLayout" Target="../slideLayouts/slideLayout498.xml"/><Relationship Id="rId10" Type="http://schemas.openxmlformats.org/officeDocument/2006/relationships/slideLayout" Target="../slideLayouts/slideLayout503.xml"/><Relationship Id="rId4" Type="http://schemas.openxmlformats.org/officeDocument/2006/relationships/slideLayout" Target="../slideLayouts/slideLayout497.xml"/><Relationship Id="rId9" Type="http://schemas.openxmlformats.org/officeDocument/2006/relationships/slideLayout" Target="../slideLayouts/slideLayout50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07.xml"/><Relationship Id="rId7" Type="http://schemas.openxmlformats.org/officeDocument/2006/relationships/slideLayout" Target="../slideLayouts/slideLayout51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506.xml"/><Relationship Id="rId1" Type="http://schemas.openxmlformats.org/officeDocument/2006/relationships/slideLayout" Target="../slideLayouts/slideLayout505.xml"/><Relationship Id="rId6" Type="http://schemas.openxmlformats.org/officeDocument/2006/relationships/slideLayout" Target="../slideLayouts/slideLayout510.xml"/><Relationship Id="rId11" Type="http://schemas.openxmlformats.org/officeDocument/2006/relationships/slideLayout" Target="../slideLayouts/slideLayout515.xml"/><Relationship Id="rId5" Type="http://schemas.openxmlformats.org/officeDocument/2006/relationships/slideLayout" Target="../slideLayouts/slideLayout509.xml"/><Relationship Id="rId10" Type="http://schemas.openxmlformats.org/officeDocument/2006/relationships/slideLayout" Target="../slideLayouts/slideLayout514.xml"/><Relationship Id="rId4" Type="http://schemas.openxmlformats.org/officeDocument/2006/relationships/slideLayout" Target="../slideLayouts/slideLayout508.xml"/><Relationship Id="rId9" Type="http://schemas.openxmlformats.org/officeDocument/2006/relationships/slideLayout" Target="../slideLayouts/slideLayout513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522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517.xml"/><Relationship Id="rId1" Type="http://schemas.openxmlformats.org/officeDocument/2006/relationships/slideLayout" Target="../slideLayouts/slideLayout516.xml"/><Relationship Id="rId6" Type="http://schemas.openxmlformats.org/officeDocument/2006/relationships/slideLayout" Target="../slideLayouts/slideLayout521.xml"/><Relationship Id="rId11" Type="http://schemas.openxmlformats.org/officeDocument/2006/relationships/slideLayout" Target="../slideLayouts/slideLayout526.xml"/><Relationship Id="rId5" Type="http://schemas.openxmlformats.org/officeDocument/2006/relationships/slideLayout" Target="../slideLayouts/slideLayout520.xml"/><Relationship Id="rId10" Type="http://schemas.openxmlformats.org/officeDocument/2006/relationships/slideLayout" Target="../slideLayouts/slideLayout525.xml"/><Relationship Id="rId4" Type="http://schemas.openxmlformats.org/officeDocument/2006/relationships/slideLayout" Target="../slideLayouts/slideLayout519.xml"/><Relationship Id="rId9" Type="http://schemas.openxmlformats.org/officeDocument/2006/relationships/slideLayout" Target="../slideLayouts/slideLayout524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29.xml"/><Relationship Id="rId7" Type="http://schemas.openxmlformats.org/officeDocument/2006/relationships/slideLayout" Target="../slideLayouts/slideLayout533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28.xml"/><Relationship Id="rId1" Type="http://schemas.openxmlformats.org/officeDocument/2006/relationships/slideLayout" Target="../slideLayouts/slideLayout527.xml"/><Relationship Id="rId6" Type="http://schemas.openxmlformats.org/officeDocument/2006/relationships/slideLayout" Target="../slideLayouts/slideLayout532.xml"/><Relationship Id="rId11" Type="http://schemas.openxmlformats.org/officeDocument/2006/relationships/slideLayout" Target="../slideLayouts/slideLayout537.xml"/><Relationship Id="rId5" Type="http://schemas.openxmlformats.org/officeDocument/2006/relationships/slideLayout" Target="../slideLayouts/slideLayout531.xml"/><Relationship Id="rId10" Type="http://schemas.openxmlformats.org/officeDocument/2006/relationships/slideLayout" Target="../slideLayouts/slideLayout536.xml"/><Relationship Id="rId4" Type="http://schemas.openxmlformats.org/officeDocument/2006/relationships/slideLayout" Target="../slideLayouts/slideLayout530.xml"/><Relationship Id="rId9" Type="http://schemas.openxmlformats.org/officeDocument/2006/relationships/slideLayout" Target="../slideLayouts/slideLayout535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40.xml"/><Relationship Id="rId7" Type="http://schemas.openxmlformats.org/officeDocument/2006/relationships/slideLayout" Target="../slideLayouts/slideLayout544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39.xml"/><Relationship Id="rId1" Type="http://schemas.openxmlformats.org/officeDocument/2006/relationships/slideLayout" Target="../slideLayouts/slideLayout538.xml"/><Relationship Id="rId6" Type="http://schemas.openxmlformats.org/officeDocument/2006/relationships/slideLayout" Target="../slideLayouts/slideLayout543.xml"/><Relationship Id="rId11" Type="http://schemas.openxmlformats.org/officeDocument/2006/relationships/slideLayout" Target="../slideLayouts/slideLayout548.xml"/><Relationship Id="rId5" Type="http://schemas.openxmlformats.org/officeDocument/2006/relationships/slideLayout" Target="../slideLayouts/slideLayout542.xml"/><Relationship Id="rId10" Type="http://schemas.openxmlformats.org/officeDocument/2006/relationships/slideLayout" Target="../slideLayouts/slideLayout547.xml"/><Relationship Id="rId4" Type="http://schemas.openxmlformats.org/officeDocument/2006/relationships/slideLayout" Target="../slideLayouts/slideLayout541.xml"/><Relationship Id="rId9" Type="http://schemas.openxmlformats.org/officeDocument/2006/relationships/slideLayout" Target="../slideLayouts/slideLayout546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51.xml"/><Relationship Id="rId7" Type="http://schemas.openxmlformats.org/officeDocument/2006/relationships/slideLayout" Target="../slideLayouts/slideLayout555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50.xml"/><Relationship Id="rId1" Type="http://schemas.openxmlformats.org/officeDocument/2006/relationships/slideLayout" Target="../slideLayouts/slideLayout549.xml"/><Relationship Id="rId6" Type="http://schemas.openxmlformats.org/officeDocument/2006/relationships/slideLayout" Target="../slideLayouts/slideLayout554.xml"/><Relationship Id="rId11" Type="http://schemas.openxmlformats.org/officeDocument/2006/relationships/slideLayout" Target="../slideLayouts/slideLayout559.xml"/><Relationship Id="rId5" Type="http://schemas.openxmlformats.org/officeDocument/2006/relationships/slideLayout" Target="../slideLayouts/slideLayout553.xml"/><Relationship Id="rId10" Type="http://schemas.openxmlformats.org/officeDocument/2006/relationships/slideLayout" Target="../slideLayouts/slideLayout558.xml"/><Relationship Id="rId4" Type="http://schemas.openxmlformats.org/officeDocument/2006/relationships/slideLayout" Target="../slideLayouts/slideLayout552.xml"/><Relationship Id="rId9" Type="http://schemas.openxmlformats.org/officeDocument/2006/relationships/slideLayout" Target="../slideLayouts/slideLayout5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62.xml"/><Relationship Id="rId7" Type="http://schemas.openxmlformats.org/officeDocument/2006/relationships/slideLayout" Target="../slideLayouts/slideLayout566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61.xml"/><Relationship Id="rId1" Type="http://schemas.openxmlformats.org/officeDocument/2006/relationships/slideLayout" Target="../slideLayouts/slideLayout560.xml"/><Relationship Id="rId6" Type="http://schemas.openxmlformats.org/officeDocument/2006/relationships/slideLayout" Target="../slideLayouts/slideLayout565.xml"/><Relationship Id="rId11" Type="http://schemas.openxmlformats.org/officeDocument/2006/relationships/slideLayout" Target="../slideLayouts/slideLayout570.xml"/><Relationship Id="rId5" Type="http://schemas.openxmlformats.org/officeDocument/2006/relationships/slideLayout" Target="../slideLayouts/slideLayout564.xml"/><Relationship Id="rId10" Type="http://schemas.openxmlformats.org/officeDocument/2006/relationships/slideLayout" Target="../slideLayouts/slideLayout569.xml"/><Relationship Id="rId4" Type="http://schemas.openxmlformats.org/officeDocument/2006/relationships/slideLayout" Target="../slideLayouts/slideLayout563.xml"/><Relationship Id="rId9" Type="http://schemas.openxmlformats.org/officeDocument/2006/relationships/slideLayout" Target="../slideLayouts/slideLayout568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73.xml"/><Relationship Id="rId7" Type="http://schemas.openxmlformats.org/officeDocument/2006/relationships/slideLayout" Target="../slideLayouts/slideLayout577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72.xml"/><Relationship Id="rId1" Type="http://schemas.openxmlformats.org/officeDocument/2006/relationships/slideLayout" Target="../slideLayouts/slideLayout571.xml"/><Relationship Id="rId6" Type="http://schemas.openxmlformats.org/officeDocument/2006/relationships/slideLayout" Target="../slideLayouts/slideLayout576.xml"/><Relationship Id="rId11" Type="http://schemas.openxmlformats.org/officeDocument/2006/relationships/slideLayout" Target="../slideLayouts/slideLayout581.xml"/><Relationship Id="rId5" Type="http://schemas.openxmlformats.org/officeDocument/2006/relationships/slideLayout" Target="../slideLayouts/slideLayout575.xml"/><Relationship Id="rId10" Type="http://schemas.openxmlformats.org/officeDocument/2006/relationships/slideLayout" Target="../slideLayouts/slideLayout580.xml"/><Relationship Id="rId4" Type="http://schemas.openxmlformats.org/officeDocument/2006/relationships/slideLayout" Target="../slideLayouts/slideLayout574.xml"/><Relationship Id="rId9" Type="http://schemas.openxmlformats.org/officeDocument/2006/relationships/slideLayout" Target="../slideLayouts/slideLayout579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4.xml"/><Relationship Id="rId7" Type="http://schemas.openxmlformats.org/officeDocument/2006/relationships/slideLayout" Target="../slideLayouts/slideLayout588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83.xml"/><Relationship Id="rId1" Type="http://schemas.openxmlformats.org/officeDocument/2006/relationships/slideLayout" Target="../slideLayouts/slideLayout582.xml"/><Relationship Id="rId6" Type="http://schemas.openxmlformats.org/officeDocument/2006/relationships/slideLayout" Target="../slideLayouts/slideLayout587.xml"/><Relationship Id="rId11" Type="http://schemas.openxmlformats.org/officeDocument/2006/relationships/slideLayout" Target="../slideLayouts/slideLayout592.xml"/><Relationship Id="rId5" Type="http://schemas.openxmlformats.org/officeDocument/2006/relationships/slideLayout" Target="../slideLayouts/slideLayout586.xml"/><Relationship Id="rId10" Type="http://schemas.openxmlformats.org/officeDocument/2006/relationships/slideLayout" Target="../slideLayouts/slideLayout591.xml"/><Relationship Id="rId4" Type="http://schemas.openxmlformats.org/officeDocument/2006/relationships/slideLayout" Target="../slideLayouts/slideLayout585.xml"/><Relationship Id="rId9" Type="http://schemas.openxmlformats.org/officeDocument/2006/relationships/slideLayout" Target="../slideLayouts/slideLayout590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5.xml"/><Relationship Id="rId7" Type="http://schemas.openxmlformats.org/officeDocument/2006/relationships/slideLayout" Target="../slideLayouts/slideLayout599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94.xml"/><Relationship Id="rId1" Type="http://schemas.openxmlformats.org/officeDocument/2006/relationships/slideLayout" Target="../slideLayouts/slideLayout593.xml"/><Relationship Id="rId6" Type="http://schemas.openxmlformats.org/officeDocument/2006/relationships/slideLayout" Target="../slideLayouts/slideLayout598.xml"/><Relationship Id="rId11" Type="http://schemas.openxmlformats.org/officeDocument/2006/relationships/slideLayout" Target="../slideLayouts/slideLayout603.xml"/><Relationship Id="rId5" Type="http://schemas.openxmlformats.org/officeDocument/2006/relationships/slideLayout" Target="../slideLayouts/slideLayout597.xml"/><Relationship Id="rId10" Type="http://schemas.openxmlformats.org/officeDocument/2006/relationships/slideLayout" Target="../slideLayouts/slideLayout602.xml"/><Relationship Id="rId4" Type="http://schemas.openxmlformats.org/officeDocument/2006/relationships/slideLayout" Target="../slideLayouts/slideLayout596.xml"/><Relationship Id="rId9" Type="http://schemas.openxmlformats.org/officeDocument/2006/relationships/slideLayout" Target="../slideLayouts/slideLayout601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06.xml"/><Relationship Id="rId7" Type="http://schemas.openxmlformats.org/officeDocument/2006/relationships/slideLayout" Target="../slideLayouts/slideLayout610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605.xml"/><Relationship Id="rId1" Type="http://schemas.openxmlformats.org/officeDocument/2006/relationships/slideLayout" Target="../slideLayouts/slideLayout604.xml"/><Relationship Id="rId6" Type="http://schemas.openxmlformats.org/officeDocument/2006/relationships/slideLayout" Target="../slideLayouts/slideLayout609.xml"/><Relationship Id="rId11" Type="http://schemas.openxmlformats.org/officeDocument/2006/relationships/slideLayout" Target="../slideLayouts/slideLayout614.xml"/><Relationship Id="rId5" Type="http://schemas.openxmlformats.org/officeDocument/2006/relationships/slideLayout" Target="../slideLayouts/slideLayout608.xml"/><Relationship Id="rId10" Type="http://schemas.openxmlformats.org/officeDocument/2006/relationships/slideLayout" Target="../slideLayouts/slideLayout613.xml"/><Relationship Id="rId4" Type="http://schemas.openxmlformats.org/officeDocument/2006/relationships/slideLayout" Target="../slideLayouts/slideLayout607.xml"/><Relationship Id="rId9" Type="http://schemas.openxmlformats.org/officeDocument/2006/relationships/slideLayout" Target="../slideLayouts/slideLayout612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17.xml"/><Relationship Id="rId7" Type="http://schemas.openxmlformats.org/officeDocument/2006/relationships/slideLayout" Target="../slideLayouts/slideLayout621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616.xml"/><Relationship Id="rId1" Type="http://schemas.openxmlformats.org/officeDocument/2006/relationships/slideLayout" Target="../slideLayouts/slideLayout615.xml"/><Relationship Id="rId6" Type="http://schemas.openxmlformats.org/officeDocument/2006/relationships/slideLayout" Target="../slideLayouts/slideLayout620.xml"/><Relationship Id="rId11" Type="http://schemas.openxmlformats.org/officeDocument/2006/relationships/slideLayout" Target="../slideLayouts/slideLayout625.xml"/><Relationship Id="rId5" Type="http://schemas.openxmlformats.org/officeDocument/2006/relationships/slideLayout" Target="../slideLayouts/slideLayout619.xml"/><Relationship Id="rId10" Type="http://schemas.openxmlformats.org/officeDocument/2006/relationships/slideLayout" Target="../slideLayouts/slideLayout624.xml"/><Relationship Id="rId4" Type="http://schemas.openxmlformats.org/officeDocument/2006/relationships/slideLayout" Target="../slideLayouts/slideLayout618.xml"/><Relationship Id="rId9" Type="http://schemas.openxmlformats.org/officeDocument/2006/relationships/slideLayout" Target="../slideLayouts/slideLayout623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28.xml"/><Relationship Id="rId7" Type="http://schemas.openxmlformats.org/officeDocument/2006/relationships/slideLayout" Target="../slideLayouts/slideLayout632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27.xml"/><Relationship Id="rId1" Type="http://schemas.openxmlformats.org/officeDocument/2006/relationships/slideLayout" Target="../slideLayouts/slideLayout626.xml"/><Relationship Id="rId6" Type="http://schemas.openxmlformats.org/officeDocument/2006/relationships/slideLayout" Target="../slideLayouts/slideLayout631.xml"/><Relationship Id="rId11" Type="http://schemas.openxmlformats.org/officeDocument/2006/relationships/slideLayout" Target="../slideLayouts/slideLayout636.xml"/><Relationship Id="rId5" Type="http://schemas.openxmlformats.org/officeDocument/2006/relationships/slideLayout" Target="../slideLayouts/slideLayout630.xml"/><Relationship Id="rId10" Type="http://schemas.openxmlformats.org/officeDocument/2006/relationships/slideLayout" Target="../slideLayouts/slideLayout635.xml"/><Relationship Id="rId4" Type="http://schemas.openxmlformats.org/officeDocument/2006/relationships/slideLayout" Target="../slideLayouts/slideLayout629.xml"/><Relationship Id="rId9" Type="http://schemas.openxmlformats.org/officeDocument/2006/relationships/slideLayout" Target="../slideLayouts/slideLayout634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39.xml"/><Relationship Id="rId7" Type="http://schemas.openxmlformats.org/officeDocument/2006/relationships/slideLayout" Target="../slideLayouts/slideLayout643.xml"/><Relationship Id="rId12" Type="http://schemas.openxmlformats.org/officeDocument/2006/relationships/theme" Target="../theme/theme57.xml"/><Relationship Id="rId2" Type="http://schemas.openxmlformats.org/officeDocument/2006/relationships/slideLayout" Target="../slideLayouts/slideLayout638.xml"/><Relationship Id="rId1" Type="http://schemas.openxmlformats.org/officeDocument/2006/relationships/slideLayout" Target="../slideLayouts/slideLayout637.xml"/><Relationship Id="rId6" Type="http://schemas.openxmlformats.org/officeDocument/2006/relationships/slideLayout" Target="../slideLayouts/slideLayout642.xml"/><Relationship Id="rId11" Type="http://schemas.openxmlformats.org/officeDocument/2006/relationships/slideLayout" Target="../slideLayouts/slideLayout647.xml"/><Relationship Id="rId5" Type="http://schemas.openxmlformats.org/officeDocument/2006/relationships/slideLayout" Target="../slideLayouts/slideLayout641.xml"/><Relationship Id="rId10" Type="http://schemas.openxmlformats.org/officeDocument/2006/relationships/slideLayout" Target="../slideLayouts/slideLayout646.xml"/><Relationship Id="rId4" Type="http://schemas.openxmlformats.org/officeDocument/2006/relationships/slideLayout" Target="../slideLayouts/slideLayout640.xml"/><Relationship Id="rId9" Type="http://schemas.openxmlformats.org/officeDocument/2006/relationships/slideLayout" Target="../slideLayouts/slideLayout645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50.xml"/><Relationship Id="rId7" Type="http://schemas.openxmlformats.org/officeDocument/2006/relationships/slideLayout" Target="../slideLayouts/slideLayout654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49.xml"/><Relationship Id="rId1" Type="http://schemas.openxmlformats.org/officeDocument/2006/relationships/slideLayout" Target="../slideLayouts/slideLayout648.xml"/><Relationship Id="rId6" Type="http://schemas.openxmlformats.org/officeDocument/2006/relationships/slideLayout" Target="../slideLayouts/slideLayout653.xml"/><Relationship Id="rId11" Type="http://schemas.openxmlformats.org/officeDocument/2006/relationships/slideLayout" Target="../slideLayouts/slideLayout658.xml"/><Relationship Id="rId5" Type="http://schemas.openxmlformats.org/officeDocument/2006/relationships/slideLayout" Target="../slideLayouts/slideLayout652.xml"/><Relationship Id="rId10" Type="http://schemas.openxmlformats.org/officeDocument/2006/relationships/slideLayout" Target="../slideLayouts/slideLayout657.xml"/><Relationship Id="rId4" Type="http://schemas.openxmlformats.org/officeDocument/2006/relationships/slideLayout" Target="../slideLayouts/slideLayout651.xml"/><Relationship Id="rId9" Type="http://schemas.openxmlformats.org/officeDocument/2006/relationships/slideLayout" Target="../slideLayouts/slideLayout656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61.xml"/><Relationship Id="rId7" Type="http://schemas.openxmlformats.org/officeDocument/2006/relationships/slideLayout" Target="../slideLayouts/slideLayout665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660.xml"/><Relationship Id="rId1" Type="http://schemas.openxmlformats.org/officeDocument/2006/relationships/slideLayout" Target="../slideLayouts/slideLayout659.xml"/><Relationship Id="rId6" Type="http://schemas.openxmlformats.org/officeDocument/2006/relationships/slideLayout" Target="../slideLayouts/slideLayout664.xml"/><Relationship Id="rId11" Type="http://schemas.openxmlformats.org/officeDocument/2006/relationships/slideLayout" Target="../slideLayouts/slideLayout669.xml"/><Relationship Id="rId5" Type="http://schemas.openxmlformats.org/officeDocument/2006/relationships/slideLayout" Target="../slideLayouts/slideLayout663.xml"/><Relationship Id="rId10" Type="http://schemas.openxmlformats.org/officeDocument/2006/relationships/slideLayout" Target="../slideLayouts/slideLayout668.xml"/><Relationship Id="rId4" Type="http://schemas.openxmlformats.org/officeDocument/2006/relationships/slideLayout" Target="../slideLayouts/slideLayout662.xml"/><Relationship Id="rId9" Type="http://schemas.openxmlformats.org/officeDocument/2006/relationships/slideLayout" Target="../slideLayouts/slideLayout6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73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72.xml"/><Relationship Id="rId7" Type="http://schemas.openxmlformats.org/officeDocument/2006/relationships/slideLayout" Target="../slideLayouts/slideLayout676.xml"/><Relationship Id="rId12" Type="http://schemas.openxmlformats.org/officeDocument/2006/relationships/theme" Target="../theme/theme60.xml"/><Relationship Id="rId2" Type="http://schemas.openxmlformats.org/officeDocument/2006/relationships/slideLayout" Target="../slideLayouts/slideLayout671.xml"/><Relationship Id="rId1" Type="http://schemas.openxmlformats.org/officeDocument/2006/relationships/slideLayout" Target="../slideLayouts/slideLayout670.xml"/><Relationship Id="rId6" Type="http://schemas.openxmlformats.org/officeDocument/2006/relationships/slideLayout" Target="../slideLayouts/slideLayout675.xml"/><Relationship Id="rId11" Type="http://schemas.openxmlformats.org/officeDocument/2006/relationships/slideLayout" Target="../slideLayouts/slideLayout680.xml"/><Relationship Id="rId5" Type="http://schemas.openxmlformats.org/officeDocument/2006/relationships/slideLayout" Target="../slideLayouts/slideLayout674.xml"/><Relationship Id="rId10" Type="http://schemas.openxmlformats.org/officeDocument/2006/relationships/slideLayout" Target="../slideLayouts/slideLayout679.xml"/><Relationship Id="rId4" Type="http://schemas.openxmlformats.org/officeDocument/2006/relationships/slideLayout" Target="../slideLayouts/slideLayout673.xml"/><Relationship Id="rId9" Type="http://schemas.openxmlformats.org/officeDocument/2006/relationships/slideLayout" Target="../slideLayouts/slideLayout678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83.xml"/><Relationship Id="rId7" Type="http://schemas.openxmlformats.org/officeDocument/2006/relationships/slideLayout" Target="../slideLayouts/slideLayout687.xml"/><Relationship Id="rId12" Type="http://schemas.openxmlformats.org/officeDocument/2006/relationships/theme" Target="../theme/theme61.xml"/><Relationship Id="rId2" Type="http://schemas.openxmlformats.org/officeDocument/2006/relationships/slideLayout" Target="../slideLayouts/slideLayout682.xml"/><Relationship Id="rId1" Type="http://schemas.openxmlformats.org/officeDocument/2006/relationships/slideLayout" Target="../slideLayouts/slideLayout681.xml"/><Relationship Id="rId6" Type="http://schemas.openxmlformats.org/officeDocument/2006/relationships/slideLayout" Target="../slideLayouts/slideLayout686.xml"/><Relationship Id="rId11" Type="http://schemas.openxmlformats.org/officeDocument/2006/relationships/slideLayout" Target="../slideLayouts/slideLayout691.xml"/><Relationship Id="rId5" Type="http://schemas.openxmlformats.org/officeDocument/2006/relationships/slideLayout" Target="../slideLayouts/slideLayout685.xml"/><Relationship Id="rId10" Type="http://schemas.openxmlformats.org/officeDocument/2006/relationships/slideLayout" Target="../slideLayouts/slideLayout690.xml"/><Relationship Id="rId4" Type="http://schemas.openxmlformats.org/officeDocument/2006/relationships/slideLayout" Target="../slideLayouts/slideLayout684.xml"/><Relationship Id="rId9" Type="http://schemas.openxmlformats.org/officeDocument/2006/relationships/slideLayout" Target="../slideLayouts/slideLayout689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4.xml"/><Relationship Id="rId7" Type="http://schemas.openxmlformats.org/officeDocument/2006/relationships/slideLayout" Target="../slideLayouts/slideLayout698.xml"/><Relationship Id="rId12" Type="http://schemas.openxmlformats.org/officeDocument/2006/relationships/theme" Target="../theme/theme62.xml"/><Relationship Id="rId2" Type="http://schemas.openxmlformats.org/officeDocument/2006/relationships/slideLayout" Target="../slideLayouts/slideLayout693.xml"/><Relationship Id="rId1" Type="http://schemas.openxmlformats.org/officeDocument/2006/relationships/slideLayout" Target="../slideLayouts/slideLayout692.xml"/><Relationship Id="rId6" Type="http://schemas.openxmlformats.org/officeDocument/2006/relationships/slideLayout" Target="../slideLayouts/slideLayout697.xml"/><Relationship Id="rId11" Type="http://schemas.openxmlformats.org/officeDocument/2006/relationships/slideLayout" Target="../slideLayouts/slideLayout702.xml"/><Relationship Id="rId5" Type="http://schemas.openxmlformats.org/officeDocument/2006/relationships/slideLayout" Target="../slideLayouts/slideLayout696.xml"/><Relationship Id="rId10" Type="http://schemas.openxmlformats.org/officeDocument/2006/relationships/slideLayout" Target="../slideLayouts/slideLayout701.xml"/><Relationship Id="rId4" Type="http://schemas.openxmlformats.org/officeDocument/2006/relationships/slideLayout" Target="../slideLayouts/slideLayout695.xml"/><Relationship Id="rId9" Type="http://schemas.openxmlformats.org/officeDocument/2006/relationships/slideLayout" Target="../slideLayouts/slideLayout700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5.xml"/><Relationship Id="rId7" Type="http://schemas.openxmlformats.org/officeDocument/2006/relationships/slideLayout" Target="../slideLayouts/slideLayout709.xml"/><Relationship Id="rId12" Type="http://schemas.openxmlformats.org/officeDocument/2006/relationships/theme" Target="../theme/theme63.xml"/><Relationship Id="rId2" Type="http://schemas.openxmlformats.org/officeDocument/2006/relationships/slideLayout" Target="../slideLayouts/slideLayout704.xml"/><Relationship Id="rId1" Type="http://schemas.openxmlformats.org/officeDocument/2006/relationships/slideLayout" Target="../slideLayouts/slideLayout703.xml"/><Relationship Id="rId6" Type="http://schemas.openxmlformats.org/officeDocument/2006/relationships/slideLayout" Target="../slideLayouts/slideLayout708.xml"/><Relationship Id="rId11" Type="http://schemas.openxmlformats.org/officeDocument/2006/relationships/slideLayout" Target="../slideLayouts/slideLayout713.xml"/><Relationship Id="rId5" Type="http://schemas.openxmlformats.org/officeDocument/2006/relationships/slideLayout" Target="../slideLayouts/slideLayout707.xml"/><Relationship Id="rId10" Type="http://schemas.openxmlformats.org/officeDocument/2006/relationships/slideLayout" Target="../slideLayouts/slideLayout712.xml"/><Relationship Id="rId4" Type="http://schemas.openxmlformats.org/officeDocument/2006/relationships/slideLayout" Target="../slideLayouts/slideLayout706.xml"/><Relationship Id="rId9" Type="http://schemas.openxmlformats.org/officeDocument/2006/relationships/slideLayout" Target="../slideLayouts/slideLayout711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16.xml"/><Relationship Id="rId7" Type="http://schemas.openxmlformats.org/officeDocument/2006/relationships/slideLayout" Target="../slideLayouts/slideLayout720.xml"/><Relationship Id="rId12" Type="http://schemas.openxmlformats.org/officeDocument/2006/relationships/theme" Target="../theme/theme64.xml"/><Relationship Id="rId2" Type="http://schemas.openxmlformats.org/officeDocument/2006/relationships/slideLayout" Target="../slideLayouts/slideLayout715.xml"/><Relationship Id="rId1" Type="http://schemas.openxmlformats.org/officeDocument/2006/relationships/slideLayout" Target="../slideLayouts/slideLayout714.xml"/><Relationship Id="rId6" Type="http://schemas.openxmlformats.org/officeDocument/2006/relationships/slideLayout" Target="../slideLayouts/slideLayout719.xml"/><Relationship Id="rId11" Type="http://schemas.openxmlformats.org/officeDocument/2006/relationships/slideLayout" Target="../slideLayouts/slideLayout724.xml"/><Relationship Id="rId5" Type="http://schemas.openxmlformats.org/officeDocument/2006/relationships/slideLayout" Target="../slideLayouts/slideLayout71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23.xml"/><Relationship Id="rId4" Type="http://schemas.openxmlformats.org/officeDocument/2006/relationships/slideLayout" Target="../slideLayouts/slideLayout717.xml"/><Relationship Id="rId9" Type="http://schemas.openxmlformats.org/officeDocument/2006/relationships/slideLayout" Target="../slideLayouts/slideLayout722.xml"/><Relationship Id="rId14" Type="http://schemas.openxmlformats.org/officeDocument/2006/relationships/image" Target="../media/image3.jpeg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27.xml"/><Relationship Id="rId7" Type="http://schemas.openxmlformats.org/officeDocument/2006/relationships/slideLayout" Target="../slideLayouts/slideLayout731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726.xml"/><Relationship Id="rId1" Type="http://schemas.openxmlformats.org/officeDocument/2006/relationships/slideLayout" Target="../slideLayouts/slideLayout725.xml"/><Relationship Id="rId6" Type="http://schemas.openxmlformats.org/officeDocument/2006/relationships/slideLayout" Target="../slideLayouts/slideLayout730.xml"/><Relationship Id="rId11" Type="http://schemas.openxmlformats.org/officeDocument/2006/relationships/slideLayout" Target="../slideLayouts/slideLayout735.xml"/><Relationship Id="rId5" Type="http://schemas.openxmlformats.org/officeDocument/2006/relationships/slideLayout" Target="../slideLayouts/slideLayout7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34.xml"/><Relationship Id="rId4" Type="http://schemas.openxmlformats.org/officeDocument/2006/relationships/slideLayout" Target="../slideLayouts/slideLayout728.xml"/><Relationship Id="rId9" Type="http://schemas.openxmlformats.org/officeDocument/2006/relationships/slideLayout" Target="../slideLayouts/slideLayout733.xml"/><Relationship Id="rId14" Type="http://schemas.openxmlformats.org/officeDocument/2006/relationships/image" Target="../media/image3.jpeg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38.xml"/><Relationship Id="rId7" Type="http://schemas.openxmlformats.org/officeDocument/2006/relationships/slideLayout" Target="../slideLayouts/slideLayout742.xml"/><Relationship Id="rId12" Type="http://schemas.openxmlformats.org/officeDocument/2006/relationships/theme" Target="../theme/theme66.xml"/><Relationship Id="rId2" Type="http://schemas.openxmlformats.org/officeDocument/2006/relationships/slideLayout" Target="../slideLayouts/slideLayout737.xml"/><Relationship Id="rId1" Type="http://schemas.openxmlformats.org/officeDocument/2006/relationships/slideLayout" Target="../slideLayouts/slideLayout736.xml"/><Relationship Id="rId6" Type="http://schemas.openxmlformats.org/officeDocument/2006/relationships/slideLayout" Target="../slideLayouts/slideLayout741.xml"/><Relationship Id="rId11" Type="http://schemas.openxmlformats.org/officeDocument/2006/relationships/slideLayout" Target="../slideLayouts/slideLayout746.xml"/><Relationship Id="rId5" Type="http://schemas.openxmlformats.org/officeDocument/2006/relationships/slideLayout" Target="../slideLayouts/slideLayout74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45.xml"/><Relationship Id="rId4" Type="http://schemas.openxmlformats.org/officeDocument/2006/relationships/slideLayout" Target="../slideLayouts/slideLayout739.xml"/><Relationship Id="rId9" Type="http://schemas.openxmlformats.org/officeDocument/2006/relationships/slideLayout" Target="../slideLayouts/slideLayout744.xml"/><Relationship Id="rId14" Type="http://schemas.openxmlformats.org/officeDocument/2006/relationships/image" Target="../media/image3.jpeg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49.xml"/><Relationship Id="rId7" Type="http://schemas.openxmlformats.org/officeDocument/2006/relationships/slideLayout" Target="../slideLayouts/slideLayout753.xml"/><Relationship Id="rId12" Type="http://schemas.openxmlformats.org/officeDocument/2006/relationships/theme" Target="../theme/theme67.xml"/><Relationship Id="rId2" Type="http://schemas.openxmlformats.org/officeDocument/2006/relationships/slideLayout" Target="../slideLayouts/slideLayout748.xml"/><Relationship Id="rId1" Type="http://schemas.openxmlformats.org/officeDocument/2006/relationships/slideLayout" Target="../slideLayouts/slideLayout747.xml"/><Relationship Id="rId6" Type="http://schemas.openxmlformats.org/officeDocument/2006/relationships/slideLayout" Target="../slideLayouts/slideLayout752.xml"/><Relationship Id="rId11" Type="http://schemas.openxmlformats.org/officeDocument/2006/relationships/slideLayout" Target="../slideLayouts/slideLayout757.xml"/><Relationship Id="rId5" Type="http://schemas.openxmlformats.org/officeDocument/2006/relationships/slideLayout" Target="../slideLayouts/slideLayout75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56.xml"/><Relationship Id="rId4" Type="http://schemas.openxmlformats.org/officeDocument/2006/relationships/slideLayout" Target="../slideLayouts/slideLayout750.xml"/><Relationship Id="rId9" Type="http://schemas.openxmlformats.org/officeDocument/2006/relationships/slideLayout" Target="../slideLayouts/slideLayout755.xml"/><Relationship Id="rId14" Type="http://schemas.openxmlformats.org/officeDocument/2006/relationships/image" Target="../media/image3.jpeg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60.xml"/><Relationship Id="rId7" Type="http://schemas.openxmlformats.org/officeDocument/2006/relationships/slideLayout" Target="../slideLayouts/slideLayout764.xml"/><Relationship Id="rId12" Type="http://schemas.openxmlformats.org/officeDocument/2006/relationships/theme" Target="../theme/theme68.xml"/><Relationship Id="rId2" Type="http://schemas.openxmlformats.org/officeDocument/2006/relationships/slideLayout" Target="../slideLayouts/slideLayout759.xml"/><Relationship Id="rId1" Type="http://schemas.openxmlformats.org/officeDocument/2006/relationships/slideLayout" Target="../slideLayouts/slideLayout758.xml"/><Relationship Id="rId6" Type="http://schemas.openxmlformats.org/officeDocument/2006/relationships/slideLayout" Target="../slideLayouts/slideLayout763.xml"/><Relationship Id="rId11" Type="http://schemas.openxmlformats.org/officeDocument/2006/relationships/slideLayout" Target="../slideLayouts/slideLayout768.xml"/><Relationship Id="rId5" Type="http://schemas.openxmlformats.org/officeDocument/2006/relationships/slideLayout" Target="../slideLayouts/slideLayout762.xml"/><Relationship Id="rId10" Type="http://schemas.openxmlformats.org/officeDocument/2006/relationships/slideLayout" Target="../slideLayouts/slideLayout767.xml"/><Relationship Id="rId4" Type="http://schemas.openxmlformats.org/officeDocument/2006/relationships/slideLayout" Target="../slideLayouts/slideLayout761.xml"/><Relationship Id="rId9" Type="http://schemas.openxmlformats.org/officeDocument/2006/relationships/slideLayout" Target="../slideLayouts/slideLayout766.xml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71.xml"/><Relationship Id="rId7" Type="http://schemas.openxmlformats.org/officeDocument/2006/relationships/slideLayout" Target="../slideLayouts/slideLayout775.xml"/><Relationship Id="rId12" Type="http://schemas.openxmlformats.org/officeDocument/2006/relationships/theme" Target="../theme/theme69.xml"/><Relationship Id="rId2" Type="http://schemas.openxmlformats.org/officeDocument/2006/relationships/slideLayout" Target="../slideLayouts/slideLayout770.xml"/><Relationship Id="rId1" Type="http://schemas.openxmlformats.org/officeDocument/2006/relationships/slideLayout" Target="../slideLayouts/slideLayout769.xml"/><Relationship Id="rId6" Type="http://schemas.openxmlformats.org/officeDocument/2006/relationships/slideLayout" Target="../slideLayouts/slideLayout774.xml"/><Relationship Id="rId11" Type="http://schemas.openxmlformats.org/officeDocument/2006/relationships/slideLayout" Target="../slideLayouts/slideLayout779.xml"/><Relationship Id="rId5" Type="http://schemas.openxmlformats.org/officeDocument/2006/relationships/slideLayout" Target="../slideLayouts/slideLayout773.xml"/><Relationship Id="rId10" Type="http://schemas.openxmlformats.org/officeDocument/2006/relationships/slideLayout" Target="../slideLayouts/slideLayout778.xml"/><Relationship Id="rId4" Type="http://schemas.openxmlformats.org/officeDocument/2006/relationships/slideLayout" Target="../slideLayouts/slideLayout772.xml"/><Relationship Id="rId9" Type="http://schemas.openxmlformats.org/officeDocument/2006/relationships/slideLayout" Target="../slideLayouts/slideLayout7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82.xml"/><Relationship Id="rId7" Type="http://schemas.openxmlformats.org/officeDocument/2006/relationships/slideLayout" Target="../slideLayouts/slideLayout786.xml"/><Relationship Id="rId12" Type="http://schemas.openxmlformats.org/officeDocument/2006/relationships/theme" Target="../theme/theme70.xml"/><Relationship Id="rId2" Type="http://schemas.openxmlformats.org/officeDocument/2006/relationships/slideLayout" Target="../slideLayouts/slideLayout781.xml"/><Relationship Id="rId1" Type="http://schemas.openxmlformats.org/officeDocument/2006/relationships/slideLayout" Target="../slideLayouts/slideLayout780.xml"/><Relationship Id="rId6" Type="http://schemas.openxmlformats.org/officeDocument/2006/relationships/slideLayout" Target="../slideLayouts/slideLayout785.xml"/><Relationship Id="rId11" Type="http://schemas.openxmlformats.org/officeDocument/2006/relationships/slideLayout" Target="../slideLayouts/slideLayout790.xml"/><Relationship Id="rId5" Type="http://schemas.openxmlformats.org/officeDocument/2006/relationships/slideLayout" Target="../slideLayouts/slideLayout784.xml"/><Relationship Id="rId10" Type="http://schemas.openxmlformats.org/officeDocument/2006/relationships/slideLayout" Target="../slideLayouts/slideLayout789.xml"/><Relationship Id="rId4" Type="http://schemas.openxmlformats.org/officeDocument/2006/relationships/slideLayout" Target="../slideLayouts/slideLayout783.xml"/><Relationship Id="rId9" Type="http://schemas.openxmlformats.org/officeDocument/2006/relationships/slideLayout" Target="../slideLayouts/slideLayout788.xml"/></Relationships>
</file>

<file path=ppt/slideMasters/_rels/slideMaster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93.xml"/><Relationship Id="rId7" Type="http://schemas.openxmlformats.org/officeDocument/2006/relationships/slideLayout" Target="../slideLayouts/slideLayout797.xml"/><Relationship Id="rId12" Type="http://schemas.openxmlformats.org/officeDocument/2006/relationships/theme" Target="../theme/theme71.xml"/><Relationship Id="rId2" Type="http://schemas.openxmlformats.org/officeDocument/2006/relationships/slideLayout" Target="../slideLayouts/slideLayout792.xml"/><Relationship Id="rId1" Type="http://schemas.openxmlformats.org/officeDocument/2006/relationships/slideLayout" Target="../slideLayouts/slideLayout791.xml"/><Relationship Id="rId6" Type="http://schemas.openxmlformats.org/officeDocument/2006/relationships/slideLayout" Target="../slideLayouts/slideLayout796.xml"/><Relationship Id="rId11" Type="http://schemas.openxmlformats.org/officeDocument/2006/relationships/slideLayout" Target="../slideLayouts/slideLayout801.xml"/><Relationship Id="rId5" Type="http://schemas.openxmlformats.org/officeDocument/2006/relationships/slideLayout" Target="../slideLayouts/slideLayout795.xml"/><Relationship Id="rId10" Type="http://schemas.openxmlformats.org/officeDocument/2006/relationships/slideLayout" Target="../slideLayouts/slideLayout800.xml"/><Relationship Id="rId4" Type="http://schemas.openxmlformats.org/officeDocument/2006/relationships/slideLayout" Target="../slideLayouts/slideLayout794.xml"/><Relationship Id="rId9" Type="http://schemas.openxmlformats.org/officeDocument/2006/relationships/slideLayout" Target="../slideLayouts/slideLayout799.xml"/></Relationships>
</file>

<file path=ppt/slideMasters/_rels/slideMaster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4.xml"/><Relationship Id="rId7" Type="http://schemas.openxmlformats.org/officeDocument/2006/relationships/slideLayout" Target="../slideLayouts/slideLayout808.xml"/><Relationship Id="rId12" Type="http://schemas.openxmlformats.org/officeDocument/2006/relationships/theme" Target="../theme/theme72.xml"/><Relationship Id="rId2" Type="http://schemas.openxmlformats.org/officeDocument/2006/relationships/slideLayout" Target="../slideLayouts/slideLayout803.xml"/><Relationship Id="rId1" Type="http://schemas.openxmlformats.org/officeDocument/2006/relationships/slideLayout" Target="../slideLayouts/slideLayout802.xml"/><Relationship Id="rId6" Type="http://schemas.openxmlformats.org/officeDocument/2006/relationships/slideLayout" Target="../slideLayouts/slideLayout807.xml"/><Relationship Id="rId11" Type="http://schemas.openxmlformats.org/officeDocument/2006/relationships/slideLayout" Target="../slideLayouts/slideLayout812.xml"/><Relationship Id="rId5" Type="http://schemas.openxmlformats.org/officeDocument/2006/relationships/slideLayout" Target="../slideLayouts/slideLayout806.xml"/><Relationship Id="rId10" Type="http://schemas.openxmlformats.org/officeDocument/2006/relationships/slideLayout" Target="../slideLayouts/slideLayout811.xml"/><Relationship Id="rId4" Type="http://schemas.openxmlformats.org/officeDocument/2006/relationships/slideLayout" Target="../slideLayouts/slideLayout805.xml"/><Relationship Id="rId9" Type="http://schemas.openxmlformats.org/officeDocument/2006/relationships/slideLayout" Target="../slideLayouts/slideLayout810.xml"/></Relationships>
</file>

<file path=ppt/slideMasters/_rels/slideMaster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15.xml"/><Relationship Id="rId7" Type="http://schemas.openxmlformats.org/officeDocument/2006/relationships/slideLayout" Target="../slideLayouts/slideLayout819.xml"/><Relationship Id="rId12" Type="http://schemas.openxmlformats.org/officeDocument/2006/relationships/theme" Target="../theme/theme73.xml"/><Relationship Id="rId2" Type="http://schemas.openxmlformats.org/officeDocument/2006/relationships/slideLayout" Target="../slideLayouts/slideLayout814.xml"/><Relationship Id="rId1" Type="http://schemas.openxmlformats.org/officeDocument/2006/relationships/slideLayout" Target="../slideLayouts/slideLayout813.xml"/><Relationship Id="rId6" Type="http://schemas.openxmlformats.org/officeDocument/2006/relationships/slideLayout" Target="../slideLayouts/slideLayout818.xml"/><Relationship Id="rId11" Type="http://schemas.openxmlformats.org/officeDocument/2006/relationships/slideLayout" Target="../slideLayouts/slideLayout823.xml"/><Relationship Id="rId5" Type="http://schemas.openxmlformats.org/officeDocument/2006/relationships/slideLayout" Target="../slideLayouts/slideLayout817.xml"/><Relationship Id="rId10" Type="http://schemas.openxmlformats.org/officeDocument/2006/relationships/slideLayout" Target="../slideLayouts/slideLayout822.xml"/><Relationship Id="rId4" Type="http://schemas.openxmlformats.org/officeDocument/2006/relationships/slideLayout" Target="../slideLayouts/slideLayout816.xml"/><Relationship Id="rId9" Type="http://schemas.openxmlformats.org/officeDocument/2006/relationships/slideLayout" Target="../slideLayouts/slideLayout821.xml"/></Relationships>
</file>

<file path=ppt/slideMasters/_rels/slideMaster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26.xml"/><Relationship Id="rId7" Type="http://schemas.openxmlformats.org/officeDocument/2006/relationships/slideLayout" Target="../slideLayouts/slideLayout830.xml"/><Relationship Id="rId12" Type="http://schemas.openxmlformats.org/officeDocument/2006/relationships/theme" Target="../theme/theme74.xml"/><Relationship Id="rId2" Type="http://schemas.openxmlformats.org/officeDocument/2006/relationships/slideLayout" Target="../slideLayouts/slideLayout825.xml"/><Relationship Id="rId1" Type="http://schemas.openxmlformats.org/officeDocument/2006/relationships/slideLayout" Target="../slideLayouts/slideLayout824.xml"/><Relationship Id="rId6" Type="http://schemas.openxmlformats.org/officeDocument/2006/relationships/slideLayout" Target="../slideLayouts/slideLayout829.xml"/><Relationship Id="rId11" Type="http://schemas.openxmlformats.org/officeDocument/2006/relationships/slideLayout" Target="../slideLayouts/slideLayout834.xml"/><Relationship Id="rId5" Type="http://schemas.openxmlformats.org/officeDocument/2006/relationships/slideLayout" Target="../slideLayouts/slideLayout828.xml"/><Relationship Id="rId10" Type="http://schemas.openxmlformats.org/officeDocument/2006/relationships/slideLayout" Target="../slideLayouts/slideLayout833.xml"/><Relationship Id="rId4" Type="http://schemas.openxmlformats.org/officeDocument/2006/relationships/slideLayout" Target="../slideLayouts/slideLayout827.xml"/><Relationship Id="rId9" Type="http://schemas.openxmlformats.org/officeDocument/2006/relationships/slideLayout" Target="../slideLayouts/slideLayout832.xml"/></Relationships>
</file>

<file path=ppt/slideMasters/_rels/slideMaster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37.xml"/><Relationship Id="rId7" Type="http://schemas.openxmlformats.org/officeDocument/2006/relationships/slideLayout" Target="../slideLayouts/slideLayout841.xml"/><Relationship Id="rId12" Type="http://schemas.openxmlformats.org/officeDocument/2006/relationships/theme" Target="../theme/theme75.xml"/><Relationship Id="rId2" Type="http://schemas.openxmlformats.org/officeDocument/2006/relationships/slideLayout" Target="../slideLayouts/slideLayout836.xml"/><Relationship Id="rId1" Type="http://schemas.openxmlformats.org/officeDocument/2006/relationships/slideLayout" Target="../slideLayouts/slideLayout835.xml"/><Relationship Id="rId6" Type="http://schemas.openxmlformats.org/officeDocument/2006/relationships/slideLayout" Target="../slideLayouts/slideLayout840.xml"/><Relationship Id="rId11" Type="http://schemas.openxmlformats.org/officeDocument/2006/relationships/slideLayout" Target="../slideLayouts/slideLayout845.xml"/><Relationship Id="rId5" Type="http://schemas.openxmlformats.org/officeDocument/2006/relationships/slideLayout" Target="../slideLayouts/slideLayout839.xml"/><Relationship Id="rId10" Type="http://schemas.openxmlformats.org/officeDocument/2006/relationships/slideLayout" Target="../slideLayouts/slideLayout844.xml"/><Relationship Id="rId4" Type="http://schemas.openxmlformats.org/officeDocument/2006/relationships/slideLayout" Target="../slideLayouts/slideLayout838.xml"/><Relationship Id="rId9" Type="http://schemas.openxmlformats.org/officeDocument/2006/relationships/slideLayout" Target="../slideLayouts/slideLayout843.xml"/></Relationships>
</file>

<file path=ppt/slideMasters/_rels/slideMaster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48.xml"/><Relationship Id="rId7" Type="http://schemas.openxmlformats.org/officeDocument/2006/relationships/slideLayout" Target="../slideLayouts/slideLayout852.xml"/><Relationship Id="rId12" Type="http://schemas.openxmlformats.org/officeDocument/2006/relationships/theme" Target="../theme/theme76.xml"/><Relationship Id="rId2" Type="http://schemas.openxmlformats.org/officeDocument/2006/relationships/slideLayout" Target="../slideLayouts/slideLayout847.xml"/><Relationship Id="rId1" Type="http://schemas.openxmlformats.org/officeDocument/2006/relationships/slideLayout" Target="../slideLayouts/slideLayout846.xml"/><Relationship Id="rId6" Type="http://schemas.openxmlformats.org/officeDocument/2006/relationships/slideLayout" Target="../slideLayouts/slideLayout851.xml"/><Relationship Id="rId11" Type="http://schemas.openxmlformats.org/officeDocument/2006/relationships/slideLayout" Target="../slideLayouts/slideLayout856.xml"/><Relationship Id="rId5" Type="http://schemas.openxmlformats.org/officeDocument/2006/relationships/slideLayout" Target="../slideLayouts/slideLayout850.xml"/><Relationship Id="rId10" Type="http://schemas.openxmlformats.org/officeDocument/2006/relationships/slideLayout" Target="../slideLayouts/slideLayout855.xml"/><Relationship Id="rId4" Type="http://schemas.openxmlformats.org/officeDocument/2006/relationships/slideLayout" Target="../slideLayouts/slideLayout849.xml"/><Relationship Id="rId9" Type="http://schemas.openxmlformats.org/officeDocument/2006/relationships/slideLayout" Target="../slideLayouts/slideLayout854.xml"/></Relationships>
</file>

<file path=ppt/slideMasters/_rels/slideMaster7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59.xml"/><Relationship Id="rId7" Type="http://schemas.openxmlformats.org/officeDocument/2006/relationships/slideLayout" Target="../slideLayouts/slideLayout863.xml"/><Relationship Id="rId12" Type="http://schemas.openxmlformats.org/officeDocument/2006/relationships/theme" Target="../theme/theme77.xml"/><Relationship Id="rId2" Type="http://schemas.openxmlformats.org/officeDocument/2006/relationships/slideLayout" Target="../slideLayouts/slideLayout858.xml"/><Relationship Id="rId1" Type="http://schemas.openxmlformats.org/officeDocument/2006/relationships/slideLayout" Target="../slideLayouts/slideLayout857.xml"/><Relationship Id="rId6" Type="http://schemas.openxmlformats.org/officeDocument/2006/relationships/slideLayout" Target="../slideLayouts/slideLayout862.xml"/><Relationship Id="rId11" Type="http://schemas.openxmlformats.org/officeDocument/2006/relationships/slideLayout" Target="../slideLayouts/slideLayout867.xml"/><Relationship Id="rId5" Type="http://schemas.openxmlformats.org/officeDocument/2006/relationships/slideLayout" Target="../slideLayouts/slideLayout861.xml"/><Relationship Id="rId10" Type="http://schemas.openxmlformats.org/officeDocument/2006/relationships/slideLayout" Target="../slideLayouts/slideLayout866.xml"/><Relationship Id="rId4" Type="http://schemas.openxmlformats.org/officeDocument/2006/relationships/slideLayout" Target="../slideLayouts/slideLayout860.xml"/><Relationship Id="rId9" Type="http://schemas.openxmlformats.org/officeDocument/2006/relationships/slideLayout" Target="../slideLayouts/slideLayout865.xml"/></Relationships>
</file>

<file path=ppt/slideMasters/_rels/slideMaster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70.xml"/><Relationship Id="rId7" Type="http://schemas.openxmlformats.org/officeDocument/2006/relationships/slideLayout" Target="../slideLayouts/slideLayout874.xml"/><Relationship Id="rId12" Type="http://schemas.openxmlformats.org/officeDocument/2006/relationships/theme" Target="../theme/theme78.xml"/><Relationship Id="rId2" Type="http://schemas.openxmlformats.org/officeDocument/2006/relationships/slideLayout" Target="../slideLayouts/slideLayout869.xml"/><Relationship Id="rId1" Type="http://schemas.openxmlformats.org/officeDocument/2006/relationships/slideLayout" Target="../slideLayouts/slideLayout868.xml"/><Relationship Id="rId6" Type="http://schemas.openxmlformats.org/officeDocument/2006/relationships/slideLayout" Target="../slideLayouts/slideLayout873.xml"/><Relationship Id="rId11" Type="http://schemas.openxmlformats.org/officeDocument/2006/relationships/slideLayout" Target="../slideLayouts/slideLayout878.xml"/><Relationship Id="rId5" Type="http://schemas.openxmlformats.org/officeDocument/2006/relationships/slideLayout" Target="../slideLayouts/slideLayout872.xml"/><Relationship Id="rId10" Type="http://schemas.openxmlformats.org/officeDocument/2006/relationships/slideLayout" Target="../slideLayouts/slideLayout877.xml"/><Relationship Id="rId4" Type="http://schemas.openxmlformats.org/officeDocument/2006/relationships/slideLayout" Target="../slideLayouts/slideLayout871.xml"/><Relationship Id="rId9" Type="http://schemas.openxmlformats.org/officeDocument/2006/relationships/slideLayout" Target="../slideLayouts/slideLayout876.xml"/></Relationships>
</file>

<file path=ppt/slideMasters/_rels/slideMaster7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6.xml"/><Relationship Id="rId3" Type="http://schemas.openxmlformats.org/officeDocument/2006/relationships/slideLayout" Target="../slideLayouts/slideLayout881.xml"/><Relationship Id="rId7" Type="http://schemas.openxmlformats.org/officeDocument/2006/relationships/slideLayout" Target="../slideLayouts/slideLayout885.xml"/><Relationship Id="rId12" Type="http://schemas.openxmlformats.org/officeDocument/2006/relationships/theme" Target="../theme/theme79.xml"/><Relationship Id="rId2" Type="http://schemas.openxmlformats.org/officeDocument/2006/relationships/slideLayout" Target="../slideLayouts/slideLayout880.xml"/><Relationship Id="rId1" Type="http://schemas.openxmlformats.org/officeDocument/2006/relationships/slideLayout" Target="../slideLayouts/slideLayout879.xml"/><Relationship Id="rId6" Type="http://schemas.openxmlformats.org/officeDocument/2006/relationships/slideLayout" Target="../slideLayouts/slideLayout884.xml"/><Relationship Id="rId11" Type="http://schemas.openxmlformats.org/officeDocument/2006/relationships/slideLayout" Target="../slideLayouts/slideLayout889.xml"/><Relationship Id="rId5" Type="http://schemas.openxmlformats.org/officeDocument/2006/relationships/slideLayout" Target="../slideLayouts/slideLayout883.xml"/><Relationship Id="rId10" Type="http://schemas.openxmlformats.org/officeDocument/2006/relationships/slideLayout" Target="../slideLayouts/slideLayout888.xml"/><Relationship Id="rId4" Type="http://schemas.openxmlformats.org/officeDocument/2006/relationships/slideLayout" Target="../slideLayouts/slideLayout882.xml"/><Relationship Id="rId9" Type="http://schemas.openxmlformats.org/officeDocument/2006/relationships/slideLayout" Target="../slideLayouts/slideLayout8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7.xml"/><Relationship Id="rId13" Type="http://schemas.openxmlformats.org/officeDocument/2006/relationships/theme" Target="../theme/theme80.xml"/><Relationship Id="rId3" Type="http://schemas.openxmlformats.org/officeDocument/2006/relationships/slideLayout" Target="../slideLayouts/slideLayout892.xml"/><Relationship Id="rId7" Type="http://schemas.openxmlformats.org/officeDocument/2006/relationships/slideLayout" Target="../slideLayouts/slideLayout896.xml"/><Relationship Id="rId12" Type="http://schemas.openxmlformats.org/officeDocument/2006/relationships/slideLayout" Target="../slideLayouts/slideLayout901.xml"/><Relationship Id="rId2" Type="http://schemas.openxmlformats.org/officeDocument/2006/relationships/slideLayout" Target="../slideLayouts/slideLayout891.xml"/><Relationship Id="rId1" Type="http://schemas.openxmlformats.org/officeDocument/2006/relationships/slideLayout" Target="../slideLayouts/slideLayout890.xml"/><Relationship Id="rId6" Type="http://schemas.openxmlformats.org/officeDocument/2006/relationships/slideLayout" Target="../slideLayouts/slideLayout895.xml"/><Relationship Id="rId11" Type="http://schemas.openxmlformats.org/officeDocument/2006/relationships/slideLayout" Target="../slideLayouts/slideLayout900.xml"/><Relationship Id="rId5" Type="http://schemas.openxmlformats.org/officeDocument/2006/relationships/slideLayout" Target="../slideLayouts/slideLayout894.xml"/><Relationship Id="rId10" Type="http://schemas.openxmlformats.org/officeDocument/2006/relationships/slideLayout" Target="../slideLayouts/slideLayout899.xml"/><Relationship Id="rId4" Type="http://schemas.openxmlformats.org/officeDocument/2006/relationships/slideLayout" Target="../slideLayouts/slideLayout893.xml"/><Relationship Id="rId9" Type="http://schemas.openxmlformats.org/officeDocument/2006/relationships/slideLayout" Target="../slideLayouts/slideLayout898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0CAB023B-F991-42CA-B79F-4D77D13A22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</p:sldLayoutIdLst>
  <p:transition spd="slow">
    <p:wheel spokes="8"/>
  </p:transition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Arial" pitchFamily="34" charset="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Arial" pitchFamily="34" charset="0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Arial" pitchFamily="34" charset="0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Arial" pitchFamily="34" charset="0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Arial" pitchFamily="34" charset="0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Arial" pitchFamily="34" charset="0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628775"/>
            <a:ext cx="9144000" cy="4356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2971800"/>
            <a:ext cx="7008812" cy="423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5257800" y="5957888"/>
            <a:ext cx="3886200" cy="900112"/>
          </a:xfrm>
          <a:custGeom>
            <a:avLst/>
            <a:gdLst>
              <a:gd name="G0" fmla="+- 1 0 0"/>
              <a:gd name="G1" fmla="+- 1 0 0"/>
              <a:gd name="G2" fmla="+- 1 0 0"/>
              <a:gd name="G3" fmla="+- 21600 0 0"/>
              <a:gd name="G4" fmla="+- 1 0 0"/>
              <a:gd name="T0" fmla="*/ 1943100 w 21600"/>
              <a:gd name="T1" fmla="*/ 0 h 21600"/>
              <a:gd name="T2" fmla="*/ 3886200 w 21600"/>
              <a:gd name="T3" fmla="*/ 450056 h 21600"/>
              <a:gd name="T4" fmla="*/ 1943100 w 21600"/>
              <a:gd name="T5" fmla="*/ 900112 h 21600"/>
              <a:gd name="T6" fmla="*/ 0 w 21600"/>
              <a:gd name="T7" fmla="*/ 450056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  <a:latin typeface="Apple Chancery" charset="0"/>
                <a:ea typeface="Arial Unicode MS" pitchFamily="34" charset="-128"/>
                <a:cs typeface="Arial Unicode MS" pitchFamily="34" charset="-128"/>
              </a:rPr>
              <a:t>zoelist_2203@yahoo.co.id</a:t>
            </a:r>
          </a:p>
        </p:txBody>
      </p:sp>
      <p:sp>
        <p:nvSpPr>
          <p:cNvPr id="9220" name="Freeform 4"/>
          <p:cNvSpPr>
            <a:spLocks noChangeArrowheads="1"/>
          </p:cNvSpPr>
          <p:nvPr/>
        </p:nvSpPr>
        <p:spPr bwMode="auto">
          <a:xfrm>
            <a:off x="0" y="5957888"/>
            <a:ext cx="5257800" cy="900112"/>
          </a:xfrm>
          <a:custGeom>
            <a:avLst/>
            <a:gdLst>
              <a:gd name="G0" fmla="+- 1 0 0"/>
              <a:gd name="G1" fmla="+- 1 0 0"/>
              <a:gd name="G2" fmla="+- 1 0 0"/>
              <a:gd name="G3" fmla="+- 21600 0 0"/>
              <a:gd name="G4" fmla="+- 1 0 0"/>
              <a:gd name="T0" fmla="*/ 2628900 w 21600"/>
              <a:gd name="T1" fmla="*/ 0 h 21600"/>
              <a:gd name="T2" fmla="*/ 5257800 w 21600"/>
              <a:gd name="T3" fmla="*/ 450056 h 21600"/>
              <a:gd name="T4" fmla="*/ 2628900 w 21600"/>
              <a:gd name="T5" fmla="*/ 900112 h 21600"/>
              <a:gd name="T6" fmla="*/ 0 w 21600"/>
              <a:gd name="T7" fmla="*/ 45005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58317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2pPr>
      <a:lvl3pPr marL="1143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3pPr>
      <a:lvl4pPr marL="1600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4pPr>
      <a:lvl5pPr marL="20574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pitchFamily="34" charset="0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91D5159F-14DA-4283-80F5-5B97221FE75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</p:spTree>
    <p:extLst>
      <p:ext uri="{BB962C8B-B14F-4D97-AF65-F5344CB8AC3E}">
        <p14:creationId xmlns:p14="http://schemas.microsoft.com/office/powerpoint/2010/main" val="244270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628775"/>
            <a:ext cx="9144000" cy="4356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2971800"/>
            <a:ext cx="7008812" cy="423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5257800" y="5957888"/>
            <a:ext cx="3886200" cy="900112"/>
          </a:xfrm>
          <a:custGeom>
            <a:avLst/>
            <a:gdLst>
              <a:gd name="G0" fmla="+- 1 0 0"/>
              <a:gd name="G1" fmla="+- 1 0 0"/>
              <a:gd name="G2" fmla="+- 1 0 0"/>
              <a:gd name="G3" fmla="+- 21600 0 0"/>
              <a:gd name="G4" fmla="+- 1 0 0"/>
              <a:gd name="T0" fmla="*/ 1943100 w 21600"/>
              <a:gd name="T1" fmla="*/ 0 h 21600"/>
              <a:gd name="T2" fmla="*/ 3886200 w 21600"/>
              <a:gd name="T3" fmla="*/ 450056 h 21600"/>
              <a:gd name="T4" fmla="*/ 1943100 w 21600"/>
              <a:gd name="T5" fmla="*/ 900112 h 21600"/>
              <a:gd name="T6" fmla="*/ 0 w 21600"/>
              <a:gd name="T7" fmla="*/ 450056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  <a:latin typeface="Apple Chancery" charset="0"/>
                <a:ea typeface="Arial Unicode MS" pitchFamily="34" charset="-128"/>
                <a:cs typeface="Arial Unicode MS" pitchFamily="34" charset="-128"/>
              </a:rPr>
              <a:t>zoelist_2203@yahoo.co.id</a:t>
            </a:r>
          </a:p>
        </p:txBody>
      </p:sp>
      <p:sp>
        <p:nvSpPr>
          <p:cNvPr id="11268" name="Freeform 4"/>
          <p:cNvSpPr>
            <a:spLocks noChangeArrowheads="1"/>
          </p:cNvSpPr>
          <p:nvPr/>
        </p:nvSpPr>
        <p:spPr bwMode="auto">
          <a:xfrm>
            <a:off x="0" y="5957888"/>
            <a:ext cx="5257800" cy="900112"/>
          </a:xfrm>
          <a:custGeom>
            <a:avLst/>
            <a:gdLst>
              <a:gd name="G0" fmla="+- 1 0 0"/>
              <a:gd name="G1" fmla="+- 1 0 0"/>
              <a:gd name="G2" fmla="+- 1 0 0"/>
              <a:gd name="G3" fmla="+- 21600 0 0"/>
              <a:gd name="G4" fmla="+- 1 0 0"/>
              <a:gd name="T0" fmla="*/ 2628900 w 21600"/>
              <a:gd name="T1" fmla="*/ 0 h 21600"/>
              <a:gd name="T2" fmla="*/ 5257800 w 21600"/>
              <a:gd name="T3" fmla="*/ 450056 h 21600"/>
              <a:gd name="T4" fmla="*/ 2628900 w 21600"/>
              <a:gd name="T5" fmla="*/ 900112 h 21600"/>
              <a:gd name="T6" fmla="*/ 0 w 21600"/>
              <a:gd name="T7" fmla="*/ 45005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94150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2pPr>
      <a:lvl3pPr marL="1143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3pPr>
      <a:lvl4pPr marL="1600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4pPr>
      <a:lvl5pPr marL="20574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pitchFamily="34" charset="0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5E0DDE0B-2412-457E-B1C5-38483C8FED8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</p:spTree>
    <p:extLst>
      <p:ext uri="{BB962C8B-B14F-4D97-AF65-F5344CB8AC3E}">
        <p14:creationId xmlns:p14="http://schemas.microsoft.com/office/powerpoint/2010/main" val="287801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628775"/>
            <a:ext cx="9144000" cy="4356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2971800"/>
            <a:ext cx="7008812" cy="423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5257800" y="5957888"/>
            <a:ext cx="3886200" cy="900112"/>
          </a:xfrm>
          <a:custGeom>
            <a:avLst/>
            <a:gdLst>
              <a:gd name="G0" fmla="+- 1 0 0"/>
              <a:gd name="G1" fmla="+- 1 0 0"/>
              <a:gd name="G2" fmla="+- 1 0 0"/>
              <a:gd name="G3" fmla="+- 21600 0 0"/>
              <a:gd name="G4" fmla="+- 1 0 0"/>
              <a:gd name="T0" fmla="*/ 1943100 w 21600"/>
              <a:gd name="T1" fmla="*/ 0 h 21600"/>
              <a:gd name="T2" fmla="*/ 3886200 w 21600"/>
              <a:gd name="T3" fmla="*/ 450056 h 21600"/>
              <a:gd name="T4" fmla="*/ 1943100 w 21600"/>
              <a:gd name="T5" fmla="*/ 900112 h 21600"/>
              <a:gd name="T6" fmla="*/ 0 w 21600"/>
              <a:gd name="T7" fmla="*/ 450056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  <a:latin typeface="Apple Chancery" charset="0"/>
                <a:ea typeface="Arial Unicode MS" pitchFamily="34" charset="-128"/>
                <a:cs typeface="Arial Unicode MS" pitchFamily="34" charset="-128"/>
              </a:rPr>
              <a:t>zoelist_2203@yahoo.co.id</a:t>
            </a:r>
          </a:p>
        </p:txBody>
      </p:sp>
      <p:sp>
        <p:nvSpPr>
          <p:cNvPr id="13316" name="Freeform 4"/>
          <p:cNvSpPr>
            <a:spLocks noChangeArrowheads="1"/>
          </p:cNvSpPr>
          <p:nvPr/>
        </p:nvSpPr>
        <p:spPr bwMode="auto">
          <a:xfrm>
            <a:off x="0" y="5957888"/>
            <a:ext cx="5257800" cy="900112"/>
          </a:xfrm>
          <a:custGeom>
            <a:avLst/>
            <a:gdLst>
              <a:gd name="G0" fmla="+- 1 0 0"/>
              <a:gd name="G1" fmla="+- 1 0 0"/>
              <a:gd name="G2" fmla="+- 1 0 0"/>
              <a:gd name="G3" fmla="+- 21600 0 0"/>
              <a:gd name="G4" fmla="+- 1 0 0"/>
              <a:gd name="T0" fmla="*/ 2628900 w 21600"/>
              <a:gd name="T1" fmla="*/ 0 h 21600"/>
              <a:gd name="T2" fmla="*/ 5257800 w 21600"/>
              <a:gd name="T3" fmla="*/ 450056 h 21600"/>
              <a:gd name="T4" fmla="*/ 2628900 w 21600"/>
              <a:gd name="T5" fmla="*/ 900112 h 21600"/>
              <a:gd name="T6" fmla="*/ 0 w 21600"/>
              <a:gd name="T7" fmla="*/ 45005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52415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2pPr>
      <a:lvl3pPr marL="1143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3pPr>
      <a:lvl4pPr marL="1600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4pPr>
      <a:lvl5pPr marL="20574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pitchFamily="34" charset="0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D84469AA-77C7-4F00-93E5-2CECDD41959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</p:spTree>
    <p:extLst>
      <p:ext uri="{BB962C8B-B14F-4D97-AF65-F5344CB8AC3E}">
        <p14:creationId xmlns:p14="http://schemas.microsoft.com/office/powerpoint/2010/main" val="316495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628775"/>
            <a:ext cx="9144000" cy="4356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2971800"/>
            <a:ext cx="7008812" cy="423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5257800" y="5957888"/>
            <a:ext cx="3886200" cy="900112"/>
          </a:xfrm>
          <a:custGeom>
            <a:avLst/>
            <a:gdLst>
              <a:gd name="G0" fmla="+- 1 0 0"/>
              <a:gd name="G1" fmla="+- 1 0 0"/>
              <a:gd name="G2" fmla="+- 1 0 0"/>
              <a:gd name="G3" fmla="+- 21600 0 0"/>
              <a:gd name="G4" fmla="+- 1 0 0"/>
              <a:gd name="T0" fmla="*/ 1943100 w 21600"/>
              <a:gd name="T1" fmla="*/ 0 h 21600"/>
              <a:gd name="T2" fmla="*/ 3886200 w 21600"/>
              <a:gd name="T3" fmla="*/ 450056 h 21600"/>
              <a:gd name="T4" fmla="*/ 1943100 w 21600"/>
              <a:gd name="T5" fmla="*/ 900112 h 21600"/>
              <a:gd name="T6" fmla="*/ 0 w 21600"/>
              <a:gd name="T7" fmla="*/ 450056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  <a:latin typeface="Apple Chancery" charset="0"/>
                <a:ea typeface="Arial Unicode MS" pitchFamily="34" charset="-128"/>
                <a:cs typeface="Arial Unicode MS" pitchFamily="34" charset="-128"/>
              </a:rPr>
              <a:t>zoelist_2203@yahoo.co.id</a:t>
            </a:r>
          </a:p>
        </p:txBody>
      </p:sp>
      <p:sp>
        <p:nvSpPr>
          <p:cNvPr id="15364" name="Freeform 4"/>
          <p:cNvSpPr>
            <a:spLocks noChangeArrowheads="1"/>
          </p:cNvSpPr>
          <p:nvPr/>
        </p:nvSpPr>
        <p:spPr bwMode="auto">
          <a:xfrm>
            <a:off x="0" y="5957888"/>
            <a:ext cx="5257800" cy="900112"/>
          </a:xfrm>
          <a:custGeom>
            <a:avLst/>
            <a:gdLst>
              <a:gd name="G0" fmla="+- 1 0 0"/>
              <a:gd name="G1" fmla="+- 1 0 0"/>
              <a:gd name="G2" fmla="+- 1 0 0"/>
              <a:gd name="G3" fmla="+- 21600 0 0"/>
              <a:gd name="G4" fmla="+- 1 0 0"/>
              <a:gd name="T0" fmla="*/ 2628900 w 21600"/>
              <a:gd name="T1" fmla="*/ 0 h 21600"/>
              <a:gd name="T2" fmla="*/ 5257800 w 21600"/>
              <a:gd name="T3" fmla="*/ 450056 h 21600"/>
              <a:gd name="T4" fmla="*/ 2628900 w 21600"/>
              <a:gd name="T5" fmla="*/ 900112 h 21600"/>
              <a:gd name="T6" fmla="*/ 0 w 21600"/>
              <a:gd name="T7" fmla="*/ 45005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08373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2pPr>
      <a:lvl3pPr marL="1143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3pPr>
      <a:lvl4pPr marL="1600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4pPr>
      <a:lvl5pPr marL="20574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pitchFamily="34" charset="0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AA005250-F006-4663-92AA-E2B35B01F4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0C1AC2E5-DFBE-4FBB-8FF6-4825A630EE1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725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2ED4EB71-3A94-4054-9716-2DA80AA3926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118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C136DA6E-8CC6-4A24-A7F4-1E8EB179CD8A}" type="datetimeFigureOut">
              <a:rPr lang="en-US" smtClean="0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8E9B9931-9534-4ACA-89CA-8938FD683F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6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4AC98D5A-E530-4224-BBB6-4D9921781DC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818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0C5C70A2-8449-4A29-B39F-CAB64C05B63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54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8BECA016-0501-4515-BEAA-889769ED9C0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732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A632F1CA-3494-4C7F-BC76-C46CC80A86F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949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9FD6A696-7294-48C2-A02A-8A3134FB8BF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314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3620347B-1379-48FA-9395-7934470AEA8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60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698B200C-D280-4823-B7D8-EC145A7CFBE5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391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722F31D3-D8A8-4EB3-AF04-5E3086E3632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992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858D31C3-BCEF-45E2-952A-414BB325EB0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610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E362A97F-2F71-4A95-B7C5-20C42A3C0F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7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628775"/>
            <a:ext cx="9144000" cy="4356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2971800"/>
            <a:ext cx="7008812" cy="423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5257800" y="5957888"/>
            <a:ext cx="3886200" cy="900112"/>
          </a:xfrm>
          <a:custGeom>
            <a:avLst/>
            <a:gdLst>
              <a:gd name="G0" fmla="+- 1 0 0"/>
              <a:gd name="G1" fmla="+- 1 0 0"/>
              <a:gd name="G2" fmla="+- 1 0 0"/>
              <a:gd name="G3" fmla="+- 21600 0 0"/>
              <a:gd name="G4" fmla="+- 1 0 0"/>
              <a:gd name="T0" fmla="*/ 1943100 w 21600"/>
              <a:gd name="T1" fmla="*/ 0 h 21600"/>
              <a:gd name="T2" fmla="*/ 3886200 w 21600"/>
              <a:gd name="T3" fmla="*/ 450056 h 21600"/>
              <a:gd name="T4" fmla="*/ 1943100 w 21600"/>
              <a:gd name="T5" fmla="*/ 900112 h 21600"/>
              <a:gd name="T6" fmla="*/ 0 w 21600"/>
              <a:gd name="T7" fmla="*/ 450056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  <a:latin typeface="Apple Chancery" charset="0"/>
                <a:ea typeface="Arial Unicode MS" pitchFamily="34" charset="-128"/>
                <a:cs typeface="Arial Unicode MS" pitchFamily="34" charset="-128"/>
              </a:rPr>
              <a:t>zoelist_2203@yahoo.co.id</a:t>
            </a:r>
          </a:p>
        </p:txBody>
      </p:sp>
      <p:sp>
        <p:nvSpPr>
          <p:cNvPr id="1028" name="Freeform 4"/>
          <p:cNvSpPr>
            <a:spLocks noChangeArrowheads="1"/>
          </p:cNvSpPr>
          <p:nvPr/>
        </p:nvSpPr>
        <p:spPr bwMode="auto">
          <a:xfrm>
            <a:off x="0" y="5957888"/>
            <a:ext cx="5257800" cy="900112"/>
          </a:xfrm>
          <a:custGeom>
            <a:avLst/>
            <a:gdLst>
              <a:gd name="G0" fmla="+- 1 0 0"/>
              <a:gd name="G1" fmla="+- 1 0 0"/>
              <a:gd name="G2" fmla="+- 1 0 0"/>
              <a:gd name="G3" fmla="+- 21600 0 0"/>
              <a:gd name="G4" fmla="+- 1 0 0"/>
              <a:gd name="T0" fmla="*/ 2628900 w 21600"/>
              <a:gd name="T1" fmla="*/ 0 h 21600"/>
              <a:gd name="T2" fmla="*/ 5257800 w 21600"/>
              <a:gd name="T3" fmla="*/ 450056 h 21600"/>
              <a:gd name="T4" fmla="*/ 2628900 w 21600"/>
              <a:gd name="T5" fmla="*/ 900112 h 21600"/>
              <a:gd name="T6" fmla="*/ 0 w 21600"/>
              <a:gd name="T7" fmla="*/ 45005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68680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2pPr>
      <a:lvl3pPr marL="1143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3pPr>
      <a:lvl4pPr marL="1600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4pPr>
      <a:lvl5pPr marL="20574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pitchFamily="34" charset="0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E53DB050-1D82-4C71-B74E-26222049AD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7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3460BCDC-8FB0-42AA-B94F-BB739CE55B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7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5A01AD8F-1C19-4924-8AC1-F3B9BF2784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4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7D5C47EA-317B-4633-B621-FFB0D0B456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0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7480B1D3-5605-4D11-BE97-E885766F85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BC808B85-138E-46D8-B543-F8EE5D13FF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9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7665DAFE-CBA3-426C-98D9-0A96FC28E6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7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3F1AB8B6-840A-4F4C-A10B-84F37ACE19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6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20482513-0452-409E-AA21-A7AC4CC0C1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1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A1E603EC-7BC0-4C0C-B177-74C9D19CC0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6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4C9814C3-54F2-473F-A198-19A0CA2E08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3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63E0C0C0-C0A2-4DC6-9A2D-7926995EB2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7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020362FE-947F-4F88-9CBD-BEB8B43B2BA0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633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B376BEEB-8365-453D-904D-B52A700E9F00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222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C70906F8-413A-41F5-8F11-A60F30959715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78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BD8C1679-B7A6-42DD-B5BA-08C1B51612F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431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7022098E-7FD9-40D9-9272-D3B9747D1D2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889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9D7A4B1B-EA81-454E-9522-9AEE0AC707E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00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4" r:id="rId1"/>
    <p:sldLayoutId id="2147484405" r:id="rId2"/>
    <p:sldLayoutId id="2147484406" r:id="rId3"/>
    <p:sldLayoutId id="2147484407" r:id="rId4"/>
    <p:sldLayoutId id="2147484408" r:id="rId5"/>
    <p:sldLayoutId id="2147484409" r:id="rId6"/>
    <p:sldLayoutId id="2147484410" r:id="rId7"/>
    <p:sldLayoutId id="2147484411" r:id="rId8"/>
    <p:sldLayoutId id="2147484412" r:id="rId9"/>
    <p:sldLayoutId id="2147484413" r:id="rId10"/>
    <p:sldLayoutId id="2147484414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FA20E02A-84F5-4E12-83E9-736A9FAAD9C6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424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  <p:sldLayoutId id="2147484423" r:id="rId8"/>
    <p:sldLayoutId id="2147484424" r:id="rId9"/>
    <p:sldLayoutId id="2147484425" r:id="rId10"/>
    <p:sldLayoutId id="2147484426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2524972F-26C0-4087-8925-D40803AD9820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384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A50EF450-E7DC-48F1-867F-ADA93632A80F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888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  <p:sldLayoutId id="2147484447" r:id="rId8"/>
    <p:sldLayoutId id="2147484448" r:id="rId9"/>
    <p:sldLayoutId id="2147484449" r:id="rId10"/>
    <p:sldLayoutId id="2147484450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D44E41DE-089C-4911-984A-F5EBB255A89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</p:spTree>
    <p:extLst>
      <p:ext uri="{BB962C8B-B14F-4D97-AF65-F5344CB8AC3E}">
        <p14:creationId xmlns:p14="http://schemas.microsoft.com/office/powerpoint/2010/main" val="146933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83B1860E-6679-41E6-93E3-9289958E814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310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3B941B26-A135-4012-A9F4-B5045943D41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988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4" r:id="rId1"/>
    <p:sldLayoutId id="2147484465" r:id="rId2"/>
    <p:sldLayoutId id="2147484466" r:id="rId3"/>
    <p:sldLayoutId id="2147484467" r:id="rId4"/>
    <p:sldLayoutId id="2147484468" r:id="rId5"/>
    <p:sldLayoutId id="2147484469" r:id="rId6"/>
    <p:sldLayoutId id="2147484470" r:id="rId7"/>
    <p:sldLayoutId id="2147484471" r:id="rId8"/>
    <p:sldLayoutId id="2147484472" r:id="rId9"/>
    <p:sldLayoutId id="2147484473" r:id="rId10"/>
    <p:sldLayoutId id="2147484474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F41F5FE4-C385-47D4-AF1C-766EF2D6BF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8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7" r:id="rId2"/>
    <p:sldLayoutId id="2147484478" r:id="rId3"/>
    <p:sldLayoutId id="2147484479" r:id="rId4"/>
    <p:sldLayoutId id="2147484480" r:id="rId5"/>
    <p:sldLayoutId id="2147484481" r:id="rId6"/>
    <p:sldLayoutId id="2147484482" r:id="rId7"/>
    <p:sldLayoutId id="2147484483" r:id="rId8"/>
    <p:sldLayoutId id="2147484484" r:id="rId9"/>
    <p:sldLayoutId id="2147484485" r:id="rId10"/>
    <p:sldLayoutId id="2147484486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6AA00E64-584D-40C5-90A9-6DD5DF0501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2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8" r:id="rId1"/>
    <p:sldLayoutId id="2147484489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9A122225-6955-410C-9036-ABD81A55C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2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0" r:id="rId1"/>
    <p:sldLayoutId id="2147484501" r:id="rId2"/>
    <p:sldLayoutId id="2147484502" r:id="rId3"/>
    <p:sldLayoutId id="2147484503" r:id="rId4"/>
    <p:sldLayoutId id="2147484504" r:id="rId5"/>
    <p:sldLayoutId id="2147484505" r:id="rId6"/>
    <p:sldLayoutId id="2147484506" r:id="rId7"/>
    <p:sldLayoutId id="2147484507" r:id="rId8"/>
    <p:sldLayoutId id="2147484508" r:id="rId9"/>
    <p:sldLayoutId id="2147484509" r:id="rId10"/>
    <p:sldLayoutId id="2147484510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7561BFA9-1BEF-4446-B248-8098B6D4CA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3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2" r:id="rId1"/>
    <p:sldLayoutId id="2147484513" r:id="rId2"/>
    <p:sldLayoutId id="2147484514" r:id="rId3"/>
    <p:sldLayoutId id="2147484515" r:id="rId4"/>
    <p:sldLayoutId id="2147484516" r:id="rId5"/>
    <p:sldLayoutId id="2147484517" r:id="rId6"/>
    <p:sldLayoutId id="2147484518" r:id="rId7"/>
    <p:sldLayoutId id="2147484519" r:id="rId8"/>
    <p:sldLayoutId id="2147484520" r:id="rId9"/>
    <p:sldLayoutId id="2147484521" r:id="rId10"/>
    <p:sldLayoutId id="2147484522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3DFB43AB-B326-4001-B474-FDD4E6FB3B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2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4" r:id="rId1"/>
    <p:sldLayoutId id="2147484525" r:id="rId2"/>
    <p:sldLayoutId id="2147484526" r:id="rId3"/>
    <p:sldLayoutId id="2147484527" r:id="rId4"/>
    <p:sldLayoutId id="2147484528" r:id="rId5"/>
    <p:sldLayoutId id="2147484529" r:id="rId6"/>
    <p:sldLayoutId id="2147484530" r:id="rId7"/>
    <p:sldLayoutId id="2147484531" r:id="rId8"/>
    <p:sldLayoutId id="2147484532" r:id="rId9"/>
    <p:sldLayoutId id="2147484533" r:id="rId10"/>
    <p:sldLayoutId id="2147484534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DABD2599-048F-465C-9221-3842E7EC40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2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6" r:id="rId1"/>
    <p:sldLayoutId id="2147484537" r:id="rId2"/>
    <p:sldLayoutId id="2147484538" r:id="rId3"/>
    <p:sldLayoutId id="2147484539" r:id="rId4"/>
    <p:sldLayoutId id="2147484540" r:id="rId5"/>
    <p:sldLayoutId id="2147484541" r:id="rId6"/>
    <p:sldLayoutId id="2147484542" r:id="rId7"/>
    <p:sldLayoutId id="2147484543" r:id="rId8"/>
    <p:sldLayoutId id="2147484544" r:id="rId9"/>
    <p:sldLayoutId id="2147484545" r:id="rId10"/>
    <p:sldLayoutId id="2147484546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BF0043D3-19E9-4DB5-8F17-70EF459C91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7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11BEBDAD-A914-4A1D-80BF-3C2AD6A1E0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7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0" r:id="rId1"/>
    <p:sldLayoutId id="2147484561" r:id="rId2"/>
    <p:sldLayoutId id="2147484562" r:id="rId3"/>
    <p:sldLayoutId id="2147484563" r:id="rId4"/>
    <p:sldLayoutId id="2147484564" r:id="rId5"/>
    <p:sldLayoutId id="2147484565" r:id="rId6"/>
    <p:sldLayoutId id="2147484566" r:id="rId7"/>
    <p:sldLayoutId id="2147484567" r:id="rId8"/>
    <p:sldLayoutId id="2147484568" r:id="rId9"/>
    <p:sldLayoutId id="2147484569" r:id="rId10"/>
    <p:sldLayoutId id="2147484570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1628775"/>
            <a:ext cx="9144000" cy="4356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2971800"/>
            <a:ext cx="7008812" cy="423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5257800" y="5957888"/>
            <a:ext cx="3886200" cy="900112"/>
          </a:xfrm>
          <a:custGeom>
            <a:avLst/>
            <a:gdLst>
              <a:gd name="G0" fmla="+- 1 0 0"/>
              <a:gd name="G1" fmla="+- 1 0 0"/>
              <a:gd name="G2" fmla="+- 1 0 0"/>
              <a:gd name="G3" fmla="+- 21600 0 0"/>
              <a:gd name="G4" fmla="+- 1 0 0"/>
              <a:gd name="T0" fmla="*/ 1943100 w 21600"/>
              <a:gd name="T1" fmla="*/ 0 h 21600"/>
              <a:gd name="T2" fmla="*/ 3886200 w 21600"/>
              <a:gd name="T3" fmla="*/ 450056 h 21600"/>
              <a:gd name="T4" fmla="*/ 1943100 w 21600"/>
              <a:gd name="T5" fmla="*/ 900112 h 21600"/>
              <a:gd name="T6" fmla="*/ 0 w 21600"/>
              <a:gd name="T7" fmla="*/ 450056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  <a:latin typeface="Apple Chancery" charset="0"/>
                <a:ea typeface="Arial Unicode MS" pitchFamily="34" charset="-128"/>
                <a:cs typeface="Arial Unicode MS" pitchFamily="34" charset="-128"/>
              </a:rPr>
              <a:t>zoelist_2203@yahoo.co.id</a:t>
            </a:r>
          </a:p>
        </p:txBody>
      </p:sp>
      <p:sp>
        <p:nvSpPr>
          <p:cNvPr id="5124" name="Freeform 4"/>
          <p:cNvSpPr>
            <a:spLocks noChangeArrowheads="1"/>
          </p:cNvSpPr>
          <p:nvPr/>
        </p:nvSpPr>
        <p:spPr bwMode="auto">
          <a:xfrm>
            <a:off x="0" y="5957888"/>
            <a:ext cx="5257800" cy="900112"/>
          </a:xfrm>
          <a:custGeom>
            <a:avLst/>
            <a:gdLst>
              <a:gd name="G0" fmla="+- 1 0 0"/>
              <a:gd name="G1" fmla="+- 1 0 0"/>
              <a:gd name="G2" fmla="+- 1 0 0"/>
              <a:gd name="G3" fmla="+- 21600 0 0"/>
              <a:gd name="G4" fmla="+- 1 0 0"/>
              <a:gd name="T0" fmla="*/ 2628900 w 21600"/>
              <a:gd name="T1" fmla="*/ 0 h 21600"/>
              <a:gd name="T2" fmla="*/ 5257800 w 21600"/>
              <a:gd name="T3" fmla="*/ 450056 h 21600"/>
              <a:gd name="T4" fmla="*/ 2628900 w 21600"/>
              <a:gd name="T5" fmla="*/ 900112 h 21600"/>
              <a:gd name="T6" fmla="*/ 0 w 21600"/>
              <a:gd name="T7" fmla="*/ 45005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11079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  <p:sldLayoutId id="2147483934" r:id="rId15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2pPr>
      <a:lvl3pPr marL="1143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3pPr>
      <a:lvl4pPr marL="1600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4pPr>
      <a:lvl5pPr marL="20574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pitchFamily="34" charset="0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FA0692D0-CB5F-4C5C-87C4-8A8903D9C0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9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BB5A17D8-0523-4691-886F-A06CD3EC3E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9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4" r:id="rId1"/>
    <p:sldLayoutId id="2147484585" r:id="rId2"/>
    <p:sldLayoutId id="2147484586" r:id="rId3"/>
    <p:sldLayoutId id="2147484587" r:id="rId4"/>
    <p:sldLayoutId id="2147484588" r:id="rId5"/>
    <p:sldLayoutId id="2147484589" r:id="rId6"/>
    <p:sldLayoutId id="2147484590" r:id="rId7"/>
    <p:sldLayoutId id="2147484591" r:id="rId8"/>
    <p:sldLayoutId id="2147484592" r:id="rId9"/>
    <p:sldLayoutId id="2147484593" r:id="rId10"/>
    <p:sldLayoutId id="2147484594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1FD60E0E-50C7-4DB9-AE19-875A678B86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9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6" r:id="rId1"/>
    <p:sldLayoutId id="2147484597" r:id="rId2"/>
    <p:sldLayoutId id="2147484598" r:id="rId3"/>
    <p:sldLayoutId id="2147484599" r:id="rId4"/>
    <p:sldLayoutId id="2147484600" r:id="rId5"/>
    <p:sldLayoutId id="2147484601" r:id="rId6"/>
    <p:sldLayoutId id="2147484602" r:id="rId7"/>
    <p:sldLayoutId id="2147484603" r:id="rId8"/>
    <p:sldLayoutId id="2147484604" r:id="rId9"/>
    <p:sldLayoutId id="2147484605" r:id="rId10"/>
    <p:sldLayoutId id="2147484606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CEEA6A3B-2DA7-438C-913E-6A03565934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5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8" r:id="rId1"/>
    <p:sldLayoutId id="2147484609" r:id="rId2"/>
    <p:sldLayoutId id="2147484610" r:id="rId3"/>
    <p:sldLayoutId id="2147484611" r:id="rId4"/>
    <p:sldLayoutId id="2147484612" r:id="rId5"/>
    <p:sldLayoutId id="2147484613" r:id="rId6"/>
    <p:sldLayoutId id="2147484614" r:id="rId7"/>
    <p:sldLayoutId id="2147484615" r:id="rId8"/>
    <p:sldLayoutId id="2147484616" r:id="rId9"/>
    <p:sldLayoutId id="2147484617" r:id="rId10"/>
    <p:sldLayoutId id="2147484618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A4ECDD2C-0A6E-420E-9995-56FEF9FF46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0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978BFA8F-E5D2-4521-AC97-6AB048B7CB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5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A64EA9C6-6622-4FE9-8372-E9D1D1CFE6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3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4" r:id="rId1"/>
    <p:sldLayoutId id="2147484645" r:id="rId2"/>
    <p:sldLayoutId id="2147484646" r:id="rId3"/>
    <p:sldLayoutId id="2147484647" r:id="rId4"/>
    <p:sldLayoutId id="2147484648" r:id="rId5"/>
    <p:sldLayoutId id="2147484649" r:id="rId6"/>
    <p:sldLayoutId id="2147484650" r:id="rId7"/>
    <p:sldLayoutId id="2147484651" r:id="rId8"/>
    <p:sldLayoutId id="2147484652" r:id="rId9"/>
    <p:sldLayoutId id="2147484653" r:id="rId10"/>
    <p:sldLayoutId id="2147484654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1577CA69-2850-42C9-8F15-1DEF333808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  <p:sldLayoutId id="2147484657" r:id="rId2"/>
    <p:sldLayoutId id="2147484658" r:id="rId3"/>
    <p:sldLayoutId id="2147484659" r:id="rId4"/>
    <p:sldLayoutId id="2147484660" r:id="rId5"/>
    <p:sldLayoutId id="2147484661" r:id="rId6"/>
    <p:sldLayoutId id="2147484662" r:id="rId7"/>
    <p:sldLayoutId id="2147484663" r:id="rId8"/>
    <p:sldLayoutId id="2147484664" r:id="rId9"/>
    <p:sldLayoutId id="2147484665" r:id="rId10"/>
    <p:sldLayoutId id="2147484666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12D34899-EF9E-4B27-ADB9-21586DE68A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7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8" r:id="rId1"/>
    <p:sldLayoutId id="2147484669" r:id="rId2"/>
    <p:sldLayoutId id="2147484670" r:id="rId3"/>
    <p:sldLayoutId id="2147484671" r:id="rId4"/>
    <p:sldLayoutId id="2147484672" r:id="rId5"/>
    <p:sldLayoutId id="2147484673" r:id="rId6"/>
    <p:sldLayoutId id="2147484674" r:id="rId7"/>
    <p:sldLayoutId id="2147484675" r:id="rId8"/>
    <p:sldLayoutId id="2147484676" r:id="rId9"/>
    <p:sldLayoutId id="2147484677" r:id="rId10"/>
    <p:sldLayoutId id="2147484678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4A7AE85E-9E8A-4209-AAA5-E0D1B7A25A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0" r:id="rId1"/>
    <p:sldLayoutId id="2147484681" r:id="rId2"/>
    <p:sldLayoutId id="2147484682" r:id="rId3"/>
    <p:sldLayoutId id="2147484683" r:id="rId4"/>
    <p:sldLayoutId id="2147484684" r:id="rId5"/>
    <p:sldLayoutId id="2147484685" r:id="rId6"/>
    <p:sldLayoutId id="2147484686" r:id="rId7"/>
    <p:sldLayoutId id="2147484687" r:id="rId8"/>
    <p:sldLayoutId id="2147484688" r:id="rId9"/>
    <p:sldLayoutId id="2147484689" r:id="rId10"/>
    <p:sldLayoutId id="2147484690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C609D25C-5298-48A3-BBCF-3CFB0653EC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7AD32792-890F-4683-A7BF-14A32AD0D5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2" r:id="rId1"/>
    <p:sldLayoutId id="2147484693" r:id="rId2"/>
    <p:sldLayoutId id="2147484694" r:id="rId3"/>
    <p:sldLayoutId id="2147484695" r:id="rId4"/>
    <p:sldLayoutId id="2147484696" r:id="rId5"/>
    <p:sldLayoutId id="2147484697" r:id="rId6"/>
    <p:sldLayoutId id="2147484698" r:id="rId7"/>
    <p:sldLayoutId id="2147484699" r:id="rId8"/>
    <p:sldLayoutId id="2147484700" r:id="rId9"/>
    <p:sldLayoutId id="2147484701" r:id="rId10"/>
    <p:sldLayoutId id="2147484702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64AB069C-0EC5-482D-BF42-B82A832CA6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9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4" r:id="rId1"/>
    <p:sldLayoutId id="2147484705" r:id="rId2"/>
    <p:sldLayoutId id="2147484706" r:id="rId3"/>
    <p:sldLayoutId id="2147484707" r:id="rId4"/>
    <p:sldLayoutId id="2147484708" r:id="rId5"/>
    <p:sldLayoutId id="2147484709" r:id="rId6"/>
    <p:sldLayoutId id="2147484710" r:id="rId7"/>
    <p:sldLayoutId id="2147484711" r:id="rId8"/>
    <p:sldLayoutId id="2147484712" r:id="rId9"/>
    <p:sldLayoutId id="2147484713" r:id="rId10"/>
    <p:sldLayoutId id="2147484714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E46C49B7-5C88-4A17-A2DD-E298849284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0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6" r:id="rId1"/>
    <p:sldLayoutId id="2147484717" r:id="rId2"/>
    <p:sldLayoutId id="2147484718" r:id="rId3"/>
    <p:sldLayoutId id="2147484719" r:id="rId4"/>
    <p:sldLayoutId id="2147484720" r:id="rId5"/>
    <p:sldLayoutId id="2147484721" r:id="rId6"/>
    <p:sldLayoutId id="2147484722" r:id="rId7"/>
    <p:sldLayoutId id="2147484723" r:id="rId8"/>
    <p:sldLayoutId id="2147484724" r:id="rId9"/>
    <p:sldLayoutId id="2147484725" r:id="rId10"/>
    <p:sldLayoutId id="2147484726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8872384D-159A-4AA7-82E4-4A560ECD97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9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8" r:id="rId1"/>
    <p:sldLayoutId id="2147484729" r:id="rId2"/>
    <p:sldLayoutId id="2147484730" r:id="rId3"/>
    <p:sldLayoutId id="2147484731" r:id="rId4"/>
    <p:sldLayoutId id="2147484732" r:id="rId5"/>
    <p:sldLayoutId id="2147484733" r:id="rId6"/>
    <p:sldLayoutId id="2147484734" r:id="rId7"/>
    <p:sldLayoutId id="2147484735" r:id="rId8"/>
    <p:sldLayoutId id="2147484736" r:id="rId9"/>
    <p:sldLayoutId id="2147484737" r:id="rId10"/>
    <p:sldLayoutId id="2147484738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EED700FA-9278-4E48-9E48-9E842DAB33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3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0" r:id="rId1"/>
    <p:sldLayoutId id="2147484741" r:id="rId2"/>
    <p:sldLayoutId id="2147484742" r:id="rId3"/>
    <p:sldLayoutId id="2147484743" r:id="rId4"/>
    <p:sldLayoutId id="2147484744" r:id="rId5"/>
    <p:sldLayoutId id="2147484745" r:id="rId6"/>
    <p:sldLayoutId id="2147484746" r:id="rId7"/>
    <p:sldLayoutId id="2147484747" r:id="rId8"/>
    <p:sldLayoutId id="2147484748" r:id="rId9"/>
    <p:sldLayoutId id="2147484749" r:id="rId10"/>
    <p:sldLayoutId id="2147484750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CF7D983A-72B1-4FCE-9C75-7F7F8BF235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5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2" r:id="rId1"/>
    <p:sldLayoutId id="2147484753" r:id="rId2"/>
    <p:sldLayoutId id="2147484754" r:id="rId3"/>
    <p:sldLayoutId id="2147484755" r:id="rId4"/>
    <p:sldLayoutId id="2147484756" r:id="rId5"/>
    <p:sldLayoutId id="2147484757" r:id="rId6"/>
    <p:sldLayoutId id="2147484758" r:id="rId7"/>
    <p:sldLayoutId id="2147484759" r:id="rId8"/>
    <p:sldLayoutId id="2147484760" r:id="rId9"/>
    <p:sldLayoutId id="2147484761" r:id="rId10"/>
    <p:sldLayoutId id="2147484762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450FC4FC-7D30-4C37-895A-1D58C7E100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4" r:id="rId1"/>
    <p:sldLayoutId id="2147484765" r:id="rId2"/>
    <p:sldLayoutId id="2147484766" r:id="rId3"/>
    <p:sldLayoutId id="2147484767" r:id="rId4"/>
    <p:sldLayoutId id="2147484768" r:id="rId5"/>
    <p:sldLayoutId id="2147484769" r:id="rId6"/>
    <p:sldLayoutId id="2147484770" r:id="rId7"/>
    <p:sldLayoutId id="2147484771" r:id="rId8"/>
    <p:sldLayoutId id="2147484772" r:id="rId9"/>
    <p:sldLayoutId id="2147484773" r:id="rId10"/>
    <p:sldLayoutId id="2147484774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5FAEE1DF-0276-4C9F-9CB2-D981840DA7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3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6" r:id="rId1"/>
    <p:sldLayoutId id="2147484777" r:id="rId2"/>
    <p:sldLayoutId id="2147484778" r:id="rId3"/>
    <p:sldLayoutId id="2147484779" r:id="rId4"/>
    <p:sldLayoutId id="2147484780" r:id="rId5"/>
    <p:sldLayoutId id="2147484781" r:id="rId6"/>
    <p:sldLayoutId id="2147484782" r:id="rId7"/>
    <p:sldLayoutId id="2147484783" r:id="rId8"/>
    <p:sldLayoutId id="2147484784" r:id="rId9"/>
    <p:sldLayoutId id="2147484785" r:id="rId10"/>
    <p:sldLayoutId id="2147484786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D1B3B3ED-8EB9-44AF-808B-C8D3FC90C7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8" r:id="rId1"/>
    <p:sldLayoutId id="2147484789" r:id="rId2"/>
    <p:sldLayoutId id="2147484790" r:id="rId3"/>
    <p:sldLayoutId id="2147484791" r:id="rId4"/>
    <p:sldLayoutId id="2147484792" r:id="rId5"/>
    <p:sldLayoutId id="2147484793" r:id="rId6"/>
    <p:sldLayoutId id="2147484794" r:id="rId7"/>
    <p:sldLayoutId id="2147484795" r:id="rId8"/>
    <p:sldLayoutId id="2147484796" r:id="rId9"/>
    <p:sldLayoutId id="2147484797" r:id="rId10"/>
    <p:sldLayoutId id="2147484798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136DA6E-8CC6-4A24-A7F4-1E8EB179CD8A}" type="datetimeFigureOut">
              <a:rPr lang="en-US" smtClean="0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E9B9931-9534-4ACA-89CA-8938FD683F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635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00" r:id="rId1"/>
    <p:sldLayoutId id="2147484801" r:id="rId2"/>
    <p:sldLayoutId id="2147484802" r:id="rId3"/>
    <p:sldLayoutId id="2147484803" r:id="rId4"/>
    <p:sldLayoutId id="2147484804" r:id="rId5"/>
    <p:sldLayoutId id="2147484805" r:id="rId6"/>
    <p:sldLayoutId id="2147484806" r:id="rId7"/>
    <p:sldLayoutId id="2147484807" r:id="rId8"/>
    <p:sldLayoutId id="2147484808" r:id="rId9"/>
    <p:sldLayoutId id="2147484809" r:id="rId10"/>
    <p:sldLayoutId id="2147484810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8DD1A8C6-4CF2-44B4-9FF0-DE75D04DF8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1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9A30EF3D-3606-4979-A702-4BFADD605420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578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2" r:id="rId1"/>
    <p:sldLayoutId id="2147484813" r:id="rId2"/>
    <p:sldLayoutId id="2147484814" r:id="rId3"/>
    <p:sldLayoutId id="2147484815" r:id="rId4"/>
    <p:sldLayoutId id="2147484816" r:id="rId5"/>
    <p:sldLayoutId id="2147484817" r:id="rId6"/>
    <p:sldLayoutId id="2147484818" r:id="rId7"/>
    <p:sldLayoutId id="2147484819" r:id="rId8"/>
    <p:sldLayoutId id="2147484820" r:id="rId9"/>
    <p:sldLayoutId id="2147484821" r:id="rId10"/>
    <p:sldLayoutId id="2147484822" r:id="rId11"/>
    <p:sldLayoutId id="2147484823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766E87FD-90DF-4A0C-AEAD-297D8ADCC37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</p:spTree>
    <p:extLst>
      <p:ext uri="{BB962C8B-B14F-4D97-AF65-F5344CB8AC3E}">
        <p14:creationId xmlns:p14="http://schemas.microsoft.com/office/powerpoint/2010/main" val="273094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601" y="1916113"/>
            <a:ext cx="7704088" cy="2952750"/>
          </a:xfrm>
        </p:spPr>
        <p:txBody>
          <a:bodyPr/>
          <a:lstStyle/>
          <a:p>
            <a:pPr eaLnBrk="1" hangingPunct="1"/>
            <a:r>
              <a:rPr lang="en-US" dirty="0" err="1"/>
              <a:t>Hakikat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Manajemen</a:t>
            </a:r>
            <a:endParaRPr lang="en-US" dirty="0"/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581128"/>
            <a:ext cx="4572000" cy="8636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tx2"/>
                </a:solidFill>
              </a:rPr>
              <a:t>BAB 1</a:t>
            </a:r>
          </a:p>
        </p:txBody>
      </p:sp>
    </p:spTree>
  </p:cSld>
  <p:clrMapOvr>
    <a:masterClrMapping/>
  </p:clrMapOvr>
  <p:transition spd="slow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60350"/>
            <a:ext cx="6719887" cy="576263"/>
          </a:xfrm>
        </p:spPr>
        <p:txBody>
          <a:bodyPr/>
          <a:lstStyle/>
          <a:p>
            <a:pPr eaLnBrk="1" hangingPunct="1"/>
            <a:r>
              <a:rPr lang="en-US" sz="3400"/>
              <a:t>Elemen Sistem Pengendalian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50938"/>
            <a:ext cx="8531225" cy="5373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i="1"/>
              <a:t>Detector: </a:t>
            </a:r>
            <a:r>
              <a:rPr lang="en-US" sz="2800"/>
              <a:t>Perangkat yg mengukur apa yg sesungguhnya terjadi dlm proses yg sedang dikendalikan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/>
              <a:t>Assesor: </a:t>
            </a:r>
            <a:r>
              <a:rPr lang="en-US" sz="2800"/>
              <a:t>Perangkat yg menentukan signifikansi dr peristiwa aktual dgn membandingkannya dengan beberapa standar atau ekspektasi dr apa yg seharusnya terjadi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/>
              <a:t>Effector: </a:t>
            </a:r>
            <a:r>
              <a:rPr lang="en-US" sz="2800"/>
              <a:t>Perangkat yg mengubah perilaku jika </a:t>
            </a:r>
            <a:r>
              <a:rPr lang="en-US" sz="2800" i="1"/>
              <a:t>assesor </a:t>
            </a:r>
            <a:r>
              <a:rPr lang="en-US" sz="2800"/>
              <a:t>mengindikasikan kebutuhan yg perlu dipenuhi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/>
              <a:t>Jaringan Komunikasi: </a:t>
            </a:r>
            <a:r>
              <a:rPr lang="en-US" sz="2800"/>
              <a:t>Perangkat yg meneruskan informasi antara </a:t>
            </a:r>
            <a:r>
              <a:rPr lang="en-US" sz="2800" i="1"/>
              <a:t>detector </a:t>
            </a:r>
            <a:r>
              <a:rPr lang="en-US" sz="2800"/>
              <a:t>dan </a:t>
            </a:r>
            <a:r>
              <a:rPr lang="en-US" sz="2800" i="1"/>
              <a:t>assesor dan antara </a:t>
            </a:r>
            <a:r>
              <a:rPr lang="en-US" sz="2800" i="1">
                <a:solidFill>
                  <a:schemeClr val="tx2"/>
                </a:solidFill>
              </a:rPr>
              <a:t>assesor</a:t>
            </a:r>
            <a:r>
              <a:rPr lang="en-US" sz="2800"/>
              <a:t> dan </a:t>
            </a:r>
            <a:r>
              <a:rPr lang="en-US" sz="2800" i="1">
                <a:solidFill>
                  <a:schemeClr val="tx2"/>
                </a:solidFill>
              </a:rPr>
              <a:t>effector</a:t>
            </a:r>
          </a:p>
        </p:txBody>
      </p:sp>
    </p:spTree>
    <p:extLst>
      <p:ext uri="{BB962C8B-B14F-4D97-AF65-F5344CB8AC3E}">
        <p14:creationId xmlns:p14="http://schemas.microsoft.com/office/powerpoint/2010/main" val="1885937735"/>
      </p:ext>
    </p:extLst>
  </p:cSld>
  <p:clrMapOvr>
    <a:masterClrMapping/>
  </p:clrMapOvr>
  <p:transition spd="slow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60350"/>
            <a:ext cx="7943801" cy="576263"/>
          </a:xfrm>
        </p:spPr>
        <p:txBody>
          <a:bodyPr/>
          <a:lstStyle/>
          <a:p>
            <a:pPr eaLnBrk="1" hangingPunct="1"/>
            <a:r>
              <a:rPr lang="en-US" sz="3400" dirty="0"/>
              <a:t>Batas –</a:t>
            </a:r>
            <a:r>
              <a:rPr lang="en-US" sz="3400" dirty="0" err="1"/>
              <a:t>batas</a:t>
            </a:r>
            <a:r>
              <a:rPr lang="en-US" sz="3400" dirty="0"/>
              <a:t> </a:t>
            </a:r>
            <a:r>
              <a:rPr lang="en-US" sz="3400" dirty="0" err="1"/>
              <a:t>Pengendalian</a:t>
            </a:r>
            <a:r>
              <a:rPr lang="en-US" sz="3400" dirty="0"/>
              <a:t> </a:t>
            </a:r>
            <a:r>
              <a:rPr lang="en-US" sz="3400" dirty="0" err="1"/>
              <a:t>Manajemen</a:t>
            </a:r>
            <a:r>
              <a:rPr lang="en-US" sz="3400" dirty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50938"/>
            <a:ext cx="8531225" cy="5373687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i="1" dirty="0" err="1">
                <a:solidFill>
                  <a:schemeClr val="tx2"/>
                </a:solidFill>
              </a:rPr>
              <a:t>Pengendalian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Manajemen</a:t>
            </a:r>
            <a:endParaRPr lang="en-US" sz="2800" i="1" dirty="0">
              <a:solidFill>
                <a:schemeClr val="tx2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i="1" dirty="0" err="1">
                <a:solidFill>
                  <a:schemeClr val="tx2"/>
                </a:solidFill>
              </a:rPr>
              <a:t>Perumusan</a:t>
            </a:r>
            <a:r>
              <a:rPr lang="en-US" sz="2800" i="1" dirty="0">
                <a:solidFill>
                  <a:schemeClr val="tx2"/>
                </a:solidFill>
              </a:rPr>
              <a:t> Strategi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i="1" dirty="0" err="1">
                <a:solidFill>
                  <a:schemeClr val="tx2"/>
                </a:solidFill>
              </a:rPr>
              <a:t>Pengendalian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Tugas</a:t>
            </a:r>
            <a:endParaRPr lang="en-US" sz="2800" i="1" dirty="0">
              <a:solidFill>
                <a:schemeClr val="tx2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i="1" dirty="0" err="1">
                <a:solidFill>
                  <a:schemeClr val="tx2"/>
                </a:solidFill>
              </a:rPr>
              <a:t>Dampak</a:t>
            </a:r>
            <a:r>
              <a:rPr lang="en-US" sz="2800" i="1" dirty="0">
                <a:solidFill>
                  <a:schemeClr val="tx2"/>
                </a:solidFill>
              </a:rPr>
              <a:t> Internet </a:t>
            </a:r>
            <a:r>
              <a:rPr lang="en-US" sz="2800" i="1" dirty="0" err="1">
                <a:solidFill>
                  <a:schemeClr val="tx2"/>
                </a:solidFill>
              </a:rPr>
              <a:t>Bagi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Pengendalian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Manajemen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58126"/>
      </p:ext>
    </p:extLst>
  </p:cSld>
  <p:clrMapOvr>
    <a:masterClrMapping/>
  </p:clrMapOvr>
  <p:transition spd="slow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609600"/>
            <a:ext cx="6359525" cy="1143000"/>
          </a:xfrm>
        </p:spPr>
        <p:txBody>
          <a:bodyPr/>
          <a:lstStyle/>
          <a:p>
            <a:pPr eaLnBrk="1" hangingPunct="1"/>
            <a:r>
              <a:rPr lang="en-US" sz="3600" dirty="0" err="1"/>
              <a:t>Pengendalian</a:t>
            </a:r>
            <a:r>
              <a:rPr lang="en-US" sz="3600" dirty="0"/>
              <a:t> </a:t>
            </a:r>
            <a:r>
              <a:rPr lang="en-US" sz="3600" dirty="0" err="1"/>
              <a:t>Manajemen</a:t>
            </a:r>
            <a:endParaRPr lang="en-US" sz="36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773238"/>
            <a:ext cx="8088312" cy="48768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dirty="0" err="1"/>
              <a:t>Merupakan</a:t>
            </a:r>
            <a:r>
              <a:rPr lang="en-US" dirty="0"/>
              <a:t> proses </a:t>
            </a:r>
            <a:r>
              <a:rPr lang="en-US" dirty="0" err="1"/>
              <a:t>dimana</a:t>
            </a:r>
            <a:r>
              <a:rPr lang="en-US" dirty="0"/>
              <a:t> para </a:t>
            </a:r>
            <a:r>
              <a:rPr lang="en-US" dirty="0" err="1"/>
              <a:t>manajer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mengimplementasikan</a:t>
            </a:r>
            <a:r>
              <a:rPr lang="en-US" dirty="0"/>
              <a:t> strategi </a:t>
            </a:r>
            <a:r>
              <a:rPr lang="en-US" dirty="0" err="1"/>
              <a:t>organisasi</a:t>
            </a:r>
            <a:endParaRPr lang="en-US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dirty="0" err="1"/>
              <a:t>Kegiatannya</a:t>
            </a:r>
            <a:r>
              <a:rPr lang="en-US" dirty="0"/>
              <a:t>: </a:t>
            </a:r>
            <a:r>
              <a:rPr lang="en-US" dirty="0" err="1"/>
              <a:t>merencanakan</a:t>
            </a:r>
            <a:r>
              <a:rPr lang="en-US" dirty="0"/>
              <a:t>, </a:t>
            </a:r>
            <a:r>
              <a:rPr lang="en-US" dirty="0" err="1"/>
              <a:t>mengkoordinasikan</a:t>
            </a:r>
            <a:r>
              <a:rPr lang="en-US" dirty="0"/>
              <a:t>, </a:t>
            </a:r>
            <a:r>
              <a:rPr lang="en-US" dirty="0" err="1"/>
              <a:t>mengkomunikasikan</a:t>
            </a:r>
            <a:r>
              <a:rPr lang="en-US" dirty="0"/>
              <a:t>, </a:t>
            </a:r>
            <a:r>
              <a:rPr lang="en-US" dirty="0" err="1"/>
              <a:t>mengevaluasi</a:t>
            </a:r>
            <a:r>
              <a:rPr lang="en-US" dirty="0"/>
              <a:t>, </a:t>
            </a:r>
            <a:r>
              <a:rPr lang="en-US" dirty="0" err="1"/>
              <a:t>memutuskan</a:t>
            </a:r>
            <a:r>
              <a:rPr lang="en-US" dirty="0"/>
              <a:t>, dan </a:t>
            </a:r>
            <a:r>
              <a:rPr lang="en-US" dirty="0" err="1"/>
              <a:t>mempengaruhi</a:t>
            </a:r>
            <a:endParaRPr lang="en-US" dirty="0"/>
          </a:p>
        </p:txBody>
      </p:sp>
    </p:spTree>
  </p:cSld>
  <p:clrMapOvr>
    <a:masterClrMapping/>
  </p:clrMapOvr>
  <p:transition spd="slow"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188913"/>
            <a:ext cx="6096000" cy="566737"/>
          </a:xfrm>
        </p:spPr>
        <p:txBody>
          <a:bodyPr/>
          <a:lstStyle/>
          <a:p>
            <a:pPr eaLnBrk="1" hangingPunct="1"/>
            <a:r>
              <a:rPr lang="en-US" sz="3400" dirty="0" err="1"/>
              <a:t>Pengendalian</a:t>
            </a:r>
            <a:r>
              <a:rPr lang="en-US" sz="3400" dirty="0"/>
              <a:t> </a:t>
            </a:r>
            <a:r>
              <a:rPr lang="en-US" sz="3400" dirty="0" err="1"/>
              <a:t>Manajemen</a:t>
            </a:r>
            <a:r>
              <a:rPr lang="en-US" sz="3400" dirty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836613"/>
            <a:ext cx="8675687" cy="5876925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900" dirty="0" err="1"/>
              <a:t>Dalam</a:t>
            </a:r>
            <a:r>
              <a:rPr lang="en-US" sz="2900" dirty="0"/>
              <a:t> proses </a:t>
            </a:r>
            <a:r>
              <a:rPr lang="en-US" sz="2900" dirty="0" err="1"/>
              <a:t>pengendalian</a:t>
            </a:r>
            <a:r>
              <a:rPr lang="en-US" sz="2900" dirty="0"/>
              <a:t>, </a:t>
            </a:r>
            <a:r>
              <a:rPr lang="en-US" sz="2900" dirty="0" err="1"/>
              <a:t>standar</a:t>
            </a:r>
            <a:r>
              <a:rPr lang="en-US" sz="2900" dirty="0"/>
              <a:t> </a:t>
            </a:r>
            <a:r>
              <a:rPr lang="en-US" sz="2900" dirty="0" err="1"/>
              <a:t>tdk</a:t>
            </a:r>
            <a:r>
              <a:rPr lang="en-US" sz="2900" dirty="0"/>
              <a:t> </a:t>
            </a:r>
            <a:r>
              <a:rPr lang="en-US" sz="2900" dirty="0" err="1"/>
              <a:t>ditentukan</a:t>
            </a:r>
            <a:r>
              <a:rPr lang="en-US" sz="2900" dirty="0"/>
              <a:t> </a:t>
            </a:r>
            <a:r>
              <a:rPr lang="en-US" sz="2900" dirty="0" err="1"/>
              <a:t>terlebih</a:t>
            </a:r>
            <a:r>
              <a:rPr lang="en-US" sz="2900" dirty="0"/>
              <a:t> </a:t>
            </a:r>
            <a:r>
              <a:rPr lang="en-US" sz="2900" dirty="0" err="1"/>
              <a:t>dahulu</a:t>
            </a:r>
            <a:r>
              <a:rPr lang="en-US" sz="2900" dirty="0"/>
              <a:t>. Hal </a:t>
            </a:r>
            <a:r>
              <a:rPr lang="en-US" sz="2900" dirty="0" err="1"/>
              <a:t>tersebut</a:t>
            </a:r>
            <a:r>
              <a:rPr lang="en-US" sz="2900" dirty="0"/>
              <a:t> </a:t>
            </a:r>
            <a:r>
              <a:rPr lang="en-US" sz="2900" dirty="0" err="1"/>
              <a:t>merupakan</a:t>
            </a:r>
            <a:r>
              <a:rPr lang="en-US" sz="2900" dirty="0"/>
              <a:t> proses </a:t>
            </a:r>
            <a:r>
              <a:rPr lang="en-US" sz="2900" dirty="0" err="1"/>
              <a:t>perencanaan</a:t>
            </a:r>
            <a:r>
              <a:rPr lang="en-US" sz="2900" dirty="0"/>
              <a:t> </a:t>
            </a:r>
            <a:r>
              <a:rPr lang="en-US" sz="2900" dirty="0" err="1"/>
              <a:t>yg</a:t>
            </a:r>
            <a:r>
              <a:rPr lang="en-US" sz="2900" dirty="0"/>
              <a:t> </a:t>
            </a:r>
            <a:r>
              <a:rPr lang="en-US" sz="2900" dirty="0" err="1"/>
              <a:t>sadar</a:t>
            </a:r>
            <a:r>
              <a:rPr lang="en-US" sz="2900" dirty="0"/>
              <a:t>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900" dirty="0" err="1"/>
              <a:t>Pengendalian</a:t>
            </a:r>
            <a:r>
              <a:rPr lang="en-US" sz="2900" dirty="0"/>
              <a:t> </a:t>
            </a:r>
            <a:r>
              <a:rPr lang="en-US" sz="2900" dirty="0" err="1"/>
              <a:t>manajemen</a:t>
            </a:r>
            <a:r>
              <a:rPr lang="en-US" sz="2900" dirty="0"/>
              <a:t> </a:t>
            </a:r>
            <a:r>
              <a:rPr lang="en-US" sz="2900" dirty="0" err="1"/>
              <a:t>tidaklah</a:t>
            </a:r>
            <a:r>
              <a:rPr lang="en-US" sz="2900" dirty="0"/>
              <a:t> </a:t>
            </a:r>
            <a:r>
              <a:rPr lang="en-US" sz="2900" dirty="0" err="1"/>
              <a:t>bersifat</a:t>
            </a:r>
            <a:r>
              <a:rPr lang="en-US" sz="2900" dirty="0"/>
              <a:t> </a:t>
            </a:r>
            <a:r>
              <a:rPr lang="en-US" sz="2900" dirty="0" err="1"/>
              <a:t>otomatis</a:t>
            </a:r>
            <a:endParaRPr lang="en-US" sz="29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900" dirty="0" err="1"/>
              <a:t>Pengendalin</a:t>
            </a:r>
            <a:r>
              <a:rPr lang="en-US" sz="2900" dirty="0"/>
              <a:t> </a:t>
            </a:r>
            <a:r>
              <a:rPr lang="en-US" sz="2900" dirty="0" err="1"/>
              <a:t>manajemen</a:t>
            </a:r>
            <a:r>
              <a:rPr lang="en-US" sz="2900" dirty="0"/>
              <a:t> </a:t>
            </a:r>
            <a:r>
              <a:rPr lang="en-US" sz="2900" dirty="0" err="1"/>
              <a:t>memerlukan</a:t>
            </a:r>
            <a:r>
              <a:rPr lang="en-US" sz="2900" dirty="0"/>
              <a:t> </a:t>
            </a:r>
            <a:r>
              <a:rPr lang="en-US" sz="2900" dirty="0" err="1"/>
              <a:t>koordinasi</a:t>
            </a:r>
            <a:r>
              <a:rPr lang="en-US" sz="2900" dirty="0"/>
              <a:t> </a:t>
            </a:r>
            <a:r>
              <a:rPr lang="en-US" sz="2900" dirty="0" err="1"/>
              <a:t>antar-individu</a:t>
            </a:r>
            <a:endParaRPr lang="en-US" sz="29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900" dirty="0" err="1"/>
              <a:t>Hubungan</a:t>
            </a:r>
            <a:r>
              <a:rPr lang="en-US" sz="2900" dirty="0"/>
              <a:t> </a:t>
            </a:r>
            <a:r>
              <a:rPr lang="en-US" sz="2900" dirty="0" err="1"/>
              <a:t>dr</a:t>
            </a:r>
            <a:r>
              <a:rPr lang="en-US" sz="2900" dirty="0"/>
              <a:t> </a:t>
            </a:r>
            <a:r>
              <a:rPr lang="en-US" sz="2900" dirty="0" err="1"/>
              <a:t>diterimanya</a:t>
            </a:r>
            <a:r>
              <a:rPr lang="en-US" sz="2900" dirty="0"/>
              <a:t> </a:t>
            </a:r>
            <a:r>
              <a:rPr lang="en-US" sz="2900" dirty="0" err="1"/>
              <a:t>kebutuhan</a:t>
            </a:r>
            <a:r>
              <a:rPr lang="en-US" sz="2900" dirty="0"/>
              <a:t> </a:t>
            </a:r>
            <a:r>
              <a:rPr lang="en-US" sz="2900" dirty="0" err="1"/>
              <a:t>bagi</a:t>
            </a:r>
            <a:r>
              <a:rPr lang="en-US" sz="2900" dirty="0"/>
              <a:t> </a:t>
            </a:r>
            <a:r>
              <a:rPr lang="en-US" sz="2900" dirty="0" err="1"/>
              <a:t>tindakan</a:t>
            </a:r>
            <a:r>
              <a:rPr lang="en-US" sz="2900" dirty="0"/>
              <a:t> </a:t>
            </a:r>
            <a:r>
              <a:rPr lang="en-US" sz="2900" dirty="0" err="1"/>
              <a:t>utk</a:t>
            </a:r>
            <a:r>
              <a:rPr lang="en-US" sz="2900" dirty="0"/>
              <a:t> </a:t>
            </a:r>
            <a:r>
              <a:rPr lang="en-US" sz="2900" dirty="0" err="1"/>
              <a:t>menetapkan</a:t>
            </a:r>
            <a:r>
              <a:rPr lang="en-US" sz="2900" dirty="0"/>
              <a:t> </a:t>
            </a:r>
            <a:r>
              <a:rPr lang="en-US" sz="2900" dirty="0" err="1"/>
              <a:t>tindakan</a:t>
            </a:r>
            <a:r>
              <a:rPr lang="en-US" sz="2900" dirty="0"/>
              <a:t> </a:t>
            </a:r>
            <a:r>
              <a:rPr lang="en-US" sz="2900" dirty="0" err="1"/>
              <a:t>yg</a:t>
            </a:r>
            <a:r>
              <a:rPr lang="en-US" sz="2900" dirty="0"/>
              <a:t> </a:t>
            </a:r>
            <a:r>
              <a:rPr lang="en-US" sz="2900" dirty="0" err="1"/>
              <a:t>diperlukan</a:t>
            </a:r>
            <a:r>
              <a:rPr lang="en-US" sz="2900" dirty="0"/>
              <a:t> </a:t>
            </a:r>
            <a:r>
              <a:rPr lang="en-US" sz="2900" dirty="0" err="1"/>
              <a:t>utk</a:t>
            </a:r>
            <a:r>
              <a:rPr lang="en-US" sz="2900" dirty="0"/>
              <a:t> </a:t>
            </a:r>
            <a:r>
              <a:rPr lang="en-US" sz="2900" dirty="0" err="1"/>
              <a:t>memperoleh</a:t>
            </a:r>
            <a:r>
              <a:rPr lang="en-US" sz="2900" dirty="0"/>
              <a:t> </a:t>
            </a:r>
            <a:r>
              <a:rPr lang="en-US" sz="2900" dirty="0" err="1"/>
              <a:t>hasil</a:t>
            </a:r>
            <a:r>
              <a:rPr lang="en-US" sz="2900" dirty="0"/>
              <a:t> </a:t>
            </a:r>
            <a:r>
              <a:rPr lang="en-US" sz="2900" dirty="0" err="1"/>
              <a:t>yg</a:t>
            </a:r>
            <a:r>
              <a:rPr lang="en-US" sz="2900" dirty="0"/>
              <a:t> </a:t>
            </a:r>
            <a:r>
              <a:rPr lang="en-US" sz="2900" dirty="0" err="1"/>
              <a:t>diinginkan</a:t>
            </a:r>
            <a:r>
              <a:rPr lang="en-US" sz="2900" dirty="0"/>
              <a:t> </a:t>
            </a:r>
            <a:r>
              <a:rPr lang="en-US" sz="2900" dirty="0" err="1"/>
              <a:t>mungkin</a:t>
            </a:r>
            <a:r>
              <a:rPr lang="en-US" sz="2900" dirty="0"/>
              <a:t> </a:t>
            </a:r>
            <a:r>
              <a:rPr lang="en-US" sz="2900" dirty="0" err="1"/>
              <a:t>tdk</a:t>
            </a:r>
            <a:r>
              <a:rPr lang="en-US" sz="2900" dirty="0"/>
              <a:t> </a:t>
            </a:r>
            <a:r>
              <a:rPr lang="en-US" sz="2900" dirty="0" err="1"/>
              <a:t>jelas</a:t>
            </a:r>
            <a:endParaRPr lang="en-US" sz="29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900" dirty="0" err="1"/>
              <a:t>Pengendalian</a:t>
            </a:r>
            <a:r>
              <a:rPr lang="en-US" sz="2900" dirty="0"/>
              <a:t> </a:t>
            </a:r>
            <a:r>
              <a:rPr lang="en-US" sz="2900" dirty="0" err="1"/>
              <a:t>manajemen</a:t>
            </a:r>
            <a:r>
              <a:rPr lang="en-US" sz="2900" dirty="0"/>
              <a:t> </a:t>
            </a:r>
            <a:r>
              <a:rPr lang="en-US" sz="2900" dirty="0" err="1"/>
              <a:t>bersifat</a:t>
            </a:r>
            <a:r>
              <a:rPr lang="en-US" sz="2900" dirty="0"/>
              <a:t> </a:t>
            </a:r>
            <a:r>
              <a:rPr lang="en-US" sz="2900" i="1" u="sng" dirty="0"/>
              <a:t>self-control</a:t>
            </a:r>
          </a:p>
        </p:txBody>
      </p:sp>
    </p:spTree>
  </p:cSld>
  <p:clrMapOvr>
    <a:masterClrMapping/>
  </p:clrMapOvr>
  <p:transition spd="slow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913"/>
            <a:ext cx="7968754" cy="719137"/>
          </a:xfrm>
        </p:spPr>
        <p:txBody>
          <a:bodyPr/>
          <a:lstStyle/>
          <a:p>
            <a:pPr eaLnBrk="1" hangingPunct="1"/>
            <a:r>
              <a:rPr lang="en-US" sz="2800" dirty="0" err="1"/>
              <a:t>Pengendalian</a:t>
            </a:r>
            <a:r>
              <a:rPr lang="en-US" sz="2800" dirty="0"/>
              <a:t> </a:t>
            </a:r>
            <a:r>
              <a:rPr lang="en-US" sz="2800" dirty="0" err="1"/>
              <a:t>Manajemen</a:t>
            </a:r>
            <a:r>
              <a:rPr lang="en-US" sz="2800" dirty="0"/>
              <a:t> : </a:t>
            </a:r>
            <a:r>
              <a:rPr lang="en-US" sz="2800" dirty="0" err="1"/>
              <a:t>Keselarasan</a:t>
            </a:r>
            <a:r>
              <a:rPr lang="en-US" sz="2800" dirty="0"/>
              <a:t> </a:t>
            </a:r>
            <a:r>
              <a:rPr lang="en-US" sz="2800" dirty="0" err="1"/>
              <a:t>Tujuan</a:t>
            </a:r>
            <a:endParaRPr lang="en-US" sz="28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935038"/>
            <a:ext cx="8375650" cy="616585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Proses </a:t>
            </a:r>
            <a:r>
              <a:rPr lang="en-US" sz="2400" dirty="0" err="1"/>
              <a:t>pengendalian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meliputi</a:t>
            </a:r>
            <a:r>
              <a:rPr lang="en-US" sz="2400" dirty="0"/>
              <a:t> </a:t>
            </a:r>
            <a:r>
              <a:rPr lang="en-US" sz="2400" dirty="0" err="1"/>
              <a:t>interaksi</a:t>
            </a:r>
            <a:r>
              <a:rPr lang="en-US" sz="2400" dirty="0"/>
              <a:t> </a:t>
            </a:r>
            <a:r>
              <a:rPr lang="en-US" sz="2400" dirty="0" err="1"/>
              <a:t>antar-individu</a:t>
            </a:r>
            <a:r>
              <a:rPr lang="en-US" sz="2400" dirty="0"/>
              <a:t>,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digambarkan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mekanis</a:t>
            </a:r>
            <a:r>
              <a:rPr lang="en-US" sz="2400" dirty="0"/>
              <a:t>.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Masalah</a:t>
            </a:r>
            <a:r>
              <a:rPr lang="en-US" sz="2400" dirty="0"/>
              <a:t>: 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bertindak</a:t>
            </a:r>
            <a:r>
              <a:rPr lang="en-US" sz="2400" dirty="0"/>
              <a:t> demi </a:t>
            </a:r>
            <a:r>
              <a:rPr lang="en-US" sz="2400" dirty="0" err="1"/>
              <a:t>pencapaian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pribadi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sedemikian</a:t>
            </a:r>
            <a:r>
              <a:rPr lang="en-US" sz="2400" dirty="0"/>
              <a:t> </a:t>
            </a:r>
            <a:r>
              <a:rPr lang="en-US" sz="2400" dirty="0" err="1"/>
              <a:t>rupa</a:t>
            </a:r>
            <a:r>
              <a:rPr lang="en-US" sz="2400" dirty="0"/>
              <a:t> </a:t>
            </a:r>
            <a:r>
              <a:rPr lang="en-US" sz="2400" dirty="0" err="1"/>
              <a:t>sekaligus</a:t>
            </a:r>
            <a:r>
              <a:rPr lang="en-US" sz="2400" dirty="0"/>
              <a:t>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pencapaian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endParaRPr lang="en-US" sz="2400" dirty="0"/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anggota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seharusnya</a:t>
            </a:r>
            <a:r>
              <a:rPr lang="en-US" sz="2400" dirty="0"/>
              <a:t> </a:t>
            </a:r>
            <a:r>
              <a:rPr lang="en-US" sz="2400" dirty="0" err="1"/>
              <a:t>konsisten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.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SPM </a:t>
            </a:r>
            <a:r>
              <a:rPr lang="en-US" sz="2400" dirty="0" err="1"/>
              <a:t>seharusnya</a:t>
            </a:r>
            <a:r>
              <a:rPr lang="en-US" sz="2400" dirty="0"/>
              <a:t> </a:t>
            </a:r>
            <a:r>
              <a:rPr lang="en-US" sz="2400" dirty="0" err="1"/>
              <a:t>dirancang</a:t>
            </a:r>
            <a:r>
              <a:rPr lang="en-US" sz="2400" dirty="0"/>
              <a:t> dan </a:t>
            </a:r>
            <a:r>
              <a:rPr lang="en-US" sz="2400" dirty="0" err="1"/>
              <a:t>dioperasikan</a:t>
            </a:r>
            <a:r>
              <a:rPr lang="en-US" sz="2400" dirty="0"/>
              <a:t> </a:t>
            </a:r>
            <a:r>
              <a:rPr lang="en-US" sz="2400" dirty="0" err="1"/>
              <a:t>dgn</a:t>
            </a:r>
            <a:r>
              <a:rPr lang="en-US" sz="2400" dirty="0"/>
              <a:t> </a:t>
            </a:r>
            <a:r>
              <a:rPr lang="en-US" sz="2400" dirty="0" err="1"/>
              <a:t>prinsip</a:t>
            </a:r>
            <a:r>
              <a:rPr lang="en-US" sz="2400" dirty="0"/>
              <a:t> </a:t>
            </a:r>
            <a:r>
              <a:rPr lang="en-US" sz="2400" dirty="0" err="1"/>
              <a:t>keselarasan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dlm</a:t>
            </a:r>
            <a:r>
              <a:rPr lang="en-US" sz="2400" dirty="0"/>
              <a:t> </a:t>
            </a:r>
            <a:r>
              <a:rPr lang="en-US" sz="2400" dirty="0" err="1"/>
              <a:t>pikiran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pribadi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ransition spd="slow"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333375"/>
            <a:ext cx="7727950" cy="1143000"/>
          </a:xfrm>
        </p:spPr>
        <p:txBody>
          <a:bodyPr/>
          <a:lstStyle/>
          <a:p>
            <a:pPr eaLnBrk="1" hangingPunct="1"/>
            <a:r>
              <a:rPr lang="en-US" sz="2800" dirty="0" err="1"/>
              <a:t>Pengendalian</a:t>
            </a:r>
            <a:r>
              <a:rPr lang="en-US" sz="2800" dirty="0"/>
              <a:t> </a:t>
            </a:r>
            <a:r>
              <a:rPr lang="en-US" sz="2800" dirty="0" err="1"/>
              <a:t>Manajemen</a:t>
            </a:r>
            <a:r>
              <a:rPr lang="en-US" sz="2800" dirty="0"/>
              <a:t> : </a:t>
            </a:r>
            <a:r>
              <a:rPr lang="en-US" sz="2800" dirty="0" err="1"/>
              <a:t>Perangkat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br>
              <a:rPr lang="en-US" sz="2800" dirty="0"/>
            </a:br>
            <a:r>
              <a:rPr lang="en-US" sz="2800" dirty="0" err="1"/>
              <a:t>Penerapan</a:t>
            </a:r>
            <a:r>
              <a:rPr lang="en-US" sz="2800" dirty="0"/>
              <a:t> Strategi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916113"/>
            <a:ext cx="7943850" cy="4179887"/>
          </a:xfrm>
        </p:spPr>
        <p:txBody>
          <a:bodyPr/>
          <a:lstStyle/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sz="3600" dirty="0"/>
              <a:t>SPM </a:t>
            </a:r>
            <a:r>
              <a:rPr lang="en-US" sz="3600" dirty="0" err="1"/>
              <a:t>membantu</a:t>
            </a:r>
            <a:r>
              <a:rPr lang="en-US" sz="3600" dirty="0"/>
              <a:t> para </a:t>
            </a:r>
            <a:r>
              <a:rPr lang="en-US" sz="3600" dirty="0" err="1"/>
              <a:t>manajer</a:t>
            </a:r>
            <a:r>
              <a:rPr lang="en-US" sz="3600" dirty="0"/>
              <a:t> </a:t>
            </a:r>
            <a:r>
              <a:rPr lang="en-US" sz="3600" dirty="0" err="1"/>
              <a:t>utk</a:t>
            </a:r>
            <a:r>
              <a:rPr lang="en-US" sz="3600" dirty="0"/>
              <a:t> </a:t>
            </a:r>
            <a:r>
              <a:rPr lang="en-US" sz="3600" dirty="0" err="1"/>
              <a:t>menjalankan</a:t>
            </a:r>
            <a:r>
              <a:rPr lang="en-US" sz="3600" dirty="0"/>
              <a:t> </a:t>
            </a:r>
            <a:r>
              <a:rPr lang="en-US" sz="3600" dirty="0" err="1"/>
              <a:t>organisasi</a:t>
            </a:r>
            <a:r>
              <a:rPr lang="en-US" sz="3600" dirty="0"/>
              <a:t> </a:t>
            </a:r>
            <a:r>
              <a:rPr lang="en-US" sz="3600" dirty="0" err="1"/>
              <a:t>ke</a:t>
            </a:r>
            <a:r>
              <a:rPr lang="en-US" sz="3600" dirty="0"/>
              <a:t> </a:t>
            </a:r>
            <a:r>
              <a:rPr lang="en-US" sz="3600" dirty="0" err="1"/>
              <a:t>arah</a:t>
            </a:r>
            <a:r>
              <a:rPr lang="en-US" sz="3600" dirty="0"/>
              <a:t> </a:t>
            </a:r>
            <a:r>
              <a:rPr lang="en-US" sz="3600" dirty="0" err="1"/>
              <a:t>tujuan</a:t>
            </a:r>
            <a:r>
              <a:rPr lang="en-US" sz="3600" dirty="0"/>
              <a:t> </a:t>
            </a:r>
            <a:r>
              <a:rPr lang="en-US" sz="3600" dirty="0" err="1"/>
              <a:t>stratejiknya</a:t>
            </a:r>
            <a:r>
              <a:rPr lang="en-US" sz="3600" dirty="0"/>
              <a:t>. </a:t>
            </a:r>
            <a:r>
              <a:rPr lang="en-US" sz="3600" dirty="0" err="1"/>
              <a:t>Sehingga</a:t>
            </a:r>
            <a:r>
              <a:rPr lang="en-US" sz="3600" dirty="0"/>
              <a:t>, </a:t>
            </a:r>
            <a:r>
              <a:rPr lang="en-US" sz="3600" dirty="0" err="1"/>
              <a:t>pengendalian</a:t>
            </a:r>
            <a:r>
              <a:rPr lang="en-US" sz="3600" dirty="0"/>
              <a:t> </a:t>
            </a:r>
            <a:r>
              <a:rPr lang="en-US" sz="3600" dirty="0" err="1"/>
              <a:t>manajemen</a:t>
            </a:r>
            <a:r>
              <a:rPr lang="en-US" sz="3600" dirty="0"/>
              <a:t> </a:t>
            </a:r>
            <a:r>
              <a:rPr lang="en-US" sz="3600" dirty="0" err="1"/>
              <a:t>terutama</a:t>
            </a:r>
            <a:r>
              <a:rPr lang="en-US" sz="3600" dirty="0"/>
              <a:t> </a:t>
            </a:r>
            <a:r>
              <a:rPr lang="en-US" sz="3600" dirty="0" err="1"/>
              <a:t>menfokuskan</a:t>
            </a:r>
            <a:r>
              <a:rPr lang="en-US" sz="3600" dirty="0"/>
              <a:t> pada </a:t>
            </a:r>
            <a:r>
              <a:rPr lang="en-US" sz="3600" dirty="0" err="1"/>
              <a:t>pelaksanaan</a:t>
            </a:r>
            <a:r>
              <a:rPr lang="en-US" sz="3600" dirty="0"/>
              <a:t> strategi.</a:t>
            </a:r>
          </a:p>
        </p:txBody>
      </p:sp>
    </p:spTree>
  </p:cSld>
  <p:clrMapOvr>
    <a:masterClrMapping/>
  </p:clrMapOvr>
  <p:transition spd="slow"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7"/>
          <p:cNvSpPr>
            <a:spLocks noChangeArrowheads="1"/>
          </p:cNvSpPr>
          <p:nvPr/>
        </p:nvSpPr>
        <p:spPr bwMode="auto">
          <a:xfrm>
            <a:off x="2484438" y="1484313"/>
            <a:ext cx="6480175" cy="5113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609600"/>
            <a:ext cx="7367587" cy="803275"/>
          </a:xfrm>
        </p:spPr>
        <p:txBody>
          <a:bodyPr/>
          <a:lstStyle/>
          <a:p>
            <a:pPr eaLnBrk="1" hangingPunct="1"/>
            <a:r>
              <a:rPr lang="en-US" sz="3600" dirty="0" err="1"/>
              <a:t>Mekanisme</a:t>
            </a:r>
            <a:r>
              <a:rPr lang="en-US" sz="3600" dirty="0"/>
              <a:t> </a:t>
            </a:r>
            <a:r>
              <a:rPr lang="en-US" sz="3600" dirty="0" err="1"/>
              <a:t>Penerapan</a:t>
            </a:r>
            <a:r>
              <a:rPr lang="en-US" sz="3600" dirty="0"/>
              <a:t> Strategi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50825" y="3644900"/>
            <a:ext cx="1801813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b="1">
                <a:latin typeface="Times New Roman" pitchFamily="18" charset="0"/>
              </a:rPr>
              <a:t>Strategi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698750" y="3644900"/>
            <a:ext cx="1657350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b="1">
                <a:latin typeface="Times New Roman" pitchFamily="18" charset="0"/>
              </a:rPr>
              <a:t>Struktur</a:t>
            </a:r>
          </a:p>
          <a:p>
            <a:pPr algn="ctr" eaLnBrk="1" hangingPunct="1">
              <a:defRPr/>
            </a:pPr>
            <a:r>
              <a:rPr lang="en-US" sz="2400" b="1">
                <a:latin typeface="Times New Roman" pitchFamily="18" charset="0"/>
              </a:rPr>
              <a:t>organisasi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946900" y="3571875"/>
            <a:ext cx="1801813" cy="865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b="1">
                <a:latin typeface="Times New Roman" pitchFamily="18" charset="0"/>
              </a:rPr>
              <a:t>Manajemen</a:t>
            </a:r>
          </a:p>
          <a:p>
            <a:pPr algn="ctr" eaLnBrk="1" hangingPunct="1">
              <a:defRPr/>
            </a:pPr>
            <a:r>
              <a:rPr lang="en-US" sz="2400" b="1">
                <a:latin typeface="Times New Roman" pitchFamily="18" charset="0"/>
              </a:rPr>
              <a:t>SDM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643438" y="5445125"/>
            <a:ext cx="1873250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b="1">
                <a:latin typeface="Times New Roman" pitchFamily="18" charset="0"/>
              </a:rPr>
              <a:t>Kebudayaan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498975" y="2203450"/>
            <a:ext cx="2017713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b="1">
                <a:latin typeface="Times New Roman" pitchFamily="18" charset="0"/>
              </a:rPr>
              <a:t>Pengendalian</a:t>
            </a:r>
          </a:p>
          <a:p>
            <a:pPr algn="ctr" eaLnBrk="1" hangingPunct="1">
              <a:defRPr/>
            </a:pPr>
            <a:r>
              <a:rPr lang="en-US" sz="2400" b="1">
                <a:latin typeface="Times New Roman" pitchFamily="18" charset="0"/>
              </a:rPr>
              <a:t>Manajemen</a:t>
            </a: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2051050" y="4076700"/>
            <a:ext cx="649288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4356100" y="4076700"/>
            <a:ext cx="2592388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5580063" y="2924175"/>
            <a:ext cx="0" cy="252095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3203575" y="2420938"/>
            <a:ext cx="1296988" cy="1223962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6516688" y="2492375"/>
            <a:ext cx="1584325" cy="1081088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3276600" y="4508500"/>
            <a:ext cx="1366838" cy="1370013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H="1">
            <a:off x="6516688" y="4437063"/>
            <a:ext cx="1511300" cy="1512887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2771775" y="1628775"/>
            <a:ext cx="51133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Mekanisme Penerpan</a:t>
            </a:r>
          </a:p>
        </p:txBody>
      </p:sp>
    </p:spTree>
  </p:cSld>
  <p:clrMapOvr>
    <a:masterClrMapping/>
  </p:clrMapOvr>
  <p:transition spd="slow"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Perumusan</a:t>
            </a:r>
            <a:r>
              <a:rPr lang="en-US" dirty="0"/>
              <a:t> Strategi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dirty="0" err="1"/>
              <a:t>Merupakan</a:t>
            </a:r>
            <a:r>
              <a:rPr lang="en-US" dirty="0"/>
              <a:t> proses </a:t>
            </a:r>
            <a:r>
              <a:rPr lang="en-US" dirty="0" err="1"/>
              <a:t>memutuskan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dan strategi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endParaRPr lang="en-US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dirty="0"/>
              <a:t>Strategi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dan </a:t>
            </a:r>
            <a:r>
              <a:rPr lang="en-US" dirty="0" err="1"/>
              <a:t>penting</a:t>
            </a:r>
            <a:r>
              <a:rPr lang="en-US" dirty="0"/>
              <a:t>. Strategi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mana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diinginkan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senior.</a:t>
            </a:r>
          </a:p>
        </p:txBody>
      </p:sp>
    </p:spTree>
  </p:cSld>
  <p:clrMapOvr>
    <a:masterClrMapping/>
  </p:clrMapOvr>
  <p:transition spd="slow"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tugas</a:t>
            </a:r>
            <a:r>
              <a:rPr lang="en-US" sz="2000" dirty="0"/>
              <a:t> adalah proses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memastikan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tugas</a:t>
            </a:r>
            <a:r>
              <a:rPr lang="en-US" sz="2000" dirty="0"/>
              <a:t> yang </a:t>
            </a:r>
            <a:r>
              <a:rPr lang="en-US" sz="2000" dirty="0" err="1"/>
              <a:t>spesifik</a:t>
            </a:r>
            <a:r>
              <a:rPr lang="en-US" sz="2000" dirty="0"/>
              <a:t> </a:t>
            </a:r>
            <a:r>
              <a:rPr lang="en-US" sz="2000" dirty="0" err="1"/>
              <a:t>dilaksanakan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efektif</a:t>
            </a:r>
            <a:r>
              <a:rPr lang="en-US" sz="2000" dirty="0"/>
              <a:t> dan </a:t>
            </a:r>
            <a:r>
              <a:rPr lang="en-US" sz="2000" dirty="0" err="1"/>
              <a:t>efisien</a:t>
            </a:r>
            <a:r>
              <a:rPr lang="en-US" sz="2000" dirty="0"/>
              <a:t>. 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tugas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transaction-oriented-</a:t>
            </a:r>
            <a:r>
              <a:rPr lang="en-US" sz="2000" dirty="0" err="1"/>
              <a:t>yaitu</a:t>
            </a:r>
            <a:r>
              <a:rPr lang="en-US" sz="2000" dirty="0"/>
              <a:t>, </a:t>
            </a:r>
            <a:r>
              <a:rPr lang="en-US" sz="2000" dirty="0" err="1"/>
              <a:t>melibatkan</a:t>
            </a:r>
            <a:r>
              <a:rPr lang="en-US" sz="2000" dirty="0"/>
              <a:t> </a:t>
            </a:r>
            <a:r>
              <a:rPr lang="en-US" sz="2000" dirty="0" err="1"/>
              <a:t>kinerja</a:t>
            </a:r>
            <a:r>
              <a:rPr lang="en-US" sz="2000" dirty="0"/>
              <a:t> </a:t>
            </a:r>
            <a:r>
              <a:rPr lang="en-US" sz="2000" dirty="0" err="1"/>
              <a:t>tugas</a:t>
            </a:r>
            <a:r>
              <a:rPr lang="en-US" sz="2000" dirty="0"/>
              <a:t> individual </a:t>
            </a:r>
            <a:r>
              <a:rPr lang="en-US" sz="2000" dirty="0" err="1"/>
              <a:t>menurut</a:t>
            </a:r>
            <a:r>
              <a:rPr lang="en-US" sz="2000" dirty="0"/>
              <a:t> </a:t>
            </a:r>
            <a:r>
              <a:rPr lang="en-US" sz="2000" dirty="0" err="1"/>
              <a:t>aturan</a:t>
            </a:r>
            <a:r>
              <a:rPr lang="en-US" sz="2000" dirty="0"/>
              <a:t> yang </a:t>
            </a:r>
            <a:r>
              <a:rPr lang="en-US" sz="2000" dirty="0" err="1"/>
              <a:t>dibuat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proses </a:t>
            </a: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manajemen</a:t>
            </a:r>
            <a:r>
              <a:rPr lang="en-US" sz="2000" dirty="0"/>
              <a:t>. </a:t>
            </a: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tugas</a:t>
            </a:r>
            <a:r>
              <a:rPr lang="en-US" sz="2000" dirty="0"/>
              <a:t> </a:t>
            </a:r>
            <a:r>
              <a:rPr lang="en-US" sz="2000" dirty="0" err="1"/>
              <a:t>selalu</a:t>
            </a:r>
            <a:r>
              <a:rPr lang="en-US" sz="2000" dirty="0"/>
              <a:t> </a:t>
            </a:r>
            <a:r>
              <a:rPr lang="en-US" sz="2000" dirty="0" err="1"/>
              <a:t>terdiri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pengawasan</a:t>
            </a:r>
            <a:r>
              <a:rPr lang="en-US" sz="2000" dirty="0"/>
              <a:t> agar </a:t>
            </a:r>
            <a:r>
              <a:rPr lang="en-US" sz="2000" dirty="0" err="1"/>
              <a:t>aturan-aturan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diikuti</a:t>
            </a:r>
            <a:r>
              <a:rPr lang="en-US" sz="2000" dirty="0"/>
              <a:t>;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yang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kasus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selalu</a:t>
            </a:r>
            <a:r>
              <a:rPr lang="en-US" sz="2000" dirty="0"/>
              <a:t> mem-</a:t>
            </a:r>
            <a:r>
              <a:rPr lang="en-US" sz="2000" dirty="0" err="1"/>
              <a:t>butuhkan</a:t>
            </a:r>
            <a:r>
              <a:rPr lang="en-US" sz="2000" dirty="0"/>
              <a:t> </a:t>
            </a:r>
            <a:r>
              <a:rPr lang="en-US" sz="2000" dirty="0" err="1"/>
              <a:t>kehadiran</a:t>
            </a:r>
            <a:r>
              <a:rPr lang="en-US" sz="2000" dirty="0"/>
              <a:t> </a:t>
            </a:r>
            <a:r>
              <a:rPr lang="en-US" sz="2000" dirty="0" err="1"/>
              <a:t>sentuhan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. Banyak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tugas</a:t>
            </a:r>
            <a:r>
              <a:rPr lang="en-US" sz="2000" dirty="0"/>
              <a:t> yang </a:t>
            </a:r>
            <a:r>
              <a:rPr lang="en-US" sz="2000" dirty="0" err="1"/>
              <a:t>bersifat</a:t>
            </a:r>
            <a:r>
              <a:rPr lang="en-US" sz="2000" dirty="0"/>
              <a:t> scientific; </a:t>
            </a:r>
            <a:r>
              <a:rPr lang="en-US" sz="2000" dirty="0" err="1"/>
              <a:t>sehingga</a:t>
            </a:r>
            <a:r>
              <a:rPr lang="en-US" sz="2000" dirty="0"/>
              <a:t>, </a:t>
            </a:r>
            <a:r>
              <a:rPr lang="en-US" sz="2000" dirty="0" err="1"/>
              <a:t>keputusan</a:t>
            </a:r>
            <a:r>
              <a:rPr lang="en-US" sz="2000" dirty="0"/>
              <a:t> optimal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tindakan</a:t>
            </a:r>
            <a:r>
              <a:rPr lang="en-US" sz="2000" dirty="0"/>
              <a:t> yang </a:t>
            </a:r>
            <a:r>
              <a:rPr lang="en-US" sz="2000" dirty="0" err="1"/>
              <a:t>tepat</a:t>
            </a:r>
            <a:r>
              <a:rPr lang="en-US" sz="2000" dirty="0"/>
              <a:t> </a:t>
            </a:r>
            <a:r>
              <a:rPr lang="en-US" sz="2000" dirty="0" err="1"/>
              <a:t>perlu</a:t>
            </a:r>
            <a:r>
              <a:rPr lang="en-US" sz="2000" dirty="0"/>
              <a:t> </a:t>
            </a:r>
            <a:r>
              <a:rPr lang="en-US" sz="2000" dirty="0" err="1"/>
              <a:t>diambil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membawa</a:t>
            </a:r>
            <a:r>
              <a:rPr lang="en-US" sz="2000" dirty="0"/>
              <a:t> </a:t>
            </a:r>
            <a:r>
              <a:rPr lang="en-US" sz="2000" dirty="0" err="1"/>
              <a:t>kembali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di </a:t>
            </a:r>
            <a:r>
              <a:rPr lang="en-US" sz="2000" dirty="0" err="1"/>
              <a:t>luar</a:t>
            </a:r>
            <a:r>
              <a:rPr lang="en-US" sz="2000" dirty="0"/>
              <a:t> </a:t>
            </a:r>
            <a:r>
              <a:rPr lang="en-US" sz="2000" dirty="0" err="1"/>
              <a:t>kendali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keadaan</a:t>
            </a:r>
            <a:r>
              <a:rPr lang="en-US" sz="2000" dirty="0"/>
              <a:t> yang </a:t>
            </a:r>
            <a:r>
              <a:rPr lang="en-US" sz="2000" dirty="0" err="1"/>
              <a:t>diinginkan</a:t>
            </a:r>
            <a:r>
              <a:rPr lang="en-US" sz="2000" dirty="0"/>
              <a:t>, yang </a:t>
            </a:r>
            <a:r>
              <a:rPr lang="en-US" sz="2000" dirty="0" err="1"/>
              <a:t>diprediksikan</a:t>
            </a:r>
            <a:r>
              <a:rPr lang="en-US" sz="2000" dirty="0"/>
              <a:t> </a:t>
            </a:r>
            <a:r>
              <a:rPr lang="en-US" sz="2000" dirty="0" err="1"/>
              <a:t>berada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batasan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diterima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7621309"/>
      </p:ext>
    </p:extLst>
  </p:cSld>
  <p:clrMapOvr>
    <a:masterClrMapping/>
  </p:clrMapOvr>
  <p:transition spd="slow"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n-US" sz="2000" dirty="0" err="1"/>
              <a:t>Perbedaan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Tugas</a:t>
            </a:r>
            <a:r>
              <a:rPr lang="en-US" sz="2000" dirty="0"/>
              <a:t> dan </a:t>
            </a: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Manajemen</a:t>
            </a:r>
            <a:r>
              <a:rPr lang="en-US" sz="2000" dirty="0"/>
              <a:t>. </a:t>
            </a:r>
            <a:r>
              <a:rPr lang="en-US" sz="2000" dirty="0" err="1"/>
              <a:t>Perbedaan</a:t>
            </a:r>
            <a:r>
              <a:rPr lang="en-US" sz="2000" dirty="0"/>
              <a:t> paling </a:t>
            </a:r>
            <a:r>
              <a:rPr lang="en-US" sz="2000" dirty="0" err="1"/>
              <a:t>penting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tugas</a:t>
            </a:r>
            <a:r>
              <a:rPr lang="en-US" sz="2000" dirty="0"/>
              <a:t> dan </a:t>
            </a:r>
            <a:r>
              <a:rPr lang="en-US" sz="2000" dirty="0" err="1"/>
              <a:t>pengendalian</a:t>
            </a:r>
            <a:r>
              <a:rPr lang="en-US" sz="2000" dirty="0"/>
              <a:t> mana-</a:t>
            </a:r>
            <a:r>
              <a:rPr lang="en-US" sz="2000" dirty="0" err="1"/>
              <a:t>jemen</a:t>
            </a:r>
            <a:r>
              <a:rPr lang="en-US" sz="2000" dirty="0"/>
              <a:t> adalah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tugas</a:t>
            </a:r>
            <a:r>
              <a:rPr lang="en-US" sz="2000" dirty="0"/>
              <a:t> yang </a:t>
            </a:r>
            <a:r>
              <a:rPr lang="en-US" sz="2000" dirty="0" err="1"/>
              <a:t>bersifat</a:t>
            </a:r>
            <a:r>
              <a:rPr lang="en-US" sz="2000" dirty="0"/>
              <a:t> scientific. 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definisi</a:t>
            </a:r>
            <a:r>
              <a:rPr lang="en-US" sz="2000" dirty="0"/>
              <a:t>, </a:t>
            </a: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manajemen</a:t>
            </a:r>
            <a:r>
              <a:rPr lang="en-US" sz="2000" dirty="0"/>
              <a:t> </a:t>
            </a:r>
            <a:r>
              <a:rPr lang="en-US" sz="2000" dirty="0" err="1"/>
              <a:t>meliputi</a:t>
            </a:r>
            <a:r>
              <a:rPr lang="en-US" sz="2000" dirty="0"/>
              <a:t> </a:t>
            </a:r>
            <a:r>
              <a:rPr lang="en-US" sz="2000" dirty="0" err="1"/>
              <a:t>perilaku</a:t>
            </a:r>
            <a:r>
              <a:rPr lang="en-US" sz="2000" dirty="0"/>
              <a:t> para </a:t>
            </a:r>
            <a:r>
              <a:rPr lang="en-US" sz="2000" dirty="0" err="1"/>
              <a:t>manajer</a:t>
            </a:r>
            <a:r>
              <a:rPr lang="en-US" sz="2000" dirty="0"/>
              <a:t>, dan </a:t>
            </a:r>
            <a:r>
              <a:rPr lang="en-US" sz="2000" dirty="0" err="1"/>
              <a:t>hal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dinyatokon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persamaan-persamaan</a:t>
            </a:r>
            <a:r>
              <a:rPr lang="en-US" sz="2000" dirty="0"/>
              <a:t>. </a:t>
            </a:r>
            <a:r>
              <a:rPr lang="en-US" sz="2000" dirty="0" err="1"/>
              <a:t>Kesalahan</a:t>
            </a:r>
            <a:r>
              <a:rPr lang="en-US" sz="2000" dirty="0"/>
              <a:t> </a:t>
            </a:r>
            <a:r>
              <a:rPr lang="en-US" sz="2000" dirty="0" err="1"/>
              <a:t>serius</a:t>
            </a:r>
            <a:r>
              <a:rPr lang="en-US" sz="2000" dirty="0"/>
              <a:t> yang </a:t>
            </a:r>
            <a:r>
              <a:rPr lang="en-US" sz="2000" dirty="0" err="1"/>
              <a:t>mungkin</a:t>
            </a:r>
            <a:r>
              <a:rPr lang="en-US" sz="2000" dirty="0"/>
              <a:t> </a:t>
            </a:r>
            <a:r>
              <a:rPr lang="en-US" sz="2000" dirty="0" err="1"/>
              <a:t>dibuat</a:t>
            </a:r>
            <a:r>
              <a:rPr lang="en-US" sz="2000" dirty="0"/>
              <a:t> adalah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prinsip-prinsip</a:t>
            </a:r>
            <a:r>
              <a:rPr lang="en-US" sz="2000" dirty="0"/>
              <a:t> yang </a:t>
            </a:r>
            <a:r>
              <a:rPr lang="en-US" sz="2000" dirty="0" err="1"/>
              <a:t>dikembangkan</a:t>
            </a:r>
            <a:r>
              <a:rPr lang="en-US" sz="2000" dirty="0"/>
              <a:t> oleh </a:t>
            </a:r>
            <a:r>
              <a:rPr lang="en-US" sz="2000" dirty="0" err="1"/>
              <a:t>ilmuwan</a:t>
            </a:r>
            <a:r>
              <a:rPr lang="en-US" sz="2000" dirty="0"/>
              <a:t> </a:t>
            </a:r>
            <a:r>
              <a:rPr lang="en-US" sz="2000" dirty="0" err="1"/>
              <a:t>manajemen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situasi</a:t>
            </a:r>
            <a:r>
              <a:rPr lang="en-US" sz="2000" dirty="0"/>
              <a:t> </a:t>
            </a: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tugas</a:t>
            </a:r>
            <a:r>
              <a:rPr lang="en-US" sz="2000" dirty="0"/>
              <a:t> juga </a:t>
            </a:r>
            <a:r>
              <a:rPr lang="en-US" sz="2000" dirty="0" err="1"/>
              <a:t>diterapkan</a:t>
            </a:r>
            <a:r>
              <a:rPr lang="en-US" sz="2000" dirty="0"/>
              <a:t> pada </a:t>
            </a:r>
            <a:r>
              <a:rPr lang="en-US" sz="2000" dirty="0" err="1"/>
              <a:t>situasi</a:t>
            </a:r>
            <a:r>
              <a:rPr lang="en-US" sz="2000" dirty="0"/>
              <a:t> </a:t>
            </a: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manajemen</a:t>
            </a:r>
            <a:r>
              <a:rPr lang="en-US" sz="2000" dirty="0"/>
              <a:t>.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manajemen</a:t>
            </a:r>
            <a:r>
              <a:rPr lang="en-US" sz="2000" dirty="0"/>
              <a:t>, para </a:t>
            </a:r>
            <a:r>
              <a:rPr lang="en-US" sz="2000" dirty="0" err="1"/>
              <a:t>manajer</a:t>
            </a:r>
            <a:r>
              <a:rPr lang="en-US" sz="2000" dirty="0"/>
              <a:t> </a:t>
            </a:r>
            <a:r>
              <a:rPr lang="en-US" sz="2000" dirty="0" err="1"/>
              <a:t>berinteraksi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manajer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r>
              <a:rPr lang="en-US" sz="2000" dirty="0"/>
              <a:t>;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tugas</a:t>
            </a:r>
            <a:r>
              <a:rPr lang="en-US" sz="2000" dirty="0"/>
              <a:t>, </a:t>
            </a:r>
            <a:r>
              <a:rPr lang="en-US" sz="2000" dirty="0" err="1"/>
              <a:t>manusia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terIibat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keseluruhan</a:t>
            </a:r>
            <a:r>
              <a:rPr lang="en-US" sz="2000" dirty="0"/>
              <a:t> (</a:t>
            </a:r>
            <a:r>
              <a:rPr lang="en-US" sz="2000" dirty="0" err="1"/>
              <a:t>sebagaimana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proses </a:t>
            </a:r>
            <a:r>
              <a:rPr lang="en-US" sz="2000" dirty="0" err="1"/>
              <a:t>produksi</a:t>
            </a:r>
            <a:r>
              <a:rPr lang="en-US" sz="2000" dirty="0"/>
              <a:t> yang </a:t>
            </a:r>
            <a:r>
              <a:rPr lang="en-US" sz="2000" dirty="0" err="1"/>
              <a:t>terotomatisasi</a:t>
            </a:r>
            <a:r>
              <a:rPr lang="en-US" sz="2000" dirty="0"/>
              <a:t>),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interaksi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seorang</a:t>
            </a:r>
            <a:r>
              <a:rPr lang="en-US" sz="2000" dirty="0"/>
              <a:t> </a:t>
            </a:r>
            <a:r>
              <a:rPr lang="en-US" sz="2000" dirty="0" err="1"/>
              <a:t>manajer</a:t>
            </a:r>
            <a:r>
              <a:rPr lang="en-US" sz="2000" dirty="0"/>
              <a:t> dan yang </a:t>
            </a:r>
            <a:r>
              <a:rPr lang="en-US" sz="2000" dirty="0" err="1"/>
              <a:t>bukan</a:t>
            </a:r>
            <a:r>
              <a:rPr lang="en-US" sz="2000" dirty="0"/>
              <a:t> </a:t>
            </a:r>
            <a:r>
              <a:rPr lang="en-US" sz="2000" dirty="0" err="1"/>
              <a:t>manajer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7736190"/>
      </p:ext>
    </p:extLst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827088" y="981075"/>
            <a:ext cx="7391400" cy="431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DOA BELAJAR</a:t>
            </a:r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857250" y="3927475"/>
            <a:ext cx="7858125" cy="2214563"/>
          </a:xfrm>
          <a:prstGeom prst="rect">
            <a:avLst/>
          </a:prstGeom>
          <a:solidFill>
            <a:srgbClr val="FFFFFF"/>
          </a:solidFill>
          <a:ln w="2556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  <a:t>“Aku ridho Allah SWT sebagai Tuhan ku, Islam sebagai agamaku, dan Nabi Muhammad sebagai Nabi dan Rasul, Ya Allah, tambahkanlah kepadaku ilmu dan berikanlah aku kefahaman”</a:t>
            </a: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2141538"/>
            <a:ext cx="5715000" cy="1857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1679575"/>
            <a:ext cx="3133725" cy="495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/>
              <a:t>Dampak Internet thd</a:t>
            </a:r>
            <a:br>
              <a:rPr lang="en-US" sz="3400"/>
            </a:br>
            <a:r>
              <a:rPr lang="en-US" sz="3400"/>
              <a:t>Pengendalian Manajemen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700808"/>
            <a:ext cx="7799387" cy="41148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dan </a:t>
            </a:r>
            <a:r>
              <a:rPr lang="en-US" dirty="0" err="1"/>
              <a:t>cepat</a:t>
            </a:r>
            <a:endParaRPr lang="en-US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dirty="0" err="1"/>
              <a:t>Komunikasi</a:t>
            </a:r>
            <a:r>
              <a:rPr lang="en-US" dirty="0"/>
              <a:t> multi-target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berbiaya</a:t>
            </a:r>
            <a:r>
              <a:rPr lang="en-US" dirty="0"/>
              <a:t> </a:t>
            </a:r>
            <a:r>
              <a:rPr lang="en-US" dirty="0" err="1"/>
              <a:t>rendah</a:t>
            </a:r>
            <a:endParaRPr lang="en-US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dirty="0" err="1"/>
              <a:t>Pergeseran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dan </a:t>
            </a:r>
            <a:r>
              <a:rPr lang="en-US" dirty="0" err="1"/>
              <a:t>kendali</a:t>
            </a:r>
            <a:r>
              <a:rPr lang="en-US" dirty="0"/>
              <a:t> pd </a:t>
            </a:r>
            <a:r>
              <a:rPr lang="en-US" dirty="0" err="1"/>
              <a:t>individu</a:t>
            </a:r>
            <a:endParaRPr lang="en-US" dirty="0"/>
          </a:p>
        </p:txBody>
      </p:sp>
    </p:spTree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60350"/>
            <a:ext cx="6719887" cy="576263"/>
          </a:xfrm>
        </p:spPr>
        <p:txBody>
          <a:bodyPr/>
          <a:lstStyle/>
          <a:p>
            <a:pPr eaLnBrk="1" hangingPunct="1"/>
            <a:r>
              <a:rPr lang="en-US" sz="3400" dirty="0"/>
              <a:t>CAPAIAN PEMBELAJARAN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50938"/>
            <a:ext cx="8531225" cy="5373687"/>
          </a:xfrm>
        </p:spPr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Mahasiswa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mampu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Menjelaskan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hakikat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system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pengendalian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manajemen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Menjelaskan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strategi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manajemen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2068B-7901-4F37-B88C-07E5344B4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Pesan</a:t>
            </a:r>
            <a:r>
              <a:rPr lang="en-US" dirty="0"/>
              <a:t> Hikmah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1CC32-B1FA-4F34-9949-7AD8985EA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	Al-</a:t>
            </a:r>
            <a:r>
              <a:rPr lang="en-US" sz="2000" dirty="0" err="1"/>
              <a:t>Khilaafah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kepemimpinan</a:t>
            </a:r>
            <a:r>
              <a:rPr lang="en-US" sz="2000" dirty="0"/>
              <a:t> </a:t>
            </a:r>
            <a:r>
              <a:rPr lang="en-US" sz="2000" dirty="0" err="1"/>
              <a:t>yakni</a:t>
            </a:r>
            <a:r>
              <a:rPr lang="en-US" sz="2000" dirty="0"/>
              <a:t> </a:t>
            </a:r>
            <a:r>
              <a:rPr lang="en-US" sz="2000" dirty="0" err="1"/>
              <a:t>mengatur</a:t>
            </a:r>
            <a:r>
              <a:rPr lang="en-US" sz="2000" dirty="0"/>
              <a:t> dan </a:t>
            </a:r>
            <a:r>
              <a:rPr lang="en-US" sz="2000" dirty="0" err="1"/>
              <a:t>memimpin</a:t>
            </a:r>
            <a:r>
              <a:rPr lang="en-US" sz="2000" dirty="0"/>
              <a:t> </a:t>
            </a:r>
            <a:r>
              <a:rPr lang="en-US" sz="2000" dirty="0" err="1"/>
              <a:t>segala</a:t>
            </a:r>
            <a:r>
              <a:rPr lang="en-US" sz="2000" dirty="0"/>
              <a:t> </a:t>
            </a:r>
            <a:r>
              <a:rPr lang="en-US" sz="2000" dirty="0" err="1"/>
              <a:t>aktivitas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. </a:t>
            </a:r>
            <a:r>
              <a:rPr lang="en-US" sz="2000" dirty="0" err="1"/>
              <a:t>Firman</a:t>
            </a:r>
            <a:r>
              <a:rPr lang="en-US" sz="2000" dirty="0"/>
              <a:t> Allah SWT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kepemimpinan</a:t>
            </a:r>
            <a:r>
              <a:rPr lang="en-US" sz="2000" dirty="0"/>
              <a:t> </a:t>
            </a:r>
            <a:r>
              <a:rPr lang="en-US" sz="2000" dirty="0" err="1"/>
              <a:t>kertera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surah Al-</a:t>
            </a:r>
            <a:r>
              <a:rPr lang="en-US" sz="2000" dirty="0" err="1"/>
              <a:t>An’am</a:t>
            </a:r>
            <a:r>
              <a:rPr lang="en-US" sz="2000" dirty="0"/>
              <a:t> (6:165) :</a:t>
            </a:r>
          </a:p>
          <a:p>
            <a:endParaRPr lang="en-US" sz="2000" dirty="0"/>
          </a:p>
          <a:p>
            <a:r>
              <a:rPr lang="ar-AE" sz="2000" dirty="0"/>
              <a:t>وَهُوَ الَّذي جَعَلَكُم خَلائِفَ الأَرضِ وَرَفَعَ بَعضَكُم فَوقَ بَعضٍ دَرَجاتٍ لِيَبلُوَكُم في ما آتاكُم ۗ إِنَّ رَبَّكَ سَريعُ العِقابِ وَإِنَّهُ لَغَفورٌ رَحيمٌ</a:t>
            </a:r>
          </a:p>
          <a:p>
            <a:endParaRPr lang="ar-AE" sz="2000" dirty="0"/>
          </a:p>
          <a:p>
            <a:r>
              <a:rPr lang="en-US" sz="2000" dirty="0"/>
              <a:t>	Dan </a:t>
            </a:r>
            <a:r>
              <a:rPr lang="en-US" sz="2000" dirty="0" err="1"/>
              <a:t>dia</a:t>
            </a:r>
            <a:r>
              <a:rPr lang="en-US" sz="2000" dirty="0"/>
              <a:t> </a:t>
            </a:r>
            <a:r>
              <a:rPr lang="en-US" sz="2000" dirty="0" err="1"/>
              <a:t>lah</a:t>
            </a:r>
            <a:r>
              <a:rPr lang="en-US" sz="2000" dirty="0"/>
              <a:t> yang </a:t>
            </a:r>
            <a:r>
              <a:rPr lang="en-US" sz="2000" dirty="0" err="1"/>
              <a:t>menjadikan</a:t>
            </a:r>
            <a:r>
              <a:rPr lang="en-US" sz="2000" dirty="0"/>
              <a:t> </a:t>
            </a:r>
            <a:r>
              <a:rPr lang="en-US" sz="2000" dirty="0" err="1"/>
              <a:t>kamu</a:t>
            </a:r>
            <a:r>
              <a:rPr lang="en-US" sz="2000" dirty="0"/>
              <a:t> </a:t>
            </a:r>
            <a:r>
              <a:rPr lang="en-US" sz="2000" dirty="0" err="1"/>
              <a:t>penguasa-penguasa</a:t>
            </a:r>
            <a:r>
              <a:rPr lang="en-US" sz="2000" dirty="0"/>
              <a:t> di </a:t>
            </a:r>
            <a:r>
              <a:rPr lang="en-US" sz="2000" dirty="0" err="1"/>
              <a:t>bumi</a:t>
            </a:r>
            <a:r>
              <a:rPr lang="en-US" sz="2000" dirty="0"/>
              <a:t> dan </a:t>
            </a:r>
            <a:r>
              <a:rPr lang="en-US" sz="2000" dirty="0" err="1"/>
              <a:t>meninggikan</a:t>
            </a:r>
            <a:r>
              <a:rPr lang="en-US" sz="2000" dirty="0"/>
              <a:t> </a:t>
            </a:r>
            <a:r>
              <a:rPr lang="en-US" sz="2000" dirty="0" err="1"/>
              <a:t>sebagian</a:t>
            </a:r>
            <a:r>
              <a:rPr lang="en-US" sz="2000" dirty="0"/>
              <a:t> </a:t>
            </a:r>
            <a:r>
              <a:rPr lang="en-US" sz="2000" dirty="0" err="1"/>
              <a:t>kamu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sebagian</a:t>
            </a:r>
            <a:r>
              <a:rPr lang="en-US" sz="2000" dirty="0"/>
              <a:t> (yang lain)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derajat</a:t>
            </a:r>
            <a:r>
              <a:rPr lang="en-US" sz="2000" dirty="0"/>
              <a:t>,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mengujimu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diberikan</a:t>
            </a:r>
            <a:r>
              <a:rPr lang="en-US" sz="2000" dirty="0"/>
              <a:t>-Nya </a:t>
            </a:r>
            <a:r>
              <a:rPr lang="en-US" sz="2000" dirty="0" err="1"/>
              <a:t>kepadamu</a:t>
            </a:r>
            <a:r>
              <a:rPr lang="en-US" sz="2000" dirty="0"/>
              <a:t>. </a:t>
            </a:r>
            <a:r>
              <a:rPr lang="en-US" sz="2000" dirty="0" err="1"/>
              <a:t>Sesungguhnya</a:t>
            </a:r>
            <a:r>
              <a:rPr lang="en-US" sz="2000" dirty="0"/>
              <a:t> </a:t>
            </a:r>
            <a:r>
              <a:rPr lang="en-US" sz="2000" dirty="0" err="1"/>
              <a:t>Tuhanmu</a:t>
            </a:r>
            <a:r>
              <a:rPr lang="en-US" sz="2000" dirty="0"/>
              <a:t> </a:t>
            </a:r>
            <a:r>
              <a:rPr lang="en-US" sz="2000" dirty="0" err="1"/>
              <a:t>amat</a:t>
            </a:r>
            <a:r>
              <a:rPr lang="en-US" sz="2000" dirty="0"/>
              <a:t> </a:t>
            </a:r>
            <a:r>
              <a:rPr lang="en-US" sz="2000" dirty="0" err="1"/>
              <a:t>cepat</a:t>
            </a:r>
            <a:r>
              <a:rPr lang="en-US" sz="2000" dirty="0"/>
              <a:t> </a:t>
            </a:r>
            <a:r>
              <a:rPr lang="en-US" sz="2000" dirty="0" err="1"/>
              <a:t>siksa</a:t>
            </a:r>
            <a:r>
              <a:rPr lang="en-US" sz="2000" dirty="0"/>
              <a:t>-Nya dan </a:t>
            </a:r>
            <a:r>
              <a:rPr lang="en-US" sz="2000" dirty="0" err="1"/>
              <a:t>Sesungguhnya</a:t>
            </a:r>
            <a:r>
              <a:rPr lang="en-US" sz="2000" dirty="0"/>
              <a:t> </a:t>
            </a:r>
            <a:r>
              <a:rPr lang="en-US" sz="2000" dirty="0" err="1"/>
              <a:t>dia</a:t>
            </a:r>
            <a:r>
              <a:rPr lang="en-US" sz="2000" dirty="0"/>
              <a:t> </a:t>
            </a:r>
            <a:r>
              <a:rPr lang="en-US" sz="2000" dirty="0" err="1"/>
              <a:t>Maha</a:t>
            </a:r>
            <a:r>
              <a:rPr lang="en-US" sz="2000" dirty="0"/>
              <a:t> </a:t>
            </a:r>
            <a:r>
              <a:rPr lang="en-US" sz="2000" dirty="0" err="1"/>
              <a:t>Pengampun</a:t>
            </a:r>
            <a:r>
              <a:rPr lang="en-US" sz="2000" dirty="0"/>
              <a:t> </a:t>
            </a:r>
            <a:r>
              <a:rPr lang="en-US" sz="2000" dirty="0" err="1"/>
              <a:t>lagi</a:t>
            </a:r>
            <a:r>
              <a:rPr lang="en-US" sz="2000" dirty="0"/>
              <a:t> </a:t>
            </a:r>
            <a:r>
              <a:rPr lang="en-US" sz="2000" dirty="0" err="1"/>
              <a:t>Maha</a:t>
            </a:r>
            <a:r>
              <a:rPr lang="en-US" sz="2000" dirty="0"/>
              <a:t> </a:t>
            </a:r>
            <a:r>
              <a:rPr lang="en-US" sz="2000" dirty="0" err="1"/>
              <a:t>penyayang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0437253"/>
      </p:ext>
    </p:extLst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277305"/>
            <a:ext cx="6096000" cy="1143000"/>
          </a:xfrm>
        </p:spPr>
        <p:txBody>
          <a:bodyPr/>
          <a:lstStyle/>
          <a:p>
            <a:pPr eaLnBrk="1" hangingPunct="1"/>
            <a:r>
              <a:rPr lang="en-US" dirty="0" err="1"/>
              <a:t>Sistem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12875"/>
            <a:ext cx="8664575" cy="5040313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dan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berulang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serangkaian</a:t>
            </a:r>
            <a:r>
              <a:rPr lang="en-US" dirty="0"/>
              <a:t> </a:t>
            </a:r>
            <a:r>
              <a:rPr lang="en-US" dirty="0" err="1"/>
              <a:t>aktivitas</a:t>
            </a:r>
            <a:endParaRPr lang="en-US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dirty="0" err="1"/>
              <a:t>Karakteristik</a:t>
            </a:r>
            <a:r>
              <a:rPr lang="en-US" dirty="0"/>
              <a:t>: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ritme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terkoordinasi</a:t>
            </a:r>
            <a:r>
              <a:rPr lang="en-US" dirty="0"/>
              <a:t>, dan </a:t>
            </a:r>
            <a:r>
              <a:rPr lang="en-US" dirty="0" err="1"/>
              <a:t>mengulangi</a:t>
            </a:r>
            <a:r>
              <a:rPr lang="en-US" dirty="0"/>
              <a:t> </a:t>
            </a:r>
            <a:r>
              <a:rPr lang="en-US" dirty="0" err="1"/>
              <a:t>serangkaian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endParaRPr lang="en-US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dirty="0"/>
              <a:t>Jika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menjamin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,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manajer</a:t>
            </a:r>
            <a:r>
              <a:rPr lang="en-US" dirty="0"/>
              <a:t> </a:t>
            </a:r>
            <a:r>
              <a:rPr lang="en-US" dirty="0" err="1"/>
              <a:t>manusia</a:t>
            </a:r>
            <a:endParaRPr lang="en-US" dirty="0"/>
          </a:p>
        </p:txBody>
      </p:sp>
    </p:spTree>
  </p:cSld>
  <p:clrMapOvr>
    <a:masterClrMapping/>
  </p:clrMapOvr>
  <p:transition spd="slow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277305"/>
            <a:ext cx="7056784" cy="1143000"/>
          </a:xfrm>
        </p:spPr>
        <p:txBody>
          <a:bodyPr/>
          <a:lstStyle/>
          <a:p>
            <a:pPr eaLnBrk="1" hangingPunct="1"/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12875"/>
            <a:ext cx="8664575" cy="5040313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400" dirty="0" err="1"/>
              <a:t>Menurut</a:t>
            </a:r>
            <a:r>
              <a:rPr lang="en-US" sz="2400" dirty="0"/>
              <a:t> </a:t>
            </a:r>
            <a:r>
              <a:rPr lang="en-US" sz="2400" dirty="0" err="1"/>
              <a:t>Suadi</a:t>
            </a:r>
            <a:r>
              <a:rPr lang="en-US" sz="2400" dirty="0"/>
              <a:t>,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pengendalian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adalah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yang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sub </a:t>
            </a:r>
            <a:r>
              <a:rPr lang="en-US" sz="2400" dirty="0" err="1"/>
              <a:t>sistem</a:t>
            </a:r>
            <a:r>
              <a:rPr lang="en-US" sz="2400" dirty="0"/>
              <a:t> yang </a:t>
            </a:r>
            <a:r>
              <a:rPr lang="en-US" sz="2400" dirty="0" err="1"/>
              <a:t>saling</a:t>
            </a:r>
            <a:r>
              <a:rPr lang="en-US" sz="2400" dirty="0"/>
              <a:t> </a:t>
            </a:r>
            <a:r>
              <a:rPr lang="en-US" sz="2400" dirty="0" err="1"/>
              <a:t>berkaitan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: </a:t>
            </a:r>
            <a:r>
              <a:rPr lang="en-US" sz="2400" dirty="0" err="1"/>
              <a:t>pemrograman</a:t>
            </a:r>
            <a:r>
              <a:rPr lang="en-US" sz="2400" dirty="0"/>
              <a:t>, </a:t>
            </a:r>
            <a:r>
              <a:rPr lang="en-US" sz="2400" dirty="0" err="1"/>
              <a:t>penganggaran</a:t>
            </a:r>
            <a:r>
              <a:rPr lang="en-US" sz="2400" dirty="0"/>
              <a:t>, </a:t>
            </a:r>
            <a:r>
              <a:rPr lang="en-US" sz="2400" dirty="0" err="1"/>
              <a:t>akuntansi</a:t>
            </a:r>
            <a:r>
              <a:rPr lang="en-US" sz="2400" dirty="0"/>
              <a:t>, </a:t>
            </a:r>
            <a:r>
              <a:rPr lang="en-US" sz="2400" dirty="0" err="1"/>
              <a:t>pelaporan</a:t>
            </a:r>
            <a:r>
              <a:rPr lang="en-US" sz="2400" dirty="0"/>
              <a:t>, dan </a:t>
            </a:r>
            <a:r>
              <a:rPr lang="en-US" sz="2400" dirty="0" err="1"/>
              <a:t>pertanggungjawaban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mempengaruhi</a:t>
            </a:r>
            <a:r>
              <a:rPr lang="en-US" sz="2400" dirty="0"/>
              <a:t> orang lain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, agar </a:t>
            </a:r>
            <a:r>
              <a:rPr lang="en-US" sz="2400" dirty="0" err="1"/>
              <a:t>mau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strategi </a:t>
            </a:r>
            <a:r>
              <a:rPr lang="en-US" sz="2400" dirty="0" err="1"/>
              <a:t>tertentu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efektif</a:t>
            </a:r>
            <a:r>
              <a:rPr lang="en-US" sz="2400" dirty="0"/>
              <a:t> dan </a:t>
            </a:r>
            <a:r>
              <a:rPr lang="en-US" sz="2400" dirty="0" err="1"/>
              <a:t>efisien</a:t>
            </a:r>
            <a:r>
              <a:rPr lang="en-US" sz="2400" dirty="0"/>
              <a:t>.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400" dirty="0" err="1"/>
              <a:t>Menurut</a:t>
            </a:r>
            <a:r>
              <a:rPr lang="en-US" sz="2400" dirty="0"/>
              <a:t> Anthony dan Reece,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pengendalian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adalah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pengendalian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pengendalian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aktivitas-aktivitas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yang </a:t>
            </a:r>
            <a:r>
              <a:rPr lang="en-US" sz="2400" dirty="0" err="1"/>
              <a:t>diupayakan</a:t>
            </a:r>
            <a:r>
              <a:rPr lang="en-US" sz="2400" dirty="0"/>
              <a:t> agar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strategi badan </a:t>
            </a:r>
            <a:r>
              <a:rPr lang="en-US" sz="2400" dirty="0" err="1"/>
              <a:t>usaha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tujuannya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1095755"/>
      </p:ext>
    </p:extLst>
  </p:cSld>
  <p:clrMapOvr>
    <a:masterClrMapping/>
  </p:clrMapOvr>
  <p:transition spd="slow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277305"/>
            <a:ext cx="7056784" cy="1143000"/>
          </a:xfrm>
        </p:spPr>
        <p:txBody>
          <a:bodyPr/>
          <a:lstStyle/>
          <a:p>
            <a:pPr eaLnBrk="1" hangingPunct="1"/>
            <a:r>
              <a:rPr lang="en-US" dirty="0"/>
              <a:t> </a:t>
            </a:r>
            <a:r>
              <a:rPr lang="en-US" sz="3200" dirty="0" err="1"/>
              <a:t>Tujuan</a:t>
            </a:r>
            <a:r>
              <a:rPr lang="en-US" sz="3200" dirty="0"/>
              <a:t> </a:t>
            </a:r>
            <a:r>
              <a:rPr lang="en-US" sz="3200" dirty="0" err="1"/>
              <a:t>Perancangan</a:t>
            </a:r>
            <a:r>
              <a:rPr lang="en-US" sz="3200" dirty="0"/>
              <a:t> </a:t>
            </a: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Pengendalian</a:t>
            </a:r>
            <a:r>
              <a:rPr lang="en-US" sz="3200" dirty="0"/>
              <a:t> </a:t>
            </a:r>
            <a:r>
              <a:rPr lang="en-US" sz="3200" dirty="0" err="1"/>
              <a:t>Manejemen</a:t>
            </a:r>
            <a:endParaRPr lang="en-US" sz="32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79513" y="1556792"/>
            <a:ext cx="8496943" cy="4896396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A. </a:t>
            </a:r>
            <a:r>
              <a:rPr lang="en-US" sz="2400" dirty="0" err="1"/>
              <a:t>Diperolehnya</a:t>
            </a:r>
            <a:r>
              <a:rPr lang="en-US" sz="2400" dirty="0"/>
              <a:t> </a:t>
            </a:r>
            <a:r>
              <a:rPr lang="en-US" sz="2400" dirty="0" err="1"/>
              <a:t>Keterandalan</a:t>
            </a:r>
            <a:r>
              <a:rPr lang="en-US" sz="2400" dirty="0"/>
              <a:t> dan </a:t>
            </a:r>
            <a:r>
              <a:rPr lang="en-US" sz="2400" dirty="0" err="1"/>
              <a:t>Integritas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endParaRPr lang="en-US" sz="24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Di era </a:t>
            </a:r>
            <a:r>
              <a:rPr lang="en-US" sz="2400" dirty="0" err="1"/>
              <a:t>globalisasi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begitu</a:t>
            </a:r>
            <a:r>
              <a:rPr lang="en-US" sz="2400" dirty="0"/>
              <a:t>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rangka</a:t>
            </a:r>
            <a:r>
              <a:rPr lang="en-US" sz="2400" dirty="0"/>
              <a:t> </a:t>
            </a:r>
            <a:r>
              <a:rPr lang="en-US" sz="2400" dirty="0" err="1"/>
              <a:t>mensikapi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yang </a:t>
            </a:r>
            <a:r>
              <a:rPr lang="en-US" sz="2400" dirty="0" err="1"/>
              <a:t>serba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dan </a:t>
            </a:r>
            <a:r>
              <a:rPr lang="en-US" sz="2400" dirty="0" err="1"/>
              <a:t>lingkungan</a:t>
            </a:r>
            <a:r>
              <a:rPr lang="en-US" sz="2400" dirty="0"/>
              <a:t> yang </a:t>
            </a:r>
            <a:r>
              <a:rPr lang="en-US" sz="2400" dirty="0" err="1"/>
              <a:t>ada</a:t>
            </a:r>
            <a:r>
              <a:rPr lang="en-US" sz="2400" dirty="0"/>
              <a:t> dan </a:t>
            </a:r>
            <a:r>
              <a:rPr lang="en-US" sz="2400" dirty="0" err="1"/>
              <a:t>meningkatnya</a:t>
            </a:r>
            <a:r>
              <a:rPr lang="en-US" sz="2400" dirty="0"/>
              <a:t> </a:t>
            </a:r>
            <a:r>
              <a:rPr lang="en-US" sz="2400" dirty="0" err="1"/>
              <a:t>kecanggihan</a:t>
            </a:r>
            <a:r>
              <a:rPr lang="en-US" sz="2400" dirty="0"/>
              <a:t> </a:t>
            </a:r>
            <a:r>
              <a:rPr lang="en-US" sz="2400" dirty="0" err="1"/>
              <a:t>sarana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. </a:t>
            </a:r>
            <a:r>
              <a:rPr lang="en-US" sz="2400" dirty="0" err="1"/>
              <a:t>Umumnya</a:t>
            </a:r>
            <a:r>
              <a:rPr lang="en-US" sz="2400" dirty="0"/>
              <a:t>,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2 (</a:t>
            </a:r>
            <a:r>
              <a:rPr lang="en-US" sz="2400" dirty="0" err="1"/>
              <a:t>dua</a:t>
            </a:r>
            <a:r>
              <a:rPr lang="en-US" sz="2400" dirty="0"/>
              <a:t>) </a:t>
            </a:r>
            <a:r>
              <a:rPr lang="en-US" sz="2400" dirty="0" err="1"/>
              <a:t>aspek</a:t>
            </a:r>
            <a:r>
              <a:rPr lang="en-US" sz="2400" dirty="0"/>
              <a:t>, </a:t>
            </a:r>
            <a:r>
              <a:rPr lang="en-US" sz="2400" dirty="0" err="1"/>
              <a:t>yakni</a:t>
            </a:r>
            <a:r>
              <a:rPr lang="en-US" sz="2400" dirty="0"/>
              <a:t>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1) 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akuntansi</a:t>
            </a:r>
            <a:r>
              <a:rPr lang="en-US" sz="2400" dirty="0"/>
              <a:t> </a:t>
            </a:r>
            <a:r>
              <a:rPr lang="en-US" sz="2400" dirty="0" err="1"/>
              <a:t>finansial</a:t>
            </a:r>
            <a:r>
              <a:rPr lang="en-US" sz="2400" dirty="0"/>
              <a:t> yang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laporan</a:t>
            </a:r>
            <a:r>
              <a:rPr lang="en-US" sz="2400" dirty="0"/>
              <a:t> </a:t>
            </a:r>
            <a:r>
              <a:rPr lang="en-US" sz="2400" dirty="0" err="1"/>
              <a:t>keuangan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dan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laporan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anggaran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budget.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2) 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yang </a:t>
            </a:r>
            <a:r>
              <a:rPr lang="en-US" sz="2400" dirty="0" err="1"/>
              <a:t>menghimpun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aspek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yang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laporan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keberhasilan</a:t>
            </a:r>
            <a:r>
              <a:rPr lang="en-US" sz="2400" dirty="0"/>
              <a:t> </a:t>
            </a:r>
            <a:r>
              <a:rPr lang="en-US" sz="2400" dirty="0" err="1"/>
              <a:t>kinerja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0778635"/>
      </p:ext>
    </p:extLst>
  </p:cSld>
  <p:clrMapOvr>
    <a:masterClrMapping/>
  </p:clrMapOvr>
  <p:transition spd="slow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277305"/>
            <a:ext cx="7056784" cy="1143000"/>
          </a:xfrm>
        </p:spPr>
        <p:txBody>
          <a:bodyPr/>
          <a:lstStyle/>
          <a:p>
            <a:pPr eaLnBrk="1" hangingPunct="1"/>
            <a:r>
              <a:rPr lang="en-US" dirty="0"/>
              <a:t> </a:t>
            </a:r>
            <a:r>
              <a:rPr lang="en-US" sz="3200" dirty="0" err="1"/>
              <a:t>Tujuan</a:t>
            </a:r>
            <a:r>
              <a:rPr lang="en-US" sz="3200" dirty="0"/>
              <a:t> </a:t>
            </a:r>
            <a:r>
              <a:rPr lang="en-US" sz="3200" dirty="0" err="1"/>
              <a:t>Perancangan</a:t>
            </a:r>
            <a:r>
              <a:rPr lang="en-US" sz="3200" dirty="0"/>
              <a:t> </a:t>
            </a: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Pengendalian</a:t>
            </a:r>
            <a:r>
              <a:rPr lang="en-US" sz="3200" dirty="0"/>
              <a:t> </a:t>
            </a:r>
            <a:r>
              <a:rPr lang="en-US" sz="3200" dirty="0" err="1"/>
              <a:t>Manejemen</a:t>
            </a:r>
            <a:endParaRPr lang="en-US" sz="32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79513" y="1556792"/>
            <a:ext cx="8496943" cy="4896396"/>
          </a:xfrm>
        </p:spPr>
        <p:txBody>
          <a:bodyPr/>
          <a:lstStyle/>
          <a:p>
            <a:pPr marL="0" indent="0" eaLnBrk="1" hangingPunct="1"/>
            <a:r>
              <a:rPr lang="en-US" sz="2400" dirty="0"/>
              <a:t>B. </a:t>
            </a:r>
            <a:r>
              <a:rPr lang="en-US" sz="2000" dirty="0" err="1"/>
              <a:t>Kepatuhan</a:t>
            </a:r>
            <a:r>
              <a:rPr lang="en-US" sz="2000" dirty="0"/>
              <a:t> pada </a:t>
            </a:r>
            <a:r>
              <a:rPr lang="en-US" sz="2000" dirty="0" err="1"/>
              <a:t>kebijakan</a:t>
            </a:r>
            <a:r>
              <a:rPr lang="en-US" sz="2000" dirty="0"/>
              <a:t>, </a:t>
            </a:r>
            <a:r>
              <a:rPr lang="en-US" sz="2000" dirty="0" err="1"/>
              <a:t>rencana</a:t>
            </a:r>
            <a:r>
              <a:rPr lang="en-US" sz="2000" dirty="0"/>
              <a:t>, </a:t>
            </a:r>
            <a:r>
              <a:rPr lang="en-US" sz="2000" dirty="0" err="1"/>
              <a:t>prosedur</a:t>
            </a:r>
            <a:r>
              <a:rPr lang="en-US" sz="2000" dirty="0"/>
              <a:t>, </a:t>
            </a:r>
            <a:r>
              <a:rPr lang="en-US" sz="2000" dirty="0" err="1"/>
              <a:t>peraturan</a:t>
            </a:r>
            <a:endParaRPr lang="en-US" sz="2000" dirty="0"/>
          </a:p>
          <a:p>
            <a:pPr marL="0" indent="0" eaLnBrk="1" hangingPunct="1"/>
            <a:r>
              <a:rPr lang="en-US" sz="2000" dirty="0" err="1"/>
              <a:t>Kepatuhan</a:t>
            </a:r>
            <a:r>
              <a:rPr lang="en-US" sz="2000" dirty="0"/>
              <a:t> pada </a:t>
            </a:r>
            <a:r>
              <a:rPr lang="en-US" sz="2000" dirty="0" err="1"/>
              <a:t>kebijakan</a:t>
            </a:r>
            <a:r>
              <a:rPr lang="en-US" sz="2000" dirty="0"/>
              <a:t>, </a:t>
            </a:r>
            <a:r>
              <a:rPr lang="en-US" sz="2000" dirty="0" err="1"/>
              <a:t>rencana</a:t>
            </a:r>
            <a:r>
              <a:rPr lang="en-US" sz="2000" dirty="0"/>
              <a:t>, </a:t>
            </a:r>
            <a:r>
              <a:rPr lang="en-US" sz="2000" dirty="0" err="1"/>
              <a:t>prosedur</a:t>
            </a:r>
            <a:r>
              <a:rPr lang="en-US" sz="2000" dirty="0"/>
              <a:t>, </a:t>
            </a:r>
            <a:r>
              <a:rPr lang="en-US" sz="2000" dirty="0" err="1"/>
              <a:t>peraturan</a:t>
            </a:r>
            <a:r>
              <a:rPr lang="en-US" sz="2000" dirty="0"/>
              <a:t> dan </a:t>
            </a:r>
            <a:r>
              <a:rPr lang="en-US" sz="2000" dirty="0" err="1"/>
              <a:t>ketentuan</a:t>
            </a:r>
            <a:r>
              <a:rPr lang="en-US" sz="2000" dirty="0"/>
              <a:t> yang </a:t>
            </a:r>
            <a:r>
              <a:rPr lang="en-US" sz="2000" dirty="0" err="1"/>
              <a:t>berlaku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dicapai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manajemen</a:t>
            </a:r>
            <a:r>
              <a:rPr lang="en-US" sz="2000" dirty="0"/>
              <a:t>. </a:t>
            </a:r>
            <a:r>
              <a:rPr lang="en-US" sz="2000" dirty="0" err="1"/>
              <a:t>Kegagalan</a:t>
            </a:r>
            <a:r>
              <a:rPr lang="en-US" sz="2000" dirty="0"/>
              <a:t> </a:t>
            </a:r>
            <a:r>
              <a:rPr lang="en-US" sz="2000" dirty="0" err="1"/>
              <a:t>ketaatan</a:t>
            </a:r>
            <a:r>
              <a:rPr lang="en-US" sz="2000" dirty="0"/>
              <a:t> pada </a:t>
            </a:r>
            <a:r>
              <a:rPr lang="en-US" sz="2000" dirty="0" err="1"/>
              <a:t>kebijakan</a:t>
            </a:r>
            <a:r>
              <a:rPr lang="en-US" sz="2000" dirty="0"/>
              <a:t> dan </a:t>
            </a:r>
            <a:r>
              <a:rPr lang="en-US" sz="2000" dirty="0" err="1"/>
              <a:t>ketentuan</a:t>
            </a:r>
            <a:r>
              <a:rPr lang="en-US" sz="2000" dirty="0"/>
              <a:t> yang </a:t>
            </a:r>
            <a:r>
              <a:rPr lang="en-US" sz="2000" dirty="0" err="1"/>
              <a:t>berlaku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membahayakan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 </a:t>
            </a:r>
            <a:r>
              <a:rPr lang="en-US" sz="2000" dirty="0" err="1"/>
              <a:t>koordinasi</a:t>
            </a:r>
            <a:r>
              <a:rPr lang="en-US" sz="2000" dirty="0"/>
              <a:t> yang </a:t>
            </a:r>
            <a:r>
              <a:rPr lang="en-US" sz="2000" dirty="0" err="1"/>
              <a:t>dirancang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pengendalian</a:t>
            </a:r>
            <a:r>
              <a:rPr lang="en-US" sz="2000" dirty="0"/>
              <a:t>.</a:t>
            </a:r>
          </a:p>
          <a:p>
            <a:pPr marL="0" indent="0" eaLnBrk="1" hangingPunct="1"/>
            <a:r>
              <a:rPr lang="en-US" sz="2000" dirty="0"/>
              <a:t>C. </a:t>
            </a:r>
            <a:r>
              <a:rPr lang="en-US" sz="2000" dirty="0" err="1"/>
              <a:t>Melindungi</a:t>
            </a:r>
            <a:r>
              <a:rPr lang="en-US" sz="2000" dirty="0"/>
              <a:t> </a:t>
            </a:r>
            <a:r>
              <a:rPr lang="en-US" sz="2000" dirty="0" err="1"/>
              <a:t>Aset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 </a:t>
            </a:r>
          </a:p>
          <a:p>
            <a:pPr marL="0" indent="0" eaLnBrk="1" hangingPunct="1"/>
            <a:r>
              <a:rPr lang="en-US" sz="2000" dirty="0"/>
              <a:t>Pada </a:t>
            </a:r>
            <a:r>
              <a:rPr lang="en-US" sz="2000" dirty="0" err="1"/>
              <a:t>umumnya</a:t>
            </a:r>
            <a:r>
              <a:rPr lang="en-US" sz="2000" dirty="0"/>
              <a:t> </a:t>
            </a: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dirancang</a:t>
            </a:r>
            <a:r>
              <a:rPr lang="en-US" sz="2000" dirty="0"/>
              <a:t> dan </a:t>
            </a:r>
            <a:r>
              <a:rPr lang="en-US" sz="2000" dirty="0" err="1"/>
              <a:t>diimplementasikan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melindungi</a:t>
            </a:r>
            <a:r>
              <a:rPr lang="en-US" sz="2000" dirty="0"/>
              <a:t> </a:t>
            </a:r>
            <a:r>
              <a:rPr lang="en-US" sz="2000" dirty="0" err="1"/>
              <a:t>aset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. </a:t>
            </a:r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adalah </a:t>
            </a:r>
            <a:r>
              <a:rPr lang="en-US" sz="2000" dirty="0" err="1"/>
              <a:t>dikuncinya</a:t>
            </a:r>
            <a:r>
              <a:rPr lang="en-US" sz="2000" dirty="0"/>
              <a:t> </a:t>
            </a:r>
            <a:r>
              <a:rPr lang="en-US" sz="2000" dirty="0" err="1"/>
              <a:t>pintu</a:t>
            </a:r>
            <a:r>
              <a:rPr lang="en-US" sz="2000" dirty="0"/>
              <a:t> </a:t>
            </a:r>
            <a:r>
              <a:rPr lang="en-US" sz="2000" dirty="0" err="1"/>
              <a:t>gudang</a:t>
            </a:r>
            <a:r>
              <a:rPr lang="en-US" sz="2000" dirty="0"/>
              <a:t> </a:t>
            </a:r>
            <a:r>
              <a:rPr lang="en-US" sz="2000" dirty="0" err="1"/>
              <a:t>penyimpanan</a:t>
            </a:r>
            <a:r>
              <a:rPr lang="en-US" sz="2000" dirty="0"/>
              <a:t> </a:t>
            </a:r>
            <a:r>
              <a:rPr lang="en-US" sz="2000" dirty="0" err="1"/>
              <a:t>barang</a:t>
            </a:r>
            <a:r>
              <a:rPr lang="en-US" sz="2000" dirty="0"/>
              <a:t>, </a:t>
            </a:r>
            <a:r>
              <a:rPr lang="en-US" sz="2000" dirty="0" err="1"/>
              <a:t>direkrutnya</a:t>
            </a:r>
            <a:r>
              <a:rPr lang="en-US" sz="2000" dirty="0"/>
              <a:t> </a:t>
            </a:r>
            <a:r>
              <a:rPr lang="en-US" sz="2000" dirty="0" err="1"/>
              <a:t>satpam</a:t>
            </a:r>
            <a:r>
              <a:rPr lang="en-US" sz="2000" dirty="0"/>
              <a:t>, </a:t>
            </a:r>
            <a:r>
              <a:rPr lang="en-US" sz="2000" dirty="0" err="1"/>
              <a:t>digunakannya</a:t>
            </a:r>
            <a:r>
              <a:rPr lang="en-US" sz="2000" dirty="0"/>
              <a:t> password </a:t>
            </a:r>
            <a:r>
              <a:rPr lang="en-US" sz="2000" dirty="0" err="1"/>
              <a:t>komputer</a:t>
            </a:r>
            <a:r>
              <a:rPr lang="en-US" sz="2000" dirty="0"/>
              <a:t>, </a:t>
            </a:r>
            <a:r>
              <a:rPr lang="en-US" sz="2000" dirty="0" err="1"/>
              <a:t>dibangunnya</a:t>
            </a:r>
            <a:r>
              <a:rPr lang="en-US" sz="2000" dirty="0"/>
              <a:t> </a:t>
            </a:r>
            <a:r>
              <a:rPr lang="en-US" sz="2000" dirty="0" err="1"/>
              <a:t>pagar</a:t>
            </a:r>
            <a:r>
              <a:rPr lang="en-US" sz="2000" dirty="0"/>
              <a:t>, </a:t>
            </a:r>
            <a:r>
              <a:rPr lang="en-US" sz="2000" dirty="0" err="1"/>
              <a:t>ditempatkannya</a:t>
            </a:r>
            <a:r>
              <a:rPr lang="en-US" sz="2000" dirty="0"/>
              <a:t> </a:t>
            </a:r>
            <a:r>
              <a:rPr lang="en-US" sz="2000" dirty="0" err="1"/>
              <a:t>aset</a:t>
            </a:r>
            <a:r>
              <a:rPr lang="en-US" sz="2000" dirty="0"/>
              <a:t> </a:t>
            </a:r>
            <a:r>
              <a:rPr lang="en-US" sz="2000" dirty="0" err="1"/>
              <a:t>berharga</a:t>
            </a:r>
            <a:r>
              <a:rPr lang="en-US" sz="2000" dirty="0"/>
              <a:t> pada </a:t>
            </a:r>
            <a:r>
              <a:rPr lang="en-US" sz="2000" dirty="0" err="1"/>
              <a:t>tempat</a:t>
            </a:r>
            <a:r>
              <a:rPr lang="en-US" sz="2000" dirty="0"/>
              <a:t>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mudah</a:t>
            </a:r>
            <a:r>
              <a:rPr lang="en-US" sz="2000" dirty="0"/>
              <a:t> </a:t>
            </a:r>
            <a:r>
              <a:rPr lang="en-US" sz="2000" dirty="0" err="1"/>
              <a:t>diakses</a:t>
            </a:r>
            <a:r>
              <a:rPr lang="en-US" sz="2000" dirty="0"/>
              <a:t> orang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berhak</a:t>
            </a:r>
            <a:r>
              <a:rPr lang="en-US" sz="2000" dirty="0"/>
              <a:t>/</a:t>
            </a:r>
            <a:r>
              <a:rPr lang="en-US" sz="2000" dirty="0" err="1"/>
              <a:t>berwenang</a:t>
            </a:r>
            <a:r>
              <a:rPr lang="en-US" sz="2000" dirty="0"/>
              <a:t>.</a:t>
            </a:r>
          </a:p>
          <a:p>
            <a:pPr marL="0" indent="0" eaLnBrk="1" hangingPunct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0658603"/>
      </p:ext>
    </p:extLst>
  </p:cSld>
  <p:clrMapOvr>
    <a:masterClrMapping/>
  </p:clrMapOvr>
  <p:transition spd="slow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277305"/>
            <a:ext cx="7056784" cy="1143000"/>
          </a:xfrm>
        </p:spPr>
        <p:txBody>
          <a:bodyPr/>
          <a:lstStyle/>
          <a:p>
            <a:pPr eaLnBrk="1" hangingPunct="1"/>
            <a:r>
              <a:rPr lang="en-US" dirty="0"/>
              <a:t> </a:t>
            </a:r>
            <a:r>
              <a:rPr lang="en-US" sz="3200" dirty="0" err="1"/>
              <a:t>Tujuan</a:t>
            </a:r>
            <a:r>
              <a:rPr lang="en-US" sz="3200" dirty="0"/>
              <a:t> </a:t>
            </a:r>
            <a:r>
              <a:rPr lang="en-US" sz="3200" dirty="0" err="1"/>
              <a:t>Perancangan</a:t>
            </a:r>
            <a:r>
              <a:rPr lang="en-US" sz="3200" dirty="0"/>
              <a:t> </a:t>
            </a: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Pengendalian</a:t>
            </a:r>
            <a:r>
              <a:rPr lang="en-US" sz="3200" dirty="0"/>
              <a:t> </a:t>
            </a:r>
            <a:r>
              <a:rPr lang="en-US" sz="3200" dirty="0" err="1"/>
              <a:t>Manejemen</a:t>
            </a:r>
            <a:endParaRPr lang="en-US" sz="32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79513" y="1556792"/>
            <a:ext cx="8496943" cy="4896396"/>
          </a:xfrm>
        </p:spPr>
        <p:txBody>
          <a:bodyPr/>
          <a:lstStyle/>
          <a:p>
            <a:pPr marL="0" indent="0" eaLnBrk="1" hangingPunct="1"/>
            <a:r>
              <a:rPr lang="en-US" sz="2400" dirty="0"/>
              <a:t>D. </a:t>
            </a:r>
            <a:r>
              <a:rPr lang="en-US" sz="2400" dirty="0" err="1"/>
              <a:t>Pencapaian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yang </a:t>
            </a:r>
            <a:r>
              <a:rPr lang="en-US" sz="2400" dirty="0" err="1"/>
              <a:t>ekonomis</a:t>
            </a:r>
            <a:r>
              <a:rPr lang="en-US" sz="2400" dirty="0"/>
              <a:t> dan </a:t>
            </a:r>
            <a:r>
              <a:rPr lang="en-US" sz="2400" dirty="0" err="1"/>
              <a:t>efisien</a:t>
            </a:r>
            <a:endParaRPr lang="en-US" sz="2400" dirty="0"/>
          </a:p>
          <a:p>
            <a:pPr marL="0" indent="0" algn="just" eaLnBrk="1" hangingPunct="1"/>
            <a:r>
              <a:rPr lang="en-US" sz="2400" dirty="0" err="1"/>
              <a:t>Realita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terbatas</a:t>
            </a:r>
            <a:r>
              <a:rPr lang="en-US" sz="2400" dirty="0"/>
              <a:t> </a:t>
            </a:r>
            <a:r>
              <a:rPr lang="en-US" sz="2400" dirty="0" err="1"/>
              <a:t>mendorong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menerapkan</a:t>
            </a:r>
            <a:r>
              <a:rPr lang="en-US" sz="2400" dirty="0"/>
              <a:t> </a:t>
            </a:r>
            <a:r>
              <a:rPr lang="en-US" sz="2400" dirty="0" err="1"/>
              <a:t>prinsip</a:t>
            </a:r>
            <a:r>
              <a:rPr lang="en-US" sz="2400" dirty="0"/>
              <a:t> </a:t>
            </a:r>
            <a:r>
              <a:rPr lang="en-US" sz="2400" dirty="0" err="1"/>
              <a:t>ekonomis</a:t>
            </a:r>
            <a:r>
              <a:rPr lang="en-US" sz="2400" dirty="0"/>
              <a:t> dan </a:t>
            </a:r>
            <a:r>
              <a:rPr lang="en-US" sz="2400" dirty="0" err="1"/>
              <a:t>efisiensi</a:t>
            </a:r>
            <a:r>
              <a:rPr lang="en-US" sz="2400" dirty="0"/>
              <a:t>. </a:t>
            </a:r>
            <a:r>
              <a:rPr lang="en-US" sz="2400" dirty="0" err="1"/>
              <a:t>Prinsip</a:t>
            </a:r>
            <a:r>
              <a:rPr lang="en-US" sz="2400" dirty="0"/>
              <a:t> yang </a:t>
            </a:r>
            <a:r>
              <a:rPr lang="en-US" sz="2400" dirty="0" err="1"/>
              <a:t>diterapkan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adalah </a:t>
            </a:r>
            <a:r>
              <a:rPr lang="en-US" sz="2400" dirty="0" err="1"/>
              <a:t>memperoleh</a:t>
            </a:r>
            <a:r>
              <a:rPr lang="en-US" sz="2400" dirty="0"/>
              <a:t> </a:t>
            </a:r>
            <a:r>
              <a:rPr lang="en-US" sz="2400" dirty="0" err="1"/>
              <a:t>keluaran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yang </a:t>
            </a:r>
            <a:r>
              <a:rPr lang="en-US" sz="2400" dirty="0" err="1"/>
              <a:t>maksimal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pengeluaran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yang minimal. </a:t>
            </a:r>
            <a:r>
              <a:rPr lang="en-US" sz="2400" dirty="0" err="1"/>
              <a:t>Standar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seharusnya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kriteria</a:t>
            </a:r>
            <a:r>
              <a:rPr lang="en-US" sz="2400" dirty="0"/>
              <a:t> </a:t>
            </a:r>
            <a:r>
              <a:rPr lang="en-US" sz="2400" dirty="0" err="1"/>
              <a:t>pengukuran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menilai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keekonomisan</a:t>
            </a:r>
            <a:r>
              <a:rPr lang="en-US" sz="2400" dirty="0"/>
              <a:t> dan </a:t>
            </a:r>
            <a:r>
              <a:rPr lang="en-US" sz="2400" dirty="0" err="1"/>
              <a:t>efisiensi</a:t>
            </a:r>
            <a:r>
              <a:rPr lang="en-US" sz="2400" dirty="0"/>
              <a:t>. </a:t>
            </a:r>
            <a:r>
              <a:rPr lang="en-US" sz="2400" dirty="0" err="1"/>
              <a:t>Dalam</a:t>
            </a:r>
            <a:r>
              <a:rPr lang="en-US" sz="2400" dirty="0"/>
              <a:t> dunia </a:t>
            </a:r>
            <a:r>
              <a:rPr lang="en-US" sz="2400" dirty="0" err="1"/>
              <a:t>bisnis</a:t>
            </a:r>
            <a:r>
              <a:rPr lang="en-US" sz="2400" dirty="0"/>
              <a:t>, </a:t>
            </a:r>
            <a:r>
              <a:rPr lang="en-US" sz="2400" dirty="0" err="1"/>
              <a:t>kriteria</a:t>
            </a:r>
            <a:r>
              <a:rPr lang="en-US" sz="2400" dirty="0"/>
              <a:t> </a:t>
            </a:r>
            <a:r>
              <a:rPr lang="en-US" sz="2400" dirty="0" err="1"/>
              <a:t>penilaian</a:t>
            </a:r>
            <a:r>
              <a:rPr lang="en-US" sz="2400" dirty="0"/>
              <a:t> </a:t>
            </a:r>
            <a:r>
              <a:rPr lang="en-US" sz="2400" dirty="0" err="1"/>
              <a:t>kehematan</a:t>
            </a:r>
            <a:r>
              <a:rPr lang="en-US" sz="2400" dirty="0"/>
              <a:t> dan </a:t>
            </a:r>
            <a:r>
              <a:rPr lang="en-US" sz="2400" dirty="0" err="1"/>
              <a:t>efisiensi</a:t>
            </a:r>
            <a:r>
              <a:rPr lang="en-US" sz="2400" dirty="0"/>
              <a:t> </a:t>
            </a:r>
            <a:r>
              <a:rPr lang="en-US" sz="2400" dirty="0" err="1"/>
              <a:t>tercermin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laporan</a:t>
            </a:r>
            <a:r>
              <a:rPr lang="en-US" sz="2400" dirty="0"/>
              <a:t> </a:t>
            </a:r>
            <a:r>
              <a:rPr lang="en-US" sz="2400" dirty="0" err="1"/>
              <a:t>keuangannya</a:t>
            </a:r>
            <a:r>
              <a:rPr lang="en-US" sz="2400" dirty="0"/>
              <a:t>.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demikian</a:t>
            </a:r>
            <a:r>
              <a:rPr lang="en-US" sz="2400" dirty="0"/>
              <a:t>,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nirlaba</a:t>
            </a:r>
            <a:r>
              <a:rPr lang="en-US" sz="2400" dirty="0"/>
              <a:t>, </a:t>
            </a:r>
            <a:r>
              <a:rPr lang="en-US" sz="2400" dirty="0" err="1"/>
              <a:t>termasuk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, </a:t>
            </a:r>
            <a:r>
              <a:rPr lang="en-US" sz="2400" dirty="0" err="1"/>
              <a:t>kriteria</a:t>
            </a:r>
            <a:r>
              <a:rPr lang="en-US" sz="2400" dirty="0"/>
              <a:t> </a:t>
            </a:r>
            <a:r>
              <a:rPr lang="en-US" sz="2400" dirty="0" err="1"/>
              <a:t>penilaian</a:t>
            </a:r>
            <a:r>
              <a:rPr lang="en-US" sz="2400" dirty="0"/>
              <a:t> </a:t>
            </a:r>
            <a:r>
              <a:rPr lang="en-US" sz="2400" dirty="0" err="1"/>
              <a:t>dituangkan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indikator</a:t>
            </a:r>
            <a:r>
              <a:rPr lang="en-US" sz="2400" dirty="0"/>
              <a:t> </a:t>
            </a:r>
            <a:r>
              <a:rPr lang="en-US" sz="2400" dirty="0" err="1"/>
              <a:t>keberhasilan</a:t>
            </a:r>
            <a:r>
              <a:rPr lang="en-US" sz="2400" dirty="0"/>
              <a:t> </a:t>
            </a:r>
            <a:r>
              <a:rPr lang="en-US" sz="2400" dirty="0" err="1"/>
              <a:t>kinerja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0923764"/>
      </p:ext>
    </p:extLst>
  </p:cSld>
  <p:clrMapOvr>
    <a:masterClrMapping/>
  </p:clrMapOvr>
  <p:transition spd="slow">
    <p:wheel spokes="8"/>
  </p:transition>
</p:sld>
</file>

<file path=ppt/theme/_rels/theme7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Arial Unicode MS"/>
        <a:cs typeface="Arial Unicode MS"/>
      </a:majorFont>
      <a:minorFont>
        <a:latin typeface="Verdana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Arial Unicode MS"/>
        <a:cs typeface="Arial Unicode MS"/>
      </a:majorFont>
      <a:minorFont>
        <a:latin typeface="Verdana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Arial Unicode MS"/>
        <a:cs typeface="Arial Unicode MS"/>
      </a:majorFont>
      <a:minorFont>
        <a:latin typeface="Verdana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Arial Unicode MS"/>
        <a:cs typeface="Arial Unicode MS"/>
      </a:majorFont>
      <a:minorFont>
        <a:latin typeface="Verdana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lmu Ekonomi dan Prinsip ekonomi 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Arial Unicode MS"/>
        <a:cs typeface="Arial Unicode MS"/>
      </a:majorFont>
      <a:minorFont>
        <a:latin typeface="Verdana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Arial Unicode MS"/>
        <a:cs typeface="Arial Unicode MS"/>
      </a:majorFont>
      <a:minorFont>
        <a:latin typeface="Verdana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5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6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6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7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265</TotalTime>
  <Words>1148</Words>
  <Application>Microsoft Office PowerPoint</Application>
  <PresentationFormat>On-screen Show (4:3)</PresentationFormat>
  <Paragraphs>104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80</vt:i4>
      </vt:variant>
      <vt:variant>
        <vt:lpstr>Slide Titles</vt:lpstr>
      </vt:variant>
      <vt:variant>
        <vt:i4>20</vt:i4>
      </vt:variant>
    </vt:vector>
  </HeadingPairs>
  <TitlesOfParts>
    <vt:vector size="112" baseType="lpstr">
      <vt:lpstr>MS PGothic</vt:lpstr>
      <vt:lpstr>Apple Chancery</vt:lpstr>
      <vt:lpstr>Arial</vt:lpstr>
      <vt:lpstr>Arial Narrow</vt:lpstr>
      <vt:lpstr>Book Antiqua</vt:lpstr>
      <vt:lpstr>Calibri</vt:lpstr>
      <vt:lpstr>Lucida Sans</vt:lpstr>
      <vt:lpstr>Times New Roman</vt:lpstr>
      <vt:lpstr>Verdana</vt:lpstr>
      <vt:lpstr>Wingdings</vt:lpstr>
      <vt:lpstr>Wingdings 2</vt:lpstr>
      <vt:lpstr>Wingdings 3</vt:lpstr>
      <vt:lpstr>2_Office Theme</vt:lpstr>
      <vt:lpstr>Ilmu Ekonomi dan Prinsip ekonomi </vt:lpstr>
      <vt:lpstr>Office Theme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30_Office Theme</vt:lpstr>
      <vt:lpstr>31_Office Theme</vt:lpstr>
      <vt:lpstr>32_Office Theme</vt:lpstr>
      <vt:lpstr>33_Office Theme</vt:lpstr>
      <vt:lpstr>34_Office Theme</vt:lpstr>
      <vt:lpstr>35_Office Theme</vt:lpstr>
      <vt:lpstr>36_Office Theme</vt:lpstr>
      <vt:lpstr>37_Office Theme</vt:lpstr>
      <vt:lpstr>38_Office Theme</vt:lpstr>
      <vt:lpstr>39_Office Theme</vt:lpstr>
      <vt:lpstr>40_Office Theme</vt:lpstr>
      <vt:lpstr>41_Office Theme</vt:lpstr>
      <vt:lpstr>42_Office Theme</vt:lpstr>
      <vt:lpstr>43_Office Theme</vt:lpstr>
      <vt:lpstr>44_Office Theme</vt:lpstr>
      <vt:lpstr>45_Office Theme</vt:lpstr>
      <vt:lpstr>46_Office Theme</vt:lpstr>
      <vt:lpstr>47_Office Theme</vt:lpstr>
      <vt:lpstr>48_Office Theme</vt:lpstr>
      <vt:lpstr>49_Office Theme</vt:lpstr>
      <vt:lpstr>50_Office Theme</vt:lpstr>
      <vt:lpstr>51_Office Theme</vt:lpstr>
      <vt:lpstr>52_Office Theme</vt:lpstr>
      <vt:lpstr>53_Office Theme</vt:lpstr>
      <vt:lpstr>54_Office Theme</vt:lpstr>
      <vt:lpstr>55_Office Theme</vt:lpstr>
      <vt:lpstr>56_Office Theme</vt:lpstr>
      <vt:lpstr>57_Office Theme</vt:lpstr>
      <vt:lpstr>58_Office Theme</vt:lpstr>
      <vt:lpstr>59_Office Theme</vt:lpstr>
      <vt:lpstr>60_Office Theme</vt:lpstr>
      <vt:lpstr>61_Office Theme</vt:lpstr>
      <vt:lpstr>62_Office Theme</vt:lpstr>
      <vt:lpstr>63_Office Theme</vt:lpstr>
      <vt:lpstr>64_Office Theme</vt:lpstr>
      <vt:lpstr>65_Office Theme</vt:lpstr>
      <vt:lpstr>66_Office Theme</vt:lpstr>
      <vt:lpstr>67_Office Theme</vt:lpstr>
      <vt:lpstr>68_Office Theme</vt:lpstr>
      <vt:lpstr>69_Office Theme</vt:lpstr>
      <vt:lpstr>70_Office Theme</vt:lpstr>
      <vt:lpstr>71_Office Theme</vt:lpstr>
      <vt:lpstr>72_Office Theme</vt:lpstr>
      <vt:lpstr>73_Office Theme</vt:lpstr>
      <vt:lpstr>74_Office Theme</vt:lpstr>
      <vt:lpstr>75_Office Theme</vt:lpstr>
      <vt:lpstr>76_Office Theme</vt:lpstr>
      <vt:lpstr>Apex</vt:lpstr>
      <vt:lpstr>77_Office Theme</vt:lpstr>
      <vt:lpstr>Hakikat Sistem Pengendalian Manajemen</vt:lpstr>
      <vt:lpstr>PowerPoint Presentation</vt:lpstr>
      <vt:lpstr>CAPAIAN PEMBELAJARAN </vt:lpstr>
      <vt:lpstr>Pesan Hikmah </vt:lpstr>
      <vt:lpstr>Sistem</vt:lpstr>
      <vt:lpstr>Sistem Pengendalian Manajemen </vt:lpstr>
      <vt:lpstr> Tujuan Perancangan Sistem Pengendalian Manejemen</vt:lpstr>
      <vt:lpstr> Tujuan Perancangan Sistem Pengendalian Manejemen</vt:lpstr>
      <vt:lpstr> Tujuan Perancangan Sistem Pengendalian Manejemen</vt:lpstr>
      <vt:lpstr>Elemen Sistem Pengendalian</vt:lpstr>
      <vt:lpstr>Batas –batas Pengendalian Manajemen </vt:lpstr>
      <vt:lpstr>Pengendalian Manajemen</vt:lpstr>
      <vt:lpstr>Pengendalian Manajemen </vt:lpstr>
      <vt:lpstr>Pengendalian Manajemen : Keselarasan Tujuan</vt:lpstr>
      <vt:lpstr>Pengendalian Manajemen : Perangkat Bagi Penerapan Strategi</vt:lpstr>
      <vt:lpstr>Mekanisme Penerapan Strategi</vt:lpstr>
      <vt:lpstr>Perumusan Strategi </vt:lpstr>
      <vt:lpstr>Pengendalian Tugas </vt:lpstr>
      <vt:lpstr>Pengendalian Tugas </vt:lpstr>
      <vt:lpstr>Dampak Internet thd Pengendalian Manajemen</vt:lpstr>
    </vt:vector>
  </TitlesOfParts>
  <Company>Student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Hakikat Sistem Pengendalian Manajemen</dc:title>
  <dc:creator>User</dc:creator>
  <cp:lastModifiedBy>LENOVO C340</cp:lastModifiedBy>
  <cp:revision>36</cp:revision>
  <dcterms:created xsi:type="dcterms:W3CDTF">2009-02-09T21:42:20Z</dcterms:created>
  <dcterms:modified xsi:type="dcterms:W3CDTF">2021-02-26T16:59:11Z</dcterms:modified>
</cp:coreProperties>
</file>