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dirty="0" smtClean="0"/>
              <a:t>PRESENT TENSE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d-ID" dirty="0" smtClean="0"/>
              <a:t>MEETING 2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24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Present Tense vs. Present Continuous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Present Tense</a:t>
            </a:r>
            <a:r>
              <a:rPr lang="id-ID" dirty="0" smtClean="0">
                <a:sym typeface="Wingdings" panose="05000000000000000000" pitchFamily="2" charset="2"/>
              </a:rPr>
              <a:t> rutinitas/kebiasaan: every..., usually, often, never, always</a:t>
            </a:r>
          </a:p>
          <a:p>
            <a:pPr marL="0" indent="0">
              <a:buNone/>
            </a:pPr>
            <a:r>
              <a:rPr lang="id-ID" dirty="0" smtClean="0">
                <a:sym typeface="Wingdings" panose="05000000000000000000" pitchFamily="2" charset="2"/>
              </a:rPr>
              <a:t>Present continuous sedang berlangsung: right now, at the moment, now</a:t>
            </a:r>
          </a:p>
          <a:p>
            <a:pPr marL="0" indent="0">
              <a:buNone/>
            </a:pPr>
            <a:endParaRPr lang="id-ID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d-ID" dirty="0" smtClean="0">
                <a:sym typeface="Wingdings" panose="05000000000000000000" pitchFamily="2" charset="2"/>
              </a:rPr>
              <a:t>I study English.</a:t>
            </a:r>
          </a:p>
          <a:p>
            <a:pPr marL="0" indent="0">
              <a:buNone/>
            </a:pPr>
            <a:r>
              <a:rPr lang="id-ID" dirty="0" smtClean="0">
                <a:sym typeface="Wingdings" panose="05000000000000000000" pitchFamily="2" charset="2"/>
              </a:rPr>
              <a:t>I am studying English.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07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ast Tense - Be (examples, videos)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4" t="17516" r="9045" b="1931"/>
          <a:stretch/>
        </p:blipFill>
        <p:spPr bwMode="auto">
          <a:xfrm>
            <a:off x="77272" y="953037"/>
            <a:ext cx="6390303" cy="590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3043907" y="0"/>
            <a:ext cx="5743575" cy="9525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id-ID" sz="3200" kern="1200" dirty="0">
                <a:solidFill>
                  <a:srgbClr val="FFFF00"/>
                </a:solidFill>
                <a:effectLst/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Be (Kata bantu)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6467575" y="476250"/>
            <a:ext cx="5701030" cy="5628005"/>
          </a:xfrm>
          <a:prstGeom prst="wedgeEllipseCallout">
            <a:avLst>
              <a:gd name="adj1" fmla="val -50020"/>
              <a:gd name="adj2" fmla="val 5872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id-ID" sz="2400" b="1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CC0099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 To be past: untuk menyatakan sifat yang dulu dimiliki, tapi tidak dimasa sekarang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e.g.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id-ID" sz="2400" u="sng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lazy. (</a:t>
            </a:r>
            <a:r>
              <a:rPr lang="id-ID" sz="2400" i="1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Mereka dulu malas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id-ID" sz="2400" u="sng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skinny. (</a:t>
            </a:r>
            <a:r>
              <a:rPr lang="id-ID" sz="2400" i="1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 dulu terlalu kurus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CC0099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 To be present: untuk menyatakan sifat yang dimiliki dari dulu hingga sekarang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e.g.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d-ID" sz="2400" u="sng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beautiful. (saya cantik)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id-ID" sz="2400" u="sng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id-ID" sz="240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dilligent. (kami rajin)</a:t>
            </a:r>
            <a:endParaRPr lang="id-ID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" y="811369"/>
            <a:ext cx="8930943" cy="604663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562896" y="-1"/>
            <a:ext cx="6259132" cy="81136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rgbClr val="FFFF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KATA KERJA</a:t>
            </a:r>
            <a:endParaRPr lang="id-ID" sz="3600" b="1" dirty="0">
              <a:solidFill>
                <a:srgbClr val="FFFF00"/>
              </a:solidFill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33974" y="90152"/>
            <a:ext cx="3158026" cy="67678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002060"/>
                </a:solidFill>
              </a:rPr>
              <a:t>Dalam membuat kalimat dalam Bahasa Inggris, kalian harus memperhatikan </a:t>
            </a:r>
            <a:r>
              <a:rPr lang="id-ID" b="1" dirty="0" smtClean="0">
                <a:solidFill>
                  <a:srgbClr val="FF0000"/>
                </a:solidFill>
              </a:rPr>
              <a:t>kata yang datang setelah subject</a:t>
            </a:r>
            <a:r>
              <a:rPr lang="id-ID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id-ID" dirty="0" smtClean="0">
                <a:solidFill>
                  <a:srgbClr val="002060"/>
                </a:solidFill>
              </a:rPr>
              <a:t>Kalau kalian ingin memasangkan </a:t>
            </a:r>
            <a:r>
              <a:rPr lang="id-ID" u="sng" dirty="0" smtClean="0">
                <a:solidFill>
                  <a:srgbClr val="FFFF00"/>
                </a:solidFill>
              </a:rPr>
              <a:t>subject</a:t>
            </a:r>
            <a:r>
              <a:rPr lang="id-ID" dirty="0" smtClean="0">
                <a:solidFill>
                  <a:srgbClr val="002060"/>
                </a:solidFill>
              </a:rPr>
              <a:t> dengan </a:t>
            </a:r>
            <a:r>
              <a:rPr lang="id-ID" u="sng" dirty="0" smtClean="0">
                <a:solidFill>
                  <a:srgbClr val="FFFF00"/>
                </a:solidFill>
              </a:rPr>
              <a:t>kata sifat</a:t>
            </a:r>
            <a:r>
              <a:rPr lang="id-ID" dirty="0" smtClean="0">
                <a:solidFill>
                  <a:srgbClr val="002060"/>
                </a:solidFill>
              </a:rPr>
              <a:t>, maka gunakan </a:t>
            </a:r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to be </a:t>
            </a:r>
            <a:r>
              <a:rPr lang="id-ID" dirty="0" smtClean="0">
                <a:solidFill>
                  <a:srgbClr val="002060"/>
                </a:solidFill>
              </a:rPr>
              <a:t>setelah subject.</a:t>
            </a:r>
          </a:p>
          <a:p>
            <a:pPr algn="ctr"/>
            <a:r>
              <a:rPr lang="id-ID" dirty="0" smtClean="0">
                <a:solidFill>
                  <a:srgbClr val="002060"/>
                </a:solidFill>
              </a:rPr>
              <a:t>Namun jika kalian ingin memasangkan </a:t>
            </a:r>
            <a:r>
              <a:rPr lang="id-ID" u="sng" dirty="0" smtClean="0">
                <a:solidFill>
                  <a:srgbClr val="FFFF00"/>
                </a:solidFill>
              </a:rPr>
              <a:t>subject</a:t>
            </a:r>
            <a:r>
              <a:rPr lang="id-ID" u="sng" dirty="0" smtClean="0">
                <a:solidFill>
                  <a:srgbClr val="002060"/>
                </a:solidFill>
              </a:rPr>
              <a:t> </a:t>
            </a:r>
            <a:r>
              <a:rPr lang="id-ID" dirty="0" smtClean="0">
                <a:solidFill>
                  <a:srgbClr val="002060"/>
                </a:solidFill>
              </a:rPr>
              <a:t>dengan </a:t>
            </a:r>
            <a:r>
              <a:rPr lang="id-ID" u="sng" dirty="0" smtClean="0">
                <a:solidFill>
                  <a:srgbClr val="FFFF00"/>
                </a:solidFill>
              </a:rPr>
              <a:t>kata kerja</a:t>
            </a:r>
            <a:r>
              <a:rPr lang="id-ID" dirty="0" smtClean="0">
                <a:solidFill>
                  <a:srgbClr val="002060"/>
                </a:solidFill>
              </a:rPr>
              <a:t>, maka perhatikan penambahan </a:t>
            </a:r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s/es</a:t>
            </a:r>
            <a:r>
              <a:rPr lang="id-ID" dirty="0" smtClean="0">
                <a:solidFill>
                  <a:srgbClr val="002060"/>
                </a:solidFill>
              </a:rPr>
              <a:t> pada akhir kata kerja (sesuai dengan subject)*.</a:t>
            </a:r>
          </a:p>
          <a:p>
            <a:pPr algn="ctr"/>
            <a:endParaRPr lang="id-ID" dirty="0">
              <a:solidFill>
                <a:srgbClr val="002060"/>
              </a:solidFill>
            </a:endParaRPr>
          </a:p>
          <a:p>
            <a:pPr algn="ctr"/>
            <a:r>
              <a:rPr lang="id-ID" dirty="0" smtClean="0">
                <a:solidFill>
                  <a:srgbClr val="002060"/>
                </a:solidFill>
              </a:rPr>
              <a:t>*penambahan s/es hanya berlaku untuk present tense</a:t>
            </a:r>
          </a:p>
        </p:txBody>
      </p:sp>
    </p:spTree>
    <p:extLst>
      <p:ext uri="{BB962C8B-B14F-4D97-AF65-F5344CB8AC3E}">
        <p14:creationId xmlns:p14="http://schemas.microsoft.com/office/powerpoint/2010/main" val="261234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9894" y="376986"/>
            <a:ext cx="8911687" cy="1280890"/>
          </a:xfrm>
        </p:spPr>
        <p:txBody>
          <a:bodyPr/>
          <a:lstStyle/>
          <a:p>
            <a:r>
              <a:rPr lang="id-ID" dirty="0" smtClean="0"/>
              <a:t>Samples: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099" y="1017431"/>
            <a:ext cx="1034551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i="1" dirty="0" smtClean="0"/>
              <a:t>Mereka memasak setiap hari.</a:t>
            </a:r>
          </a:p>
          <a:p>
            <a:pPr marL="0" indent="0">
              <a:buNone/>
            </a:pPr>
            <a:r>
              <a:rPr lang="id-ID" dirty="0" smtClean="0"/>
              <a:t>They cook everyday.</a:t>
            </a:r>
            <a:endParaRPr lang="id-ID" dirty="0"/>
          </a:p>
          <a:p>
            <a:pPr marL="0" indent="0">
              <a:buNone/>
            </a:pPr>
            <a:r>
              <a:rPr lang="id-ID" i="1" dirty="0" smtClean="0"/>
              <a:t>Ibu memasak setiap hari.</a:t>
            </a:r>
          </a:p>
          <a:p>
            <a:pPr marL="0" indent="0">
              <a:buNone/>
            </a:pPr>
            <a:r>
              <a:rPr lang="id-ID" dirty="0" smtClean="0"/>
              <a:t>Mom (she) cooks everyday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He studies every night.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Saya tidak datang ke kampus setiap Sabtu.</a:t>
            </a:r>
          </a:p>
          <a:p>
            <a:pPr marL="0" indent="0">
              <a:buNone/>
            </a:pPr>
            <a:r>
              <a:rPr lang="id-ID" dirty="0" smtClean="0"/>
              <a:t>I do not (do/does) come to campus every Saturday.</a:t>
            </a:r>
          </a:p>
          <a:p>
            <a:pPr marL="0" indent="0">
              <a:buNone/>
            </a:pPr>
            <a:r>
              <a:rPr lang="id-ID" dirty="0" smtClean="0"/>
              <a:t>do i come to campus everyday?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Saya tidak malas.</a:t>
            </a:r>
          </a:p>
          <a:p>
            <a:pPr marL="0" indent="0">
              <a:buNone/>
            </a:pPr>
            <a:r>
              <a:rPr lang="id-ID" dirty="0" smtClean="0"/>
              <a:t>i am not (to be) lazy</a:t>
            </a:r>
          </a:p>
          <a:p>
            <a:pPr marL="0" indent="0">
              <a:buNone/>
            </a:pPr>
            <a:r>
              <a:rPr lang="id-ID" dirty="0" smtClean="0"/>
              <a:t>am i lazy?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898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370</TotalTime>
  <Words>261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BatangChe</vt:lpstr>
      <vt:lpstr>Arial</vt:lpstr>
      <vt:lpstr>Arial Narrow</vt:lpstr>
      <vt:lpstr>Arial Rounded MT Bold</vt:lpstr>
      <vt:lpstr>Century Gothic</vt:lpstr>
      <vt:lpstr>Times New Roman</vt:lpstr>
      <vt:lpstr>Wingdings</vt:lpstr>
      <vt:lpstr>Wingdings 3</vt:lpstr>
      <vt:lpstr>Wisp</vt:lpstr>
      <vt:lpstr>PRESENT TENSE</vt:lpstr>
      <vt:lpstr>Present Tense vs. Present Continuous</vt:lpstr>
      <vt:lpstr>PowerPoint Presentation</vt:lpstr>
      <vt:lpstr>PowerPoint Presentation</vt:lpstr>
      <vt:lpstr>Samples: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TENSE</dc:title>
  <dc:creator>dwinita1991@gmail.com</dc:creator>
  <cp:lastModifiedBy>dwinita1991@gmail.com</cp:lastModifiedBy>
  <cp:revision>12</cp:revision>
  <dcterms:created xsi:type="dcterms:W3CDTF">2020-10-02T22:52:41Z</dcterms:created>
  <dcterms:modified xsi:type="dcterms:W3CDTF">2020-10-03T05:02:53Z</dcterms:modified>
</cp:coreProperties>
</file>