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3"/>
    <p:sldId id="257" r:id="rId4"/>
    <p:sldId id="258" r:id="rId5"/>
    <p:sldId id="280" r:id="rId6"/>
    <p:sldId id="281" r:id="rId7"/>
    <p:sldId id="282" r:id="rId8"/>
    <p:sldId id="283" r:id="rId9"/>
    <p:sldId id="284" r:id="rId10"/>
    <p:sldId id="285" r:id="rId11"/>
    <p:sldId id="286" r:id="rId12"/>
    <p:sldId id="287" r:id="rId13"/>
    <p:sldId id="288" r:id="rId14"/>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278" r:id="rId30"/>
  </p:sldIdLst>
  <p:sldSz cx="9144000" cy="6858000"/>
  <p:notesSz cx="9144000" cy="685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F9829FD-DD90-4EE7-BCD7-4AF299D6F45A}" type="doc">
      <dgm:prSet loTypeId="urn:microsoft.com/office/officeart/2005/8/layout/chevron2" loCatId="process" qsTypeId="urn:microsoft.com/office/officeart/2005/8/quickstyle/simple1" qsCatId="simple" csTypeId="urn:microsoft.com/office/officeart/2005/8/colors/colorful2" csCatId="accent1" phldr="0"/>
      <dgm:spPr/>
      <dgm:t>
        <a:bodyPr/>
        <a:p>
          <a:endParaRPr lang="en-US"/>
        </a:p>
      </dgm:t>
    </dgm:pt>
    <dgm:pt modelId="{FCC504F5-317D-4294-815B-28489BDC5845}">
      <dgm:prSet phldrT="[Text]" phldr="0" custT="0"/>
      <dgm:spPr/>
      <dgm:t>
        <a:bodyPr vert="horz" wrap="square"/>
        <a:p>
          <a:pPr>
            <a:lnSpc>
              <a:spcPct val="100000"/>
            </a:lnSpc>
            <a:spcBef>
              <a:spcPct val="0"/>
            </a:spcBef>
            <a:spcAft>
              <a:spcPct val="35000"/>
            </a:spcAft>
          </a:pPr>
          <a:r>
            <a:rPr lang="en-US"/>
            <a:t>wawancara mendalam (in-depth interview)</a:t>
          </a:r>
          <a:r>
            <a:rPr lang="en-US"/>
            <a:t/>
          </a:r>
          <a:endParaRPr lang="en-US"/>
        </a:p>
      </dgm:t>
    </dgm:pt>
    <dgm:pt modelId="{8F05BE86-1921-41BD-B82E-72272E9475E9}" cxnId="{D6961949-B6F1-4219-BE06-A7307DCB5DA2}" type="parTrans">
      <dgm:prSet/>
      <dgm:spPr/>
      <dgm:t>
        <a:bodyPr/>
        <a:p>
          <a:endParaRPr lang="en-US"/>
        </a:p>
      </dgm:t>
    </dgm:pt>
    <dgm:pt modelId="{67223200-D196-44B3-9DFD-D095DDBC10AB}" cxnId="{D6961949-B6F1-4219-BE06-A7307DCB5DA2}" type="sibTrans">
      <dgm:prSet/>
      <dgm:spPr/>
      <dgm:t>
        <a:bodyPr/>
        <a:p>
          <a:endParaRPr lang="en-US"/>
        </a:p>
      </dgm:t>
    </dgm:pt>
    <dgm:pt modelId="{F3F66F6A-184E-4CBB-A544-AC2BF2A74FC0}">
      <dgm:prSet phldrT="[Text]" phldr="0" custT="0"/>
      <dgm:spPr/>
      <dgm:t>
        <a:bodyPr vert="horz" wrap="square"/>
        <a:p>
          <a:pPr algn="just">
            <a:lnSpc>
              <a:spcPct val="100000"/>
            </a:lnSpc>
            <a:spcBef>
              <a:spcPct val="0"/>
            </a:spcBef>
            <a:spcAft>
              <a:spcPct val="15000"/>
            </a:spcAft>
          </a:pPr>
          <a:r>
            <a:rPr lang="en-US"/>
            <a:t>peneliti menggali informasi secara mendalam dengan cara terlibat langsung dengan kehidupan informan dan bertanya jawab secara bebas tanpa pedoman pertanyaan yang disiapkan sebelumnya sehingga suasananya hidup, dan dilakukan berkali-kali. </a:t>
          </a:r>
          <a:r>
            <a:rPr lang="en-US"/>
            <a:t/>
          </a:r>
          <a:endParaRPr lang="en-US"/>
        </a:p>
      </dgm:t>
    </dgm:pt>
    <dgm:pt modelId="{7A0C70B0-5DAE-45AB-9915-863AC3FA4D2D}" cxnId="{42447E99-06D8-4AA2-8C38-7204A639BAD1}" type="parTrans">
      <dgm:prSet/>
      <dgm:spPr/>
      <dgm:t>
        <a:bodyPr/>
        <a:p>
          <a:endParaRPr lang="en-US"/>
        </a:p>
      </dgm:t>
    </dgm:pt>
    <dgm:pt modelId="{47DD308A-8526-455B-A37F-FEE2CC1C75AF}" cxnId="{42447E99-06D8-4AA2-8C38-7204A639BAD1}" type="sibTrans">
      <dgm:prSet/>
      <dgm:spPr/>
      <dgm:t>
        <a:bodyPr/>
        <a:p>
          <a:endParaRPr lang="en-US"/>
        </a:p>
      </dgm:t>
    </dgm:pt>
    <dgm:pt modelId="{780FAED3-C4BD-4FF1-8B67-8499CCFAE2ED}">
      <dgm:prSet phldrT="[Text]" phldr="0" custT="0"/>
      <dgm:spPr/>
      <dgm:t>
        <a:bodyPr vert="horz" wrap="square"/>
        <a:p>
          <a:pPr>
            <a:lnSpc>
              <a:spcPct val="100000"/>
            </a:lnSpc>
            <a:spcBef>
              <a:spcPct val="0"/>
            </a:spcBef>
            <a:spcAft>
              <a:spcPct val="35000"/>
            </a:spcAft>
          </a:pPr>
          <a:r>
            <a:rPr lang="en-US"/>
            <a:t>wawancara terarah (guided interview)</a:t>
          </a:r>
          <a:r>
            <a:rPr lang="en-US"/>
            <a:t/>
          </a:r>
          <a:endParaRPr lang="en-US"/>
        </a:p>
      </dgm:t>
    </dgm:pt>
    <dgm:pt modelId="{88C57C74-C9C4-46CF-A10B-13A1A1E7714C}" cxnId="{515058DC-09FE-452A-89F6-F9380B3E59F9}" type="parTrans">
      <dgm:prSet/>
      <dgm:spPr/>
      <dgm:t>
        <a:bodyPr/>
        <a:p>
          <a:endParaRPr lang="en-US"/>
        </a:p>
      </dgm:t>
    </dgm:pt>
    <dgm:pt modelId="{34435F2A-D730-405E-99D5-BBC9FB7499FA}" cxnId="{515058DC-09FE-452A-89F6-F9380B3E59F9}" type="sibTrans">
      <dgm:prSet/>
      <dgm:spPr/>
      <dgm:t>
        <a:bodyPr/>
        <a:p>
          <a:endParaRPr lang="en-US"/>
        </a:p>
      </dgm:t>
    </dgm:pt>
    <dgm:pt modelId="{BFB0123B-26A7-426B-9317-AD90430885E8}">
      <dgm:prSet phldr="0" custT="0"/>
      <dgm:spPr/>
      <dgm:t>
        <a:bodyPr vert="horz" wrap="square"/>
        <a:p>
          <a:pPr algn="just">
            <a:lnSpc>
              <a:spcPct val="100000"/>
            </a:lnSpc>
            <a:spcBef>
              <a:spcPct val="0"/>
            </a:spcBef>
            <a:spcAft>
              <a:spcPct val="15000"/>
            </a:spcAft>
          </a:pPr>
          <a:r>
            <a:rPr/>
            <a:t>peneliti menanyakan kepada informan hal-hal yang telah disiapkan sebelumnya. Sering terjadi pewawancara atau peneliti lebih memperhatikan daftar pertanyaan yang diajukan daripada bertatap muka dengan informan, sehingga suasana terasa kaku.</a:t>
          </a:r>
          <a:r>
            <a:rPr/>
            <a:t/>
          </a:r>
          <a:endParaRPr/>
        </a:p>
      </dgm:t>
    </dgm:pt>
    <dgm:pt modelId="{B4A93511-40C6-461A-BC82-3DFFDBEF3343}" cxnId="{5C43BC4D-CA74-4358-8310-99C5AF894E64}" type="parTrans">
      <dgm:prSet/>
      <dgm:spPr/>
    </dgm:pt>
    <dgm:pt modelId="{ECD776DA-E492-46E6-8185-9A344917E319}" cxnId="{5C43BC4D-CA74-4358-8310-99C5AF894E64}" type="sibTrans">
      <dgm:prSet/>
      <dgm:spPr/>
    </dgm:pt>
    <dgm:pt modelId="{7BB0B505-7D43-42E4-8FC0-6C91316CBFEB}" type="pres">
      <dgm:prSet presAssocID="{DF9829FD-DD90-4EE7-BCD7-4AF299D6F45A}" presName="linearFlow" presStyleCnt="0">
        <dgm:presLayoutVars>
          <dgm:dir/>
          <dgm:animLvl val="lvl"/>
          <dgm:resizeHandles val="exact"/>
        </dgm:presLayoutVars>
      </dgm:prSet>
      <dgm:spPr/>
    </dgm:pt>
    <dgm:pt modelId="{97F2BEE4-0E0F-4FCA-A4B0-E20AD8C04C13}" type="pres">
      <dgm:prSet presAssocID="{FCC504F5-317D-4294-815B-28489BDC5845}" presName="composite" presStyleCnt="0"/>
      <dgm:spPr/>
    </dgm:pt>
    <dgm:pt modelId="{A16E3110-57E1-4619-A55C-DCD0DD5CE084}" type="pres">
      <dgm:prSet presAssocID="{FCC504F5-317D-4294-815B-28489BDC5845}" presName="parentText" presStyleLbl="alignNode1" presStyleIdx="0" presStyleCnt="2">
        <dgm:presLayoutVars>
          <dgm:chMax val="1"/>
          <dgm:bulletEnabled val="1"/>
        </dgm:presLayoutVars>
      </dgm:prSet>
      <dgm:spPr/>
    </dgm:pt>
    <dgm:pt modelId="{544D3F38-216B-445A-B1B9-8008AEDB7A9D}" type="pres">
      <dgm:prSet presAssocID="{FCC504F5-317D-4294-815B-28489BDC5845}" presName="descendantText" presStyleLbl="alignAcc1" presStyleIdx="0" presStyleCnt="2">
        <dgm:presLayoutVars>
          <dgm:bulletEnabled val="1"/>
        </dgm:presLayoutVars>
      </dgm:prSet>
      <dgm:spPr/>
    </dgm:pt>
    <dgm:pt modelId="{D3A691E5-F443-4F8D-81BB-9D15C0875E8C}" type="pres">
      <dgm:prSet presAssocID="{67223200-D196-44B3-9DFD-D095DDBC10AB}" presName="sp" presStyleCnt="0"/>
      <dgm:spPr/>
    </dgm:pt>
    <dgm:pt modelId="{D4BECBBB-7CE2-4791-839D-9FE6F36B775D}" type="pres">
      <dgm:prSet presAssocID="{780FAED3-C4BD-4FF1-8B67-8499CCFAE2ED}" presName="composite" presStyleCnt="0"/>
      <dgm:spPr/>
    </dgm:pt>
    <dgm:pt modelId="{722E1094-83C7-45E2-B20F-DB9D09AD94F0}" type="pres">
      <dgm:prSet presAssocID="{780FAED3-C4BD-4FF1-8B67-8499CCFAE2ED}" presName="parentText" presStyleLbl="alignNode1" presStyleIdx="1" presStyleCnt="2">
        <dgm:presLayoutVars>
          <dgm:chMax val="1"/>
          <dgm:bulletEnabled val="1"/>
        </dgm:presLayoutVars>
      </dgm:prSet>
      <dgm:spPr/>
    </dgm:pt>
    <dgm:pt modelId="{AC67BBE6-9B82-4D3D-BF22-48713AF46E9C}" type="pres">
      <dgm:prSet presAssocID="{780FAED3-C4BD-4FF1-8B67-8499CCFAE2ED}" presName="descendantText" presStyleLbl="alignAcc1" presStyleIdx="1" presStyleCnt="2">
        <dgm:presLayoutVars>
          <dgm:bulletEnabled val="1"/>
        </dgm:presLayoutVars>
      </dgm:prSet>
      <dgm:spPr/>
    </dgm:pt>
  </dgm:ptLst>
  <dgm:cxnLst>
    <dgm:cxn modelId="{D6961949-B6F1-4219-BE06-A7307DCB5DA2}" srcId="{DF9829FD-DD90-4EE7-BCD7-4AF299D6F45A}" destId="{FCC504F5-317D-4294-815B-28489BDC5845}" srcOrd="0" destOrd="0" parTransId="{8F05BE86-1921-41BD-B82E-72272E9475E9}" sibTransId="{67223200-D196-44B3-9DFD-D095DDBC10AB}"/>
    <dgm:cxn modelId="{42447E99-06D8-4AA2-8C38-7204A639BAD1}" srcId="{FCC504F5-317D-4294-815B-28489BDC5845}" destId="{F3F66F6A-184E-4CBB-A544-AC2BF2A74FC0}" srcOrd="0" destOrd="0" parTransId="{7A0C70B0-5DAE-45AB-9915-863AC3FA4D2D}" sibTransId="{47DD308A-8526-455B-A37F-FEE2CC1C75AF}"/>
    <dgm:cxn modelId="{515058DC-09FE-452A-89F6-F9380B3E59F9}" srcId="{DF9829FD-DD90-4EE7-BCD7-4AF299D6F45A}" destId="{780FAED3-C4BD-4FF1-8B67-8499CCFAE2ED}" srcOrd="1" destOrd="0" parTransId="{88C57C74-C9C4-46CF-A10B-13A1A1E7714C}" sibTransId="{34435F2A-D730-405E-99D5-BBC9FB7499FA}"/>
    <dgm:cxn modelId="{5C43BC4D-CA74-4358-8310-99C5AF894E64}" srcId="{780FAED3-C4BD-4FF1-8B67-8499CCFAE2ED}" destId="{BFB0123B-26A7-426B-9317-AD90430885E8}" srcOrd="0" destOrd="1" parTransId="{B4A93511-40C6-461A-BC82-3DFFDBEF3343}" sibTransId="{ECD776DA-E492-46E6-8185-9A344917E319}"/>
    <dgm:cxn modelId="{CE982790-D8B6-4C8B-AF43-684A727DBE9A}" type="presOf" srcId="{DF9829FD-DD90-4EE7-BCD7-4AF299D6F45A}" destId="{7BB0B505-7D43-42E4-8FC0-6C91316CBFEB}" srcOrd="0" destOrd="0" presId="urn:microsoft.com/office/officeart/2005/8/layout/chevron2"/>
    <dgm:cxn modelId="{9925CC7E-5937-4392-887D-4287CE0EE022}" type="presParOf" srcId="{7BB0B505-7D43-42E4-8FC0-6C91316CBFEB}" destId="{97F2BEE4-0E0F-4FCA-A4B0-E20AD8C04C13}" srcOrd="0" destOrd="0" presId="urn:microsoft.com/office/officeart/2005/8/layout/chevron2"/>
    <dgm:cxn modelId="{0B2AF66E-93DE-4FD8-8D4F-B45D6710F9FA}" type="presParOf" srcId="{97F2BEE4-0E0F-4FCA-A4B0-E20AD8C04C13}" destId="{A16E3110-57E1-4619-A55C-DCD0DD5CE084}" srcOrd="0" destOrd="0" presId="urn:microsoft.com/office/officeart/2005/8/layout/chevron2"/>
    <dgm:cxn modelId="{61767C28-F8DA-41E8-844C-86C49E894D42}" type="presOf" srcId="{FCC504F5-317D-4294-815B-28489BDC5845}" destId="{A16E3110-57E1-4619-A55C-DCD0DD5CE084}" srcOrd="0" destOrd="0" presId="urn:microsoft.com/office/officeart/2005/8/layout/chevron2"/>
    <dgm:cxn modelId="{9A2AD91B-64B9-4D91-8DFC-4FCE7A313960}" type="presParOf" srcId="{97F2BEE4-0E0F-4FCA-A4B0-E20AD8C04C13}" destId="{544D3F38-216B-445A-B1B9-8008AEDB7A9D}" srcOrd="1" destOrd="0" presId="urn:microsoft.com/office/officeart/2005/8/layout/chevron2"/>
    <dgm:cxn modelId="{F22E737B-0F28-4743-8B86-351A7B7F97CE}" type="presOf" srcId="{F3F66F6A-184E-4CBB-A544-AC2BF2A74FC0}" destId="{544D3F38-216B-445A-B1B9-8008AEDB7A9D}" srcOrd="0" destOrd="0" presId="urn:microsoft.com/office/officeart/2005/8/layout/chevron2"/>
    <dgm:cxn modelId="{CA6CA646-B1F4-4E7F-BF0A-125CB03EC0C0}" type="presParOf" srcId="{7BB0B505-7D43-42E4-8FC0-6C91316CBFEB}" destId="{D3A691E5-F443-4F8D-81BB-9D15C0875E8C}" srcOrd="1" destOrd="0" presId="urn:microsoft.com/office/officeart/2005/8/layout/chevron2"/>
    <dgm:cxn modelId="{86CAC2BF-D334-443F-9A6B-88940A0EA148}" type="presOf" srcId="{67223200-D196-44B3-9DFD-D095DDBC10AB}" destId="{D3A691E5-F443-4F8D-81BB-9D15C0875E8C}" srcOrd="0" destOrd="0" presId="urn:microsoft.com/office/officeart/2005/8/layout/chevron2"/>
    <dgm:cxn modelId="{4DC792AA-5B3C-4A65-9FBA-25D15D529983}" type="presParOf" srcId="{7BB0B505-7D43-42E4-8FC0-6C91316CBFEB}" destId="{D4BECBBB-7CE2-4791-839D-9FE6F36B775D}" srcOrd="2" destOrd="0" presId="urn:microsoft.com/office/officeart/2005/8/layout/chevron2"/>
    <dgm:cxn modelId="{2367EDFC-893B-45E1-9B4E-186EAEAA15E0}" type="presParOf" srcId="{D4BECBBB-7CE2-4791-839D-9FE6F36B775D}" destId="{722E1094-83C7-45E2-B20F-DB9D09AD94F0}" srcOrd="0" destOrd="2" presId="urn:microsoft.com/office/officeart/2005/8/layout/chevron2"/>
    <dgm:cxn modelId="{9A259B7E-A795-40DC-8EA2-3417648600BB}" type="presOf" srcId="{780FAED3-C4BD-4FF1-8B67-8499CCFAE2ED}" destId="{722E1094-83C7-45E2-B20F-DB9D09AD94F0}" srcOrd="0" destOrd="0" presId="urn:microsoft.com/office/officeart/2005/8/layout/chevron2"/>
    <dgm:cxn modelId="{8F5F30C3-6526-4FBC-B19C-AF34E9A6C578}" type="presParOf" srcId="{D4BECBBB-7CE2-4791-839D-9FE6F36B775D}" destId="{AC67BBE6-9B82-4D3D-BF22-48713AF46E9C}" srcOrd="1" destOrd="2" presId="urn:microsoft.com/office/officeart/2005/8/layout/chevron2"/>
    <dgm:cxn modelId="{9EE33E39-1100-4CDF-A695-93125C390461}" type="presOf" srcId="{BFB0123B-26A7-426B-9317-AD90430885E8}" destId="{AC67BBE6-9B82-4D3D-BF22-48713AF46E9C}" srcOrd="0"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E259BE-FD81-44F8-8AD8-696122467FE8}" type="doc">
      <dgm:prSet loTypeId="urn:microsoft.com/office/officeart/2005/8/layout/hList9" loCatId="list" qsTypeId="urn:microsoft.com/office/officeart/2005/8/quickstyle/simple3" qsCatId="simple" csTypeId="urn:microsoft.com/office/officeart/2005/8/colors/colorful5" csCatId="accent1" phldr="0"/>
      <dgm:spPr/>
      <dgm:t>
        <a:bodyPr/>
        <a:p>
          <a:endParaRPr lang="en-US"/>
        </a:p>
      </dgm:t>
    </dgm:pt>
    <dgm:pt modelId="{D49F27BA-C7D4-47F5-A566-6558CB160CCE}">
      <dgm:prSet phldrT="[Text]" phldr="0" custT="0"/>
      <dgm:spPr/>
      <dgm:t>
        <a:bodyPr vert="horz" wrap="square"/>
        <a:p>
          <a:pPr>
            <a:lnSpc>
              <a:spcPct val="100000"/>
            </a:lnSpc>
            <a:spcBef>
              <a:spcPct val="0"/>
            </a:spcBef>
            <a:spcAft>
              <a:spcPct val="35000"/>
            </a:spcAft>
          </a:pPr>
          <a:r>
            <a:rPr lang="en-US"/>
            <a:t>Wawancara terstruktur</a:t>
          </a:r>
          <a:r>
            <a:rPr lang="en-US"/>
            <a:t/>
          </a:r>
          <a:endParaRPr lang="en-US"/>
        </a:p>
      </dgm:t>
    </dgm:pt>
    <dgm:pt modelId="{DFF52EEB-FE15-4438-9ABF-8177F955BE98}" cxnId="{C1D7A7E9-79AC-42CF-AF5D-5FEC103A00E6}" type="parTrans">
      <dgm:prSet/>
      <dgm:spPr/>
      <dgm:t>
        <a:bodyPr/>
        <a:p>
          <a:endParaRPr lang="en-US"/>
        </a:p>
      </dgm:t>
    </dgm:pt>
    <dgm:pt modelId="{6C7F23EE-527F-445D-A03B-C095553F5BFB}" cxnId="{C1D7A7E9-79AC-42CF-AF5D-5FEC103A00E6}" type="sibTrans">
      <dgm:prSet/>
      <dgm:spPr/>
      <dgm:t>
        <a:bodyPr/>
        <a:p>
          <a:endParaRPr lang="en-US"/>
        </a:p>
      </dgm:t>
    </dgm:pt>
    <dgm:pt modelId="{1A95FDA0-3844-435D-9E9C-86ADA9E455A3}">
      <dgm:prSet phldrT="[Text]" phldr="0" custT="0"/>
      <dgm:spPr/>
      <dgm:t>
        <a:bodyPr vert="horz" wrap="square"/>
        <a:p>
          <a:pPr>
            <a:lnSpc>
              <a:spcPct val="100000"/>
            </a:lnSpc>
            <a:spcBef>
              <a:spcPct val="0"/>
            </a:spcBef>
            <a:spcAft>
              <a:spcPct val="35000"/>
            </a:spcAft>
          </a:pPr>
          <a:r>
            <a:rPr lang="en-US"/>
            <a:t>Merupakan teknik wawancara dimana pewawancara menggunakan / mempersiapkan daftar pertanyaan atau daftar isian sebagai pedoman saat melakukan wawancara</a:t>
          </a:r>
          <a:r>
            <a:rPr lang="en-US"/>
            <a:t/>
          </a:r>
          <a:endParaRPr lang="en-US"/>
        </a:p>
      </dgm:t>
    </dgm:pt>
    <dgm:pt modelId="{087CCA06-0DDB-4D11-83D1-BCE3FCB04E7F}" cxnId="{609C88AE-0E7F-41DD-9367-ABD690C2DE52}" type="parTrans">
      <dgm:prSet/>
      <dgm:spPr/>
      <dgm:t>
        <a:bodyPr/>
        <a:p>
          <a:endParaRPr lang="en-US"/>
        </a:p>
      </dgm:t>
    </dgm:pt>
    <dgm:pt modelId="{8D56E4F9-6742-478E-A47A-C0FA477F77A1}" cxnId="{609C88AE-0E7F-41DD-9367-ABD690C2DE52}" type="sibTrans">
      <dgm:prSet/>
      <dgm:spPr/>
      <dgm:t>
        <a:bodyPr/>
        <a:p>
          <a:endParaRPr lang="en-US"/>
        </a:p>
      </dgm:t>
    </dgm:pt>
    <dgm:pt modelId="{A8D79439-D5EC-4A2C-8886-3366D5388AE4}">
      <dgm:prSet phldrT="[Text]" phldr="0" custT="0"/>
      <dgm:spPr/>
      <dgm:t>
        <a:bodyPr vert="horz" wrap="square"/>
        <a:p>
          <a:pPr>
            <a:lnSpc>
              <a:spcPct val="100000"/>
            </a:lnSpc>
            <a:spcBef>
              <a:spcPct val="0"/>
            </a:spcBef>
            <a:spcAft>
              <a:spcPct val="35000"/>
            </a:spcAft>
          </a:pPr>
          <a:r>
            <a:rPr lang="en-US"/>
            <a:t>Wawancara tidak terstruktur</a:t>
          </a:r>
          <a:r>
            <a:rPr lang="en-US"/>
            <a:t/>
          </a:r>
          <a:endParaRPr lang="en-US"/>
        </a:p>
      </dgm:t>
    </dgm:pt>
    <dgm:pt modelId="{76D1CF85-CE3E-482B-BBDE-33CB26C491B3}" cxnId="{F82CA917-3AB6-4641-AE41-ACF5E3A36F20}" type="parTrans">
      <dgm:prSet/>
      <dgm:spPr/>
      <dgm:t>
        <a:bodyPr/>
        <a:p>
          <a:endParaRPr lang="en-US"/>
        </a:p>
      </dgm:t>
    </dgm:pt>
    <dgm:pt modelId="{894E5B85-0B0F-4179-80FC-578AC7607573}" cxnId="{F82CA917-3AB6-4641-AE41-ACF5E3A36F20}" type="sibTrans">
      <dgm:prSet/>
      <dgm:spPr/>
      <dgm:t>
        <a:bodyPr/>
        <a:p>
          <a:endParaRPr lang="en-US"/>
        </a:p>
      </dgm:t>
    </dgm:pt>
    <dgm:pt modelId="{3551B63F-97E5-4C25-8E48-EA3324E4693A}">
      <dgm:prSet phldrT="[Text]" phldr="0" custT="0"/>
      <dgm:spPr/>
      <dgm:t>
        <a:bodyPr vert="horz" wrap="square"/>
        <a:p>
          <a:pPr>
            <a:lnSpc>
              <a:spcPct val="100000"/>
            </a:lnSpc>
            <a:spcBef>
              <a:spcPct val="0"/>
            </a:spcBef>
            <a:spcAft>
              <a:spcPct val="35000"/>
            </a:spcAft>
          </a:pPr>
          <a:r>
            <a:rPr lang="en-US"/>
            <a:t>Merupakan teknik wawancara dimana pewawancara tidak menggunakan daftar pertanyaan atau daftar isian sebagai penuntun selama dalam proses saat melakukan wawancara</a:t>
          </a:r>
          <a:r>
            <a:rPr lang="en-US"/>
            <a:t/>
          </a:r>
          <a:endParaRPr lang="en-US"/>
        </a:p>
      </dgm:t>
    </dgm:pt>
    <dgm:pt modelId="{D45CBEB4-CA5A-42B2-A8B1-A227C3D51854}" cxnId="{0B9DD0AE-824A-4138-83BC-ADB2C35D247F}" type="parTrans">
      <dgm:prSet/>
      <dgm:spPr/>
      <dgm:t>
        <a:bodyPr/>
        <a:p>
          <a:endParaRPr lang="en-US"/>
        </a:p>
      </dgm:t>
    </dgm:pt>
    <dgm:pt modelId="{2A745622-EF74-41CE-8640-57C9EC089F05}" cxnId="{0B9DD0AE-824A-4138-83BC-ADB2C35D247F}" type="sibTrans">
      <dgm:prSet/>
      <dgm:spPr/>
      <dgm:t>
        <a:bodyPr/>
        <a:p>
          <a:endParaRPr lang="en-US"/>
        </a:p>
      </dgm:t>
    </dgm:pt>
    <dgm:pt modelId="{73F0E6AA-1B12-4917-A5B9-27714EB21A6F}" type="pres">
      <dgm:prSet presAssocID="{70E259BE-FD81-44F8-8AD8-696122467FE8}" presName="list" presStyleCnt="0">
        <dgm:presLayoutVars>
          <dgm:dir/>
          <dgm:animLvl val="lvl"/>
        </dgm:presLayoutVars>
      </dgm:prSet>
      <dgm:spPr/>
    </dgm:pt>
    <dgm:pt modelId="{9EB08046-B0A8-40D6-9F0C-C2EFDB819E01}" type="pres">
      <dgm:prSet presAssocID="{D49F27BA-C7D4-47F5-A566-6558CB160CCE}" presName="posSpace" presStyleCnt="0"/>
      <dgm:spPr/>
    </dgm:pt>
    <dgm:pt modelId="{771756F4-E425-4246-8438-12F2B4FD2670}" type="pres">
      <dgm:prSet presAssocID="{D49F27BA-C7D4-47F5-A566-6558CB160CCE}" presName="vertFlow" presStyleCnt="0"/>
      <dgm:spPr/>
    </dgm:pt>
    <dgm:pt modelId="{55853259-BBE5-4C45-95ED-7DCB7230171A}" type="pres">
      <dgm:prSet presAssocID="{D49F27BA-C7D4-47F5-A566-6558CB160CCE}" presName="topSpace" presStyleCnt="0"/>
      <dgm:spPr/>
    </dgm:pt>
    <dgm:pt modelId="{8C960F9D-26EC-4627-9CF2-7B18C666CB35}" type="pres">
      <dgm:prSet presAssocID="{D49F27BA-C7D4-47F5-A566-6558CB160CCE}" presName="firstComp" presStyleCnt="0"/>
      <dgm:spPr/>
    </dgm:pt>
    <dgm:pt modelId="{F8D49E38-B053-4501-BD89-EB8E5A6A61CD}" type="pres">
      <dgm:prSet presAssocID="{D49F27BA-C7D4-47F5-A566-6558CB160CCE}" presName="firstChild" presStyleLbl="bgAccFollowNode1" presStyleIdx="0" presStyleCnt="2"/>
      <dgm:spPr/>
    </dgm:pt>
    <dgm:pt modelId="{28FDBCD3-F61A-450D-892D-E8EA240C3445}" type="pres">
      <dgm:prSet presAssocID="{D49F27BA-C7D4-47F5-A566-6558CB160CCE}" presName="firstChildTx" presStyleCnt="0">
        <dgm:presLayoutVars>
          <dgm:bulletEnabled val="1"/>
        </dgm:presLayoutVars>
      </dgm:prSet>
      <dgm:spPr/>
    </dgm:pt>
    <dgm:pt modelId="{E16CB8C9-D1FB-4FF3-8667-AEACA8E83E5C}" type="pres">
      <dgm:prSet presAssocID="{D49F27BA-C7D4-47F5-A566-6558CB160CCE}" presName="negSpace" presStyleCnt="0"/>
      <dgm:spPr/>
    </dgm:pt>
    <dgm:pt modelId="{92447B8B-B043-4F04-A3B7-D0DE831D4431}" type="pres">
      <dgm:prSet presAssocID="{D49F27BA-C7D4-47F5-A566-6558CB160CCE}" presName="circle" presStyleLbl="node1" presStyleIdx="0" presStyleCnt="2"/>
      <dgm:spPr/>
    </dgm:pt>
    <dgm:pt modelId="{86EC9F84-227C-4E06-9DF9-580577FF07E6}" type="pres">
      <dgm:prSet presAssocID="{6C7F23EE-527F-445D-A03B-C095553F5BFB}" presName="transSpace" presStyleCnt="0"/>
      <dgm:spPr/>
    </dgm:pt>
    <dgm:pt modelId="{18930822-DE8A-4ABA-986D-CE814670A45E}" type="pres">
      <dgm:prSet presAssocID="{A8D79439-D5EC-4A2C-8886-3366D5388AE4}" presName="posSpace" presStyleCnt="0"/>
      <dgm:spPr/>
    </dgm:pt>
    <dgm:pt modelId="{0A15879E-9902-4979-B022-1C436A8138BA}" type="pres">
      <dgm:prSet presAssocID="{A8D79439-D5EC-4A2C-8886-3366D5388AE4}" presName="vertFlow" presStyleCnt="0"/>
      <dgm:spPr/>
    </dgm:pt>
    <dgm:pt modelId="{B212BFCE-AFC4-4470-9DE6-F92A458943E5}" type="pres">
      <dgm:prSet presAssocID="{A8D79439-D5EC-4A2C-8886-3366D5388AE4}" presName="topSpace" presStyleCnt="0"/>
      <dgm:spPr/>
    </dgm:pt>
    <dgm:pt modelId="{9C59777D-1DF0-421E-9582-AB045FE3CF8B}" type="pres">
      <dgm:prSet presAssocID="{A8D79439-D5EC-4A2C-8886-3366D5388AE4}" presName="firstComp" presStyleCnt="0"/>
      <dgm:spPr/>
    </dgm:pt>
    <dgm:pt modelId="{B4EA86C9-9645-41DF-AB1C-E026D8E8F43F}" type="pres">
      <dgm:prSet presAssocID="{A8D79439-D5EC-4A2C-8886-3366D5388AE4}" presName="firstChild" presStyleLbl="bgAccFollowNode1" presStyleIdx="1" presStyleCnt="2"/>
      <dgm:spPr/>
    </dgm:pt>
    <dgm:pt modelId="{FFBACF87-1AED-4FB0-90AE-33D277960054}" type="pres">
      <dgm:prSet presAssocID="{A8D79439-D5EC-4A2C-8886-3366D5388AE4}" presName="firstChildTx" presStyleCnt="0">
        <dgm:presLayoutVars>
          <dgm:bulletEnabled val="1"/>
        </dgm:presLayoutVars>
      </dgm:prSet>
      <dgm:spPr/>
    </dgm:pt>
    <dgm:pt modelId="{F8B169DC-C365-4F65-9BF5-245F62A807F7}" type="pres">
      <dgm:prSet presAssocID="{A8D79439-D5EC-4A2C-8886-3366D5388AE4}" presName="negSpace" presStyleCnt="0"/>
      <dgm:spPr/>
    </dgm:pt>
    <dgm:pt modelId="{789C2E5F-53BE-4B9F-8B8F-155498EB6E4B}" type="pres">
      <dgm:prSet presAssocID="{A8D79439-D5EC-4A2C-8886-3366D5388AE4}" presName="circle" presStyleLbl="node1" presStyleIdx="1" presStyleCnt="2"/>
      <dgm:spPr/>
    </dgm:pt>
  </dgm:ptLst>
  <dgm:cxnLst>
    <dgm:cxn modelId="{C1D7A7E9-79AC-42CF-AF5D-5FEC103A00E6}" srcId="{70E259BE-FD81-44F8-8AD8-696122467FE8}" destId="{D49F27BA-C7D4-47F5-A566-6558CB160CCE}" srcOrd="0" destOrd="0" parTransId="{DFF52EEB-FE15-4438-9ABF-8177F955BE98}" sibTransId="{6C7F23EE-527F-445D-A03B-C095553F5BFB}"/>
    <dgm:cxn modelId="{609C88AE-0E7F-41DD-9367-ABD690C2DE52}" srcId="{D49F27BA-C7D4-47F5-A566-6558CB160CCE}" destId="{1A95FDA0-3844-435D-9E9C-86ADA9E455A3}" srcOrd="0" destOrd="0" parTransId="{087CCA06-0DDB-4D11-83D1-BCE3FCB04E7F}" sibTransId="{8D56E4F9-6742-478E-A47A-C0FA477F77A1}"/>
    <dgm:cxn modelId="{F82CA917-3AB6-4641-AE41-ACF5E3A36F20}" srcId="{70E259BE-FD81-44F8-8AD8-696122467FE8}" destId="{A8D79439-D5EC-4A2C-8886-3366D5388AE4}" srcOrd="1" destOrd="0" parTransId="{76D1CF85-CE3E-482B-BBDE-33CB26C491B3}" sibTransId="{894E5B85-0B0F-4179-80FC-578AC7607573}"/>
    <dgm:cxn modelId="{0B9DD0AE-824A-4138-83BC-ADB2C35D247F}" srcId="{A8D79439-D5EC-4A2C-8886-3366D5388AE4}" destId="{3551B63F-97E5-4C25-8E48-EA3324E4693A}" srcOrd="0" destOrd="1" parTransId="{D45CBEB4-CA5A-42B2-A8B1-A227C3D51854}" sibTransId="{2A745622-EF74-41CE-8640-57C9EC089F05}"/>
    <dgm:cxn modelId="{EC2F5D5D-6482-40B4-AA3E-57F88A1A2E91}" type="presOf" srcId="{70E259BE-FD81-44F8-8AD8-696122467FE8}" destId="{73F0E6AA-1B12-4917-A5B9-27714EB21A6F}" srcOrd="0" destOrd="0" presId="urn:microsoft.com/office/officeart/2005/8/layout/hList9"/>
    <dgm:cxn modelId="{52D09A79-F5AB-4591-B37F-01CC64D7BE64}" type="presParOf" srcId="{73F0E6AA-1B12-4917-A5B9-27714EB21A6F}" destId="{9EB08046-B0A8-40D6-9F0C-C2EFDB819E01}" srcOrd="0" destOrd="0" presId="urn:microsoft.com/office/officeart/2005/8/layout/hList9"/>
    <dgm:cxn modelId="{1B563D27-62AC-4116-BEEF-3AA411020B90}" type="presParOf" srcId="{73F0E6AA-1B12-4917-A5B9-27714EB21A6F}" destId="{771756F4-E425-4246-8438-12F2B4FD2670}" srcOrd="1" destOrd="0" presId="urn:microsoft.com/office/officeart/2005/8/layout/hList9"/>
    <dgm:cxn modelId="{D6511189-E708-4FAD-866C-0408968A84A9}" type="presParOf" srcId="{771756F4-E425-4246-8438-12F2B4FD2670}" destId="{55853259-BBE5-4C45-95ED-7DCB7230171A}" srcOrd="0" destOrd="1" presId="urn:microsoft.com/office/officeart/2005/8/layout/hList9"/>
    <dgm:cxn modelId="{8367C46D-0FAF-40CB-B05D-7C5204CD8F87}" type="presParOf" srcId="{771756F4-E425-4246-8438-12F2B4FD2670}" destId="{8C960F9D-26EC-4627-9CF2-7B18C666CB35}" srcOrd="1" destOrd="1" presId="urn:microsoft.com/office/officeart/2005/8/layout/hList9"/>
    <dgm:cxn modelId="{8DFBC380-0760-4559-9B8A-AFCA6724A3FE}" type="presParOf" srcId="{8C960F9D-26EC-4627-9CF2-7B18C666CB35}" destId="{F8D49E38-B053-4501-BD89-EB8E5A6A61CD}" srcOrd="0" destOrd="1" presId="urn:microsoft.com/office/officeart/2005/8/layout/hList9"/>
    <dgm:cxn modelId="{EBE98BC2-4080-44BD-AE42-DA9867A90AFE}" type="presOf" srcId="{1A95FDA0-3844-435D-9E9C-86ADA9E455A3}" destId="{F8D49E38-B053-4501-BD89-EB8E5A6A61CD}" srcOrd="0" destOrd="0" presId="urn:microsoft.com/office/officeart/2005/8/layout/hList9"/>
    <dgm:cxn modelId="{79DE7E09-B5C0-499E-9A8B-34040A958B7B}" type="presParOf" srcId="{8C960F9D-26EC-4627-9CF2-7B18C666CB35}" destId="{28FDBCD3-F61A-450D-892D-E8EA240C3445}" srcOrd="1" destOrd="1" presId="urn:microsoft.com/office/officeart/2005/8/layout/hList9"/>
    <dgm:cxn modelId="{302B0767-9B4F-4AB6-A7A3-C30A74A9E386}" type="presOf" srcId="{1A95FDA0-3844-435D-9E9C-86ADA9E455A3}" destId="{28FDBCD3-F61A-450D-892D-E8EA240C3445}" srcOrd="1" destOrd="0" presId="urn:microsoft.com/office/officeart/2005/8/layout/hList9"/>
    <dgm:cxn modelId="{59982E81-7B32-44FC-8C4C-90B7DD0E743C}" type="presParOf" srcId="{73F0E6AA-1B12-4917-A5B9-27714EB21A6F}" destId="{E16CB8C9-D1FB-4FF3-8667-AEACA8E83E5C}" srcOrd="2" destOrd="0" presId="urn:microsoft.com/office/officeart/2005/8/layout/hList9"/>
    <dgm:cxn modelId="{0E4B7E0E-6405-4380-84B3-24DE906DAAFD}" type="presParOf" srcId="{73F0E6AA-1B12-4917-A5B9-27714EB21A6F}" destId="{92447B8B-B043-4F04-A3B7-D0DE831D4431}" srcOrd="3" destOrd="0" presId="urn:microsoft.com/office/officeart/2005/8/layout/hList9"/>
    <dgm:cxn modelId="{121C27AD-5B79-4698-A4EE-CB76909D2E20}" type="presOf" srcId="{D49F27BA-C7D4-47F5-A566-6558CB160CCE}" destId="{92447B8B-B043-4F04-A3B7-D0DE831D4431}" srcOrd="0" destOrd="0" presId="urn:microsoft.com/office/officeart/2005/8/layout/hList9"/>
    <dgm:cxn modelId="{ED1A28EC-B5E3-4424-B862-CDD14BDD7F96}" type="presParOf" srcId="{73F0E6AA-1B12-4917-A5B9-27714EB21A6F}" destId="{86EC9F84-227C-4E06-9DF9-580577FF07E6}" srcOrd="4" destOrd="0" presId="urn:microsoft.com/office/officeart/2005/8/layout/hList9"/>
    <dgm:cxn modelId="{B40A05EC-6C36-490C-9976-D2F69ABFBFD2}" type="presParOf" srcId="{73F0E6AA-1B12-4917-A5B9-27714EB21A6F}" destId="{18930822-DE8A-4ABA-986D-CE814670A45E}" srcOrd="5" destOrd="0" presId="urn:microsoft.com/office/officeart/2005/8/layout/hList9"/>
    <dgm:cxn modelId="{8515CDAC-5D6C-454D-95E8-AE2C5B6DAB3A}" type="presParOf" srcId="{73F0E6AA-1B12-4917-A5B9-27714EB21A6F}" destId="{0A15879E-9902-4979-B022-1C436A8138BA}" srcOrd="6" destOrd="0" presId="urn:microsoft.com/office/officeart/2005/8/layout/hList9"/>
    <dgm:cxn modelId="{D6EF36B0-A415-4D1E-BA96-D4AEA2449E2F}" type="presParOf" srcId="{0A15879E-9902-4979-B022-1C436A8138BA}" destId="{B212BFCE-AFC4-4470-9DE6-F92A458943E5}" srcOrd="0" destOrd="6" presId="urn:microsoft.com/office/officeart/2005/8/layout/hList9"/>
    <dgm:cxn modelId="{26F236FC-DB40-41B3-9DED-4C5CF71F8FFC}" type="presParOf" srcId="{0A15879E-9902-4979-B022-1C436A8138BA}" destId="{9C59777D-1DF0-421E-9582-AB045FE3CF8B}" srcOrd="1" destOrd="6" presId="urn:microsoft.com/office/officeart/2005/8/layout/hList9"/>
    <dgm:cxn modelId="{829D1B77-F52B-415E-9AB4-AE5655FB8E50}" type="presParOf" srcId="{9C59777D-1DF0-421E-9582-AB045FE3CF8B}" destId="{B4EA86C9-9645-41DF-AB1C-E026D8E8F43F}" srcOrd="0" destOrd="1" presId="urn:microsoft.com/office/officeart/2005/8/layout/hList9"/>
    <dgm:cxn modelId="{287EB72C-416D-4ADC-A080-67269DD160A6}" type="presOf" srcId="{3551B63F-97E5-4C25-8E48-EA3324E4693A}" destId="{B4EA86C9-9645-41DF-AB1C-E026D8E8F43F}" srcOrd="0" destOrd="0" presId="urn:microsoft.com/office/officeart/2005/8/layout/hList9"/>
    <dgm:cxn modelId="{C94D3D91-2529-447D-8347-1CFEB51B61F9}" type="presParOf" srcId="{9C59777D-1DF0-421E-9582-AB045FE3CF8B}" destId="{FFBACF87-1AED-4FB0-90AE-33D277960054}" srcOrd="1" destOrd="1" presId="urn:microsoft.com/office/officeart/2005/8/layout/hList9"/>
    <dgm:cxn modelId="{2598D4D7-318A-44EA-982E-6B06A5C5EE37}" type="presOf" srcId="{3551B63F-97E5-4C25-8E48-EA3324E4693A}" destId="{FFBACF87-1AED-4FB0-90AE-33D277960054}" srcOrd="1" destOrd="0" presId="urn:microsoft.com/office/officeart/2005/8/layout/hList9"/>
    <dgm:cxn modelId="{B02EDACA-3BAB-4421-8415-BD998034F0C1}" type="presParOf" srcId="{73F0E6AA-1B12-4917-A5B9-27714EB21A6F}" destId="{F8B169DC-C365-4F65-9BF5-245F62A807F7}" srcOrd="7" destOrd="0" presId="urn:microsoft.com/office/officeart/2005/8/layout/hList9"/>
    <dgm:cxn modelId="{9FCC5E65-984A-4357-9D63-3D9F0C24FA7C}" type="presParOf" srcId="{73F0E6AA-1B12-4917-A5B9-27714EB21A6F}" destId="{789C2E5F-53BE-4B9F-8B8F-155498EB6E4B}" srcOrd="8" destOrd="0" presId="urn:microsoft.com/office/officeart/2005/8/layout/hList9"/>
    <dgm:cxn modelId="{F750E9F4-BFF3-4D45-95DE-03DED33AB1CB}" type="presOf" srcId="{A8D79439-D5EC-4A2C-8886-3366D5388AE4}" destId="{789C2E5F-53BE-4B9F-8B8F-155498EB6E4B}" srcOrd="0" destOrd="0" presId="urn:microsoft.com/office/officeart/2005/8/layout/hList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8FBB7B-694A-47BF-865D-2F44C1051453}" type="doc">
      <dgm:prSet loTypeId="urn:microsoft.com/office/officeart/2005/8/layout/hList1" loCatId="list" qsTypeId="urn:microsoft.com/office/officeart/2005/8/quickstyle/simple5" qsCatId="simple" csTypeId="urn:microsoft.com/office/officeart/2005/8/colors/colorful1" csCatId="accent1" phldr="0"/>
      <dgm:spPr/>
      <dgm:t>
        <a:bodyPr/>
        <a:p>
          <a:endParaRPr lang="en-US"/>
        </a:p>
      </dgm:t>
    </dgm:pt>
    <dgm:pt modelId="{BD5427FF-4EB1-4006-BF7F-42158E0C5129}">
      <dgm:prSet phldrT="[Text]" phldr="0" custT="0"/>
      <dgm:spPr/>
      <dgm:t>
        <a:bodyPr vert="horz" wrap="square"/>
        <a:p>
          <a:pPr>
            <a:lnSpc>
              <a:spcPct val="100000"/>
            </a:lnSpc>
            <a:spcBef>
              <a:spcPct val="0"/>
            </a:spcBef>
            <a:spcAft>
              <a:spcPct val="35000"/>
            </a:spcAft>
          </a:pPr>
          <a:r>
            <a:rPr lang="id-ID" altLang="en-US"/>
            <a:t>Kelebihan Wawancara</a:t>
          </a:r>
          <a:r>
            <a:rPr lang="id-ID" altLang="en-US"/>
            <a:t/>
          </a:r>
          <a:endParaRPr lang="id-ID" altLang="en-US"/>
        </a:p>
      </dgm:t>
    </dgm:pt>
    <dgm:pt modelId="{A2F6D805-3B53-408A-A2A3-20BC3BF0D242}" cxnId="{D3670DC0-BEF4-4A6A-ACC2-9918757A8FAF}" type="parTrans">
      <dgm:prSet/>
      <dgm:spPr/>
      <dgm:t>
        <a:bodyPr/>
        <a:p>
          <a:endParaRPr lang="en-US"/>
        </a:p>
      </dgm:t>
    </dgm:pt>
    <dgm:pt modelId="{D47F9812-1256-4E44-A6BE-BEC559BE8FF3}" cxnId="{D3670DC0-BEF4-4A6A-ACC2-9918757A8FAF}" type="sibTrans">
      <dgm:prSet/>
      <dgm:spPr/>
      <dgm:t>
        <a:bodyPr/>
        <a:p>
          <a:endParaRPr lang="en-US"/>
        </a:p>
      </dgm:t>
    </dgm:pt>
    <dgm:pt modelId="{3A7B819B-DBE9-4610-B22A-5573EA6D532D}">
      <dgm:prSet phldrT="[Text]" phldr="0" custT="0"/>
      <dgm:spPr/>
      <dgm:t>
        <a:bodyPr vert="horz" wrap="square"/>
        <a:p>
          <a:pPr>
            <a:lnSpc>
              <a:spcPct val="100000"/>
            </a:lnSpc>
            <a:spcBef>
              <a:spcPct val="0"/>
            </a:spcBef>
            <a:spcAft>
              <a:spcPct val="15000"/>
            </a:spcAft>
          </a:pPr>
          <a:r>
            <a:rPr lang="en-US"/>
            <a:t>Wawancara dapat digunakan pada responden yan</a:t>
          </a:r>
          <a:r>
            <a:rPr lang="id-ID" altLang="en-US"/>
            <a:t>g </a:t>
          </a:r>
          <a:r>
            <a:rPr lang="en-US"/>
            <a:t>tidak bisa membaca dan menulis</a:t>
          </a:r>
          <a:r>
            <a:rPr lang="en-US"/>
            <a:t/>
          </a:r>
          <a:endParaRPr lang="en-US"/>
        </a:p>
      </dgm:t>
    </dgm:pt>
    <dgm:pt modelId="{DC4BEA23-BF6E-42AD-9BF0-CFBDE86A80F1}" cxnId="{98D4E820-0E5A-493C-AC92-2E3C1F48A21C}" type="parTrans">
      <dgm:prSet/>
      <dgm:spPr/>
      <dgm:t>
        <a:bodyPr/>
        <a:p>
          <a:endParaRPr lang="en-US"/>
        </a:p>
      </dgm:t>
    </dgm:pt>
    <dgm:pt modelId="{0BF6ACD3-AE1A-4691-8CBE-DBE77AB8A685}" cxnId="{98D4E820-0E5A-493C-AC92-2E3C1F48A21C}" type="sibTrans">
      <dgm:prSet/>
      <dgm:spPr/>
      <dgm:t>
        <a:bodyPr/>
        <a:p>
          <a:endParaRPr lang="en-US"/>
        </a:p>
      </dgm:t>
    </dgm:pt>
    <dgm:pt modelId="{A591D9D7-8500-4A81-9C9B-BF5621E4DBF5}">
      <dgm:prSet phldr="0" custT="0"/>
      <dgm:spPr/>
      <dgm:t>
        <a:bodyPr vert="horz" wrap="square"/>
        <a:p>
          <a:pPr>
            <a:lnSpc>
              <a:spcPct val="100000"/>
            </a:lnSpc>
            <a:spcBef>
              <a:spcPct val="0"/>
            </a:spcBef>
            <a:spcAft>
              <a:spcPct val="15000"/>
            </a:spcAft>
          </a:pPr>
          <a:r>
            <a:rPr lang="en-US"/>
            <a:t>Jika ada pertanyaan yang belum dipahami,pewawancara dapat segera menjelaskan</a:t>
          </a:r>
          <a:r>
            <a:rPr lang="en-US"/>
            <a:t/>
          </a:r>
          <a:endParaRPr lang="en-US"/>
        </a:p>
      </dgm:t>
    </dgm:pt>
    <dgm:pt modelId="{1DF7BE65-6846-405C-9E8B-EB103DFB83D0}" cxnId="{1F1AA4A3-DFF0-4335-BE62-C4424FA4D297}" type="parTrans">
      <dgm:prSet/>
      <dgm:spPr/>
    </dgm:pt>
    <dgm:pt modelId="{8A6774AE-DFDE-4E03-9327-6814AED9E0E2}" cxnId="{1F1AA4A3-DFF0-4335-BE62-C4424FA4D297}" type="sibTrans">
      <dgm:prSet/>
      <dgm:spPr/>
    </dgm:pt>
    <dgm:pt modelId="{BD3BFA8C-4CD3-43F9-9EE4-046E2547C8EA}">
      <dgm:prSet phldr="0" custT="0"/>
      <dgm:spPr/>
      <dgm:t>
        <a:bodyPr vert="horz" wrap="square"/>
        <a:p>
          <a:pPr>
            <a:lnSpc>
              <a:spcPct val="100000"/>
            </a:lnSpc>
            <a:spcBef>
              <a:spcPct val="0"/>
            </a:spcBef>
            <a:spcAft>
              <a:spcPct val="15000"/>
            </a:spcAft>
          </a:pPr>
          <a:r>
            <a:rPr lang="en-US"/>
            <a:t>Pewawancara dapat segera mengecek kebenaran jawaban responden dengan mengajukan pertanyaan pembanding, atau dengan melihat wajah atau gerak </a:t>
          </a:r>
          <a:r>
            <a:rPr lang="id-ID" altLang="en-US"/>
            <a:t>g</a:t>
          </a:r>
          <a:r>
            <a:rPr lang="en-US"/>
            <a:t>erik responden</a:t>
          </a:r>
          <a:r>
            <a:rPr lang="en-US"/>
            <a:t/>
          </a:r>
          <a:endParaRPr lang="en-US"/>
        </a:p>
      </dgm:t>
    </dgm:pt>
    <dgm:pt modelId="{699C73EA-F1BD-4011-8BA5-CC69440645EB}" cxnId="{BB22D107-2EF4-4190-936C-8DCA8E44CDE0}" type="parTrans">
      <dgm:prSet/>
      <dgm:spPr/>
    </dgm:pt>
    <dgm:pt modelId="{0395ADC8-DD23-4475-B171-AB405BC4EA79}" cxnId="{BB22D107-2EF4-4190-936C-8DCA8E44CDE0}" type="sibTrans">
      <dgm:prSet/>
      <dgm:spPr/>
    </dgm:pt>
    <dgm:pt modelId="{FE969E54-0D5D-4815-BDC4-3309E2F7325D}">
      <dgm:prSet phldrT="[Text]" phldr="0" custT="0"/>
      <dgm:spPr/>
      <dgm:t>
        <a:bodyPr vert="horz" wrap="square"/>
        <a:p>
          <a:pPr>
            <a:lnSpc>
              <a:spcPct val="100000"/>
            </a:lnSpc>
            <a:spcBef>
              <a:spcPct val="0"/>
            </a:spcBef>
            <a:spcAft>
              <a:spcPct val="35000"/>
            </a:spcAft>
          </a:pPr>
          <a:r>
            <a:rPr lang="id-ID" altLang="en-US"/>
            <a:t>Kekurangan Wawancara</a:t>
          </a:r>
          <a:r>
            <a:rPr lang="id-ID" altLang="en-US"/>
            <a:t/>
          </a:r>
          <a:endParaRPr lang="id-ID" altLang="en-US"/>
        </a:p>
      </dgm:t>
    </dgm:pt>
    <dgm:pt modelId="{B5D9FB86-EEBE-488F-B7DE-B7CF5C9166C5}" cxnId="{68FB4621-4EB7-4D29-A7E6-892F88015119}" type="parTrans">
      <dgm:prSet/>
      <dgm:spPr/>
      <dgm:t>
        <a:bodyPr/>
        <a:p>
          <a:endParaRPr lang="en-US"/>
        </a:p>
      </dgm:t>
    </dgm:pt>
    <dgm:pt modelId="{D7D19B67-C01A-45D3-B5C7-B7E1B18A9F62}" cxnId="{68FB4621-4EB7-4D29-A7E6-892F88015119}" type="sibTrans">
      <dgm:prSet/>
      <dgm:spPr/>
      <dgm:t>
        <a:bodyPr/>
        <a:p>
          <a:endParaRPr lang="en-US"/>
        </a:p>
      </dgm:t>
    </dgm:pt>
    <dgm:pt modelId="{109BA725-DD9D-4F0D-A26B-E0B236B008F7}">
      <dgm:prSet phldr="0" custT="0"/>
      <dgm:spPr/>
      <dgm:t>
        <a:bodyPr vert="horz" wrap="square"/>
        <a:p>
          <a:pPr algn="just">
            <a:lnSpc>
              <a:spcPct val="100000"/>
            </a:lnSpc>
            <a:spcBef>
              <a:spcPct val="0"/>
            </a:spcBef>
            <a:spcAft>
              <a:spcPct val="15000"/>
            </a:spcAft>
          </a:pPr>
          <a:r>
            <a:rPr/>
            <a:t>Wawancara memerlukan biaya yang sangat besar untuk perjalanan dan uang harian pengumpul data</a:t>
          </a:r>
          <a:r>
            <a:rPr/>
            <a:t/>
          </a:r>
          <a:endParaRPr/>
        </a:p>
        <a:p>
          <a:pPr algn="just">
            <a:lnSpc>
              <a:spcPct val="100000"/>
            </a:lnSpc>
            <a:spcBef>
              <a:spcPct val="0"/>
            </a:spcBef>
            <a:spcAft>
              <a:spcPct val="15000"/>
            </a:spcAft>
          </a:pPr>
          <a:r>
            <a:rPr/>
            <a:t>• Wawancara hanya dapat menjangkau jumlah responden yang kecil</a:t>
          </a:r>
          <a:r>
            <a:rPr/>
            <a:t/>
          </a:r>
          <a:endParaRPr/>
        </a:p>
        <a:p>
          <a:pPr algn="just">
            <a:lnSpc>
              <a:spcPct val="100000"/>
            </a:lnSpc>
            <a:spcBef>
              <a:spcPct val="0"/>
            </a:spcBef>
            <a:spcAft>
              <a:spcPct val="15000"/>
            </a:spcAft>
          </a:pPr>
          <a:r>
            <a:rPr/>
            <a:t>• Kehadiran pewawancara mungkin</a:t>
          </a:r>
          <a:r>
            <a:rPr/>
            <a:t/>
          </a:r>
          <a:endParaRPr/>
        </a:p>
        <a:p>
          <a:pPr algn="just">
            <a:lnSpc>
              <a:spcPct val="100000"/>
            </a:lnSpc>
            <a:spcBef>
              <a:spcPct val="0"/>
            </a:spcBef>
            <a:spcAft>
              <a:spcPct val="15000"/>
            </a:spcAft>
          </a:pPr>
          <a:r>
            <a:rPr/>
            <a:t> </a:t>
          </a:r>
          <a:r>
            <a:rPr/>
            <a:t>mengganggu responden</a:t>
          </a:r>
          <a:r>
            <a:rPr/>
            <a:t/>
          </a:r>
          <a:endParaRPr/>
        </a:p>
      </dgm:t>
    </dgm:pt>
    <dgm:pt modelId="{5764C4EA-0943-47F5-9148-2B38BB503A42}" cxnId="{E4C8BFAF-C250-4392-BCFC-A7380A32FF3E}" type="parTrans">
      <dgm:prSet/>
      <dgm:spPr/>
    </dgm:pt>
    <dgm:pt modelId="{7C6CB909-0E4F-4F29-873D-0F272217BE5C}" cxnId="{E4C8BFAF-C250-4392-BCFC-A7380A32FF3E}" type="sibTrans">
      <dgm:prSet/>
      <dgm:spPr/>
    </dgm:pt>
    <dgm:pt modelId="{D5FB6A06-3991-4223-AD64-C4F7F6F4DF69}" type="pres">
      <dgm:prSet presAssocID="{468FBB7B-694A-47BF-865D-2F44C1051453}" presName="Name0" presStyleCnt="0">
        <dgm:presLayoutVars>
          <dgm:dir/>
          <dgm:animLvl val="lvl"/>
          <dgm:resizeHandles val="exact"/>
        </dgm:presLayoutVars>
      </dgm:prSet>
      <dgm:spPr/>
    </dgm:pt>
    <dgm:pt modelId="{5EB24CCF-928A-4018-A934-89F31F564A83}" type="pres">
      <dgm:prSet presAssocID="{BD5427FF-4EB1-4006-BF7F-42158E0C5129}" presName="composite" presStyleCnt="0"/>
      <dgm:spPr/>
    </dgm:pt>
    <dgm:pt modelId="{5D9704F8-5A95-419F-B794-1E2F82666BDB}" type="pres">
      <dgm:prSet presAssocID="{BD5427FF-4EB1-4006-BF7F-42158E0C5129}" presName="parTx" presStyleLbl="alignNode1" presStyleIdx="0" presStyleCnt="2">
        <dgm:presLayoutVars>
          <dgm:chMax val="0"/>
          <dgm:chPref val="0"/>
          <dgm:bulletEnabled val="1"/>
        </dgm:presLayoutVars>
      </dgm:prSet>
      <dgm:spPr/>
    </dgm:pt>
    <dgm:pt modelId="{C0A6D3D8-DBC2-45B6-8DEF-789A72552BB4}" type="pres">
      <dgm:prSet presAssocID="{BD5427FF-4EB1-4006-BF7F-42158E0C5129}" presName="desTx" presStyleLbl="alignAccFollowNode1" presStyleIdx="0" presStyleCnt="2">
        <dgm:presLayoutVars>
          <dgm:bulletEnabled val="1"/>
        </dgm:presLayoutVars>
      </dgm:prSet>
      <dgm:spPr/>
    </dgm:pt>
    <dgm:pt modelId="{C4F6D2AE-A2A5-43DC-B705-8E8ECE0E1613}" type="pres">
      <dgm:prSet presAssocID="{D47F9812-1256-4E44-A6BE-BEC559BE8FF3}" presName="space" presStyleCnt="0"/>
      <dgm:spPr/>
    </dgm:pt>
    <dgm:pt modelId="{C1832C44-4F6B-4ABA-88DC-7D5A80779E4B}" type="pres">
      <dgm:prSet presAssocID="{FE969E54-0D5D-4815-BDC4-3309E2F7325D}" presName="composite" presStyleCnt="0"/>
      <dgm:spPr/>
    </dgm:pt>
    <dgm:pt modelId="{3E0BA246-3456-471B-AD87-1436FD251DD8}" type="pres">
      <dgm:prSet presAssocID="{FE969E54-0D5D-4815-BDC4-3309E2F7325D}" presName="parTx" presStyleLbl="alignNode1" presStyleIdx="1" presStyleCnt="2">
        <dgm:presLayoutVars>
          <dgm:chMax val="0"/>
          <dgm:chPref val="0"/>
          <dgm:bulletEnabled val="1"/>
        </dgm:presLayoutVars>
      </dgm:prSet>
      <dgm:spPr/>
    </dgm:pt>
    <dgm:pt modelId="{33CF15AD-8A19-4E9A-9BED-239A79CAF737}" type="pres">
      <dgm:prSet presAssocID="{FE969E54-0D5D-4815-BDC4-3309E2F7325D}" presName="desTx" presStyleLbl="alignAccFollowNode1" presStyleIdx="1" presStyleCnt="2">
        <dgm:presLayoutVars>
          <dgm:bulletEnabled val="1"/>
        </dgm:presLayoutVars>
      </dgm:prSet>
      <dgm:spPr/>
    </dgm:pt>
  </dgm:ptLst>
  <dgm:cxnLst>
    <dgm:cxn modelId="{D3670DC0-BEF4-4A6A-ACC2-9918757A8FAF}" srcId="{468FBB7B-694A-47BF-865D-2F44C1051453}" destId="{BD5427FF-4EB1-4006-BF7F-42158E0C5129}" srcOrd="0" destOrd="0" parTransId="{A2F6D805-3B53-408A-A2A3-20BC3BF0D242}" sibTransId="{D47F9812-1256-4E44-A6BE-BEC559BE8FF3}"/>
    <dgm:cxn modelId="{98D4E820-0E5A-493C-AC92-2E3C1F48A21C}" srcId="{BD5427FF-4EB1-4006-BF7F-42158E0C5129}" destId="{3A7B819B-DBE9-4610-B22A-5573EA6D532D}" srcOrd="0" destOrd="0" parTransId="{DC4BEA23-BF6E-42AD-9BF0-CFBDE86A80F1}" sibTransId="{0BF6ACD3-AE1A-4691-8CBE-DBE77AB8A685}"/>
    <dgm:cxn modelId="{1F1AA4A3-DFF0-4335-BE62-C4424FA4D297}" srcId="{BD5427FF-4EB1-4006-BF7F-42158E0C5129}" destId="{A591D9D7-8500-4A81-9C9B-BF5621E4DBF5}" srcOrd="1" destOrd="0" parTransId="{1DF7BE65-6846-405C-9E8B-EB103DFB83D0}" sibTransId="{8A6774AE-DFDE-4E03-9327-6814AED9E0E2}"/>
    <dgm:cxn modelId="{BB22D107-2EF4-4190-936C-8DCA8E44CDE0}" srcId="{BD5427FF-4EB1-4006-BF7F-42158E0C5129}" destId="{BD3BFA8C-4CD3-43F9-9EE4-046E2547C8EA}" srcOrd="2" destOrd="0" parTransId="{699C73EA-F1BD-4011-8BA5-CC69440645EB}" sibTransId="{0395ADC8-DD23-4475-B171-AB405BC4EA79}"/>
    <dgm:cxn modelId="{68FB4621-4EB7-4D29-A7E6-892F88015119}" srcId="{468FBB7B-694A-47BF-865D-2F44C1051453}" destId="{FE969E54-0D5D-4815-BDC4-3309E2F7325D}" srcOrd="1" destOrd="0" parTransId="{B5D9FB86-EEBE-488F-B7DE-B7CF5C9166C5}" sibTransId="{D7D19B67-C01A-45D3-B5C7-B7E1B18A9F62}"/>
    <dgm:cxn modelId="{E4C8BFAF-C250-4392-BCFC-A7380A32FF3E}" srcId="{FE969E54-0D5D-4815-BDC4-3309E2F7325D}" destId="{109BA725-DD9D-4F0D-A26B-E0B236B008F7}" srcOrd="0" destOrd="1" parTransId="{5764C4EA-0943-47F5-9148-2B38BB503A42}" sibTransId="{7C6CB909-0E4F-4F29-873D-0F272217BE5C}"/>
    <dgm:cxn modelId="{6007C9E7-2632-4BDF-8884-8E2AD8DB1E29}" type="presOf" srcId="{468FBB7B-694A-47BF-865D-2F44C1051453}" destId="{D5FB6A06-3991-4223-AD64-C4F7F6F4DF69}" srcOrd="0" destOrd="0" presId="urn:microsoft.com/office/officeart/2005/8/layout/hList1"/>
    <dgm:cxn modelId="{F2B8A8A5-1FC8-499A-A991-E89634A7EFBA}" type="presParOf" srcId="{D5FB6A06-3991-4223-AD64-C4F7F6F4DF69}" destId="{5EB24CCF-928A-4018-A934-89F31F564A83}" srcOrd="0" destOrd="0" presId="urn:microsoft.com/office/officeart/2005/8/layout/hList1"/>
    <dgm:cxn modelId="{F4D8229F-A8F5-427E-B2CD-56DC4A28BED3}" type="presParOf" srcId="{5EB24CCF-928A-4018-A934-89F31F564A83}" destId="{5D9704F8-5A95-419F-B794-1E2F82666BDB}" srcOrd="0" destOrd="0" presId="urn:microsoft.com/office/officeart/2005/8/layout/hList1"/>
    <dgm:cxn modelId="{2A60373E-787C-4F81-BB26-3E37C7DB2E90}" type="presOf" srcId="{BD5427FF-4EB1-4006-BF7F-42158E0C5129}" destId="{5D9704F8-5A95-419F-B794-1E2F82666BDB}" srcOrd="0" destOrd="0" presId="urn:microsoft.com/office/officeart/2005/8/layout/hList1"/>
    <dgm:cxn modelId="{EF3658D4-CA84-42A2-BA27-EAD925C10147}" type="presParOf" srcId="{5EB24CCF-928A-4018-A934-89F31F564A83}" destId="{C0A6D3D8-DBC2-45B6-8DEF-789A72552BB4}" srcOrd="1" destOrd="0" presId="urn:microsoft.com/office/officeart/2005/8/layout/hList1"/>
    <dgm:cxn modelId="{E2D3595F-821D-412F-A17C-98E9956DF778}" type="presOf" srcId="{3A7B819B-DBE9-4610-B22A-5573EA6D532D}" destId="{C0A6D3D8-DBC2-45B6-8DEF-789A72552BB4}" srcOrd="0" destOrd="0" presId="urn:microsoft.com/office/officeart/2005/8/layout/hList1"/>
    <dgm:cxn modelId="{83A8EA7A-2723-488F-97FD-772D59EBEC37}" type="presOf" srcId="{A591D9D7-8500-4A81-9C9B-BF5621E4DBF5}" destId="{C0A6D3D8-DBC2-45B6-8DEF-789A72552BB4}" srcOrd="0" destOrd="1" presId="urn:microsoft.com/office/officeart/2005/8/layout/hList1"/>
    <dgm:cxn modelId="{B5AE4AF1-FC90-49DA-A26C-F20E92036E89}" type="presOf" srcId="{BD3BFA8C-4CD3-43F9-9EE4-046E2547C8EA}" destId="{C0A6D3D8-DBC2-45B6-8DEF-789A72552BB4}" srcOrd="0" destOrd="2" presId="urn:microsoft.com/office/officeart/2005/8/layout/hList1"/>
    <dgm:cxn modelId="{E09C2A8C-4306-4513-B4A0-89FED7F2A52D}" type="presParOf" srcId="{D5FB6A06-3991-4223-AD64-C4F7F6F4DF69}" destId="{C4F6D2AE-A2A5-43DC-B705-8E8ECE0E1613}" srcOrd="1" destOrd="0" presId="urn:microsoft.com/office/officeart/2005/8/layout/hList1"/>
    <dgm:cxn modelId="{3943F5A5-FE4F-46CB-AAE9-196DDFAF0D7A}" type="presParOf" srcId="{D5FB6A06-3991-4223-AD64-C4F7F6F4DF69}" destId="{C1832C44-4F6B-4ABA-88DC-7D5A80779E4B}" srcOrd="2" destOrd="0" presId="urn:microsoft.com/office/officeart/2005/8/layout/hList1"/>
    <dgm:cxn modelId="{742933D9-DC82-45EB-8210-FE33F12C1382}" type="presParOf" srcId="{C1832C44-4F6B-4ABA-88DC-7D5A80779E4B}" destId="{3E0BA246-3456-471B-AD87-1436FD251DD8}" srcOrd="0" destOrd="2" presId="urn:microsoft.com/office/officeart/2005/8/layout/hList1"/>
    <dgm:cxn modelId="{305A761E-8D60-447E-8323-6462CDBBDA78}" type="presOf" srcId="{FE969E54-0D5D-4815-BDC4-3309E2F7325D}" destId="{3E0BA246-3456-471B-AD87-1436FD251DD8}" srcOrd="0" destOrd="0" presId="urn:microsoft.com/office/officeart/2005/8/layout/hList1"/>
    <dgm:cxn modelId="{DE64EB82-23CB-4D2C-83BB-E5041D4F20DC}" type="presParOf" srcId="{C1832C44-4F6B-4ABA-88DC-7D5A80779E4B}" destId="{33CF15AD-8A19-4E9A-9BED-239A79CAF737}" srcOrd="1" destOrd="2" presId="urn:microsoft.com/office/officeart/2005/8/layout/hList1"/>
    <dgm:cxn modelId="{657001DF-D3AC-4F88-9810-F0AABF7C6D95}" type="presOf" srcId="{109BA725-DD9D-4F0D-A26B-E0B236B008F7}" destId="{33CF15AD-8A19-4E9A-9BED-239A79CAF737}" srcOrd="0"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F747F6-A844-4E8F-A0A0-423B86FE2B27}" type="doc">
      <dgm:prSet loTypeId="urn:microsoft.com/office/officeart/2005/8/layout/cycle2" loCatId="cycle" qsTypeId="urn:microsoft.com/office/officeart/2005/8/quickstyle/simple5" qsCatId="simple" csTypeId="urn:microsoft.com/office/officeart/2005/8/colors/colorful2" csCatId="accent1" phldr="0"/>
      <dgm:spPr/>
      <dgm:t>
        <a:bodyPr/>
        <a:p>
          <a:endParaRPr lang="en-US"/>
        </a:p>
      </dgm:t>
    </dgm:pt>
    <dgm:pt modelId="{BE1D93E0-1064-4E35-84F1-274817A8FA14}">
      <dgm:prSet phldrT="[Text]" phldr="0" custT="0"/>
      <dgm:spPr/>
      <dgm:t>
        <a:bodyPr vert="horz" wrap="square"/>
        <a:p>
          <a:pPr>
            <a:lnSpc>
              <a:spcPct val="100000"/>
            </a:lnSpc>
            <a:spcBef>
              <a:spcPct val="0"/>
            </a:spcBef>
            <a:spcAft>
              <a:spcPct val="35000"/>
            </a:spcAft>
          </a:pPr>
          <a:r>
            <a:rPr lang="id-ID" altLang="en-US"/>
            <a:t>Perencanaan</a:t>
          </a:r>
          <a:r>
            <a:rPr lang="id-ID" altLang="en-US"/>
            <a:t/>
          </a:r>
          <a:endParaRPr lang="id-ID" altLang="en-US"/>
        </a:p>
      </dgm:t>
    </dgm:pt>
    <dgm:pt modelId="{B76F6F1F-7313-47A5-BC2E-994D915C21FA}" cxnId="{9DFAD3A0-22AA-42F8-AC11-C11C9535CA46}" type="parTrans">
      <dgm:prSet/>
      <dgm:spPr/>
      <dgm:t>
        <a:bodyPr/>
        <a:p>
          <a:endParaRPr lang="en-US"/>
        </a:p>
      </dgm:t>
    </dgm:pt>
    <dgm:pt modelId="{485E5104-1EB8-413E-A70E-ADACDF839B14}" cxnId="{9DFAD3A0-22AA-42F8-AC11-C11C9535CA46}" type="sibTrans">
      <dgm:prSet/>
      <dgm:spPr/>
      <dgm:t>
        <a:bodyPr/>
        <a:p>
          <a:endParaRPr lang="en-US"/>
        </a:p>
      </dgm:t>
    </dgm:pt>
    <dgm:pt modelId="{C850D67D-D455-40F2-BF40-958244ECBECF}">
      <dgm:prSet phldrT="[Text]" phldr="0" custT="0"/>
      <dgm:spPr/>
      <dgm:t>
        <a:bodyPr vert="horz" wrap="square"/>
        <a:p>
          <a:pPr>
            <a:lnSpc>
              <a:spcPct val="100000"/>
            </a:lnSpc>
            <a:spcBef>
              <a:spcPct val="0"/>
            </a:spcBef>
            <a:spcAft>
              <a:spcPct val="35000"/>
            </a:spcAft>
          </a:pPr>
          <a:r>
            <a:rPr lang="id-ID" altLang="en-US"/>
            <a:t>Pengumpulan Data</a:t>
          </a:r>
          <a:r>
            <a:rPr lang="id-ID" altLang="en-US"/>
            <a:t/>
          </a:r>
          <a:endParaRPr lang="id-ID" altLang="en-US"/>
        </a:p>
      </dgm:t>
    </dgm:pt>
    <dgm:pt modelId="{815BEECE-237C-451B-AD1A-99AD91077DC5}" cxnId="{84AAE3C4-6DFF-4343-A3BE-94AF98C1F04A}" type="parTrans">
      <dgm:prSet/>
      <dgm:spPr/>
      <dgm:t>
        <a:bodyPr/>
        <a:p>
          <a:endParaRPr lang="en-US"/>
        </a:p>
      </dgm:t>
    </dgm:pt>
    <dgm:pt modelId="{440047A4-99C5-4142-9A9A-791B1494D18D}" cxnId="{84AAE3C4-6DFF-4343-A3BE-94AF98C1F04A}" type="sibTrans">
      <dgm:prSet/>
      <dgm:spPr/>
      <dgm:t>
        <a:bodyPr/>
        <a:p>
          <a:endParaRPr lang="en-US"/>
        </a:p>
      </dgm:t>
    </dgm:pt>
    <dgm:pt modelId="{B8C84936-1FF8-491C-957F-E93A0D56BE72}">
      <dgm:prSet phldrT="[Text]" phldr="0" custT="0"/>
      <dgm:spPr/>
      <dgm:t>
        <a:bodyPr vert="horz" wrap="square"/>
        <a:p>
          <a:pPr>
            <a:lnSpc>
              <a:spcPct val="100000"/>
            </a:lnSpc>
            <a:spcBef>
              <a:spcPct val="0"/>
            </a:spcBef>
            <a:spcAft>
              <a:spcPct val="35000"/>
            </a:spcAft>
          </a:pPr>
          <a:r>
            <a:rPr lang="id-ID" altLang="en-US"/>
            <a:t>Pengumpulan Data Dasar</a:t>
          </a:r>
          <a:r>
            <a:rPr lang="id-ID" altLang="en-US"/>
            <a:t/>
          </a:r>
          <a:endParaRPr lang="id-ID" altLang="en-US"/>
        </a:p>
      </dgm:t>
    </dgm:pt>
    <dgm:pt modelId="{0A3DB1B2-EEAB-46E8-83B7-3C75439F76AD}" cxnId="{6E69F1F5-F603-4F8C-9FFB-A97052243224}" type="parTrans">
      <dgm:prSet/>
      <dgm:spPr/>
      <dgm:t>
        <a:bodyPr/>
        <a:p>
          <a:endParaRPr lang="en-US"/>
        </a:p>
      </dgm:t>
    </dgm:pt>
    <dgm:pt modelId="{1D27C24F-A927-4600-8878-8630ECEBD341}" cxnId="{6E69F1F5-F603-4F8C-9FFB-A97052243224}" type="sibTrans">
      <dgm:prSet/>
      <dgm:spPr/>
      <dgm:t>
        <a:bodyPr/>
        <a:p>
          <a:endParaRPr lang="en-US"/>
        </a:p>
      </dgm:t>
    </dgm:pt>
    <dgm:pt modelId="{BDF19F98-1BB6-4691-BA39-AC544680C920}">
      <dgm:prSet phldrT="[Text]" phldr="0" custT="0"/>
      <dgm:spPr/>
      <dgm:t>
        <a:bodyPr vert="horz" wrap="square"/>
        <a:p>
          <a:pPr>
            <a:lnSpc>
              <a:spcPct val="100000"/>
            </a:lnSpc>
            <a:spcBef>
              <a:spcPct val="0"/>
            </a:spcBef>
            <a:spcAft>
              <a:spcPct val="35000"/>
            </a:spcAft>
          </a:pPr>
          <a:r>
            <a:rPr lang="id-ID" altLang="en-US"/>
            <a:t>Pengumpulan data Penutup</a:t>
          </a:r>
          <a:r>
            <a:rPr lang="id-ID" altLang="en-US"/>
            <a:t/>
          </a:r>
          <a:endParaRPr lang="id-ID" altLang="en-US"/>
        </a:p>
      </dgm:t>
    </dgm:pt>
    <dgm:pt modelId="{0E0CE0D5-07C4-4901-B365-8211F8750388}" cxnId="{864D467E-5FD8-42F4-AFCD-7CC8ABD27E8A}" type="parTrans">
      <dgm:prSet/>
      <dgm:spPr/>
      <dgm:t>
        <a:bodyPr/>
        <a:p>
          <a:endParaRPr lang="en-US"/>
        </a:p>
      </dgm:t>
    </dgm:pt>
    <dgm:pt modelId="{ABEF5CDB-B202-47B1-8976-6563592DD193}" cxnId="{864D467E-5FD8-42F4-AFCD-7CC8ABD27E8A}" type="sibTrans">
      <dgm:prSet/>
      <dgm:spPr/>
      <dgm:t>
        <a:bodyPr/>
        <a:p>
          <a:endParaRPr lang="en-US"/>
        </a:p>
      </dgm:t>
    </dgm:pt>
    <dgm:pt modelId="{A15C1A26-8DF5-40E1-BCEB-A9F490C30D57}" type="pres">
      <dgm:prSet presAssocID="{00F747F6-A844-4E8F-A0A0-423B86FE2B27}" presName="cycle" presStyleCnt="0">
        <dgm:presLayoutVars>
          <dgm:dir/>
          <dgm:resizeHandles val="exact"/>
        </dgm:presLayoutVars>
      </dgm:prSet>
      <dgm:spPr/>
    </dgm:pt>
    <dgm:pt modelId="{9027A074-C2B4-4B5C-8A24-9F326C135F2C}" type="pres">
      <dgm:prSet presAssocID="{BE1D93E0-1064-4E35-84F1-274817A8FA14}" presName="node" presStyleLbl="node1" presStyleIdx="0" presStyleCnt="4">
        <dgm:presLayoutVars>
          <dgm:bulletEnabled val="1"/>
        </dgm:presLayoutVars>
      </dgm:prSet>
      <dgm:spPr/>
    </dgm:pt>
    <dgm:pt modelId="{D428F19C-A8D3-4893-AD7E-2BA65F02F820}" type="pres">
      <dgm:prSet presAssocID="{485E5104-1EB8-413E-A70E-ADACDF839B14}" presName="sibTrans" presStyleLbl="sibTrans2D1" presStyleIdx="0" presStyleCnt="4"/>
      <dgm:spPr/>
    </dgm:pt>
    <dgm:pt modelId="{A9F3C989-90B4-4758-9A33-E49FCD0C7D74}" type="pres">
      <dgm:prSet presAssocID="{485E5104-1EB8-413E-A70E-ADACDF839B14}" presName="connectorText" presStyleCnt="0"/>
      <dgm:spPr/>
    </dgm:pt>
    <dgm:pt modelId="{ADA7BD43-8261-45C1-B84A-0D52FA1E4AE7}" type="pres">
      <dgm:prSet presAssocID="{C850D67D-D455-40F2-BF40-958244ECBECF}" presName="node" presStyleLbl="node1" presStyleIdx="1" presStyleCnt="4">
        <dgm:presLayoutVars>
          <dgm:bulletEnabled val="1"/>
        </dgm:presLayoutVars>
      </dgm:prSet>
      <dgm:spPr/>
    </dgm:pt>
    <dgm:pt modelId="{56F040CF-6F47-4847-8647-F5FDBC9F146A}" type="pres">
      <dgm:prSet presAssocID="{440047A4-99C5-4142-9A9A-791B1494D18D}" presName="sibTrans" presStyleLbl="sibTrans2D1" presStyleIdx="1" presStyleCnt="4"/>
      <dgm:spPr/>
    </dgm:pt>
    <dgm:pt modelId="{625DDE57-EEE3-4179-988C-D68B639218F6}" type="pres">
      <dgm:prSet presAssocID="{440047A4-99C5-4142-9A9A-791B1494D18D}" presName="connectorText" presStyleCnt="0"/>
      <dgm:spPr/>
    </dgm:pt>
    <dgm:pt modelId="{4DEB6BE5-009F-44B4-83FA-1FE41DB12AD9}" type="pres">
      <dgm:prSet presAssocID="{B8C84936-1FF8-491C-957F-E93A0D56BE72}" presName="node" presStyleLbl="node1" presStyleIdx="2" presStyleCnt="4">
        <dgm:presLayoutVars>
          <dgm:bulletEnabled val="1"/>
        </dgm:presLayoutVars>
      </dgm:prSet>
      <dgm:spPr/>
    </dgm:pt>
    <dgm:pt modelId="{212C6A32-E039-4B6C-B264-DA671275507E}" type="pres">
      <dgm:prSet presAssocID="{1D27C24F-A927-4600-8878-8630ECEBD341}" presName="sibTrans" presStyleLbl="sibTrans2D1" presStyleIdx="2" presStyleCnt="4"/>
      <dgm:spPr/>
    </dgm:pt>
    <dgm:pt modelId="{B2DF63D3-0027-42D6-BEB7-43AD254113F1}" type="pres">
      <dgm:prSet presAssocID="{1D27C24F-A927-4600-8878-8630ECEBD341}" presName="connectorText" presStyleCnt="0"/>
      <dgm:spPr/>
    </dgm:pt>
    <dgm:pt modelId="{16EAD731-A57C-4041-B559-7EC79077EC53}" type="pres">
      <dgm:prSet presAssocID="{BDF19F98-1BB6-4691-BA39-AC544680C920}" presName="node" presStyleLbl="node1" presStyleIdx="3" presStyleCnt="4">
        <dgm:presLayoutVars>
          <dgm:bulletEnabled val="1"/>
        </dgm:presLayoutVars>
      </dgm:prSet>
      <dgm:spPr/>
    </dgm:pt>
    <dgm:pt modelId="{2E34DF9E-868B-4A46-AA78-8199053E3B5A}" type="pres">
      <dgm:prSet presAssocID="{ABEF5CDB-B202-47B1-8976-6563592DD193}" presName="sibTrans" presStyleLbl="sibTrans2D1" presStyleIdx="3" presStyleCnt="4"/>
      <dgm:spPr/>
    </dgm:pt>
    <dgm:pt modelId="{3A69013B-636D-412C-A409-F6D854B1E8CF}" type="pres">
      <dgm:prSet presAssocID="{ABEF5CDB-B202-47B1-8976-6563592DD193}" presName="connectorText" presStyleCnt="0"/>
      <dgm:spPr/>
    </dgm:pt>
  </dgm:ptLst>
  <dgm:cxnLst>
    <dgm:cxn modelId="{9DFAD3A0-22AA-42F8-AC11-C11C9535CA46}" srcId="{00F747F6-A844-4E8F-A0A0-423B86FE2B27}" destId="{BE1D93E0-1064-4E35-84F1-274817A8FA14}" srcOrd="0" destOrd="0" parTransId="{B76F6F1F-7313-47A5-BC2E-994D915C21FA}" sibTransId="{485E5104-1EB8-413E-A70E-ADACDF839B14}"/>
    <dgm:cxn modelId="{84AAE3C4-6DFF-4343-A3BE-94AF98C1F04A}" srcId="{00F747F6-A844-4E8F-A0A0-423B86FE2B27}" destId="{C850D67D-D455-40F2-BF40-958244ECBECF}" srcOrd="1" destOrd="0" parTransId="{815BEECE-237C-451B-AD1A-99AD91077DC5}" sibTransId="{440047A4-99C5-4142-9A9A-791B1494D18D}"/>
    <dgm:cxn modelId="{6E69F1F5-F603-4F8C-9FFB-A97052243224}" srcId="{00F747F6-A844-4E8F-A0A0-423B86FE2B27}" destId="{B8C84936-1FF8-491C-957F-E93A0D56BE72}" srcOrd="2" destOrd="0" parTransId="{0A3DB1B2-EEAB-46E8-83B7-3C75439F76AD}" sibTransId="{1D27C24F-A927-4600-8878-8630ECEBD341}"/>
    <dgm:cxn modelId="{864D467E-5FD8-42F4-AFCD-7CC8ABD27E8A}" srcId="{00F747F6-A844-4E8F-A0A0-423B86FE2B27}" destId="{BDF19F98-1BB6-4691-BA39-AC544680C920}" srcOrd="3" destOrd="0" parTransId="{0E0CE0D5-07C4-4901-B365-8211F8750388}" sibTransId="{ABEF5CDB-B202-47B1-8976-6563592DD193}"/>
    <dgm:cxn modelId="{17F7E6CC-2281-47A2-ADAB-E13C5E634F4D}" type="presOf" srcId="{00F747F6-A844-4E8F-A0A0-423B86FE2B27}" destId="{A15C1A26-8DF5-40E1-BCEB-A9F490C30D57}" srcOrd="0" destOrd="0" presId="urn:microsoft.com/office/officeart/2005/8/layout/cycle2"/>
    <dgm:cxn modelId="{C4FDA84F-6E85-47EF-A29B-4A3496BE78D1}" type="presParOf" srcId="{A15C1A26-8DF5-40E1-BCEB-A9F490C30D57}" destId="{9027A074-C2B4-4B5C-8A24-9F326C135F2C}" srcOrd="0" destOrd="0" presId="urn:microsoft.com/office/officeart/2005/8/layout/cycle2"/>
    <dgm:cxn modelId="{F3154E15-6674-4D6F-9B79-B4D7327321B8}" type="presOf" srcId="{BE1D93E0-1064-4E35-84F1-274817A8FA14}" destId="{9027A074-C2B4-4B5C-8A24-9F326C135F2C}" srcOrd="0" destOrd="0" presId="urn:microsoft.com/office/officeart/2005/8/layout/cycle2"/>
    <dgm:cxn modelId="{9BB63E4F-25A2-424E-AEF1-4FB64009DCED}" type="presParOf" srcId="{A15C1A26-8DF5-40E1-BCEB-A9F490C30D57}" destId="{D428F19C-A8D3-4893-AD7E-2BA65F02F820}" srcOrd="1" destOrd="0" presId="urn:microsoft.com/office/officeart/2005/8/layout/cycle2"/>
    <dgm:cxn modelId="{4725CA49-5732-4963-AC36-64B7A5994837}" type="presOf" srcId="{485E5104-1EB8-413E-A70E-ADACDF839B14}" destId="{D428F19C-A8D3-4893-AD7E-2BA65F02F820}" srcOrd="0" destOrd="0" presId="urn:microsoft.com/office/officeart/2005/8/layout/cycle2"/>
    <dgm:cxn modelId="{1023FEDD-5974-4206-AF32-965AD83AF7F3}" type="presParOf" srcId="{D428F19C-A8D3-4893-AD7E-2BA65F02F820}" destId="{A9F3C989-90B4-4758-9A33-E49FCD0C7D74}" srcOrd="0" destOrd="1" presId="urn:microsoft.com/office/officeart/2005/8/layout/cycle2"/>
    <dgm:cxn modelId="{406430DF-F11A-4830-9D36-DB6DE5B1B923}" type="presOf" srcId="{485E5104-1EB8-413E-A70E-ADACDF839B14}" destId="{A9F3C989-90B4-4758-9A33-E49FCD0C7D74}" srcOrd="1" destOrd="0" presId="urn:microsoft.com/office/officeart/2005/8/layout/cycle2"/>
    <dgm:cxn modelId="{D2EF4CA3-73E7-44FA-8F04-6FCEDAD39C7B}" type="presParOf" srcId="{A15C1A26-8DF5-40E1-BCEB-A9F490C30D57}" destId="{ADA7BD43-8261-45C1-B84A-0D52FA1E4AE7}" srcOrd="2" destOrd="0" presId="urn:microsoft.com/office/officeart/2005/8/layout/cycle2"/>
    <dgm:cxn modelId="{C7060529-0426-4BE6-B9C6-7E1C39A4DF9B}" type="presOf" srcId="{C850D67D-D455-40F2-BF40-958244ECBECF}" destId="{ADA7BD43-8261-45C1-B84A-0D52FA1E4AE7}" srcOrd="0" destOrd="0" presId="urn:microsoft.com/office/officeart/2005/8/layout/cycle2"/>
    <dgm:cxn modelId="{AE4C8CC4-79EC-4897-BFC8-7A8E94EA24C6}" type="presParOf" srcId="{A15C1A26-8DF5-40E1-BCEB-A9F490C30D57}" destId="{56F040CF-6F47-4847-8647-F5FDBC9F146A}" srcOrd="3" destOrd="0" presId="urn:microsoft.com/office/officeart/2005/8/layout/cycle2"/>
    <dgm:cxn modelId="{B5EB9C47-0210-40FB-97A3-73FDC8BFC2B0}" type="presOf" srcId="{440047A4-99C5-4142-9A9A-791B1494D18D}" destId="{56F040CF-6F47-4847-8647-F5FDBC9F146A}" srcOrd="0" destOrd="0" presId="urn:microsoft.com/office/officeart/2005/8/layout/cycle2"/>
    <dgm:cxn modelId="{823B84CA-1C0C-4361-89B1-96643F1189CE}" type="presParOf" srcId="{56F040CF-6F47-4847-8647-F5FDBC9F146A}" destId="{625DDE57-EEE3-4179-988C-D68B639218F6}" srcOrd="0" destOrd="3" presId="urn:microsoft.com/office/officeart/2005/8/layout/cycle2"/>
    <dgm:cxn modelId="{8AD8F9F8-7C18-4784-B036-38430EB9BE47}" type="presOf" srcId="{440047A4-99C5-4142-9A9A-791B1494D18D}" destId="{625DDE57-EEE3-4179-988C-D68B639218F6}" srcOrd="1" destOrd="0" presId="urn:microsoft.com/office/officeart/2005/8/layout/cycle2"/>
    <dgm:cxn modelId="{3E30BB5D-16BA-4CFE-9FD2-CCA3FC5F2A04}" type="presParOf" srcId="{A15C1A26-8DF5-40E1-BCEB-A9F490C30D57}" destId="{4DEB6BE5-009F-44B4-83FA-1FE41DB12AD9}" srcOrd="4" destOrd="0" presId="urn:microsoft.com/office/officeart/2005/8/layout/cycle2"/>
    <dgm:cxn modelId="{007E105E-D1C6-4B92-9170-D02A782C9562}" type="presOf" srcId="{B8C84936-1FF8-491C-957F-E93A0D56BE72}" destId="{4DEB6BE5-009F-44B4-83FA-1FE41DB12AD9}" srcOrd="0" destOrd="0" presId="urn:microsoft.com/office/officeart/2005/8/layout/cycle2"/>
    <dgm:cxn modelId="{FD388BF0-69D8-4670-B833-84311D9CA349}" type="presParOf" srcId="{A15C1A26-8DF5-40E1-BCEB-A9F490C30D57}" destId="{212C6A32-E039-4B6C-B264-DA671275507E}" srcOrd="5" destOrd="0" presId="urn:microsoft.com/office/officeart/2005/8/layout/cycle2"/>
    <dgm:cxn modelId="{E3C52A56-DFBA-4CF9-8A2C-C02183BF5CB5}" type="presOf" srcId="{1D27C24F-A927-4600-8878-8630ECEBD341}" destId="{212C6A32-E039-4B6C-B264-DA671275507E}" srcOrd="0" destOrd="0" presId="urn:microsoft.com/office/officeart/2005/8/layout/cycle2"/>
    <dgm:cxn modelId="{1E53E2CF-C498-4423-BC08-7967E196EB60}" type="presParOf" srcId="{212C6A32-E039-4B6C-B264-DA671275507E}" destId="{B2DF63D3-0027-42D6-BEB7-43AD254113F1}" srcOrd="0" destOrd="5" presId="urn:microsoft.com/office/officeart/2005/8/layout/cycle2"/>
    <dgm:cxn modelId="{437FAEB1-800D-4DE8-B33A-02C2D358C9D8}" type="presOf" srcId="{1D27C24F-A927-4600-8878-8630ECEBD341}" destId="{B2DF63D3-0027-42D6-BEB7-43AD254113F1}" srcOrd="1" destOrd="0" presId="urn:microsoft.com/office/officeart/2005/8/layout/cycle2"/>
    <dgm:cxn modelId="{51FA8594-F0ED-461D-9CB2-C712FC2D9315}" type="presParOf" srcId="{A15C1A26-8DF5-40E1-BCEB-A9F490C30D57}" destId="{16EAD731-A57C-4041-B559-7EC79077EC53}" srcOrd="6" destOrd="0" presId="urn:microsoft.com/office/officeart/2005/8/layout/cycle2"/>
    <dgm:cxn modelId="{5CA4180A-74B0-4E8E-A67D-EDAC0B450307}" type="presOf" srcId="{BDF19F98-1BB6-4691-BA39-AC544680C920}" destId="{16EAD731-A57C-4041-B559-7EC79077EC53}" srcOrd="0" destOrd="0" presId="urn:microsoft.com/office/officeart/2005/8/layout/cycle2"/>
    <dgm:cxn modelId="{579B24C3-F899-456E-913E-2B6D4052C4FA}" type="presParOf" srcId="{A15C1A26-8DF5-40E1-BCEB-A9F490C30D57}" destId="{2E34DF9E-868B-4A46-AA78-8199053E3B5A}" srcOrd="7" destOrd="0" presId="urn:microsoft.com/office/officeart/2005/8/layout/cycle2"/>
    <dgm:cxn modelId="{5520D496-B90B-4068-936B-67B1BFC8A129}" type="presOf" srcId="{ABEF5CDB-B202-47B1-8976-6563592DD193}" destId="{2E34DF9E-868B-4A46-AA78-8199053E3B5A}" srcOrd="0" destOrd="0" presId="urn:microsoft.com/office/officeart/2005/8/layout/cycle2"/>
    <dgm:cxn modelId="{FA223248-3A5F-43AF-AD75-076044D8E3CF}" type="presParOf" srcId="{2E34DF9E-868B-4A46-AA78-8199053E3B5A}" destId="{3A69013B-636D-412C-A409-F6D854B1E8CF}" srcOrd="0" destOrd="7" presId="urn:microsoft.com/office/officeart/2005/8/layout/cycle2"/>
    <dgm:cxn modelId="{14FE143C-638C-4F03-9CC0-97533DB97940}" type="presOf" srcId="{ABEF5CDB-B202-47B1-8976-6563592DD193}" destId="{3A69013B-636D-412C-A409-F6D854B1E8CF}" srcOrd="1" destOrd="0" presId="urn:microsoft.com/office/officeart/2005/8/layout/cycle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28000" cy="5158105"/>
        <a:chOff x="0" y="0"/>
        <a:chExt cx="8128000" cy="5158105"/>
      </a:xfrm>
    </dsp:grpSpPr>
    <dsp:sp modelId="{A16E3110-57E1-4619-A55C-DCD0DD5CE084}">
      <dsp:nvSpPr>
        <dsp:cNvPr id="3" name="Chevron 2"/>
        <dsp:cNvSpPr/>
      </dsp:nvSpPr>
      <dsp:spPr bwMode="white">
        <a:xfrm rot="5400000">
          <a:off x="-408046" y="408046"/>
          <a:ext cx="2720307" cy="1904215"/>
        </a:xfrm>
        <a:prstGeom prst="chevron">
          <a:avLst/>
        </a:prstGeom>
      </dsp:spPr>
      <dsp:style>
        <a:lnRef idx="2">
          <a:schemeClr val="accent2">
            <a:hueOff val="0"/>
            <a:satOff val="0"/>
            <a:lumOff val="0"/>
            <a:alpha val="100000"/>
          </a:schemeClr>
        </a:lnRef>
        <a:fillRef idx="1">
          <a:schemeClr val="accent2">
            <a:hueOff val="0"/>
            <a:satOff val="0"/>
            <a:lumOff val="0"/>
            <a:alpha val="100000"/>
          </a:schemeClr>
        </a:fillRef>
        <a:effectRef idx="0">
          <a:scrgbClr r="0" g="0" b="0"/>
        </a:effectRef>
        <a:fontRef idx="minor">
          <a:schemeClr val="lt1"/>
        </a:fontRef>
      </dsp:style>
      <dsp:txBody>
        <a:bodyPr rot="-5400000" vert="horz" wrap="square" lIns="10795" tIns="10795" rIns="10795" bIns="10795"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a:t>wawancara mendalam (in-depth interview)</a:t>
          </a:r>
          <a:endParaRPr lang="en-US"/>
        </a:p>
      </dsp:txBody>
      <dsp:txXfrm rot="5400000">
        <a:off x="-408046" y="408046"/>
        <a:ext cx="2720307" cy="1904215"/>
      </dsp:txXfrm>
    </dsp:sp>
    <dsp:sp modelId="{544D3F38-216B-445A-B1B9-8008AEDB7A9D}">
      <dsp:nvSpPr>
        <dsp:cNvPr id="4" name="Round Same Side Corner Rectangle 3"/>
        <dsp:cNvSpPr/>
      </dsp:nvSpPr>
      <dsp:spPr bwMode="white">
        <a:xfrm rot="5400000">
          <a:off x="4132008" y="-2227793"/>
          <a:ext cx="1768200" cy="6223785"/>
        </a:xfrm>
        <a:prstGeom prst="round2SameRect">
          <a:avLst/>
        </a:prstGeom>
      </dsp:spPr>
      <dsp:style>
        <a:lnRef idx="2">
          <a:schemeClr val="accent2">
            <a:hueOff val="0"/>
            <a:satOff val="0"/>
            <a:lumOff val="0"/>
            <a:alpha val="100000"/>
          </a:schemeClr>
        </a:lnRef>
        <a:fillRef idx="1">
          <a:schemeClr val="lt1">
            <a:alpha val="90000"/>
          </a:schemeClr>
        </a:fillRef>
        <a:effectRef idx="0">
          <a:scrgbClr r="0" g="0" b="0"/>
        </a:effectRef>
        <a:fontRef idx="minor"/>
      </dsp:style>
      <dsp:txBody>
        <a:bodyPr rot="-5400000" vert="horz" wrap="square"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gn="just">
            <a:lnSpc>
              <a:spcPct val="100000"/>
            </a:lnSpc>
            <a:spcBef>
              <a:spcPct val="0"/>
            </a:spcBef>
            <a:spcAft>
              <a:spcPct val="15000"/>
            </a:spcAft>
            <a:buChar char="•"/>
          </a:pPr>
          <a:r>
            <a:rPr lang="en-US">
              <a:solidFill>
                <a:schemeClr val="dk1"/>
              </a:solidFill>
            </a:rPr>
            <a:t>peneliti menggali informasi secara mendalam dengan cara terlibat langsung dengan kehidupan informan dan bertanya jawab secara bebas tanpa pedoman pertanyaan yang disiapkan sebelumnya sehingga suasananya hidup, dan dilakukan berkali-kali. </a:t>
          </a:r>
          <a:endParaRPr lang="en-US">
            <a:solidFill>
              <a:schemeClr val="dk1"/>
            </a:solidFill>
          </a:endParaRPr>
        </a:p>
      </dsp:txBody>
      <dsp:txXfrm rot="5400000">
        <a:off x="4132008" y="-2227793"/>
        <a:ext cx="1768200" cy="6223785"/>
      </dsp:txXfrm>
    </dsp:sp>
    <dsp:sp modelId="{722E1094-83C7-45E2-B20F-DB9D09AD94F0}">
      <dsp:nvSpPr>
        <dsp:cNvPr id="5" name="Chevron 4"/>
        <dsp:cNvSpPr/>
      </dsp:nvSpPr>
      <dsp:spPr bwMode="white">
        <a:xfrm rot="5400000">
          <a:off x="-408046" y="2845844"/>
          <a:ext cx="2720307" cy="1904215"/>
        </a:xfrm>
        <a:prstGeom prst="chevron">
          <a:avLst/>
        </a:prstGeom>
      </dsp:spPr>
      <dsp:style>
        <a:lnRef idx="2">
          <a:schemeClr val="accent2">
            <a:hueOff val="4680000"/>
            <a:satOff val="-5881"/>
            <a:lumOff val="1176"/>
            <a:alpha val="100000"/>
          </a:schemeClr>
        </a:lnRef>
        <a:fillRef idx="1">
          <a:schemeClr val="accent2">
            <a:hueOff val="4680000"/>
            <a:satOff val="-5881"/>
            <a:lumOff val="1176"/>
            <a:alpha val="100000"/>
          </a:schemeClr>
        </a:fillRef>
        <a:effectRef idx="0">
          <a:scrgbClr r="0" g="0" b="0"/>
        </a:effectRef>
        <a:fontRef idx="minor">
          <a:schemeClr val="lt1"/>
        </a:fontRef>
      </dsp:style>
      <dsp:txBody>
        <a:bodyPr rot="-5400000" vert="horz" wrap="square" lIns="10795" tIns="10795" rIns="10795" bIns="10795"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en-US"/>
            <a:t>wawancara terarah (guided interview)</a:t>
          </a:r>
          <a:endParaRPr lang="en-US"/>
        </a:p>
      </dsp:txBody>
      <dsp:txXfrm rot="5400000">
        <a:off x="-408046" y="2845844"/>
        <a:ext cx="2720307" cy="1904215"/>
      </dsp:txXfrm>
    </dsp:sp>
    <dsp:sp modelId="{AC67BBE6-9B82-4D3D-BF22-48713AF46E9C}">
      <dsp:nvSpPr>
        <dsp:cNvPr id="6" name="Round Same Side Corner Rectangle 5"/>
        <dsp:cNvSpPr/>
      </dsp:nvSpPr>
      <dsp:spPr bwMode="white">
        <a:xfrm rot="5400000">
          <a:off x="4132008" y="210005"/>
          <a:ext cx="1768200" cy="6223785"/>
        </a:xfrm>
        <a:prstGeom prst="round2SameRect">
          <a:avLst/>
        </a:prstGeom>
      </dsp:spPr>
      <dsp:style>
        <a:lnRef idx="2">
          <a:schemeClr val="accent2">
            <a:hueOff val="4680000"/>
            <a:satOff val="-5881"/>
            <a:lumOff val="1176"/>
            <a:alpha val="100000"/>
          </a:schemeClr>
        </a:lnRef>
        <a:fillRef idx="1">
          <a:schemeClr val="lt1">
            <a:alpha val="90000"/>
          </a:schemeClr>
        </a:fillRef>
        <a:effectRef idx="0">
          <a:scrgbClr r="0" g="0" b="0"/>
        </a:effectRef>
        <a:fontRef idx="minor"/>
      </dsp:style>
      <dsp:txBody>
        <a:bodyPr rot="-5400000" vert="horz" wrap="square" lIns="142240" tIns="12700" rIns="12700" bIns="127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gn="just">
            <a:lnSpc>
              <a:spcPct val="100000"/>
            </a:lnSpc>
            <a:spcBef>
              <a:spcPct val="0"/>
            </a:spcBef>
            <a:spcAft>
              <a:spcPct val="15000"/>
            </a:spcAft>
            <a:buChar char="•"/>
          </a:pPr>
          <a:r>
            <a:rPr>
              <a:solidFill>
                <a:schemeClr val="dk1"/>
              </a:solidFill>
            </a:rPr>
            <a:t>peneliti menanyakan kepada informan hal-hal yang telah disiapkan sebelumnya. Sering terjadi pewawancara atau peneliti lebih memperhatikan daftar pertanyaan yang diajukan daripada bertatap muka dengan informan, sehingga suasana terasa kaku.</a:t>
          </a:r>
          <a:endParaRPr>
            <a:solidFill>
              <a:schemeClr val="dk1"/>
            </a:solidFill>
          </a:endParaRPr>
        </a:p>
      </dsp:txBody>
      <dsp:txXfrm rot="5400000">
        <a:off x="4132008" y="210005"/>
        <a:ext cx="1768200" cy="6223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862695" cy="5418455"/>
        <a:chOff x="0" y="0"/>
        <a:chExt cx="8862695" cy="5418455"/>
      </a:xfrm>
    </dsp:grpSpPr>
    <dsp:sp modelId="{F8D49E38-B053-4501-BD89-EB8E5A6A61CD}">
      <dsp:nvSpPr>
        <dsp:cNvPr id="3" name="Rectangles 2"/>
        <dsp:cNvSpPr/>
      </dsp:nvSpPr>
      <dsp:spPr bwMode="white">
        <a:xfrm>
          <a:off x="1477116" y="2154847"/>
          <a:ext cx="2769592" cy="1847318"/>
        </a:xfrm>
        <a:prstGeom prst="rect">
          <a:avLst/>
        </a:prstGeom>
      </dsp:spPr>
      <dsp:style>
        <a:lnRef idx="1">
          <a:schemeClr val="accent5">
            <a:tint val="40000"/>
            <a:alpha val="90000"/>
            <a:hueOff val="0"/>
            <a:satOff val="0"/>
            <a:lumOff val="0"/>
            <a:alpha val="90196"/>
          </a:schemeClr>
        </a:lnRef>
        <a:fillRef idx="1">
          <a:schemeClr val="accent5">
            <a:tint val="40000"/>
            <a:alpha val="90000"/>
            <a:hueOff val="0"/>
            <a:satOff val="0"/>
            <a:lumOff val="0"/>
            <a:alpha val="90196"/>
          </a:schemeClr>
        </a:fillRef>
        <a:effectRef idx="0">
          <a:scrgbClr r="0" g="0" b="0"/>
        </a:effectRef>
        <a:fontRef idx="minor"/>
      </dsp:style>
      <dsp:txBody>
        <a:bodyPr vert="horz" wrap="square" lIns="0" tIns="99568" rIns="99568" bIns="99568" anchor="ctr"/>
        <a:lstStyle>
          <a:lvl1pPr algn="l">
            <a:defRPr sz="14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en-US">
              <a:solidFill>
                <a:schemeClr val="dk1"/>
              </a:solidFill>
            </a:rPr>
            <a:t>Merupakan teknik wawancara dimana pewawancara menggunakan / mempersiapkan daftar pertanyaan atau daftar isian sebagai pedoman saat melakukan wawancara</a:t>
          </a:r>
          <a:endParaRPr lang="en-US">
            <a:solidFill>
              <a:schemeClr val="dk1"/>
            </a:solidFill>
          </a:endParaRPr>
        </a:p>
      </dsp:txBody>
      <dsp:txXfrm>
        <a:off x="1477116" y="2154847"/>
        <a:ext cx="2769592" cy="1847318"/>
      </dsp:txXfrm>
    </dsp:sp>
    <dsp:sp modelId="{92447B8B-B043-4F04-A3B7-D0DE831D4431}">
      <dsp:nvSpPr>
        <dsp:cNvPr id="5" name="Oval 4"/>
        <dsp:cNvSpPr/>
      </dsp:nvSpPr>
      <dsp:spPr bwMode="white">
        <a:xfrm>
          <a:off x="0" y="1416290"/>
          <a:ext cx="1846395" cy="1846395"/>
        </a:xfrm>
        <a:prstGeom prst="ellipse">
          <a:avLst/>
        </a:prstGeom>
        <a:sp3d prstMaterial="dkEdge">
          <a:bevelT w="8200" h="38100"/>
        </a:sp3d>
      </dsp:spPr>
      <dsp:style>
        <a:lnRef idx="0">
          <a:schemeClr val="lt1"/>
        </a:lnRef>
        <a:fillRef idx="2">
          <a:schemeClr val="accent5">
            <a:hueOff val="0"/>
            <a:satOff val="0"/>
            <a:lumOff val="0"/>
            <a:alpha val="100000"/>
          </a:schemeClr>
        </a:fillRef>
        <a:effectRef idx="1">
          <a:scrgbClr r="0" g="0" b="0"/>
        </a:effectRef>
        <a:fontRef idx="minor">
          <a:schemeClr val="dk1"/>
        </a:fontRef>
      </dsp:style>
      <dsp:txBody>
        <a:bodyPr vert="horz" wrap="square" lIns="0" tIns="0" rIns="0" bIns="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en-US"/>
            <a:t>Wawancara terstruktur</a:t>
          </a:r>
          <a:endParaRPr lang="en-US"/>
        </a:p>
      </dsp:txBody>
      <dsp:txXfrm>
        <a:off x="0" y="1416290"/>
        <a:ext cx="1846395" cy="1846395"/>
      </dsp:txXfrm>
    </dsp:sp>
    <dsp:sp modelId="{B4EA86C9-9645-41DF-AB1C-E026D8E8F43F}">
      <dsp:nvSpPr>
        <dsp:cNvPr id="6" name="Rectangles 5"/>
        <dsp:cNvSpPr/>
      </dsp:nvSpPr>
      <dsp:spPr bwMode="white">
        <a:xfrm>
          <a:off x="6093103" y="2154847"/>
          <a:ext cx="2769592" cy="1847318"/>
        </a:xfrm>
        <a:prstGeom prst="rect">
          <a:avLst/>
        </a:prstGeom>
      </dsp:spPr>
      <dsp:style>
        <a:lnRef idx="1">
          <a:schemeClr val="accent5">
            <a:tint val="40000"/>
            <a:alpha val="90000"/>
            <a:hueOff val="-10680000"/>
            <a:satOff val="50196"/>
            <a:lumOff val="3529"/>
            <a:alpha val="90196"/>
          </a:schemeClr>
        </a:lnRef>
        <a:fillRef idx="1">
          <a:schemeClr val="accent5">
            <a:tint val="40000"/>
            <a:alpha val="90000"/>
            <a:hueOff val="-10680000"/>
            <a:satOff val="50196"/>
            <a:lumOff val="3529"/>
            <a:alpha val="90196"/>
          </a:schemeClr>
        </a:fillRef>
        <a:effectRef idx="0">
          <a:scrgbClr r="0" g="0" b="0"/>
        </a:effectRef>
        <a:fontRef idx="minor"/>
      </dsp:style>
      <dsp:txBody>
        <a:bodyPr vert="horz" wrap="square" lIns="0" tIns="99568" rIns="99568" bIns="99568" anchor="ctr"/>
        <a:lstStyle>
          <a:lvl1pPr algn="l">
            <a:defRPr sz="14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en-US">
              <a:solidFill>
                <a:schemeClr val="dk1"/>
              </a:solidFill>
            </a:rPr>
            <a:t>Merupakan teknik wawancara dimana pewawancara tidak menggunakan daftar pertanyaan atau daftar isian sebagai penuntun selama dalam proses saat melakukan wawancara</a:t>
          </a:r>
          <a:endParaRPr lang="en-US">
            <a:solidFill>
              <a:schemeClr val="dk1"/>
            </a:solidFill>
          </a:endParaRPr>
        </a:p>
      </dsp:txBody>
      <dsp:txXfrm>
        <a:off x="6093103" y="2154847"/>
        <a:ext cx="2769592" cy="1847318"/>
      </dsp:txXfrm>
    </dsp:sp>
    <dsp:sp modelId="{789C2E5F-53BE-4B9F-8B8F-155498EB6E4B}">
      <dsp:nvSpPr>
        <dsp:cNvPr id="8" name="Oval 7"/>
        <dsp:cNvSpPr/>
      </dsp:nvSpPr>
      <dsp:spPr bwMode="white">
        <a:xfrm>
          <a:off x="4615987" y="1416290"/>
          <a:ext cx="1846395" cy="1846395"/>
        </a:xfrm>
        <a:prstGeom prst="ellipse">
          <a:avLst/>
        </a:prstGeom>
        <a:sp3d prstMaterial="dkEdge">
          <a:bevelT w="8200" h="38100"/>
        </a:sp3d>
      </dsp:spPr>
      <dsp:style>
        <a:lnRef idx="0">
          <a:schemeClr val="lt1"/>
        </a:lnRef>
        <a:fillRef idx="2">
          <a:schemeClr val="accent5">
            <a:hueOff val="-9900000"/>
            <a:satOff val="40000"/>
            <a:lumOff val="8627"/>
            <a:alpha val="100000"/>
          </a:schemeClr>
        </a:fillRef>
        <a:effectRef idx="1">
          <a:scrgbClr r="0" g="0" b="0"/>
        </a:effectRef>
        <a:fontRef idx="minor">
          <a:schemeClr val="dk1"/>
        </a:fontRef>
      </dsp:style>
      <dsp:txBody>
        <a:bodyPr vert="horz" wrap="square" lIns="0" tIns="0" rIns="0" bIns="0" anchor="ctr"/>
        <a:lstStyle>
          <a:lvl1pPr algn="ctr">
            <a:defRPr sz="2100"/>
          </a:lvl1pPr>
          <a:lvl2pPr marL="171450" indent="-171450" algn="ctr">
            <a:defRPr sz="1600"/>
          </a:lvl2pPr>
          <a:lvl3pPr marL="342900" indent="-171450" algn="ctr">
            <a:defRPr sz="1600"/>
          </a:lvl3pPr>
          <a:lvl4pPr marL="514350" indent="-171450" algn="ctr">
            <a:defRPr sz="1600"/>
          </a:lvl4pPr>
          <a:lvl5pPr marL="685800" indent="-171450" algn="ctr">
            <a:defRPr sz="1600"/>
          </a:lvl5pPr>
          <a:lvl6pPr marL="857250" indent="-171450" algn="ctr">
            <a:defRPr sz="1600"/>
          </a:lvl6pPr>
          <a:lvl7pPr marL="1028700" indent="-171450" algn="ctr">
            <a:defRPr sz="1600"/>
          </a:lvl7pPr>
          <a:lvl8pPr marL="1200150" indent="-171450" algn="ctr">
            <a:defRPr sz="1600"/>
          </a:lvl8pPr>
          <a:lvl9pPr marL="1371600" indent="-171450" algn="ctr">
            <a:defRPr sz="1600"/>
          </a:lvl9pPr>
        </a:lstStyle>
        <a:p>
          <a:pPr lvl="0">
            <a:lnSpc>
              <a:spcPct val="100000"/>
            </a:lnSpc>
            <a:spcBef>
              <a:spcPct val="0"/>
            </a:spcBef>
            <a:spcAft>
              <a:spcPct val="35000"/>
            </a:spcAft>
          </a:pPr>
          <a:r>
            <a:rPr lang="en-US"/>
            <a:t>Wawancara tidak terstruktur</a:t>
          </a:r>
          <a:endParaRPr lang="en-US"/>
        </a:p>
      </dsp:txBody>
      <dsp:txXfrm>
        <a:off x="4615987" y="1416290"/>
        <a:ext cx="1846395" cy="1846395"/>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28000" cy="5418455"/>
        <a:chOff x="0" y="0"/>
        <a:chExt cx="8128000" cy="5418455"/>
      </a:xfrm>
    </dsp:grpSpPr>
    <dsp:sp modelId="{5D9704F8-5A95-419F-B794-1E2F82666BDB}">
      <dsp:nvSpPr>
        <dsp:cNvPr id="3" name="Rectangles 2"/>
        <dsp:cNvSpPr/>
      </dsp:nvSpPr>
      <dsp:spPr bwMode="white">
        <a:xfrm>
          <a:off x="0" y="402245"/>
          <a:ext cx="3798131" cy="576000"/>
        </a:xfrm>
        <a:prstGeom prst="rect">
          <a:avLst/>
        </a:prstGeom>
      </dsp:spPr>
      <dsp:style>
        <a:lnRef idx="1">
          <a:schemeClr val="accent2"/>
        </a:lnRef>
        <a:fillRef idx="3">
          <a:schemeClr val="accent2"/>
        </a:fillRef>
        <a:effectRef idx="3">
          <a:scrgbClr r="0" g="0" b="0"/>
        </a:effectRef>
        <a:fontRef idx="minor">
          <a:schemeClr val="lt1"/>
        </a:fontRef>
      </dsp:style>
      <dsp:txBody>
        <a:bodyPr vert="horz" wrap="square" lIns="142240" tIns="81280" rIns="142240" bIns="8128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id-ID" altLang="en-US"/>
            <a:t>Kelebihan Wawancara</a:t>
          </a:r>
          <a:endParaRPr lang="id-ID" altLang="en-US"/>
        </a:p>
      </dsp:txBody>
      <dsp:txXfrm>
        <a:off x="0" y="402245"/>
        <a:ext cx="3798131" cy="576000"/>
      </dsp:txXfrm>
    </dsp:sp>
    <dsp:sp modelId="{C0A6D3D8-DBC2-45B6-8DEF-789A72552BB4}">
      <dsp:nvSpPr>
        <dsp:cNvPr id="4" name="Rectangles 3"/>
        <dsp:cNvSpPr/>
      </dsp:nvSpPr>
      <dsp:spPr bwMode="white">
        <a:xfrm>
          <a:off x="0" y="978245"/>
          <a:ext cx="3798131" cy="4037965"/>
        </a:xfrm>
        <a:prstGeom prst="rect">
          <a:avLst/>
        </a:prstGeom>
      </dsp:spPr>
      <dsp:style>
        <a:lnRef idx="1">
          <a:schemeClr val="accent2">
            <a:tint val="40000"/>
            <a:alpha val="90000"/>
          </a:schemeClr>
        </a:lnRef>
        <a:fillRef idx="1">
          <a:schemeClr val="accent2">
            <a:tint val="40000"/>
            <a:alpha val="90000"/>
          </a:schemeClr>
        </a:fillRef>
        <a:effectRef idx="2">
          <a:scrgbClr r="0" g="0" b="0"/>
        </a:effectRef>
        <a:fontRef idx="minor"/>
      </dsp:style>
      <dsp:txBody>
        <a:bodyPr vert="horz" wrap="square" lIns="106680" tIns="106680" rIns="142240" bIns="160020" anchor="t"/>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en-US">
              <a:solidFill>
                <a:schemeClr val="dk1"/>
              </a:solidFill>
            </a:rPr>
            <a:t>Wawancara dapat digunakan pada responden yan</a:t>
          </a:r>
          <a:r>
            <a:rPr lang="id-ID" altLang="en-US">
              <a:solidFill>
                <a:schemeClr val="dk1"/>
              </a:solidFill>
            </a:rPr>
            <a:t>g </a:t>
          </a:r>
          <a:r>
            <a:rPr lang="en-US">
              <a:solidFill>
                <a:schemeClr val="dk1"/>
              </a:solidFill>
            </a:rPr>
            <a:t>tidak bisa membaca dan menulis</a:t>
          </a:r>
          <a:endParaRPr lang="en-US">
            <a:solidFill>
              <a:schemeClr val="dk1"/>
            </a:solidFill>
          </a:endParaRPr>
        </a:p>
        <a:p>
          <a:pPr lvl="1">
            <a:lnSpc>
              <a:spcPct val="100000"/>
            </a:lnSpc>
            <a:spcBef>
              <a:spcPct val="0"/>
            </a:spcBef>
            <a:spcAft>
              <a:spcPct val="15000"/>
            </a:spcAft>
            <a:buChar char="•"/>
          </a:pPr>
          <a:r>
            <a:rPr lang="en-US">
              <a:solidFill>
                <a:schemeClr val="dk1"/>
              </a:solidFill>
            </a:rPr>
            <a:t>Jika ada pertanyaan yang belum dipahami,pewawancara dapat segera menjelaskan</a:t>
          </a:r>
          <a:endParaRPr lang="en-US">
            <a:solidFill>
              <a:schemeClr val="dk1"/>
            </a:solidFill>
          </a:endParaRPr>
        </a:p>
        <a:p>
          <a:pPr lvl="1">
            <a:lnSpc>
              <a:spcPct val="100000"/>
            </a:lnSpc>
            <a:spcBef>
              <a:spcPct val="0"/>
            </a:spcBef>
            <a:spcAft>
              <a:spcPct val="15000"/>
            </a:spcAft>
            <a:buChar char="•"/>
          </a:pPr>
          <a:r>
            <a:rPr lang="en-US">
              <a:solidFill>
                <a:schemeClr val="dk1"/>
              </a:solidFill>
            </a:rPr>
            <a:t>Pewawancara dapat segera mengecek kebenaran jawaban responden dengan mengajukan pertanyaan pembanding, atau dengan melihat wajah atau gerak </a:t>
          </a:r>
          <a:r>
            <a:rPr lang="id-ID" altLang="en-US">
              <a:solidFill>
                <a:schemeClr val="dk1"/>
              </a:solidFill>
            </a:rPr>
            <a:t>g</a:t>
          </a:r>
          <a:r>
            <a:rPr lang="en-US">
              <a:solidFill>
                <a:schemeClr val="dk1"/>
              </a:solidFill>
            </a:rPr>
            <a:t>erik responden</a:t>
          </a:r>
          <a:endParaRPr lang="en-US">
            <a:solidFill>
              <a:schemeClr val="dk1"/>
            </a:solidFill>
          </a:endParaRPr>
        </a:p>
      </dsp:txBody>
      <dsp:txXfrm>
        <a:off x="0" y="978245"/>
        <a:ext cx="3798131" cy="4037965"/>
      </dsp:txXfrm>
    </dsp:sp>
    <dsp:sp modelId="{3E0BA246-3456-471B-AD87-1436FD251DD8}">
      <dsp:nvSpPr>
        <dsp:cNvPr id="5" name="Rectangles 4"/>
        <dsp:cNvSpPr/>
      </dsp:nvSpPr>
      <dsp:spPr bwMode="white">
        <a:xfrm>
          <a:off x="4329869" y="402245"/>
          <a:ext cx="3798131" cy="576000"/>
        </a:xfrm>
        <a:prstGeom prst="rect">
          <a:avLst/>
        </a:prstGeom>
      </dsp:spPr>
      <dsp:style>
        <a:lnRef idx="1">
          <a:schemeClr val="accent3"/>
        </a:lnRef>
        <a:fillRef idx="3">
          <a:schemeClr val="accent3"/>
        </a:fillRef>
        <a:effectRef idx="3">
          <a:scrgbClr r="0" g="0" b="0"/>
        </a:effectRef>
        <a:fontRef idx="minor">
          <a:schemeClr val="lt1"/>
        </a:fontRef>
      </dsp:style>
      <dsp:txBody>
        <a:bodyPr vert="horz" wrap="square" lIns="142240" tIns="81280" rIns="142240" bIns="8128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id-ID" altLang="en-US"/>
            <a:t>Kekurangan Wawancara</a:t>
          </a:r>
          <a:endParaRPr lang="id-ID" altLang="en-US"/>
        </a:p>
      </dsp:txBody>
      <dsp:txXfrm>
        <a:off x="4329869" y="402245"/>
        <a:ext cx="3798131" cy="576000"/>
      </dsp:txXfrm>
    </dsp:sp>
    <dsp:sp modelId="{33CF15AD-8A19-4E9A-9BED-239A79CAF737}">
      <dsp:nvSpPr>
        <dsp:cNvPr id="6" name="Rectangles 5"/>
        <dsp:cNvSpPr/>
      </dsp:nvSpPr>
      <dsp:spPr bwMode="white">
        <a:xfrm>
          <a:off x="4329869" y="978245"/>
          <a:ext cx="3798131" cy="4037965"/>
        </a:xfrm>
        <a:prstGeom prst="rect">
          <a:avLst/>
        </a:prstGeom>
      </dsp:spPr>
      <dsp:style>
        <a:lnRef idx="1">
          <a:schemeClr val="accent3">
            <a:tint val="40000"/>
            <a:alpha val="90000"/>
          </a:schemeClr>
        </a:lnRef>
        <a:fillRef idx="1">
          <a:schemeClr val="accent3">
            <a:tint val="40000"/>
            <a:alpha val="90000"/>
          </a:schemeClr>
        </a:fillRef>
        <a:effectRef idx="2">
          <a:scrgbClr r="0" g="0" b="0"/>
        </a:effectRef>
        <a:fontRef idx="minor"/>
      </dsp:style>
      <dsp:txBody>
        <a:bodyPr vert="horz" wrap="square" lIns="106680" tIns="106680" rIns="142240" bIns="160020" anchor="t"/>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gn="just">
            <a:lnSpc>
              <a:spcPct val="100000"/>
            </a:lnSpc>
            <a:spcBef>
              <a:spcPct val="0"/>
            </a:spcBef>
            <a:spcAft>
              <a:spcPct val="15000"/>
            </a:spcAft>
            <a:buChar char="•"/>
          </a:pPr>
          <a:r>
            <a:rPr>
              <a:solidFill>
                <a:schemeClr val="dk1"/>
              </a:solidFill>
            </a:rPr>
            <a:t>Wawancara memerlukan biaya yang sangat besar untuk perjalanan dan uang harian pengumpul data</a:t>
          </a:r>
          <a:endParaRPr>
            <a:solidFill>
              <a:schemeClr val="dk1"/>
            </a:solidFill>
          </a:endParaRPr>
        </a:p>
        <a:p>
          <a:pPr lvl="1" algn="just">
            <a:lnSpc>
              <a:spcPct val="100000"/>
            </a:lnSpc>
            <a:spcBef>
              <a:spcPct val="0"/>
            </a:spcBef>
            <a:spcAft>
              <a:spcPct val="15000"/>
            </a:spcAft>
          </a:pPr>
          <a:r>
            <a:rPr>
              <a:solidFill>
                <a:schemeClr val="dk1"/>
              </a:solidFill>
            </a:rPr>
            <a:t>• Wawancara hanya dapat menjangkau jumlah responden yang kecil</a:t>
          </a:r>
          <a:endParaRPr>
            <a:solidFill>
              <a:schemeClr val="dk1"/>
            </a:solidFill>
          </a:endParaRPr>
        </a:p>
        <a:p>
          <a:pPr lvl="1" algn="just">
            <a:lnSpc>
              <a:spcPct val="100000"/>
            </a:lnSpc>
            <a:spcBef>
              <a:spcPct val="0"/>
            </a:spcBef>
            <a:spcAft>
              <a:spcPct val="15000"/>
            </a:spcAft>
          </a:pPr>
          <a:r>
            <a:rPr>
              <a:solidFill>
                <a:schemeClr val="dk1"/>
              </a:solidFill>
            </a:rPr>
            <a:t>• Kehadiran pewawancara mungkin</a:t>
          </a:r>
          <a:endParaRPr>
            <a:solidFill>
              <a:schemeClr val="dk1"/>
            </a:solidFill>
          </a:endParaRPr>
        </a:p>
        <a:p>
          <a:pPr lvl="1" algn="just">
            <a:lnSpc>
              <a:spcPct val="100000"/>
            </a:lnSpc>
            <a:spcBef>
              <a:spcPct val="0"/>
            </a:spcBef>
            <a:spcAft>
              <a:spcPct val="15000"/>
            </a:spcAft>
          </a:pPr>
          <a:r>
            <a:rPr>
              <a:solidFill>
                <a:schemeClr val="dk1"/>
              </a:solidFill>
            </a:rPr>
            <a:t> </a:t>
          </a:r>
          <a:r>
            <a:rPr>
              <a:solidFill>
                <a:schemeClr val="dk1"/>
              </a:solidFill>
            </a:rPr>
            <a:t>mengganggu responden</a:t>
          </a:r>
          <a:endParaRPr>
            <a:solidFill>
              <a:schemeClr val="dk1"/>
            </a:solidFill>
          </a:endParaRPr>
        </a:p>
      </dsp:txBody>
      <dsp:txXfrm>
        <a:off x="4329869" y="978245"/>
        <a:ext cx="3798131" cy="4037965"/>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28000" cy="5418455"/>
        <a:chOff x="0" y="0"/>
        <a:chExt cx="8128000" cy="5418455"/>
      </a:xfrm>
    </dsp:grpSpPr>
    <dsp:sp modelId="{9027A074-C2B4-4B5C-8A24-9F326C135F2C}">
      <dsp:nvSpPr>
        <dsp:cNvPr id="3" name="Oval 2"/>
        <dsp:cNvSpPr/>
      </dsp:nvSpPr>
      <dsp:spPr bwMode="white">
        <a:xfrm>
          <a:off x="3196025" y="0"/>
          <a:ext cx="1735950" cy="1735950"/>
        </a:xfrm>
        <a:prstGeom prst="ellipse">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Body>
        <a:bodyPr vert="horz" wrap="square" lIns="20320" tIns="20320" rIns="2032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id-ID" altLang="en-US"/>
            <a:t>Perencanaan</a:t>
          </a:r>
          <a:endParaRPr lang="id-ID" altLang="en-US"/>
        </a:p>
      </dsp:txBody>
      <dsp:txXfrm>
        <a:off x="3196025" y="0"/>
        <a:ext cx="1735950" cy="1735950"/>
      </dsp:txXfrm>
    </dsp:sp>
    <dsp:sp modelId="{D428F19C-A8D3-4893-AD7E-2BA65F02F820}">
      <dsp:nvSpPr>
        <dsp:cNvPr id="4" name="Right Arrow 3"/>
        <dsp:cNvSpPr/>
      </dsp:nvSpPr>
      <dsp:spPr bwMode="white">
        <a:xfrm rot="2699999">
          <a:off x="4754613" y="1495660"/>
          <a:ext cx="460027" cy="585883"/>
        </a:xfrm>
        <a:prstGeom prst="rightArrow">
          <a:avLst>
            <a:gd name="adj1" fmla="val 60000"/>
            <a:gd name="adj2" fmla="val 50000"/>
          </a:avLst>
        </a:prstGeom>
      </dsp:spPr>
      <dsp:style>
        <a:lnRef idx="0">
          <a:schemeClr val="lt1"/>
        </a:lnRef>
        <a:fillRef idx="3">
          <a:schemeClr val="accent2">
            <a:hueOff val="0"/>
            <a:satOff val="0"/>
            <a:lumOff val="0"/>
            <a:alpha val="100000"/>
          </a:schemeClr>
        </a:fillRef>
        <a:effectRef idx="3">
          <a:scrgbClr r="0" g="0" b="0"/>
        </a:effectRef>
        <a:fontRef idx="minor">
          <a:schemeClr val="lt1"/>
        </a:fontRef>
      </dsp:style>
      <dsp:txBody>
        <a:bodyPr lIns="0" tIns="0" rIns="0" bIns="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endParaRPr lang="en-US"/>
        </a:p>
      </dsp:txBody>
      <dsp:txXfrm rot="2699999">
        <a:off x="4754613" y="1495660"/>
        <a:ext cx="460027" cy="585883"/>
      </dsp:txXfrm>
    </dsp:sp>
    <dsp:sp modelId="{ADA7BD43-8261-45C1-B84A-0D52FA1E4AE7}">
      <dsp:nvSpPr>
        <dsp:cNvPr id="5" name="Oval 4"/>
        <dsp:cNvSpPr/>
      </dsp:nvSpPr>
      <dsp:spPr bwMode="white">
        <a:xfrm>
          <a:off x="5037278" y="1841253"/>
          <a:ext cx="1735950" cy="1735950"/>
        </a:xfrm>
        <a:prstGeom prst="ellipse">
          <a:avLst/>
        </a:prstGeom>
      </dsp:spPr>
      <dsp:style>
        <a:lnRef idx="0">
          <a:schemeClr val="lt1"/>
        </a:lnRef>
        <a:fillRef idx="3">
          <a:schemeClr val="accent2">
            <a:hueOff val="1560000"/>
            <a:satOff val="-1960"/>
            <a:lumOff val="392"/>
            <a:alpha val="100000"/>
          </a:schemeClr>
        </a:fillRef>
        <a:effectRef idx="3">
          <a:scrgbClr r="0" g="0" b="0"/>
        </a:effectRef>
        <a:fontRef idx="minor">
          <a:schemeClr val="lt1"/>
        </a:fontRef>
      </dsp:style>
      <dsp:txBody>
        <a:bodyPr vert="horz" wrap="square" lIns="20320" tIns="20320" rIns="2032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id-ID" altLang="en-US"/>
            <a:t>Pengumpulan Data</a:t>
          </a:r>
          <a:endParaRPr lang="id-ID" altLang="en-US"/>
        </a:p>
      </dsp:txBody>
      <dsp:txXfrm>
        <a:off x="5037278" y="1841253"/>
        <a:ext cx="1735950" cy="1735950"/>
      </dsp:txXfrm>
    </dsp:sp>
    <dsp:sp modelId="{56F040CF-6F47-4847-8647-F5FDBC9F146A}">
      <dsp:nvSpPr>
        <dsp:cNvPr id="6" name="Right Arrow 5"/>
        <dsp:cNvSpPr/>
      </dsp:nvSpPr>
      <dsp:spPr bwMode="white">
        <a:xfrm rot="8100000">
          <a:off x="4754613" y="3336912"/>
          <a:ext cx="460027" cy="585883"/>
        </a:xfrm>
        <a:prstGeom prst="rightArrow">
          <a:avLst>
            <a:gd name="adj1" fmla="val 60000"/>
            <a:gd name="adj2" fmla="val 50000"/>
          </a:avLst>
        </a:prstGeom>
      </dsp:spPr>
      <dsp:style>
        <a:lnRef idx="0">
          <a:schemeClr val="lt1"/>
        </a:lnRef>
        <a:fillRef idx="3">
          <a:schemeClr val="accent2">
            <a:hueOff val="1560000"/>
            <a:satOff val="-1960"/>
            <a:lumOff val="392"/>
            <a:alpha val="100000"/>
          </a:schemeClr>
        </a:fillRef>
        <a:effectRef idx="3">
          <a:scrgbClr r="0" g="0" b="0"/>
        </a:effectRef>
        <a:fontRef idx="minor">
          <a:schemeClr val="lt1"/>
        </a:fontRef>
      </dsp:style>
      <dsp:txBody>
        <a:bodyPr rot="10800000" lIns="0" tIns="0" rIns="0" bIns="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endParaRPr lang="en-US"/>
        </a:p>
      </dsp:txBody>
      <dsp:txXfrm rot="8100000">
        <a:off x="4754613" y="3336912"/>
        <a:ext cx="460027" cy="585883"/>
      </dsp:txXfrm>
    </dsp:sp>
    <dsp:sp modelId="{4DEB6BE5-009F-44B4-83FA-1FE41DB12AD9}">
      <dsp:nvSpPr>
        <dsp:cNvPr id="7" name="Oval 6"/>
        <dsp:cNvSpPr/>
      </dsp:nvSpPr>
      <dsp:spPr bwMode="white">
        <a:xfrm>
          <a:off x="3196025" y="3682505"/>
          <a:ext cx="1735950" cy="1735950"/>
        </a:xfrm>
        <a:prstGeom prst="ellipse">
          <a:avLst/>
        </a:prstGeom>
      </dsp:spPr>
      <dsp:style>
        <a:lnRef idx="0">
          <a:schemeClr val="lt1"/>
        </a:lnRef>
        <a:fillRef idx="3">
          <a:schemeClr val="accent2">
            <a:hueOff val="3120000"/>
            <a:satOff val="-3921"/>
            <a:lumOff val="784"/>
            <a:alpha val="100000"/>
          </a:schemeClr>
        </a:fillRef>
        <a:effectRef idx="3">
          <a:scrgbClr r="0" g="0" b="0"/>
        </a:effectRef>
        <a:fontRef idx="minor">
          <a:schemeClr val="lt1"/>
        </a:fontRef>
      </dsp:style>
      <dsp:txBody>
        <a:bodyPr vert="horz" wrap="square" lIns="20320" tIns="20320" rIns="2032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id-ID" altLang="en-US"/>
            <a:t>Pengumpulan Data Dasar</a:t>
          </a:r>
          <a:endParaRPr lang="id-ID" altLang="en-US"/>
        </a:p>
      </dsp:txBody>
      <dsp:txXfrm>
        <a:off x="3196025" y="3682505"/>
        <a:ext cx="1735950" cy="1735950"/>
      </dsp:txXfrm>
    </dsp:sp>
    <dsp:sp modelId="{212C6A32-E039-4B6C-B264-DA671275507E}">
      <dsp:nvSpPr>
        <dsp:cNvPr id="8" name="Right Arrow 7"/>
        <dsp:cNvSpPr/>
      </dsp:nvSpPr>
      <dsp:spPr bwMode="white">
        <a:xfrm rot="13500000">
          <a:off x="2913360" y="3336912"/>
          <a:ext cx="460027" cy="585883"/>
        </a:xfrm>
        <a:prstGeom prst="rightArrow">
          <a:avLst>
            <a:gd name="adj1" fmla="val 60000"/>
            <a:gd name="adj2" fmla="val 50000"/>
          </a:avLst>
        </a:prstGeom>
      </dsp:spPr>
      <dsp:style>
        <a:lnRef idx="0">
          <a:schemeClr val="lt1"/>
        </a:lnRef>
        <a:fillRef idx="3">
          <a:schemeClr val="accent2">
            <a:hueOff val="3120000"/>
            <a:satOff val="-3921"/>
            <a:lumOff val="784"/>
            <a:alpha val="100000"/>
          </a:schemeClr>
        </a:fillRef>
        <a:effectRef idx="3">
          <a:scrgbClr r="0" g="0" b="0"/>
        </a:effectRef>
        <a:fontRef idx="minor">
          <a:schemeClr val="lt1"/>
        </a:fontRef>
      </dsp:style>
      <dsp:txBody>
        <a:bodyPr rot="10800000" lIns="0" tIns="0" rIns="0" bIns="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endParaRPr lang="en-US"/>
        </a:p>
      </dsp:txBody>
      <dsp:txXfrm rot="13500000">
        <a:off x="2913360" y="3336912"/>
        <a:ext cx="460027" cy="585883"/>
      </dsp:txXfrm>
    </dsp:sp>
    <dsp:sp modelId="{16EAD731-A57C-4041-B559-7EC79077EC53}">
      <dsp:nvSpPr>
        <dsp:cNvPr id="9" name="Oval 8"/>
        <dsp:cNvSpPr/>
      </dsp:nvSpPr>
      <dsp:spPr bwMode="white">
        <a:xfrm>
          <a:off x="1354773" y="1841253"/>
          <a:ext cx="1735950" cy="1735950"/>
        </a:xfrm>
        <a:prstGeom prst="ellipse">
          <a:avLst/>
        </a:prstGeom>
      </dsp:spPr>
      <dsp:style>
        <a:lnRef idx="0">
          <a:schemeClr val="lt1"/>
        </a:lnRef>
        <a:fillRef idx="3">
          <a:schemeClr val="accent2">
            <a:hueOff val="4680000"/>
            <a:satOff val="-5881"/>
            <a:lumOff val="1176"/>
            <a:alpha val="100000"/>
          </a:schemeClr>
        </a:fillRef>
        <a:effectRef idx="3">
          <a:scrgbClr r="0" g="0" b="0"/>
        </a:effectRef>
        <a:fontRef idx="minor">
          <a:schemeClr val="lt1"/>
        </a:fontRef>
      </dsp:style>
      <dsp:txBody>
        <a:bodyPr vert="horz" wrap="square" lIns="20320" tIns="20320" rIns="2032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id-ID" altLang="en-US"/>
            <a:t>Pengumpulan data Penutup</a:t>
          </a:r>
          <a:endParaRPr lang="id-ID" altLang="en-US"/>
        </a:p>
      </dsp:txBody>
      <dsp:txXfrm>
        <a:off x="1354773" y="1841253"/>
        <a:ext cx="1735950" cy="1735950"/>
      </dsp:txXfrm>
    </dsp:sp>
    <dsp:sp modelId="{2E34DF9E-868B-4A46-AA78-8199053E3B5A}">
      <dsp:nvSpPr>
        <dsp:cNvPr id="10" name="Right Arrow 9"/>
        <dsp:cNvSpPr/>
      </dsp:nvSpPr>
      <dsp:spPr bwMode="white">
        <a:xfrm rot="-2699999">
          <a:off x="2913360" y="1495660"/>
          <a:ext cx="460027" cy="585883"/>
        </a:xfrm>
        <a:prstGeom prst="rightArrow">
          <a:avLst>
            <a:gd name="adj1" fmla="val 60000"/>
            <a:gd name="adj2" fmla="val 50000"/>
          </a:avLst>
        </a:prstGeom>
      </dsp:spPr>
      <dsp:style>
        <a:lnRef idx="0">
          <a:schemeClr val="lt1"/>
        </a:lnRef>
        <a:fillRef idx="3">
          <a:schemeClr val="accent2">
            <a:hueOff val="4680000"/>
            <a:satOff val="-5881"/>
            <a:lumOff val="1176"/>
            <a:alpha val="100000"/>
          </a:schemeClr>
        </a:fillRef>
        <a:effectRef idx="3">
          <a:scrgbClr r="0" g="0" b="0"/>
        </a:effectRef>
        <a:fontRef idx="minor">
          <a:schemeClr val="lt1"/>
        </a:fontRef>
      </dsp:style>
      <dsp:txBody>
        <a:bodyPr lIns="0" tIns="0" rIns="0" bIns="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endParaRPr lang="en-US"/>
        </a:p>
      </dsp:txBody>
      <dsp:txXfrm rot="-2699999">
        <a:off x="2913360" y="1495660"/>
        <a:ext cx="460027" cy="58588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Lst>
      <dgm:cxnLst>
        <dgm:cxn modelId="4" srcId="0" destId="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1" destId="2" srcOrd="0"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nodeVertAlign" val="t"/>
          <dgm:param type="fallback" val="2D"/>
        </dgm:alg>
      </dgm:if>
      <dgm:else name="Name2">
        <dgm:alg type="lin">
          <dgm:param type="linDir" val="fromR"/>
          <dgm:param type="nodeVertAlign" val="t"/>
          <dgm:param type="fallback" val="2D"/>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rSet csTypeId="urn:microsoft.com/office/officeart/2005/8/colors/accent6_5"/>
        </dgm:pt>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2580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979" y="0"/>
            <a:ext cx="5283200" cy="25806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552950" y="642938"/>
            <a:ext cx="3086100" cy="1735931"/>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2475309"/>
            <a:ext cx="9753600" cy="2025253"/>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4885432"/>
            <a:ext cx="5283200" cy="25806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979" y="4885432"/>
            <a:ext cx="5283200" cy="258068"/>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97000" y="635000"/>
            <a:ext cx="6350000" cy="574040"/>
          </a:xfrm>
          <a:prstGeom prst="rect">
            <a:avLst/>
          </a:prstGeom>
        </p:spPr>
        <p:txBody>
          <a:bodyPr wrap="square" lIns="0" tIns="0" rIns="0" bIns="0">
            <a:spAutoFit/>
          </a:bodyPr>
          <a:lstStyle>
            <a:lvl1pPr>
              <a:defRPr b="0" i="0">
                <a:solidFill>
                  <a:schemeClr val="tx1"/>
                </a:solidFill>
              </a:defRPr>
            </a:lvl1pPr>
          </a:lstStyle>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panose="020B0604020202020204"/>
                <a:cs typeface="Arial" panose="020B0604020202020204"/>
              </a:defRPr>
            </a:lvl1pPr>
          </a:lstStyle>
          <a:p/>
        </p:txBody>
      </p:sp>
      <p:sp>
        <p:nvSpPr>
          <p:cNvPr id="3" name="Holder 3"/>
          <p:cNvSpPr>
            <a:spLocks noGrp="1"/>
          </p:cNvSpPr>
          <p:nvPr>
            <p:ph type="body" idx="1"/>
          </p:nvPr>
        </p:nvSpPr>
        <p:spPr/>
        <p:txBody>
          <a:bodyPr lIns="0" tIns="0" rIns="0" bIns="0"/>
          <a:lstStyle>
            <a:lvl1pPr>
              <a:defRPr sz="2800" b="1" i="0">
                <a:solidFill>
                  <a:schemeClr val="tx1"/>
                </a:solidFill>
                <a:latin typeface="Arial" panose="020B0604020202020204"/>
                <a:cs typeface="Arial" panose="020B0604020202020204"/>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panose="020B0604020202020204"/>
                <a:cs typeface="Arial" panose="020B0604020202020204"/>
              </a:defRPr>
            </a:lvl1pPr>
          </a:lstStyle>
          <a:p/>
        </p:txBody>
      </p:sp>
      <p:sp>
        <p:nvSpPr>
          <p:cNvPr id="3" name="Holder 3"/>
          <p:cNvSpPr>
            <a:spLocks noGrp="1"/>
          </p:cNvSpPr>
          <p:nvPr>
            <p:ph sz="half" idx="2"/>
          </p:nvPr>
        </p:nvSpPr>
        <p:spPr>
          <a:xfrm>
            <a:off x="78739" y="1222980"/>
            <a:ext cx="4091304" cy="3622675"/>
          </a:xfrm>
          <a:prstGeom prst="rect">
            <a:avLst/>
          </a:prstGeom>
        </p:spPr>
        <p:txBody>
          <a:bodyPr wrap="square" lIns="0" tIns="0" rIns="0" bIns="0">
            <a:spAutoFit/>
          </a:bodyPr>
          <a:lstStyle>
            <a:lvl1pPr>
              <a:defRPr sz="2000" b="1" i="0">
                <a:solidFill>
                  <a:schemeClr val="tx1"/>
                </a:solidFill>
                <a:latin typeface="Arial" panose="020B0604020202020204"/>
                <a:cs typeface="Arial" panose="020B0604020202020204"/>
              </a:defRPr>
            </a:lvl1pPr>
          </a:lstStyle>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panose="020B0604020202020204"/>
                <a:cs typeface="Arial" panose="020B0604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6" cstate="print"/>
            <a:stretch>
              <a:fillRect/>
            </a:stretch>
          </a:blipFill>
        </p:spPr>
        <p:txBody>
          <a:bodyPr wrap="square" lIns="0" tIns="0" rIns="0" bIns="0" rtlCol="0"/>
          <a:lstStyle/>
          <a:p/>
        </p:txBody>
      </p:sp>
      <p:sp>
        <p:nvSpPr>
          <p:cNvPr id="2" name="Holder 2"/>
          <p:cNvSpPr>
            <a:spLocks noGrp="1"/>
          </p:cNvSpPr>
          <p:nvPr>
            <p:ph type="title"/>
          </p:nvPr>
        </p:nvSpPr>
        <p:spPr>
          <a:xfrm>
            <a:off x="702970" y="860805"/>
            <a:ext cx="7037705" cy="1948180"/>
          </a:xfrm>
          <a:prstGeom prst="rect">
            <a:avLst/>
          </a:prstGeom>
        </p:spPr>
        <p:txBody>
          <a:bodyPr wrap="square" lIns="0" tIns="0" rIns="0" bIns="0">
            <a:spAutoFit/>
          </a:bodyPr>
          <a:lstStyle>
            <a:lvl1pPr>
              <a:defRPr sz="2800" b="1" i="0">
                <a:solidFill>
                  <a:schemeClr val="tx1"/>
                </a:solidFill>
                <a:latin typeface="Arial" panose="020B0604020202020204"/>
                <a:cs typeface="Arial" panose="020B0604020202020204"/>
              </a:defRPr>
            </a:lvl1pPr>
          </a:lstStyle>
          <a:p/>
        </p:txBody>
      </p:sp>
      <p:sp>
        <p:nvSpPr>
          <p:cNvPr id="3" name="Holder 3"/>
          <p:cNvSpPr>
            <a:spLocks noGrp="1"/>
          </p:cNvSpPr>
          <p:nvPr>
            <p:ph type="body" idx="1"/>
          </p:nvPr>
        </p:nvSpPr>
        <p:spPr>
          <a:xfrm>
            <a:off x="1004417" y="1581658"/>
            <a:ext cx="7614920" cy="1818004"/>
          </a:xfrm>
          <a:prstGeom prst="rect">
            <a:avLst/>
          </a:prstGeom>
        </p:spPr>
        <p:txBody>
          <a:bodyPr wrap="square" lIns="0" tIns="0" rIns="0" bIns="0">
            <a:spAutoFit/>
          </a:bodyPr>
          <a:lstStyle>
            <a:lvl1pPr>
              <a:defRPr sz="2800" b="1" i="0">
                <a:solidFill>
                  <a:schemeClr val="tx1"/>
                </a:solidFill>
                <a:latin typeface="Arial" panose="020B0604020202020204"/>
                <a:cs typeface="Arial" panose="020B0604020202020204"/>
              </a:defRPr>
            </a:lvl1pPr>
          </a:lstStyle>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7.png"/><Relationship Id="rId1"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z="4400" b="0" dirty="0">
                <a:latin typeface="Verdana" panose="020B0604030504040204"/>
                <a:cs typeface="Verdana" panose="020B0604030504040204"/>
              </a:rPr>
              <a:t>DOA</a:t>
            </a:r>
            <a:r>
              <a:rPr sz="4400" b="0" spc="-65" dirty="0">
                <a:latin typeface="Verdana" panose="020B0604030504040204"/>
                <a:cs typeface="Verdana" panose="020B0604030504040204"/>
              </a:rPr>
              <a:t> </a:t>
            </a:r>
            <a:r>
              <a:rPr sz="4400" b="0" dirty="0">
                <a:latin typeface="Verdana" panose="020B0604030504040204"/>
                <a:cs typeface="Verdana" panose="020B0604030504040204"/>
              </a:rPr>
              <a:t>BELAJAR</a:t>
            </a:r>
            <a:endParaRPr sz="4400">
              <a:latin typeface="Verdana" panose="020B0604030504040204"/>
              <a:cs typeface="Verdana" panose="020B0604030504040204"/>
            </a:endParaRPr>
          </a:p>
        </p:txBody>
      </p:sp>
      <p:sp>
        <p:nvSpPr>
          <p:cNvPr id="6" name="Text Placeholder 5"/>
          <p:cNvSpPr>
            <a:spLocks noGrp="1"/>
          </p:cNvSpPr>
          <p:nvPr>
            <p:ph type="body" idx="1"/>
          </p:nvPr>
        </p:nvSpPr>
        <p:spPr/>
        <p:txBody>
          <a:bodyPr/>
          <a:p>
            <a:endParaRPr lang="en-US"/>
          </a:p>
        </p:txBody>
      </p:sp>
      <p:sp>
        <p:nvSpPr>
          <p:cNvPr id="3" name="object 3"/>
          <p:cNvSpPr txBox="1"/>
          <p:nvPr/>
        </p:nvSpPr>
        <p:spPr>
          <a:xfrm>
            <a:off x="845819" y="3488435"/>
            <a:ext cx="7884159" cy="2240280"/>
          </a:xfrm>
          <a:prstGeom prst="rect">
            <a:avLst/>
          </a:prstGeom>
          <a:solidFill>
            <a:srgbClr val="FFFFFF"/>
          </a:solidFill>
        </p:spPr>
        <p:txBody>
          <a:bodyPr vert="horz" wrap="square" lIns="0" tIns="43180" rIns="0" bIns="0" rtlCol="0">
            <a:spAutoFit/>
          </a:bodyPr>
          <a:lstStyle/>
          <a:p>
            <a:pPr marL="222250" marR="215900" algn="ctr">
              <a:lnSpc>
                <a:spcPct val="100000"/>
              </a:lnSpc>
              <a:spcBef>
                <a:spcPts val="340"/>
              </a:spcBef>
            </a:pPr>
            <a:r>
              <a:rPr sz="2800" spc="-5" dirty="0">
                <a:latin typeface="Arial" panose="020B0604020202020204"/>
                <a:cs typeface="Arial" panose="020B0604020202020204"/>
              </a:rPr>
              <a:t>“Kami ridho Allah SWT </a:t>
            </a:r>
            <a:r>
              <a:rPr sz="2800" dirty="0">
                <a:latin typeface="Arial" panose="020B0604020202020204"/>
                <a:cs typeface="Arial" panose="020B0604020202020204"/>
              </a:rPr>
              <a:t>sebagai </a:t>
            </a:r>
            <a:r>
              <a:rPr sz="2800" spc="-15" dirty="0">
                <a:latin typeface="Arial" panose="020B0604020202020204"/>
                <a:cs typeface="Arial" panose="020B0604020202020204"/>
              </a:rPr>
              <a:t>Tuhanku,</a:t>
            </a:r>
            <a:r>
              <a:rPr sz="2800" spc="-175" dirty="0">
                <a:latin typeface="Arial" panose="020B0604020202020204"/>
                <a:cs typeface="Arial" panose="020B0604020202020204"/>
              </a:rPr>
              <a:t> </a:t>
            </a:r>
            <a:r>
              <a:rPr sz="2800" dirty="0">
                <a:latin typeface="Arial" panose="020B0604020202020204"/>
                <a:cs typeface="Arial" panose="020B0604020202020204"/>
              </a:rPr>
              <a:t>Islam  sebagai agamaku, </a:t>
            </a:r>
            <a:r>
              <a:rPr sz="2800" spc="-5" dirty="0">
                <a:latin typeface="Arial" panose="020B0604020202020204"/>
                <a:cs typeface="Arial" panose="020B0604020202020204"/>
              </a:rPr>
              <a:t>dan Nabi Muhammad  </a:t>
            </a:r>
            <a:r>
              <a:rPr sz="2800" dirty="0">
                <a:latin typeface="Arial" panose="020B0604020202020204"/>
                <a:cs typeface="Arial" panose="020B0604020202020204"/>
              </a:rPr>
              <a:t>sebagai Nabi dan Rasul, </a:t>
            </a:r>
            <a:r>
              <a:rPr sz="2800" spc="-110" dirty="0">
                <a:latin typeface="Arial" panose="020B0604020202020204"/>
                <a:cs typeface="Arial" panose="020B0604020202020204"/>
              </a:rPr>
              <a:t>Ya </a:t>
            </a:r>
            <a:r>
              <a:rPr sz="2800" spc="-5" dirty="0">
                <a:latin typeface="Arial" panose="020B0604020202020204"/>
                <a:cs typeface="Arial" panose="020B0604020202020204"/>
              </a:rPr>
              <a:t>Allah,  tambahkanlah </a:t>
            </a:r>
            <a:r>
              <a:rPr sz="2800" dirty="0">
                <a:latin typeface="Arial" panose="020B0604020202020204"/>
                <a:cs typeface="Arial" panose="020B0604020202020204"/>
              </a:rPr>
              <a:t>kepadaku </a:t>
            </a:r>
            <a:r>
              <a:rPr sz="2800" spc="-5" dirty="0">
                <a:latin typeface="Arial" panose="020B0604020202020204"/>
                <a:cs typeface="Arial" panose="020B0604020202020204"/>
              </a:rPr>
              <a:t>ilmu </a:t>
            </a:r>
            <a:r>
              <a:rPr sz="2800" dirty="0">
                <a:latin typeface="Arial" panose="020B0604020202020204"/>
                <a:cs typeface="Arial" panose="020B0604020202020204"/>
              </a:rPr>
              <a:t>dan berikanlah  aku kefahaman”</a:t>
            </a:r>
            <a:endParaRPr sz="2800">
              <a:latin typeface="Arial" panose="020B0604020202020204"/>
              <a:cs typeface="Arial" panose="020B0604020202020204"/>
            </a:endParaRPr>
          </a:p>
        </p:txBody>
      </p:sp>
      <p:sp>
        <p:nvSpPr>
          <p:cNvPr id="4" name="object 4"/>
          <p:cNvSpPr/>
          <p:nvPr/>
        </p:nvSpPr>
        <p:spPr>
          <a:xfrm>
            <a:off x="1929383" y="1341119"/>
            <a:ext cx="5715000" cy="1857755"/>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533400" y="457200"/>
            <a:ext cx="6350000" cy="861695"/>
          </a:xfrm>
        </p:spPr>
        <p:txBody>
          <a:bodyPr/>
          <a:p>
            <a:pPr algn="ctr"/>
            <a:r>
              <a:rPr lang="en-US" b="1"/>
              <a:t>Hal-hal yang perlu diperhatikan dala</a:t>
            </a:r>
            <a:r>
              <a:rPr lang="id-ID" altLang="en-US" b="1"/>
              <a:t>m </a:t>
            </a:r>
            <a:r>
              <a:rPr lang="en-US" b="1"/>
              <a:t>wawancara :</a:t>
            </a:r>
            <a:endParaRPr lang="en-US" b="1"/>
          </a:p>
        </p:txBody>
      </p:sp>
      <p:sp>
        <p:nvSpPr>
          <p:cNvPr id="3" name="Subtitle 2"/>
          <p:cNvSpPr>
            <a:spLocks noGrp="1"/>
          </p:cNvSpPr>
          <p:nvPr>
            <p:ph type="subTitle" idx="4"/>
          </p:nvPr>
        </p:nvSpPr>
        <p:spPr>
          <a:xfrm>
            <a:off x="708025" y="1447800"/>
            <a:ext cx="7959090" cy="4924425"/>
          </a:xfrm>
        </p:spPr>
        <p:txBody>
          <a:bodyPr wrap="square"/>
          <a:p>
            <a:pPr marL="285750" indent="-285750" algn="just">
              <a:buFont typeface="Wingdings" panose="05000000000000000000" charset="0"/>
              <a:buChar char="Ø"/>
            </a:pPr>
            <a:r>
              <a:rPr lang="en-US" sz="2000"/>
              <a:t>Penampilan fisik, termasuk pakaian yang dapat</a:t>
            </a:r>
            <a:r>
              <a:rPr lang="id-ID" altLang="en-US" sz="2000"/>
              <a:t> </a:t>
            </a:r>
            <a:r>
              <a:rPr lang="en-US" sz="2000"/>
              <a:t>memberikan kesan apakah pewawancara dapat</a:t>
            </a:r>
            <a:r>
              <a:rPr lang="id-ID" altLang="en-US" sz="2000"/>
              <a:t> </a:t>
            </a:r>
            <a:r>
              <a:rPr lang="en-US" sz="2000"/>
              <a:t>dipercaya atau tidak</a:t>
            </a:r>
            <a:endParaRPr lang="en-US" sz="2000"/>
          </a:p>
          <a:p>
            <a:pPr marL="285750" indent="-285750" algn="just">
              <a:buFont typeface="Wingdings" panose="05000000000000000000" charset="0"/>
              <a:buChar char="Ø"/>
            </a:pPr>
            <a:r>
              <a:rPr lang="en-US" sz="2000"/>
              <a:t>Sikap dan tingkah laku</a:t>
            </a:r>
            <a:endParaRPr lang="en-US" sz="2000"/>
          </a:p>
          <a:p>
            <a:pPr marL="285750" indent="-285750" algn="just">
              <a:buFont typeface="Wingdings" panose="05000000000000000000" charset="0"/>
              <a:buChar char="Ø"/>
            </a:pPr>
            <a:r>
              <a:rPr lang="en-US" sz="2000"/>
              <a:t>Identitas, pewawancara harus memperkenalkan</a:t>
            </a:r>
            <a:r>
              <a:rPr lang="id-ID" altLang="en-US" sz="2000"/>
              <a:t> </a:t>
            </a:r>
            <a:r>
              <a:rPr lang="en-US" sz="2000"/>
              <a:t>dirinya dan kalau perlu menunjukan tanda pengenal</a:t>
            </a:r>
            <a:r>
              <a:rPr lang="id-ID" altLang="en-US" sz="2000"/>
              <a:t> </a:t>
            </a:r>
            <a:r>
              <a:rPr lang="en-US" sz="2000"/>
              <a:t>atau surat tugas</a:t>
            </a:r>
            <a:endParaRPr lang="en-US" sz="2000"/>
          </a:p>
          <a:p>
            <a:pPr marL="285750" indent="-285750" algn="just">
              <a:buFont typeface="Wingdings" panose="05000000000000000000" charset="0"/>
              <a:buChar char="Ø"/>
            </a:pPr>
            <a:r>
              <a:rPr lang="en-US" sz="2000"/>
              <a:t>Kesiapan materi, dalam arti pewawancara memahami</a:t>
            </a:r>
            <a:r>
              <a:rPr lang="id-ID" altLang="en-US" sz="2000"/>
              <a:t> </a:t>
            </a:r>
            <a:r>
              <a:rPr lang="en-US" sz="2000"/>
              <a:t>dan menguasai apa yang akan ditanyakan dan siap</a:t>
            </a:r>
            <a:r>
              <a:rPr lang="id-ID" altLang="en-US" sz="2000"/>
              <a:t> </a:t>
            </a:r>
            <a:r>
              <a:rPr lang="en-US" sz="2000"/>
              <a:t>memberikan jawaban apabila diperlukan</a:t>
            </a:r>
            <a:endParaRPr lang="en-US" sz="2000"/>
          </a:p>
          <a:p>
            <a:pPr marL="285750" indent="-285750" algn="just">
              <a:buFont typeface="Wingdings" panose="05000000000000000000" charset="0"/>
              <a:buChar char="Ø"/>
            </a:pPr>
            <a:r>
              <a:rPr lang="en-US" sz="2000"/>
              <a:t>Sebaiknya lakukan perjanjian dengan calon</a:t>
            </a:r>
            <a:r>
              <a:rPr lang="id-ID" altLang="en-US" sz="2000"/>
              <a:t> </a:t>
            </a:r>
            <a:r>
              <a:rPr lang="en-US" sz="2000"/>
              <a:t>responden, kapan mereka bersedia untuk diajak</a:t>
            </a:r>
            <a:r>
              <a:rPr lang="id-ID" altLang="en-US" sz="2000"/>
              <a:t> </a:t>
            </a:r>
            <a:r>
              <a:rPr lang="en-US" sz="2000"/>
              <a:t>wawancara</a:t>
            </a:r>
            <a:endParaRPr lang="en-US" sz="2000"/>
          </a:p>
          <a:p>
            <a:pPr marL="285750" indent="-285750" algn="just">
              <a:buFont typeface="Wingdings" panose="05000000000000000000" charset="0"/>
              <a:buChar char="Ø"/>
            </a:pPr>
            <a:r>
              <a:rPr lang="en-US" sz="2000"/>
              <a:t>Mulailah wawancara dengan terlebih dahulu</a:t>
            </a:r>
            <a:r>
              <a:rPr lang="id-ID" altLang="en-US" sz="2000"/>
              <a:t> </a:t>
            </a:r>
            <a:r>
              <a:rPr lang="en-US" sz="2000"/>
              <a:t>menggunakan kalimat pembuka atau kalimat</a:t>
            </a:r>
            <a:r>
              <a:rPr lang="id-ID" altLang="en-US" sz="2000"/>
              <a:t> </a:t>
            </a:r>
            <a:r>
              <a:rPr lang="en-US" sz="2000"/>
              <a:t>pengantar, dan dalam proses wawancara gunakan</a:t>
            </a:r>
            <a:r>
              <a:rPr lang="id-ID" altLang="en-US" sz="2000"/>
              <a:t> </a:t>
            </a:r>
            <a:r>
              <a:rPr lang="en-US" sz="2000"/>
              <a:t>bahasa yang baik dan benar</a:t>
            </a:r>
            <a:endParaRPr lang="en-US" sz="2000"/>
          </a:p>
          <a:p>
            <a:pPr marL="285750" indent="-285750" algn="just">
              <a:buFont typeface="Wingdings" panose="05000000000000000000" charset="0"/>
              <a:buChar char="Ø"/>
            </a:pPr>
            <a:r>
              <a:rPr lang="en-US" sz="2000"/>
              <a:t>Kontrol jalannya wawancara dan bila perlu pihak</a:t>
            </a:r>
            <a:r>
              <a:rPr lang="id-ID" altLang="en-US" sz="2000"/>
              <a:t> </a:t>
            </a:r>
            <a:r>
              <a:rPr lang="en-US" sz="2000"/>
              <a:t>responden dituntun seperlunya agar ia tidak</a:t>
            </a:r>
            <a:r>
              <a:rPr lang="id-ID" altLang="en-US" sz="2000"/>
              <a:t> </a:t>
            </a:r>
            <a:r>
              <a:rPr lang="en-US" sz="2000"/>
              <a:t>mengalami banyak kesulitan dalam menjawab atau</a:t>
            </a:r>
            <a:r>
              <a:rPr lang="id-ID" altLang="en-US" sz="2000"/>
              <a:t> </a:t>
            </a:r>
            <a:r>
              <a:rPr lang="en-US" sz="2000"/>
              <a:t>mengemukan pendapat</a:t>
            </a:r>
            <a:endParaRPr lang="en-US"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Diagram 3"/>
          <p:cNvGraphicFramePr/>
          <p:nvPr/>
        </p:nvGraphicFramePr>
        <p:xfrm>
          <a:off x="508000" y="719455"/>
          <a:ext cx="8128000" cy="54184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sp>
        <p:nvSpPr>
          <p:cNvPr id="11" name="Content Placeholder 10"/>
          <p:cNvSpPr/>
          <p:nvPr>
            <p:ph sz="half" idx="2"/>
          </p:nvPr>
        </p:nvSpPr>
        <p:spPr/>
        <p:txBody>
          <a:bodyPr/>
          <a:p>
            <a:endParaRPr lang="en-US"/>
          </a:p>
        </p:txBody>
      </p:sp>
      <p:pic>
        <p:nvPicPr>
          <p:cNvPr id="12" name="Content Placeholder 11"/>
          <p:cNvPicPr>
            <a:picLocks noChangeAspect="1"/>
          </p:cNvPicPr>
          <p:nvPr>
            <p:ph sz="half" idx="3"/>
          </p:nvPr>
        </p:nvPicPr>
        <p:blipFill>
          <a:blip r:embed="rId1"/>
          <a:stretch>
            <a:fillRect/>
          </a:stretch>
        </p:blipFill>
        <p:spPr>
          <a:xfrm>
            <a:off x="-11430" y="-635"/>
            <a:ext cx="9155430" cy="68586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533400" y="1828800"/>
            <a:ext cx="3450590" cy="553720"/>
          </a:xfrm>
        </p:spPr>
        <p:txBody>
          <a:bodyPr wrap="square"/>
          <a:p>
            <a:r>
              <a:rPr lang="id-ID" altLang="en-US" sz="3600" b="1"/>
              <a:t>Observasi</a:t>
            </a:r>
            <a:endParaRPr lang="id-ID" altLang="en-US" sz="3600" b="1"/>
          </a:p>
        </p:txBody>
      </p:sp>
      <p:sp>
        <p:nvSpPr>
          <p:cNvPr id="3" name="Subtitle 2"/>
          <p:cNvSpPr>
            <a:spLocks noGrp="1"/>
          </p:cNvSpPr>
          <p:nvPr>
            <p:ph type="subTitle" idx="4"/>
          </p:nvPr>
        </p:nvSpPr>
        <p:spPr>
          <a:xfrm>
            <a:off x="533400" y="2971800"/>
            <a:ext cx="8034020" cy="2215515"/>
          </a:xfrm>
        </p:spPr>
        <p:txBody>
          <a:bodyPr wrap="square"/>
          <a:p>
            <a:pPr algn="just"/>
            <a:r>
              <a:rPr lang="en-US" sz="1800"/>
              <a:t>Observasi hakikatnya merupakan kegiatan</a:t>
            </a:r>
            <a:r>
              <a:rPr lang="id-ID" altLang="en-US" sz="1800"/>
              <a:t> </a:t>
            </a:r>
            <a:r>
              <a:rPr lang="en-US" sz="1800"/>
              <a:t>dengan menggunakan pancaindera, bisa</a:t>
            </a:r>
            <a:r>
              <a:rPr lang="id-ID" altLang="en-US" sz="1800"/>
              <a:t> </a:t>
            </a:r>
            <a:r>
              <a:rPr lang="en-US" sz="1800"/>
              <a:t>penglihatan, penciuman, pendengaran, untuk</a:t>
            </a:r>
            <a:r>
              <a:rPr lang="id-ID" altLang="en-US" sz="1800"/>
              <a:t> </a:t>
            </a:r>
            <a:r>
              <a:rPr lang="en-US" sz="1800"/>
              <a:t>memperoleh informasi yang diperlukan untuk</a:t>
            </a:r>
            <a:r>
              <a:rPr lang="id-ID" altLang="en-US" sz="1800"/>
              <a:t> </a:t>
            </a:r>
            <a:r>
              <a:rPr lang="en-US" sz="1800"/>
              <a:t>menjawab masalah penelitian. Hasil observasi</a:t>
            </a:r>
            <a:r>
              <a:rPr lang="id-ID" altLang="en-US" sz="1800"/>
              <a:t> </a:t>
            </a:r>
            <a:r>
              <a:rPr lang="en-US" sz="1800"/>
              <a:t>berupa aktivitas, kejadian, peristiwa, objek,</a:t>
            </a:r>
            <a:r>
              <a:rPr lang="id-ID" altLang="en-US" sz="1800"/>
              <a:t> </a:t>
            </a:r>
            <a:r>
              <a:rPr lang="en-US" sz="1800"/>
              <a:t>kondisi atau suasana tertentu, dan perasaan</a:t>
            </a:r>
            <a:r>
              <a:rPr lang="id-ID" altLang="en-US" sz="1800"/>
              <a:t> </a:t>
            </a:r>
            <a:r>
              <a:rPr lang="en-US" sz="1800"/>
              <a:t>emosi seseorang. Observasi dilakukan untuk</a:t>
            </a:r>
            <a:r>
              <a:rPr lang="id-ID" altLang="en-US" sz="1800"/>
              <a:t> </a:t>
            </a:r>
            <a:r>
              <a:rPr lang="en-US" sz="1800"/>
              <a:t>memperoleh gambaran riil suatu peristiwa ataukejadian untuk menjawab pertanyaan penelitian</a:t>
            </a:r>
            <a:endParaRPr lang="en-US" sz="1800"/>
          </a:p>
          <a:p>
            <a:pPr algn="just"/>
            <a:r>
              <a:rPr lang="en-US" sz="1800"/>
              <a:t>(Guba dan Lincoln, 1981: 191-193).</a:t>
            </a:r>
            <a:endParaRPr lang="en-US" sz="1800"/>
          </a:p>
        </p:txBody>
      </p:sp>
      <p:pic>
        <p:nvPicPr>
          <p:cNvPr id="4" name="Picture 3"/>
          <p:cNvPicPr>
            <a:picLocks noChangeAspect="1"/>
          </p:cNvPicPr>
          <p:nvPr/>
        </p:nvPicPr>
        <p:blipFill>
          <a:blip r:embed="rId1"/>
          <a:stretch>
            <a:fillRect/>
          </a:stretch>
        </p:blipFill>
        <p:spPr>
          <a:xfrm>
            <a:off x="6553200" y="1143000"/>
            <a:ext cx="2404110" cy="17233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609600" y="533400"/>
            <a:ext cx="6350000" cy="861695"/>
          </a:xfrm>
        </p:spPr>
        <p:txBody>
          <a:bodyPr/>
          <a:p>
            <a:pPr algn="ctr"/>
            <a:r>
              <a:rPr lang="en-US" b="1"/>
              <a:t>Observasi berdasarkan keterlibatan</a:t>
            </a:r>
            <a:br>
              <a:rPr lang="en-US" b="1"/>
            </a:br>
            <a:r>
              <a:rPr lang="en-US" b="1"/>
              <a:t>pengamat :</a:t>
            </a:r>
            <a:endParaRPr lang="en-US" b="1"/>
          </a:p>
        </p:txBody>
      </p:sp>
      <p:sp>
        <p:nvSpPr>
          <p:cNvPr id="3" name="Subtitle 2"/>
          <p:cNvSpPr>
            <a:spLocks noGrp="1"/>
          </p:cNvSpPr>
          <p:nvPr>
            <p:ph type="subTitle" idx="4"/>
          </p:nvPr>
        </p:nvSpPr>
        <p:spPr>
          <a:xfrm>
            <a:off x="457200" y="1524000"/>
            <a:ext cx="8317230" cy="5170805"/>
          </a:xfrm>
        </p:spPr>
        <p:txBody>
          <a:bodyPr wrap="square"/>
          <a:p>
            <a:r>
              <a:rPr lang="en-US"/>
              <a:t>Observasi partisipan</a:t>
            </a:r>
            <a:endParaRPr lang="en-US"/>
          </a:p>
          <a:p>
            <a:pPr marL="457200" indent="-457200">
              <a:buFont typeface="Wingdings" panose="05000000000000000000" charset="0"/>
              <a:buChar char="v"/>
            </a:pPr>
            <a:r>
              <a:rPr lang="en-US"/>
              <a:t>Merupakan observasi dimana pengamat ikut serta</a:t>
            </a:r>
            <a:r>
              <a:rPr lang="id-ID" altLang="en-US"/>
              <a:t> </a:t>
            </a:r>
            <a:r>
              <a:rPr lang="en-US"/>
              <a:t>terlibat dalam kegiatan –kegiatan yang dilakukan</a:t>
            </a:r>
            <a:r>
              <a:rPr lang="id-ID" altLang="en-US"/>
              <a:t> </a:t>
            </a:r>
            <a:r>
              <a:rPr lang="en-US"/>
              <a:t>oleh subyek yang diteliti atau yang diamati, seolah–olah merupakan merupakan bagian dari mereka</a:t>
            </a:r>
            <a:endParaRPr lang="en-US"/>
          </a:p>
          <a:p>
            <a:pPr indent="0">
              <a:buFont typeface="Wingdings" panose="05000000000000000000" charset="0"/>
              <a:buNone/>
            </a:pPr>
            <a:endParaRPr lang="en-US"/>
          </a:p>
          <a:p>
            <a:r>
              <a:rPr lang="en-US"/>
              <a:t>Observasi tak partisipan</a:t>
            </a:r>
            <a:endParaRPr lang="en-US"/>
          </a:p>
          <a:p>
            <a:pPr marL="457200" indent="-457200">
              <a:buFont typeface="Wingdings" panose="05000000000000000000" charset="0"/>
              <a:buChar char="v"/>
            </a:pPr>
            <a:r>
              <a:rPr lang="en-US"/>
              <a:t>Merupakan observasi dimana pengamat berada</a:t>
            </a:r>
            <a:r>
              <a:rPr lang="id-ID" altLang="en-US"/>
              <a:t> </a:t>
            </a:r>
            <a:r>
              <a:rPr lang="en-US"/>
              <a:t>diluar subyek yang diteliti dan tidak ikut dalamkegiatan-kegiatan yang mereka lakukan.</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143000" y="152400"/>
            <a:ext cx="6350000" cy="861695"/>
          </a:xfrm>
        </p:spPr>
        <p:txBody>
          <a:bodyPr/>
          <a:p>
            <a:pPr algn="ctr"/>
            <a:r>
              <a:rPr lang="en-US" b="1"/>
              <a:t>Observasi berdasarkan cara pengamatan</a:t>
            </a:r>
            <a:endParaRPr lang="en-US" b="1"/>
          </a:p>
        </p:txBody>
      </p:sp>
      <p:sp>
        <p:nvSpPr>
          <p:cNvPr id="3" name="Subtitle 2"/>
          <p:cNvSpPr>
            <a:spLocks noGrp="1"/>
          </p:cNvSpPr>
          <p:nvPr>
            <p:ph type="subTitle" idx="4"/>
          </p:nvPr>
        </p:nvSpPr>
        <p:spPr>
          <a:xfrm>
            <a:off x="533400" y="1014095"/>
            <a:ext cx="8241030" cy="5170805"/>
          </a:xfrm>
        </p:spPr>
        <p:txBody>
          <a:bodyPr wrap="square"/>
          <a:p>
            <a:pPr indent="0">
              <a:buFont typeface="Wingdings" panose="05000000000000000000" charset="0"/>
              <a:buNone/>
            </a:pPr>
            <a:r>
              <a:rPr lang="en-US"/>
              <a:t>Observasi berstruktur</a:t>
            </a:r>
            <a:endParaRPr lang="en-US"/>
          </a:p>
          <a:p>
            <a:pPr marL="457200" indent="-457200" algn="just">
              <a:buFont typeface="Wingdings" panose="05000000000000000000" charset="0"/>
              <a:buChar char="Ø"/>
            </a:pPr>
            <a:r>
              <a:rPr lang="en-US"/>
              <a:t>Merupakan observasi dimana pengamat </a:t>
            </a:r>
            <a:r>
              <a:rPr lang="id-ID" altLang="en-US"/>
              <a:t> </a:t>
            </a:r>
            <a:r>
              <a:rPr lang="en-US"/>
              <a:t>dalam</a:t>
            </a:r>
            <a:r>
              <a:rPr lang="id-ID" altLang="en-US"/>
              <a:t> </a:t>
            </a:r>
            <a:r>
              <a:rPr lang="en-US"/>
              <a:t>melaksanakan observasinya menggunakan pedoman</a:t>
            </a:r>
            <a:r>
              <a:rPr lang="id-ID" altLang="en-US"/>
              <a:t> </a:t>
            </a:r>
            <a:r>
              <a:rPr lang="en-US"/>
              <a:t>pengamatan</a:t>
            </a:r>
            <a:endParaRPr lang="en-US"/>
          </a:p>
          <a:p>
            <a:pPr indent="0" algn="just">
              <a:buFont typeface="Wingdings" panose="05000000000000000000" charset="0"/>
              <a:buNone/>
            </a:pPr>
            <a:r>
              <a:rPr lang="en-US"/>
              <a:t>Observasi tak berstruktur</a:t>
            </a:r>
            <a:endParaRPr lang="en-US"/>
          </a:p>
          <a:p>
            <a:pPr marL="457200" indent="-457200" algn="just">
              <a:buFont typeface="Wingdings" panose="05000000000000000000" charset="0"/>
              <a:buChar char="Ø"/>
            </a:pPr>
            <a:r>
              <a:rPr lang="en-US"/>
              <a:t>Merupakan observasi dimana pengamat dalam</a:t>
            </a:r>
            <a:r>
              <a:rPr lang="id-ID" altLang="en-US"/>
              <a:t> </a:t>
            </a:r>
            <a:r>
              <a:rPr lang="en-US"/>
              <a:t>melaksanakan observasinya melakukan pengamatan secara</a:t>
            </a:r>
            <a:r>
              <a:rPr lang="id-ID" altLang="en-US"/>
              <a:t> </a:t>
            </a:r>
            <a:r>
              <a:rPr lang="en-US"/>
              <a:t>bebas</a:t>
            </a:r>
            <a:endParaRPr lang="en-US"/>
          </a:p>
          <a:p>
            <a:pPr algn="just"/>
            <a:r>
              <a:rPr lang="en-US"/>
              <a:t>Observasi kelompok </a:t>
            </a:r>
            <a:endParaRPr lang="en-US"/>
          </a:p>
          <a:p>
            <a:pPr marL="457200" indent="-457200" algn="just">
              <a:buFont typeface="Wingdings" panose="05000000000000000000" charset="0"/>
              <a:buChar char="Ø"/>
            </a:pPr>
            <a:r>
              <a:rPr lang="en-US"/>
              <a:t>pengamatan yang dilakukan oleh</a:t>
            </a:r>
            <a:r>
              <a:rPr lang="id-ID" altLang="en-US"/>
              <a:t> </a:t>
            </a:r>
            <a:r>
              <a:rPr lang="en-US"/>
              <a:t>sekelompok tim peneliti terhadap sebuah isu yang diangkat</a:t>
            </a:r>
            <a:r>
              <a:rPr lang="id-ID" altLang="en-US"/>
              <a:t> </a:t>
            </a:r>
            <a:r>
              <a:rPr lang="en-US"/>
              <a:t>menjadi objek penelitian.</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4"/>
          </p:nvPr>
        </p:nvSpPr>
        <p:spPr>
          <a:xfrm>
            <a:off x="123825" y="228600"/>
            <a:ext cx="4135755" cy="4893310"/>
          </a:xfrm>
        </p:spPr>
        <p:txBody>
          <a:bodyPr wrap="square"/>
          <a:p>
            <a:pPr algn="ctr"/>
            <a:r>
              <a:rPr lang="en-US" sz="2400"/>
              <a:t>Kelebihan teknik observasi</a:t>
            </a:r>
            <a:endParaRPr lang="en-US" sz="2400"/>
          </a:p>
          <a:p>
            <a:pPr algn="ctr"/>
            <a:endParaRPr lang="en-US" sz="2400"/>
          </a:p>
          <a:p>
            <a:pPr algn="just"/>
            <a:r>
              <a:rPr lang="en-US" sz="1800"/>
              <a:t>• Data yang diperoleh adalah data aktual/ segar dalam</a:t>
            </a:r>
            <a:endParaRPr lang="en-US" sz="1800"/>
          </a:p>
          <a:p>
            <a:pPr algn="just"/>
            <a:r>
              <a:rPr lang="en-US" sz="1800"/>
              <a:t>arti bahwa data diperoleh dari responden pada saat</a:t>
            </a:r>
            <a:endParaRPr lang="en-US" sz="1800"/>
          </a:p>
          <a:p>
            <a:pPr algn="just"/>
            <a:r>
              <a:rPr lang="en-US" sz="1800"/>
              <a:t>terjadinya tingkah laku</a:t>
            </a:r>
            <a:endParaRPr lang="en-US" sz="1800"/>
          </a:p>
          <a:p>
            <a:pPr algn="just"/>
            <a:r>
              <a:rPr lang="en-US" sz="1800"/>
              <a:t>• Keabsahan alat ukur dapat diketahui secara langsung.</a:t>
            </a:r>
            <a:endParaRPr lang="en-US" sz="1800"/>
          </a:p>
          <a:p>
            <a:pPr algn="just"/>
            <a:r>
              <a:rPr lang="en-US" sz="1800"/>
              <a:t>Tingkah laku yang diharapkan muncul, mungkin</a:t>
            </a:r>
            <a:r>
              <a:rPr lang="id-ID" altLang="en-US" sz="1800"/>
              <a:t> </a:t>
            </a:r>
            <a:r>
              <a:rPr lang="en-US" sz="1800"/>
              <a:t>akan muncul atau mungkin juga tidak muncul,</a:t>
            </a:r>
            <a:endParaRPr lang="en-US" sz="1800"/>
          </a:p>
          <a:p>
            <a:pPr algn="just"/>
            <a:r>
              <a:rPr lang="en-US" sz="1800"/>
              <a:t>karena tingkah laku dapat dilihat atau diamati, maka</a:t>
            </a:r>
            <a:r>
              <a:rPr lang="id-ID" altLang="en-US" sz="1800"/>
              <a:t> </a:t>
            </a:r>
            <a:r>
              <a:rPr lang="en-US" sz="1800"/>
              <a:t>kita segera dapat mengatakan bahwa yang diukur</a:t>
            </a:r>
            <a:endParaRPr lang="en-US" sz="1800"/>
          </a:p>
          <a:p>
            <a:pPr algn="just"/>
            <a:r>
              <a:rPr lang="en-US" sz="1800"/>
              <a:t>memang sesuatu yang dimaksudkan untuk diukur </a:t>
            </a:r>
            <a:endParaRPr lang="en-US" sz="1800"/>
          </a:p>
        </p:txBody>
      </p:sp>
      <p:sp>
        <p:nvSpPr>
          <p:cNvPr id="6" name="Subtitle 2"/>
          <p:cNvSpPr>
            <a:spLocks noGrp="1"/>
          </p:cNvSpPr>
          <p:nvPr/>
        </p:nvSpPr>
        <p:spPr>
          <a:xfrm>
            <a:off x="5638800" y="1410335"/>
            <a:ext cx="2927985" cy="4062730"/>
          </a:xfrm>
          <a:prstGeom prst="rect">
            <a:avLst/>
          </a:prstGeom>
        </p:spPr>
        <p:txBody>
          <a:bodyPr wrap="square" lIns="0" tIns="0" rIns="0" bIns="0">
            <a:spAutoFit/>
          </a:bodyPr>
          <a:lstStyle>
            <a:lvl1pPr marL="0">
              <a:defRPr sz="2800" b="1" i="0">
                <a:solidFill>
                  <a:schemeClr val="tx1"/>
                </a:solidFill>
                <a:latin typeface="Arial" panose="020B0604020202020204"/>
                <a:ea typeface="+mn-ea"/>
                <a:cs typeface="Arial" panose="020B0604020202020204"/>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000"/>
              <a:t>Kekurangan teknik observasi</a:t>
            </a:r>
            <a:endParaRPr lang="en-US" sz="2000"/>
          </a:p>
          <a:p>
            <a:pPr algn="just"/>
            <a:endParaRPr lang="en-US" sz="1600"/>
          </a:p>
          <a:p>
            <a:pPr algn="just"/>
            <a:r>
              <a:rPr lang="en-US" sz="1600"/>
              <a:t>• Untuk memperoleh data yang diharapkan, maka</a:t>
            </a:r>
            <a:endParaRPr lang="en-US" sz="1600"/>
          </a:p>
          <a:p>
            <a:pPr algn="just"/>
            <a:r>
              <a:rPr lang="en-US" sz="1600"/>
              <a:t>pengamat harus menunggu dan mengamati sampai</a:t>
            </a:r>
            <a:endParaRPr lang="en-US" sz="1600"/>
          </a:p>
          <a:p>
            <a:pPr algn="just"/>
            <a:r>
              <a:rPr lang="en-US" sz="1600"/>
              <a:t>tingkah laku yang diharapkan terjadi/muncul</a:t>
            </a:r>
            <a:endParaRPr lang="en-US" sz="1600"/>
          </a:p>
          <a:p>
            <a:pPr algn="just"/>
            <a:r>
              <a:rPr lang="en-US" sz="1600"/>
              <a:t>• Beberapa tingkah laku, seperti tingkah laku kriminal</a:t>
            </a:r>
            <a:endParaRPr lang="en-US" sz="1600"/>
          </a:p>
          <a:p>
            <a:pPr algn="just"/>
            <a:r>
              <a:rPr lang="en-US" sz="1600"/>
              <a:t>atau yang bersifat pribadi, sukar atau tidak mungkin</a:t>
            </a:r>
            <a:endParaRPr lang="en-US" sz="1600"/>
          </a:p>
          <a:p>
            <a:pPr algn="just"/>
            <a:r>
              <a:rPr lang="en-US" sz="1600"/>
              <a:t>diamati bahkan mungkin dapat membahayakan si</a:t>
            </a:r>
            <a:endParaRPr lang="en-US" sz="1600"/>
          </a:p>
          <a:p>
            <a:pPr algn="just"/>
            <a:r>
              <a:rPr lang="en-US" sz="1600"/>
              <a:t>pengamat jika diamati </a:t>
            </a:r>
            <a:endParaRPr lang="en-US"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sp>
        <p:nvSpPr>
          <p:cNvPr id="6" name="Content Placeholder 5"/>
          <p:cNvSpPr>
            <a:spLocks noGrp="1"/>
          </p:cNvSpPr>
          <p:nvPr>
            <p:ph sz="half" idx="3"/>
          </p:nvPr>
        </p:nvSpPr>
        <p:spPr/>
        <p:txBody>
          <a:bodyPr/>
          <a:p>
            <a:endParaRPr lang="en-US"/>
          </a:p>
        </p:txBody>
      </p:sp>
      <p:pic>
        <p:nvPicPr>
          <p:cNvPr id="4" name="Content Placeholder 3"/>
          <p:cNvPicPr>
            <a:picLocks noChangeAspect="1"/>
          </p:cNvPicPr>
          <p:nvPr>
            <p:ph sz="half" idx="2"/>
          </p:nvPr>
        </p:nvPicPr>
        <p:blipFill>
          <a:blip r:embed="rId1"/>
          <a:stretch>
            <a:fillRect/>
          </a:stretch>
        </p:blipFill>
        <p:spPr>
          <a:xfrm>
            <a:off x="0" y="0"/>
            <a:ext cx="917829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381000" y="381000"/>
            <a:ext cx="6350000" cy="553720"/>
          </a:xfrm>
        </p:spPr>
        <p:txBody>
          <a:bodyPr/>
          <a:p>
            <a:pPr algn="ctr"/>
            <a:r>
              <a:rPr lang="id-ID" altLang="en-US" sz="3600" b="1"/>
              <a:t>Dokumen</a:t>
            </a:r>
            <a:endParaRPr lang="id-ID" altLang="en-US" sz="3600" b="1"/>
          </a:p>
        </p:txBody>
      </p:sp>
      <p:sp>
        <p:nvSpPr>
          <p:cNvPr id="3" name="Subtitle 2"/>
          <p:cNvSpPr>
            <a:spLocks noGrp="1"/>
          </p:cNvSpPr>
          <p:nvPr>
            <p:ph type="subTitle" idx="4"/>
          </p:nvPr>
        </p:nvSpPr>
        <p:spPr>
          <a:xfrm>
            <a:off x="533400" y="1143000"/>
            <a:ext cx="8240395" cy="4308475"/>
          </a:xfrm>
        </p:spPr>
        <p:txBody>
          <a:bodyPr wrap="square"/>
          <a:p>
            <a:pPr algn="just"/>
            <a:r>
              <a:rPr lang="id-ID" altLang="en-US"/>
              <a:t>Informasi juga bisa diperoleh lewat fakta yang</a:t>
            </a:r>
            <a:endParaRPr lang="id-ID" altLang="en-US"/>
          </a:p>
          <a:p>
            <a:pPr algn="just"/>
            <a:r>
              <a:rPr lang="id-ID" altLang="en-US"/>
              <a:t>tersimpan dalam bentuk surat, catatan harian,</a:t>
            </a:r>
            <a:endParaRPr lang="id-ID" altLang="en-US"/>
          </a:p>
          <a:p>
            <a:pPr algn="just"/>
            <a:r>
              <a:rPr lang="id-ID" altLang="en-US"/>
              <a:t>arsip foto, hasil rapat, cenderamata, jurnal</a:t>
            </a:r>
            <a:endParaRPr lang="id-ID" altLang="en-US"/>
          </a:p>
          <a:p>
            <a:pPr algn="just"/>
            <a:r>
              <a:rPr lang="id-ID" altLang="en-US"/>
              <a:t>kegiatan dan sebagainya. Data berupa dokumen seperti ini bisa dipakai untuk menggali infromasi yang terjadi di masa silam. Peneliti perlu memiliki kepekaan teoritik untuk memaknai semua dokumen tersebut sehingga tidak sekadar barang yang tidak bermakna (Faisal, 1990: 77).</a:t>
            </a:r>
            <a:endParaRPr lang="id-ID" altLang="en-US"/>
          </a:p>
        </p:txBody>
      </p:sp>
      <p:pic>
        <p:nvPicPr>
          <p:cNvPr id="4" name="Picture 3"/>
          <p:cNvPicPr>
            <a:picLocks noChangeAspect="1"/>
          </p:cNvPicPr>
          <p:nvPr/>
        </p:nvPicPr>
        <p:blipFill>
          <a:blip r:embed="rId1"/>
          <a:stretch>
            <a:fillRect/>
          </a:stretch>
        </p:blipFill>
        <p:spPr>
          <a:xfrm>
            <a:off x="6324600" y="5181600"/>
            <a:ext cx="2762250" cy="16573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p:cNvPicPr>
            <a:picLocks noChangeAspect="1"/>
          </p:cNvPicPr>
          <p:nvPr>
            <p:ph sz="half" idx="2"/>
          </p:nvPr>
        </p:nvPicPr>
        <p:blipFill>
          <a:blip r:embed="rId1"/>
          <a:stretch>
            <a:fillRect/>
          </a:stretch>
        </p:blipFill>
        <p:spPr>
          <a:xfrm>
            <a:off x="533400" y="533400"/>
            <a:ext cx="5273675" cy="2953385"/>
          </a:xfrm>
          <a:prstGeom prst="rect">
            <a:avLst/>
          </a:prstGeom>
        </p:spPr>
      </p:pic>
      <p:pic>
        <p:nvPicPr>
          <p:cNvPr id="7" name="Content Placeholder 6"/>
          <p:cNvPicPr>
            <a:picLocks noChangeAspect="1"/>
          </p:cNvPicPr>
          <p:nvPr>
            <p:ph sz="half" idx="3"/>
          </p:nvPr>
        </p:nvPicPr>
        <p:blipFill>
          <a:blip r:embed="rId2"/>
          <a:stretch>
            <a:fillRect/>
          </a:stretch>
        </p:blipFill>
        <p:spPr>
          <a:xfrm>
            <a:off x="2590800" y="3200400"/>
            <a:ext cx="3837940" cy="2018030"/>
          </a:xfrm>
          <a:prstGeom prst="rect">
            <a:avLst/>
          </a:prstGeom>
        </p:spPr>
      </p:pic>
      <p:pic>
        <p:nvPicPr>
          <p:cNvPr id="8" name="Picture 7"/>
          <p:cNvPicPr>
            <a:picLocks noChangeAspect="1"/>
          </p:cNvPicPr>
          <p:nvPr/>
        </p:nvPicPr>
        <p:blipFill>
          <a:blip r:embed="rId3"/>
          <a:stretch>
            <a:fillRect/>
          </a:stretch>
        </p:blipFill>
        <p:spPr>
          <a:xfrm>
            <a:off x="5715000" y="914400"/>
            <a:ext cx="2651760" cy="3446145"/>
          </a:xfrm>
          <a:prstGeom prst="rect">
            <a:avLst/>
          </a:prstGeom>
        </p:spPr>
      </p:pic>
      <p:pic>
        <p:nvPicPr>
          <p:cNvPr id="9" name="Picture 8"/>
          <p:cNvPicPr>
            <a:picLocks noChangeAspect="1"/>
          </p:cNvPicPr>
          <p:nvPr/>
        </p:nvPicPr>
        <p:blipFill>
          <a:blip r:embed="rId4"/>
          <a:stretch>
            <a:fillRect/>
          </a:stretch>
        </p:blipFill>
        <p:spPr>
          <a:xfrm>
            <a:off x="457200" y="4572000"/>
            <a:ext cx="2677160" cy="20681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065" y="914400"/>
            <a:ext cx="8521700" cy="1859280"/>
          </a:xfrm>
          <a:prstGeom prst="rect">
            <a:avLst/>
          </a:prstGeom>
        </p:spPr>
        <p:txBody>
          <a:bodyPr vert="horz" wrap="square" lIns="0" tIns="12700" rIns="0" bIns="0" rtlCol="0">
            <a:spAutoFit/>
          </a:bodyPr>
          <a:lstStyle/>
          <a:p>
            <a:pPr marL="12700" marR="5080" algn="ctr">
              <a:lnSpc>
                <a:spcPct val="100000"/>
              </a:lnSpc>
              <a:spcBef>
                <a:spcPts val="100"/>
              </a:spcBef>
            </a:pPr>
            <a:r>
              <a:rPr lang="id-ID" sz="4000" dirty="0">
                <a:latin typeface="Verdana" panose="020B0604030504040204"/>
                <a:cs typeface="Verdana" panose="020B0604030504040204"/>
              </a:rPr>
              <a:t>METODE PENGUMPULAN, PENGOLAHAN DATA DAN ANALISIS STUDI KASUS</a:t>
            </a:r>
            <a:endParaRPr lang="id-ID" sz="4000" dirty="0">
              <a:latin typeface="Verdana" panose="020B0604030504040204"/>
              <a:cs typeface="Verdana" panose="020B0604030504040204"/>
            </a:endParaRPr>
          </a:p>
        </p:txBody>
      </p:sp>
      <p:sp>
        <p:nvSpPr>
          <p:cNvPr id="3" name="object 3"/>
          <p:cNvSpPr txBox="1"/>
          <p:nvPr/>
        </p:nvSpPr>
        <p:spPr>
          <a:xfrm>
            <a:off x="909015" y="3259963"/>
            <a:ext cx="7063740" cy="2370455"/>
          </a:xfrm>
          <a:prstGeom prst="rect">
            <a:avLst/>
          </a:prstGeom>
        </p:spPr>
        <p:txBody>
          <a:bodyPr vert="horz" wrap="square" lIns="0" tIns="12700" rIns="0" bIns="0" rtlCol="0">
            <a:spAutoFit/>
          </a:bodyPr>
          <a:lstStyle/>
          <a:p>
            <a:pPr marL="1459230" marR="1450975" algn="ctr">
              <a:lnSpc>
                <a:spcPct val="100000"/>
              </a:lnSpc>
              <a:spcBef>
                <a:spcPts val="100"/>
              </a:spcBef>
            </a:pPr>
            <a:r>
              <a:rPr sz="2400" b="1" spc="-5" dirty="0">
                <a:latin typeface="Arial" panose="020B0604020202020204"/>
                <a:cs typeface="Arial" panose="020B0604020202020204"/>
              </a:rPr>
              <a:t>Esitra Herfanda, M.Keb  </a:t>
            </a:r>
            <a:r>
              <a:rPr sz="2400" b="1" dirty="0">
                <a:latin typeface="Arial" panose="020B0604020202020204"/>
                <a:cs typeface="Arial" panose="020B0604020202020204"/>
              </a:rPr>
              <a:t>Metodologi </a:t>
            </a:r>
            <a:r>
              <a:rPr sz="2400" b="1" spc="-5" dirty="0">
                <a:latin typeface="Arial" panose="020B0604020202020204"/>
                <a:cs typeface="Arial" panose="020B0604020202020204"/>
              </a:rPr>
              <a:t>dan</a:t>
            </a:r>
            <a:r>
              <a:rPr sz="2400" b="1" spc="-75" dirty="0">
                <a:latin typeface="Arial" panose="020B0604020202020204"/>
                <a:cs typeface="Arial" panose="020B0604020202020204"/>
              </a:rPr>
              <a:t> </a:t>
            </a:r>
            <a:r>
              <a:rPr sz="2400" b="1" spc="-5" dirty="0">
                <a:latin typeface="Arial" panose="020B0604020202020204"/>
                <a:cs typeface="Arial" panose="020B0604020202020204"/>
              </a:rPr>
              <a:t>Biostatistika</a:t>
            </a:r>
            <a:endParaRPr sz="2400">
              <a:latin typeface="Arial" panose="020B0604020202020204"/>
              <a:cs typeface="Arial" panose="020B0604020202020204"/>
            </a:endParaRPr>
          </a:p>
          <a:p>
            <a:pPr>
              <a:lnSpc>
                <a:spcPct val="100000"/>
              </a:lnSpc>
            </a:pPr>
            <a:endParaRPr sz="2700">
              <a:latin typeface="Arial" panose="020B0604020202020204"/>
              <a:cs typeface="Arial" panose="020B0604020202020204"/>
            </a:endParaRPr>
          </a:p>
          <a:p>
            <a:pPr marL="11430" algn="ctr">
              <a:lnSpc>
                <a:spcPct val="100000"/>
              </a:lnSpc>
              <a:spcBef>
                <a:spcPts val="2180"/>
              </a:spcBef>
            </a:pPr>
            <a:r>
              <a:rPr sz="2000" b="1" dirty="0">
                <a:latin typeface="Arial" panose="020B0604020202020204"/>
                <a:cs typeface="Arial" panose="020B0604020202020204"/>
              </a:rPr>
              <a:t>Program Studi Kebidanan Jenjang Diploma</a:t>
            </a:r>
            <a:r>
              <a:rPr sz="2000" b="1" spc="-50" dirty="0">
                <a:latin typeface="Arial" panose="020B0604020202020204"/>
                <a:cs typeface="Arial" panose="020B0604020202020204"/>
              </a:rPr>
              <a:t> </a:t>
            </a:r>
            <a:r>
              <a:rPr sz="2000" b="1" dirty="0">
                <a:latin typeface="Arial" panose="020B0604020202020204"/>
                <a:cs typeface="Arial" panose="020B0604020202020204"/>
              </a:rPr>
              <a:t>III</a:t>
            </a:r>
            <a:endParaRPr sz="2000">
              <a:latin typeface="Arial" panose="020B0604020202020204"/>
              <a:cs typeface="Arial" panose="020B0604020202020204"/>
            </a:endParaRPr>
          </a:p>
          <a:p>
            <a:pPr algn="ctr">
              <a:lnSpc>
                <a:spcPct val="100000"/>
              </a:lnSpc>
            </a:pPr>
            <a:r>
              <a:rPr sz="2000" b="1" dirty="0">
                <a:latin typeface="Arial" panose="020B0604020202020204"/>
                <a:cs typeface="Arial" panose="020B0604020202020204"/>
              </a:rPr>
              <a:t>Fakultas </a:t>
            </a:r>
            <a:r>
              <a:rPr sz="2000" b="1" spc="-5" dirty="0">
                <a:latin typeface="Arial" panose="020B0604020202020204"/>
                <a:cs typeface="Arial" panose="020B0604020202020204"/>
              </a:rPr>
              <a:t>Ilmu </a:t>
            </a:r>
            <a:r>
              <a:rPr sz="2000" b="1" dirty="0">
                <a:latin typeface="Arial" panose="020B0604020202020204"/>
                <a:cs typeface="Arial" panose="020B0604020202020204"/>
              </a:rPr>
              <a:t>Kesehatan Universitas </a:t>
            </a:r>
            <a:r>
              <a:rPr sz="2000" b="1" spc="-10" dirty="0">
                <a:latin typeface="Arial" panose="020B0604020202020204"/>
                <a:cs typeface="Arial" panose="020B0604020202020204"/>
              </a:rPr>
              <a:t>‘Aisyiyah</a:t>
            </a:r>
            <a:r>
              <a:rPr sz="2000" b="1" spc="-30" dirty="0">
                <a:latin typeface="Arial" panose="020B0604020202020204"/>
                <a:cs typeface="Arial" panose="020B0604020202020204"/>
              </a:rPr>
              <a:t> </a:t>
            </a:r>
            <a:r>
              <a:rPr sz="2000" b="1" spc="-5" dirty="0">
                <a:latin typeface="Arial" panose="020B0604020202020204"/>
                <a:cs typeface="Arial" panose="020B0604020202020204"/>
              </a:rPr>
              <a:t>Yogyakarta</a:t>
            </a:r>
            <a:endParaRPr sz="2000">
              <a:latin typeface="Arial" panose="020B0604020202020204"/>
              <a:cs typeface="Arial" panose="020B0604020202020204"/>
            </a:endParaRPr>
          </a:p>
          <a:p>
            <a:pPr marL="635" algn="ctr">
              <a:lnSpc>
                <a:spcPct val="100000"/>
              </a:lnSpc>
              <a:spcBef>
                <a:spcPts val="5"/>
              </a:spcBef>
            </a:pPr>
            <a:r>
              <a:rPr sz="2000" b="1" dirty="0">
                <a:latin typeface="Arial" panose="020B0604020202020204"/>
                <a:cs typeface="Arial" panose="020B0604020202020204"/>
              </a:rPr>
              <a:t>20</a:t>
            </a:r>
            <a:r>
              <a:rPr lang="id-ID" sz="2000" b="1" dirty="0">
                <a:latin typeface="Arial" panose="020B0604020202020204"/>
                <a:cs typeface="Arial" panose="020B0604020202020204"/>
              </a:rPr>
              <a:t>21</a:t>
            </a:r>
            <a:endParaRPr lang="id-ID" sz="2000" b="1" dirty="0">
              <a:latin typeface="Arial" panose="020B0604020202020204"/>
              <a:cs typeface="Arial" panose="020B060402020202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397000" y="635000"/>
            <a:ext cx="6350000" cy="1107440"/>
          </a:xfrm>
        </p:spPr>
        <p:txBody>
          <a:bodyPr/>
          <a:p>
            <a:pPr algn="ctr"/>
            <a:r>
              <a:rPr lang="en-US" sz="3600" b="1"/>
              <a:t>Focus Grup Discussion (FGD)</a:t>
            </a:r>
            <a:endParaRPr lang="en-US" sz="3600" b="1"/>
          </a:p>
        </p:txBody>
      </p:sp>
      <p:sp>
        <p:nvSpPr>
          <p:cNvPr id="3" name="Subtitle 2"/>
          <p:cNvSpPr>
            <a:spLocks noGrp="1"/>
          </p:cNvSpPr>
          <p:nvPr>
            <p:ph type="subTitle" idx="4"/>
          </p:nvPr>
        </p:nvSpPr>
        <p:spPr>
          <a:xfrm>
            <a:off x="533400" y="2057400"/>
            <a:ext cx="8087995" cy="1969770"/>
          </a:xfrm>
        </p:spPr>
        <p:txBody>
          <a:bodyPr wrap="square"/>
          <a:p>
            <a:pPr algn="just"/>
            <a:r>
              <a:rPr lang="en-US" sz="3200"/>
              <a:t>yaitu upaya menemukan makna sebuah</a:t>
            </a:r>
            <a:endParaRPr lang="en-US" sz="3200"/>
          </a:p>
          <a:p>
            <a:pPr algn="just"/>
            <a:r>
              <a:rPr lang="en-US" sz="3200"/>
              <a:t>isu oleh sekelompok orang lewat diskusi</a:t>
            </a:r>
            <a:endParaRPr lang="en-US" sz="3200"/>
          </a:p>
          <a:p>
            <a:pPr algn="just"/>
            <a:r>
              <a:rPr lang="en-US" sz="3200"/>
              <a:t>untuk menghindari dari pemaknaan yang</a:t>
            </a:r>
            <a:endParaRPr lang="en-US" sz="3200"/>
          </a:p>
          <a:p>
            <a:pPr algn="just"/>
            <a:r>
              <a:rPr lang="en-US" sz="3200"/>
              <a:t>salah oleh seorang peneliti.</a:t>
            </a:r>
            <a:endParaRPr lang="en-US" sz="3200"/>
          </a:p>
        </p:txBody>
      </p:sp>
      <p:pic>
        <p:nvPicPr>
          <p:cNvPr id="4" name="Picture 3"/>
          <p:cNvPicPr>
            <a:picLocks noChangeAspect="1"/>
          </p:cNvPicPr>
          <p:nvPr/>
        </p:nvPicPr>
        <p:blipFill>
          <a:blip r:embed="rId1"/>
          <a:stretch>
            <a:fillRect/>
          </a:stretch>
        </p:blipFill>
        <p:spPr>
          <a:xfrm>
            <a:off x="3276600" y="4114800"/>
            <a:ext cx="3318510" cy="24225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371600" y="609600"/>
            <a:ext cx="6350000" cy="492125"/>
          </a:xfrm>
        </p:spPr>
        <p:txBody>
          <a:bodyPr/>
          <a:p>
            <a:pPr algn="ctr"/>
            <a:r>
              <a:rPr lang="en-US" sz="3200" b="1"/>
              <a:t>FGD</a:t>
            </a:r>
            <a:endParaRPr lang="en-US" sz="3200" b="1"/>
          </a:p>
        </p:txBody>
      </p:sp>
      <p:sp>
        <p:nvSpPr>
          <p:cNvPr id="3" name="Subtitle 2"/>
          <p:cNvSpPr>
            <a:spLocks noGrp="1"/>
          </p:cNvSpPr>
          <p:nvPr>
            <p:ph type="subTitle" idx="4"/>
          </p:nvPr>
        </p:nvSpPr>
        <p:spPr>
          <a:xfrm>
            <a:off x="473710" y="1371600"/>
            <a:ext cx="8043545" cy="4308475"/>
          </a:xfrm>
        </p:spPr>
        <p:txBody>
          <a:bodyPr wrap="square"/>
          <a:p>
            <a:pPr algn="just"/>
            <a:r>
              <a:rPr lang="en-US"/>
              <a:t>Peserta terdiri dari 6-12 orang. (biasanya</a:t>
            </a:r>
            <a:endParaRPr lang="en-US"/>
          </a:p>
          <a:p>
            <a:pPr algn="just"/>
            <a:r>
              <a:rPr lang="en-US"/>
              <a:t>peserta tidak saling mengenal)</a:t>
            </a:r>
            <a:endParaRPr lang="en-US"/>
          </a:p>
          <a:p>
            <a:pPr algn="just"/>
            <a:r>
              <a:rPr lang="en-US"/>
              <a:t>• FGD dapat digunakan untuk</a:t>
            </a:r>
            <a:endParaRPr lang="en-US"/>
          </a:p>
          <a:p>
            <a:pPr algn="just"/>
            <a:r>
              <a:rPr lang="en-US"/>
              <a:t>– Merancang kuesioner survey</a:t>
            </a:r>
            <a:endParaRPr lang="en-US"/>
          </a:p>
          <a:p>
            <a:pPr algn="just"/>
            <a:r>
              <a:rPr lang="en-US"/>
              <a:t>– Memberikan informasi yang mendalam</a:t>
            </a:r>
            <a:endParaRPr lang="en-US"/>
          </a:p>
          <a:p>
            <a:pPr algn="just"/>
            <a:r>
              <a:rPr lang="en-US"/>
              <a:t>mengenai pengetahuan, sikap, dan persepsi</a:t>
            </a:r>
            <a:endParaRPr lang="en-US"/>
          </a:p>
          <a:p>
            <a:pPr algn="just"/>
            <a:r>
              <a:rPr lang="en-US"/>
              <a:t>– Membuat hipotesa untuk suatu penelitian</a:t>
            </a:r>
            <a:endParaRPr lang="en-US"/>
          </a:p>
          <a:p>
            <a:pPr algn="just"/>
            <a:r>
              <a:rPr lang="en-US"/>
              <a:t>– Membuat perencanaan program</a:t>
            </a:r>
            <a:endParaRPr lang="en-US"/>
          </a:p>
          <a:p>
            <a:pPr algn="just"/>
            <a:r>
              <a:rPr lang="en-US"/>
              <a:t>– Evaluasi program yang sedang berjalan</a:t>
            </a:r>
            <a:endParaRPr lang="en-US"/>
          </a:p>
          <a:p>
            <a:pPr algn="just"/>
            <a:r>
              <a:rPr lang="en-US"/>
              <a:t>sesudah program selesai</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397000" y="635000"/>
            <a:ext cx="6350000" cy="492125"/>
          </a:xfrm>
        </p:spPr>
        <p:txBody>
          <a:bodyPr/>
          <a:p>
            <a:r>
              <a:rPr lang="id-ID" altLang="en-US" sz="3200" b="1"/>
              <a:t>Langkah Pengumpulan Data</a:t>
            </a:r>
            <a:endParaRPr lang="id-ID" altLang="en-US" sz="3200" b="1"/>
          </a:p>
        </p:txBody>
      </p:sp>
      <p:sp>
        <p:nvSpPr>
          <p:cNvPr id="3" name="Subtitle 2"/>
          <p:cNvSpPr>
            <a:spLocks noGrp="1"/>
          </p:cNvSpPr>
          <p:nvPr>
            <p:ph type="subTitle" idx="4"/>
          </p:nvPr>
        </p:nvSpPr>
        <p:spPr/>
        <p:txBody>
          <a:bodyPr/>
          <a:p>
            <a:endParaRPr lang="en-US"/>
          </a:p>
        </p:txBody>
      </p:sp>
      <p:graphicFrame>
        <p:nvGraphicFramePr>
          <p:cNvPr id="4" name="Diagram 3"/>
          <p:cNvGraphicFramePr/>
          <p:nvPr/>
        </p:nvGraphicFramePr>
        <p:xfrm>
          <a:off x="381000" y="1371600"/>
          <a:ext cx="8128000" cy="54184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4"/>
          </p:nvPr>
        </p:nvSpPr>
        <p:spPr>
          <a:xfrm>
            <a:off x="306705" y="838200"/>
            <a:ext cx="8529955" cy="5231765"/>
          </a:xfrm>
        </p:spPr>
        <p:txBody>
          <a:bodyPr wrap="square"/>
          <a:p>
            <a:pPr algn="just"/>
            <a:r>
              <a:rPr lang="id-ID" altLang="en-US" sz="2000"/>
              <a:t>Perencanaan: Mempersiapkan segala sesuatu yang dibutuhkan dalam pengumpulan data</a:t>
            </a:r>
            <a:endParaRPr lang="id-ID" altLang="en-US" sz="2000"/>
          </a:p>
          <a:p>
            <a:pPr algn="just"/>
            <a:endParaRPr lang="id-ID" altLang="en-US" sz="2000"/>
          </a:p>
          <a:p>
            <a:pPr algn="just"/>
            <a:r>
              <a:rPr lang="id-ID" altLang="en-US" sz="2000"/>
              <a:t>Memulai pengambilan data: peneliti berusaha</a:t>
            </a:r>
            <a:endParaRPr lang="id-ID" altLang="en-US" sz="2000"/>
          </a:p>
          <a:p>
            <a:pPr algn="just"/>
            <a:r>
              <a:rPr lang="id-ID" altLang="en-US" sz="2000"/>
              <a:t>menciptakan hubungan baik, menumbuhkan</a:t>
            </a:r>
            <a:endParaRPr lang="id-ID" altLang="en-US" sz="2000"/>
          </a:p>
          <a:p>
            <a:pPr algn="just"/>
            <a:r>
              <a:rPr lang="id-ID" altLang="en-US" sz="2000"/>
              <a:t>kepercayaan serta hubungan yang akrab dengan</a:t>
            </a:r>
            <a:endParaRPr lang="id-ID" altLang="en-US" sz="2000"/>
          </a:p>
          <a:p>
            <a:pPr algn="just"/>
            <a:r>
              <a:rPr lang="id-ID" altLang="en-US" sz="2000"/>
              <a:t>individu-individu dan kelompok yang menjadi sumber</a:t>
            </a:r>
            <a:endParaRPr lang="id-ID" altLang="en-US" sz="2000"/>
          </a:p>
          <a:p>
            <a:pPr algn="just"/>
            <a:r>
              <a:rPr lang="id-ID" altLang="en-US" sz="2000"/>
              <a:t>data.</a:t>
            </a:r>
            <a:endParaRPr lang="id-ID" altLang="en-US" sz="2000"/>
          </a:p>
          <a:p>
            <a:pPr algn="just"/>
            <a:endParaRPr lang="id-ID" altLang="en-US" sz="2000"/>
          </a:p>
          <a:p>
            <a:pPr algn="just"/>
            <a:r>
              <a:rPr lang="id-ID" altLang="en-US" sz="2000"/>
              <a:t>Pengambilan data dasar: Pengumpulan data diintensifkan dengan wawancara yang lebih mendalam, observasidan pengumpulan dokumen yang lebih intensif.</a:t>
            </a:r>
            <a:endParaRPr lang="id-ID" altLang="en-US" sz="2000"/>
          </a:p>
          <a:p>
            <a:pPr algn="just"/>
            <a:endParaRPr lang="id-ID" altLang="en-US" sz="2000"/>
          </a:p>
          <a:p>
            <a:pPr algn="just"/>
            <a:r>
              <a:rPr lang="id-ID" altLang="en-US" sz="2000"/>
              <a:t>Pengambilan data penutup: Pengumpulan data berakhir setelah peneliti</a:t>
            </a:r>
            <a:endParaRPr lang="id-ID" altLang="en-US" sz="2000"/>
          </a:p>
          <a:p>
            <a:pPr algn="just"/>
            <a:r>
              <a:rPr lang="id-ID" altLang="en-US" sz="2000"/>
              <a:t>meninggalkan lokasi penelitian, dan tidak melakukan pengumpulan data lagi.</a:t>
            </a:r>
            <a:endParaRPr lang="id-ID" altLang="en-US"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397000" y="635000"/>
            <a:ext cx="6350000" cy="492125"/>
          </a:xfrm>
        </p:spPr>
        <p:txBody>
          <a:bodyPr/>
          <a:p>
            <a:pPr algn="ctr"/>
            <a:r>
              <a:rPr lang="id-ID" altLang="en-US" sz="3200" b="1"/>
              <a:t>Analisis Data </a:t>
            </a:r>
            <a:endParaRPr lang="id-ID" altLang="en-US" sz="3200" b="1"/>
          </a:p>
        </p:txBody>
      </p:sp>
      <p:sp>
        <p:nvSpPr>
          <p:cNvPr id="3" name="Subtitle 2"/>
          <p:cNvSpPr>
            <a:spLocks noGrp="1"/>
          </p:cNvSpPr>
          <p:nvPr>
            <p:ph type="subTitle" idx="4"/>
          </p:nvPr>
        </p:nvSpPr>
        <p:spPr>
          <a:xfrm>
            <a:off x="762000" y="1371600"/>
            <a:ext cx="7952105" cy="4739640"/>
          </a:xfrm>
        </p:spPr>
        <p:txBody>
          <a:bodyPr wrap="square"/>
          <a:p>
            <a:pPr algn="just"/>
            <a:r>
              <a:rPr lang="en-US"/>
              <a:t>Mengolah data dan mengintrepetasikan data untuk</a:t>
            </a:r>
            <a:r>
              <a:rPr lang="id-ID" altLang="en-US"/>
              <a:t> </a:t>
            </a:r>
            <a:r>
              <a:rPr lang="en-US"/>
              <a:t>dianalisis. Langkah ini melibatkan transkrip wawancara,menscaning materi, mengerti data lapangan atau</a:t>
            </a:r>
            <a:r>
              <a:rPr lang="id-ID" altLang="en-US"/>
              <a:t> </a:t>
            </a:r>
            <a:r>
              <a:rPr lang="en-US"/>
              <a:t>memilah-milah dan menyusun data tersebut ke</a:t>
            </a:r>
            <a:r>
              <a:rPr lang="id-ID" altLang="en-US"/>
              <a:t> </a:t>
            </a:r>
            <a:r>
              <a:rPr lang="en-US"/>
              <a:t>dalam</a:t>
            </a:r>
            <a:r>
              <a:rPr lang="id-ID" altLang="en-US"/>
              <a:t> </a:t>
            </a:r>
            <a:r>
              <a:rPr lang="en-US"/>
              <a:t>jenis-jenis yang berbeda tergantung sumber informasi </a:t>
            </a:r>
            <a:endParaRPr lang="en-US"/>
          </a:p>
          <a:p>
            <a:pPr algn="just"/>
            <a:endParaRPr lang="en-US"/>
          </a:p>
          <a:p>
            <a:pPr algn="just"/>
            <a:r>
              <a:rPr lang="en-US"/>
              <a:t>Membaca keseluruhan data. Dalam tahap ini, menulis</a:t>
            </a:r>
            <a:r>
              <a:rPr lang="id-ID" altLang="en-US"/>
              <a:t> </a:t>
            </a:r>
            <a:r>
              <a:rPr lang="en-US"/>
              <a:t>catatan catatan khusus atau gagasan-gagasan umum</a:t>
            </a:r>
            <a:r>
              <a:rPr lang="id-ID" altLang="en-US"/>
              <a:t> t</a:t>
            </a:r>
            <a:r>
              <a:rPr lang="en-US"/>
              <a:t>entang data yang diperoleh</a:t>
            </a:r>
            <a:endParaRPr lang="en-US"/>
          </a:p>
        </p:txBody>
      </p:sp>
      <p:pic>
        <p:nvPicPr>
          <p:cNvPr id="4" name="Picture 3"/>
          <p:cNvPicPr>
            <a:picLocks noChangeAspect="1"/>
          </p:cNvPicPr>
          <p:nvPr/>
        </p:nvPicPr>
        <p:blipFill>
          <a:blip r:embed="rId1"/>
          <a:stretch>
            <a:fillRect/>
          </a:stretch>
        </p:blipFill>
        <p:spPr>
          <a:xfrm>
            <a:off x="-76200" y="0"/>
            <a:ext cx="2487930" cy="139827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4"/>
          </p:nvPr>
        </p:nvSpPr>
        <p:spPr>
          <a:xfrm>
            <a:off x="228600" y="304800"/>
            <a:ext cx="8225790" cy="6032500"/>
          </a:xfrm>
        </p:spPr>
        <p:txBody>
          <a:bodyPr wrap="square"/>
          <a:p>
            <a:pPr algn="just"/>
            <a:r>
              <a:rPr lang="en-US"/>
              <a:t>Menganalisis lebih detail dengan</a:t>
            </a:r>
            <a:r>
              <a:rPr lang="id-ID" altLang="en-US"/>
              <a:t> </a:t>
            </a:r>
            <a:r>
              <a:rPr lang="en-US"/>
              <a:t>mengkoding data. koding merupakan</a:t>
            </a:r>
            <a:r>
              <a:rPr lang="id-ID" altLang="en-US"/>
              <a:t> </a:t>
            </a:r>
            <a:r>
              <a:rPr lang="en-US"/>
              <a:t>proses mengolah materi atau informasi</a:t>
            </a:r>
            <a:r>
              <a:rPr lang="id-ID" altLang="en-US"/>
              <a:t> </a:t>
            </a:r>
            <a:r>
              <a:rPr lang="en-US"/>
              <a:t>menjadi segmen-segmen tulisan sebelum</a:t>
            </a:r>
            <a:r>
              <a:rPr lang="id-ID" altLang="en-US"/>
              <a:t> </a:t>
            </a:r>
            <a:r>
              <a:rPr lang="en-US"/>
              <a:t>memaknainya</a:t>
            </a:r>
            <a:endParaRPr lang="en-US"/>
          </a:p>
          <a:p>
            <a:pPr algn="just"/>
            <a:endParaRPr lang="en-US"/>
          </a:p>
          <a:p>
            <a:pPr algn="just"/>
            <a:r>
              <a:rPr lang="en-US"/>
              <a:t>Menerapkan proses koding untuk</a:t>
            </a:r>
            <a:r>
              <a:rPr lang="id-ID" altLang="en-US"/>
              <a:t> </a:t>
            </a:r>
            <a:r>
              <a:rPr lang="en-US"/>
              <a:t>mendeskripsikan setting, orang-orang,</a:t>
            </a:r>
            <a:r>
              <a:rPr lang="id-ID" altLang="en-US"/>
              <a:t> </a:t>
            </a:r>
            <a:r>
              <a:rPr lang="en-US"/>
              <a:t>kategori, dan tema-tema yang akan</a:t>
            </a:r>
            <a:r>
              <a:rPr lang="id-ID" altLang="en-US"/>
              <a:t> d</a:t>
            </a:r>
            <a:r>
              <a:rPr lang="en-US"/>
              <a:t>ianalisis </a:t>
            </a:r>
            <a:endParaRPr lang="en-US"/>
          </a:p>
          <a:p>
            <a:pPr algn="just"/>
            <a:endParaRPr lang="en-US"/>
          </a:p>
          <a:p>
            <a:pPr algn="just"/>
            <a:r>
              <a:rPr lang="en-US"/>
              <a:t>Menunjukkan bagaimana deskripsi dan</a:t>
            </a:r>
            <a:r>
              <a:rPr lang="id-ID" altLang="en-US"/>
              <a:t> </a:t>
            </a:r>
            <a:r>
              <a:rPr lang="en-US"/>
              <a:t>tema-tema ini akan disajikan kembali</a:t>
            </a:r>
            <a:r>
              <a:rPr lang="id-ID" altLang="en-US"/>
              <a:t> </a:t>
            </a:r>
            <a:r>
              <a:rPr lang="en-US"/>
              <a:t>dalam narasi atau laporan kualitatif</a:t>
            </a:r>
            <a:endParaRPr lang="en-US"/>
          </a:p>
          <a:p>
            <a:pPr algn="just"/>
            <a:endParaRPr lang="en-US"/>
          </a:p>
          <a:p>
            <a:pPr algn="just"/>
            <a:r>
              <a:rPr lang="en-US"/>
              <a:t>Menginterpretasi atau memaknai data</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p:cNvPicPr>
            <a:picLocks noChangeAspect="1"/>
          </p:cNvPicPr>
          <p:nvPr>
            <p:ph sz="half" idx="2"/>
          </p:nvPr>
        </p:nvPicPr>
        <p:blipFill>
          <a:blip r:embed="rId1"/>
          <a:stretch>
            <a:fillRect/>
          </a:stretch>
        </p:blipFill>
        <p:spPr>
          <a:xfrm>
            <a:off x="228600" y="228600"/>
            <a:ext cx="4161155" cy="4161155"/>
          </a:xfrm>
          <a:prstGeom prst="rect">
            <a:avLst/>
          </a:prstGeom>
        </p:spPr>
      </p:pic>
      <p:pic>
        <p:nvPicPr>
          <p:cNvPr id="7" name="Content Placeholder 6"/>
          <p:cNvPicPr>
            <a:picLocks noChangeAspect="1"/>
          </p:cNvPicPr>
          <p:nvPr>
            <p:ph sz="half" idx="3"/>
          </p:nvPr>
        </p:nvPicPr>
        <p:blipFill>
          <a:blip r:embed="rId2"/>
          <a:stretch>
            <a:fillRect/>
          </a:stretch>
        </p:blipFill>
        <p:spPr>
          <a:xfrm>
            <a:off x="3962400" y="3352800"/>
            <a:ext cx="5209540" cy="29178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1688" y="528015"/>
            <a:ext cx="6901180" cy="697230"/>
          </a:xfrm>
          <a:prstGeom prst="rect">
            <a:avLst/>
          </a:prstGeom>
        </p:spPr>
        <p:txBody>
          <a:bodyPr vert="horz" wrap="square" lIns="0" tIns="13335" rIns="0" bIns="0" rtlCol="0">
            <a:spAutoFit/>
          </a:bodyPr>
          <a:lstStyle/>
          <a:p>
            <a:pPr marL="12700">
              <a:lnSpc>
                <a:spcPct val="100000"/>
              </a:lnSpc>
              <a:spcBef>
                <a:spcPts val="105"/>
              </a:spcBef>
            </a:pPr>
            <a:r>
              <a:rPr sz="4400" b="0" dirty="0">
                <a:latin typeface="Verdana" panose="020B0604030504040204"/>
                <a:cs typeface="Verdana" panose="020B0604030504040204"/>
              </a:rPr>
              <a:t>DOA SESUDAH</a:t>
            </a:r>
            <a:r>
              <a:rPr sz="4400" b="0" spc="-15" dirty="0">
                <a:latin typeface="Verdana" panose="020B0604030504040204"/>
                <a:cs typeface="Verdana" panose="020B0604030504040204"/>
              </a:rPr>
              <a:t> </a:t>
            </a:r>
            <a:r>
              <a:rPr sz="4400" b="0" dirty="0">
                <a:latin typeface="Verdana" panose="020B0604030504040204"/>
                <a:cs typeface="Verdana" panose="020B0604030504040204"/>
              </a:rPr>
              <a:t>BELAJAR</a:t>
            </a:r>
            <a:endParaRPr sz="4400">
              <a:latin typeface="Verdana" panose="020B0604030504040204"/>
              <a:cs typeface="Verdana" panose="020B0604030504040204"/>
            </a:endParaRPr>
          </a:p>
        </p:txBody>
      </p:sp>
      <p:sp>
        <p:nvSpPr>
          <p:cNvPr id="3" name="object 3"/>
          <p:cNvSpPr txBox="1"/>
          <p:nvPr/>
        </p:nvSpPr>
        <p:spPr>
          <a:xfrm>
            <a:off x="3012058" y="2182749"/>
            <a:ext cx="1122680" cy="330835"/>
          </a:xfrm>
          <a:prstGeom prst="rect">
            <a:avLst/>
          </a:prstGeom>
        </p:spPr>
        <p:txBody>
          <a:bodyPr vert="horz" wrap="square" lIns="0" tIns="13335" rIns="0" bIns="0" rtlCol="0">
            <a:spAutoFit/>
          </a:bodyPr>
          <a:lstStyle/>
          <a:p>
            <a:pPr marL="38100">
              <a:lnSpc>
                <a:spcPct val="100000"/>
              </a:lnSpc>
              <a:spcBef>
                <a:spcPts val="105"/>
              </a:spcBef>
            </a:pPr>
            <a:r>
              <a:rPr sz="3000" b="1" spc="-937" baseline="3000" dirty="0">
                <a:latin typeface="Tahoma" panose="020B0604030504040204"/>
                <a:cs typeface="Tahoma" panose="020B0604030504040204"/>
              </a:rPr>
              <a:t>م</a:t>
            </a:r>
            <a:r>
              <a:rPr sz="3000" b="1" spc="-937" baseline="-4000" dirty="0">
                <a:latin typeface="Tahoma" panose="020B0604030504040204"/>
                <a:cs typeface="Tahoma" panose="020B0604030504040204"/>
              </a:rPr>
              <a:t>ِ</a:t>
            </a:r>
            <a:r>
              <a:rPr sz="3000" b="1" spc="960" baseline="-4000" dirty="0">
                <a:latin typeface="Tahoma" panose="020B0604030504040204"/>
                <a:cs typeface="Tahoma" panose="020B0604030504040204"/>
              </a:rPr>
              <a:t> </a:t>
            </a:r>
            <a:r>
              <a:rPr sz="3000" b="1" spc="-1177" baseline="3000" dirty="0">
                <a:latin typeface="Tahoma" panose="020B0604030504040204"/>
                <a:cs typeface="Tahoma" panose="020B0604030504040204"/>
              </a:rPr>
              <a:t>يح</a:t>
            </a:r>
            <a:r>
              <a:rPr sz="2000" b="1" spc="-785" dirty="0">
                <a:latin typeface="Tahoma" panose="020B0604030504040204"/>
                <a:cs typeface="Tahoma" panose="020B0604030504040204"/>
              </a:rPr>
              <a:t>ِ</a:t>
            </a:r>
            <a:r>
              <a:rPr sz="2000" b="1" spc="740" dirty="0">
                <a:latin typeface="Tahoma" panose="020B0604030504040204"/>
                <a:cs typeface="Tahoma" panose="020B0604030504040204"/>
              </a:rPr>
              <a:t> </a:t>
            </a:r>
            <a:r>
              <a:rPr sz="3000" b="1" spc="-832" baseline="3000" dirty="0">
                <a:latin typeface="Tahoma" panose="020B0604030504040204"/>
                <a:cs typeface="Tahoma" panose="020B0604030504040204"/>
              </a:rPr>
              <a:t>ر</a:t>
            </a:r>
            <a:r>
              <a:rPr sz="3000" b="1" spc="-832" baseline="15000" dirty="0">
                <a:latin typeface="Tahoma" panose="020B0604030504040204"/>
                <a:cs typeface="Tahoma" panose="020B0604030504040204"/>
              </a:rPr>
              <a:t>ه </a:t>
            </a:r>
            <a:r>
              <a:rPr sz="3000" b="1" spc="-847" baseline="3000" dirty="0">
                <a:latin typeface="Tahoma" panose="020B0604030504040204"/>
                <a:cs typeface="Tahoma" panose="020B0604030504040204"/>
              </a:rPr>
              <a:t>لا</a:t>
            </a:r>
            <a:r>
              <a:rPr sz="3000" b="1" spc="-825" baseline="3000" dirty="0">
                <a:latin typeface="Tahoma" panose="020B0604030504040204"/>
                <a:cs typeface="Tahoma" panose="020B0604030504040204"/>
              </a:rPr>
              <a:t> </a:t>
            </a:r>
            <a:r>
              <a:rPr sz="3000" b="1" spc="-2265" baseline="3000" dirty="0">
                <a:latin typeface="Tahoma" panose="020B0604030504040204"/>
                <a:cs typeface="Tahoma" panose="020B0604030504040204"/>
              </a:rPr>
              <a:t>ن</a:t>
            </a:r>
            <a:endParaRPr sz="3000" baseline="3000">
              <a:latin typeface="Tahoma" panose="020B0604030504040204"/>
              <a:cs typeface="Tahoma" panose="020B0604030504040204"/>
            </a:endParaRPr>
          </a:p>
        </p:txBody>
      </p:sp>
      <p:sp>
        <p:nvSpPr>
          <p:cNvPr id="4" name="object 4"/>
          <p:cNvSpPr txBox="1"/>
          <p:nvPr/>
        </p:nvSpPr>
        <p:spPr>
          <a:xfrm>
            <a:off x="3882263" y="2170557"/>
            <a:ext cx="1917700" cy="330835"/>
          </a:xfrm>
          <a:prstGeom prst="rect">
            <a:avLst/>
          </a:prstGeom>
        </p:spPr>
        <p:txBody>
          <a:bodyPr vert="horz" wrap="square" lIns="0" tIns="13335" rIns="0" bIns="0" rtlCol="0">
            <a:spAutoFit/>
          </a:bodyPr>
          <a:lstStyle/>
          <a:p>
            <a:pPr marL="38100">
              <a:lnSpc>
                <a:spcPct val="100000"/>
              </a:lnSpc>
              <a:spcBef>
                <a:spcPts val="105"/>
              </a:spcBef>
            </a:pPr>
            <a:r>
              <a:rPr sz="3000" b="1" baseline="-13000" dirty="0">
                <a:latin typeface="Tahoma" panose="020B0604030504040204"/>
                <a:cs typeface="Tahoma" panose="020B0604030504040204"/>
              </a:rPr>
              <a:t>ِ </a:t>
            </a:r>
            <a:r>
              <a:rPr sz="2000" b="1" spc="-680" dirty="0">
                <a:latin typeface="Tahoma" panose="020B0604030504040204"/>
                <a:cs typeface="Tahoma" panose="020B0604030504040204"/>
              </a:rPr>
              <a:t>م</a:t>
            </a:r>
            <a:r>
              <a:rPr sz="3000" b="1" spc="-1019" baseline="4000" dirty="0">
                <a:latin typeface="Tahoma" panose="020B0604030504040204"/>
                <a:cs typeface="Tahoma" panose="020B0604030504040204"/>
              </a:rPr>
              <a:t>َ</a:t>
            </a:r>
            <a:r>
              <a:rPr sz="3000" b="1" spc="1387" baseline="4000" dirty="0">
                <a:latin typeface="Tahoma" panose="020B0604030504040204"/>
                <a:cs typeface="Tahoma" panose="020B0604030504040204"/>
              </a:rPr>
              <a:t> </a:t>
            </a:r>
            <a:r>
              <a:rPr sz="2000" b="1" spc="-595" dirty="0">
                <a:latin typeface="Tahoma" panose="020B0604030504040204"/>
                <a:cs typeface="Tahoma" panose="020B0604030504040204"/>
              </a:rPr>
              <a:t>ح</a:t>
            </a:r>
            <a:r>
              <a:rPr sz="3000" b="1" spc="-892" baseline="7000" dirty="0">
                <a:latin typeface="Tahoma" panose="020B0604030504040204"/>
                <a:cs typeface="Tahoma" panose="020B0604030504040204"/>
              </a:rPr>
              <a:t>ْ</a:t>
            </a:r>
            <a:r>
              <a:rPr sz="3000" b="1" spc="1432" baseline="7000" dirty="0">
                <a:latin typeface="Tahoma" panose="020B0604030504040204"/>
                <a:cs typeface="Tahoma" panose="020B0604030504040204"/>
              </a:rPr>
              <a:t> </a:t>
            </a:r>
            <a:r>
              <a:rPr sz="2000" b="1" spc="-555" dirty="0">
                <a:latin typeface="Tahoma" panose="020B0604030504040204"/>
                <a:cs typeface="Tahoma" panose="020B0604030504040204"/>
              </a:rPr>
              <a:t>ر</a:t>
            </a:r>
            <a:r>
              <a:rPr sz="3000" b="1" spc="-832" baseline="13000" dirty="0">
                <a:latin typeface="Tahoma" panose="020B0604030504040204"/>
                <a:cs typeface="Tahoma" panose="020B0604030504040204"/>
              </a:rPr>
              <a:t>ه </a:t>
            </a:r>
            <a:r>
              <a:rPr sz="2000" b="1" spc="-565" dirty="0">
                <a:latin typeface="Tahoma" panose="020B0604030504040204"/>
                <a:cs typeface="Tahoma" panose="020B0604030504040204"/>
              </a:rPr>
              <a:t>لا </a:t>
            </a:r>
            <a:r>
              <a:rPr sz="2000" b="1" spc="-1185" dirty="0">
                <a:latin typeface="Tahoma" panose="020B0604030504040204"/>
                <a:cs typeface="Tahoma" panose="020B0604030504040204"/>
              </a:rPr>
              <a:t>للَّ</a:t>
            </a:r>
            <a:r>
              <a:rPr sz="3000" b="1" spc="-1777" baseline="4000" dirty="0">
                <a:latin typeface="Tahoma" panose="020B0604030504040204"/>
                <a:cs typeface="Tahoma" panose="020B0604030504040204"/>
              </a:rPr>
              <a:t>ِ</a:t>
            </a:r>
            <a:r>
              <a:rPr sz="3000" b="1" spc="975" baseline="4000" dirty="0">
                <a:latin typeface="Tahoma" panose="020B0604030504040204"/>
                <a:cs typeface="Tahoma" panose="020B0604030504040204"/>
              </a:rPr>
              <a:t> </a:t>
            </a:r>
            <a:r>
              <a:rPr sz="3000" b="1" baseline="17000" dirty="0">
                <a:latin typeface="Tahoma" panose="020B0604030504040204"/>
                <a:cs typeface="Tahoma" panose="020B0604030504040204"/>
              </a:rPr>
              <a:t>ه </a:t>
            </a:r>
            <a:r>
              <a:rPr sz="2000" b="1" spc="-75" dirty="0">
                <a:latin typeface="Tahoma" panose="020B0604030504040204"/>
                <a:cs typeface="Tahoma" panose="020B0604030504040204"/>
              </a:rPr>
              <a:t>ا</a:t>
            </a:r>
            <a:r>
              <a:rPr sz="2000" b="1" spc="30" dirty="0">
                <a:latin typeface="Tahoma" panose="020B0604030504040204"/>
                <a:cs typeface="Tahoma" panose="020B0604030504040204"/>
              </a:rPr>
              <a:t> </a:t>
            </a:r>
            <a:r>
              <a:rPr sz="2000" b="1" spc="-625" dirty="0">
                <a:latin typeface="Tahoma" panose="020B0604030504040204"/>
                <a:cs typeface="Tahoma" panose="020B0604030504040204"/>
              </a:rPr>
              <a:t>م</a:t>
            </a:r>
            <a:r>
              <a:rPr sz="3000" b="1" spc="-937" baseline="-7000" dirty="0">
                <a:latin typeface="Tahoma" panose="020B0604030504040204"/>
                <a:cs typeface="Tahoma" panose="020B0604030504040204"/>
              </a:rPr>
              <a:t>ِ</a:t>
            </a:r>
            <a:r>
              <a:rPr sz="3000" b="1" spc="1455" baseline="-7000" dirty="0">
                <a:latin typeface="Tahoma" panose="020B0604030504040204"/>
                <a:cs typeface="Tahoma" panose="020B0604030504040204"/>
              </a:rPr>
              <a:t> </a:t>
            </a:r>
            <a:r>
              <a:rPr sz="2000" b="1" spc="-2445" dirty="0">
                <a:latin typeface="Tahoma" panose="020B0604030504040204"/>
                <a:cs typeface="Tahoma" panose="020B0604030504040204"/>
              </a:rPr>
              <a:t>س</a:t>
            </a:r>
            <a:endParaRPr sz="2000">
              <a:latin typeface="Tahoma" panose="020B0604030504040204"/>
              <a:cs typeface="Tahoma" panose="020B0604030504040204"/>
            </a:endParaRPr>
          </a:p>
        </p:txBody>
      </p:sp>
      <p:sp>
        <p:nvSpPr>
          <p:cNvPr id="5" name="object 5"/>
          <p:cNvSpPr txBox="1"/>
          <p:nvPr/>
        </p:nvSpPr>
        <p:spPr>
          <a:xfrm>
            <a:off x="5515990" y="2137029"/>
            <a:ext cx="382905" cy="330835"/>
          </a:xfrm>
          <a:prstGeom prst="rect">
            <a:avLst/>
          </a:prstGeom>
        </p:spPr>
        <p:txBody>
          <a:bodyPr vert="horz" wrap="square" lIns="0" tIns="13335" rIns="0" bIns="0" rtlCol="0">
            <a:spAutoFit/>
          </a:bodyPr>
          <a:lstStyle/>
          <a:p>
            <a:pPr marL="38100">
              <a:lnSpc>
                <a:spcPct val="100000"/>
              </a:lnSpc>
              <a:spcBef>
                <a:spcPts val="105"/>
              </a:spcBef>
            </a:pPr>
            <a:r>
              <a:rPr sz="2000" b="1" dirty="0">
                <a:latin typeface="Tahoma" panose="020B0604030504040204"/>
                <a:cs typeface="Tahoma" panose="020B0604030504040204"/>
              </a:rPr>
              <a:t>ْ</a:t>
            </a:r>
            <a:r>
              <a:rPr sz="2000" b="1" spc="465" dirty="0">
                <a:latin typeface="Tahoma" panose="020B0604030504040204"/>
                <a:cs typeface="Tahoma" panose="020B0604030504040204"/>
              </a:rPr>
              <a:t> </a:t>
            </a:r>
            <a:r>
              <a:rPr sz="3000" b="1" spc="-997" baseline="-15000" dirty="0">
                <a:latin typeface="Tahoma" panose="020B0604030504040204"/>
                <a:cs typeface="Tahoma" panose="020B0604030504040204"/>
              </a:rPr>
              <a:t>ِ</a:t>
            </a:r>
            <a:r>
              <a:rPr sz="3000" b="1" spc="-997" baseline="-7000" dirty="0">
                <a:latin typeface="Tahoma" panose="020B0604030504040204"/>
                <a:cs typeface="Tahoma" panose="020B0604030504040204"/>
              </a:rPr>
              <a:t>ب</a:t>
            </a:r>
            <a:endParaRPr sz="3000" baseline="-7000">
              <a:latin typeface="Tahoma" panose="020B0604030504040204"/>
              <a:cs typeface="Tahoma" panose="020B0604030504040204"/>
            </a:endParaRPr>
          </a:p>
        </p:txBody>
      </p:sp>
      <p:sp>
        <p:nvSpPr>
          <p:cNvPr id="6" name="object 6"/>
          <p:cNvSpPr txBox="1"/>
          <p:nvPr/>
        </p:nvSpPr>
        <p:spPr>
          <a:xfrm>
            <a:off x="5485003" y="2890266"/>
            <a:ext cx="527685"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Tahoma" panose="020B0604030504040204"/>
                <a:cs typeface="Tahoma" panose="020B0604030504040204"/>
              </a:rPr>
              <a:t>َ</a:t>
            </a:r>
            <a:r>
              <a:rPr sz="2000" b="1" spc="114" dirty="0">
                <a:latin typeface="Tahoma" panose="020B0604030504040204"/>
                <a:cs typeface="Tahoma" panose="020B0604030504040204"/>
              </a:rPr>
              <a:t> </a:t>
            </a:r>
            <a:r>
              <a:rPr sz="3000" b="1" spc="-2287" baseline="-4000" dirty="0">
                <a:latin typeface="Tahoma" panose="020B0604030504040204"/>
                <a:cs typeface="Tahoma" panose="020B0604030504040204"/>
              </a:rPr>
              <a:t>ق</a:t>
            </a:r>
            <a:endParaRPr sz="3000" baseline="-4000">
              <a:latin typeface="Tahoma" panose="020B0604030504040204"/>
              <a:cs typeface="Tahoma" panose="020B0604030504040204"/>
            </a:endParaRPr>
          </a:p>
        </p:txBody>
      </p:sp>
      <p:sp>
        <p:nvSpPr>
          <p:cNvPr id="7" name="object 7"/>
          <p:cNvSpPr txBox="1"/>
          <p:nvPr/>
        </p:nvSpPr>
        <p:spPr>
          <a:xfrm>
            <a:off x="1377950" y="2907030"/>
            <a:ext cx="465455" cy="330835"/>
          </a:xfrm>
          <a:prstGeom prst="rect">
            <a:avLst/>
          </a:prstGeom>
        </p:spPr>
        <p:txBody>
          <a:bodyPr vert="horz" wrap="square" lIns="0" tIns="13335" rIns="0" bIns="0" rtlCol="0">
            <a:spAutoFit/>
          </a:bodyPr>
          <a:lstStyle/>
          <a:p>
            <a:pPr marL="38100">
              <a:lnSpc>
                <a:spcPct val="100000"/>
              </a:lnSpc>
              <a:spcBef>
                <a:spcPts val="105"/>
              </a:spcBef>
            </a:pPr>
            <a:r>
              <a:rPr sz="3000" b="1" spc="-1087" baseline="13000" dirty="0">
                <a:latin typeface="Tahoma" panose="020B0604030504040204"/>
                <a:cs typeface="Tahoma" panose="020B0604030504040204"/>
              </a:rPr>
              <a:t>ً</a:t>
            </a:r>
            <a:r>
              <a:rPr sz="2000" b="1" spc="-725" dirty="0">
                <a:latin typeface="Tahoma" panose="020B0604030504040204"/>
                <a:cs typeface="Tahoma" panose="020B0604030504040204"/>
              </a:rPr>
              <a:t>لاط</a:t>
            </a:r>
            <a:endParaRPr sz="2000">
              <a:latin typeface="Tahoma" panose="020B0604030504040204"/>
              <a:cs typeface="Tahoma" panose="020B0604030504040204"/>
            </a:endParaRPr>
          </a:p>
        </p:txBody>
      </p:sp>
      <p:sp>
        <p:nvSpPr>
          <p:cNvPr id="8" name="object 8"/>
          <p:cNvSpPr txBox="1"/>
          <p:nvPr/>
        </p:nvSpPr>
        <p:spPr>
          <a:xfrm>
            <a:off x="2072385" y="2890266"/>
            <a:ext cx="408940"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Tahoma" panose="020B0604030504040204"/>
                <a:cs typeface="Tahoma" panose="020B0604030504040204"/>
              </a:rPr>
              <a:t>َ</a:t>
            </a:r>
            <a:r>
              <a:rPr sz="2000" b="1" spc="265" dirty="0">
                <a:latin typeface="Tahoma" panose="020B0604030504040204"/>
                <a:cs typeface="Tahoma" panose="020B0604030504040204"/>
              </a:rPr>
              <a:t> </a:t>
            </a:r>
            <a:r>
              <a:rPr sz="3000" b="1" spc="-2887" baseline="-4000" dirty="0">
                <a:latin typeface="Tahoma" panose="020B0604030504040204"/>
                <a:cs typeface="Tahoma" panose="020B0604030504040204"/>
              </a:rPr>
              <a:t>ط</a:t>
            </a:r>
            <a:endParaRPr sz="3000" baseline="-4000">
              <a:latin typeface="Tahoma" panose="020B0604030504040204"/>
              <a:cs typeface="Tahoma" panose="020B0604030504040204"/>
            </a:endParaRPr>
          </a:p>
        </p:txBody>
      </p:sp>
      <p:sp>
        <p:nvSpPr>
          <p:cNvPr id="9" name="object 9"/>
          <p:cNvSpPr txBox="1"/>
          <p:nvPr/>
        </p:nvSpPr>
        <p:spPr>
          <a:xfrm>
            <a:off x="3233673" y="2919222"/>
            <a:ext cx="4302760" cy="330835"/>
          </a:xfrm>
          <a:prstGeom prst="rect">
            <a:avLst/>
          </a:prstGeom>
        </p:spPr>
        <p:txBody>
          <a:bodyPr vert="horz" wrap="square" lIns="0" tIns="13335" rIns="0" bIns="0" rtlCol="0">
            <a:spAutoFit/>
          </a:bodyPr>
          <a:lstStyle/>
          <a:p>
            <a:pPr marL="50800">
              <a:lnSpc>
                <a:spcPct val="100000"/>
              </a:lnSpc>
              <a:spcBef>
                <a:spcPts val="105"/>
              </a:spcBef>
            </a:pPr>
            <a:r>
              <a:rPr sz="3000" b="1" baseline="7000" dirty="0">
                <a:latin typeface="Tahoma" panose="020B0604030504040204"/>
                <a:cs typeface="Tahoma" panose="020B0604030504040204"/>
              </a:rPr>
              <a:t>َ </a:t>
            </a:r>
            <a:r>
              <a:rPr sz="3000" b="1" baseline="3000" dirty="0">
                <a:latin typeface="Tahoma" panose="020B0604030504040204"/>
                <a:cs typeface="Tahoma" panose="020B0604030504040204"/>
              </a:rPr>
              <a:t>ُ </a:t>
            </a:r>
            <a:r>
              <a:rPr sz="3000" b="1" spc="-509" baseline="3000" dirty="0">
                <a:latin typeface="Tahoma" panose="020B0604030504040204"/>
                <a:cs typeface="Tahoma" panose="020B0604030504040204"/>
              </a:rPr>
              <a:t>هع</a:t>
            </a:r>
            <a:r>
              <a:rPr sz="3000" b="1" spc="-509" baseline="11000" dirty="0">
                <a:latin typeface="Tahoma" panose="020B0604030504040204"/>
                <a:cs typeface="Tahoma" panose="020B0604030504040204"/>
              </a:rPr>
              <a:t>َ </a:t>
            </a:r>
            <a:r>
              <a:rPr sz="3000" b="1" spc="-562" baseline="3000" dirty="0">
                <a:latin typeface="Tahoma" panose="020B0604030504040204"/>
                <a:cs typeface="Tahoma" panose="020B0604030504040204"/>
              </a:rPr>
              <a:t>ا</a:t>
            </a:r>
            <a:r>
              <a:rPr sz="2000" b="1" spc="-375" dirty="0">
                <a:latin typeface="Tahoma" panose="020B0604030504040204"/>
                <a:cs typeface="Tahoma" panose="020B0604030504040204"/>
              </a:rPr>
              <a:t>َ</a:t>
            </a:r>
            <a:r>
              <a:rPr sz="3000" b="1" spc="-562" baseline="3000" dirty="0">
                <a:latin typeface="Tahoma" panose="020B0604030504040204"/>
                <a:cs typeface="Tahoma" panose="020B0604030504040204"/>
              </a:rPr>
              <a:t>بـ</a:t>
            </a:r>
            <a:r>
              <a:rPr sz="3000" b="1" spc="-562" baseline="13000" dirty="0">
                <a:latin typeface="Tahoma" panose="020B0604030504040204"/>
                <a:cs typeface="Tahoma" panose="020B0604030504040204"/>
              </a:rPr>
              <a:t> </a:t>
            </a:r>
            <a:r>
              <a:rPr sz="2000" b="1" spc="-470" dirty="0">
                <a:latin typeface="Tahoma" panose="020B0604030504040204"/>
                <a:cs typeface="Tahoma" panose="020B0604030504040204"/>
              </a:rPr>
              <a:t>ِ</a:t>
            </a:r>
            <a:r>
              <a:rPr sz="3000" b="1" spc="-705" baseline="3000" dirty="0">
                <a:latin typeface="Tahoma" panose="020B0604030504040204"/>
                <a:cs typeface="Tahoma" panose="020B0604030504040204"/>
              </a:rPr>
              <a:t>تا </a:t>
            </a:r>
            <a:r>
              <a:rPr sz="3000" b="1" spc="-832" baseline="3000" dirty="0">
                <a:latin typeface="Tahoma" panose="020B0604030504040204"/>
                <a:cs typeface="Tahoma" panose="020B0604030504040204"/>
              </a:rPr>
              <a:t>ان</a:t>
            </a:r>
            <a:r>
              <a:rPr sz="3000" b="1" spc="-832" baseline="7000" dirty="0">
                <a:latin typeface="Tahoma" panose="020B0604030504040204"/>
                <a:cs typeface="Tahoma" panose="020B0604030504040204"/>
              </a:rPr>
              <a:t>َ </a:t>
            </a:r>
            <a:r>
              <a:rPr sz="3000" b="1" spc="-1222" baseline="3000" dirty="0">
                <a:latin typeface="Tahoma" panose="020B0604030504040204"/>
                <a:cs typeface="Tahoma" panose="020B0604030504040204"/>
              </a:rPr>
              <a:t>ق</a:t>
            </a:r>
            <a:r>
              <a:rPr sz="3000" b="1" spc="-1222" baseline="21000" dirty="0">
                <a:latin typeface="Tahoma" panose="020B0604030504040204"/>
                <a:cs typeface="Tahoma" panose="020B0604030504040204"/>
              </a:rPr>
              <a:t>ْ</a:t>
            </a:r>
            <a:r>
              <a:rPr sz="3000" b="1" spc="509" baseline="21000" dirty="0">
                <a:latin typeface="Tahoma" panose="020B0604030504040204"/>
                <a:cs typeface="Tahoma" panose="020B0604030504040204"/>
              </a:rPr>
              <a:t> </a:t>
            </a:r>
            <a:r>
              <a:rPr sz="3000" b="1" spc="-787" baseline="3000" dirty="0">
                <a:latin typeface="Tahoma" panose="020B0604030504040204"/>
                <a:cs typeface="Tahoma" panose="020B0604030504040204"/>
              </a:rPr>
              <a:t>ز</a:t>
            </a:r>
            <a:r>
              <a:rPr sz="3000" b="1" spc="-787" baseline="11000" dirty="0">
                <a:latin typeface="Tahoma" panose="020B0604030504040204"/>
                <a:cs typeface="Tahoma" panose="020B0604030504040204"/>
              </a:rPr>
              <a:t>ُ </a:t>
            </a:r>
            <a:r>
              <a:rPr sz="3000" b="1" spc="-742" baseline="3000" dirty="0">
                <a:latin typeface="Tahoma" panose="020B0604030504040204"/>
                <a:cs typeface="Tahoma" panose="020B0604030504040204"/>
              </a:rPr>
              <a:t>ر</a:t>
            </a:r>
            <a:r>
              <a:rPr sz="3000" b="1" spc="-742" baseline="10000" dirty="0">
                <a:latin typeface="Tahoma" panose="020B0604030504040204"/>
                <a:cs typeface="Tahoma" panose="020B0604030504040204"/>
              </a:rPr>
              <a:t>ْ </a:t>
            </a:r>
            <a:r>
              <a:rPr sz="3000" b="1" spc="-637" baseline="3000" dirty="0">
                <a:latin typeface="Tahoma" panose="020B0604030504040204"/>
                <a:cs typeface="Tahoma" panose="020B0604030504040204"/>
              </a:rPr>
              <a:t>او</a:t>
            </a:r>
            <a:r>
              <a:rPr sz="3000" b="1" spc="-637" baseline="7000" dirty="0">
                <a:latin typeface="Tahoma" panose="020B0604030504040204"/>
                <a:cs typeface="Tahoma" panose="020B0604030504040204"/>
              </a:rPr>
              <a:t>َ </a:t>
            </a:r>
            <a:r>
              <a:rPr sz="3000" b="1" spc="-644" baseline="3000" dirty="0">
                <a:latin typeface="Tahoma" panose="020B0604030504040204"/>
                <a:cs typeface="Tahoma" panose="020B0604030504040204"/>
              </a:rPr>
              <a:t>اق</a:t>
            </a:r>
            <a:r>
              <a:rPr sz="3000" b="1" spc="-644" baseline="26000" dirty="0">
                <a:latin typeface="Tahoma" panose="020B0604030504040204"/>
                <a:cs typeface="Tahoma" panose="020B0604030504040204"/>
              </a:rPr>
              <a:t>ًّ </a:t>
            </a:r>
            <a:r>
              <a:rPr sz="3000" b="1" spc="89" baseline="3000" dirty="0">
                <a:latin typeface="Tahoma" panose="020B0604030504040204"/>
                <a:cs typeface="Tahoma" panose="020B0604030504040204"/>
              </a:rPr>
              <a:t>ح </a:t>
            </a:r>
            <a:r>
              <a:rPr sz="3000" b="1" baseline="15000" dirty="0">
                <a:latin typeface="Tahoma" panose="020B0604030504040204"/>
                <a:cs typeface="Tahoma" panose="020B0604030504040204"/>
              </a:rPr>
              <a:t>ه </a:t>
            </a:r>
            <a:r>
              <a:rPr sz="3000" b="1" spc="-967" baseline="3000" dirty="0">
                <a:latin typeface="Tahoma" panose="020B0604030504040204"/>
                <a:cs typeface="Tahoma" panose="020B0604030504040204"/>
              </a:rPr>
              <a:t>ح</a:t>
            </a:r>
            <a:r>
              <a:rPr sz="3000" b="1" spc="-967" baseline="7000" dirty="0">
                <a:latin typeface="Tahoma" panose="020B0604030504040204"/>
                <a:cs typeface="Tahoma" panose="020B0604030504040204"/>
              </a:rPr>
              <a:t>َ</a:t>
            </a:r>
            <a:r>
              <a:rPr sz="3000" b="1" spc="1147" baseline="7000" dirty="0">
                <a:latin typeface="Tahoma" panose="020B0604030504040204"/>
                <a:cs typeface="Tahoma" panose="020B0604030504040204"/>
              </a:rPr>
              <a:t> </a:t>
            </a:r>
            <a:r>
              <a:rPr sz="3000" b="1" spc="-1260" baseline="3000" dirty="0">
                <a:latin typeface="Tahoma" panose="020B0604030504040204"/>
                <a:cs typeface="Tahoma" panose="020B0604030504040204"/>
              </a:rPr>
              <a:t>ل</a:t>
            </a:r>
            <a:r>
              <a:rPr sz="3000" b="1" spc="-1260" baseline="18000" dirty="0">
                <a:latin typeface="Tahoma" panose="020B0604030504040204"/>
                <a:cs typeface="Tahoma" panose="020B0604030504040204"/>
              </a:rPr>
              <a:t>ْ</a:t>
            </a:r>
            <a:r>
              <a:rPr sz="3000" b="1" spc="60" baseline="18000" dirty="0">
                <a:latin typeface="Tahoma" panose="020B0604030504040204"/>
                <a:cs typeface="Tahoma" panose="020B0604030504040204"/>
              </a:rPr>
              <a:t> </a:t>
            </a:r>
            <a:r>
              <a:rPr sz="3000" b="1" spc="-112" baseline="3000" dirty="0">
                <a:latin typeface="Tahoma" panose="020B0604030504040204"/>
                <a:cs typeface="Tahoma" panose="020B0604030504040204"/>
              </a:rPr>
              <a:t>ا </a:t>
            </a:r>
            <a:r>
              <a:rPr sz="3000" b="1" spc="-667" baseline="3000" dirty="0">
                <a:latin typeface="Tahoma" panose="020B0604030504040204"/>
                <a:cs typeface="Tahoma" panose="020B0604030504040204"/>
              </a:rPr>
              <a:t>ا</a:t>
            </a:r>
            <a:r>
              <a:rPr sz="3000" b="1" spc="-667" baseline="10000" dirty="0">
                <a:latin typeface="Tahoma" panose="020B0604030504040204"/>
                <a:cs typeface="Tahoma" panose="020B0604030504040204"/>
              </a:rPr>
              <a:t>َ</a:t>
            </a:r>
            <a:r>
              <a:rPr sz="3000" b="1" spc="-667" baseline="3000" dirty="0">
                <a:latin typeface="Tahoma" panose="020B0604030504040204"/>
                <a:cs typeface="Tahoma" panose="020B0604030504040204"/>
              </a:rPr>
              <a:t>نر</a:t>
            </a:r>
            <a:r>
              <a:rPr sz="3000" b="1" spc="-667" baseline="-7000" dirty="0">
                <a:latin typeface="Tahoma" panose="020B0604030504040204"/>
                <a:cs typeface="Tahoma" panose="020B0604030504040204"/>
              </a:rPr>
              <a:t>ِ </a:t>
            </a:r>
            <a:r>
              <a:rPr sz="3000" b="1" spc="-60" baseline="26000" dirty="0">
                <a:latin typeface="Tahoma" panose="020B0604030504040204"/>
                <a:cs typeface="Tahoma" panose="020B0604030504040204"/>
              </a:rPr>
              <a:t>َ</a:t>
            </a:r>
            <a:r>
              <a:rPr sz="3000" b="1" spc="-60" baseline="3000" dirty="0">
                <a:latin typeface="Tahoma" panose="020B0604030504040204"/>
                <a:cs typeface="Tahoma" panose="020B0604030504040204"/>
              </a:rPr>
              <a:t>أ </a:t>
            </a:r>
            <a:r>
              <a:rPr sz="3000" b="1" spc="-989" baseline="3000" dirty="0">
                <a:latin typeface="Tahoma" panose="020B0604030504040204"/>
                <a:cs typeface="Tahoma" panose="020B0604030504040204"/>
              </a:rPr>
              <a:t>م</a:t>
            </a:r>
            <a:r>
              <a:rPr sz="3000" b="1" spc="-989" baseline="15000" dirty="0">
                <a:latin typeface="Tahoma" panose="020B0604030504040204"/>
                <a:cs typeface="Tahoma" panose="020B0604030504040204"/>
              </a:rPr>
              <a:t>ه</a:t>
            </a:r>
            <a:r>
              <a:rPr sz="3000" b="1" spc="1132" baseline="15000" dirty="0">
                <a:latin typeface="Tahoma" panose="020B0604030504040204"/>
                <a:cs typeface="Tahoma" panose="020B0604030504040204"/>
              </a:rPr>
              <a:t> </a:t>
            </a:r>
            <a:r>
              <a:rPr sz="3000" b="1" spc="-742" baseline="3000" dirty="0">
                <a:latin typeface="Tahoma" panose="020B0604030504040204"/>
                <a:cs typeface="Tahoma" panose="020B0604030504040204"/>
              </a:rPr>
              <a:t>ه</a:t>
            </a:r>
            <a:r>
              <a:rPr sz="3000" b="1" spc="-742" baseline="11000" dirty="0">
                <a:latin typeface="Tahoma" panose="020B0604030504040204"/>
                <a:cs typeface="Tahoma" panose="020B0604030504040204"/>
              </a:rPr>
              <a:t>ُ  </a:t>
            </a:r>
            <a:r>
              <a:rPr sz="3000" b="1" spc="-1260" baseline="24000" dirty="0">
                <a:latin typeface="Tahoma" panose="020B0604030504040204"/>
                <a:cs typeface="Tahoma" panose="020B0604030504040204"/>
              </a:rPr>
              <a:t>ه</a:t>
            </a:r>
            <a:r>
              <a:rPr sz="3000" b="1" spc="-1260" baseline="3000" dirty="0">
                <a:latin typeface="Tahoma" panose="020B0604030504040204"/>
                <a:cs typeface="Tahoma" panose="020B0604030504040204"/>
              </a:rPr>
              <a:t>لل</a:t>
            </a:r>
            <a:r>
              <a:rPr sz="3000" b="1" spc="-1260" baseline="15000" dirty="0">
                <a:latin typeface="Tahoma" panose="020B0604030504040204"/>
                <a:cs typeface="Tahoma" panose="020B0604030504040204"/>
              </a:rPr>
              <a:t>َ</a:t>
            </a:r>
            <a:r>
              <a:rPr sz="3000" b="1" spc="-1260" baseline="3000" dirty="0">
                <a:latin typeface="Tahoma" panose="020B0604030504040204"/>
                <a:cs typeface="Tahoma" panose="020B0604030504040204"/>
              </a:rPr>
              <a:t>ا</a:t>
            </a:r>
            <a:endParaRPr sz="3000" baseline="3000">
              <a:latin typeface="Tahoma" panose="020B0604030504040204"/>
              <a:cs typeface="Tahoma" panose="020B0604030504040204"/>
            </a:endParaRPr>
          </a:p>
        </p:txBody>
      </p:sp>
      <p:sp>
        <p:nvSpPr>
          <p:cNvPr id="10" name="object 10"/>
          <p:cNvSpPr txBox="1"/>
          <p:nvPr/>
        </p:nvSpPr>
        <p:spPr>
          <a:xfrm>
            <a:off x="1592833" y="2919222"/>
            <a:ext cx="1844039" cy="330835"/>
          </a:xfrm>
          <a:prstGeom prst="rect">
            <a:avLst/>
          </a:prstGeom>
        </p:spPr>
        <p:txBody>
          <a:bodyPr vert="horz" wrap="square" lIns="0" tIns="13335" rIns="0" bIns="0" rtlCol="0">
            <a:spAutoFit/>
          </a:bodyPr>
          <a:lstStyle/>
          <a:p>
            <a:pPr marL="38100">
              <a:lnSpc>
                <a:spcPct val="100000"/>
              </a:lnSpc>
              <a:spcBef>
                <a:spcPts val="105"/>
              </a:spcBef>
            </a:pPr>
            <a:r>
              <a:rPr sz="2000" b="1" dirty="0">
                <a:latin typeface="Tahoma" panose="020B0604030504040204"/>
                <a:cs typeface="Tahoma" panose="020B0604030504040204"/>
              </a:rPr>
              <a:t>ِ </a:t>
            </a:r>
            <a:r>
              <a:rPr sz="3000" b="1" spc="-675" baseline="3000" dirty="0">
                <a:latin typeface="Tahoma" panose="020B0604030504040204"/>
                <a:cs typeface="Tahoma" panose="020B0604030504040204"/>
              </a:rPr>
              <a:t>ا</a:t>
            </a:r>
            <a:r>
              <a:rPr sz="3000" b="1" spc="-675" baseline="7000" dirty="0">
                <a:latin typeface="Tahoma" panose="020B0604030504040204"/>
                <a:cs typeface="Tahoma" panose="020B0604030504040204"/>
              </a:rPr>
              <a:t>َ</a:t>
            </a:r>
            <a:r>
              <a:rPr sz="3000" b="1" spc="-675" baseline="3000" dirty="0">
                <a:latin typeface="Tahoma" panose="020B0604030504040204"/>
                <a:cs typeface="Tahoma" panose="020B0604030504040204"/>
              </a:rPr>
              <a:t>ب </a:t>
            </a:r>
            <a:r>
              <a:rPr sz="3000" b="1" spc="44" baseline="3000" dirty="0">
                <a:latin typeface="Tahoma" panose="020B0604030504040204"/>
                <a:cs typeface="Tahoma" panose="020B0604030504040204"/>
              </a:rPr>
              <a:t>ل</a:t>
            </a:r>
            <a:r>
              <a:rPr sz="2000" b="1" spc="30" dirty="0">
                <a:latin typeface="Tahoma" panose="020B0604030504040204"/>
                <a:cs typeface="Tahoma" panose="020B0604030504040204"/>
              </a:rPr>
              <a:t>ِ </a:t>
            </a:r>
            <a:r>
              <a:rPr sz="3000" b="1" spc="-885" baseline="3000" dirty="0">
                <a:latin typeface="Tahoma" panose="020B0604030504040204"/>
                <a:cs typeface="Tahoma" panose="020B0604030504040204"/>
              </a:rPr>
              <a:t>ا</a:t>
            </a:r>
            <a:r>
              <a:rPr sz="2000" b="1" spc="-590" dirty="0">
                <a:latin typeface="Tahoma" panose="020B0604030504040204"/>
                <a:cs typeface="Tahoma" panose="020B0604030504040204"/>
              </a:rPr>
              <a:t>َ</a:t>
            </a:r>
            <a:r>
              <a:rPr sz="3000" b="1" spc="-885" baseline="3000" dirty="0">
                <a:latin typeface="Tahoma" panose="020B0604030504040204"/>
                <a:cs typeface="Tahoma" panose="020B0604030504040204"/>
              </a:rPr>
              <a:t>بل</a:t>
            </a:r>
            <a:r>
              <a:rPr sz="3000" b="1" spc="-885" baseline="18000" dirty="0">
                <a:latin typeface="Tahoma" panose="020B0604030504040204"/>
                <a:cs typeface="Tahoma" panose="020B0604030504040204"/>
              </a:rPr>
              <a:t>ْ</a:t>
            </a:r>
            <a:r>
              <a:rPr sz="3000" b="1" spc="60" baseline="18000" dirty="0">
                <a:latin typeface="Tahoma" panose="020B0604030504040204"/>
                <a:cs typeface="Tahoma" panose="020B0604030504040204"/>
              </a:rPr>
              <a:t> </a:t>
            </a:r>
            <a:r>
              <a:rPr sz="3000" b="1" spc="-112" baseline="3000" dirty="0">
                <a:latin typeface="Tahoma" panose="020B0604030504040204"/>
                <a:cs typeface="Tahoma" panose="020B0604030504040204"/>
              </a:rPr>
              <a:t>ا </a:t>
            </a:r>
            <a:r>
              <a:rPr sz="3000" b="1" spc="-667" baseline="3000" dirty="0">
                <a:latin typeface="Tahoma" panose="020B0604030504040204"/>
                <a:cs typeface="Tahoma" panose="020B0604030504040204"/>
              </a:rPr>
              <a:t>ا</a:t>
            </a:r>
            <a:r>
              <a:rPr sz="3000" b="1" spc="-667" baseline="10000" dirty="0">
                <a:latin typeface="Tahoma" panose="020B0604030504040204"/>
                <a:cs typeface="Tahoma" panose="020B0604030504040204"/>
              </a:rPr>
              <a:t>َ</a:t>
            </a:r>
            <a:r>
              <a:rPr sz="3000" b="1" spc="-667" baseline="3000" dirty="0">
                <a:latin typeface="Tahoma" panose="020B0604030504040204"/>
                <a:cs typeface="Tahoma" panose="020B0604030504040204"/>
              </a:rPr>
              <a:t>نر</a:t>
            </a:r>
            <a:r>
              <a:rPr sz="3000" b="1" spc="-667" baseline="-7000" dirty="0">
                <a:latin typeface="Tahoma" panose="020B0604030504040204"/>
                <a:cs typeface="Tahoma" panose="020B0604030504040204"/>
              </a:rPr>
              <a:t>ِ</a:t>
            </a:r>
            <a:r>
              <a:rPr sz="3000" b="1" spc="-532" baseline="-7000" dirty="0">
                <a:latin typeface="Tahoma" panose="020B0604030504040204"/>
                <a:cs typeface="Tahoma" panose="020B0604030504040204"/>
              </a:rPr>
              <a:t> </a:t>
            </a:r>
            <a:r>
              <a:rPr sz="3000" b="1" spc="-637" baseline="26000" dirty="0">
                <a:latin typeface="Tahoma" panose="020B0604030504040204"/>
                <a:cs typeface="Tahoma" panose="020B0604030504040204"/>
              </a:rPr>
              <a:t>َ</a:t>
            </a:r>
            <a:r>
              <a:rPr sz="3000" b="1" spc="-637" baseline="3000" dirty="0">
                <a:latin typeface="Tahoma" panose="020B0604030504040204"/>
                <a:cs typeface="Tahoma" panose="020B0604030504040204"/>
              </a:rPr>
              <a:t>أو</a:t>
            </a:r>
            <a:endParaRPr sz="3000" baseline="3000">
              <a:latin typeface="Tahoma" panose="020B0604030504040204"/>
              <a:cs typeface="Tahoma" panose="020B0604030504040204"/>
            </a:endParaRPr>
          </a:p>
        </p:txBody>
      </p:sp>
      <p:sp>
        <p:nvSpPr>
          <p:cNvPr id="11" name="object 11"/>
          <p:cNvSpPr txBox="1"/>
          <p:nvPr/>
        </p:nvSpPr>
        <p:spPr>
          <a:xfrm>
            <a:off x="3761866" y="3219450"/>
            <a:ext cx="1719580" cy="330835"/>
          </a:xfrm>
          <a:prstGeom prst="rect">
            <a:avLst/>
          </a:prstGeom>
        </p:spPr>
        <p:txBody>
          <a:bodyPr vert="horz" wrap="square" lIns="0" tIns="13335" rIns="0" bIns="0" rtlCol="0">
            <a:spAutoFit/>
          </a:bodyPr>
          <a:lstStyle/>
          <a:p>
            <a:pPr marL="38100">
              <a:lnSpc>
                <a:spcPct val="100000"/>
              </a:lnSpc>
              <a:spcBef>
                <a:spcPts val="105"/>
              </a:spcBef>
            </a:pPr>
            <a:r>
              <a:rPr sz="3000" b="1" spc="-735" baseline="3000" dirty="0">
                <a:latin typeface="Tahoma" panose="020B0604030504040204"/>
                <a:cs typeface="Tahoma" panose="020B0604030504040204"/>
              </a:rPr>
              <a:t>ه</a:t>
            </a:r>
            <a:r>
              <a:rPr sz="3000" b="1" spc="-735" baseline="14000" dirty="0">
                <a:latin typeface="Tahoma" panose="020B0604030504040204"/>
                <a:cs typeface="Tahoma" panose="020B0604030504040204"/>
              </a:rPr>
              <a:t>ُ </a:t>
            </a:r>
            <a:r>
              <a:rPr sz="3000" b="1" spc="-900" baseline="7000" dirty="0">
                <a:latin typeface="Tahoma" panose="020B0604030504040204"/>
                <a:cs typeface="Tahoma" panose="020B0604030504040204"/>
              </a:rPr>
              <a:t>َ</a:t>
            </a:r>
            <a:r>
              <a:rPr sz="3000" b="1" spc="-900" baseline="3000" dirty="0">
                <a:latin typeface="Tahoma" panose="020B0604030504040204"/>
                <a:cs typeface="Tahoma" panose="020B0604030504040204"/>
              </a:rPr>
              <a:t>بان</a:t>
            </a:r>
            <a:r>
              <a:rPr sz="3000" b="1" spc="-900" baseline="7000" dirty="0">
                <a:latin typeface="Tahoma" panose="020B0604030504040204"/>
                <a:cs typeface="Tahoma" panose="020B0604030504040204"/>
              </a:rPr>
              <a:t>َ</a:t>
            </a:r>
            <a:r>
              <a:rPr sz="3000" b="1" spc="187" baseline="7000" dirty="0">
                <a:latin typeface="Tahoma" panose="020B0604030504040204"/>
                <a:cs typeface="Tahoma" panose="020B0604030504040204"/>
              </a:rPr>
              <a:t> </a:t>
            </a:r>
            <a:r>
              <a:rPr sz="3000" b="1" spc="-1514" baseline="3000" dirty="0">
                <a:latin typeface="Tahoma" panose="020B0604030504040204"/>
                <a:cs typeface="Tahoma" panose="020B0604030504040204"/>
              </a:rPr>
              <a:t>ت</a:t>
            </a:r>
            <a:r>
              <a:rPr sz="2000" b="1" spc="-1010" dirty="0">
                <a:latin typeface="Tahoma" panose="020B0604030504040204"/>
                <a:cs typeface="Tahoma" panose="020B0604030504040204"/>
              </a:rPr>
              <a:t>ِ</a:t>
            </a:r>
            <a:r>
              <a:rPr sz="2000" b="1" spc="190" dirty="0">
                <a:latin typeface="Tahoma" panose="020B0604030504040204"/>
                <a:cs typeface="Tahoma" panose="020B0604030504040204"/>
              </a:rPr>
              <a:t> </a:t>
            </a:r>
            <a:r>
              <a:rPr sz="3000" b="1" spc="-892" baseline="3000" dirty="0">
                <a:latin typeface="Tahoma" panose="020B0604030504040204"/>
                <a:cs typeface="Tahoma" panose="020B0604030504040204"/>
              </a:rPr>
              <a:t>ج</a:t>
            </a:r>
            <a:r>
              <a:rPr sz="3000" b="1" spc="-892" baseline="10000" dirty="0">
                <a:latin typeface="Tahoma" panose="020B0604030504040204"/>
                <a:cs typeface="Tahoma" panose="020B0604030504040204"/>
              </a:rPr>
              <a:t>ْ</a:t>
            </a:r>
            <a:r>
              <a:rPr sz="3000" b="1" spc="967" baseline="10000" dirty="0">
                <a:latin typeface="Tahoma" panose="020B0604030504040204"/>
                <a:cs typeface="Tahoma" panose="020B0604030504040204"/>
              </a:rPr>
              <a:t> </a:t>
            </a:r>
            <a:r>
              <a:rPr sz="3000" b="1" spc="-112" baseline="3000" dirty="0">
                <a:latin typeface="Tahoma" panose="020B0604030504040204"/>
                <a:cs typeface="Tahoma" panose="020B0604030504040204"/>
              </a:rPr>
              <a:t>ا </a:t>
            </a:r>
            <a:r>
              <a:rPr sz="3000" b="1" spc="-832" baseline="3000" dirty="0">
                <a:latin typeface="Tahoma" panose="020B0604030504040204"/>
                <a:cs typeface="Tahoma" panose="020B0604030504040204"/>
              </a:rPr>
              <a:t>ان</a:t>
            </a:r>
            <a:r>
              <a:rPr sz="3000" b="1" spc="-832" baseline="7000" dirty="0">
                <a:latin typeface="Tahoma" panose="020B0604030504040204"/>
                <a:cs typeface="Tahoma" panose="020B0604030504040204"/>
              </a:rPr>
              <a:t>َ </a:t>
            </a:r>
            <a:r>
              <a:rPr sz="3000" b="1" spc="-1222" baseline="3000" dirty="0">
                <a:latin typeface="Tahoma" panose="020B0604030504040204"/>
                <a:cs typeface="Tahoma" panose="020B0604030504040204"/>
              </a:rPr>
              <a:t>ق</a:t>
            </a:r>
            <a:r>
              <a:rPr sz="3000" b="1" spc="-1222" baseline="21000" dirty="0">
                <a:latin typeface="Tahoma" panose="020B0604030504040204"/>
                <a:cs typeface="Tahoma" panose="020B0604030504040204"/>
              </a:rPr>
              <a:t>ْ</a:t>
            </a:r>
            <a:r>
              <a:rPr sz="3000" b="1" spc="502" baseline="21000" dirty="0">
                <a:latin typeface="Tahoma" panose="020B0604030504040204"/>
                <a:cs typeface="Tahoma" panose="020B0604030504040204"/>
              </a:rPr>
              <a:t> </a:t>
            </a:r>
            <a:r>
              <a:rPr sz="3000" b="1" spc="-787" baseline="3000" dirty="0">
                <a:latin typeface="Tahoma" panose="020B0604030504040204"/>
                <a:cs typeface="Tahoma" panose="020B0604030504040204"/>
              </a:rPr>
              <a:t>ز</a:t>
            </a:r>
            <a:r>
              <a:rPr sz="3000" b="1" spc="-787" baseline="11000" dirty="0">
                <a:latin typeface="Tahoma" panose="020B0604030504040204"/>
                <a:cs typeface="Tahoma" panose="020B0604030504040204"/>
              </a:rPr>
              <a:t>ُ </a:t>
            </a:r>
            <a:r>
              <a:rPr sz="3000" b="1" spc="-742" baseline="3000" dirty="0">
                <a:latin typeface="Tahoma" panose="020B0604030504040204"/>
                <a:cs typeface="Tahoma" panose="020B0604030504040204"/>
              </a:rPr>
              <a:t>ر</a:t>
            </a:r>
            <a:r>
              <a:rPr sz="3000" b="1" spc="-742" baseline="10000" dirty="0">
                <a:latin typeface="Tahoma" panose="020B0604030504040204"/>
                <a:cs typeface="Tahoma" panose="020B0604030504040204"/>
              </a:rPr>
              <a:t>ْ</a:t>
            </a:r>
            <a:r>
              <a:rPr sz="3000" b="1" spc="-697" baseline="10000" dirty="0">
                <a:latin typeface="Tahoma" panose="020B0604030504040204"/>
                <a:cs typeface="Tahoma" panose="020B0604030504040204"/>
              </a:rPr>
              <a:t> </a:t>
            </a:r>
            <a:r>
              <a:rPr sz="3000" b="1" spc="-952" baseline="3000" dirty="0">
                <a:latin typeface="Tahoma" panose="020B0604030504040204"/>
                <a:cs typeface="Tahoma" panose="020B0604030504040204"/>
              </a:rPr>
              <a:t>او</a:t>
            </a:r>
            <a:endParaRPr sz="3000" baseline="3000">
              <a:latin typeface="Tahoma" panose="020B0604030504040204"/>
              <a:cs typeface="Tahoma" panose="020B0604030504040204"/>
            </a:endParaRPr>
          </a:p>
        </p:txBody>
      </p:sp>
      <p:sp>
        <p:nvSpPr>
          <p:cNvPr id="12" name="object 12"/>
          <p:cNvSpPr txBox="1"/>
          <p:nvPr/>
        </p:nvSpPr>
        <p:spPr>
          <a:xfrm>
            <a:off x="1511553" y="4303267"/>
            <a:ext cx="6233795" cy="1245870"/>
          </a:xfrm>
          <a:prstGeom prst="rect">
            <a:avLst/>
          </a:prstGeom>
        </p:spPr>
        <p:txBody>
          <a:bodyPr vert="horz" wrap="square" lIns="0" tIns="12700" rIns="0" bIns="0" rtlCol="0">
            <a:spAutoFit/>
          </a:bodyPr>
          <a:lstStyle/>
          <a:p>
            <a:pPr marL="654050" marR="450850" indent="-539750">
              <a:lnSpc>
                <a:spcPct val="100000"/>
              </a:lnSpc>
              <a:spcBef>
                <a:spcPts val="100"/>
              </a:spcBef>
            </a:pPr>
            <a:r>
              <a:rPr sz="2000" b="1" dirty="0">
                <a:latin typeface="Arial" panose="020B0604020202020204"/>
                <a:cs typeface="Arial" panose="020B0604020202020204"/>
              </a:rPr>
              <a:t>Ya Alloh Tunjukkanlah kepada kami</a:t>
            </a:r>
            <a:r>
              <a:rPr sz="2000" b="1" spc="-125" dirty="0">
                <a:latin typeface="Arial" panose="020B0604020202020204"/>
                <a:cs typeface="Arial" panose="020B0604020202020204"/>
              </a:rPr>
              <a:t> </a:t>
            </a:r>
            <a:r>
              <a:rPr sz="2000" b="1" dirty="0">
                <a:latin typeface="Arial" panose="020B0604020202020204"/>
                <a:cs typeface="Arial" panose="020B0604020202020204"/>
              </a:rPr>
              <a:t>kebenaran  sehinggga kami dapat </a:t>
            </a:r>
            <a:r>
              <a:rPr sz="2000" b="1" spc="-5" dirty="0">
                <a:latin typeface="Arial" panose="020B0604020202020204"/>
                <a:cs typeface="Arial" panose="020B0604020202020204"/>
              </a:rPr>
              <a:t>mengikutinya</a:t>
            </a:r>
            <a:r>
              <a:rPr sz="2000" b="1" spc="-70" dirty="0">
                <a:latin typeface="Arial" panose="020B0604020202020204"/>
                <a:cs typeface="Arial" panose="020B0604020202020204"/>
              </a:rPr>
              <a:t> </a:t>
            </a:r>
            <a:r>
              <a:rPr sz="2000" b="1" dirty="0">
                <a:latin typeface="Arial" panose="020B0604020202020204"/>
                <a:cs typeface="Arial" panose="020B0604020202020204"/>
              </a:rPr>
              <a:t>Dan</a:t>
            </a:r>
            <a:endParaRPr sz="2000">
              <a:latin typeface="Arial" panose="020B0604020202020204"/>
              <a:cs typeface="Arial" panose="020B0604020202020204"/>
            </a:endParaRPr>
          </a:p>
          <a:p>
            <a:pPr marL="12700">
              <a:lnSpc>
                <a:spcPct val="100000"/>
              </a:lnSpc>
            </a:pPr>
            <a:r>
              <a:rPr sz="2000" b="1" dirty="0">
                <a:latin typeface="Arial" panose="020B0604020202020204"/>
                <a:cs typeface="Arial" panose="020B0604020202020204"/>
              </a:rPr>
              <a:t>tunjukkanlah kepada kami kejelekan sehingga</a:t>
            </a:r>
            <a:r>
              <a:rPr sz="2000" b="1" spc="-135" dirty="0">
                <a:latin typeface="Arial" panose="020B0604020202020204"/>
                <a:cs typeface="Arial" panose="020B0604020202020204"/>
              </a:rPr>
              <a:t> </a:t>
            </a:r>
            <a:r>
              <a:rPr sz="2000" b="1" dirty="0">
                <a:latin typeface="Arial" panose="020B0604020202020204"/>
                <a:cs typeface="Arial" panose="020B0604020202020204"/>
              </a:rPr>
              <a:t>kami</a:t>
            </a:r>
            <a:endParaRPr sz="2000">
              <a:latin typeface="Arial" panose="020B0604020202020204"/>
              <a:cs typeface="Arial" panose="020B0604020202020204"/>
            </a:endParaRPr>
          </a:p>
          <a:p>
            <a:pPr marL="1967865">
              <a:lnSpc>
                <a:spcPct val="100000"/>
              </a:lnSpc>
            </a:pPr>
            <a:r>
              <a:rPr sz="2000" b="1" dirty="0">
                <a:latin typeface="Arial" panose="020B0604020202020204"/>
                <a:cs typeface="Arial" panose="020B0604020202020204"/>
              </a:rPr>
              <a:t>dapat</a:t>
            </a:r>
            <a:r>
              <a:rPr sz="2000" b="1" spc="-20" dirty="0">
                <a:latin typeface="Arial" panose="020B0604020202020204"/>
                <a:cs typeface="Arial" panose="020B0604020202020204"/>
              </a:rPr>
              <a:t> </a:t>
            </a:r>
            <a:r>
              <a:rPr sz="2000" b="1" spc="-5" dirty="0">
                <a:latin typeface="Arial" panose="020B0604020202020204"/>
                <a:cs typeface="Arial" panose="020B0604020202020204"/>
              </a:rPr>
              <a:t>menjauhinya</a:t>
            </a:r>
            <a:endParaRPr sz="2000">
              <a:latin typeface="Arial" panose="020B0604020202020204"/>
              <a:cs typeface="Arial" panose="020B06040202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2970" y="860805"/>
            <a:ext cx="7037705" cy="2446020"/>
          </a:xfrm>
          <a:prstGeom prst="rect">
            <a:avLst/>
          </a:prstGeom>
        </p:spPr>
        <p:txBody>
          <a:bodyPr vert="horz" wrap="square" lIns="0" tIns="12065" rIns="0" bIns="0" rtlCol="0">
            <a:spAutoFit/>
          </a:bodyPr>
          <a:lstStyle/>
          <a:p>
            <a:pPr marL="12065" marR="5080" algn="ctr">
              <a:lnSpc>
                <a:spcPct val="100000"/>
              </a:lnSpc>
              <a:spcBef>
                <a:spcPts val="95"/>
              </a:spcBef>
            </a:pPr>
            <a:r>
              <a:rPr spc="-5" dirty="0"/>
              <a:t>TUJUAN PEMBELAJARAN/ LO/ CAPAIAN  PEMBELAJARAN:</a:t>
            </a:r>
            <a:endParaRPr spc="-5" dirty="0"/>
          </a:p>
          <a:p>
            <a:pPr marL="219710" marR="210185" algn="ctr">
              <a:lnSpc>
                <a:spcPct val="100000"/>
              </a:lnSpc>
              <a:spcBef>
                <a:spcPts val="740"/>
              </a:spcBef>
            </a:pPr>
            <a:r>
              <a:rPr sz="3200" b="0" dirty="0">
                <a:latin typeface="Times New Roman" panose="02020603050405020304"/>
                <a:cs typeface="Times New Roman" panose="02020603050405020304"/>
              </a:rPr>
              <a:t>Mahasiswa mampu menentukan teknik</a:t>
            </a:r>
            <a:br>
              <a:rPr sz="3200" b="0" dirty="0">
                <a:latin typeface="Times New Roman" panose="02020603050405020304"/>
                <a:cs typeface="Times New Roman" panose="02020603050405020304"/>
              </a:rPr>
            </a:br>
            <a:r>
              <a:rPr sz="3200" b="0" dirty="0">
                <a:latin typeface="Times New Roman" panose="02020603050405020304"/>
                <a:cs typeface="Times New Roman" panose="02020603050405020304"/>
              </a:rPr>
              <a:t>pengumpulan data yang akan</a:t>
            </a:r>
            <a:br>
              <a:rPr sz="3200" b="0" dirty="0">
                <a:latin typeface="Times New Roman" panose="02020603050405020304"/>
                <a:cs typeface="Times New Roman" panose="02020603050405020304"/>
              </a:rPr>
            </a:br>
            <a:r>
              <a:rPr sz="3200" b="0" dirty="0">
                <a:latin typeface="Times New Roman" panose="02020603050405020304"/>
                <a:cs typeface="Times New Roman" panose="02020603050405020304"/>
              </a:rPr>
              <a:t>digunakan dalam penelitian</a:t>
            </a:r>
            <a:endParaRPr sz="3200" b="0" dirty="0">
              <a:latin typeface="Times New Roman" panose="02020603050405020304"/>
              <a:cs typeface="Times New Roman" panose="02020603050405020304"/>
            </a:endParaRPr>
          </a:p>
        </p:txBody>
      </p:sp>
      <p:sp>
        <p:nvSpPr>
          <p:cNvPr id="3" name="object 3"/>
          <p:cNvSpPr txBox="1"/>
          <p:nvPr/>
        </p:nvSpPr>
        <p:spPr>
          <a:xfrm>
            <a:off x="533425" y="3505491"/>
            <a:ext cx="7066915" cy="2063750"/>
          </a:xfrm>
          <a:prstGeom prst="rect">
            <a:avLst/>
          </a:prstGeom>
        </p:spPr>
        <p:txBody>
          <a:bodyPr vert="horz" wrap="square" lIns="0" tIns="65405" rIns="0" bIns="0" rtlCol="0">
            <a:spAutoFit/>
          </a:bodyPr>
          <a:lstStyle/>
          <a:p>
            <a:pPr marL="12700">
              <a:lnSpc>
                <a:spcPct val="100000"/>
              </a:lnSpc>
              <a:spcBef>
                <a:spcPts val="515"/>
              </a:spcBef>
            </a:pPr>
            <a:r>
              <a:rPr sz="1800" spc="-5" dirty="0">
                <a:latin typeface="Arial" panose="020B0604020202020204"/>
                <a:cs typeface="Arial" panose="020B0604020202020204"/>
              </a:rPr>
              <a:t>Bahan Kajian</a:t>
            </a:r>
            <a:r>
              <a:rPr sz="1800" spc="10" dirty="0">
                <a:latin typeface="Arial" panose="020B0604020202020204"/>
                <a:cs typeface="Arial" panose="020B0604020202020204"/>
              </a:rPr>
              <a:t> </a:t>
            </a:r>
            <a:r>
              <a:rPr sz="1800" dirty="0">
                <a:latin typeface="Arial" panose="020B0604020202020204"/>
                <a:cs typeface="Arial" panose="020B0604020202020204"/>
              </a:rPr>
              <a:t>:</a:t>
            </a:r>
            <a:endParaRPr sz="1800">
              <a:latin typeface="Arial" panose="020B0604020202020204"/>
              <a:cs typeface="Arial" panose="020B0604020202020204"/>
            </a:endParaRPr>
          </a:p>
          <a:p>
            <a:pPr marL="527685" indent="-515620">
              <a:lnSpc>
                <a:spcPct val="100000"/>
              </a:lnSpc>
              <a:spcBef>
                <a:spcPts val="475"/>
              </a:spcBef>
              <a:buAutoNum type="arabicPeriod"/>
              <a:tabLst>
                <a:tab pos="527685" algn="l"/>
                <a:tab pos="528320" algn="l"/>
              </a:tabLst>
            </a:pPr>
            <a:r>
              <a:rPr sz="2000" dirty="0">
                <a:latin typeface="Arial" panose="020B0604020202020204"/>
                <a:cs typeface="Arial" panose="020B0604020202020204"/>
              </a:rPr>
              <a:t>Teknik/metoda pengumpulan data: observasi, wawancara, pengukuran, Focus Group Discusion (FGD), studi dokumentasi.</a:t>
            </a:r>
            <a:endParaRPr sz="2000" dirty="0">
              <a:latin typeface="Arial" panose="020B0604020202020204"/>
              <a:cs typeface="Arial" panose="020B0604020202020204"/>
            </a:endParaRPr>
          </a:p>
          <a:p>
            <a:pPr marL="527685" indent="-515620">
              <a:lnSpc>
                <a:spcPct val="100000"/>
              </a:lnSpc>
              <a:spcBef>
                <a:spcPts val="475"/>
              </a:spcBef>
              <a:buAutoNum type="arabicPeriod"/>
              <a:tabLst>
                <a:tab pos="527685" algn="l"/>
                <a:tab pos="528320" algn="l"/>
              </a:tabLst>
            </a:pPr>
            <a:r>
              <a:rPr sz="2000" dirty="0">
                <a:latin typeface="Arial" panose="020B0604020202020204"/>
                <a:cs typeface="Arial" panose="020B0604020202020204"/>
              </a:rPr>
              <a:t>Langkah-langkah pengumpulan data</a:t>
            </a:r>
            <a:endParaRPr sz="2000" dirty="0">
              <a:latin typeface="Arial" panose="020B0604020202020204"/>
              <a:cs typeface="Arial" panose="020B0604020202020204"/>
            </a:endParaRPr>
          </a:p>
          <a:p>
            <a:pPr marL="527685" indent="-515620">
              <a:lnSpc>
                <a:spcPct val="100000"/>
              </a:lnSpc>
              <a:spcBef>
                <a:spcPts val="475"/>
              </a:spcBef>
              <a:buAutoNum type="arabicPeriod"/>
              <a:tabLst>
                <a:tab pos="527685" algn="l"/>
                <a:tab pos="528320" algn="l"/>
              </a:tabLst>
            </a:pPr>
            <a:r>
              <a:rPr sz="2000" dirty="0">
                <a:latin typeface="Arial" panose="020B0604020202020204"/>
                <a:cs typeface="Arial" panose="020B0604020202020204"/>
              </a:rPr>
              <a:t>Analisis data</a:t>
            </a:r>
            <a:endParaRPr sz="2000" dirty="0">
              <a:latin typeface="Arial" panose="020B0604020202020204"/>
              <a:cs typeface="Arial" panose="020B060402020202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219200" y="1066800"/>
            <a:ext cx="6350000" cy="553720"/>
          </a:xfrm>
        </p:spPr>
        <p:txBody>
          <a:bodyPr/>
          <a:p>
            <a:r>
              <a:rPr lang="id-ID" altLang="en-US" sz="3600" b="1"/>
              <a:t>Metode Pengumpulan Data </a:t>
            </a:r>
            <a:endParaRPr lang="id-ID" altLang="en-US" sz="3600" b="1"/>
          </a:p>
        </p:txBody>
      </p:sp>
      <p:sp>
        <p:nvSpPr>
          <p:cNvPr id="3" name="Subtitle 2"/>
          <p:cNvSpPr>
            <a:spLocks noGrp="1"/>
          </p:cNvSpPr>
          <p:nvPr>
            <p:ph type="subTitle" idx="4"/>
          </p:nvPr>
        </p:nvSpPr>
        <p:spPr>
          <a:xfrm>
            <a:off x="1177290" y="2743200"/>
            <a:ext cx="6712585" cy="1292225"/>
          </a:xfrm>
        </p:spPr>
        <p:txBody>
          <a:bodyPr wrap="square"/>
          <a:p>
            <a:pPr algn="just"/>
            <a:r>
              <a:rPr lang="id-ID" altLang="en-US"/>
              <a:t>A</a:t>
            </a:r>
            <a:r>
              <a:rPr lang="en-US"/>
              <a:t>dalah teknik atau cara-cara yang dapat</a:t>
            </a:r>
            <a:r>
              <a:rPr lang="id-ID" altLang="en-US"/>
              <a:t> </a:t>
            </a:r>
            <a:r>
              <a:rPr lang="en-US"/>
              <a:t>digunakan oleh peneliti untuk</a:t>
            </a:r>
            <a:endParaRPr lang="en-US"/>
          </a:p>
          <a:p>
            <a:pPr algn="just"/>
            <a:r>
              <a:rPr lang="en-US"/>
              <a:t>pengumpulan data.</a:t>
            </a:r>
            <a:endParaRPr lang="en-US"/>
          </a:p>
        </p:txBody>
      </p:sp>
      <p:sp>
        <p:nvSpPr>
          <p:cNvPr id="4" name="Down Arrow Callout 3"/>
          <p:cNvSpPr/>
          <p:nvPr/>
        </p:nvSpPr>
        <p:spPr>
          <a:xfrm>
            <a:off x="1219200" y="1676400"/>
            <a:ext cx="1739265" cy="1141095"/>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pic>
        <p:nvPicPr>
          <p:cNvPr id="5" name="Picture 4"/>
          <p:cNvPicPr>
            <a:picLocks noChangeAspect="1"/>
          </p:cNvPicPr>
          <p:nvPr/>
        </p:nvPicPr>
        <p:blipFill>
          <a:blip r:embed="rId1"/>
          <a:stretch>
            <a:fillRect/>
          </a:stretch>
        </p:blipFill>
        <p:spPr>
          <a:xfrm>
            <a:off x="5105400" y="4663440"/>
            <a:ext cx="4023360" cy="21945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295400" y="990600"/>
            <a:ext cx="6350000" cy="553720"/>
          </a:xfrm>
        </p:spPr>
        <p:txBody>
          <a:bodyPr/>
          <a:p>
            <a:r>
              <a:rPr lang="id-ID" altLang="en-US" sz="3600" b="1"/>
              <a:t>Teknik Pengumpulan Data</a:t>
            </a:r>
            <a:endParaRPr lang="id-ID" altLang="en-US" sz="3600" b="1"/>
          </a:p>
        </p:txBody>
      </p:sp>
      <p:sp>
        <p:nvSpPr>
          <p:cNvPr id="3" name="Subtitle 2"/>
          <p:cNvSpPr>
            <a:spLocks noGrp="1"/>
          </p:cNvSpPr>
          <p:nvPr>
            <p:ph type="subTitle" idx="4"/>
          </p:nvPr>
        </p:nvSpPr>
        <p:spPr>
          <a:xfrm>
            <a:off x="1295400" y="2133600"/>
            <a:ext cx="6400800" cy="1723390"/>
          </a:xfrm>
        </p:spPr>
        <p:txBody>
          <a:bodyPr/>
          <a:p>
            <a:r>
              <a:rPr lang="id-ID" altLang="en-US"/>
              <a:t>1. </a:t>
            </a:r>
            <a:r>
              <a:rPr lang="en-US"/>
              <a:t>Wawancara</a:t>
            </a:r>
            <a:endParaRPr lang="en-US"/>
          </a:p>
          <a:p>
            <a:r>
              <a:rPr lang="en-US"/>
              <a:t>2. Observasi</a:t>
            </a:r>
            <a:endParaRPr lang="en-US"/>
          </a:p>
          <a:p>
            <a:r>
              <a:rPr lang="en-US"/>
              <a:t>3. Studi dokumentasi</a:t>
            </a:r>
            <a:endParaRPr lang="en-US"/>
          </a:p>
          <a:p>
            <a:r>
              <a:rPr lang="en-US"/>
              <a:t>4. Focus Grup Discussion (FGD)</a:t>
            </a:r>
            <a:endParaRPr lang="en-US"/>
          </a:p>
        </p:txBody>
      </p:sp>
      <p:pic>
        <p:nvPicPr>
          <p:cNvPr id="4" name="Picture 3"/>
          <p:cNvPicPr>
            <a:picLocks noChangeAspect="1"/>
          </p:cNvPicPr>
          <p:nvPr/>
        </p:nvPicPr>
        <p:blipFill>
          <a:blip r:embed="rId1"/>
          <a:stretch>
            <a:fillRect/>
          </a:stretch>
        </p:blipFill>
        <p:spPr>
          <a:xfrm>
            <a:off x="0" y="4935855"/>
            <a:ext cx="3865880" cy="19221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381000" y="381000"/>
            <a:ext cx="4072890" cy="1015365"/>
          </a:xfrm>
        </p:spPr>
        <p:txBody>
          <a:bodyPr wrap="square"/>
          <a:p>
            <a:r>
              <a:rPr lang="id-ID" altLang="en-US" sz="6600" b="1"/>
              <a:t>W</a:t>
            </a:r>
            <a:r>
              <a:rPr lang="id-ID" altLang="en-US" sz="4000" b="1"/>
              <a:t>awancara </a:t>
            </a:r>
            <a:endParaRPr lang="id-ID" altLang="en-US" sz="4000" b="1"/>
          </a:p>
        </p:txBody>
      </p:sp>
      <p:sp>
        <p:nvSpPr>
          <p:cNvPr id="3" name="Subtitle 2"/>
          <p:cNvSpPr>
            <a:spLocks noGrp="1"/>
          </p:cNvSpPr>
          <p:nvPr>
            <p:ph type="subTitle" idx="4"/>
          </p:nvPr>
        </p:nvSpPr>
        <p:spPr>
          <a:xfrm>
            <a:off x="537210" y="1705610"/>
            <a:ext cx="7970520" cy="1477010"/>
          </a:xfrm>
        </p:spPr>
        <p:txBody>
          <a:bodyPr wrap="square"/>
          <a:p>
            <a:pPr algn="just"/>
            <a:r>
              <a:rPr lang="en-US" sz="2400"/>
              <a:t>Adalah teknik pengumpulan data dengan</a:t>
            </a:r>
            <a:r>
              <a:rPr lang="id-ID" altLang="en-US" sz="2400"/>
              <a:t> </a:t>
            </a:r>
            <a:r>
              <a:rPr lang="en-US" sz="2400"/>
              <a:t>mengajukan pertanyaan langsung oleh</a:t>
            </a:r>
            <a:r>
              <a:rPr lang="id-ID" altLang="en-US" sz="2400"/>
              <a:t> </a:t>
            </a:r>
            <a:r>
              <a:rPr lang="en-US" sz="2400"/>
              <a:t>pewawancara kepada</a:t>
            </a:r>
            <a:r>
              <a:rPr lang="id-ID" altLang="en-US" sz="2400"/>
              <a:t> </a:t>
            </a:r>
            <a:r>
              <a:rPr lang="en-US" sz="2400"/>
              <a:t>responden/informan/narasumber dan jawaban</a:t>
            </a:r>
            <a:r>
              <a:rPr lang="id-ID" altLang="en-US" sz="2400"/>
              <a:t> </a:t>
            </a:r>
            <a:r>
              <a:rPr lang="en-US" sz="2400"/>
              <a:t>jawaban tersebut dicatat atau direkam</a:t>
            </a:r>
            <a:endParaRPr lang="en-US" sz="2400"/>
          </a:p>
        </p:txBody>
      </p:sp>
      <p:pic>
        <p:nvPicPr>
          <p:cNvPr id="4" name="Picture 3"/>
          <p:cNvPicPr>
            <a:picLocks noChangeAspect="1"/>
          </p:cNvPicPr>
          <p:nvPr/>
        </p:nvPicPr>
        <p:blipFill>
          <a:blip r:embed="rId1"/>
          <a:stretch>
            <a:fillRect/>
          </a:stretch>
        </p:blipFill>
        <p:spPr>
          <a:xfrm>
            <a:off x="2199640" y="3505200"/>
            <a:ext cx="4645660" cy="24390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4"/>
          </p:nvPr>
        </p:nvSpPr>
        <p:spPr>
          <a:xfrm>
            <a:off x="152400" y="838200"/>
            <a:ext cx="8660130" cy="5539740"/>
          </a:xfrm>
        </p:spPr>
        <p:txBody>
          <a:bodyPr wrap="square"/>
          <a:p>
            <a:pPr algn="just">
              <a:lnSpc>
                <a:spcPct val="150000"/>
              </a:lnSpc>
            </a:pPr>
            <a:r>
              <a:rPr lang="en-US" sz="2000"/>
              <a:t>Menurut Miles dan Huberman (1984) ada beberapa</a:t>
            </a:r>
            <a:r>
              <a:rPr lang="id-ID" altLang="en-US" sz="2000"/>
              <a:t> </a:t>
            </a:r>
            <a:r>
              <a:rPr lang="en-US" sz="2000"/>
              <a:t>tahapan yang harus diperhatikan dalam melakukan</a:t>
            </a:r>
            <a:r>
              <a:rPr lang="id-ID" altLang="en-US" sz="2000"/>
              <a:t> </a:t>
            </a:r>
            <a:r>
              <a:rPr lang="en-US" sz="2000"/>
              <a:t>wawancara, yaitu:</a:t>
            </a:r>
            <a:endParaRPr lang="en-US" sz="2000"/>
          </a:p>
          <a:p>
            <a:pPr algn="just">
              <a:lnSpc>
                <a:spcPct val="150000"/>
              </a:lnSpc>
            </a:pPr>
            <a:r>
              <a:rPr lang="en-US" sz="2000"/>
              <a:t>a) </a:t>
            </a:r>
            <a:r>
              <a:rPr lang="en-US" sz="2000">
                <a:solidFill>
                  <a:schemeClr val="accent1"/>
                </a:solidFill>
              </a:rPr>
              <a:t>The setting</a:t>
            </a:r>
            <a:r>
              <a:rPr lang="en-US" sz="2000"/>
              <a:t>, peneliti perlu mengetahui kondisi</a:t>
            </a:r>
            <a:r>
              <a:rPr lang="id-ID" altLang="en-US" sz="2000"/>
              <a:t> </a:t>
            </a:r>
            <a:r>
              <a:rPr lang="en-US" sz="2000"/>
              <a:t>lapangan penelitian yang sebenarnya untuk membantu</a:t>
            </a:r>
            <a:r>
              <a:rPr lang="id-ID" altLang="en-US" sz="2000"/>
              <a:t> </a:t>
            </a:r>
            <a:r>
              <a:rPr lang="en-US" sz="2000"/>
              <a:t>dalam merencanakan pengambilan data. Hal-hal yang</a:t>
            </a:r>
            <a:r>
              <a:rPr lang="id-ID" altLang="en-US" sz="2000"/>
              <a:t> </a:t>
            </a:r>
            <a:r>
              <a:rPr lang="en-US" sz="2000"/>
              <a:t>perlu diketahui untuk menunjang pelaksanaan</a:t>
            </a:r>
            <a:r>
              <a:rPr lang="id-ID" altLang="en-US" sz="2000"/>
              <a:t> </a:t>
            </a:r>
            <a:r>
              <a:rPr lang="en-US" sz="2000"/>
              <a:t>pengambilan data meliputi tempat pengambilan data,</a:t>
            </a:r>
            <a:endParaRPr lang="en-US" sz="2000"/>
          </a:p>
          <a:p>
            <a:pPr algn="just">
              <a:lnSpc>
                <a:spcPct val="150000"/>
              </a:lnSpc>
            </a:pPr>
            <a:r>
              <a:rPr lang="en-US" sz="2000"/>
              <a:t>waktu dan lamanya wawancara, serta biaya yang</a:t>
            </a:r>
            <a:r>
              <a:rPr lang="id-ID" altLang="en-US" sz="2000"/>
              <a:t> </a:t>
            </a:r>
            <a:r>
              <a:rPr lang="en-US" sz="2000"/>
              <a:t>dibutuhkan.</a:t>
            </a:r>
            <a:endParaRPr lang="en-US" sz="2000"/>
          </a:p>
          <a:p>
            <a:pPr algn="just">
              <a:lnSpc>
                <a:spcPct val="150000"/>
              </a:lnSpc>
            </a:pPr>
            <a:r>
              <a:rPr lang="en-US" sz="2000"/>
              <a:t>b) </a:t>
            </a:r>
            <a:r>
              <a:rPr lang="en-US" sz="2000">
                <a:solidFill>
                  <a:schemeClr val="accent1"/>
                </a:solidFill>
              </a:rPr>
              <a:t>The actors</a:t>
            </a:r>
            <a:r>
              <a:rPr lang="en-US" sz="2000"/>
              <a:t>, mendapatkan data tentang karakteristik</a:t>
            </a:r>
            <a:r>
              <a:rPr lang="id-ID" altLang="en-US" sz="2000"/>
              <a:t> </a:t>
            </a:r>
            <a:r>
              <a:rPr lang="en-US" sz="2000"/>
              <a:t>calon partisipan. Di dalamnya termasuk situasi yang</a:t>
            </a:r>
            <a:r>
              <a:rPr lang="id-ID" altLang="en-US" sz="2000"/>
              <a:t> </a:t>
            </a:r>
            <a:r>
              <a:rPr lang="en-US" sz="2000"/>
              <a:t>lebih disukai partisipan, kalimat pembuka, pembicaraan</a:t>
            </a:r>
            <a:r>
              <a:rPr lang="id-ID" altLang="en-US" sz="2000"/>
              <a:t> </a:t>
            </a:r>
            <a:r>
              <a:rPr lang="en-US" sz="2000"/>
              <a:t>pendahuluan dan sikap peneliti dalam melakukan</a:t>
            </a:r>
            <a:r>
              <a:rPr lang="id-ID" altLang="en-US" sz="2000"/>
              <a:t> </a:t>
            </a:r>
            <a:r>
              <a:rPr lang="en-US" sz="2000"/>
              <a:t>pendekatan.</a:t>
            </a:r>
            <a:endParaRPr lang="en-US" sz="2000"/>
          </a:p>
          <a:p>
            <a:pPr algn="just">
              <a:lnSpc>
                <a:spcPct val="150000"/>
              </a:lnSpc>
            </a:pPr>
            <a:r>
              <a:rPr lang="en-US" sz="2000"/>
              <a:t>c) </a:t>
            </a:r>
            <a:r>
              <a:rPr lang="en-US" sz="2000">
                <a:solidFill>
                  <a:schemeClr val="accent1"/>
                </a:solidFill>
              </a:rPr>
              <a:t>The events</a:t>
            </a:r>
            <a:r>
              <a:rPr lang="en-US" sz="2000"/>
              <a:t>, menyusun protokol wawancara.</a:t>
            </a:r>
            <a:endParaRPr 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381000" y="304800"/>
            <a:ext cx="6350000" cy="553720"/>
          </a:xfrm>
        </p:spPr>
        <p:txBody>
          <a:bodyPr/>
          <a:p>
            <a:r>
              <a:rPr lang="id-ID" altLang="en-US" sz="3600" b="1"/>
              <a:t>Jenis Wawancara</a:t>
            </a:r>
            <a:endParaRPr lang="id-ID" altLang="en-US" sz="3600" b="1"/>
          </a:p>
        </p:txBody>
      </p:sp>
      <p:sp>
        <p:nvSpPr>
          <p:cNvPr id="3" name="Subtitle 2"/>
          <p:cNvSpPr>
            <a:spLocks noGrp="1"/>
          </p:cNvSpPr>
          <p:nvPr>
            <p:ph type="subTitle" idx="4"/>
          </p:nvPr>
        </p:nvSpPr>
        <p:spPr/>
        <p:txBody>
          <a:bodyPr/>
          <a:p>
            <a:endParaRPr lang="en-US"/>
          </a:p>
        </p:txBody>
      </p:sp>
      <p:graphicFrame>
        <p:nvGraphicFramePr>
          <p:cNvPr id="4" name="Diagram 3"/>
          <p:cNvGraphicFramePr/>
          <p:nvPr/>
        </p:nvGraphicFramePr>
        <p:xfrm>
          <a:off x="508000" y="1022350"/>
          <a:ext cx="8128000" cy="515810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304800" y="381000"/>
            <a:ext cx="6350000" cy="430530"/>
          </a:xfrm>
        </p:spPr>
        <p:txBody>
          <a:bodyPr/>
          <a:p>
            <a:r>
              <a:rPr lang="en-US" b="1"/>
              <a:t>Teknik Wawancara</a:t>
            </a:r>
            <a:endParaRPr lang="en-US" b="1"/>
          </a:p>
        </p:txBody>
      </p:sp>
      <p:graphicFrame>
        <p:nvGraphicFramePr>
          <p:cNvPr id="4" name="Diagram 3"/>
          <p:cNvGraphicFramePr/>
          <p:nvPr/>
        </p:nvGraphicFramePr>
        <p:xfrm>
          <a:off x="140335" y="1219200"/>
          <a:ext cx="8862695" cy="541845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7351</Words>
  <Application>WPS Presentation</Application>
  <PresentationFormat>On-screen Show (4:3)</PresentationFormat>
  <Paragraphs>178</Paragraphs>
  <Slides>27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Arial</vt:lpstr>
      <vt:lpstr>SimSun</vt:lpstr>
      <vt:lpstr>Wingdings</vt:lpstr>
      <vt:lpstr>Arial</vt:lpstr>
      <vt:lpstr>Verdana</vt:lpstr>
      <vt:lpstr>Times New Roman</vt:lpstr>
      <vt:lpstr>Calibri</vt:lpstr>
      <vt:lpstr>Microsoft YaHei</vt:lpstr>
      <vt:lpstr>Arial Unicode MS</vt:lpstr>
      <vt:lpstr>Tahoma</vt:lpstr>
      <vt:lpstr>Wingdings</vt:lpstr>
      <vt:lpstr>Office Theme</vt:lpstr>
      <vt:lpstr>DOA BELAJAR</vt:lpstr>
      <vt:lpstr>POPULASI DAN SAMPEL  DALAM PENELITIAN  KUANTITATIF</vt:lpstr>
      <vt:lpstr>Mampu memahami populasi dan sampel  penelitian kuantitatif</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DOA SESUDAH BELAJAR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DOA BELAJAR</dc:title>
  <dc:creator>Unknown User</dc:creator>
  <cp:lastModifiedBy>USER</cp:lastModifiedBy>
  <cp:revision>6</cp:revision>
  <dcterms:created xsi:type="dcterms:W3CDTF">2021-03-13T02:43:00Z</dcterms:created>
  <dcterms:modified xsi:type="dcterms:W3CDTF">2021-05-05T23:06:33Z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2018-07-26T07:00:00Z</vt:filetime>
  </property>
  <property fmtid="{D5CDD505-2E9C-101B-9397-08002B2CF9AE}" pid="3" name="Creator">
    <vt:lpwstr>Microsoft® PowerPoint® 2013</vt:lpwstr>
  </property>
  <property fmtid="{D5CDD505-2E9C-101B-9397-08002B2CF9AE}" pid="4" name="LastSaved">
    <vt:filetime>2021-03-13T07:00:00Z</vt:filetime>
  </property>
  <property fmtid="{D5CDD505-2E9C-101B-9397-08002B2CF9AE}" pid="5" name="KSOProductBuildVer">
    <vt:lpwstr>1033-11.2.0.10114</vt:lpwstr>
  </property>
</Properties>
</file>