
<file path=[Content_Types].xml><?xml version="1.0" encoding="utf-8"?>
<Types xmlns="http://schemas.openxmlformats.org/package/2006/content-types">
  <Default Extension="jpeg" ContentType="image/jpe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  <p:sldMasterId id="2147483768" r:id="rId12"/>
    <p:sldMasterId id="2147483780" r:id="rId13"/>
    <p:sldMasterId id="2147483792" r:id="rId14"/>
    <p:sldMasterId id="2147483804" r:id="rId15"/>
    <p:sldMasterId id="2147483816" r:id="rId16"/>
    <p:sldMasterId id="2147483828" r:id="rId17"/>
    <p:sldMasterId id="2147483840" r:id="rId18"/>
    <p:sldMasterId id="2147483852" r:id="rId19"/>
    <p:sldMasterId id="2147483864" r:id="rId20"/>
    <p:sldMasterId id="2147483876" r:id="rId21"/>
    <p:sldMasterId id="2147483888" r:id="rId22"/>
    <p:sldMasterId id="2147483900" r:id="rId23"/>
    <p:sldMasterId id="2147483912" r:id="rId24"/>
    <p:sldMasterId id="2147483924" r:id="rId25"/>
    <p:sldMasterId id="2147483936" r:id="rId26"/>
    <p:sldMasterId id="2147483948" r:id="rId27"/>
    <p:sldMasterId id="2147483960" r:id="rId28"/>
    <p:sldMasterId id="2147483972" r:id="rId29"/>
    <p:sldMasterId id="2147483984" r:id="rId30"/>
    <p:sldMasterId id="2147483996" r:id="rId31"/>
    <p:sldMasterId id="2147484008" r:id="rId32"/>
    <p:sldMasterId id="2147484020" r:id="rId33"/>
    <p:sldMasterId id="2147484032" r:id="rId34"/>
    <p:sldMasterId id="2147484044" r:id="rId35"/>
    <p:sldMasterId id="2147484056" r:id="rId36"/>
    <p:sldMasterId id="2147484068" r:id="rId37"/>
    <p:sldMasterId id="2147484080" r:id="rId38"/>
    <p:sldMasterId id="2147484092" r:id="rId39"/>
    <p:sldMasterId id="2147484104" r:id="rId40"/>
    <p:sldMasterId id="2147484116" r:id="rId41"/>
    <p:sldMasterId id="2147484128" r:id="rId42"/>
    <p:sldMasterId id="2147484140" r:id="rId43"/>
    <p:sldMasterId id="2147484152" r:id="rId44"/>
    <p:sldMasterId id="2147484164" r:id="rId45"/>
    <p:sldMasterId id="2147484176" r:id="rId46"/>
    <p:sldMasterId id="2147484188" r:id="rId47"/>
    <p:sldMasterId id="2147484200" r:id="rId48"/>
    <p:sldMasterId id="2147484212" r:id="rId49"/>
    <p:sldMasterId id="2147484224" r:id="rId50"/>
    <p:sldMasterId id="2147484236" r:id="rId51"/>
    <p:sldMasterId id="2147484248" r:id="rId52"/>
    <p:sldMasterId id="2147484260" r:id="rId53"/>
    <p:sldMasterId id="2147484272" r:id="rId54"/>
    <p:sldMasterId id="2147484284" r:id="rId55"/>
    <p:sldMasterId id="2147484296" r:id="rId56"/>
    <p:sldMasterId id="2147484308" r:id="rId57"/>
    <p:sldMasterId id="2147484320" r:id="rId58"/>
    <p:sldMasterId id="2147484332" r:id="rId59"/>
    <p:sldMasterId id="2147484344" r:id="rId60"/>
    <p:sldMasterId id="2147484356" r:id="rId61"/>
    <p:sldMasterId id="2147484368" r:id="rId62"/>
    <p:sldMasterId id="2147484380" r:id="rId63"/>
    <p:sldMasterId id="2147484392" r:id="rId64"/>
    <p:sldMasterId id="2147484404" r:id="rId65"/>
    <p:sldMasterId id="2147484416" r:id="rId66"/>
    <p:sldMasterId id="2147484428" r:id="rId67"/>
    <p:sldMasterId id="2147484440" r:id="rId68"/>
    <p:sldMasterId id="2147484452" r:id="rId69"/>
    <p:sldMasterId id="2147484464" r:id="rId70"/>
    <p:sldMasterId id="2147484476" r:id="rId71"/>
    <p:sldMasterId id="2147484488" r:id="rId72"/>
    <p:sldMasterId id="2147484500" r:id="rId73"/>
    <p:sldMasterId id="2147484512" r:id="rId74"/>
    <p:sldMasterId id="2147484524" r:id="rId75"/>
    <p:sldMasterId id="2147484536" r:id="rId76"/>
    <p:sldMasterId id="2147484548" r:id="rId77"/>
    <p:sldMasterId id="2147484560" r:id="rId78"/>
    <p:sldMasterId id="2147484572" r:id="rId79"/>
  </p:sldMasterIdLst>
  <p:notesMasterIdLst>
    <p:notesMasterId r:id="rId81"/>
  </p:notesMasterIdLst>
  <p:sldIdLst>
    <p:sldId id="256" r:id="rId80"/>
    <p:sldId id="302" r:id="rId82"/>
    <p:sldId id="308" r:id="rId83"/>
    <p:sldId id="312" r:id="rId84"/>
    <p:sldId id="316" r:id="rId85"/>
    <p:sldId id="317" r:id="rId86"/>
    <p:sldId id="310" r:id="rId87"/>
    <p:sldId id="318" r:id="rId88"/>
    <p:sldId id="320" r:id="rId89"/>
    <p:sldId id="319" r:id="rId90"/>
    <p:sldId id="321" r:id="rId91"/>
    <p:sldId id="322" r:id="rId92"/>
    <p:sldId id="323" r:id="rId93"/>
    <p:sldId id="324" r:id="rId94"/>
    <p:sldId id="315" r:id="rId95"/>
    <p:sldId id="326" r:id="rId96"/>
    <p:sldId id="311" r:id="rId97"/>
    <p:sldId id="325" r:id="rId98"/>
    <p:sldId id="301" r:id="rId99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704020202020204" pitchFamily="34" charset="0"/>
        <a:ea typeface="MS PGothic" panose="020B0600070205080204" pitchFamily="34" charset="-128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704020202020204" pitchFamily="34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704020202020204" pitchFamily="34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704020202020204" pitchFamily="34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7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anose="020B07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anose="020B07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anose="020B07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anose="020B0704020202020204" pitchFamily="34" charset="0"/>
        <a:ea typeface="MS PGothic" panose="020B0600070205080204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56"/>
    <p:restoredTop sz="86446"/>
  </p:normalViewPr>
  <p:slideViewPr>
    <p:cSldViewPr>
      <p:cViewPr varScale="1">
        <p:scale>
          <a:sx n="111" d="100"/>
          <a:sy n="111" d="100"/>
        </p:scale>
        <p:origin x="224" y="10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19.xml"/><Relationship Id="rId98" Type="http://schemas.openxmlformats.org/officeDocument/2006/relationships/slide" Target="slides/slide18.xml"/><Relationship Id="rId97" Type="http://schemas.openxmlformats.org/officeDocument/2006/relationships/slide" Target="slides/slide17.xml"/><Relationship Id="rId96" Type="http://schemas.openxmlformats.org/officeDocument/2006/relationships/slide" Target="slides/slide16.xml"/><Relationship Id="rId95" Type="http://schemas.openxmlformats.org/officeDocument/2006/relationships/slide" Target="slides/slide15.xml"/><Relationship Id="rId94" Type="http://schemas.openxmlformats.org/officeDocument/2006/relationships/slide" Target="slides/slide14.xml"/><Relationship Id="rId93" Type="http://schemas.openxmlformats.org/officeDocument/2006/relationships/slide" Target="slides/slide13.xml"/><Relationship Id="rId92" Type="http://schemas.openxmlformats.org/officeDocument/2006/relationships/slide" Target="slides/slide12.xml"/><Relationship Id="rId91" Type="http://schemas.openxmlformats.org/officeDocument/2006/relationships/slide" Target="slides/slide11.xml"/><Relationship Id="rId90" Type="http://schemas.openxmlformats.org/officeDocument/2006/relationships/slide" Target="slides/slide10.xml"/><Relationship Id="rId9" Type="http://schemas.openxmlformats.org/officeDocument/2006/relationships/slideMaster" Target="slideMasters/slideMaster8.xml"/><Relationship Id="rId89" Type="http://schemas.openxmlformats.org/officeDocument/2006/relationships/slide" Target="slides/slide9.xml"/><Relationship Id="rId88" Type="http://schemas.openxmlformats.org/officeDocument/2006/relationships/slide" Target="slides/slide8.xml"/><Relationship Id="rId87" Type="http://schemas.openxmlformats.org/officeDocument/2006/relationships/slide" Target="slides/slide7.xml"/><Relationship Id="rId86" Type="http://schemas.openxmlformats.org/officeDocument/2006/relationships/slide" Target="slides/slide6.xml"/><Relationship Id="rId85" Type="http://schemas.openxmlformats.org/officeDocument/2006/relationships/slide" Target="slides/slide5.xml"/><Relationship Id="rId84" Type="http://schemas.openxmlformats.org/officeDocument/2006/relationships/slide" Target="slides/slide4.xml"/><Relationship Id="rId83" Type="http://schemas.openxmlformats.org/officeDocument/2006/relationships/slide" Target="slides/slide3.xml"/><Relationship Id="rId82" Type="http://schemas.openxmlformats.org/officeDocument/2006/relationships/slide" Target="slides/slide2.xml"/><Relationship Id="rId81" Type="http://schemas.openxmlformats.org/officeDocument/2006/relationships/notesMaster" Target="notesMasters/notesMaster1.xml"/><Relationship Id="rId80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9" Type="http://schemas.openxmlformats.org/officeDocument/2006/relationships/slideMaster" Target="slideMasters/slideMaster78.xml"/><Relationship Id="rId78" Type="http://schemas.openxmlformats.org/officeDocument/2006/relationships/slideMaster" Target="slideMasters/slideMaster77.xml"/><Relationship Id="rId77" Type="http://schemas.openxmlformats.org/officeDocument/2006/relationships/slideMaster" Target="slideMasters/slideMaster76.xml"/><Relationship Id="rId76" Type="http://schemas.openxmlformats.org/officeDocument/2006/relationships/slideMaster" Target="slideMasters/slideMaster75.xml"/><Relationship Id="rId75" Type="http://schemas.openxmlformats.org/officeDocument/2006/relationships/slideMaster" Target="slideMasters/slideMaster74.xml"/><Relationship Id="rId74" Type="http://schemas.openxmlformats.org/officeDocument/2006/relationships/slideMaster" Target="slideMasters/slideMaster73.xml"/><Relationship Id="rId73" Type="http://schemas.openxmlformats.org/officeDocument/2006/relationships/slideMaster" Target="slideMasters/slideMaster72.xml"/><Relationship Id="rId72" Type="http://schemas.openxmlformats.org/officeDocument/2006/relationships/slideMaster" Target="slideMasters/slideMaster71.xml"/><Relationship Id="rId71" Type="http://schemas.openxmlformats.org/officeDocument/2006/relationships/slideMaster" Target="slideMasters/slideMaster70.xml"/><Relationship Id="rId70" Type="http://schemas.openxmlformats.org/officeDocument/2006/relationships/slideMaster" Target="slideMasters/slideMaster69.xml"/><Relationship Id="rId7" Type="http://schemas.openxmlformats.org/officeDocument/2006/relationships/slideMaster" Target="slideMasters/slideMaster6.xml"/><Relationship Id="rId69" Type="http://schemas.openxmlformats.org/officeDocument/2006/relationships/slideMaster" Target="slideMasters/slideMaster68.xml"/><Relationship Id="rId68" Type="http://schemas.openxmlformats.org/officeDocument/2006/relationships/slideMaster" Target="slideMasters/slideMaster67.xml"/><Relationship Id="rId67" Type="http://schemas.openxmlformats.org/officeDocument/2006/relationships/slideMaster" Target="slideMasters/slideMaster66.xml"/><Relationship Id="rId66" Type="http://schemas.openxmlformats.org/officeDocument/2006/relationships/slideMaster" Target="slideMasters/slideMaster65.xml"/><Relationship Id="rId65" Type="http://schemas.openxmlformats.org/officeDocument/2006/relationships/slideMaster" Target="slideMasters/slideMaster64.xml"/><Relationship Id="rId64" Type="http://schemas.openxmlformats.org/officeDocument/2006/relationships/slideMaster" Target="slideMasters/slideMaster63.xml"/><Relationship Id="rId63" Type="http://schemas.openxmlformats.org/officeDocument/2006/relationships/slideMaster" Target="slideMasters/slideMaster62.xml"/><Relationship Id="rId62" Type="http://schemas.openxmlformats.org/officeDocument/2006/relationships/slideMaster" Target="slideMasters/slideMaster61.xml"/><Relationship Id="rId61" Type="http://schemas.openxmlformats.org/officeDocument/2006/relationships/slideMaster" Target="slideMasters/slideMaster60.xml"/><Relationship Id="rId60" Type="http://schemas.openxmlformats.org/officeDocument/2006/relationships/slideMaster" Target="slideMasters/slideMaster59.xml"/><Relationship Id="rId6" Type="http://schemas.openxmlformats.org/officeDocument/2006/relationships/slideMaster" Target="slideMasters/slideMaster5.xml"/><Relationship Id="rId59" Type="http://schemas.openxmlformats.org/officeDocument/2006/relationships/slideMaster" Target="slideMasters/slideMaster58.xml"/><Relationship Id="rId58" Type="http://schemas.openxmlformats.org/officeDocument/2006/relationships/slideMaster" Target="slideMasters/slideMaster57.xml"/><Relationship Id="rId57" Type="http://schemas.openxmlformats.org/officeDocument/2006/relationships/slideMaster" Target="slideMasters/slideMaster56.xml"/><Relationship Id="rId56" Type="http://schemas.openxmlformats.org/officeDocument/2006/relationships/slideMaster" Target="slideMasters/slideMaster55.xml"/><Relationship Id="rId55" Type="http://schemas.openxmlformats.org/officeDocument/2006/relationships/slideMaster" Target="slideMasters/slideMaster54.xml"/><Relationship Id="rId54" Type="http://schemas.openxmlformats.org/officeDocument/2006/relationships/slideMaster" Target="slideMasters/slideMaster53.xml"/><Relationship Id="rId53" Type="http://schemas.openxmlformats.org/officeDocument/2006/relationships/slideMaster" Target="slideMasters/slideMaster52.xml"/><Relationship Id="rId52" Type="http://schemas.openxmlformats.org/officeDocument/2006/relationships/slideMaster" Target="slideMasters/slideMaster51.xml"/><Relationship Id="rId51" Type="http://schemas.openxmlformats.org/officeDocument/2006/relationships/slideMaster" Target="slideMasters/slideMaster50.xml"/><Relationship Id="rId50" Type="http://schemas.openxmlformats.org/officeDocument/2006/relationships/slideMaster" Target="slideMasters/slideMaster49.xml"/><Relationship Id="rId5" Type="http://schemas.openxmlformats.org/officeDocument/2006/relationships/slideMaster" Target="slideMasters/slideMaster4.xml"/><Relationship Id="rId49" Type="http://schemas.openxmlformats.org/officeDocument/2006/relationships/slideMaster" Target="slideMasters/slideMaster48.xml"/><Relationship Id="rId48" Type="http://schemas.openxmlformats.org/officeDocument/2006/relationships/slideMaster" Target="slideMasters/slideMaster47.xml"/><Relationship Id="rId47" Type="http://schemas.openxmlformats.org/officeDocument/2006/relationships/slideMaster" Target="slideMasters/slideMaster46.xml"/><Relationship Id="rId46" Type="http://schemas.openxmlformats.org/officeDocument/2006/relationships/slideMaster" Target="slideMasters/slideMaster45.xml"/><Relationship Id="rId45" Type="http://schemas.openxmlformats.org/officeDocument/2006/relationships/slideMaster" Target="slideMasters/slideMaster44.xml"/><Relationship Id="rId44" Type="http://schemas.openxmlformats.org/officeDocument/2006/relationships/slideMaster" Target="slideMasters/slideMaster43.xml"/><Relationship Id="rId43" Type="http://schemas.openxmlformats.org/officeDocument/2006/relationships/slideMaster" Target="slideMasters/slideMaster42.xml"/><Relationship Id="rId42" Type="http://schemas.openxmlformats.org/officeDocument/2006/relationships/slideMaster" Target="slideMasters/slideMaster41.xml"/><Relationship Id="rId41" Type="http://schemas.openxmlformats.org/officeDocument/2006/relationships/slideMaster" Target="slideMasters/slideMaster40.xml"/><Relationship Id="rId40" Type="http://schemas.openxmlformats.org/officeDocument/2006/relationships/slideMaster" Target="slideMasters/slideMaster39.xml"/><Relationship Id="rId4" Type="http://schemas.openxmlformats.org/officeDocument/2006/relationships/slideMaster" Target="slideMasters/slideMaster3.xml"/><Relationship Id="rId39" Type="http://schemas.openxmlformats.org/officeDocument/2006/relationships/slideMaster" Target="slideMasters/slideMaster38.xml"/><Relationship Id="rId38" Type="http://schemas.openxmlformats.org/officeDocument/2006/relationships/slideMaster" Target="slideMasters/slideMaster37.xml"/><Relationship Id="rId37" Type="http://schemas.openxmlformats.org/officeDocument/2006/relationships/slideMaster" Target="slideMasters/slideMaster36.xml"/><Relationship Id="rId36" Type="http://schemas.openxmlformats.org/officeDocument/2006/relationships/slideMaster" Target="slideMasters/slideMaster35.xml"/><Relationship Id="rId35" Type="http://schemas.openxmlformats.org/officeDocument/2006/relationships/slideMaster" Target="slideMasters/slideMaster34.xml"/><Relationship Id="rId34" Type="http://schemas.openxmlformats.org/officeDocument/2006/relationships/slideMaster" Target="slideMasters/slideMaster33.xml"/><Relationship Id="rId33" Type="http://schemas.openxmlformats.org/officeDocument/2006/relationships/slideMaster" Target="slideMasters/slideMaster32.xml"/><Relationship Id="rId32" Type="http://schemas.openxmlformats.org/officeDocument/2006/relationships/slideMaster" Target="slideMasters/slideMaster31.xml"/><Relationship Id="rId31" Type="http://schemas.openxmlformats.org/officeDocument/2006/relationships/slideMaster" Target="slideMasters/slideMaster30.xml"/><Relationship Id="rId30" Type="http://schemas.openxmlformats.org/officeDocument/2006/relationships/slideMaster" Target="slideMasters/slideMaster29.xml"/><Relationship Id="rId3" Type="http://schemas.openxmlformats.org/officeDocument/2006/relationships/slideMaster" Target="slideMasters/slideMaster2.xml"/><Relationship Id="rId29" Type="http://schemas.openxmlformats.org/officeDocument/2006/relationships/slideMaster" Target="slideMasters/slideMaster28.xml"/><Relationship Id="rId28" Type="http://schemas.openxmlformats.org/officeDocument/2006/relationships/slideMaster" Target="slideMasters/slideMaster27.xml"/><Relationship Id="rId27" Type="http://schemas.openxmlformats.org/officeDocument/2006/relationships/slideMaster" Target="slideMasters/slideMaster26.xml"/><Relationship Id="rId26" Type="http://schemas.openxmlformats.org/officeDocument/2006/relationships/slideMaster" Target="slideMasters/slideMaster25.xml"/><Relationship Id="rId25" Type="http://schemas.openxmlformats.org/officeDocument/2006/relationships/slideMaster" Target="slideMasters/slideMaster24.xml"/><Relationship Id="rId24" Type="http://schemas.openxmlformats.org/officeDocument/2006/relationships/slideMaster" Target="slideMasters/slideMaster23.xml"/><Relationship Id="rId23" Type="http://schemas.openxmlformats.org/officeDocument/2006/relationships/slideMaster" Target="slideMasters/slideMaster22.xml"/><Relationship Id="rId22" Type="http://schemas.openxmlformats.org/officeDocument/2006/relationships/slideMaster" Target="slideMasters/slideMaster2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2" Type="http://schemas.openxmlformats.org/officeDocument/2006/relationships/tableStyles" Target="tableStyles.xml"/><Relationship Id="rId101" Type="http://schemas.openxmlformats.org/officeDocument/2006/relationships/viewProps" Target="viewProps.xml"/><Relationship Id="rId100" Type="http://schemas.openxmlformats.org/officeDocument/2006/relationships/presProps" Target="presProps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891907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891908" name="Rectangl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891909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891910" name="Text Box 5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891911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0903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endParaRPr lang="en-US" noProof="0"/>
          </a:p>
        </p:txBody>
      </p:sp>
      <p:sp>
        <p:nvSpPr>
          <p:cNvPr id="891913" name="Text Box 8"/>
          <p:cNvSpPr txBox="1"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8090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smtClean="0">
                <a:solidFill>
                  <a:srgbClr val="000000"/>
                </a:solidFill>
                <a:latin typeface="Times New Roman" panose="02020803070505020304" charset="0"/>
              </a:defRPr>
            </a:lvl1pPr>
          </a:lstStyle>
          <a:p>
            <a:pPr>
              <a:defRPr/>
            </a:pPr>
            <a:fld id="{C30750DB-95FD-DC4C-97BA-A957C18C48F4}" type="slidenum">
              <a:rPr lang="de-DE" altLang="en-US"/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803070505020304" charset="0"/>
      <a:defRPr sz="1200" kern="1200">
        <a:solidFill>
          <a:srgbClr val="000000"/>
        </a:solidFill>
        <a:latin typeface="Times New Roman" panose="02020803070505020304" charset="0"/>
        <a:ea typeface="MS PGothic" charset="0"/>
        <a:cs typeface="MS PGothic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803070505020304" charset="0"/>
      <a:defRPr sz="1200" kern="1200">
        <a:solidFill>
          <a:srgbClr val="000000"/>
        </a:solidFill>
        <a:latin typeface="Times New Roman" panose="02020803070505020304" charset="0"/>
        <a:ea typeface="MS PGothic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803070505020304" charset="0"/>
      <a:defRPr sz="1200" kern="1200">
        <a:solidFill>
          <a:srgbClr val="000000"/>
        </a:solidFill>
        <a:latin typeface="Times New Roman" panose="02020803070505020304" charset="0"/>
        <a:ea typeface="MS PGothic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803070505020304" charset="0"/>
      <a:defRPr sz="1200" kern="1200">
        <a:solidFill>
          <a:srgbClr val="000000"/>
        </a:solidFill>
        <a:latin typeface="Times New Roman" panose="02020803070505020304" charset="0"/>
        <a:ea typeface="MS PGothic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803070505020304" charset="0"/>
      <a:defRPr sz="1200" kern="1200">
        <a:solidFill>
          <a:srgbClr val="000000"/>
        </a:solidFill>
        <a:latin typeface="Times New Roman" panose="02020803070505020304" charset="0"/>
        <a:ea typeface="MS PGothic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803070505020304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803070505020304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803070505020304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803070505020304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80307050502030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80307050502030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80307050502030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80307050502030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80307050502030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29B1FA5-18F2-5942-A224-465F674FE1D3}" type="slidenum">
              <a:rPr lang="de-DE" altLang="en-US">
                <a:ea typeface="Arial Unicode MS" panose="020B0604020202020204" pitchFamily="34" charset="-128"/>
                <a:cs typeface="Arial Unicode MS" panose="020B0604020202020204" pitchFamily="34" charset="-128"/>
              </a:rPr>
            </a:fld>
            <a:endParaRPr lang="de-DE" altLang="en-US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113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893956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DE936-FD53-3E47-B946-466D255CE6D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A7B5A-691E-D344-B578-4CADF024A82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68E22-617A-324E-9B48-2258F33D96E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D0B36-A053-134C-B9A8-A07436AC770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E9250-BFF3-E544-9F93-B8616F9E467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2D084-75DC-C945-B808-67EFB88AD15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8F0C1-372A-F04F-A011-05AA49337C7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3CDF4-EA4B-EC49-A365-6D5F5D806CF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25DFD-EE33-9A41-838E-B0C7CAC9699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71337-B3A7-464F-BA0C-3DC5D58A703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01CB8-17FA-5948-A419-A4393726036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944EB-DC37-9649-A111-EB6BEEB61D8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6C1E5-DED4-F648-946A-EF365C169A0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AD8C1-EA26-0B4A-A368-8A985324229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16A10-5BB3-A549-8409-F0A65A44A34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82846-2863-F548-8484-A467F90E7D8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91C7D-581E-454B-8C92-283B5E625DB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15F98-9C85-1E43-89C3-CF088968317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A4B29-FCA3-0C49-AD9E-E968689D630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C8136-BE0E-024C-A1D0-13515C3F038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82ACD-76D0-0C41-922A-99FF59D06E0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C5B31-B886-D546-A383-D8E85AA47AC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96DA-2711-CF45-9120-774C6C84023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8DFD1-B687-214D-B306-A097AC87030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1FABA-84C9-184B-A42C-F80788A7B22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F6842-7D93-874F-9D5D-26F5C040BDB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91E58-E0B7-694F-8EB6-E15D2F54356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11AA2-12F5-274D-B997-68754D1A190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8273F-9DEA-A04D-886F-F6402352B60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CFCCE-5AB4-F942-9AC5-E2F5AC817D9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2926D-D63F-7340-96A1-75A5D4E2BE6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1A5E2-5470-2F42-B76F-A39623A1001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D0AE-BD09-2546-88DB-4C3022F9522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5D849-B9C9-084D-908B-0E35600AE4C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DF457-49A0-F545-ADB1-3FFEE6B7812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A711A-CE8A-9A48-9C21-8354E99F174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D96AA-BD74-4C47-A7AC-2BA23C04F0D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B6F6E-13AE-984C-A5AA-F584ECD1230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28D98-DBF6-7E4C-82F6-4769C8CF825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F336F-63DE-2B43-A80A-32434E4E81C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25894-6615-1446-B834-54A9CC3BCC2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9BAA5-90AA-F140-B938-A8B9821F5D6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7512F-561A-2640-8B61-EA6EBE2E6D6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99976-151F-EB45-80C7-AA4E93A280D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6472B-F44F-1F4D-8581-3C634DB56AE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9E64B-5CE9-044C-98FE-8D08409C53F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2F30A-32CF-CC45-8D10-2AFB16513A2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A8F9C-3044-6143-B49C-CC5F189874E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3CF20-8065-9049-BB8D-A554807C8A7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6D35C-55AE-D742-BCA0-F2780E8340D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4EF3E-1B99-A94B-9093-C3FA31222F70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E7788-CED0-FA49-8951-36B6FBCEB964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95017-5A31-9747-81F1-2A322BC053FF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92F9A-81E1-5F44-99DA-A90D344F51E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328BE-E2D2-9248-8DE8-E4B6560201F6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A37F5-D6B9-014E-B3D6-A3F4AA17969C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2D3A6-C224-0B45-AFDC-D5E42B78222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7D15C-B479-AF4F-A864-F7B7A47FB700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CDC9F-1633-D44C-96F4-36C3B00F23DD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14F19-E52D-B948-B5D0-4612C739872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00D03-892D-1C47-A360-FA5D5A67D89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4B244-A256-7B47-8B83-88D38DAA948B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45435-FF10-AE42-8044-634096E58B15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EF6AD-AD3A-8948-A790-7BEF13CD3E6E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23EF7-31D2-2740-BF2F-4815244ECFF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EF2B6-DBC7-B946-AAED-7BC2C992C672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AB76-02C0-D64B-B0C3-C4896725339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7190A-BA45-7B47-9DC7-EADCD990ACEE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CC437-ACCB-8D4F-8661-4A613F0679C0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D0149-D8B3-B647-B391-5967A43A375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1D3D2-7374-5E44-80EC-7F524FC4BFAB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3BE5-C5D8-FE44-AB06-F81D830231BC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F6A54-3351-E744-BE60-032A362B963C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CBA3A-5791-594E-AE75-64AB5F9E93B5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AF5F6-8D4E-0D43-BFC0-A15968C0C2E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3646B-B1AB-984E-9883-8DEC93D85D4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2B883-A0F1-CD48-8251-D8F24725F99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9F7E9-E3D8-8F47-9ED5-A63AC3DE6050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DE2F2-3A10-3741-AF83-D32790963636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149CF-7C65-8046-A226-CEF6ABAE038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A1A67-C457-D34C-8179-DD1DA6981B4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3E7E7-388B-6849-BBCE-2BF8F876F24F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655EB-0B46-D84F-BABA-8CD05FB5E43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90EAE-AFFA-5E48-B80E-EC08C8E4434D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775DC-C14A-6741-BE25-AF75516F931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24C40-FEB2-DE40-AA71-9851E3B0293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1B803-629D-7D4F-A0BD-F2D2C9EA0B7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9B32B-F824-6946-ACAC-BF53C3915705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1BBB9-3A7B-7B46-B1A9-00154EEC9737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E3518-E462-8E46-AE3A-D399BC60FF4B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D09C6-3D33-8744-B950-697333221D65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B5A40-09C5-9645-B09D-D721E1F1341C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FF226-5625-7640-97C2-E83EAFC826B0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CCC5E-4F0D-574D-A5B7-B15AE7AB934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152BF-CCE3-774D-AD4F-3D5E650E0E30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65782-2DEB-F249-9681-118C5C8FAF87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6721A-991B-5E41-A2B2-3C432DDBD78D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924BA-07D7-E341-8A3F-4766E95DEF7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97A91-F4BF-F64F-B33F-592341E6CC71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4254F-834D-8B4B-A3A4-433098D96EA6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5135B-3DD3-234A-9BAD-DCE3BC9E8730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021E6-7C74-4B4A-8E60-19A1A08B236F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58E3C-55C4-8C41-9BAF-6600D8869AC7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90E92-EB53-004C-9D7A-77C23003DFD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B8C9F-E772-DD43-943E-6608FE4806E5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C5C80-402A-3345-B3C8-2A4F5115CCEF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E958F-4CF2-E940-B3D3-32C9B73F02A5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C9AE2-D429-C840-A655-EB675DBE05E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EEA2E-4647-E345-AD8C-3B6056B0044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7488F-3741-7E4A-9CD5-972738F61E41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111ED-3501-DF43-B3B6-1CBB49712997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922E6-CA30-F74F-999D-9085925E4DB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9CCA0-36D5-9D45-A55D-7FF7A3B9FEEF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2C80B-3676-CC4F-ADF4-0A04E2322ADE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4147C-EBAF-374A-AE70-2F2408A49C35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C5BB3-5030-A04C-9F23-E05F56A18B1F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95553-B3A9-7449-A106-89E308420EF2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E8ACC-5280-E64D-B463-2CC38E1FA71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931F4-068D-7D4A-8916-8AFB94412B3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8C800-4D5D-CB44-95BE-6899D368FBF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6982B-3358-6841-92BB-08459B285F76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268A3-9100-1540-8659-81B508D1AB97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5A242-B2C4-4042-9826-DA69AB11E35C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2AF2D-7CA1-E949-A9E3-AAF5E5635457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ABAB0-E325-F545-B86D-63836DE02DB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7CDA4-4728-564C-B1D6-58EACF763876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149CC-F14E-3543-B9E0-C4CAFB0DB8B1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DBB32-5FF1-8543-8E19-12D1EF97FAD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7FCF1-3D65-F94F-B58E-C3ED6C6F7A4F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4F1CD-5EC6-3843-AFBC-BC914AFF6E27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AFCA4-57D0-5F4E-8232-AE7EC0B3027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63478-7300-9146-8880-2EB7AFD9771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3AE21-003F-D34B-8DD4-BC9365E16C01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3E134-C12B-964C-9D10-C63795484D51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15F39-25FD-A642-A72F-280C9EBF6FA2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C7431-ACBC-5D40-A1B0-3F8463760812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3E6B1-076F-4444-8016-D7B1DC3DAB95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A186B-215C-EF4D-9A6C-74D2D359678A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13CAF-0931-C74F-A185-5BFA94068C8A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1803-0645-AD45-8BFC-D1C0DC584E6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39D96-C863-AA45-88EA-CB2497098486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1202F-D060-AF43-BD13-434A03EEB58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0B284-CAF0-B74C-9E2F-2FBCD39C887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4710A-0007-164E-A665-C949FD04FF10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DE4FA-4997-A04B-91B6-6D87A805BD2A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11352-8DB4-4A47-9315-4F1EEDCD894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67CAE-4AFA-A64F-BFDA-9DB65119C39E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F0EE1-6868-3D40-810A-28E648D7BC02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DD2D7-EBFB-AC46-A292-D1624B19C3A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3CBB5-CE06-9A41-B4BA-7728F3026F3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2CEE2-30E2-134A-A073-815D19F1AB66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50F88-2FFD-CF4D-AF1C-365BD8CDDD8A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55B6B-49EA-854D-BA13-ED5A0E6F327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9EBFA-1AF8-F947-95B6-A45E17217547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86836-DDED-384C-A83A-CE44AD9B0E62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2412-E050-BF4F-AD2F-E6D0A402E7D7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BC4C3-23EB-894D-A935-394A98BEEB4E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5AB47-00A5-9B42-9FC8-C8EA5FC029C1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C7BE2-BAC2-A742-AECF-501D91D05651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C489C-361D-2F43-8936-E91401ABF6CF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46471-8E6F-E046-85EB-B1C9C04985E2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F74CB-DE81-AF44-9675-DAD332F2E07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85001-12FD-5D42-8DF0-9A1F30BF99BE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6614A-2B72-7248-B8BA-868F0458A98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4C2BF-5642-B24A-BF2A-EC96BA0BBA6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9E707-CC9A-974B-9436-28810C53D5EC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8D6C6-7DA4-9342-8BB1-740337439FDC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DDD13-5FF0-834E-8E14-2AF86B1317D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173BD-1E55-F349-8A3C-4E563F86A3B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52DA2-A535-2543-B510-2012CCBB05AF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2D07B-FD5C-4D41-B990-D180DB1616CE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F1C07-A39F-DC45-9D47-7650F8459950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0835E-A620-024D-95F3-286DFB7DF54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DD481-1E9E-ED4D-BBBD-1FF06C0135F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2FFD3-3562-7E42-A6ED-1D1A6A19F8A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07E15-944B-7B4C-9B17-B156BE288B4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66A57-9D84-7D4F-B7EE-CE48DF5C22F5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F9AC7-8C4E-6E4C-81DC-BBD65A288AA4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5BE96-DF22-7547-8EB1-900BE1E4D8BC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3F769-67A5-DE4B-9050-E4E5DCB55444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15A7E-8037-8143-9586-661142948731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3F917-38EE-CF43-B4EF-975FBF12B001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FE295-14A2-4346-B577-05A889101E42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4B9E6-3333-9348-A7A7-F92A87CEF34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911B-8A62-344E-B3E3-8D2078FA606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4A981-4147-F349-B174-DCAD61F3C87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A9D2D-AA75-6240-9B57-D9F7D82E869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CE565-A26E-4C42-8ED4-AA024568C11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B8EC8-91E6-424D-90D4-28919B4080A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5424C-1820-FD43-BD18-044B66F9969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3FCA3-10D6-C24D-88BE-000D472DA19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CCD07-18CD-7342-8B91-C0C04C51724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BDC31-FF53-0B4D-A6C4-C92422F7769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04426-649F-2D41-A87F-AB92C519234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58392-ADCF-8E47-9E51-4D8BC0766D3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97018-5719-2540-8CE3-A32D16E1762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2D4C9-DFEA-7B45-B580-BC86A5D3A50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991E7-2A03-FA47-96C1-53C1817B916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1BB1B-AEB3-8C48-A9B4-B1A22D95D6E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77E4F-E5B7-F94A-9632-0574FA45033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E1DB2-7B77-FA4A-BE82-69B343AD719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C8216-0D3E-9F46-A6EE-2170FD6B7AC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4A265-3064-1D4D-A8DD-4381711C3CB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DB50-78F5-A249-8CE8-7ACAC6D3FE8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4B88B-3BE3-5947-B32E-4662F505D75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7D814-0C57-2242-8FB9-962C39D7F66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85376-6F66-4849-BCEF-46891378AA8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5FCF3-0DA2-5C46-B1CA-3098C1C67BB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D47FC-E706-8940-86A5-65FF94E93FB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A8EC9-0903-2641-9C33-B23C2B0B1E5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95B39-43FB-774D-B743-DB2F0E1BC12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8708B-D993-1744-BA7F-6E8914DDC62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70C13-F3C0-7445-A73F-8C6B83ABF60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3E8C3-A754-5D4F-92F7-386779A44FC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8B3D3-E6AE-954B-AC7D-C8B482FA826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7E67B-86FF-B04D-BA0B-E703496F3BB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1124B-76CB-BA4D-B29E-17C5AEAD658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82ADE-434E-DA4C-9C4D-7CB4B015AA2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16394-3E9B-724E-9A21-4F7582DD10C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A4588-A473-6B41-80B7-09F10964818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006C1-46F3-7D4E-85E5-519DDF47622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03EDB-A9BE-5146-A5D2-7479C5DFDF4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0726F-7A17-4640-8910-DE351912596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57B3-E324-A940-BAE0-9770AD3110F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EC0CC-0F29-0A46-816E-A0F05386A2A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ED75-CE33-7D4F-BE26-69A325A8D76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927B6-641C-EE41-8A16-A45017EB952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21E9-6D58-0D4A-8368-18ABC6EF1AD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26F5E-FE0A-9C4E-827F-AAA57756ECB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2AF1B-3F16-F948-B03C-262462DA9EE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E9503-754D-FD46-A5ED-E542C922A40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2D51D-C889-EE48-922B-68C9297B7C7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185D2-A293-2E47-8860-D585F37A064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94928-9577-EB48-B6C8-E4275E0EB82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61EC2-FA38-A641-B226-C1050ECD646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B1FAF-AFFD-F74A-A067-F8FC8BB29B9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510BA-8C66-F14F-A3EB-9BADEA3DFE9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82B4E-C5B0-AF41-B57C-A560D4F4E63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294E4-DAA0-B248-9D1D-2A884A59323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386A9-DA9A-684E-A1F0-2A4A540D04C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78A41-60B0-9141-836B-1DC41C3FDA2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D2FC1-4FC9-E74D-BB38-7969F587D7B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5B4FC-787C-0F4A-A442-D351BED8D93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9B93-B5A5-5447-88D8-1CE8C607CBC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E07D6-46AD-0E43-8FB9-2E4DD16E939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C6623-7263-A349-BF17-DCF34FC610B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E7E4F-04F6-934D-8938-0003CA54B2A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D5C1B-453A-CB4A-8E64-066E29EA2F0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89D99-4379-4C46-82AB-A1D133DC907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580BA-F597-6345-9A21-69CD978D4A2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B7073-3909-DE4F-9171-9737CB79F20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929B0-51E8-5C41-ABD1-7FA02F33C28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FC8EF-6EEF-CD4D-9F02-50CA97CF5FF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D37EF-432C-A744-B833-A3F58164A42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9F488-1350-584D-BB13-DCD2502E800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5B35B-3C14-5547-9357-689B694BD1E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E1356-F925-294A-917D-7233E4EF188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8ECFE-C7F8-D54C-BF59-19CBFAF93AF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3CA14-93BC-024C-81A3-82713D04085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9637B-8775-1F45-9D0C-AC25621FECA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90070-6A6B-7042-BFF0-823C9180D3D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FFCC4-9155-B547-9882-CDEFCC76F6E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01932-F8F4-5B43-AF62-8829F801A84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82559-F4C7-E24E-95C2-EAF8A4CE7BB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EBFB4-537B-C445-90C0-1751B1F88B0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7A7E0-C9BE-C946-8586-5B9FCFE08A9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4DAA2-7F61-7941-BDF7-682844A7647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A2318-C24E-FE4F-B7C4-39B6D6919E5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8710C-36A6-9F40-B9CB-496A4773CB4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F414-4B10-6D44-89D2-5CFB77E8FFA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5C843-BDAA-5D43-93D0-7E11889EB2F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CB582-8675-8E44-B7A7-4145038393E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0435-D4EE-BB48-A5E4-25477C09DD7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65808-F8AF-1E4E-9440-FF9F81CFE74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147F3-F38D-4444-BA18-AB5A08EBBCE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F07DC-1AE4-EC42-B630-1938C39D54B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18CFC-0D20-454B-9267-B2239E38EAD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9E1A8-6981-3F45-AADF-C1C66293C98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A0BA2-5F21-7E43-80EA-684D785A7C5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8C9DD-E768-F64B-B02A-54FD71636FA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6282B-DC22-C64D-94D1-39CEBFCD2FD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6C0C4-F5F5-8E4C-95D4-A214A59807C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3E6E2-B169-1E47-9AC2-7B3D42FBC5E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6CFE4-806B-134D-B6E2-A44B7BAC171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163E6-A6B3-5041-BAC9-87A0D704775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5F0BA-DA94-9D41-A023-BB4F2967A39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36893-57D6-354D-9F11-D8BE48D2CAA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F3F8B-6B57-A144-AC1F-0F6F5E200CC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A026C-1C64-4943-8F21-0AA7DCB0344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C8B65-C9AE-C54A-8016-F71DD8E3E67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58ECB-2E0B-4945-925C-D6CED1A2579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E097D-2440-0741-A869-43AFD75FA20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1B093-92B5-6042-A191-381817F6D7D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82652-A933-1345-9408-EF6977A41CD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8E3E9-F7C3-1E42-8FB3-3620664D28A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1571D-E6E7-714D-BF41-B1F62AA41D2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3DDE3-133B-BE45-B996-21366E59C9A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BD639-D2A9-B64E-999F-2F295E8A21A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1285F-DA13-1946-A461-78A7A11EBAA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BD8B0-CFB0-EC42-811D-41279256306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1ADC2-A220-634C-81E4-17853236E31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11CCD-8709-3C4E-8B4A-7E7CF3161A1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6150A-B240-EF44-A86A-353DB8729DB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25170-B319-4447-8E6B-FB5FDD444ED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37E8F-558B-034E-BDFE-7C51E464B98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4E5C-48A9-CB4C-BCD3-FACC3316179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9236C-229B-1D4C-BC8E-66FEBEAAAF5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72475-0292-984E-B853-6F4B4DCAC39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63E31-E49E-5F4B-83E5-5A857DEF0DE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75173-B029-5842-9383-E4A68C4FF08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3D78A-03A3-5643-82BD-D71591AF6D3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763EE-F9D5-B344-B108-45FD67A26C7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E3ECD-9DDF-4E4B-B874-772FA0F1459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F0BF1-4163-2E43-9F52-830F97685A1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14948-6453-464D-89EC-CA68C45B4E7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F5876-86ED-8A4B-BA6F-C3D994D964E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86022-8242-4548-AC50-1FEB5DD3287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58EC9-249E-4E4B-98B5-153FFDFC04F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68124-1436-AB41-BD37-0995B247D31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6CF8-2B03-8446-A2A7-59EDAB0CB34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F97C4-986E-EE42-A269-4DDD7C6F12F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4B8BA-1F8E-F842-9FC3-987B56AF838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377BE-3A64-DA4D-A599-06C2947CF47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493CC-5A48-D245-8E4E-DA270EB57AA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F7E68-C28F-444F-80A3-DD5B2A623E0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B7044-3BCB-E143-BBD3-4C8AA461F94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A0EA5-207B-7645-9D2B-32EA8A88E58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93FEC-E09C-094E-9399-9071E4380F1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58D20-036A-2242-915F-9244589D319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E0418-F1F5-F24C-8A83-6F70C6F93B6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EBFE5-D9A3-5E42-860B-975B2D605646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DF450-FA98-4045-845F-0AC2CFE33EC2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88AF6-2BFF-C842-80BB-98C48E099F0C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2E691-0B67-E64C-B912-35CE960B4FC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088EB-5C60-6845-AE9B-48ADC34054CD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19C3B-AB9D-804E-B37C-4083F3657ACB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BDBF5-63D2-8343-9C64-EB598FB82D2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50B6-FCA6-2C44-B970-C3677D52DD90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6CB47-E837-DE41-AF21-31D67CB60071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AB659-D923-7C46-934A-588EBD3A801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4BA52-8A2E-8D45-9E1E-D03A08DC8512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8DE1-620B-F842-AF81-677781C6307C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0922C-2F3C-1149-AB77-499071427314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B6C90-D18A-EE45-AAD9-5CE01F0D1C35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E985A-8E79-0643-92A3-72B6687CB4D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01E2D-7B57-B142-82E1-A3C7E3B6EDE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CC6EF-C0A2-F04B-9551-76BA48DCBAA1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8468A-156B-BE4D-B80A-EDF2DA1E7C3D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55850-6D39-2440-910D-83484BECBD26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8CBEA-80B9-AF49-ACCC-FAAB04766F42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17182-276C-D94D-92D7-90AD46F3A3A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F0989-697C-4846-87EC-7A93970EEF50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9A7EC-147C-9344-9C06-94D180677CDB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3B0EB-84AA-4C40-9A81-0667CE216A61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69587-5DAD-D047-9877-049294ECEC1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344A5-AD7A-F24A-9F0D-BFE84205F11E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E368C-1AED-B348-AA96-6A453FB4BF3B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D71B-1838-2343-9F6C-3C21D787B7B6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F60B7-C864-5542-870A-B70CCE172192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62BDE-52AC-0E44-997C-0C3F101E91C1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13F8A-F8C6-704D-802D-B7244055BDB2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5D064-3ECE-564E-98EC-F578139141B6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AC817-191C-A34D-BC99-115F04129E7A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CAC30-D122-FC4B-8206-A17F60AE2D74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49366-C281-664C-AD32-6D3CF58FC0CD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40B57-67CF-F444-90EF-77193384CD5D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D558F-7F1A-2948-93A0-B1FDE38EF925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B1288-4252-A740-BEC1-2300DD25784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07B8E-D0D2-0C4F-9ECC-23D202D2CA31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18BCB-AEB8-1A4E-8A32-B2D76FF51AA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8B213-DD68-7A4E-BCF9-AD94616E2CA7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1F936-60EC-B74D-9A1F-3EDB41831F1E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50034-64D6-D243-8F91-B63F77DFC81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B81D4-6ED5-074C-9C73-202A1CD61B42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FF588-EDA6-DB4A-9FCA-59CC56F9273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8C678-0541-7346-BEE1-BC8EDFF800A6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C5C9D-DD8C-174D-A3B5-6F5BFCB8A3C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3E537-267E-9543-84D8-1EBDEF435E46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19225-69E9-2F40-BA71-9AD47533E38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4F281-08EE-5D42-8AD3-5852E96A941D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88419-4E5D-9849-A12A-1404D33F3492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B641A-CCCE-8441-818C-C50A128EB934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87368-EF81-F546-B7A7-D69771E4E635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ED841-2B22-634D-863E-B0C4C4BE96AF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A2B6-AF88-C148-8E80-C9A56733A48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B8792-9BD9-5B4C-A389-699D36FE5EFB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5F553-D64F-574C-A69C-775F01BFF2BC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061D4-A2DE-0646-BE73-270D63EC664D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8F182-A578-B640-9EBD-8D0408D4094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5C332-3132-6C40-BD58-031C33F0ADDF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17C78-4CEF-4D45-A043-843B18E4203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EBA00-38BF-AD4A-9F88-6B9B29264D24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ABF3A-F3D4-D340-9733-2689E745072E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E97C8-C431-664C-9500-B81FD4CDA50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9977B-60D8-5D4A-8383-90BBC8FC16C1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13893-706A-724F-87F9-AAC691000802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54E8C-701E-F046-9F8A-0ACF970F211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4A891-F846-DA4F-9274-1ACD6D220911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6A62C-88BC-384F-A454-A2E559A43E71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899F-AD95-0B42-B20F-BA367200943C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389F8-BD83-6D4C-A3D8-2660136E5694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F21BE-1595-D44C-892B-B30E4BACAB8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CDCCD-CD28-5E46-A606-2E4C0535BE26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34E0C-57A9-CB48-AE36-17482A7FD1FE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21FF9-5251-824E-B7B2-10ACCCA0440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79005-1F8F-1D4E-BE37-3D9F8A47406B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B541D-AE58-6340-A2E3-23ECCA06171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59576-4575-B94D-A535-930369793C1F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D57C9-8385-3D48-87B2-981547C52880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A4243-F8D7-F749-8A23-B06CAFD3E9BF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D5156-00D4-1F48-AE71-5761E5BF7250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D25A5-DE2F-B54A-BC21-74DDEFE573B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E2E6C-99D5-204E-9A2F-B3E90F33DF2E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AB39D-EE6B-D040-BE34-45A8C09DB7C4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5D5C1-8130-4C4D-A33C-853C9094246D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94404-4A96-AE4E-9262-C06F8ECD698C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A7DF4-574F-F44B-A0B1-7DAA7CCA98F4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8819B-B667-5B4C-A7B4-A8D2599CA96D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8CDD4-FAD2-6B4B-96C5-8AA6854473E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A37C5-EC21-134B-9611-303F5DC6EE9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19D19-F1EA-E547-98C3-72A5055AE6F7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D7DBA-2CEA-BA42-B4F0-882BA17113E4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F72F0-A233-5044-8E54-F071A9D6C216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B59F7-25A8-004B-91F2-3B0B810D3642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374E5-604D-3B41-B823-F73E2DC1331F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FEB26-7A66-2D4F-8DA5-46C8A7A63B64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76577-1545-A948-A4C9-75634AEEC53A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D84BB-F418-E541-B7D7-AF8277D3CCDE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C7E32-B95B-A642-8FE6-2F29449D1ECE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40F3E-5AC1-344A-9192-64E50FF11925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3F973-1AE3-3742-A972-B54CBFFE921F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F7F7A-D045-AC48-AD74-764E2CD1218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A41F0-32CC-674B-AB03-4D37E4A24FCA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7CAE4-CCB4-D64F-9573-66F15D61BCE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98839-1706-574F-A6ED-205DD1197D4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B117A-8428-D84B-90A7-98623B36F96F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87BC1-D511-EE4D-BC84-6A6E7C2B2D1F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C077D-9F13-134F-8A45-D33E3B21E63C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83B78-D5E0-914B-A54B-E5A61D84ACE7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9323B-C482-DC4D-86E6-2877B3CF1E1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D9224-E07D-C941-8BD8-DC911348A55D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B5739-6D6B-8C44-8172-683235CA4C9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CE772-C247-EA40-860C-F8F1EA9950F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E9CDB-35BF-8240-8CFA-5B4851AE7EA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4548D-E4DE-9643-9E94-5C3989AFF556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9C0D8-BE8D-0B41-AE72-1E9793D9DCDF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2B785-C0B9-AB47-B748-5A4AD68454D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856A4-60DF-6840-BDE4-14546A3BAD32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9CEA-1654-1142-8F5A-5609EFB27F5D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4389D-3A93-0E49-AD9F-7C81D125B976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1AE8D-5FBA-F94A-A4C3-BE47DF42D38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09000-60F7-8842-939E-068941CE844C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E2195-4573-5449-929E-021D166456C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1B355-CE3B-2F46-B123-FA15F7CF3C01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1BC04-2BB9-C84F-B6D7-44205370914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31437-5351-3247-9DC0-C20436828944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84033-9367-4C47-A6F0-043EE3ECB740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69D54-DF62-134F-8581-A93A51F05945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D5446-5967-9945-AADA-66528FC99B3C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A4A1A-1208-2145-B3CF-E7AA4F5D172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5398D-5228-4447-88AB-C7AEEB7B28E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94A3A-BE2B-B64B-97A8-F444FF64BA9A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85915-3F47-C34C-8E11-B35C2E92F02C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15E11-6896-2047-B9AB-124DA2A2B6E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B17E5-3EA8-BF40-BD62-2A83669BE1B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1FF16-81BA-B647-A1FA-1ABFD9EBD11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E9543-FA01-F446-89A8-E2B74901265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B1BDE-6971-1144-9817-7C4EEB21EC7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570E8-74D7-B04B-B9CB-E4A6D1C905B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37266-9ED5-B844-A347-F7C21A07544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074AE-39FE-9949-9C96-1B760CCDD19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5DEF6-E738-5643-9A87-E62B1C46BB9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2B58E-DE79-BC43-8FAF-A158BDE488E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8F033-BC8A-7149-A367-0DEA49B5CE1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32350-D9B3-4D48-8BDE-3F1C2311607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E2E04-0960-2142-9708-5692A20102E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08F08-AB92-EC4F-A846-44121730ECA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9B6AC-7A30-3343-AAF0-ADF8F7307B5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C1730-E434-D645-94FF-DD440EB7D29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33577-9A28-4E42-B21B-E70ED9DC0A3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66A40-51E6-364F-A075-46ECEDD93BB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93F9B-7595-6642-A595-E9532873AAD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2F960-DFA3-3A40-8FF9-11F7EDCABF0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B9BD0-3138-694D-92A2-B5D92BF9F5C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1C1B6-F9AE-E94F-9F56-57CA70874D0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D32B3-F473-DE4B-9267-AC1A05F0924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6D7F1-3012-CA4C-9F71-73B365C1BEE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824DC-3305-9F49-9339-6B869686CAC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8FF36-7126-F54B-9E2A-098D469416F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F94FB-D103-FC48-B68C-176BD9F2795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B6F8D-C415-6349-8319-2999152E4CE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A2101-4221-AA4A-8A3A-622381BBB14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D8E63-94EF-0341-9D2F-89E4BE314AE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A270F-C606-CA40-84F0-351BB015433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0AA61-176F-2F42-857B-AF4ECFC931D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80288-2477-4C46-86C9-8B44DA389EE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1514D-7D9E-274C-95B3-E7E98B0C1FC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1300B-24AD-9144-AA96-E31638BF159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810E2-DF7F-D047-B826-748D1D2CD8D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C24C8-2A5A-E644-B79B-F49445A1403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153F1-9052-5D4D-A81E-58EF90F7BB5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C1BC8-B174-A946-A84B-0CDE5A7F543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6032F-E1FD-854A-AB0E-5BF5613927D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0452A-5D76-E04D-AE40-0C09A9B7F92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DF062-8FF4-B44E-9923-ED6533A1A13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354ED-037C-1C43-B58B-1F2E9306A35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F1E19-472A-3C42-94C0-46C114393F1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D2329-6F09-0641-9B75-3D6AA2E1C82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CAFD2-F7CC-F141-A0F9-F4CAD5FBD11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1090D-39C9-694C-89E9-B2FE629DE64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E3319-7C8A-5947-9699-516FEFA0E65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22CDE-6619-A64C-83BF-48ED4DBE31E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2BFCA-DE29-0B46-8B26-E52519172A7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4AFAD-1BB4-5845-866A-BC4384CF07F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0C34C-E938-194F-9792-CA442D3367F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9622-D88A-1749-89A1-883EBD1BAD9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B3B08-F769-0248-A0E0-6CA8978B7DD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C170E-699E-B143-8FE7-D4D70EA1153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6886A-6E91-794A-A69E-BBF4EE681F4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60628-87EA-DF4D-84DD-FACD7C9B41D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70459-4437-C143-B694-226CB717557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14738-AE5E-EB40-9222-45AE1641D7C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61296-4CAD-7243-8D1D-78B5A6B81DC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03DF8-1F69-2C47-8427-783E2E08832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C3762-0529-D24A-BC20-A5E9FFF26DD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2B23-13CA-7349-AFA3-1C691E95DB9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8A6E1-4C98-CA46-80A4-470DDC9A5DD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BFB72-1547-BF46-939F-108E275321C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5BBA5-5F5D-A84B-8178-E5A18EC5B0F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DA73C-C391-FC4B-9EBB-54B6C09CDAB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F5D0-3050-5245-BB6F-E46AA8EA7E1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8AB7-E80A-DD42-87CA-C5A9D6ADE9A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33FB5-0FAB-3344-B0CF-5BEE12AFB00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4BCBF-B0B7-2447-902B-32E215E233C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2F5CA-E41D-F848-ACA4-8CDEDFC0728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A1198-F23A-DA43-88C4-29FCBDBC982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82D79-B516-AA44-89CC-A71EC2F36C8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B174B-78A7-B74A-AD2D-FD06AC5CC43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AB429-A08E-AE4B-9607-1036FD18993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FFB91-0DA2-B049-9D94-231E13A15EA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F5E8E-523A-5542-8EAF-9459780AB32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3BAB8-0418-8D43-849B-6D63D2BA0CE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C6380-20EC-D14D-B854-DF6B6B70921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DCB28-D31E-EA4B-B86F-898F44EBA4E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DE864-FF95-6744-8D3A-0C89AAEFB2A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F33AA-74EB-FF4D-9FDD-C0A2186B1F1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D5FC6-572A-B745-9D0B-D02DF437205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F2714-C485-D340-BB1A-B9CA29F9D05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B2356-E0A1-0B40-821D-42D2934581D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9CB2F-9C11-AF49-B228-31296F1BBA9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E42AE-B2BE-9540-9BCD-90C20CB3ABC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EA296-B91E-1A42-A675-28D3FE8654B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7ACDC-2475-AA4F-BBF0-4C1E49C98B8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13F56-913B-434E-BCEB-39D6F1452AE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45EF0-9901-1C44-A57B-FF8E5845B1E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F7971-E26D-1543-BFF2-EE3B8979ECD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5BD02-FD53-9F45-A219-CC62C025E89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38C60-9893-1546-8989-DAEAC049B98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8BBE9-2B25-7242-B61F-B90DAF11AA4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0E401-EAEA-9E43-ABCC-7FC7FC0CA28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B7A1F-6A18-F448-AA57-B3C18A019A0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23257-1D87-3E4E-9850-9B96617DD0C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D3AD9-2E8F-0E44-846C-B50CB129065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43A77-23A4-EE44-954C-D2FAA479911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4BAE0-0930-7045-B219-7D987E67509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12A5F-677B-294A-8674-13EA8DF9A5C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84E87-065A-3D42-BC51-D287F8F5908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9ACB3-5A38-C546-AF2C-A8FB654D074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44AD9-8719-4242-AA4F-FFAC68FF472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7F99B-585F-EE4B-B6A3-7555FF1CF3B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C5220-8F7F-3542-9333-1545523B897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E881A-A683-2E40-8079-0B43600C714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3A3C8-85EA-2341-A41D-CD609C0E681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FF4F1-64D5-4945-BD05-5F458201442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C6750-4205-CE46-852C-A9980D114D9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AE44B-C674-F44F-B70B-3EE95E38553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7D2DE-A590-8044-A8C6-7F65C600BBC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FC405-0A90-1842-9984-529CA21E727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005D6-62B5-8944-A62D-093D2FC5259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D66F-7305-364A-A052-7F5EF603CB9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923F3-49E5-3E48-9EB1-4070F92E12B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89194-A1B4-5343-BDAE-DF1F557D1A4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A51FB-953A-8E42-AB69-32E95ADDBE7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49CCE-81F1-ED41-A984-FE540EA8FFC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D9AC0-DDFA-3842-A54B-69860970202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D9B8-E5FC-9940-9505-B4A3164C602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E7A4D-05E7-A74A-84A5-1F8EF43792B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4B6DF-6E5C-2242-AE79-F88CD328083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8D3C9-5835-594C-9BDD-77A36365C82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78477-8BB1-8B4B-925A-2609F630A7E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BB25F-DE25-6F46-87B7-B5BE34A2259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E4EB4-EC91-9A4C-A31A-B61997CB3A7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54D99-DC5E-6A47-B220-ADC852C4C65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4C278-CBC8-4743-A507-8FC41DC9198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E71FA-05DF-394C-9272-8B5958045DC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4E256-402C-0543-9C23-EA4ED973492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1C258-2B27-E44B-9B47-299E888B4C9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DAC98-9028-444F-81A4-05D5942CE84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14CBC-F276-4B42-959F-503FF3D9CF8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235D1-E6B8-B641-BE1D-C253232535F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8254-4B69-4E4C-BDE6-CC218643455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CBFBA-2A40-BA49-A0AC-C0B0A59AF62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22EA4-476E-9E4B-8701-978B6FD0CE8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68BE8-3AE6-4C49-BE76-50D5B3A30E2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55CDD-7742-8F48-9CF3-8F57568C804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0602A-C290-E147-A9C0-60A2C9112E9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FAD33-681E-FA41-ACFA-FBCB937415D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47BA6-0797-FE47-8C36-57FDDF8FF2F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813C4-70D6-774A-BE46-9388F3660D9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E2C8A-F9FF-0946-8867-B0BEE88EFD5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5669-3B4C-ED45-AB9D-5DE2F03CEF2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084B8-6605-8D4F-8B89-4C76E59DF63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D49D3-5907-174F-81AF-EF93A2EDACD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70543-E70A-B142-9EA6-8B2DA51F547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2267C-B77B-E040-8104-1E4964ED4B0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52757-AA47-E84A-8B62-0481163E9A7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F6D08-F7C5-4F4A-8D8A-3222E006A4D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606FE-5FA4-734A-AF4E-CF01CF70F5F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AFF24-DB3E-9B42-922E-6541CD48FC4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1F6FC-5F70-7840-BEA5-B4BDB3A1A9B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C9A8A-8787-8140-BA32-C11925A72FF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E03AB-5745-4346-8FB6-6357E97ACCC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6F91B-3F0E-534C-8940-F6E1BD9FF78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EA419-3425-E44E-AC92-30771D71454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9891B-E92E-B34F-80A2-3EC2FCFACE4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14A79-67AE-A847-BEDD-59ECA35A073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BBFFC-EE1C-6F4F-8FA0-80497A0E5AB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1E035-D449-5C41-A103-5251DA0B7A7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CE940-20BB-E24D-B45D-1BF6C475D74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A4403-6182-434C-BD59-873E1190D7E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E80C3-9D1A-844B-8DB2-5F12FFEB780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A8A7D-C07F-884D-A516-5B70502CCA4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284DE-AEFF-9C4B-8909-4B8EC2FA0FE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5B150-3B0C-4C40-BB10-60B30885747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BAA99-285E-4043-81FE-03B197BE0FD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137D8-69C7-0747-BECC-C8074D0BC76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EE322-A5AC-784F-A49A-C068DAA0563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FC2BE-0487-8944-9448-513E125BB97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4E560-0693-6D40-B8C3-BDC19C52C22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A89D6-CAD9-F442-84E7-500BB1E5D6F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C8733-86CE-AA49-8054-2481F406AF6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618C0-C201-3641-86AF-014F641E4AE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77044-2803-2F49-88E8-5CA14F9FAAB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E93E4-ABD9-8B4F-A81F-0166B662396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2F6D6-4AE8-0A45-B810-2A78F3B080E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18B91-83E3-8146-B563-81F1F636ECF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A55F7-0AFB-5548-9F3F-3182A75FD3D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866DC-40DE-6F43-A4C4-B594BC228F6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631A5-3ACF-034F-8CCF-97209C9EA7D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40D24-3630-7B45-92ED-1E736138C91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20341-E535-5545-8511-06C51377AD9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38B1B-2F7A-6C46-839C-368B29D3B4A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30B1E-AC5A-A844-B32C-E36502C4781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8E222-D947-4746-A675-9878DB16B84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1D580-2228-E14E-9379-5A5C49948E3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33D11-0221-4948-BB68-3D5239B4235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A025F-CDFF-A942-A52B-01159FF116E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F0B1C-8BE6-4742-BADB-5B719947445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F4C13-3A37-F54F-846A-10856853A8A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443C9-BDCF-E242-87E3-5E2D505DCF2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7B00E-7E22-FE40-BFCD-AB5AA39B6A8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92BDA-5727-E844-9861-A91514258CB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397D6-E8D3-C74A-B5EF-2C5A02654E0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CCEAC-5F57-074F-AF49-61124DE609A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C796D-D9AD-1F45-B074-FF5E9CF26DD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7C835-3A5D-3643-B877-91DD244E865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2DCF8-346F-1B4E-B5A1-2B20E2DBCE2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4F248-0579-D84B-BDAE-2397A9CFA35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AABAF-59BE-8842-AAAB-4F17EA5B9D0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816F7-A226-5F4D-9678-BD99B83F0CA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C6347-020D-3348-807A-B4F383E824A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51E04-A924-F847-B06C-D59C0229768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7189D-84F4-1042-AF3D-423A3A01441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8D854-224A-4047-9E48-EA21B182951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AA530-72B7-794B-9E4B-DFC3A8F4574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68646-8BC4-F943-9E4C-942C8566852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43789-F99F-5B40-82CE-51875F9BF5D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D108D-EB66-2441-9252-183E2AAB684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3DF6B-3FF9-6744-BF18-6D3C9014FD6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C0EF4-EDD8-4543-AF62-12ED68118A3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1E0F1-7593-3941-AD8C-ADC9ECE5811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D23FF-D9E3-2C4A-8244-6ECAA0E9C29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7AA8B-A448-1D4D-AD7C-1E6EC7D0B93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00D8-78EA-8F4F-9233-4B1C8960A7E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67D68-4870-F446-B073-6880D73D6ED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77C60-A72C-EB45-8AE8-20F3C892553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C9886-D726-8949-9D80-9AA8F1737AA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FCC88-2E4F-E448-8D9E-A04E7D38C9C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22381-B622-8540-A91F-C660ED3168A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99C9E-52C1-3347-9D2D-148BC7E6F4B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42F0D-C695-CA43-99BE-0BF6493B404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EA881-C408-1D45-9322-A2A535E77E6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398AC-F653-2449-807E-DB1F75987D5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404F8-2E27-FA4C-BE61-11C7C07E950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F61BF-E121-034E-8E24-F0E5F7AB3F4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DE986-F2CF-1C4B-9EAC-C0E4F9065FB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8F886-5D24-1049-95A9-8CB62E08A5B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A9E92-8131-D243-86D4-DA1A90F7DEC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46E76-4AB5-314E-9786-83A6D972FCD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9F0C7-33E6-034B-B09A-37750E4E144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3B95C-7EEC-F547-879C-57184A769D3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950C3-DBAA-D346-8721-1B208CFF5C7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D7C83-87D2-9E47-9148-0DB0A724AE1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010FA-DB24-3D43-89A2-27C4B463747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D96D3-9120-7248-A290-B4042FB8C40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01862-31AC-9A4D-8237-6EF1EAA5866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E3C71-9172-924F-813F-572ED057813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A5B44-7E46-B241-A7C9-669CD0B84FB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80D4E-1667-B544-B436-C4B3EAEEE84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8A415-0A40-8541-B571-346FE818824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F8E02-9566-6446-8470-6CC3D7BEED8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53820-F828-5844-8EC6-4C71D2505E4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E4A4E-B23A-7F43-93DD-6D0F6D6B390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8C23A-61FA-E642-B822-FD537C6C45B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2CC2C-79E4-E44C-A154-6F923643A0E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243E8-FCAE-0C4D-A58F-7FD50CB3D97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05A05-28E5-1F4F-A1EA-072E871DF36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B6689-4E3C-5B42-80E3-2AF363DF980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8B779-B2DE-F34C-9F35-60EEF1CAD93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80729-749D-534A-948D-07CDA2ED52B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4FD19-8184-C84A-86CB-25C8640070B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2CEBC-7180-BD4B-9570-603816CD231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53460-2008-3743-A843-0FEBAD2B473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2695C-CA35-3D43-9DB6-E635746F896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E81AA-1C0F-504B-8479-D6914FF0488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C1CC0-31B0-B240-84CF-0812761EE9A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C569A-4DA3-B54C-8A3B-14EB0177BA0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645B6-3B39-6D42-B47D-7C49FFD2C2B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2E78F-DEC6-954D-8AD3-989063FC66E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E67FE-9954-A541-9AA2-CFCC8ED1A7B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4DBFB-BD72-F14C-B506-3B416A21659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8AF3C-1CE5-5644-B2F9-A9CF7691968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1420E-D49A-574F-B9E9-41141FCF0B7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9CC09-0549-7344-BEC7-8E2C627A70F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BDE2F-2C1D-7143-91C1-20F082A16B8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26A25-7214-874B-9B18-97A10EDC936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67DFA-C8E1-724A-8DD6-4698D62C0EE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CB24F-DA80-9E40-ACAE-939F7FB3267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2A8AE-1FE0-E144-9DE3-E09CB67AE15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14690-7622-7041-A450-25A626A5165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8F7CE-E753-DF40-8BCD-79079229BBB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E4D86-68F8-C540-AB61-155D904DC2F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F0C3F-E7F9-BF42-8CB2-CCB3EEE831E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52DB1-17A6-8E47-8732-F93573B3F22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462DB-D860-F841-BD21-9C7814DCB60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E5FCB-CD4D-1242-8EAD-5F68D89B2FC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B83AA-88CC-0346-BEF5-7713FE4FEE4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C5DB4-1675-F440-9E16-EF8C30C6C21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DE750-5404-CE4F-8235-D17D90836C7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8F8C6-A6BA-DB45-BE63-85FFF6CFEBB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7F831-2CDC-7C47-9109-FCF05B02D13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1A822-EAF4-5341-BF6B-012C4C8C53E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20440-35BA-5C49-AF51-EFBB129B756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85727-2CB7-9846-BCC0-017EA6CAF2E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063A0-4DB3-E145-929A-734F46B13C5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9E933-0D63-A944-A611-F2C03A7D1B3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01AFC-BC35-784C-8D12-B86C213E28C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50CB9-C397-9A47-BFF0-C72439586FE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004B8-1C6A-D440-890D-7C437F28C83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5A6E3-CFF8-0749-88BE-59941115359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041A3-7665-E24B-9944-FE292C97F69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34DE8-258B-464A-B12B-5CEC7FA883C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C967C-6CE2-6F45-ADEE-BC52F09FA56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0E282-4C0D-BF4E-8286-9D55EE84EB3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64892-23A6-E244-9DBF-7741434F853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ECE44-3124-6643-92C7-BA7AC9F37CA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DB96D-8F35-4948-AE80-AA40CF9D60E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7A005-942E-D246-8CA6-56E5B900805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D773E-CE91-FA4E-83BC-FD9448FFE72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21E3B-D9C8-2545-9760-52C076B181C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B820C-3B03-3046-AF44-B1D91E31955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83FD7-B8A0-9040-B3F1-9D381CE1CDF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8A5B-B741-B34A-A0E5-E89D0F11113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91BF0-281C-C942-8DC8-ABD57285526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9E029-129D-B041-A02C-B82DCD68D39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FBC48-BFF8-734F-8729-775DCA8BF84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D1FA2-032F-914C-9193-E3414FF5AD7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9FC17-560A-AB4B-AE9D-51E3CE03753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4491F-8F98-0140-A7A0-4FD7112F09E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65E68-60CB-0547-9BFD-6390B59D6C1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E2F05-8D5D-5C42-8F43-65EAEEF15C7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1D760-64A3-EE43-B7EC-B29CD9B9BA3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49955-B570-0E4E-98B9-4182CF7DDBB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48C01-83F8-594D-9C1C-74205C71C9D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F22D9-7953-0C4C-93EA-DDE0B3EB808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F35E-E2DA-2C4E-8189-67808AC56E2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79C7D-5A1B-4C46-AD25-7EC3A4A9426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5F856-7DDF-3F49-8D68-75A4B39D4BF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438B2-26E3-7241-9AF2-C9600329A26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E0E59-F711-4B45-8002-292CEBF8C2D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36B53-21BA-624F-8222-97B5B8ADB3B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A8B9E-40E7-8A4F-B7F1-6ACAE6C5A1A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5" Type="http://schemas.openxmlformats.org/officeDocument/2006/relationships/theme" Target="../theme/theme10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2.xml"/><Relationship Id="rId14" Type="http://schemas.openxmlformats.org/officeDocument/2006/relationships/theme" Target="../theme/theme11.xml"/><Relationship Id="rId13" Type="http://schemas.openxmlformats.org/officeDocument/2006/relationships/image" Target="../media/image2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1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3.xml"/><Relationship Id="rId15" Type="http://schemas.openxmlformats.org/officeDocument/2006/relationships/theme" Target="../theme/theme12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22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1.xml"/><Relationship Id="rId8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4.xml"/><Relationship Id="rId14" Type="http://schemas.openxmlformats.org/officeDocument/2006/relationships/theme" Target="../theme/theme13.xml"/><Relationship Id="rId13" Type="http://schemas.openxmlformats.org/officeDocument/2006/relationships/image" Target="../media/image2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33.xml"/></Relationships>
</file>

<file path=ppt/slideMasters/_rels/slideMaster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2.xml"/><Relationship Id="rId8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45.xml"/><Relationship Id="rId15" Type="http://schemas.openxmlformats.org/officeDocument/2006/relationships/theme" Target="../theme/theme14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44.xml"/></Relationships>
</file>

<file path=ppt/slideMasters/_rels/slideMaster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3.xml"/><Relationship Id="rId8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6.xml"/><Relationship Id="rId14" Type="http://schemas.openxmlformats.org/officeDocument/2006/relationships/theme" Target="../theme/theme15.xml"/><Relationship Id="rId13" Type="http://schemas.openxmlformats.org/officeDocument/2006/relationships/image" Target="../media/image2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55.xml"/></Relationships>
</file>

<file path=ppt/slideMasters/_rels/slideMaster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4.xml"/><Relationship Id="rId8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67.xml"/><Relationship Id="rId13" Type="http://schemas.openxmlformats.org/officeDocument/2006/relationships/theme" Target="../theme/theme16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66.xml"/></Relationships>
</file>

<file path=ppt/slideMasters/_rels/slideMaster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5.xml"/><Relationship Id="rId8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78.xml"/><Relationship Id="rId13" Type="http://schemas.openxmlformats.org/officeDocument/2006/relationships/theme" Target="../theme/theme17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77.xml"/></Relationships>
</file>

<file path=ppt/slideMasters/_rels/slideMaster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6.xml"/><Relationship Id="rId8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9.xml"/><Relationship Id="rId13" Type="http://schemas.openxmlformats.org/officeDocument/2006/relationships/theme" Target="../theme/theme18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88.xml"/></Relationships>
</file>

<file path=ppt/slideMasters/_rels/slideMaster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7.xml"/><Relationship Id="rId8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202.xml"/><Relationship Id="rId3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200.xml"/><Relationship Id="rId13" Type="http://schemas.openxmlformats.org/officeDocument/2006/relationships/theme" Target="../theme/theme19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199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8.xml"/><Relationship Id="rId8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211.xml"/><Relationship Id="rId13" Type="http://schemas.openxmlformats.org/officeDocument/2006/relationships/theme" Target="../theme/theme20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0.xml"/></Relationships>
</file>

<file path=ppt/slideMasters/_rels/slideMaster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9.xml"/><Relationship Id="rId8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27.xml"/><Relationship Id="rId6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23.xml"/><Relationship Id="rId2" Type="http://schemas.openxmlformats.org/officeDocument/2006/relationships/slideLayout" Target="../slideLayouts/slideLayout222.xml"/><Relationship Id="rId13" Type="http://schemas.openxmlformats.org/officeDocument/2006/relationships/theme" Target="../theme/theme2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31.xml"/><Relationship Id="rId10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1.xml"/></Relationships>
</file>

<file path=ppt/slideMasters/_rels/slideMaster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0.xml"/><Relationship Id="rId8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38.xml"/><Relationship Id="rId6" Type="http://schemas.openxmlformats.org/officeDocument/2006/relationships/slideLayout" Target="../slideLayouts/slideLayout237.xml"/><Relationship Id="rId5" Type="http://schemas.openxmlformats.org/officeDocument/2006/relationships/slideLayout" Target="../slideLayouts/slideLayout236.xml"/><Relationship Id="rId4" Type="http://schemas.openxmlformats.org/officeDocument/2006/relationships/slideLayout" Target="../slideLayouts/slideLayout235.xml"/><Relationship Id="rId3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33.xml"/><Relationship Id="rId13" Type="http://schemas.openxmlformats.org/officeDocument/2006/relationships/theme" Target="../theme/theme2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42.xml"/><Relationship Id="rId10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32.xml"/></Relationships>
</file>

<file path=ppt/slideMasters/_rels/slideMaster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1.xml"/><Relationship Id="rId8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48.xml"/><Relationship Id="rId5" Type="http://schemas.openxmlformats.org/officeDocument/2006/relationships/slideLayout" Target="../slideLayouts/slideLayout247.xml"/><Relationship Id="rId4" Type="http://schemas.openxmlformats.org/officeDocument/2006/relationships/slideLayout" Target="../slideLayouts/slideLayout246.xml"/><Relationship Id="rId3" Type="http://schemas.openxmlformats.org/officeDocument/2006/relationships/slideLayout" Target="../slideLayouts/slideLayout245.xml"/><Relationship Id="rId2" Type="http://schemas.openxmlformats.org/officeDocument/2006/relationships/slideLayout" Target="../slideLayouts/slideLayout244.xml"/><Relationship Id="rId13" Type="http://schemas.openxmlformats.org/officeDocument/2006/relationships/theme" Target="../theme/theme2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53.xml"/><Relationship Id="rId10" Type="http://schemas.openxmlformats.org/officeDocument/2006/relationships/slideLayout" Target="../slideLayouts/slideLayout252.xml"/><Relationship Id="rId1" Type="http://schemas.openxmlformats.org/officeDocument/2006/relationships/slideLayout" Target="../slideLayouts/slideLayout243.xml"/></Relationships>
</file>

<file path=ppt/slideMasters/_rels/slideMaster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2.xml"/><Relationship Id="rId8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59.xml"/><Relationship Id="rId5" Type="http://schemas.openxmlformats.org/officeDocument/2006/relationships/slideLayout" Target="../slideLayouts/slideLayout258.xml"/><Relationship Id="rId4" Type="http://schemas.openxmlformats.org/officeDocument/2006/relationships/slideLayout" Target="../slideLayouts/slideLayout257.xml"/><Relationship Id="rId3" Type="http://schemas.openxmlformats.org/officeDocument/2006/relationships/slideLayout" Target="../slideLayouts/slideLayout256.xml"/><Relationship Id="rId2" Type="http://schemas.openxmlformats.org/officeDocument/2006/relationships/slideLayout" Target="../slideLayouts/slideLayout255.xml"/><Relationship Id="rId13" Type="http://schemas.openxmlformats.org/officeDocument/2006/relationships/theme" Target="../theme/theme24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64.xml"/><Relationship Id="rId10" Type="http://schemas.openxmlformats.org/officeDocument/2006/relationships/slideLayout" Target="../slideLayouts/slideLayout263.xml"/><Relationship Id="rId1" Type="http://schemas.openxmlformats.org/officeDocument/2006/relationships/slideLayout" Target="../slideLayouts/slideLayout254.xml"/></Relationships>
</file>

<file path=ppt/slideMasters/_rels/slideMaster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3.xml"/><Relationship Id="rId8" Type="http://schemas.openxmlformats.org/officeDocument/2006/relationships/slideLayout" Target="../slideLayouts/slideLayout272.xml"/><Relationship Id="rId7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0.xml"/><Relationship Id="rId5" Type="http://schemas.openxmlformats.org/officeDocument/2006/relationships/slideLayout" Target="../slideLayouts/slideLayout269.xml"/><Relationship Id="rId4" Type="http://schemas.openxmlformats.org/officeDocument/2006/relationships/slideLayout" Target="../slideLayouts/slideLayout268.xml"/><Relationship Id="rId3" Type="http://schemas.openxmlformats.org/officeDocument/2006/relationships/slideLayout" Target="../slideLayouts/slideLayout267.xml"/><Relationship Id="rId2" Type="http://schemas.openxmlformats.org/officeDocument/2006/relationships/slideLayout" Target="../slideLayouts/slideLayout266.xml"/><Relationship Id="rId13" Type="http://schemas.openxmlformats.org/officeDocument/2006/relationships/theme" Target="../theme/theme25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75.xml"/><Relationship Id="rId10" Type="http://schemas.openxmlformats.org/officeDocument/2006/relationships/slideLayout" Target="../slideLayouts/slideLayout274.xml"/><Relationship Id="rId1" Type="http://schemas.openxmlformats.org/officeDocument/2006/relationships/slideLayout" Target="../slideLayouts/slideLayout265.xml"/></Relationships>
</file>

<file path=ppt/slideMasters/_rels/slideMaster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4.xml"/><Relationship Id="rId8" Type="http://schemas.openxmlformats.org/officeDocument/2006/relationships/slideLayout" Target="../slideLayouts/slideLayout283.xml"/><Relationship Id="rId7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1.xml"/><Relationship Id="rId5" Type="http://schemas.openxmlformats.org/officeDocument/2006/relationships/slideLayout" Target="../slideLayouts/slideLayout280.xml"/><Relationship Id="rId4" Type="http://schemas.openxmlformats.org/officeDocument/2006/relationships/slideLayout" Target="../slideLayouts/slideLayout279.xml"/><Relationship Id="rId3" Type="http://schemas.openxmlformats.org/officeDocument/2006/relationships/slideLayout" Target="../slideLayouts/slideLayout278.xml"/><Relationship Id="rId2" Type="http://schemas.openxmlformats.org/officeDocument/2006/relationships/slideLayout" Target="../slideLayouts/slideLayout277.xml"/><Relationship Id="rId13" Type="http://schemas.openxmlformats.org/officeDocument/2006/relationships/theme" Target="../theme/theme26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86.xml"/><Relationship Id="rId10" Type="http://schemas.openxmlformats.org/officeDocument/2006/relationships/slideLayout" Target="../slideLayouts/slideLayout285.xml"/><Relationship Id="rId1" Type="http://schemas.openxmlformats.org/officeDocument/2006/relationships/slideLayout" Target="../slideLayouts/slideLayout276.xml"/></Relationships>
</file>

<file path=ppt/slideMasters/_rels/slideMaster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5.xml"/><Relationship Id="rId8" Type="http://schemas.openxmlformats.org/officeDocument/2006/relationships/slideLayout" Target="../slideLayouts/slideLayout294.xml"/><Relationship Id="rId7" Type="http://schemas.openxmlformats.org/officeDocument/2006/relationships/slideLayout" Target="../slideLayouts/slideLayout293.xml"/><Relationship Id="rId6" Type="http://schemas.openxmlformats.org/officeDocument/2006/relationships/slideLayout" Target="../slideLayouts/slideLayout292.xml"/><Relationship Id="rId5" Type="http://schemas.openxmlformats.org/officeDocument/2006/relationships/slideLayout" Target="../slideLayouts/slideLayout291.xml"/><Relationship Id="rId4" Type="http://schemas.openxmlformats.org/officeDocument/2006/relationships/slideLayout" Target="../slideLayouts/slideLayout290.xml"/><Relationship Id="rId3" Type="http://schemas.openxmlformats.org/officeDocument/2006/relationships/slideLayout" Target="../slideLayouts/slideLayout289.xml"/><Relationship Id="rId2" Type="http://schemas.openxmlformats.org/officeDocument/2006/relationships/slideLayout" Target="../slideLayouts/slideLayout288.xml"/><Relationship Id="rId13" Type="http://schemas.openxmlformats.org/officeDocument/2006/relationships/theme" Target="../theme/theme27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97.xml"/><Relationship Id="rId10" Type="http://schemas.openxmlformats.org/officeDocument/2006/relationships/slideLayout" Target="../slideLayouts/slideLayout296.xml"/><Relationship Id="rId1" Type="http://schemas.openxmlformats.org/officeDocument/2006/relationships/slideLayout" Target="../slideLayouts/slideLayout287.xml"/></Relationships>
</file>

<file path=ppt/slideMasters/_rels/slideMaster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6.xml"/><Relationship Id="rId8" Type="http://schemas.openxmlformats.org/officeDocument/2006/relationships/slideLayout" Target="../slideLayouts/slideLayout305.xml"/><Relationship Id="rId7" Type="http://schemas.openxmlformats.org/officeDocument/2006/relationships/slideLayout" Target="../slideLayouts/slideLayout304.xml"/><Relationship Id="rId6" Type="http://schemas.openxmlformats.org/officeDocument/2006/relationships/slideLayout" Target="../slideLayouts/slideLayout303.xml"/><Relationship Id="rId5" Type="http://schemas.openxmlformats.org/officeDocument/2006/relationships/slideLayout" Target="../slideLayouts/slideLayout302.xml"/><Relationship Id="rId4" Type="http://schemas.openxmlformats.org/officeDocument/2006/relationships/slideLayout" Target="../slideLayouts/slideLayout301.xml"/><Relationship Id="rId3" Type="http://schemas.openxmlformats.org/officeDocument/2006/relationships/slideLayout" Target="../slideLayouts/slideLayout300.xml"/><Relationship Id="rId2" Type="http://schemas.openxmlformats.org/officeDocument/2006/relationships/slideLayout" Target="../slideLayouts/slideLayout299.xml"/><Relationship Id="rId15" Type="http://schemas.openxmlformats.org/officeDocument/2006/relationships/theme" Target="../theme/theme28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08.xml"/><Relationship Id="rId10" Type="http://schemas.openxmlformats.org/officeDocument/2006/relationships/slideLayout" Target="../slideLayouts/slideLayout307.xml"/><Relationship Id="rId1" Type="http://schemas.openxmlformats.org/officeDocument/2006/relationships/slideLayout" Target="../slideLayouts/slideLayout298.xml"/></Relationships>
</file>

<file path=ppt/slideMasters/_rels/slideMaster2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7.xml"/><Relationship Id="rId8" Type="http://schemas.openxmlformats.org/officeDocument/2006/relationships/slideLayout" Target="../slideLayouts/slideLayout316.xml"/><Relationship Id="rId7" Type="http://schemas.openxmlformats.org/officeDocument/2006/relationships/slideLayout" Target="../slideLayouts/slideLayout315.xml"/><Relationship Id="rId6" Type="http://schemas.openxmlformats.org/officeDocument/2006/relationships/slideLayout" Target="../slideLayouts/slideLayout314.xml"/><Relationship Id="rId5" Type="http://schemas.openxmlformats.org/officeDocument/2006/relationships/slideLayout" Target="../slideLayouts/slideLayout313.xml"/><Relationship Id="rId4" Type="http://schemas.openxmlformats.org/officeDocument/2006/relationships/slideLayout" Target="../slideLayouts/slideLayout312.xml"/><Relationship Id="rId3" Type="http://schemas.openxmlformats.org/officeDocument/2006/relationships/slideLayout" Target="../slideLayouts/slideLayout311.xml"/><Relationship Id="rId2" Type="http://schemas.openxmlformats.org/officeDocument/2006/relationships/slideLayout" Target="../slideLayouts/slideLayout310.xml"/><Relationship Id="rId15" Type="http://schemas.openxmlformats.org/officeDocument/2006/relationships/theme" Target="../theme/theme29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19.xml"/><Relationship Id="rId10" Type="http://schemas.openxmlformats.org/officeDocument/2006/relationships/slideLayout" Target="../slideLayouts/slideLayout318.xml"/><Relationship Id="rId1" Type="http://schemas.openxmlformats.org/officeDocument/2006/relationships/slideLayout" Target="../slideLayouts/slideLayout30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3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8.xml"/><Relationship Id="rId8" Type="http://schemas.openxmlformats.org/officeDocument/2006/relationships/slideLayout" Target="../slideLayouts/slideLayout327.xml"/><Relationship Id="rId7" Type="http://schemas.openxmlformats.org/officeDocument/2006/relationships/slideLayout" Target="../slideLayouts/slideLayout326.xml"/><Relationship Id="rId6" Type="http://schemas.openxmlformats.org/officeDocument/2006/relationships/slideLayout" Target="../slideLayouts/slideLayout325.xml"/><Relationship Id="rId5" Type="http://schemas.openxmlformats.org/officeDocument/2006/relationships/slideLayout" Target="../slideLayouts/slideLayout324.xml"/><Relationship Id="rId4" Type="http://schemas.openxmlformats.org/officeDocument/2006/relationships/slideLayout" Target="../slideLayouts/slideLayout323.xml"/><Relationship Id="rId3" Type="http://schemas.openxmlformats.org/officeDocument/2006/relationships/slideLayout" Target="../slideLayouts/slideLayout322.xml"/><Relationship Id="rId2" Type="http://schemas.openxmlformats.org/officeDocument/2006/relationships/slideLayout" Target="../slideLayouts/slideLayout321.xml"/><Relationship Id="rId15" Type="http://schemas.openxmlformats.org/officeDocument/2006/relationships/theme" Target="../theme/theme30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30.xml"/><Relationship Id="rId10" Type="http://schemas.openxmlformats.org/officeDocument/2006/relationships/slideLayout" Target="../slideLayouts/slideLayout329.xml"/><Relationship Id="rId1" Type="http://schemas.openxmlformats.org/officeDocument/2006/relationships/slideLayout" Target="../slideLayouts/slideLayout320.xml"/></Relationships>
</file>

<file path=ppt/slideMasters/_rels/slideMaster3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9.xml"/><Relationship Id="rId8" Type="http://schemas.openxmlformats.org/officeDocument/2006/relationships/slideLayout" Target="../slideLayouts/slideLayout338.xml"/><Relationship Id="rId7" Type="http://schemas.openxmlformats.org/officeDocument/2006/relationships/slideLayout" Target="../slideLayouts/slideLayout337.xml"/><Relationship Id="rId6" Type="http://schemas.openxmlformats.org/officeDocument/2006/relationships/slideLayout" Target="../slideLayouts/slideLayout336.xml"/><Relationship Id="rId5" Type="http://schemas.openxmlformats.org/officeDocument/2006/relationships/slideLayout" Target="../slideLayouts/slideLayout335.xml"/><Relationship Id="rId4" Type="http://schemas.openxmlformats.org/officeDocument/2006/relationships/slideLayout" Target="../slideLayouts/slideLayout334.xml"/><Relationship Id="rId3" Type="http://schemas.openxmlformats.org/officeDocument/2006/relationships/slideLayout" Target="../slideLayouts/slideLayout333.xml"/><Relationship Id="rId2" Type="http://schemas.openxmlformats.org/officeDocument/2006/relationships/slideLayout" Target="../slideLayouts/slideLayout332.xml"/><Relationship Id="rId15" Type="http://schemas.openxmlformats.org/officeDocument/2006/relationships/theme" Target="../theme/theme31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41.xml"/><Relationship Id="rId10" Type="http://schemas.openxmlformats.org/officeDocument/2006/relationships/slideLayout" Target="../slideLayouts/slideLayout340.xml"/><Relationship Id="rId1" Type="http://schemas.openxmlformats.org/officeDocument/2006/relationships/slideLayout" Target="../slideLayouts/slideLayout331.xml"/></Relationships>
</file>

<file path=ppt/slideMasters/_rels/slideMaster3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0.xml"/><Relationship Id="rId8" Type="http://schemas.openxmlformats.org/officeDocument/2006/relationships/slideLayout" Target="../slideLayouts/slideLayout349.xml"/><Relationship Id="rId7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346.xml"/><Relationship Id="rId4" Type="http://schemas.openxmlformats.org/officeDocument/2006/relationships/slideLayout" Target="../slideLayouts/slideLayout345.xml"/><Relationship Id="rId3" Type="http://schemas.openxmlformats.org/officeDocument/2006/relationships/slideLayout" Target="../slideLayouts/slideLayout344.xml"/><Relationship Id="rId2" Type="http://schemas.openxmlformats.org/officeDocument/2006/relationships/slideLayout" Target="../slideLayouts/slideLayout343.xml"/><Relationship Id="rId15" Type="http://schemas.openxmlformats.org/officeDocument/2006/relationships/theme" Target="../theme/theme32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52.xml"/><Relationship Id="rId10" Type="http://schemas.openxmlformats.org/officeDocument/2006/relationships/slideLayout" Target="../slideLayouts/slideLayout351.xml"/><Relationship Id="rId1" Type="http://schemas.openxmlformats.org/officeDocument/2006/relationships/slideLayout" Target="../slideLayouts/slideLayout342.xml"/></Relationships>
</file>

<file path=ppt/slideMasters/_rels/slideMaster3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1.xml"/><Relationship Id="rId8" Type="http://schemas.openxmlformats.org/officeDocument/2006/relationships/slideLayout" Target="../slideLayouts/slideLayout360.xml"/><Relationship Id="rId7" Type="http://schemas.openxmlformats.org/officeDocument/2006/relationships/slideLayout" Target="../slideLayouts/slideLayout359.xml"/><Relationship Id="rId6" Type="http://schemas.openxmlformats.org/officeDocument/2006/relationships/slideLayout" Target="../slideLayouts/slideLayout358.xml"/><Relationship Id="rId5" Type="http://schemas.openxmlformats.org/officeDocument/2006/relationships/slideLayout" Target="../slideLayouts/slideLayout357.xml"/><Relationship Id="rId4" Type="http://schemas.openxmlformats.org/officeDocument/2006/relationships/slideLayout" Target="../slideLayouts/slideLayout356.xml"/><Relationship Id="rId3" Type="http://schemas.openxmlformats.org/officeDocument/2006/relationships/slideLayout" Target="../slideLayouts/slideLayout355.xml"/><Relationship Id="rId2" Type="http://schemas.openxmlformats.org/officeDocument/2006/relationships/slideLayout" Target="../slideLayouts/slideLayout354.xml"/><Relationship Id="rId15" Type="http://schemas.openxmlformats.org/officeDocument/2006/relationships/theme" Target="../theme/theme33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63.xml"/><Relationship Id="rId10" Type="http://schemas.openxmlformats.org/officeDocument/2006/relationships/slideLayout" Target="../slideLayouts/slideLayout362.xml"/><Relationship Id="rId1" Type="http://schemas.openxmlformats.org/officeDocument/2006/relationships/slideLayout" Target="../slideLayouts/slideLayout353.xml"/></Relationships>
</file>

<file path=ppt/slideMasters/_rels/slideMaster3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2.xml"/><Relationship Id="rId8" Type="http://schemas.openxmlformats.org/officeDocument/2006/relationships/slideLayout" Target="../slideLayouts/slideLayout371.xml"/><Relationship Id="rId7" Type="http://schemas.openxmlformats.org/officeDocument/2006/relationships/slideLayout" Target="../slideLayouts/slideLayout370.xml"/><Relationship Id="rId6" Type="http://schemas.openxmlformats.org/officeDocument/2006/relationships/slideLayout" Target="../slideLayouts/slideLayout369.xml"/><Relationship Id="rId5" Type="http://schemas.openxmlformats.org/officeDocument/2006/relationships/slideLayout" Target="../slideLayouts/slideLayout368.xml"/><Relationship Id="rId4" Type="http://schemas.openxmlformats.org/officeDocument/2006/relationships/slideLayout" Target="../slideLayouts/slideLayout367.xml"/><Relationship Id="rId3" Type="http://schemas.openxmlformats.org/officeDocument/2006/relationships/slideLayout" Target="../slideLayouts/slideLayout366.xml"/><Relationship Id="rId2" Type="http://schemas.openxmlformats.org/officeDocument/2006/relationships/slideLayout" Target="../slideLayouts/slideLayout365.xml"/><Relationship Id="rId15" Type="http://schemas.openxmlformats.org/officeDocument/2006/relationships/theme" Target="../theme/theme34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74.xml"/><Relationship Id="rId10" Type="http://schemas.openxmlformats.org/officeDocument/2006/relationships/slideLayout" Target="../slideLayouts/slideLayout373.xml"/><Relationship Id="rId1" Type="http://schemas.openxmlformats.org/officeDocument/2006/relationships/slideLayout" Target="../slideLayouts/slideLayout364.xml"/></Relationships>
</file>

<file path=ppt/slideMasters/_rels/slideMaster3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3.xml"/><Relationship Id="rId8" Type="http://schemas.openxmlformats.org/officeDocument/2006/relationships/slideLayout" Target="../slideLayouts/slideLayout382.xml"/><Relationship Id="rId7" Type="http://schemas.openxmlformats.org/officeDocument/2006/relationships/slideLayout" Target="../slideLayouts/slideLayout381.xml"/><Relationship Id="rId6" Type="http://schemas.openxmlformats.org/officeDocument/2006/relationships/slideLayout" Target="../slideLayouts/slideLayout380.xml"/><Relationship Id="rId5" Type="http://schemas.openxmlformats.org/officeDocument/2006/relationships/slideLayout" Target="../slideLayouts/slideLayout379.xml"/><Relationship Id="rId4" Type="http://schemas.openxmlformats.org/officeDocument/2006/relationships/slideLayout" Target="../slideLayouts/slideLayout378.xml"/><Relationship Id="rId3" Type="http://schemas.openxmlformats.org/officeDocument/2006/relationships/slideLayout" Target="../slideLayouts/slideLayout377.xml"/><Relationship Id="rId2" Type="http://schemas.openxmlformats.org/officeDocument/2006/relationships/slideLayout" Target="../slideLayouts/slideLayout376.xml"/><Relationship Id="rId15" Type="http://schemas.openxmlformats.org/officeDocument/2006/relationships/theme" Target="../theme/theme35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85.xml"/><Relationship Id="rId10" Type="http://schemas.openxmlformats.org/officeDocument/2006/relationships/slideLayout" Target="../slideLayouts/slideLayout384.xml"/><Relationship Id="rId1" Type="http://schemas.openxmlformats.org/officeDocument/2006/relationships/slideLayout" Target="../slideLayouts/slideLayout375.xml"/></Relationships>
</file>

<file path=ppt/slideMasters/_rels/slideMaster3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4.xml"/><Relationship Id="rId8" Type="http://schemas.openxmlformats.org/officeDocument/2006/relationships/slideLayout" Target="../slideLayouts/slideLayout393.xml"/><Relationship Id="rId7" Type="http://schemas.openxmlformats.org/officeDocument/2006/relationships/slideLayout" Target="../slideLayouts/slideLayout392.xml"/><Relationship Id="rId6" Type="http://schemas.openxmlformats.org/officeDocument/2006/relationships/slideLayout" Target="../slideLayouts/slideLayout391.xml"/><Relationship Id="rId5" Type="http://schemas.openxmlformats.org/officeDocument/2006/relationships/slideLayout" Target="../slideLayouts/slideLayout390.xml"/><Relationship Id="rId4" Type="http://schemas.openxmlformats.org/officeDocument/2006/relationships/slideLayout" Target="../slideLayouts/slideLayout389.xml"/><Relationship Id="rId3" Type="http://schemas.openxmlformats.org/officeDocument/2006/relationships/slideLayout" Target="../slideLayouts/slideLayout388.xml"/><Relationship Id="rId2" Type="http://schemas.openxmlformats.org/officeDocument/2006/relationships/slideLayout" Target="../slideLayouts/slideLayout387.xml"/><Relationship Id="rId15" Type="http://schemas.openxmlformats.org/officeDocument/2006/relationships/theme" Target="../theme/theme36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96.xml"/><Relationship Id="rId10" Type="http://schemas.openxmlformats.org/officeDocument/2006/relationships/slideLayout" Target="../slideLayouts/slideLayout395.xml"/><Relationship Id="rId1" Type="http://schemas.openxmlformats.org/officeDocument/2006/relationships/slideLayout" Target="../slideLayouts/slideLayout386.xml"/></Relationships>
</file>

<file path=ppt/slideMasters/_rels/slideMaster3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05.xml"/><Relationship Id="rId8" Type="http://schemas.openxmlformats.org/officeDocument/2006/relationships/slideLayout" Target="../slideLayouts/slideLayout404.xml"/><Relationship Id="rId7" Type="http://schemas.openxmlformats.org/officeDocument/2006/relationships/slideLayout" Target="../slideLayouts/slideLayout403.xml"/><Relationship Id="rId6" Type="http://schemas.openxmlformats.org/officeDocument/2006/relationships/slideLayout" Target="../slideLayouts/slideLayout402.xml"/><Relationship Id="rId5" Type="http://schemas.openxmlformats.org/officeDocument/2006/relationships/slideLayout" Target="../slideLayouts/slideLayout401.xml"/><Relationship Id="rId4" Type="http://schemas.openxmlformats.org/officeDocument/2006/relationships/slideLayout" Target="../slideLayouts/slideLayout400.xml"/><Relationship Id="rId3" Type="http://schemas.openxmlformats.org/officeDocument/2006/relationships/slideLayout" Target="../slideLayouts/slideLayout399.xml"/><Relationship Id="rId2" Type="http://schemas.openxmlformats.org/officeDocument/2006/relationships/slideLayout" Target="../slideLayouts/slideLayout398.xml"/><Relationship Id="rId15" Type="http://schemas.openxmlformats.org/officeDocument/2006/relationships/theme" Target="../theme/theme37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07.xml"/><Relationship Id="rId10" Type="http://schemas.openxmlformats.org/officeDocument/2006/relationships/slideLayout" Target="../slideLayouts/slideLayout406.xml"/><Relationship Id="rId1" Type="http://schemas.openxmlformats.org/officeDocument/2006/relationships/slideLayout" Target="../slideLayouts/slideLayout397.xml"/></Relationships>
</file>

<file path=ppt/slideMasters/_rels/slideMaster3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16.xml"/><Relationship Id="rId8" Type="http://schemas.openxmlformats.org/officeDocument/2006/relationships/slideLayout" Target="../slideLayouts/slideLayout415.xml"/><Relationship Id="rId7" Type="http://schemas.openxmlformats.org/officeDocument/2006/relationships/slideLayout" Target="../slideLayouts/slideLayout414.xml"/><Relationship Id="rId6" Type="http://schemas.openxmlformats.org/officeDocument/2006/relationships/slideLayout" Target="../slideLayouts/slideLayout413.xml"/><Relationship Id="rId5" Type="http://schemas.openxmlformats.org/officeDocument/2006/relationships/slideLayout" Target="../slideLayouts/slideLayout412.xml"/><Relationship Id="rId4" Type="http://schemas.openxmlformats.org/officeDocument/2006/relationships/slideLayout" Target="../slideLayouts/slideLayout411.xml"/><Relationship Id="rId3" Type="http://schemas.openxmlformats.org/officeDocument/2006/relationships/slideLayout" Target="../slideLayouts/slideLayout410.xml"/><Relationship Id="rId2" Type="http://schemas.openxmlformats.org/officeDocument/2006/relationships/slideLayout" Target="../slideLayouts/slideLayout409.xml"/><Relationship Id="rId15" Type="http://schemas.openxmlformats.org/officeDocument/2006/relationships/theme" Target="../theme/theme38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18.xml"/><Relationship Id="rId10" Type="http://schemas.openxmlformats.org/officeDocument/2006/relationships/slideLayout" Target="../slideLayouts/slideLayout417.xml"/><Relationship Id="rId1" Type="http://schemas.openxmlformats.org/officeDocument/2006/relationships/slideLayout" Target="../slideLayouts/slideLayout408.xml"/></Relationships>
</file>

<file path=ppt/slideMasters/_rels/slideMaster3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7.xml"/><Relationship Id="rId8" Type="http://schemas.openxmlformats.org/officeDocument/2006/relationships/slideLayout" Target="../slideLayouts/slideLayout426.xml"/><Relationship Id="rId7" Type="http://schemas.openxmlformats.org/officeDocument/2006/relationships/slideLayout" Target="../slideLayouts/slideLayout425.xml"/><Relationship Id="rId6" Type="http://schemas.openxmlformats.org/officeDocument/2006/relationships/slideLayout" Target="../slideLayouts/slideLayout424.xml"/><Relationship Id="rId5" Type="http://schemas.openxmlformats.org/officeDocument/2006/relationships/slideLayout" Target="../slideLayouts/slideLayout423.xml"/><Relationship Id="rId4" Type="http://schemas.openxmlformats.org/officeDocument/2006/relationships/slideLayout" Target="../slideLayouts/slideLayout422.xml"/><Relationship Id="rId3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20.xml"/><Relationship Id="rId15" Type="http://schemas.openxmlformats.org/officeDocument/2006/relationships/theme" Target="../theme/theme39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29.xml"/><Relationship Id="rId10" Type="http://schemas.openxmlformats.org/officeDocument/2006/relationships/slideLayout" Target="../slideLayouts/slideLayout428.xml"/><Relationship Id="rId1" Type="http://schemas.openxmlformats.org/officeDocument/2006/relationships/slideLayout" Target="../slideLayouts/slideLayout419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5" Type="http://schemas.openxmlformats.org/officeDocument/2006/relationships/theme" Target="../theme/theme4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4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8.xml"/><Relationship Id="rId8" Type="http://schemas.openxmlformats.org/officeDocument/2006/relationships/slideLayout" Target="../slideLayouts/slideLayout437.xml"/><Relationship Id="rId7" Type="http://schemas.openxmlformats.org/officeDocument/2006/relationships/slideLayout" Target="../slideLayouts/slideLayout436.xml"/><Relationship Id="rId6" Type="http://schemas.openxmlformats.org/officeDocument/2006/relationships/slideLayout" Target="../slideLayouts/slideLayout435.xml"/><Relationship Id="rId5" Type="http://schemas.openxmlformats.org/officeDocument/2006/relationships/slideLayout" Target="../slideLayouts/slideLayout434.xml"/><Relationship Id="rId4" Type="http://schemas.openxmlformats.org/officeDocument/2006/relationships/slideLayout" Target="../slideLayouts/slideLayout433.xml"/><Relationship Id="rId3" Type="http://schemas.openxmlformats.org/officeDocument/2006/relationships/slideLayout" Target="../slideLayouts/slideLayout432.xml"/><Relationship Id="rId2" Type="http://schemas.openxmlformats.org/officeDocument/2006/relationships/slideLayout" Target="../slideLayouts/slideLayout431.xml"/><Relationship Id="rId13" Type="http://schemas.openxmlformats.org/officeDocument/2006/relationships/theme" Target="../theme/theme40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40.xml"/><Relationship Id="rId10" Type="http://schemas.openxmlformats.org/officeDocument/2006/relationships/slideLayout" Target="../slideLayouts/slideLayout439.xml"/><Relationship Id="rId1" Type="http://schemas.openxmlformats.org/officeDocument/2006/relationships/slideLayout" Target="../slideLayouts/slideLayout430.xml"/></Relationships>
</file>

<file path=ppt/slideMasters/_rels/slideMaster4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9.xml"/><Relationship Id="rId8" Type="http://schemas.openxmlformats.org/officeDocument/2006/relationships/slideLayout" Target="../slideLayouts/slideLayout448.xml"/><Relationship Id="rId7" Type="http://schemas.openxmlformats.org/officeDocument/2006/relationships/slideLayout" Target="../slideLayouts/slideLayout447.xml"/><Relationship Id="rId6" Type="http://schemas.openxmlformats.org/officeDocument/2006/relationships/slideLayout" Target="../slideLayouts/slideLayout446.xml"/><Relationship Id="rId5" Type="http://schemas.openxmlformats.org/officeDocument/2006/relationships/slideLayout" Target="../slideLayouts/slideLayout445.xml"/><Relationship Id="rId4" Type="http://schemas.openxmlformats.org/officeDocument/2006/relationships/slideLayout" Target="../slideLayouts/slideLayout444.xml"/><Relationship Id="rId3" Type="http://schemas.openxmlformats.org/officeDocument/2006/relationships/slideLayout" Target="../slideLayouts/slideLayout443.xml"/><Relationship Id="rId2" Type="http://schemas.openxmlformats.org/officeDocument/2006/relationships/slideLayout" Target="../slideLayouts/slideLayout442.xml"/><Relationship Id="rId13" Type="http://schemas.openxmlformats.org/officeDocument/2006/relationships/theme" Target="../theme/theme4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51.xml"/><Relationship Id="rId10" Type="http://schemas.openxmlformats.org/officeDocument/2006/relationships/slideLayout" Target="../slideLayouts/slideLayout450.xml"/><Relationship Id="rId1" Type="http://schemas.openxmlformats.org/officeDocument/2006/relationships/slideLayout" Target="../slideLayouts/slideLayout441.xml"/></Relationships>
</file>

<file path=ppt/slideMasters/_rels/slideMaster4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60.xml"/><Relationship Id="rId8" Type="http://schemas.openxmlformats.org/officeDocument/2006/relationships/slideLayout" Target="../slideLayouts/slideLayout459.xml"/><Relationship Id="rId7" Type="http://schemas.openxmlformats.org/officeDocument/2006/relationships/slideLayout" Target="../slideLayouts/slideLayout458.xml"/><Relationship Id="rId6" Type="http://schemas.openxmlformats.org/officeDocument/2006/relationships/slideLayout" Target="../slideLayouts/slideLayout457.xml"/><Relationship Id="rId5" Type="http://schemas.openxmlformats.org/officeDocument/2006/relationships/slideLayout" Target="../slideLayouts/slideLayout456.xml"/><Relationship Id="rId4" Type="http://schemas.openxmlformats.org/officeDocument/2006/relationships/slideLayout" Target="../slideLayouts/slideLayout455.xml"/><Relationship Id="rId3" Type="http://schemas.openxmlformats.org/officeDocument/2006/relationships/slideLayout" Target="../slideLayouts/slideLayout454.xml"/><Relationship Id="rId2" Type="http://schemas.openxmlformats.org/officeDocument/2006/relationships/slideLayout" Target="../slideLayouts/slideLayout453.xml"/><Relationship Id="rId13" Type="http://schemas.openxmlformats.org/officeDocument/2006/relationships/theme" Target="../theme/theme4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62.xml"/><Relationship Id="rId10" Type="http://schemas.openxmlformats.org/officeDocument/2006/relationships/slideLayout" Target="../slideLayouts/slideLayout461.xml"/><Relationship Id="rId1" Type="http://schemas.openxmlformats.org/officeDocument/2006/relationships/slideLayout" Target="../slideLayouts/slideLayout452.xml"/></Relationships>
</file>

<file path=ppt/slideMasters/_rels/slideMaster4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71.xml"/><Relationship Id="rId8" Type="http://schemas.openxmlformats.org/officeDocument/2006/relationships/slideLayout" Target="../slideLayouts/slideLayout470.xml"/><Relationship Id="rId7" Type="http://schemas.openxmlformats.org/officeDocument/2006/relationships/slideLayout" Target="../slideLayouts/slideLayout469.xml"/><Relationship Id="rId6" Type="http://schemas.openxmlformats.org/officeDocument/2006/relationships/slideLayout" Target="../slideLayouts/slideLayout468.xml"/><Relationship Id="rId5" Type="http://schemas.openxmlformats.org/officeDocument/2006/relationships/slideLayout" Target="../slideLayouts/slideLayout467.xml"/><Relationship Id="rId4" Type="http://schemas.openxmlformats.org/officeDocument/2006/relationships/slideLayout" Target="../slideLayouts/slideLayout466.xml"/><Relationship Id="rId3" Type="http://schemas.openxmlformats.org/officeDocument/2006/relationships/slideLayout" Target="../slideLayouts/slideLayout465.xml"/><Relationship Id="rId2" Type="http://schemas.openxmlformats.org/officeDocument/2006/relationships/slideLayout" Target="../slideLayouts/slideLayout464.xml"/><Relationship Id="rId13" Type="http://schemas.openxmlformats.org/officeDocument/2006/relationships/theme" Target="../theme/theme4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73.xml"/><Relationship Id="rId10" Type="http://schemas.openxmlformats.org/officeDocument/2006/relationships/slideLayout" Target="../slideLayouts/slideLayout472.xml"/><Relationship Id="rId1" Type="http://schemas.openxmlformats.org/officeDocument/2006/relationships/slideLayout" Target="../slideLayouts/slideLayout463.xml"/></Relationships>
</file>

<file path=ppt/slideMasters/_rels/slideMaster4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82.xml"/><Relationship Id="rId8" Type="http://schemas.openxmlformats.org/officeDocument/2006/relationships/slideLayout" Target="../slideLayouts/slideLayout481.xml"/><Relationship Id="rId7" Type="http://schemas.openxmlformats.org/officeDocument/2006/relationships/slideLayout" Target="../slideLayouts/slideLayout480.xml"/><Relationship Id="rId6" Type="http://schemas.openxmlformats.org/officeDocument/2006/relationships/slideLayout" Target="../slideLayouts/slideLayout479.xml"/><Relationship Id="rId5" Type="http://schemas.openxmlformats.org/officeDocument/2006/relationships/slideLayout" Target="../slideLayouts/slideLayout478.xml"/><Relationship Id="rId4" Type="http://schemas.openxmlformats.org/officeDocument/2006/relationships/slideLayout" Target="../slideLayouts/slideLayout477.xml"/><Relationship Id="rId3" Type="http://schemas.openxmlformats.org/officeDocument/2006/relationships/slideLayout" Target="../slideLayouts/slideLayout476.xml"/><Relationship Id="rId2" Type="http://schemas.openxmlformats.org/officeDocument/2006/relationships/slideLayout" Target="../slideLayouts/slideLayout475.xml"/><Relationship Id="rId13" Type="http://schemas.openxmlformats.org/officeDocument/2006/relationships/theme" Target="../theme/theme44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84.xml"/><Relationship Id="rId10" Type="http://schemas.openxmlformats.org/officeDocument/2006/relationships/slideLayout" Target="../slideLayouts/slideLayout483.xml"/><Relationship Id="rId1" Type="http://schemas.openxmlformats.org/officeDocument/2006/relationships/slideLayout" Target="../slideLayouts/slideLayout474.xml"/></Relationships>
</file>

<file path=ppt/slideMasters/_rels/slideMaster4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93.xml"/><Relationship Id="rId8" Type="http://schemas.openxmlformats.org/officeDocument/2006/relationships/slideLayout" Target="../slideLayouts/slideLayout492.xml"/><Relationship Id="rId7" Type="http://schemas.openxmlformats.org/officeDocument/2006/relationships/slideLayout" Target="../slideLayouts/slideLayout491.xml"/><Relationship Id="rId6" Type="http://schemas.openxmlformats.org/officeDocument/2006/relationships/slideLayout" Target="../slideLayouts/slideLayout490.xml"/><Relationship Id="rId5" Type="http://schemas.openxmlformats.org/officeDocument/2006/relationships/slideLayout" Target="../slideLayouts/slideLayout489.xml"/><Relationship Id="rId4" Type="http://schemas.openxmlformats.org/officeDocument/2006/relationships/slideLayout" Target="../slideLayouts/slideLayout488.xml"/><Relationship Id="rId3" Type="http://schemas.openxmlformats.org/officeDocument/2006/relationships/slideLayout" Target="../slideLayouts/slideLayout487.xml"/><Relationship Id="rId2" Type="http://schemas.openxmlformats.org/officeDocument/2006/relationships/slideLayout" Target="../slideLayouts/slideLayout486.xml"/><Relationship Id="rId13" Type="http://schemas.openxmlformats.org/officeDocument/2006/relationships/theme" Target="../theme/theme45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95.xml"/><Relationship Id="rId10" Type="http://schemas.openxmlformats.org/officeDocument/2006/relationships/slideLayout" Target="../slideLayouts/slideLayout494.xml"/><Relationship Id="rId1" Type="http://schemas.openxmlformats.org/officeDocument/2006/relationships/slideLayout" Target="../slideLayouts/slideLayout485.xml"/></Relationships>
</file>

<file path=ppt/slideMasters/_rels/slideMaster4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04.xml"/><Relationship Id="rId8" Type="http://schemas.openxmlformats.org/officeDocument/2006/relationships/slideLayout" Target="../slideLayouts/slideLayout503.xml"/><Relationship Id="rId7" Type="http://schemas.openxmlformats.org/officeDocument/2006/relationships/slideLayout" Target="../slideLayouts/slideLayout502.xml"/><Relationship Id="rId6" Type="http://schemas.openxmlformats.org/officeDocument/2006/relationships/slideLayout" Target="../slideLayouts/slideLayout501.xml"/><Relationship Id="rId5" Type="http://schemas.openxmlformats.org/officeDocument/2006/relationships/slideLayout" Target="../slideLayouts/slideLayout500.xml"/><Relationship Id="rId4" Type="http://schemas.openxmlformats.org/officeDocument/2006/relationships/slideLayout" Target="../slideLayouts/slideLayout499.xml"/><Relationship Id="rId3" Type="http://schemas.openxmlformats.org/officeDocument/2006/relationships/slideLayout" Target="../slideLayouts/slideLayout498.xml"/><Relationship Id="rId2" Type="http://schemas.openxmlformats.org/officeDocument/2006/relationships/slideLayout" Target="../slideLayouts/slideLayout497.xml"/><Relationship Id="rId13" Type="http://schemas.openxmlformats.org/officeDocument/2006/relationships/theme" Target="../theme/theme46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506.xml"/><Relationship Id="rId10" Type="http://schemas.openxmlformats.org/officeDocument/2006/relationships/slideLayout" Target="../slideLayouts/slideLayout505.xml"/><Relationship Id="rId1" Type="http://schemas.openxmlformats.org/officeDocument/2006/relationships/slideLayout" Target="../slideLayouts/slideLayout496.xml"/></Relationships>
</file>

<file path=ppt/slideMasters/_rels/slideMaster4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15.xml"/><Relationship Id="rId8" Type="http://schemas.openxmlformats.org/officeDocument/2006/relationships/slideLayout" Target="../slideLayouts/slideLayout514.xml"/><Relationship Id="rId7" Type="http://schemas.openxmlformats.org/officeDocument/2006/relationships/slideLayout" Target="../slideLayouts/slideLayout513.xml"/><Relationship Id="rId6" Type="http://schemas.openxmlformats.org/officeDocument/2006/relationships/slideLayout" Target="../slideLayouts/slideLayout512.xml"/><Relationship Id="rId5" Type="http://schemas.openxmlformats.org/officeDocument/2006/relationships/slideLayout" Target="../slideLayouts/slideLayout511.xml"/><Relationship Id="rId4" Type="http://schemas.openxmlformats.org/officeDocument/2006/relationships/slideLayout" Target="../slideLayouts/slideLayout510.xml"/><Relationship Id="rId3" Type="http://schemas.openxmlformats.org/officeDocument/2006/relationships/slideLayout" Target="../slideLayouts/slideLayout509.xml"/><Relationship Id="rId2" Type="http://schemas.openxmlformats.org/officeDocument/2006/relationships/slideLayout" Target="../slideLayouts/slideLayout508.xml"/><Relationship Id="rId13" Type="http://schemas.openxmlformats.org/officeDocument/2006/relationships/theme" Target="../theme/theme47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517.xml"/><Relationship Id="rId10" Type="http://schemas.openxmlformats.org/officeDocument/2006/relationships/slideLayout" Target="../slideLayouts/slideLayout516.xml"/><Relationship Id="rId1" Type="http://schemas.openxmlformats.org/officeDocument/2006/relationships/slideLayout" Target="../slideLayouts/slideLayout507.xml"/></Relationships>
</file>

<file path=ppt/slideMasters/_rels/slideMaster4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26.xml"/><Relationship Id="rId8" Type="http://schemas.openxmlformats.org/officeDocument/2006/relationships/slideLayout" Target="../slideLayouts/slideLayout525.xml"/><Relationship Id="rId7" Type="http://schemas.openxmlformats.org/officeDocument/2006/relationships/slideLayout" Target="../slideLayouts/slideLayout524.xml"/><Relationship Id="rId6" Type="http://schemas.openxmlformats.org/officeDocument/2006/relationships/slideLayout" Target="../slideLayouts/slideLayout523.xml"/><Relationship Id="rId5" Type="http://schemas.openxmlformats.org/officeDocument/2006/relationships/slideLayout" Target="../slideLayouts/slideLayout522.xml"/><Relationship Id="rId4" Type="http://schemas.openxmlformats.org/officeDocument/2006/relationships/slideLayout" Target="../slideLayouts/slideLayout521.xml"/><Relationship Id="rId3" Type="http://schemas.openxmlformats.org/officeDocument/2006/relationships/slideLayout" Target="../slideLayouts/slideLayout520.xml"/><Relationship Id="rId2" Type="http://schemas.openxmlformats.org/officeDocument/2006/relationships/slideLayout" Target="../slideLayouts/slideLayout519.xml"/><Relationship Id="rId13" Type="http://schemas.openxmlformats.org/officeDocument/2006/relationships/theme" Target="../theme/theme48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528.xml"/><Relationship Id="rId10" Type="http://schemas.openxmlformats.org/officeDocument/2006/relationships/slideLayout" Target="../slideLayouts/slideLayout527.xml"/><Relationship Id="rId1" Type="http://schemas.openxmlformats.org/officeDocument/2006/relationships/slideLayout" Target="../slideLayouts/slideLayout518.xml"/></Relationships>
</file>

<file path=ppt/slideMasters/_rels/slideMaster4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7.xml"/><Relationship Id="rId8" Type="http://schemas.openxmlformats.org/officeDocument/2006/relationships/slideLayout" Target="../slideLayouts/slideLayout536.xml"/><Relationship Id="rId7" Type="http://schemas.openxmlformats.org/officeDocument/2006/relationships/slideLayout" Target="../slideLayouts/slideLayout535.xml"/><Relationship Id="rId6" Type="http://schemas.openxmlformats.org/officeDocument/2006/relationships/slideLayout" Target="../slideLayouts/slideLayout534.xml"/><Relationship Id="rId5" Type="http://schemas.openxmlformats.org/officeDocument/2006/relationships/slideLayout" Target="../slideLayouts/slideLayout533.xml"/><Relationship Id="rId4" Type="http://schemas.openxmlformats.org/officeDocument/2006/relationships/slideLayout" Target="../slideLayouts/slideLayout532.xml"/><Relationship Id="rId3" Type="http://schemas.openxmlformats.org/officeDocument/2006/relationships/slideLayout" Target="../slideLayouts/slideLayout531.xml"/><Relationship Id="rId2" Type="http://schemas.openxmlformats.org/officeDocument/2006/relationships/slideLayout" Target="../slideLayouts/slideLayout530.xml"/><Relationship Id="rId13" Type="http://schemas.openxmlformats.org/officeDocument/2006/relationships/theme" Target="../theme/theme49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539.xml"/><Relationship Id="rId10" Type="http://schemas.openxmlformats.org/officeDocument/2006/relationships/slideLayout" Target="../slideLayouts/slideLayout538.xml"/><Relationship Id="rId1" Type="http://schemas.openxmlformats.org/officeDocument/2006/relationships/slideLayout" Target="../slideLayouts/slideLayout529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4" Type="http://schemas.openxmlformats.org/officeDocument/2006/relationships/theme" Target="../theme/theme5.xml"/><Relationship Id="rId13" Type="http://schemas.openxmlformats.org/officeDocument/2006/relationships/image" Target="../media/image2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5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48.xml"/><Relationship Id="rId8" Type="http://schemas.openxmlformats.org/officeDocument/2006/relationships/slideLayout" Target="../slideLayouts/slideLayout547.xml"/><Relationship Id="rId7" Type="http://schemas.openxmlformats.org/officeDocument/2006/relationships/slideLayout" Target="../slideLayouts/slideLayout546.xml"/><Relationship Id="rId6" Type="http://schemas.openxmlformats.org/officeDocument/2006/relationships/slideLayout" Target="../slideLayouts/slideLayout545.xml"/><Relationship Id="rId5" Type="http://schemas.openxmlformats.org/officeDocument/2006/relationships/slideLayout" Target="../slideLayouts/slideLayout544.xml"/><Relationship Id="rId4" Type="http://schemas.openxmlformats.org/officeDocument/2006/relationships/slideLayout" Target="../slideLayouts/slideLayout543.xml"/><Relationship Id="rId3" Type="http://schemas.openxmlformats.org/officeDocument/2006/relationships/slideLayout" Target="../slideLayouts/slideLayout542.xml"/><Relationship Id="rId2" Type="http://schemas.openxmlformats.org/officeDocument/2006/relationships/slideLayout" Target="../slideLayouts/slideLayout541.xml"/><Relationship Id="rId13" Type="http://schemas.openxmlformats.org/officeDocument/2006/relationships/theme" Target="../theme/theme50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550.xml"/><Relationship Id="rId10" Type="http://schemas.openxmlformats.org/officeDocument/2006/relationships/slideLayout" Target="../slideLayouts/slideLayout549.xml"/><Relationship Id="rId1" Type="http://schemas.openxmlformats.org/officeDocument/2006/relationships/slideLayout" Target="../slideLayouts/slideLayout540.xml"/></Relationships>
</file>

<file path=ppt/slideMasters/_rels/slideMaster5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9.xml"/><Relationship Id="rId8" Type="http://schemas.openxmlformats.org/officeDocument/2006/relationships/slideLayout" Target="../slideLayouts/slideLayout558.xml"/><Relationship Id="rId7" Type="http://schemas.openxmlformats.org/officeDocument/2006/relationships/slideLayout" Target="../slideLayouts/slideLayout557.xml"/><Relationship Id="rId6" Type="http://schemas.openxmlformats.org/officeDocument/2006/relationships/slideLayout" Target="../slideLayouts/slideLayout556.xml"/><Relationship Id="rId5" Type="http://schemas.openxmlformats.org/officeDocument/2006/relationships/slideLayout" Target="../slideLayouts/slideLayout555.xml"/><Relationship Id="rId4" Type="http://schemas.openxmlformats.org/officeDocument/2006/relationships/slideLayout" Target="../slideLayouts/slideLayout554.xml"/><Relationship Id="rId3" Type="http://schemas.openxmlformats.org/officeDocument/2006/relationships/slideLayout" Target="../slideLayouts/slideLayout553.xml"/><Relationship Id="rId2" Type="http://schemas.openxmlformats.org/officeDocument/2006/relationships/slideLayout" Target="../slideLayouts/slideLayout552.xml"/><Relationship Id="rId13" Type="http://schemas.openxmlformats.org/officeDocument/2006/relationships/theme" Target="../theme/theme5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561.xml"/><Relationship Id="rId10" Type="http://schemas.openxmlformats.org/officeDocument/2006/relationships/slideLayout" Target="../slideLayouts/slideLayout560.xml"/><Relationship Id="rId1" Type="http://schemas.openxmlformats.org/officeDocument/2006/relationships/slideLayout" Target="../slideLayouts/slideLayout551.xml"/></Relationships>
</file>

<file path=ppt/slideMasters/_rels/slideMaster5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70.xml"/><Relationship Id="rId8" Type="http://schemas.openxmlformats.org/officeDocument/2006/relationships/slideLayout" Target="../slideLayouts/slideLayout569.xml"/><Relationship Id="rId7" Type="http://schemas.openxmlformats.org/officeDocument/2006/relationships/slideLayout" Target="../slideLayouts/slideLayout568.xml"/><Relationship Id="rId6" Type="http://schemas.openxmlformats.org/officeDocument/2006/relationships/slideLayout" Target="../slideLayouts/slideLayout567.xml"/><Relationship Id="rId5" Type="http://schemas.openxmlformats.org/officeDocument/2006/relationships/slideLayout" Target="../slideLayouts/slideLayout566.xml"/><Relationship Id="rId4" Type="http://schemas.openxmlformats.org/officeDocument/2006/relationships/slideLayout" Target="../slideLayouts/slideLayout565.xml"/><Relationship Id="rId3" Type="http://schemas.openxmlformats.org/officeDocument/2006/relationships/slideLayout" Target="../slideLayouts/slideLayout564.xml"/><Relationship Id="rId2" Type="http://schemas.openxmlformats.org/officeDocument/2006/relationships/slideLayout" Target="../slideLayouts/slideLayout563.xml"/><Relationship Id="rId13" Type="http://schemas.openxmlformats.org/officeDocument/2006/relationships/theme" Target="../theme/theme5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572.xml"/><Relationship Id="rId10" Type="http://schemas.openxmlformats.org/officeDocument/2006/relationships/slideLayout" Target="../slideLayouts/slideLayout571.xml"/><Relationship Id="rId1" Type="http://schemas.openxmlformats.org/officeDocument/2006/relationships/slideLayout" Target="../slideLayouts/slideLayout562.xml"/></Relationships>
</file>

<file path=ppt/slideMasters/_rels/slideMaster5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81.xml"/><Relationship Id="rId8" Type="http://schemas.openxmlformats.org/officeDocument/2006/relationships/slideLayout" Target="../slideLayouts/slideLayout580.xml"/><Relationship Id="rId7" Type="http://schemas.openxmlformats.org/officeDocument/2006/relationships/slideLayout" Target="../slideLayouts/slideLayout579.xml"/><Relationship Id="rId6" Type="http://schemas.openxmlformats.org/officeDocument/2006/relationships/slideLayout" Target="../slideLayouts/slideLayout578.xml"/><Relationship Id="rId5" Type="http://schemas.openxmlformats.org/officeDocument/2006/relationships/slideLayout" Target="../slideLayouts/slideLayout577.xml"/><Relationship Id="rId4" Type="http://schemas.openxmlformats.org/officeDocument/2006/relationships/slideLayout" Target="../slideLayouts/slideLayout576.xml"/><Relationship Id="rId3" Type="http://schemas.openxmlformats.org/officeDocument/2006/relationships/slideLayout" Target="../slideLayouts/slideLayout575.xml"/><Relationship Id="rId2" Type="http://schemas.openxmlformats.org/officeDocument/2006/relationships/slideLayout" Target="../slideLayouts/slideLayout574.xml"/><Relationship Id="rId13" Type="http://schemas.openxmlformats.org/officeDocument/2006/relationships/theme" Target="../theme/theme5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583.xml"/><Relationship Id="rId10" Type="http://schemas.openxmlformats.org/officeDocument/2006/relationships/slideLayout" Target="../slideLayouts/slideLayout582.xml"/><Relationship Id="rId1" Type="http://schemas.openxmlformats.org/officeDocument/2006/relationships/slideLayout" Target="../slideLayouts/slideLayout573.xml"/></Relationships>
</file>

<file path=ppt/slideMasters/_rels/slideMaster5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92.xml"/><Relationship Id="rId8" Type="http://schemas.openxmlformats.org/officeDocument/2006/relationships/slideLayout" Target="../slideLayouts/slideLayout591.xml"/><Relationship Id="rId7" Type="http://schemas.openxmlformats.org/officeDocument/2006/relationships/slideLayout" Target="../slideLayouts/slideLayout590.xml"/><Relationship Id="rId6" Type="http://schemas.openxmlformats.org/officeDocument/2006/relationships/slideLayout" Target="../slideLayouts/slideLayout589.xml"/><Relationship Id="rId5" Type="http://schemas.openxmlformats.org/officeDocument/2006/relationships/slideLayout" Target="../slideLayouts/slideLayout588.xml"/><Relationship Id="rId4" Type="http://schemas.openxmlformats.org/officeDocument/2006/relationships/slideLayout" Target="../slideLayouts/slideLayout587.xml"/><Relationship Id="rId3" Type="http://schemas.openxmlformats.org/officeDocument/2006/relationships/slideLayout" Target="../slideLayouts/slideLayout586.xml"/><Relationship Id="rId2" Type="http://schemas.openxmlformats.org/officeDocument/2006/relationships/slideLayout" Target="../slideLayouts/slideLayout585.xml"/><Relationship Id="rId13" Type="http://schemas.openxmlformats.org/officeDocument/2006/relationships/theme" Target="../theme/theme54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594.xml"/><Relationship Id="rId10" Type="http://schemas.openxmlformats.org/officeDocument/2006/relationships/slideLayout" Target="../slideLayouts/slideLayout593.xml"/><Relationship Id="rId1" Type="http://schemas.openxmlformats.org/officeDocument/2006/relationships/slideLayout" Target="../slideLayouts/slideLayout584.xml"/></Relationships>
</file>

<file path=ppt/slideMasters/_rels/slideMaster5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03.xml"/><Relationship Id="rId8" Type="http://schemas.openxmlformats.org/officeDocument/2006/relationships/slideLayout" Target="../slideLayouts/slideLayout602.xml"/><Relationship Id="rId7" Type="http://schemas.openxmlformats.org/officeDocument/2006/relationships/slideLayout" Target="../slideLayouts/slideLayout601.xml"/><Relationship Id="rId6" Type="http://schemas.openxmlformats.org/officeDocument/2006/relationships/slideLayout" Target="../slideLayouts/slideLayout600.xml"/><Relationship Id="rId5" Type="http://schemas.openxmlformats.org/officeDocument/2006/relationships/slideLayout" Target="../slideLayouts/slideLayout599.xml"/><Relationship Id="rId4" Type="http://schemas.openxmlformats.org/officeDocument/2006/relationships/slideLayout" Target="../slideLayouts/slideLayout598.xml"/><Relationship Id="rId3" Type="http://schemas.openxmlformats.org/officeDocument/2006/relationships/slideLayout" Target="../slideLayouts/slideLayout597.xml"/><Relationship Id="rId2" Type="http://schemas.openxmlformats.org/officeDocument/2006/relationships/slideLayout" Target="../slideLayouts/slideLayout596.xml"/><Relationship Id="rId13" Type="http://schemas.openxmlformats.org/officeDocument/2006/relationships/theme" Target="../theme/theme55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605.xml"/><Relationship Id="rId10" Type="http://schemas.openxmlformats.org/officeDocument/2006/relationships/slideLayout" Target="../slideLayouts/slideLayout604.xml"/><Relationship Id="rId1" Type="http://schemas.openxmlformats.org/officeDocument/2006/relationships/slideLayout" Target="../slideLayouts/slideLayout595.xml"/></Relationships>
</file>

<file path=ppt/slideMasters/_rels/slideMaster5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14.xml"/><Relationship Id="rId8" Type="http://schemas.openxmlformats.org/officeDocument/2006/relationships/slideLayout" Target="../slideLayouts/slideLayout613.xml"/><Relationship Id="rId7" Type="http://schemas.openxmlformats.org/officeDocument/2006/relationships/slideLayout" Target="../slideLayouts/slideLayout612.xml"/><Relationship Id="rId6" Type="http://schemas.openxmlformats.org/officeDocument/2006/relationships/slideLayout" Target="../slideLayouts/slideLayout611.xml"/><Relationship Id="rId5" Type="http://schemas.openxmlformats.org/officeDocument/2006/relationships/slideLayout" Target="../slideLayouts/slideLayout610.xml"/><Relationship Id="rId4" Type="http://schemas.openxmlformats.org/officeDocument/2006/relationships/slideLayout" Target="../slideLayouts/slideLayout609.xml"/><Relationship Id="rId3" Type="http://schemas.openxmlformats.org/officeDocument/2006/relationships/slideLayout" Target="../slideLayouts/slideLayout608.xml"/><Relationship Id="rId2" Type="http://schemas.openxmlformats.org/officeDocument/2006/relationships/slideLayout" Target="../slideLayouts/slideLayout607.xml"/><Relationship Id="rId13" Type="http://schemas.openxmlformats.org/officeDocument/2006/relationships/theme" Target="../theme/theme56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616.xml"/><Relationship Id="rId10" Type="http://schemas.openxmlformats.org/officeDocument/2006/relationships/slideLayout" Target="../slideLayouts/slideLayout615.xml"/><Relationship Id="rId1" Type="http://schemas.openxmlformats.org/officeDocument/2006/relationships/slideLayout" Target="../slideLayouts/slideLayout606.xml"/></Relationships>
</file>

<file path=ppt/slideMasters/_rels/slideMaster5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25.xml"/><Relationship Id="rId8" Type="http://schemas.openxmlformats.org/officeDocument/2006/relationships/slideLayout" Target="../slideLayouts/slideLayout624.xml"/><Relationship Id="rId7" Type="http://schemas.openxmlformats.org/officeDocument/2006/relationships/slideLayout" Target="../slideLayouts/slideLayout623.xml"/><Relationship Id="rId6" Type="http://schemas.openxmlformats.org/officeDocument/2006/relationships/slideLayout" Target="../slideLayouts/slideLayout622.xml"/><Relationship Id="rId5" Type="http://schemas.openxmlformats.org/officeDocument/2006/relationships/slideLayout" Target="../slideLayouts/slideLayout621.xml"/><Relationship Id="rId4" Type="http://schemas.openxmlformats.org/officeDocument/2006/relationships/slideLayout" Target="../slideLayouts/slideLayout620.xml"/><Relationship Id="rId3" Type="http://schemas.openxmlformats.org/officeDocument/2006/relationships/slideLayout" Target="../slideLayouts/slideLayout619.xml"/><Relationship Id="rId2" Type="http://schemas.openxmlformats.org/officeDocument/2006/relationships/slideLayout" Target="../slideLayouts/slideLayout618.xml"/><Relationship Id="rId13" Type="http://schemas.openxmlformats.org/officeDocument/2006/relationships/theme" Target="../theme/theme57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627.xml"/><Relationship Id="rId10" Type="http://schemas.openxmlformats.org/officeDocument/2006/relationships/slideLayout" Target="../slideLayouts/slideLayout626.xml"/><Relationship Id="rId1" Type="http://schemas.openxmlformats.org/officeDocument/2006/relationships/slideLayout" Target="../slideLayouts/slideLayout617.xml"/></Relationships>
</file>

<file path=ppt/slideMasters/_rels/slideMaster5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36.xml"/><Relationship Id="rId8" Type="http://schemas.openxmlformats.org/officeDocument/2006/relationships/slideLayout" Target="../slideLayouts/slideLayout635.xml"/><Relationship Id="rId7" Type="http://schemas.openxmlformats.org/officeDocument/2006/relationships/slideLayout" Target="../slideLayouts/slideLayout634.xml"/><Relationship Id="rId6" Type="http://schemas.openxmlformats.org/officeDocument/2006/relationships/slideLayout" Target="../slideLayouts/slideLayout633.xml"/><Relationship Id="rId5" Type="http://schemas.openxmlformats.org/officeDocument/2006/relationships/slideLayout" Target="../slideLayouts/slideLayout632.xml"/><Relationship Id="rId4" Type="http://schemas.openxmlformats.org/officeDocument/2006/relationships/slideLayout" Target="../slideLayouts/slideLayout631.xml"/><Relationship Id="rId3" Type="http://schemas.openxmlformats.org/officeDocument/2006/relationships/slideLayout" Target="../slideLayouts/slideLayout630.xml"/><Relationship Id="rId2" Type="http://schemas.openxmlformats.org/officeDocument/2006/relationships/slideLayout" Target="../slideLayouts/slideLayout629.xml"/><Relationship Id="rId13" Type="http://schemas.openxmlformats.org/officeDocument/2006/relationships/theme" Target="../theme/theme58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638.xml"/><Relationship Id="rId10" Type="http://schemas.openxmlformats.org/officeDocument/2006/relationships/slideLayout" Target="../slideLayouts/slideLayout637.xml"/><Relationship Id="rId1" Type="http://schemas.openxmlformats.org/officeDocument/2006/relationships/slideLayout" Target="../slideLayouts/slideLayout628.xml"/></Relationships>
</file>

<file path=ppt/slideMasters/_rels/slideMaster5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7.xml"/><Relationship Id="rId8" Type="http://schemas.openxmlformats.org/officeDocument/2006/relationships/slideLayout" Target="../slideLayouts/slideLayout646.xml"/><Relationship Id="rId7" Type="http://schemas.openxmlformats.org/officeDocument/2006/relationships/slideLayout" Target="../slideLayouts/slideLayout645.xml"/><Relationship Id="rId6" Type="http://schemas.openxmlformats.org/officeDocument/2006/relationships/slideLayout" Target="../slideLayouts/slideLayout644.xml"/><Relationship Id="rId5" Type="http://schemas.openxmlformats.org/officeDocument/2006/relationships/slideLayout" Target="../slideLayouts/slideLayout643.xml"/><Relationship Id="rId4" Type="http://schemas.openxmlformats.org/officeDocument/2006/relationships/slideLayout" Target="../slideLayouts/slideLayout642.xml"/><Relationship Id="rId3" Type="http://schemas.openxmlformats.org/officeDocument/2006/relationships/slideLayout" Target="../slideLayouts/slideLayout641.xml"/><Relationship Id="rId2" Type="http://schemas.openxmlformats.org/officeDocument/2006/relationships/slideLayout" Target="../slideLayouts/slideLayout640.xml"/><Relationship Id="rId13" Type="http://schemas.openxmlformats.org/officeDocument/2006/relationships/theme" Target="../theme/theme59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649.xml"/><Relationship Id="rId10" Type="http://schemas.openxmlformats.org/officeDocument/2006/relationships/slideLayout" Target="../slideLayouts/slideLayout648.xml"/><Relationship Id="rId1" Type="http://schemas.openxmlformats.org/officeDocument/2006/relationships/slideLayout" Target="../slideLayouts/slideLayout639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3" Type="http://schemas.openxmlformats.org/officeDocument/2006/relationships/theme" Target="../theme/theme6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6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58.xml"/><Relationship Id="rId8" Type="http://schemas.openxmlformats.org/officeDocument/2006/relationships/slideLayout" Target="../slideLayouts/slideLayout657.xml"/><Relationship Id="rId7" Type="http://schemas.openxmlformats.org/officeDocument/2006/relationships/slideLayout" Target="../slideLayouts/slideLayout656.xml"/><Relationship Id="rId6" Type="http://schemas.openxmlformats.org/officeDocument/2006/relationships/slideLayout" Target="../slideLayouts/slideLayout655.xml"/><Relationship Id="rId5" Type="http://schemas.openxmlformats.org/officeDocument/2006/relationships/slideLayout" Target="../slideLayouts/slideLayout654.xml"/><Relationship Id="rId4" Type="http://schemas.openxmlformats.org/officeDocument/2006/relationships/slideLayout" Target="../slideLayouts/slideLayout653.xml"/><Relationship Id="rId3" Type="http://schemas.openxmlformats.org/officeDocument/2006/relationships/slideLayout" Target="../slideLayouts/slideLayout652.xml"/><Relationship Id="rId2" Type="http://schemas.openxmlformats.org/officeDocument/2006/relationships/slideLayout" Target="../slideLayouts/slideLayout651.xml"/><Relationship Id="rId13" Type="http://schemas.openxmlformats.org/officeDocument/2006/relationships/theme" Target="../theme/theme60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660.xml"/><Relationship Id="rId10" Type="http://schemas.openxmlformats.org/officeDocument/2006/relationships/slideLayout" Target="../slideLayouts/slideLayout659.xml"/><Relationship Id="rId1" Type="http://schemas.openxmlformats.org/officeDocument/2006/relationships/slideLayout" Target="../slideLayouts/slideLayout650.xml"/></Relationships>
</file>

<file path=ppt/slideMasters/_rels/slideMaster6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69.xml"/><Relationship Id="rId8" Type="http://schemas.openxmlformats.org/officeDocument/2006/relationships/slideLayout" Target="../slideLayouts/slideLayout668.xml"/><Relationship Id="rId7" Type="http://schemas.openxmlformats.org/officeDocument/2006/relationships/slideLayout" Target="../slideLayouts/slideLayout667.xml"/><Relationship Id="rId6" Type="http://schemas.openxmlformats.org/officeDocument/2006/relationships/slideLayout" Target="../slideLayouts/slideLayout666.xml"/><Relationship Id="rId5" Type="http://schemas.openxmlformats.org/officeDocument/2006/relationships/slideLayout" Target="../slideLayouts/slideLayout665.xml"/><Relationship Id="rId4" Type="http://schemas.openxmlformats.org/officeDocument/2006/relationships/slideLayout" Target="../slideLayouts/slideLayout664.xml"/><Relationship Id="rId3" Type="http://schemas.openxmlformats.org/officeDocument/2006/relationships/slideLayout" Target="../slideLayouts/slideLayout663.xml"/><Relationship Id="rId2" Type="http://schemas.openxmlformats.org/officeDocument/2006/relationships/slideLayout" Target="../slideLayouts/slideLayout662.xml"/><Relationship Id="rId13" Type="http://schemas.openxmlformats.org/officeDocument/2006/relationships/theme" Target="../theme/theme6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671.xml"/><Relationship Id="rId10" Type="http://schemas.openxmlformats.org/officeDocument/2006/relationships/slideLayout" Target="../slideLayouts/slideLayout670.xml"/><Relationship Id="rId1" Type="http://schemas.openxmlformats.org/officeDocument/2006/relationships/slideLayout" Target="../slideLayouts/slideLayout661.xml"/></Relationships>
</file>

<file path=ppt/slideMasters/_rels/slideMaster6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80.xml"/><Relationship Id="rId8" Type="http://schemas.openxmlformats.org/officeDocument/2006/relationships/slideLayout" Target="../slideLayouts/slideLayout679.xml"/><Relationship Id="rId7" Type="http://schemas.openxmlformats.org/officeDocument/2006/relationships/slideLayout" Target="../slideLayouts/slideLayout678.xml"/><Relationship Id="rId6" Type="http://schemas.openxmlformats.org/officeDocument/2006/relationships/slideLayout" Target="../slideLayouts/slideLayout677.xml"/><Relationship Id="rId5" Type="http://schemas.openxmlformats.org/officeDocument/2006/relationships/slideLayout" Target="../slideLayouts/slideLayout676.xml"/><Relationship Id="rId4" Type="http://schemas.openxmlformats.org/officeDocument/2006/relationships/slideLayout" Target="../slideLayouts/slideLayout675.xml"/><Relationship Id="rId3" Type="http://schemas.openxmlformats.org/officeDocument/2006/relationships/slideLayout" Target="../slideLayouts/slideLayout674.xml"/><Relationship Id="rId2" Type="http://schemas.openxmlformats.org/officeDocument/2006/relationships/slideLayout" Target="../slideLayouts/slideLayout673.xml"/><Relationship Id="rId13" Type="http://schemas.openxmlformats.org/officeDocument/2006/relationships/theme" Target="../theme/theme6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682.xml"/><Relationship Id="rId10" Type="http://schemas.openxmlformats.org/officeDocument/2006/relationships/slideLayout" Target="../slideLayouts/slideLayout681.xml"/><Relationship Id="rId1" Type="http://schemas.openxmlformats.org/officeDocument/2006/relationships/slideLayout" Target="../slideLayouts/slideLayout672.xml"/></Relationships>
</file>

<file path=ppt/slideMasters/_rels/slideMaster6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91.xml"/><Relationship Id="rId8" Type="http://schemas.openxmlformats.org/officeDocument/2006/relationships/slideLayout" Target="../slideLayouts/slideLayout690.xml"/><Relationship Id="rId7" Type="http://schemas.openxmlformats.org/officeDocument/2006/relationships/slideLayout" Target="../slideLayouts/slideLayout689.xml"/><Relationship Id="rId6" Type="http://schemas.openxmlformats.org/officeDocument/2006/relationships/slideLayout" Target="../slideLayouts/slideLayout688.xml"/><Relationship Id="rId5" Type="http://schemas.openxmlformats.org/officeDocument/2006/relationships/slideLayout" Target="../slideLayouts/slideLayout687.xml"/><Relationship Id="rId4" Type="http://schemas.openxmlformats.org/officeDocument/2006/relationships/slideLayout" Target="../slideLayouts/slideLayout686.xml"/><Relationship Id="rId3" Type="http://schemas.openxmlformats.org/officeDocument/2006/relationships/slideLayout" Target="../slideLayouts/slideLayout685.xml"/><Relationship Id="rId2" Type="http://schemas.openxmlformats.org/officeDocument/2006/relationships/slideLayout" Target="../slideLayouts/slideLayout684.xml"/><Relationship Id="rId13" Type="http://schemas.openxmlformats.org/officeDocument/2006/relationships/theme" Target="../theme/theme6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693.xml"/><Relationship Id="rId10" Type="http://schemas.openxmlformats.org/officeDocument/2006/relationships/slideLayout" Target="../slideLayouts/slideLayout692.xml"/><Relationship Id="rId1" Type="http://schemas.openxmlformats.org/officeDocument/2006/relationships/slideLayout" Target="../slideLayouts/slideLayout683.xml"/></Relationships>
</file>

<file path=ppt/slideMasters/_rels/slideMaster6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02.xml"/><Relationship Id="rId8" Type="http://schemas.openxmlformats.org/officeDocument/2006/relationships/slideLayout" Target="../slideLayouts/slideLayout701.xml"/><Relationship Id="rId7" Type="http://schemas.openxmlformats.org/officeDocument/2006/relationships/slideLayout" Target="../slideLayouts/slideLayout700.xml"/><Relationship Id="rId6" Type="http://schemas.openxmlformats.org/officeDocument/2006/relationships/slideLayout" Target="../slideLayouts/slideLayout699.xml"/><Relationship Id="rId5" Type="http://schemas.openxmlformats.org/officeDocument/2006/relationships/slideLayout" Target="../slideLayouts/slideLayout698.xml"/><Relationship Id="rId4" Type="http://schemas.openxmlformats.org/officeDocument/2006/relationships/slideLayout" Target="../slideLayouts/slideLayout697.xml"/><Relationship Id="rId3" Type="http://schemas.openxmlformats.org/officeDocument/2006/relationships/slideLayout" Target="../slideLayouts/slideLayout696.xml"/><Relationship Id="rId2" Type="http://schemas.openxmlformats.org/officeDocument/2006/relationships/slideLayout" Target="../slideLayouts/slideLayout695.xml"/><Relationship Id="rId15" Type="http://schemas.openxmlformats.org/officeDocument/2006/relationships/theme" Target="../theme/theme64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704.xml"/><Relationship Id="rId10" Type="http://schemas.openxmlformats.org/officeDocument/2006/relationships/slideLayout" Target="../slideLayouts/slideLayout703.xml"/><Relationship Id="rId1" Type="http://schemas.openxmlformats.org/officeDocument/2006/relationships/slideLayout" Target="../slideLayouts/slideLayout694.xml"/></Relationships>
</file>

<file path=ppt/slideMasters/_rels/slideMaster6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13.xml"/><Relationship Id="rId8" Type="http://schemas.openxmlformats.org/officeDocument/2006/relationships/slideLayout" Target="../slideLayouts/slideLayout712.xml"/><Relationship Id="rId7" Type="http://schemas.openxmlformats.org/officeDocument/2006/relationships/slideLayout" Target="../slideLayouts/slideLayout711.xml"/><Relationship Id="rId6" Type="http://schemas.openxmlformats.org/officeDocument/2006/relationships/slideLayout" Target="../slideLayouts/slideLayout710.xml"/><Relationship Id="rId5" Type="http://schemas.openxmlformats.org/officeDocument/2006/relationships/slideLayout" Target="../slideLayouts/slideLayout709.xml"/><Relationship Id="rId4" Type="http://schemas.openxmlformats.org/officeDocument/2006/relationships/slideLayout" Target="../slideLayouts/slideLayout708.xml"/><Relationship Id="rId3" Type="http://schemas.openxmlformats.org/officeDocument/2006/relationships/slideLayout" Target="../slideLayouts/slideLayout707.xml"/><Relationship Id="rId2" Type="http://schemas.openxmlformats.org/officeDocument/2006/relationships/slideLayout" Target="../slideLayouts/slideLayout706.xml"/><Relationship Id="rId15" Type="http://schemas.openxmlformats.org/officeDocument/2006/relationships/theme" Target="../theme/theme65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715.xml"/><Relationship Id="rId10" Type="http://schemas.openxmlformats.org/officeDocument/2006/relationships/slideLayout" Target="../slideLayouts/slideLayout714.xml"/><Relationship Id="rId1" Type="http://schemas.openxmlformats.org/officeDocument/2006/relationships/slideLayout" Target="../slideLayouts/slideLayout705.xml"/></Relationships>
</file>

<file path=ppt/slideMasters/_rels/slideMaster6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24.xml"/><Relationship Id="rId8" Type="http://schemas.openxmlformats.org/officeDocument/2006/relationships/slideLayout" Target="../slideLayouts/slideLayout723.xml"/><Relationship Id="rId7" Type="http://schemas.openxmlformats.org/officeDocument/2006/relationships/slideLayout" Target="../slideLayouts/slideLayout722.xml"/><Relationship Id="rId6" Type="http://schemas.openxmlformats.org/officeDocument/2006/relationships/slideLayout" Target="../slideLayouts/slideLayout721.xml"/><Relationship Id="rId5" Type="http://schemas.openxmlformats.org/officeDocument/2006/relationships/slideLayout" Target="../slideLayouts/slideLayout720.xml"/><Relationship Id="rId4" Type="http://schemas.openxmlformats.org/officeDocument/2006/relationships/slideLayout" Target="../slideLayouts/slideLayout719.xml"/><Relationship Id="rId3" Type="http://schemas.openxmlformats.org/officeDocument/2006/relationships/slideLayout" Target="../slideLayouts/slideLayout718.xml"/><Relationship Id="rId2" Type="http://schemas.openxmlformats.org/officeDocument/2006/relationships/slideLayout" Target="../slideLayouts/slideLayout717.xml"/><Relationship Id="rId15" Type="http://schemas.openxmlformats.org/officeDocument/2006/relationships/theme" Target="../theme/theme66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726.xml"/><Relationship Id="rId10" Type="http://schemas.openxmlformats.org/officeDocument/2006/relationships/slideLayout" Target="../slideLayouts/slideLayout725.xml"/><Relationship Id="rId1" Type="http://schemas.openxmlformats.org/officeDocument/2006/relationships/slideLayout" Target="../slideLayouts/slideLayout716.xml"/></Relationships>
</file>

<file path=ppt/slideMasters/_rels/slideMaster6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35.xml"/><Relationship Id="rId8" Type="http://schemas.openxmlformats.org/officeDocument/2006/relationships/slideLayout" Target="../slideLayouts/slideLayout734.xml"/><Relationship Id="rId7" Type="http://schemas.openxmlformats.org/officeDocument/2006/relationships/slideLayout" Target="../slideLayouts/slideLayout733.xml"/><Relationship Id="rId6" Type="http://schemas.openxmlformats.org/officeDocument/2006/relationships/slideLayout" Target="../slideLayouts/slideLayout732.xml"/><Relationship Id="rId5" Type="http://schemas.openxmlformats.org/officeDocument/2006/relationships/slideLayout" Target="../slideLayouts/slideLayout731.xml"/><Relationship Id="rId4" Type="http://schemas.openxmlformats.org/officeDocument/2006/relationships/slideLayout" Target="../slideLayouts/slideLayout730.xml"/><Relationship Id="rId3" Type="http://schemas.openxmlformats.org/officeDocument/2006/relationships/slideLayout" Target="../slideLayouts/slideLayout729.xml"/><Relationship Id="rId2" Type="http://schemas.openxmlformats.org/officeDocument/2006/relationships/slideLayout" Target="../slideLayouts/slideLayout728.xml"/><Relationship Id="rId15" Type="http://schemas.openxmlformats.org/officeDocument/2006/relationships/theme" Target="../theme/theme67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737.xml"/><Relationship Id="rId10" Type="http://schemas.openxmlformats.org/officeDocument/2006/relationships/slideLayout" Target="../slideLayouts/slideLayout736.xml"/><Relationship Id="rId1" Type="http://schemas.openxmlformats.org/officeDocument/2006/relationships/slideLayout" Target="../slideLayouts/slideLayout727.xml"/></Relationships>
</file>

<file path=ppt/slideMasters/_rels/slideMaster6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46.xml"/><Relationship Id="rId8" Type="http://schemas.openxmlformats.org/officeDocument/2006/relationships/slideLayout" Target="../slideLayouts/slideLayout745.xml"/><Relationship Id="rId7" Type="http://schemas.openxmlformats.org/officeDocument/2006/relationships/slideLayout" Target="../slideLayouts/slideLayout744.xml"/><Relationship Id="rId6" Type="http://schemas.openxmlformats.org/officeDocument/2006/relationships/slideLayout" Target="../slideLayouts/slideLayout743.xml"/><Relationship Id="rId5" Type="http://schemas.openxmlformats.org/officeDocument/2006/relationships/slideLayout" Target="../slideLayouts/slideLayout742.xml"/><Relationship Id="rId4" Type="http://schemas.openxmlformats.org/officeDocument/2006/relationships/slideLayout" Target="../slideLayouts/slideLayout741.xml"/><Relationship Id="rId3" Type="http://schemas.openxmlformats.org/officeDocument/2006/relationships/slideLayout" Target="../slideLayouts/slideLayout740.xml"/><Relationship Id="rId2" Type="http://schemas.openxmlformats.org/officeDocument/2006/relationships/slideLayout" Target="../slideLayouts/slideLayout739.xml"/><Relationship Id="rId13" Type="http://schemas.openxmlformats.org/officeDocument/2006/relationships/theme" Target="../theme/theme68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748.xml"/><Relationship Id="rId10" Type="http://schemas.openxmlformats.org/officeDocument/2006/relationships/slideLayout" Target="../slideLayouts/slideLayout747.xml"/><Relationship Id="rId1" Type="http://schemas.openxmlformats.org/officeDocument/2006/relationships/slideLayout" Target="../slideLayouts/slideLayout738.xml"/></Relationships>
</file>

<file path=ppt/slideMasters/_rels/slideMaster6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7.xml"/><Relationship Id="rId8" Type="http://schemas.openxmlformats.org/officeDocument/2006/relationships/slideLayout" Target="../slideLayouts/slideLayout756.xml"/><Relationship Id="rId7" Type="http://schemas.openxmlformats.org/officeDocument/2006/relationships/slideLayout" Target="../slideLayouts/slideLayout755.xml"/><Relationship Id="rId6" Type="http://schemas.openxmlformats.org/officeDocument/2006/relationships/slideLayout" Target="../slideLayouts/slideLayout754.xml"/><Relationship Id="rId5" Type="http://schemas.openxmlformats.org/officeDocument/2006/relationships/slideLayout" Target="../slideLayouts/slideLayout753.xml"/><Relationship Id="rId4" Type="http://schemas.openxmlformats.org/officeDocument/2006/relationships/slideLayout" Target="../slideLayouts/slideLayout752.xml"/><Relationship Id="rId3" Type="http://schemas.openxmlformats.org/officeDocument/2006/relationships/slideLayout" Target="../slideLayouts/slideLayout751.xml"/><Relationship Id="rId2" Type="http://schemas.openxmlformats.org/officeDocument/2006/relationships/slideLayout" Target="../slideLayouts/slideLayout750.xml"/><Relationship Id="rId13" Type="http://schemas.openxmlformats.org/officeDocument/2006/relationships/theme" Target="../theme/theme69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759.xml"/><Relationship Id="rId10" Type="http://schemas.openxmlformats.org/officeDocument/2006/relationships/slideLayout" Target="../slideLayouts/slideLayout758.xml"/><Relationship Id="rId1" Type="http://schemas.openxmlformats.org/officeDocument/2006/relationships/slideLayout" Target="../slideLayouts/slideLayout749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3" Type="http://schemas.openxmlformats.org/officeDocument/2006/relationships/theme" Target="../theme/theme7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7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68.xml"/><Relationship Id="rId8" Type="http://schemas.openxmlformats.org/officeDocument/2006/relationships/slideLayout" Target="../slideLayouts/slideLayout767.xml"/><Relationship Id="rId7" Type="http://schemas.openxmlformats.org/officeDocument/2006/relationships/slideLayout" Target="../slideLayouts/slideLayout766.xml"/><Relationship Id="rId6" Type="http://schemas.openxmlformats.org/officeDocument/2006/relationships/slideLayout" Target="../slideLayouts/slideLayout765.xml"/><Relationship Id="rId5" Type="http://schemas.openxmlformats.org/officeDocument/2006/relationships/slideLayout" Target="../slideLayouts/slideLayout764.xml"/><Relationship Id="rId4" Type="http://schemas.openxmlformats.org/officeDocument/2006/relationships/slideLayout" Target="../slideLayouts/slideLayout763.xml"/><Relationship Id="rId3" Type="http://schemas.openxmlformats.org/officeDocument/2006/relationships/slideLayout" Target="../slideLayouts/slideLayout762.xml"/><Relationship Id="rId2" Type="http://schemas.openxmlformats.org/officeDocument/2006/relationships/slideLayout" Target="../slideLayouts/slideLayout761.xml"/><Relationship Id="rId13" Type="http://schemas.openxmlformats.org/officeDocument/2006/relationships/theme" Target="../theme/theme70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770.xml"/><Relationship Id="rId10" Type="http://schemas.openxmlformats.org/officeDocument/2006/relationships/slideLayout" Target="../slideLayouts/slideLayout769.xml"/><Relationship Id="rId1" Type="http://schemas.openxmlformats.org/officeDocument/2006/relationships/slideLayout" Target="../slideLayouts/slideLayout760.xml"/></Relationships>
</file>

<file path=ppt/slideMasters/_rels/slideMaster7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79.xml"/><Relationship Id="rId8" Type="http://schemas.openxmlformats.org/officeDocument/2006/relationships/slideLayout" Target="../slideLayouts/slideLayout778.xml"/><Relationship Id="rId7" Type="http://schemas.openxmlformats.org/officeDocument/2006/relationships/slideLayout" Target="../slideLayouts/slideLayout777.xml"/><Relationship Id="rId6" Type="http://schemas.openxmlformats.org/officeDocument/2006/relationships/slideLayout" Target="../slideLayouts/slideLayout776.xml"/><Relationship Id="rId5" Type="http://schemas.openxmlformats.org/officeDocument/2006/relationships/slideLayout" Target="../slideLayouts/slideLayout775.xml"/><Relationship Id="rId4" Type="http://schemas.openxmlformats.org/officeDocument/2006/relationships/slideLayout" Target="../slideLayouts/slideLayout774.xml"/><Relationship Id="rId3" Type="http://schemas.openxmlformats.org/officeDocument/2006/relationships/slideLayout" Target="../slideLayouts/slideLayout773.xml"/><Relationship Id="rId2" Type="http://schemas.openxmlformats.org/officeDocument/2006/relationships/slideLayout" Target="../slideLayouts/slideLayout772.xml"/><Relationship Id="rId13" Type="http://schemas.openxmlformats.org/officeDocument/2006/relationships/theme" Target="../theme/theme7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781.xml"/><Relationship Id="rId10" Type="http://schemas.openxmlformats.org/officeDocument/2006/relationships/slideLayout" Target="../slideLayouts/slideLayout780.xml"/><Relationship Id="rId1" Type="http://schemas.openxmlformats.org/officeDocument/2006/relationships/slideLayout" Target="../slideLayouts/slideLayout771.xml"/></Relationships>
</file>

<file path=ppt/slideMasters/_rels/slideMaster7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90.xml"/><Relationship Id="rId8" Type="http://schemas.openxmlformats.org/officeDocument/2006/relationships/slideLayout" Target="../slideLayouts/slideLayout789.xml"/><Relationship Id="rId7" Type="http://schemas.openxmlformats.org/officeDocument/2006/relationships/slideLayout" Target="../slideLayouts/slideLayout788.xml"/><Relationship Id="rId6" Type="http://schemas.openxmlformats.org/officeDocument/2006/relationships/slideLayout" Target="../slideLayouts/slideLayout787.xml"/><Relationship Id="rId5" Type="http://schemas.openxmlformats.org/officeDocument/2006/relationships/slideLayout" Target="../slideLayouts/slideLayout786.xml"/><Relationship Id="rId4" Type="http://schemas.openxmlformats.org/officeDocument/2006/relationships/slideLayout" Target="../slideLayouts/slideLayout785.xml"/><Relationship Id="rId3" Type="http://schemas.openxmlformats.org/officeDocument/2006/relationships/slideLayout" Target="../slideLayouts/slideLayout784.xml"/><Relationship Id="rId2" Type="http://schemas.openxmlformats.org/officeDocument/2006/relationships/slideLayout" Target="../slideLayouts/slideLayout783.xml"/><Relationship Id="rId13" Type="http://schemas.openxmlformats.org/officeDocument/2006/relationships/theme" Target="../theme/theme7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792.xml"/><Relationship Id="rId10" Type="http://schemas.openxmlformats.org/officeDocument/2006/relationships/slideLayout" Target="../slideLayouts/slideLayout791.xml"/><Relationship Id="rId1" Type="http://schemas.openxmlformats.org/officeDocument/2006/relationships/slideLayout" Target="../slideLayouts/slideLayout782.xml"/></Relationships>
</file>

<file path=ppt/slideMasters/_rels/slideMaster7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01.xml"/><Relationship Id="rId8" Type="http://schemas.openxmlformats.org/officeDocument/2006/relationships/slideLayout" Target="../slideLayouts/slideLayout800.xml"/><Relationship Id="rId7" Type="http://schemas.openxmlformats.org/officeDocument/2006/relationships/slideLayout" Target="../slideLayouts/slideLayout799.xml"/><Relationship Id="rId6" Type="http://schemas.openxmlformats.org/officeDocument/2006/relationships/slideLayout" Target="../slideLayouts/slideLayout798.xml"/><Relationship Id="rId5" Type="http://schemas.openxmlformats.org/officeDocument/2006/relationships/slideLayout" Target="../slideLayouts/slideLayout797.xml"/><Relationship Id="rId4" Type="http://schemas.openxmlformats.org/officeDocument/2006/relationships/slideLayout" Target="../slideLayouts/slideLayout796.xml"/><Relationship Id="rId3" Type="http://schemas.openxmlformats.org/officeDocument/2006/relationships/slideLayout" Target="../slideLayouts/slideLayout795.xml"/><Relationship Id="rId2" Type="http://schemas.openxmlformats.org/officeDocument/2006/relationships/slideLayout" Target="../slideLayouts/slideLayout794.xml"/><Relationship Id="rId13" Type="http://schemas.openxmlformats.org/officeDocument/2006/relationships/theme" Target="../theme/theme7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803.xml"/><Relationship Id="rId10" Type="http://schemas.openxmlformats.org/officeDocument/2006/relationships/slideLayout" Target="../slideLayouts/slideLayout802.xml"/><Relationship Id="rId1" Type="http://schemas.openxmlformats.org/officeDocument/2006/relationships/slideLayout" Target="../slideLayouts/slideLayout793.xml"/></Relationships>
</file>

<file path=ppt/slideMasters/_rels/slideMaster7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12.xml"/><Relationship Id="rId8" Type="http://schemas.openxmlformats.org/officeDocument/2006/relationships/slideLayout" Target="../slideLayouts/slideLayout811.xml"/><Relationship Id="rId7" Type="http://schemas.openxmlformats.org/officeDocument/2006/relationships/slideLayout" Target="../slideLayouts/slideLayout810.xml"/><Relationship Id="rId6" Type="http://schemas.openxmlformats.org/officeDocument/2006/relationships/slideLayout" Target="../slideLayouts/slideLayout809.xml"/><Relationship Id="rId5" Type="http://schemas.openxmlformats.org/officeDocument/2006/relationships/slideLayout" Target="../slideLayouts/slideLayout808.xml"/><Relationship Id="rId4" Type="http://schemas.openxmlformats.org/officeDocument/2006/relationships/slideLayout" Target="../slideLayouts/slideLayout807.xml"/><Relationship Id="rId3" Type="http://schemas.openxmlformats.org/officeDocument/2006/relationships/slideLayout" Target="../slideLayouts/slideLayout806.xml"/><Relationship Id="rId2" Type="http://schemas.openxmlformats.org/officeDocument/2006/relationships/slideLayout" Target="../slideLayouts/slideLayout805.xml"/><Relationship Id="rId13" Type="http://schemas.openxmlformats.org/officeDocument/2006/relationships/theme" Target="../theme/theme74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814.xml"/><Relationship Id="rId10" Type="http://schemas.openxmlformats.org/officeDocument/2006/relationships/slideLayout" Target="../slideLayouts/slideLayout813.xml"/><Relationship Id="rId1" Type="http://schemas.openxmlformats.org/officeDocument/2006/relationships/slideLayout" Target="../slideLayouts/slideLayout804.xml"/></Relationships>
</file>

<file path=ppt/slideMasters/_rels/slideMaster7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23.xml"/><Relationship Id="rId8" Type="http://schemas.openxmlformats.org/officeDocument/2006/relationships/slideLayout" Target="../slideLayouts/slideLayout822.xml"/><Relationship Id="rId7" Type="http://schemas.openxmlformats.org/officeDocument/2006/relationships/slideLayout" Target="../slideLayouts/slideLayout821.xml"/><Relationship Id="rId6" Type="http://schemas.openxmlformats.org/officeDocument/2006/relationships/slideLayout" Target="../slideLayouts/slideLayout820.xml"/><Relationship Id="rId5" Type="http://schemas.openxmlformats.org/officeDocument/2006/relationships/slideLayout" Target="../slideLayouts/slideLayout819.xml"/><Relationship Id="rId4" Type="http://schemas.openxmlformats.org/officeDocument/2006/relationships/slideLayout" Target="../slideLayouts/slideLayout818.xml"/><Relationship Id="rId3" Type="http://schemas.openxmlformats.org/officeDocument/2006/relationships/slideLayout" Target="../slideLayouts/slideLayout817.xml"/><Relationship Id="rId2" Type="http://schemas.openxmlformats.org/officeDocument/2006/relationships/slideLayout" Target="../slideLayouts/slideLayout816.xml"/><Relationship Id="rId13" Type="http://schemas.openxmlformats.org/officeDocument/2006/relationships/theme" Target="../theme/theme75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825.xml"/><Relationship Id="rId10" Type="http://schemas.openxmlformats.org/officeDocument/2006/relationships/slideLayout" Target="../slideLayouts/slideLayout824.xml"/><Relationship Id="rId1" Type="http://schemas.openxmlformats.org/officeDocument/2006/relationships/slideLayout" Target="../slideLayouts/slideLayout815.xml"/></Relationships>
</file>

<file path=ppt/slideMasters/_rels/slideMaster7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34.xml"/><Relationship Id="rId8" Type="http://schemas.openxmlformats.org/officeDocument/2006/relationships/slideLayout" Target="../slideLayouts/slideLayout833.xml"/><Relationship Id="rId7" Type="http://schemas.openxmlformats.org/officeDocument/2006/relationships/slideLayout" Target="../slideLayouts/slideLayout832.xml"/><Relationship Id="rId6" Type="http://schemas.openxmlformats.org/officeDocument/2006/relationships/slideLayout" Target="../slideLayouts/slideLayout831.xml"/><Relationship Id="rId5" Type="http://schemas.openxmlformats.org/officeDocument/2006/relationships/slideLayout" Target="../slideLayouts/slideLayout830.xml"/><Relationship Id="rId4" Type="http://schemas.openxmlformats.org/officeDocument/2006/relationships/slideLayout" Target="../slideLayouts/slideLayout829.xml"/><Relationship Id="rId3" Type="http://schemas.openxmlformats.org/officeDocument/2006/relationships/slideLayout" Target="../slideLayouts/slideLayout828.xml"/><Relationship Id="rId2" Type="http://schemas.openxmlformats.org/officeDocument/2006/relationships/slideLayout" Target="../slideLayouts/slideLayout827.xml"/><Relationship Id="rId13" Type="http://schemas.openxmlformats.org/officeDocument/2006/relationships/theme" Target="../theme/theme76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836.xml"/><Relationship Id="rId10" Type="http://schemas.openxmlformats.org/officeDocument/2006/relationships/slideLayout" Target="../slideLayouts/slideLayout835.xml"/><Relationship Id="rId1" Type="http://schemas.openxmlformats.org/officeDocument/2006/relationships/slideLayout" Target="../slideLayouts/slideLayout826.xml"/></Relationships>
</file>

<file path=ppt/slideMasters/_rels/slideMaster7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45.xml"/><Relationship Id="rId8" Type="http://schemas.openxmlformats.org/officeDocument/2006/relationships/slideLayout" Target="../slideLayouts/slideLayout844.xml"/><Relationship Id="rId7" Type="http://schemas.openxmlformats.org/officeDocument/2006/relationships/slideLayout" Target="../slideLayouts/slideLayout843.xml"/><Relationship Id="rId6" Type="http://schemas.openxmlformats.org/officeDocument/2006/relationships/slideLayout" Target="../slideLayouts/slideLayout842.xml"/><Relationship Id="rId5" Type="http://schemas.openxmlformats.org/officeDocument/2006/relationships/slideLayout" Target="../slideLayouts/slideLayout841.xml"/><Relationship Id="rId4" Type="http://schemas.openxmlformats.org/officeDocument/2006/relationships/slideLayout" Target="../slideLayouts/slideLayout840.xml"/><Relationship Id="rId3" Type="http://schemas.openxmlformats.org/officeDocument/2006/relationships/slideLayout" Target="../slideLayouts/slideLayout839.xml"/><Relationship Id="rId2" Type="http://schemas.openxmlformats.org/officeDocument/2006/relationships/slideLayout" Target="../slideLayouts/slideLayout838.xml"/><Relationship Id="rId13" Type="http://schemas.openxmlformats.org/officeDocument/2006/relationships/theme" Target="../theme/theme77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847.xml"/><Relationship Id="rId10" Type="http://schemas.openxmlformats.org/officeDocument/2006/relationships/slideLayout" Target="../slideLayouts/slideLayout846.xml"/><Relationship Id="rId1" Type="http://schemas.openxmlformats.org/officeDocument/2006/relationships/slideLayout" Target="../slideLayouts/slideLayout837.xml"/></Relationships>
</file>

<file path=ppt/slideMasters/_rels/slideMaster7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56.xml"/><Relationship Id="rId8" Type="http://schemas.openxmlformats.org/officeDocument/2006/relationships/slideLayout" Target="../slideLayouts/slideLayout855.xml"/><Relationship Id="rId7" Type="http://schemas.openxmlformats.org/officeDocument/2006/relationships/slideLayout" Target="../slideLayouts/slideLayout854.xml"/><Relationship Id="rId6" Type="http://schemas.openxmlformats.org/officeDocument/2006/relationships/slideLayout" Target="../slideLayouts/slideLayout853.xml"/><Relationship Id="rId5" Type="http://schemas.openxmlformats.org/officeDocument/2006/relationships/slideLayout" Target="../slideLayouts/slideLayout852.xml"/><Relationship Id="rId4" Type="http://schemas.openxmlformats.org/officeDocument/2006/relationships/slideLayout" Target="../slideLayouts/slideLayout851.xml"/><Relationship Id="rId3" Type="http://schemas.openxmlformats.org/officeDocument/2006/relationships/slideLayout" Target="../slideLayouts/slideLayout850.xml"/><Relationship Id="rId2" Type="http://schemas.openxmlformats.org/officeDocument/2006/relationships/slideLayout" Target="../slideLayouts/slideLayout849.xml"/><Relationship Id="rId13" Type="http://schemas.openxmlformats.org/officeDocument/2006/relationships/theme" Target="../theme/theme78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858.xml"/><Relationship Id="rId10" Type="http://schemas.openxmlformats.org/officeDocument/2006/relationships/slideLayout" Target="../slideLayouts/slideLayout857.xml"/><Relationship Id="rId1" Type="http://schemas.openxmlformats.org/officeDocument/2006/relationships/slideLayout" Target="../slideLayouts/slideLayout848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5" Type="http://schemas.openxmlformats.org/officeDocument/2006/relationships/theme" Target="../theme/theme8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4" Type="http://schemas.openxmlformats.org/officeDocument/2006/relationships/theme" Target="../theme/theme9.xml"/><Relationship Id="rId13" Type="http://schemas.openxmlformats.org/officeDocument/2006/relationships/image" Target="../media/image2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440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5213" y="2971800"/>
            <a:ext cx="70088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1028" name="AutoShape 3"/>
          <p:cNvSpPr/>
          <p:nvPr/>
        </p:nvSpPr>
        <p:spPr bwMode="auto">
          <a:xfrm>
            <a:off x="5257800" y="5957888"/>
            <a:ext cx="3886200" cy="900112"/>
          </a:xfrm>
          <a:custGeom>
            <a:avLst/>
            <a:gdLst>
              <a:gd name="T0" fmla="*/ 349596075 w 21600"/>
              <a:gd name="T1" fmla="*/ 0 h 21600"/>
              <a:gd name="T2" fmla="*/ 699192150 w 21600"/>
              <a:gd name="T3" fmla="*/ 18754667 h 21600"/>
              <a:gd name="T4" fmla="*/ 349596075 w 21600"/>
              <a:gd name="T5" fmla="*/ 37509334 h 21600"/>
              <a:gd name="T6" fmla="*/ 0 w 21600"/>
              <a:gd name="T7" fmla="*/ 1875466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36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en-US" altLang="en-US">
                <a:solidFill>
                  <a:srgbClr val="FFFFFF"/>
                </a:solidFill>
                <a:latin typeface="Apple Chancery" panose="03020702040506060504" pitchFamily="66" charset="-79"/>
              </a:rPr>
              <a:t>zoelist_2203@yahoo.co.id</a:t>
            </a:r>
            <a:endParaRPr lang="en-US" altLang="en-US">
              <a:solidFill>
                <a:srgbClr val="FFFFFF"/>
              </a:solidFill>
              <a:latin typeface="Apple Chancery" panose="03020702040506060504" pitchFamily="66" charset="-79"/>
            </a:endParaRPr>
          </a:p>
        </p:txBody>
      </p:sp>
      <p:sp>
        <p:nvSpPr>
          <p:cNvPr id="2" name="Freeform 4"/>
          <p:cNvSpPr>
            <a:spLocks noChangeArrowheads="1"/>
          </p:cNvSpPr>
          <p:nvPr/>
        </p:nvSpPr>
        <p:spPr bwMode="auto">
          <a:xfrm>
            <a:off x="0" y="5957888"/>
            <a:ext cx="5257800" cy="900112"/>
          </a:xfrm>
          <a:custGeom>
            <a:avLst/>
            <a:gdLst>
              <a:gd name="T0" fmla="*/ 639918075 w 21600"/>
              <a:gd name="T1" fmla="*/ 0 h 21600"/>
              <a:gd name="T2" fmla="*/ 1279836150 w 21600"/>
              <a:gd name="T3" fmla="*/ 18754667 h 21600"/>
              <a:gd name="T4" fmla="*/ 639918075 w 21600"/>
              <a:gd name="T5" fmla="*/ 37509334 h 21600"/>
              <a:gd name="T6" fmla="*/ 0 w 21600"/>
              <a:gd name="T7" fmla="*/ 1875466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A79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  <a:defRPr/>
            </a:pPr>
            <a:endParaRPr lang="en-US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9pPr>
    </p:titleStyle>
    <p:bodyStyle>
      <a:lvl1pPr marL="342900" indent="-342900" algn="l" defTabSz="457200" rtl="0" eaLnBrk="0" fontAlgn="base" hangingPunct="0"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856EA4AE-103E-3849-9793-3221DAE64F8A}" type="slidenum">
              <a:rPr lang="en-US" altLang="en-US"/>
            </a:fld>
            <a:endParaRPr lang="en-US" altLang="en-US"/>
          </a:p>
        </p:txBody>
      </p:sp>
      <p:pic>
        <p:nvPicPr>
          <p:cNvPr id="77831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2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3" name="Text Box 8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440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5213" y="2971800"/>
            <a:ext cx="70088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90116" name="AutoShape 3"/>
          <p:cNvSpPr/>
          <p:nvPr/>
        </p:nvSpPr>
        <p:spPr bwMode="auto">
          <a:xfrm>
            <a:off x="5257800" y="5957888"/>
            <a:ext cx="3886200" cy="900112"/>
          </a:xfrm>
          <a:custGeom>
            <a:avLst/>
            <a:gdLst>
              <a:gd name="T0" fmla="*/ 349596075 w 21600"/>
              <a:gd name="T1" fmla="*/ 0 h 21600"/>
              <a:gd name="T2" fmla="*/ 699192150 w 21600"/>
              <a:gd name="T3" fmla="*/ 18754667 h 21600"/>
              <a:gd name="T4" fmla="*/ 349596075 w 21600"/>
              <a:gd name="T5" fmla="*/ 37509334 h 21600"/>
              <a:gd name="T6" fmla="*/ 0 w 21600"/>
              <a:gd name="T7" fmla="*/ 1875466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36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en-US" altLang="en-US">
                <a:solidFill>
                  <a:srgbClr val="FFFFFF"/>
                </a:solidFill>
                <a:latin typeface="Apple Chancery" panose="03020702040506060504" pitchFamily="66" charset="-79"/>
              </a:rPr>
              <a:t>zoelist_2203@yahoo.co.id</a:t>
            </a:r>
            <a:endParaRPr lang="en-US" altLang="en-US">
              <a:solidFill>
                <a:srgbClr val="FFFFFF"/>
              </a:solidFill>
              <a:latin typeface="Apple Chancery" panose="03020702040506060504" pitchFamily="66" charset="-79"/>
            </a:endParaRPr>
          </a:p>
        </p:txBody>
      </p:sp>
      <p:sp>
        <p:nvSpPr>
          <p:cNvPr id="11268" name="Freeform 4"/>
          <p:cNvSpPr>
            <a:spLocks noChangeArrowheads="1"/>
          </p:cNvSpPr>
          <p:nvPr/>
        </p:nvSpPr>
        <p:spPr bwMode="auto">
          <a:xfrm>
            <a:off x="0" y="5957888"/>
            <a:ext cx="5257800" cy="900112"/>
          </a:xfrm>
          <a:custGeom>
            <a:avLst/>
            <a:gdLst>
              <a:gd name="T0" fmla="*/ 639918075 w 21600"/>
              <a:gd name="T1" fmla="*/ 0 h 21600"/>
              <a:gd name="T2" fmla="*/ 1279836150 w 21600"/>
              <a:gd name="T3" fmla="*/ 18754667 h 21600"/>
              <a:gd name="T4" fmla="*/ 639918075 w 21600"/>
              <a:gd name="T5" fmla="*/ 37509334 h 21600"/>
              <a:gd name="T6" fmla="*/ 0 w 21600"/>
              <a:gd name="T7" fmla="*/ 1875466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A79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  <a:defRPr/>
            </a:pPr>
            <a:endParaRPr lang="en-US"/>
          </a:p>
        </p:txBody>
      </p:sp>
      <p:sp>
        <p:nvSpPr>
          <p:cNvPr id="9011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9pPr>
    </p:titleStyle>
    <p:bodyStyle>
      <a:lvl1pPr marL="342900" indent="-342900" algn="l" defTabSz="457200" rtl="0" eaLnBrk="0" fontAlgn="base" hangingPunct="0"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376B5129-A11F-0841-A801-F6F6C6AC0EFE}" type="slidenum">
              <a:rPr lang="en-US" altLang="en-US"/>
            </a:fld>
            <a:endParaRPr lang="en-US" altLang="en-US"/>
          </a:p>
        </p:txBody>
      </p:sp>
      <p:pic>
        <p:nvPicPr>
          <p:cNvPr id="91143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4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5" name="Text Box 8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440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5213" y="2971800"/>
            <a:ext cx="70088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103428" name="AutoShape 3"/>
          <p:cNvSpPr/>
          <p:nvPr/>
        </p:nvSpPr>
        <p:spPr bwMode="auto">
          <a:xfrm>
            <a:off x="5257800" y="5957888"/>
            <a:ext cx="3886200" cy="900112"/>
          </a:xfrm>
          <a:custGeom>
            <a:avLst/>
            <a:gdLst>
              <a:gd name="T0" fmla="*/ 349596075 w 21600"/>
              <a:gd name="T1" fmla="*/ 0 h 21600"/>
              <a:gd name="T2" fmla="*/ 699192150 w 21600"/>
              <a:gd name="T3" fmla="*/ 18754667 h 21600"/>
              <a:gd name="T4" fmla="*/ 349596075 w 21600"/>
              <a:gd name="T5" fmla="*/ 37509334 h 21600"/>
              <a:gd name="T6" fmla="*/ 0 w 21600"/>
              <a:gd name="T7" fmla="*/ 1875466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36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en-US" altLang="en-US">
                <a:solidFill>
                  <a:srgbClr val="FFFFFF"/>
                </a:solidFill>
                <a:latin typeface="Apple Chancery" panose="03020702040506060504" pitchFamily="66" charset="-79"/>
              </a:rPr>
              <a:t>zoelist_2203@yahoo.co.id</a:t>
            </a:r>
            <a:endParaRPr lang="en-US" altLang="en-US">
              <a:solidFill>
                <a:srgbClr val="FFFFFF"/>
              </a:solidFill>
              <a:latin typeface="Apple Chancery" panose="03020702040506060504" pitchFamily="66" charset="-79"/>
            </a:endParaRPr>
          </a:p>
        </p:txBody>
      </p:sp>
      <p:sp>
        <p:nvSpPr>
          <p:cNvPr id="13316" name="Freeform 4"/>
          <p:cNvSpPr>
            <a:spLocks noChangeArrowheads="1"/>
          </p:cNvSpPr>
          <p:nvPr/>
        </p:nvSpPr>
        <p:spPr bwMode="auto">
          <a:xfrm>
            <a:off x="0" y="5957888"/>
            <a:ext cx="5257800" cy="900112"/>
          </a:xfrm>
          <a:custGeom>
            <a:avLst/>
            <a:gdLst>
              <a:gd name="T0" fmla="*/ 639918075 w 21600"/>
              <a:gd name="T1" fmla="*/ 0 h 21600"/>
              <a:gd name="T2" fmla="*/ 1279836150 w 21600"/>
              <a:gd name="T3" fmla="*/ 18754667 h 21600"/>
              <a:gd name="T4" fmla="*/ 639918075 w 21600"/>
              <a:gd name="T5" fmla="*/ 37509334 h 21600"/>
              <a:gd name="T6" fmla="*/ 0 w 21600"/>
              <a:gd name="T7" fmla="*/ 1875466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A79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  <a:defRPr/>
            </a:pPr>
            <a:endParaRPr lang="en-US"/>
          </a:p>
        </p:txBody>
      </p:sp>
      <p:sp>
        <p:nvSpPr>
          <p:cNvPr id="1034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9pPr>
    </p:titleStyle>
    <p:bodyStyle>
      <a:lvl1pPr marL="342900" indent="-342900" algn="l" defTabSz="457200" rtl="0" eaLnBrk="0" fontAlgn="base" hangingPunct="0"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CC73D9D6-0374-054C-90E3-D6EADA572D0F}" type="slidenum">
              <a:rPr lang="en-US" altLang="en-US"/>
            </a:fld>
            <a:endParaRPr lang="en-US" altLang="en-US"/>
          </a:p>
        </p:txBody>
      </p:sp>
      <p:pic>
        <p:nvPicPr>
          <p:cNvPr id="104455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6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7" name="Text Box 8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440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5213" y="2971800"/>
            <a:ext cx="70088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116740" name="AutoShape 3"/>
          <p:cNvSpPr/>
          <p:nvPr/>
        </p:nvSpPr>
        <p:spPr bwMode="auto">
          <a:xfrm>
            <a:off x="5257800" y="5957888"/>
            <a:ext cx="3886200" cy="900112"/>
          </a:xfrm>
          <a:custGeom>
            <a:avLst/>
            <a:gdLst>
              <a:gd name="T0" fmla="*/ 349596075 w 21600"/>
              <a:gd name="T1" fmla="*/ 0 h 21600"/>
              <a:gd name="T2" fmla="*/ 699192150 w 21600"/>
              <a:gd name="T3" fmla="*/ 18754667 h 21600"/>
              <a:gd name="T4" fmla="*/ 349596075 w 21600"/>
              <a:gd name="T5" fmla="*/ 37509334 h 21600"/>
              <a:gd name="T6" fmla="*/ 0 w 21600"/>
              <a:gd name="T7" fmla="*/ 1875466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36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en-US" altLang="en-US">
                <a:solidFill>
                  <a:srgbClr val="FFFFFF"/>
                </a:solidFill>
                <a:latin typeface="Apple Chancery" panose="03020702040506060504" pitchFamily="66" charset="-79"/>
              </a:rPr>
              <a:t>zoelist_2203@yahoo.co.id</a:t>
            </a:r>
            <a:endParaRPr lang="en-US" altLang="en-US">
              <a:solidFill>
                <a:srgbClr val="FFFFFF"/>
              </a:solidFill>
              <a:latin typeface="Apple Chancery" panose="03020702040506060504" pitchFamily="66" charset="-79"/>
            </a:endParaRPr>
          </a:p>
        </p:txBody>
      </p:sp>
      <p:sp>
        <p:nvSpPr>
          <p:cNvPr id="15364" name="Freeform 4"/>
          <p:cNvSpPr>
            <a:spLocks noChangeArrowheads="1"/>
          </p:cNvSpPr>
          <p:nvPr/>
        </p:nvSpPr>
        <p:spPr bwMode="auto">
          <a:xfrm>
            <a:off x="0" y="5957888"/>
            <a:ext cx="5257800" cy="900112"/>
          </a:xfrm>
          <a:custGeom>
            <a:avLst/>
            <a:gdLst>
              <a:gd name="T0" fmla="*/ 639918075 w 21600"/>
              <a:gd name="T1" fmla="*/ 0 h 21600"/>
              <a:gd name="T2" fmla="*/ 1279836150 w 21600"/>
              <a:gd name="T3" fmla="*/ 18754667 h 21600"/>
              <a:gd name="T4" fmla="*/ 639918075 w 21600"/>
              <a:gd name="T5" fmla="*/ 37509334 h 21600"/>
              <a:gd name="T6" fmla="*/ 0 w 21600"/>
              <a:gd name="T7" fmla="*/ 1875466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A79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  <a:defRPr/>
            </a:pPr>
            <a:endParaRPr lang="en-US"/>
          </a:p>
        </p:txBody>
      </p:sp>
      <p:sp>
        <p:nvSpPr>
          <p:cNvPr id="11674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9pPr>
    </p:titleStyle>
    <p:bodyStyle>
      <a:lvl1pPr marL="342900" indent="-342900" algn="l" defTabSz="457200" rtl="0" eaLnBrk="0" fontAlgn="base" hangingPunct="0"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FACB994F-CBA9-DA4E-85B0-9E49B99E6A0E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130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3005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A8FE6881-97AF-4544-B524-0E3E71C9AEE1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1423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4234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C80B60B1-5C27-DA4D-BCE9-CBE08ADF7D1F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1546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5462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4EC19B5F-D45B-2145-868B-96DA6C9FECFE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F834DE8D-FA87-BA42-9636-DC75D716473F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1669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6691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3165FD9D-7F93-1E4F-AA51-99624CC1CBB5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1792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7920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D5BE5286-B70F-6C41-B3C7-64B1686E8A2C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1914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9149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9A75F453-52B2-4440-8337-559A2EBEBED5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2037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0378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597BE0C1-875A-254B-9FFE-0AC92737D223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2160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1606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2E259BB8-8DB6-6041-B871-271E847254F6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2283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2835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DB52AAA3-09F4-9041-87E4-32B313FFEE36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2406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4064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84ABF5E0-F54D-7242-B344-E7777CC2EB9A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2529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5293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78C22A7D-57A8-374B-A8FC-967A7170A5D9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219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20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  <p:sp>
        <p:nvSpPr>
          <p:cNvPr id="26522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26522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5225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16B8E21B-1E17-6045-BE5A-00218FBC0BD4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507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7508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  <p:sp>
        <p:nvSpPr>
          <p:cNvPr id="27751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27751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7513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A2AB0115-6DD5-3B42-9105-EE141D600C1B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 smtClean="0">
                <a:solidFill>
                  <a:srgbClr val="000000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1581E501-3693-C349-9597-27805EC4408A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Arial" panose="020B0704020202020204" pitchFamily="3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Arial" panose="020B0704020202020204" pitchFamily="3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Arial" panose="020B0704020202020204" pitchFamily="3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Arial" panose="020B0704020202020204" pitchFamily="3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Arial" panose="020B0704020202020204" pitchFamily="3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Arial" panose="020B0704020202020204" pitchFamily="3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Arial" panose="020B0704020202020204" pitchFamily="3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Arial" panose="020B0704020202020204" pitchFamily="3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Arial" panose="020B0704020202020204" pitchFamily="34" charset="0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Arial" panose="020B0704020202020204" pitchFamily="34" charset="0"/>
          <a:cs typeface="Arial" panose="020B0704020202020204" pitchFamily="3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Arial" panose="020B0704020202020204" pitchFamily="34" charset="0"/>
          <a:cs typeface="Arial" panose="020B0704020202020204" pitchFamily="3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Arial" panose="020B0704020202020204" pitchFamily="34" charset="0"/>
          <a:cs typeface="Arial" panose="020B0704020202020204" pitchFamily="3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Arial" panose="020B0704020202020204" pitchFamily="3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Arial" panose="020B0704020202020204" pitchFamily="3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Arial" panose="020B0704020202020204" pitchFamily="3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Arial" panose="020B0704020202020204" pitchFamily="3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4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9795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9796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  <p:sp>
        <p:nvSpPr>
          <p:cNvPr id="28979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28979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801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0729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220CD4CA-0B75-634B-B423-46E6B639C184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2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2083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2084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  <p:sp>
        <p:nvSpPr>
          <p:cNvPr id="30208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30208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2089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175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B69A97E1-5115-314D-A845-FE7A3F312255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7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37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4372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  <p:sp>
        <p:nvSpPr>
          <p:cNvPr id="31437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31437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4377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277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ct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68149C59-4541-C948-B1BF-746B79C1911D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658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6659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660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  <p:sp>
        <p:nvSpPr>
          <p:cNvPr id="32666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32666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6665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380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34A13139-D0F7-B543-8025-D7892A15130E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4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47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948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  <p:sp>
        <p:nvSpPr>
          <p:cNvPr id="33895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33895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953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21CC7CD3-66F0-6E46-AC4A-70D002CB2092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4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1235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1236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  <p:sp>
        <p:nvSpPr>
          <p:cNvPr id="35123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35123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1241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5849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BBC9E7B0-9EEF-C542-9EB4-1E7EBC7D70B6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522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3523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3524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  <p:sp>
        <p:nvSpPr>
          <p:cNvPr id="3635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3635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3529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65E8DA92-D627-4D4E-9887-750F9736A26A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81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581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5812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  <p:sp>
        <p:nvSpPr>
          <p:cNvPr id="37581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37581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5817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789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B41A5814-74CA-7146-AED3-ED5251D5D497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098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8099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8100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  <p:sp>
        <p:nvSpPr>
          <p:cNvPr id="38810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38810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8105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1B12772E-396D-2741-95CF-8FD55B83CC7F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38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0387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0388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  <p:sp>
        <p:nvSpPr>
          <p:cNvPr id="4003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40039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400392" name="Text Box 7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994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516BFF9A-CCDD-8342-9C03-F7D954B5B197}" type="slidenum">
              <a:rPr lang="en-US" altLang="en-US"/>
            </a:fld>
            <a:endParaRPr lang="en-US" altLang="en-US"/>
          </a:p>
        </p:txBody>
      </p:sp>
      <p:sp>
        <p:nvSpPr>
          <p:cNvPr id="400394" name="Text Box 9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ct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576C3ECA-653B-1445-BEAB-6832D083BE10}" type="slidenum">
              <a:rPr lang="en-US" altLang="en-US"/>
            </a:fld>
            <a:endParaRPr lang="en-US" altLang="en-US"/>
          </a:p>
        </p:txBody>
      </p:sp>
      <p:pic>
        <p:nvPicPr>
          <p:cNvPr id="26631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Text Box 8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4126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1267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E3014DCA-B213-EE46-9231-C85DCE012736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4249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2496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4DABB548-B77E-C34B-867D-592EF6C401B3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4372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3725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05042F75-C3CD-AA4A-960C-0F0A8F49621F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4495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4954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18161EF0-9022-F64C-AEC8-1B080046E1AD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4618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6182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6C6AD3EC-5AAD-D547-837A-6847FD1947B7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4741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7411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1E1DA05D-6EA6-854C-B634-08EDD00E2BBE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4864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8640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54C77787-DC5F-E347-982A-4C8E32CA4C25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4986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9869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DEDA0969-A929-4644-91CE-D1A609CEB726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5109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1098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A217146C-BDAC-9342-92A6-2ADE9A82128E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523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2326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FCF325EA-E86C-6F4C-8E73-B6C1CC87B2D5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440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5213" y="2971800"/>
            <a:ext cx="70088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38916" name="AutoShape 3"/>
          <p:cNvSpPr/>
          <p:nvPr/>
        </p:nvSpPr>
        <p:spPr bwMode="auto">
          <a:xfrm>
            <a:off x="5257800" y="5957888"/>
            <a:ext cx="3886200" cy="900112"/>
          </a:xfrm>
          <a:custGeom>
            <a:avLst/>
            <a:gdLst>
              <a:gd name="T0" fmla="*/ 349596075 w 21600"/>
              <a:gd name="T1" fmla="*/ 0 h 21600"/>
              <a:gd name="T2" fmla="*/ 699192150 w 21600"/>
              <a:gd name="T3" fmla="*/ 18754667 h 21600"/>
              <a:gd name="T4" fmla="*/ 349596075 w 21600"/>
              <a:gd name="T5" fmla="*/ 37509334 h 21600"/>
              <a:gd name="T6" fmla="*/ 0 w 21600"/>
              <a:gd name="T7" fmla="*/ 1875466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36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en-US" altLang="en-US">
                <a:solidFill>
                  <a:srgbClr val="FFFFFF"/>
                </a:solidFill>
                <a:latin typeface="Apple Chancery" panose="03020702040506060504" pitchFamily="66" charset="-79"/>
              </a:rPr>
              <a:t>zoelist_2203@yahoo.co.id</a:t>
            </a:r>
            <a:endParaRPr lang="en-US" altLang="en-US">
              <a:solidFill>
                <a:srgbClr val="FFFFFF"/>
              </a:solidFill>
              <a:latin typeface="Apple Chancery" panose="03020702040506060504" pitchFamily="66" charset="-79"/>
            </a:endParaRPr>
          </a:p>
        </p:txBody>
      </p:sp>
      <p:sp>
        <p:nvSpPr>
          <p:cNvPr id="5124" name="Freeform 4"/>
          <p:cNvSpPr>
            <a:spLocks noChangeArrowheads="1"/>
          </p:cNvSpPr>
          <p:nvPr/>
        </p:nvSpPr>
        <p:spPr bwMode="auto">
          <a:xfrm>
            <a:off x="0" y="5957888"/>
            <a:ext cx="5257800" cy="900112"/>
          </a:xfrm>
          <a:custGeom>
            <a:avLst/>
            <a:gdLst>
              <a:gd name="T0" fmla="*/ 639918075 w 21600"/>
              <a:gd name="T1" fmla="*/ 0 h 21600"/>
              <a:gd name="T2" fmla="*/ 1279836150 w 21600"/>
              <a:gd name="T3" fmla="*/ 18754667 h 21600"/>
              <a:gd name="T4" fmla="*/ 639918075 w 21600"/>
              <a:gd name="T5" fmla="*/ 37509334 h 21600"/>
              <a:gd name="T6" fmla="*/ 0 w 21600"/>
              <a:gd name="T7" fmla="*/ 1875466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A79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  <a:defRPr/>
            </a:pPr>
            <a:endParaRPr lang="en-US"/>
          </a:p>
        </p:txBody>
      </p:sp>
      <p:sp>
        <p:nvSpPr>
          <p:cNvPr id="3891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9pPr>
    </p:titleStyle>
    <p:bodyStyle>
      <a:lvl1pPr marL="342900" indent="-342900" algn="l" defTabSz="457200" rtl="0" eaLnBrk="0" fontAlgn="base" hangingPunct="0"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5355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3555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0918FAD0-AAB5-2441-857A-A5CC5894A009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5478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4784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E1E84994-868E-DD46-A8EC-0A5DE6FC5A96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5601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013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0E22A215-C589-124A-8E04-8A0931F9FC22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5724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242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737574D1-70F7-D64C-87E6-AB3773F9A34F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5847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470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4A639185-459D-3C4E-9839-8385F4C4F1B2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5969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699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DE21A837-4644-BF49-9789-BB23A4A4A571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6092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928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ct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9950AFD8-D270-A14E-905C-8D44140BE41F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6215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157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47D0B645-6387-D947-856F-20BF4E25FF2D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63385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386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34E99919-4F29-634E-9515-203530F7B662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64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614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9B1031E3-9FEE-8142-868E-EDD0F85B4D56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ct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784FBBE9-DB40-0F4D-9900-981F931172B8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65843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843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C2045EFD-D2BB-FA44-9631-323460898367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6707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072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250F491E-51B6-A146-A710-74F736CE2DDC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68301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301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23BC98B7-0768-464E-BAE2-BBCBEEF7CCDE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69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530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ct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38425780-065D-FF40-9B03-1FFAEC70D538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58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587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7588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  <p:sp>
        <p:nvSpPr>
          <p:cNvPr id="7075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70759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707592" name="Text Box 7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707593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6554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EDADD305-26E6-5A45-A30F-71F5A17911AE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874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875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876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  <p:sp>
        <p:nvSpPr>
          <p:cNvPr id="71987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71987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719880" name="Text Box 7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719881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321FF25A-FD8D-7C4F-96E1-E44AC68DB004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162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2163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2164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  <p:sp>
        <p:nvSpPr>
          <p:cNvPr id="73216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73216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732168" name="Text Box 7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732169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6759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F7EEE015-F311-1F4A-A4D8-98DF16E06CF5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45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445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4452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  <p:sp>
        <p:nvSpPr>
          <p:cNvPr id="74445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74445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744456" name="Text Box 7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744457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6861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188B05BE-FE9C-CB4F-9745-6FCA8C23F4BB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7567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674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118195AA-3165-7E47-BF59-FDC8B63410BD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769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902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11BCC925-7E84-5F45-81CB-0C15A19CDB5C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ct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73BE80E1-BBC9-E044-A2F7-F813C47B2A2B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781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131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B2930A2E-67BB-5446-BE0E-5FE4F0E31DA6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793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360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5E9D9DE1-D4DF-744B-A267-008A83A42215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90" r:id="rId2"/>
    <p:sldLayoutId id="2147484491" r:id="rId3"/>
    <p:sldLayoutId id="2147484492" r:id="rId4"/>
    <p:sldLayoutId id="2147484493" r:id="rId5"/>
    <p:sldLayoutId id="2147484494" r:id="rId6"/>
    <p:sldLayoutId id="2147484495" r:id="rId7"/>
    <p:sldLayoutId id="2147484496" r:id="rId8"/>
    <p:sldLayoutId id="2147484497" r:id="rId9"/>
    <p:sldLayoutId id="2147484498" r:id="rId10"/>
    <p:sldLayoutId id="214748449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805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589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809D52EE-36E5-864D-873C-8F0735EB1446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8181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818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FCA14860-7A79-5943-BC93-B7E8B94E9F89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830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046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5472EC26-F251-9E48-8AAB-E108CA7F8D5E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8427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275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094273A0-A5D1-134B-8297-3D44BB3CBBC3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7" r:id="rId1"/>
    <p:sldLayoutId id="2147484538" r:id="rId2"/>
    <p:sldLayoutId id="2147484539" r:id="rId3"/>
    <p:sldLayoutId id="2147484540" r:id="rId4"/>
    <p:sldLayoutId id="2147484541" r:id="rId5"/>
    <p:sldLayoutId id="2147484542" r:id="rId6"/>
    <p:sldLayoutId id="2147484543" r:id="rId7"/>
    <p:sldLayoutId id="2147484544" r:id="rId8"/>
    <p:sldLayoutId id="2147484545" r:id="rId9"/>
    <p:sldLayoutId id="2147484546" r:id="rId10"/>
    <p:sldLayoutId id="214748454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8550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504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5EDCBD5D-BFED-674C-BAF4-D46BD25DC443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8673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733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AE0F4A91-E616-004F-AABB-BC645E2102AA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1" r:id="rId1"/>
    <p:sldLayoutId id="2147484562" r:id="rId2"/>
    <p:sldLayoutId id="2147484563" r:id="rId3"/>
    <p:sldLayoutId id="2147484564" r:id="rId4"/>
    <p:sldLayoutId id="2147484565" r:id="rId5"/>
    <p:sldLayoutId id="2147484566" r:id="rId6"/>
    <p:sldLayoutId id="2147484567" r:id="rId7"/>
    <p:sldLayoutId id="2147484568" r:id="rId8"/>
    <p:sldLayoutId id="2147484569" r:id="rId9"/>
    <p:sldLayoutId id="2147484570" r:id="rId10"/>
    <p:sldLayoutId id="21474845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8796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962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D8666810-B09B-7B4E-BBD1-2CC62D47B906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3" r:id="rId1"/>
    <p:sldLayoutId id="2147484574" r:id="rId2"/>
    <p:sldLayoutId id="2147484575" r:id="rId3"/>
    <p:sldLayoutId id="2147484576" r:id="rId4"/>
    <p:sldLayoutId id="2147484577" r:id="rId5"/>
    <p:sldLayoutId id="2147484578" r:id="rId6"/>
    <p:sldLayoutId id="2147484579" r:id="rId7"/>
    <p:sldLayoutId id="2147484580" r:id="rId8"/>
    <p:sldLayoutId id="2147484581" r:id="rId9"/>
    <p:sldLayoutId id="2147484582" r:id="rId10"/>
    <p:sldLayoutId id="21474845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B7BBA001-E612-4345-BFD2-A95E77F47DA2}" type="slidenum">
              <a:rPr lang="en-US" altLang="en-US"/>
            </a:fld>
            <a:endParaRPr lang="en-US" altLang="en-US"/>
          </a:p>
        </p:txBody>
      </p:sp>
      <p:pic>
        <p:nvPicPr>
          <p:cNvPr id="64519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1" name="Text Box 8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440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5213" y="2971800"/>
            <a:ext cx="70088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76804" name="AutoShape 3"/>
          <p:cNvSpPr/>
          <p:nvPr/>
        </p:nvSpPr>
        <p:spPr bwMode="auto">
          <a:xfrm>
            <a:off x="5257800" y="5957888"/>
            <a:ext cx="3886200" cy="900112"/>
          </a:xfrm>
          <a:custGeom>
            <a:avLst/>
            <a:gdLst>
              <a:gd name="T0" fmla="*/ 349596075 w 21600"/>
              <a:gd name="T1" fmla="*/ 0 h 21600"/>
              <a:gd name="T2" fmla="*/ 699192150 w 21600"/>
              <a:gd name="T3" fmla="*/ 18754667 h 21600"/>
              <a:gd name="T4" fmla="*/ 349596075 w 21600"/>
              <a:gd name="T5" fmla="*/ 37509334 h 21600"/>
              <a:gd name="T6" fmla="*/ 0 w 21600"/>
              <a:gd name="T7" fmla="*/ 1875466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36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en-US" altLang="en-US">
                <a:solidFill>
                  <a:srgbClr val="FFFFFF"/>
                </a:solidFill>
                <a:latin typeface="Apple Chancery" panose="03020702040506060504" pitchFamily="66" charset="-79"/>
              </a:rPr>
              <a:t>zoelist_2203@yahoo.co.id</a:t>
            </a:r>
            <a:endParaRPr lang="en-US" altLang="en-US">
              <a:solidFill>
                <a:srgbClr val="FFFFFF"/>
              </a:solidFill>
              <a:latin typeface="Apple Chancery" panose="03020702040506060504" pitchFamily="66" charset="-79"/>
            </a:endParaRPr>
          </a:p>
        </p:txBody>
      </p:sp>
      <p:sp>
        <p:nvSpPr>
          <p:cNvPr id="9220" name="Freeform 4"/>
          <p:cNvSpPr>
            <a:spLocks noChangeArrowheads="1"/>
          </p:cNvSpPr>
          <p:nvPr/>
        </p:nvSpPr>
        <p:spPr bwMode="auto">
          <a:xfrm>
            <a:off x="0" y="5957888"/>
            <a:ext cx="5257800" cy="900112"/>
          </a:xfrm>
          <a:custGeom>
            <a:avLst/>
            <a:gdLst>
              <a:gd name="T0" fmla="*/ 639918075 w 21600"/>
              <a:gd name="T1" fmla="*/ 0 h 21600"/>
              <a:gd name="T2" fmla="*/ 1279836150 w 21600"/>
              <a:gd name="T3" fmla="*/ 18754667 h 21600"/>
              <a:gd name="T4" fmla="*/ 639918075 w 21600"/>
              <a:gd name="T5" fmla="*/ 37509334 h 21600"/>
              <a:gd name="T6" fmla="*/ 0 w 21600"/>
              <a:gd name="T7" fmla="*/ 1875466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A79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  <a:defRPr/>
            </a:pPr>
            <a:endParaRPr lang="en-US"/>
          </a:p>
        </p:txBody>
      </p:sp>
      <p:sp>
        <p:nvSpPr>
          <p:cNvPr id="7680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9pPr>
    </p:titleStyle>
    <p:bodyStyle>
      <a:lvl1pPr marL="342900" indent="-342900" algn="l" defTabSz="457200" rtl="0" eaLnBrk="0" fontAlgn="base" hangingPunct="0"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47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7.xml"/><Relationship Id="rId1" Type="http://schemas.openxmlformats.org/officeDocument/2006/relationships/image" Target="../media/image2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7.xml"/><Relationship Id="rId1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29" name="Rectangle 2"/>
          <p:cNvSpPr>
            <a:spLocks noChangeArrowheads="1"/>
          </p:cNvSpPr>
          <p:nvPr/>
        </p:nvSpPr>
        <p:spPr bwMode="auto">
          <a:xfrm>
            <a:off x="755650" y="3284538"/>
            <a:ext cx="7858125" cy="2214562"/>
          </a:xfrm>
          <a:prstGeom prst="rect">
            <a:avLst/>
          </a:prstGeom>
          <a:solidFill>
            <a:srgbClr val="FFFFFF">
              <a:alpha val="98822"/>
            </a:srgbClr>
          </a:solidFill>
          <a:ln w="25560" cap="sq">
            <a:solidFill>
              <a:srgbClr val="FFFFFF"/>
            </a:solidFill>
            <a:miter lim="800000"/>
          </a:ln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cs typeface="Arial" panose="020B0704020202020204" pitchFamily="34" charset="0"/>
              </a:rPr>
              <a:t>“</a:t>
            </a:r>
            <a:r>
              <a:rPr lang="en-US" altLang="ja-JP" sz="2800">
                <a:cs typeface="Arial" panose="020B0704020202020204" pitchFamily="34" charset="0"/>
              </a:rPr>
              <a:t>Aku ridho Allah SWT sebagai Tuhan ku, Islam sebagai agamaku, dan Nabi Muhammad sebagai Nabi dan Rasul, Ya Allah, tambahkanlah kepadaku ilmu dan berikanlah aku kefahaman</a:t>
            </a:r>
            <a:r>
              <a:rPr lang="en-US" altLang="en-US" sz="2800">
                <a:cs typeface="Arial" panose="020B0704020202020204" pitchFamily="34" charset="0"/>
              </a:rPr>
              <a:t>”</a:t>
            </a:r>
            <a:endParaRPr lang="en-US" altLang="en-US" sz="2800">
              <a:cs typeface="Arial" panose="020B0704020202020204" pitchFamily="34" charset="0"/>
            </a:endParaRPr>
          </a:p>
        </p:txBody>
      </p:sp>
      <p:pic>
        <p:nvPicPr>
          <p:cNvPr id="892930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28775"/>
            <a:ext cx="6529388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29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981075"/>
            <a:ext cx="3133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1" name="Subtitle 2"/>
          <p:cNvSpPr txBox="1"/>
          <p:nvPr/>
        </p:nvSpPr>
        <p:spPr bwMode="auto">
          <a:xfrm>
            <a:off x="35496" y="1427311"/>
            <a:ext cx="8784976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35255" algn="just">
              <a:lnSpc>
                <a:spcPct val="150000"/>
              </a:lnSpc>
            </a:pPr>
            <a:r>
              <a:rPr lang="en-ID" sz="2000" b="1" dirty="0">
                <a:solidFill>
                  <a:schemeClr val="tx1"/>
                </a:solidFill>
              </a:rPr>
              <a:t>6. </a:t>
            </a:r>
            <a:r>
              <a:rPr lang="en-ID" sz="2000" b="1" dirty="0" err="1">
                <a:solidFill>
                  <a:schemeClr val="tx1"/>
                </a:solidFill>
              </a:rPr>
              <a:t>Rekonsiliasi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dan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resolusi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konflik</a:t>
            </a:r>
            <a:r>
              <a:rPr lang="en-ID" sz="2000" b="1" dirty="0">
                <a:solidFill>
                  <a:schemeClr val="tx1"/>
                </a:solidFill>
              </a:rPr>
              <a:t>;</a:t>
            </a:r>
            <a:endParaRPr lang="en-ID" sz="2000" b="1" dirty="0">
              <a:solidFill>
                <a:schemeClr val="tx1"/>
              </a:solidFill>
            </a:endParaRPr>
          </a:p>
          <a:p>
            <a:pPr marL="406400" algn="just"/>
            <a:r>
              <a:rPr lang="en-ID" sz="2000" dirty="0" err="1">
                <a:solidFill>
                  <a:schemeClr val="tx1"/>
                </a:solidFill>
              </a:rPr>
              <a:t>Rekonsiliasi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adalah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merukunkan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atau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mendamaikan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kembali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pihak-pihak</a:t>
            </a:r>
            <a:r>
              <a:rPr lang="en-ID" sz="2000" dirty="0">
                <a:solidFill>
                  <a:schemeClr val="tx1"/>
                </a:solidFill>
              </a:rPr>
              <a:t> yang </a:t>
            </a:r>
            <a:r>
              <a:rPr lang="en-ID" sz="2000" dirty="0" err="1">
                <a:solidFill>
                  <a:schemeClr val="tx1"/>
                </a:solidFill>
              </a:rPr>
              <a:t>terlibat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dalam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perselisihan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sedangkan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resolusi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adalah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memposisikan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perbedaan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pendapat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perselisihan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pertengkaran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atau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konflik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menyelesaikannya</a:t>
            </a:r>
            <a:r>
              <a:rPr lang="en-ID" sz="2000" dirty="0">
                <a:solidFill>
                  <a:schemeClr val="tx1"/>
                </a:solidFill>
              </a:rPr>
              <a:t>. </a:t>
            </a:r>
            <a:r>
              <a:rPr lang="en-ID" sz="2000" dirty="0" err="1">
                <a:solidFill>
                  <a:schemeClr val="tx1"/>
                </a:solidFill>
              </a:rPr>
              <a:t>Rekonsiliasi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resolusi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ditujukan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untuk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membantu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masyarakat</a:t>
            </a:r>
            <a:r>
              <a:rPr lang="en-ID" sz="2000" dirty="0">
                <a:solidFill>
                  <a:schemeClr val="tx1"/>
                </a:solidFill>
              </a:rPr>
              <a:t> di </a:t>
            </a:r>
            <a:r>
              <a:rPr lang="en-ID" sz="2000" dirty="0" err="1">
                <a:solidFill>
                  <a:schemeClr val="tx1"/>
                </a:solidFill>
              </a:rPr>
              <a:t>daerah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bencana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untuk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menurunkan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eskalasi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konflik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sosial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ketegangan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serta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memulihkan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kondisi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sosial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kehidupan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masyarakat</a:t>
            </a:r>
            <a:r>
              <a:rPr lang="en-ID" sz="2000" dirty="0">
                <a:solidFill>
                  <a:schemeClr val="tx1"/>
                </a:solidFill>
              </a:rPr>
              <a:t>.</a:t>
            </a:r>
            <a:endParaRPr lang="en-ID" sz="2000" dirty="0">
              <a:solidFill>
                <a:schemeClr val="tx1"/>
              </a:solidFill>
            </a:endParaRPr>
          </a:p>
          <a:p>
            <a:pPr marL="406400" algn="just"/>
            <a:endParaRPr lang="en-ID" sz="2000" dirty="0">
              <a:solidFill>
                <a:schemeClr val="tx1"/>
              </a:solidFill>
            </a:endParaRPr>
          </a:p>
          <a:p>
            <a:pPr marL="406400" algn="just"/>
            <a:r>
              <a:rPr lang="en-ID" sz="2000" dirty="0" err="1">
                <a:solidFill>
                  <a:schemeClr val="tx1"/>
                </a:solidFill>
              </a:rPr>
              <a:t>Indikatornya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adalah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berkurangnya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jumlah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perselisihan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pertengkaran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konflik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terbuka</a:t>
            </a:r>
            <a:r>
              <a:rPr lang="en-ID" sz="2000" dirty="0">
                <a:solidFill>
                  <a:schemeClr val="tx1"/>
                </a:solidFill>
              </a:rPr>
              <a:t>. </a:t>
            </a:r>
            <a:r>
              <a:rPr lang="en-ID" sz="2000" dirty="0" err="1">
                <a:solidFill>
                  <a:schemeClr val="tx1"/>
                </a:solidFill>
              </a:rPr>
              <a:t>Sementara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itu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adanya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pengertian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pemahaman</a:t>
            </a:r>
            <a:r>
              <a:rPr lang="en-ID" sz="2000" dirty="0">
                <a:solidFill>
                  <a:schemeClr val="tx1"/>
                </a:solidFill>
              </a:rPr>
              <a:t> di </a:t>
            </a:r>
            <a:r>
              <a:rPr lang="en-ID" sz="2000" dirty="0" err="1">
                <a:solidFill>
                  <a:schemeClr val="tx1"/>
                </a:solidFill>
              </a:rPr>
              <a:t>antara</a:t>
            </a:r>
            <a:r>
              <a:rPr lang="en-ID" sz="2000" dirty="0">
                <a:solidFill>
                  <a:schemeClr val="tx1"/>
                </a:solidFill>
              </a:rPr>
              <a:t> orang </a:t>
            </a:r>
            <a:r>
              <a:rPr lang="en-ID" sz="2000" dirty="0" err="1">
                <a:solidFill>
                  <a:schemeClr val="tx1"/>
                </a:solidFill>
              </a:rPr>
              <a:t>atau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kelompok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masyarakat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atas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posisi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masing-masing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serta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adanya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kesepakatan</a:t>
            </a:r>
            <a:r>
              <a:rPr lang="en-ID" sz="2000" dirty="0">
                <a:solidFill>
                  <a:schemeClr val="tx1"/>
                </a:solidFill>
              </a:rPr>
              <a:t> di </a:t>
            </a:r>
            <a:r>
              <a:rPr lang="en-ID" sz="2000" dirty="0" err="1">
                <a:solidFill>
                  <a:schemeClr val="tx1"/>
                </a:solidFill>
              </a:rPr>
              <a:t>antara</a:t>
            </a:r>
            <a:r>
              <a:rPr lang="en-ID" sz="2000" dirty="0">
                <a:solidFill>
                  <a:schemeClr val="tx1"/>
                </a:solidFill>
              </a:rPr>
              <a:t> orang </a:t>
            </a:r>
            <a:r>
              <a:rPr lang="en-ID" sz="2000" dirty="0" err="1">
                <a:solidFill>
                  <a:schemeClr val="tx1"/>
                </a:solidFill>
              </a:rPr>
              <a:t>atau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kelompok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masyarakat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untuk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menghentikan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perselisihan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pertengkaran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atau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konflik</a:t>
            </a:r>
            <a:r>
              <a:rPr lang="en-ID" sz="2000" dirty="0">
                <a:solidFill>
                  <a:schemeClr val="tx1"/>
                </a:solidFill>
              </a:rPr>
              <a:t>.</a:t>
            </a:r>
            <a:endParaRPr lang="en-ID" sz="2000" dirty="0">
              <a:solidFill>
                <a:schemeClr val="tx1"/>
              </a:solidFill>
            </a:endParaRPr>
          </a:p>
          <a:p>
            <a:pPr marL="406400" algn="just"/>
            <a:endParaRPr lang="en-ID" sz="20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9504" y="339716"/>
            <a:ext cx="4464496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2000" b="1" dirty="0">
                <a:solidFill>
                  <a:schemeClr val="tx1"/>
                </a:solidFill>
              </a:rPr>
              <a:t>RUANG LINGKUP REHABILITASI</a:t>
            </a:r>
            <a:endParaRPr lang="en-ID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1" name="Subtitle 2"/>
          <p:cNvSpPr txBox="1"/>
          <p:nvPr/>
        </p:nvSpPr>
        <p:spPr bwMode="auto">
          <a:xfrm>
            <a:off x="179512" y="1571327"/>
            <a:ext cx="8496944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35255" algn="just"/>
            <a:r>
              <a:rPr lang="en-ID" sz="2000" b="1" dirty="0">
                <a:solidFill>
                  <a:schemeClr val="tx1"/>
                </a:solidFill>
              </a:rPr>
              <a:t>7. </a:t>
            </a:r>
            <a:r>
              <a:rPr lang="en-ID" sz="2000" b="1" dirty="0" err="1">
                <a:solidFill>
                  <a:schemeClr val="tx1"/>
                </a:solidFill>
              </a:rPr>
              <a:t>Pemulihan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sosial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ekonomi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budaya</a:t>
            </a:r>
            <a:r>
              <a:rPr lang="en-ID" sz="2000" b="1" dirty="0">
                <a:solidFill>
                  <a:schemeClr val="tx1"/>
                </a:solidFill>
              </a:rPr>
              <a:t>; </a:t>
            </a:r>
            <a:endParaRPr lang="en-ID" sz="2000" b="1" dirty="0">
              <a:solidFill>
                <a:schemeClr val="tx1"/>
              </a:solidFill>
            </a:endParaRPr>
          </a:p>
          <a:p>
            <a:pPr marL="406400" algn="just"/>
            <a:r>
              <a:rPr lang="en-ID" sz="2000" dirty="0" err="1">
                <a:solidFill>
                  <a:schemeClr val="tx1"/>
                </a:solidFill>
              </a:rPr>
              <a:t>Merupakan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upaya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untuk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memfungsikan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kembali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kegiatan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/</a:t>
            </a:r>
            <a:r>
              <a:rPr lang="en-ID" sz="2000" dirty="0" err="1">
                <a:solidFill>
                  <a:schemeClr val="tx1"/>
                </a:solidFill>
              </a:rPr>
              <a:t>atau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lembaga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sosial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ekonomi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budaya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masyarakat</a:t>
            </a:r>
            <a:r>
              <a:rPr lang="en-ID" sz="2000" dirty="0">
                <a:solidFill>
                  <a:schemeClr val="tx1"/>
                </a:solidFill>
              </a:rPr>
              <a:t> di </a:t>
            </a:r>
            <a:r>
              <a:rPr lang="en-ID" sz="2000" dirty="0" err="1">
                <a:solidFill>
                  <a:schemeClr val="tx1"/>
                </a:solidFill>
              </a:rPr>
              <a:t>daerah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bencana</a:t>
            </a:r>
            <a:r>
              <a:rPr lang="en-ID" sz="2000" dirty="0">
                <a:solidFill>
                  <a:schemeClr val="tx1"/>
                </a:solidFill>
              </a:rPr>
              <a:t>. Hal </a:t>
            </a:r>
            <a:r>
              <a:rPr lang="en-ID" sz="2000" dirty="0" err="1">
                <a:solidFill>
                  <a:schemeClr val="tx1"/>
                </a:solidFill>
              </a:rPr>
              <a:t>ini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ditujukan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untuk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menghidupkan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kembali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kegiatan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lembaga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sosial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ekonomi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budaya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masyarakat</a:t>
            </a:r>
            <a:r>
              <a:rPr lang="en-ID" sz="2000" dirty="0">
                <a:solidFill>
                  <a:schemeClr val="tx1"/>
                </a:solidFill>
              </a:rPr>
              <a:t> di </a:t>
            </a:r>
            <a:r>
              <a:rPr lang="en-ID" sz="2000" dirty="0" err="1">
                <a:solidFill>
                  <a:schemeClr val="tx1"/>
                </a:solidFill>
              </a:rPr>
              <a:t>daerah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bencana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seperti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sebelum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terjadi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bencana</a:t>
            </a:r>
            <a:r>
              <a:rPr lang="en-ID" sz="2000" dirty="0">
                <a:solidFill>
                  <a:schemeClr val="tx1"/>
                </a:solidFill>
              </a:rPr>
              <a:t>.</a:t>
            </a:r>
            <a:endParaRPr lang="en-ID" sz="2000" dirty="0">
              <a:solidFill>
                <a:schemeClr val="tx1"/>
              </a:solidFill>
            </a:endParaRPr>
          </a:p>
          <a:p>
            <a:pPr marL="406400" algn="just"/>
            <a:endParaRPr lang="en-ID" sz="2000" dirty="0">
              <a:solidFill>
                <a:schemeClr val="tx1"/>
              </a:solidFill>
            </a:endParaRPr>
          </a:p>
          <a:p>
            <a:pPr marL="406400" algn="just"/>
            <a:r>
              <a:rPr lang="en-ID" sz="2000" dirty="0" err="1">
                <a:solidFill>
                  <a:schemeClr val="tx1"/>
                </a:solidFill>
              </a:rPr>
              <a:t>Indikatornya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adalah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Terselengggaranya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kegiatan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sosial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kemasyarakatan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keagamaan</a:t>
            </a:r>
            <a:r>
              <a:rPr lang="en-ID" sz="2000" dirty="0">
                <a:solidFill>
                  <a:schemeClr val="tx1"/>
                </a:solidFill>
              </a:rPr>
              <a:t>; </a:t>
            </a:r>
            <a:r>
              <a:rPr lang="en-ID" sz="2000" dirty="0" err="1">
                <a:solidFill>
                  <a:schemeClr val="tx1"/>
                </a:solidFill>
              </a:rPr>
              <a:t>Terselenggaranya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kegiatan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produksi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distribusi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barang-barang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bernilai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ekonomi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baik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perorangan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maupun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lembaga</a:t>
            </a:r>
            <a:r>
              <a:rPr lang="en-ID" sz="2000" dirty="0">
                <a:solidFill>
                  <a:schemeClr val="tx1"/>
                </a:solidFill>
              </a:rPr>
              <a:t>; </a:t>
            </a:r>
            <a:r>
              <a:rPr lang="en-ID" sz="2000" dirty="0" err="1">
                <a:solidFill>
                  <a:schemeClr val="tx1"/>
                </a:solidFill>
              </a:rPr>
              <a:t>serta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terselenggaranya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kegiatan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budaya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misalnya</a:t>
            </a:r>
            <a:r>
              <a:rPr lang="en-ID" sz="2000" dirty="0">
                <a:solidFill>
                  <a:schemeClr val="tx1"/>
                </a:solidFill>
              </a:rPr>
              <a:t>: </a:t>
            </a:r>
            <a:r>
              <a:rPr lang="en-ID" sz="2000" dirty="0" err="1">
                <a:solidFill>
                  <a:schemeClr val="tx1"/>
                </a:solidFill>
              </a:rPr>
              <a:t>kesenian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upacara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adat</a:t>
            </a:r>
            <a:r>
              <a:rPr lang="en-ID" sz="2000" dirty="0">
                <a:solidFill>
                  <a:schemeClr val="tx1"/>
                </a:solidFill>
              </a:rPr>
              <a:t>.</a:t>
            </a:r>
            <a:endParaRPr lang="en-ID" sz="2000" dirty="0">
              <a:solidFill>
                <a:schemeClr val="tx1"/>
              </a:solidFill>
            </a:endParaRPr>
          </a:p>
          <a:p>
            <a:pPr marL="406400" algn="just"/>
            <a:endParaRPr lang="en-ID" sz="2000" dirty="0">
              <a:solidFill>
                <a:schemeClr val="tx1"/>
              </a:solidFill>
            </a:endParaRPr>
          </a:p>
          <a:p>
            <a:pPr marL="406400" algn="just"/>
            <a:endParaRPr lang="en-ID" sz="20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9504" y="339716"/>
            <a:ext cx="4464496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2000" b="1" dirty="0">
                <a:solidFill>
                  <a:schemeClr val="tx1"/>
                </a:solidFill>
              </a:rPr>
              <a:t>RUANG LINGKUP REHABILITASI</a:t>
            </a:r>
            <a:endParaRPr lang="en-ID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1" name="Subtitle 2"/>
          <p:cNvSpPr txBox="1"/>
          <p:nvPr/>
        </p:nvSpPr>
        <p:spPr bwMode="auto">
          <a:xfrm>
            <a:off x="179512" y="1211287"/>
            <a:ext cx="8640960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35255" algn="just"/>
            <a:r>
              <a:rPr lang="en-ID" sz="2000" b="1" dirty="0">
                <a:solidFill>
                  <a:schemeClr val="tx1"/>
                </a:solidFill>
                <a:latin typeface="Calibri" charset="0"/>
              </a:rPr>
              <a:t>8. </a:t>
            </a:r>
            <a:r>
              <a:rPr lang="en-ID" sz="2000" b="1" dirty="0" err="1">
                <a:solidFill>
                  <a:schemeClr val="tx1"/>
                </a:solidFill>
                <a:latin typeface="Calibri" charset="0"/>
              </a:rPr>
              <a:t>Pemulihan</a:t>
            </a:r>
            <a:r>
              <a:rPr lang="en-ID" sz="2000" b="1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ID" sz="2000" b="1" dirty="0" err="1">
                <a:solidFill>
                  <a:schemeClr val="tx1"/>
                </a:solidFill>
                <a:latin typeface="Calibri" charset="0"/>
              </a:rPr>
              <a:t>keamanan</a:t>
            </a:r>
            <a:r>
              <a:rPr lang="en-ID" sz="2000" b="1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ID" sz="2000" b="1" dirty="0" err="1">
                <a:solidFill>
                  <a:schemeClr val="tx1"/>
                </a:solidFill>
                <a:latin typeface="Calibri" charset="0"/>
              </a:rPr>
              <a:t>dan</a:t>
            </a:r>
            <a:r>
              <a:rPr lang="en-ID" sz="2000" b="1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ID" sz="2000" b="1" dirty="0" err="1">
                <a:solidFill>
                  <a:schemeClr val="tx1"/>
                </a:solidFill>
                <a:latin typeface="Calibri" charset="0"/>
              </a:rPr>
              <a:t>ketertiban</a:t>
            </a:r>
            <a:r>
              <a:rPr lang="en-ID" sz="2000" b="1" dirty="0">
                <a:solidFill>
                  <a:schemeClr val="tx1"/>
                </a:solidFill>
                <a:latin typeface="Calibri" charset="0"/>
              </a:rPr>
              <a:t>; </a:t>
            </a:r>
            <a:endParaRPr lang="en-ID" sz="2000" b="1" dirty="0">
              <a:solidFill>
                <a:schemeClr val="tx1"/>
              </a:solidFill>
              <a:latin typeface="Calibri" charset="0"/>
            </a:endParaRPr>
          </a:p>
          <a:p>
            <a:pPr marL="406400" algn="just"/>
            <a:r>
              <a:rPr lang="en-ID" sz="2000" dirty="0" err="1">
                <a:solidFill>
                  <a:schemeClr val="tx1"/>
                </a:solidFill>
              </a:rPr>
              <a:t>Kegiatan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mengembalikan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kondisi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keamanan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ketertiban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masyarakat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sebagaimana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sebelum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terjadi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bencana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menghilangkan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gangguan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keamanan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ketertiban</a:t>
            </a:r>
            <a:r>
              <a:rPr lang="en-ID" sz="2000" dirty="0">
                <a:solidFill>
                  <a:schemeClr val="tx1"/>
                </a:solidFill>
              </a:rPr>
              <a:t> di </a:t>
            </a:r>
            <a:r>
              <a:rPr lang="en-ID" sz="2000" dirty="0" err="1">
                <a:solidFill>
                  <a:schemeClr val="tx1"/>
                </a:solidFill>
              </a:rPr>
              <a:t>daerah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bencana</a:t>
            </a:r>
            <a:r>
              <a:rPr lang="en-ID" sz="2000" dirty="0">
                <a:solidFill>
                  <a:schemeClr val="tx1"/>
                </a:solidFill>
              </a:rPr>
              <a:t>. Hal </a:t>
            </a:r>
            <a:r>
              <a:rPr lang="en-ID" sz="2000" dirty="0" err="1">
                <a:solidFill>
                  <a:schemeClr val="tx1"/>
                </a:solidFill>
              </a:rPr>
              <a:t>ini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ditujukan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untuk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membantu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memulihkan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kondisi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keamanan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ketertiban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masyarakat</a:t>
            </a:r>
            <a:r>
              <a:rPr lang="en-ID" sz="2000" dirty="0">
                <a:solidFill>
                  <a:schemeClr val="tx1"/>
                </a:solidFill>
              </a:rPr>
              <a:t> di </a:t>
            </a:r>
            <a:r>
              <a:rPr lang="en-ID" sz="2000" dirty="0" err="1">
                <a:solidFill>
                  <a:schemeClr val="tx1"/>
                </a:solidFill>
              </a:rPr>
              <a:t>daerah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bencana</a:t>
            </a:r>
            <a:r>
              <a:rPr lang="en-ID" sz="2000" dirty="0">
                <a:solidFill>
                  <a:schemeClr val="tx1"/>
                </a:solidFill>
              </a:rPr>
              <a:t> agar </a:t>
            </a:r>
            <a:r>
              <a:rPr lang="en-ID" sz="2000" dirty="0" err="1">
                <a:solidFill>
                  <a:schemeClr val="tx1"/>
                </a:solidFill>
              </a:rPr>
              <a:t>kembali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seperti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kondisi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sebelum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terjadi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bencana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terbebas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dari</a:t>
            </a:r>
            <a:r>
              <a:rPr lang="en-ID" sz="2000" dirty="0">
                <a:solidFill>
                  <a:schemeClr val="tx1"/>
                </a:solidFill>
              </a:rPr>
              <a:t> rasa </a:t>
            </a:r>
            <a:r>
              <a:rPr lang="en-ID" sz="2000" dirty="0" err="1">
                <a:solidFill>
                  <a:schemeClr val="tx1"/>
                </a:solidFill>
              </a:rPr>
              <a:t>tidak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aman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tidak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tertib</a:t>
            </a:r>
            <a:r>
              <a:rPr lang="en-ID" sz="2000" dirty="0">
                <a:solidFill>
                  <a:schemeClr val="tx1"/>
                </a:solidFill>
              </a:rPr>
              <a:t>.</a:t>
            </a:r>
            <a:endParaRPr lang="en-ID" sz="2000" dirty="0">
              <a:solidFill>
                <a:schemeClr val="tx1"/>
              </a:solidFill>
            </a:endParaRPr>
          </a:p>
          <a:p>
            <a:pPr marL="406400" algn="just"/>
            <a:endParaRPr lang="en-ID" sz="2000" dirty="0">
              <a:solidFill>
                <a:schemeClr val="tx1"/>
              </a:solidFill>
            </a:endParaRPr>
          </a:p>
          <a:p>
            <a:pPr marL="406400" algn="just"/>
            <a:r>
              <a:rPr lang="en-ID" sz="2000" dirty="0" err="1">
                <a:solidFill>
                  <a:schemeClr val="tx1"/>
                </a:solidFill>
              </a:rPr>
              <a:t>Indikatornya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adalah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menurunnya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jumlah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kualitas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ganguan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keamanan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maupun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tindak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kriminal</a:t>
            </a:r>
            <a:r>
              <a:rPr lang="en-ID" sz="2000" dirty="0">
                <a:solidFill>
                  <a:schemeClr val="tx1"/>
                </a:solidFill>
              </a:rPr>
              <a:t>. </a:t>
            </a:r>
            <a:r>
              <a:rPr lang="en-ID" sz="2000" dirty="0" err="1">
                <a:solidFill>
                  <a:schemeClr val="tx1"/>
                </a:solidFill>
              </a:rPr>
              <a:t>Selain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itu</a:t>
            </a:r>
            <a:r>
              <a:rPr lang="en-ID" sz="2000" dirty="0">
                <a:solidFill>
                  <a:schemeClr val="tx1"/>
                </a:solidFill>
              </a:rPr>
              <a:t> juga </a:t>
            </a:r>
            <a:r>
              <a:rPr lang="en-ID" sz="2000" dirty="0" err="1">
                <a:solidFill>
                  <a:schemeClr val="tx1"/>
                </a:solidFill>
              </a:rPr>
              <a:t>meningkatnya</a:t>
            </a:r>
            <a:r>
              <a:rPr lang="en-ID" sz="2000" dirty="0">
                <a:solidFill>
                  <a:schemeClr val="tx1"/>
                </a:solidFill>
              </a:rPr>
              <a:t> rasa </a:t>
            </a:r>
            <a:r>
              <a:rPr lang="en-ID" sz="2000" dirty="0" err="1">
                <a:solidFill>
                  <a:schemeClr val="tx1"/>
                </a:solidFill>
              </a:rPr>
              <a:t>aman</a:t>
            </a:r>
            <a:r>
              <a:rPr lang="en-ID" sz="2000" dirty="0">
                <a:solidFill>
                  <a:schemeClr val="tx1"/>
                </a:solidFill>
              </a:rPr>
              <a:t> di </a:t>
            </a:r>
            <a:r>
              <a:rPr lang="en-ID" sz="2000" dirty="0" err="1">
                <a:solidFill>
                  <a:schemeClr val="tx1"/>
                </a:solidFill>
              </a:rPr>
              <a:t>antara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anggota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masyarakat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serta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terselengggaranya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kegiatan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sosial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kemasyarakatan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bidang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ketertiban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seperti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kerjabakti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kebersihan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lingkungan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pengaturan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lalu-lintas</a:t>
            </a:r>
            <a:r>
              <a:rPr lang="en-ID" sz="2000" dirty="0">
                <a:solidFill>
                  <a:schemeClr val="tx1"/>
                </a:solidFill>
              </a:rPr>
              <a:t>.</a:t>
            </a:r>
            <a:endParaRPr lang="en-ID" sz="20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9504" y="339716"/>
            <a:ext cx="4464496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2000" b="1" dirty="0">
                <a:solidFill>
                  <a:schemeClr val="tx1"/>
                </a:solidFill>
              </a:rPr>
              <a:t>RUANG LINGKUP REHABILITASI</a:t>
            </a:r>
            <a:endParaRPr lang="en-ID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1" name="Subtitle 2"/>
          <p:cNvSpPr txBox="1"/>
          <p:nvPr/>
        </p:nvSpPr>
        <p:spPr bwMode="auto">
          <a:xfrm>
            <a:off x="179512" y="1643335"/>
            <a:ext cx="8640960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35255" algn="just">
              <a:lnSpc>
                <a:spcPct val="150000"/>
              </a:lnSpc>
            </a:pPr>
            <a:r>
              <a:rPr lang="en-ID" sz="2000" b="1" dirty="0">
                <a:solidFill>
                  <a:schemeClr val="tx1"/>
                </a:solidFill>
                <a:latin typeface="Calibri" charset="0"/>
              </a:rPr>
              <a:t>9. </a:t>
            </a:r>
            <a:r>
              <a:rPr lang="en-ID" sz="2000" b="1" dirty="0" err="1">
                <a:solidFill>
                  <a:schemeClr val="tx1"/>
                </a:solidFill>
                <a:latin typeface="Calibri" charset="0"/>
              </a:rPr>
              <a:t>Pemulihan</a:t>
            </a:r>
            <a:r>
              <a:rPr lang="en-ID" sz="2000" b="1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ID" sz="2000" b="1" dirty="0" err="1">
                <a:solidFill>
                  <a:schemeClr val="tx1"/>
                </a:solidFill>
                <a:latin typeface="Calibri" charset="0"/>
              </a:rPr>
              <a:t>fungsi</a:t>
            </a:r>
            <a:r>
              <a:rPr lang="en-ID" sz="2000" b="1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ID" sz="2000" b="1" dirty="0" err="1">
                <a:solidFill>
                  <a:schemeClr val="tx1"/>
                </a:solidFill>
                <a:latin typeface="Calibri" charset="0"/>
              </a:rPr>
              <a:t>pemerintahan</a:t>
            </a:r>
            <a:r>
              <a:rPr lang="en-ID" sz="2000" b="1" dirty="0">
                <a:solidFill>
                  <a:schemeClr val="tx1"/>
                </a:solidFill>
                <a:latin typeface="Calibri" charset="0"/>
              </a:rPr>
              <a:t>; </a:t>
            </a:r>
            <a:endParaRPr lang="en-ID" sz="2000" b="1" dirty="0">
              <a:solidFill>
                <a:schemeClr val="tx1"/>
              </a:solidFill>
              <a:latin typeface="Calibri" charset="0"/>
            </a:endParaRPr>
          </a:p>
          <a:p>
            <a:pPr marL="363855" algn="just">
              <a:lnSpc>
                <a:spcPct val="150000"/>
              </a:lnSpc>
            </a:pPr>
            <a:r>
              <a:rPr lang="en-ID" sz="2000" dirty="0" err="1">
                <a:solidFill>
                  <a:schemeClr val="tx1"/>
                </a:solidFill>
              </a:rPr>
              <a:t>Fungsi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pemerintahan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adalah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fungsi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administrasi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pengelolaan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pembangunan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wilayah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dari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tingkat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pusat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hingga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daerah</a:t>
            </a:r>
            <a:r>
              <a:rPr lang="en-ID" sz="2000" dirty="0">
                <a:solidFill>
                  <a:schemeClr val="tx1"/>
                </a:solidFill>
              </a:rPr>
              <a:t>.</a:t>
            </a:r>
            <a:endParaRPr lang="en-ID" sz="2000" dirty="0">
              <a:solidFill>
                <a:schemeClr val="tx1"/>
              </a:solidFill>
            </a:endParaRPr>
          </a:p>
          <a:p>
            <a:pPr marL="363855" algn="just">
              <a:lnSpc>
                <a:spcPct val="150000"/>
              </a:lnSpc>
            </a:pPr>
            <a:endParaRPr lang="en-ID" sz="2000" dirty="0">
              <a:solidFill>
                <a:schemeClr val="tx1"/>
              </a:solidFill>
            </a:endParaRPr>
          </a:p>
          <a:p>
            <a:pPr marL="363855" algn="just">
              <a:lnSpc>
                <a:spcPct val="150000"/>
              </a:lnSpc>
            </a:pPr>
            <a:r>
              <a:rPr lang="en-ID" sz="2000" dirty="0" err="1">
                <a:solidFill>
                  <a:schemeClr val="tx1"/>
                </a:solidFill>
              </a:rPr>
              <a:t>Indikatornya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adalah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konsolidasi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pengaturan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tugas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pokok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fungsi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petugas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pemerintahan</a:t>
            </a:r>
            <a:r>
              <a:rPr lang="en-ID" sz="2000" dirty="0">
                <a:solidFill>
                  <a:schemeClr val="tx1"/>
                </a:solidFill>
              </a:rPr>
              <a:t>. </a:t>
            </a:r>
            <a:r>
              <a:rPr lang="en-ID" sz="2000" dirty="0" err="1">
                <a:solidFill>
                  <a:schemeClr val="tx1"/>
                </a:solidFill>
              </a:rPr>
              <a:t>Berfungsinya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kembali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peralatan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pendukung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tugas-tugas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pemerintahan</a:t>
            </a:r>
            <a:r>
              <a:rPr lang="en-ID" sz="2000" dirty="0">
                <a:solidFill>
                  <a:schemeClr val="tx1"/>
                </a:solidFill>
              </a:rPr>
              <a:t>,  </a:t>
            </a:r>
            <a:r>
              <a:rPr lang="en-ID" sz="2000" dirty="0" err="1">
                <a:solidFill>
                  <a:schemeClr val="tx1"/>
                </a:solidFill>
              </a:rPr>
              <a:t>serta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pengaturan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kembali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tugas-tugas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instansi</a:t>
            </a:r>
            <a:r>
              <a:rPr lang="en-ID" sz="2000" dirty="0">
                <a:solidFill>
                  <a:schemeClr val="tx1"/>
                </a:solidFill>
              </a:rPr>
              <a:t>/</a:t>
            </a:r>
            <a:r>
              <a:rPr lang="en-ID" sz="2000" dirty="0" err="1">
                <a:solidFill>
                  <a:schemeClr val="tx1"/>
                </a:solidFill>
              </a:rPr>
              <a:t>lembaga</a:t>
            </a:r>
            <a:r>
              <a:rPr lang="en-ID" sz="2000" dirty="0">
                <a:solidFill>
                  <a:schemeClr val="tx1"/>
                </a:solidFill>
              </a:rPr>
              <a:t> yang </a:t>
            </a:r>
            <a:r>
              <a:rPr lang="en-ID" sz="2000" dirty="0" err="1">
                <a:solidFill>
                  <a:schemeClr val="tx1"/>
                </a:solidFill>
              </a:rPr>
              <a:t>saling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terkait</a:t>
            </a:r>
            <a:r>
              <a:rPr lang="en-ID" sz="2000" dirty="0">
                <a:solidFill>
                  <a:schemeClr val="tx1"/>
                </a:solidFill>
              </a:rPr>
              <a:t>.</a:t>
            </a:r>
            <a:endParaRPr lang="en-ID" sz="2000" dirty="0">
              <a:solidFill>
                <a:schemeClr val="tx1"/>
              </a:solidFill>
            </a:endParaRPr>
          </a:p>
          <a:p>
            <a:pPr marL="363855" algn="just">
              <a:lnSpc>
                <a:spcPct val="150000"/>
              </a:lnSpc>
            </a:pPr>
            <a:endParaRPr lang="en-ID" sz="2000" dirty="0">
              <a:solidFill>
                <a:schemeClr val="tx1"/>
              </a:solidFill>
            </a:endParaRPr>
          </a:p>
          <a:p>
            <a:pPr marL="363855" algn="just">
              <a:lnSpc>
                <a:spcPct val="150000"/>
              </a:lnSpc>
            </a:pPr>
            <a:endParaRPr lang="en-ID" sz="2000" b="1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9504" y="339716"/>
            <a:ext cx="4464496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2000" b="1" dirty="0">
                <a:solidFill>
                  <a:schemeClr val="tx1"/>
                </a:solidFill>
              </a:rPr>
              <a:t>RUANG LINGKUP REHABILITASI</a:t>
            </a:r>
            <a:endParaRPr lang="en-ID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1" name="Subtitle 2"/>
          <p:cNvSpPr txBox="1"/>
          <p:nvPr/>
        </p:nvSpPr>
        <p:spPr bwMode="auto">
          <a:xfrm>
            <a:off x="179512" y="1571327"/>
            <a:ext cx="8784976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ID" sz="2000" b="1" dirty="0">
                <a:solidFill>
                  <a:schemeClr val="tx1"/>
                </a:solidFill>
                <a:latin typeface="Calibri" charset="0"/>
              </a:rPr>
              <a:t>10. </a:t>
            </a:r>
            <a:r>
              <a:rPr lang="en-ID" sz="2000" b="1" dirty="0" err="1">
                <a:solidFill>
                  <a:schemeClr val="tx1"/>
                </a:solidFill>
                <a:latin typeface="Calibri" charset="0"/>
              </a:rPr>
              <a:t>Pemulihan</a:t>
            </a:r>
            <a:r>
              <a:rPr lang="en-ID" sz="2000" b="1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ID" sz="2000" b="1" dirty="0" err="1">
                <a:solidFill>
                  <a:schemeClr val="tx1"/>
                </a:solidFill>
                <a:latin typeface="Calibri" charset="0"/>
              </a:rPr>
              <a:t>fungsi</a:t>
            </a:r>
            <a:r>
              <a:rPr lang="en-ID" sz="2000" b="1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ID" sz="2000" b="1" dirty="0" err="1">
                <a:solidFill>
                  <a:schemeClr val="tx1"/>
                </a:solidFill>
                <a:latin typeface="Calibri" charset="0"/>
              </a:rPr>
              <a:t>pelayanan</a:t>
            </a:r>
            <a:r>
              <a:rPr lang="en-ID" sz="2000" b="1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ID" sz="2000" b="1" dirty="0" err="1">
                <a:solidFill>
                  <a:schemeClr val="tx1"/>
                </a:solidFill>
                <a:latin typeface="Calibri" charset="0"/>
              </a:rPr>
              <a:t>publik</a:t>
            </a:r>
            <a:r>
              <a:rPr lang="en-ID" sz="2000" b="1" dirty="0">
                <a:solidFill>
                  <a:schemeClr val="tx1"/>
                </a:solidFill>
                <a:latin typeface="Calibri" charset="0"/>
              </a:rPr>
              <a:t>. </a:t>
            </a:r>
            <a:endParaRPr lang="en-ID" sz="2000" b="1" dirty="0">
              <a:solidFill>
                <a:schemeClr val="tx1"/>
              </a:solidFill>
              <a:latin typeface="Calibri" charset="0"/>
            </a:endParaRPr>
          </a:p>
          <a:p>
            <a:pPr marL="406400" algn="just"/>
            <a:r>
              <a:rPr lang="en-ID" sz="2000" dirty="0">
                <a:solidFill>
                  <a:schemeClr val="tx1"/>
                </a:solidFill>
              </a:rPr>
              <a:t>Yang </a:t>
            </a:r>
            <a:r>
              <a:rPr lang="en-ID" sz="2000" dirty="0" err="1">
                <a:solidFill>
                  <a:schemeClr val="tx1"/>
                </a:solidFill>
              </a:rPr>
              <a:t>dimaksud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dengan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pemulihan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fungsi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pelayanan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publik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adalah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berlangsungnya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kembali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berbagai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pelayanan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publik</a:t>
            </a:r>
            <a:r>
              <a:rPr lang="en-ID" sz="2000" dirty="0">
                <a:solidFill>
                  <a:schemeClr val="tx1"/>
                </a:solidFill>
              </a:rPr>
              <a:t> yang </a:t>
            </a:r>
            <a:r>
              <a:rPr lang="en-ID" sz="2000" dirty="0" err="1">
                <a:solidFill>
                  <a:schemeClr val="tx1"/>
                </a:solidFill>
              </a:rPr>
              <a:t>mendukung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kegiatan</a:t>
            </a:r>
            <a:r>
              <a:rPr lang="en-ID" sz="2000" dirty="0">
                <a:solidFill>
                  <a:schemeClr val="tx1"/>
                </a:solidFill>
              </a:rPr>
              <a:t>/</a:t>
            </a:r>
            <a:r>
              <a:rPr lang="en-ID" sz="2000" dirty="0" err="1">
                <a:solidFill>
                  <a:schemeClr val="tx1"/>
                </a:solidFill>
              </a:rPr>
              <a:t>kehidupan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sosial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perekonomian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wilayah</a:t>
            </a:r>
            <a:r>
              <a:rPr lang="en-ID" sz="2000" dirty="0">
                <a:solidFill>
                  <a:schemeClr val="tx1"/>
                </a:solidFill>
              </a:rPr>
              <a:t> yang </a:t>
            </a:r>
            <a:r>
              <a:rPr lang="en-ID" sz="2000" dirty="0" err="1">
                <a:solidFill>
                  <a:schemeClr val="tx1"/>
                </a:solidFill>
              </a:rPr>
              <a:t>terkena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bencana</a:t>
            </a:r>
            <a:r>
              <a:rPr lang="en-ID" sz="2000" dirty="0">
                <a:solidFill>
                  <a:schemeClr val="tx1"/>
                </a:solidFill>
              </a:rPr>
              <a:t>; </a:t>
            </a:r>
            <a:r>
              <a:rPr lang="en-ID" sz="2000" dirty="0" err="1">
                <a:solidFill>
                  <a:schemeClr val="tx1"/>
                </a:solidFill>
              </a:rPr>
              <a:t>Pemulihan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fungsi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pelayanan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publik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pelayanan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kesehatan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pendidikan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perekonomian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pelayanan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perkantoran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umum</a:t>
            </a:r>
            <a:r>
              <a:rPr lang="en-ID" sz="2000" dirty="0">
                <a:solidFill>
                  <a:schemeClr val="tx1"/>
                </a:solidFill>
              </a:rPr>
              <a:t>/</a:t>
            </a:r>
            <a:r>
              <a:rPr lang="en-ID" sz="2000" dirty="0" err="1">
                <a:solidFill>
                  <a:schemeClr val="tx1"/>
                </a:solidFill>
              </a:rPr>
              <a:t>pemerintah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peribadatan</a:t>
            </a:r>
            <a:r>
              <a:rPr lang="en-ID" sz="2000" dirty="0">
                <a:solidFill>
                  <a:schemeClr val="tx1"/>
                </a:solidFill>
              </a:rPr>
              <a:t>.</a:t>
            </a:r>
            <a:endParaRPr lang="en-ID" sz="2000" b="1" dirty="0">
              <a:solidFill>
                <a:schemeClr val="tx1"/>
              </a:solidFill>
            </a:endParaRPr>
          </a:p>
          <a:p>
            <a:pPr marL="406400" algn="just"/>
            <a:endParaRPr lang="en-ID" sz="2000" dirty="0">
              <a:solidFill>
                <a:schemeClr val="tx1"/>
              </a:solidFill>
            </a:endParaRPr>
          </a:p>
          <a:p>
            <a:pPr marL="406400" algn="just"/>
            <a:r>
              <a:rPr lang="en-ID" sz="2000" dirty="0" err="1">
                <a:solidFill>
                  <a:schemeClr val="tx1"/>
                </a:solidFill>
              </a:rPr>
              <a:t>Indikator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capaiannya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adalah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setiap</a:t>
            </a:r>
            <a:r>
              <a:rPr lang="en-ID" sz="2000" dirty="0">
                <a:solidFill>
                  <a:schemeClr val="tx1"/>
                </a:solidFill>
              </a:rPr>
              <a:t> program </a:t>
            </a:r>
            <a:r>
              <a:rPr lang="en-ID" sz="2000" dirty="0" err="1">
                <a:solidFill>
                  <a:schemeClr val="tx1"/>
                </a:solidFill>
              </a:rPr>
              <a:t>rehabilitasi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untuk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pemulihan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fungsi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pelayanan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publik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harus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dilakukan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untuk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memenuhi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capaian</a:t>
            </a:r>
            <a:r>
              <a:rPr lang="en-ID" sz="2000" dirty="0">
                <a:solidFill>
                  <a:schemeClr val="tx1"/>
                </a:solidFill>
              </a:rPr>
              <a:t>/</a:t>
            </a:r>
            <a:r>
              <a:rPr lang="en-ID" sz="2000" dirty="0" err="1">
                <a:solidFill>
                  <a:schemeClr val="tx1"/>
                </a:solidFill>
              </a:rPr>
              <a:t>indikator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masing-masing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komponen</a:t>
            </a:r>
            <a:r>
              <a:rPr lang="en-ID" sz="2000" dirty="0">
                <a:solidFill>
                  <a:schemeClr val="tx1"/>
                </a:solidFill>
              </a:rPr>
              <a:t>/</a:t>
            </a:r>
            <a:r>
              <a:rPr lang="en-ID" sz="2000" dirty="0" err="1">
                <a:solidFill>
                  <a:schemeClr val="tx1"/>
                </a:solidFill>
              </a:rPr>
              <a:t>elemen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pelayanan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publik</a:t>
            </a:r>
            <a:r>
              <a:rPr lang="en-ID" sz="2000" dirty="0">
                <a:solidFill>
                  <a:schemeClr val="tx1"/>
                </a:solidFill>
              </a:rPr>
              <a:t>;</a:t>
            </a:r>
            <a:endParaRPr lang="en-ID" sz="2000" dirty="0">
              <a:solidFill>
                <a:schemeClr val="tx1"/>
              </a:solidFill>
            </a:endParaRPr>
          </a:p>
          <a:p>
            <a:pPr marL="406400" algn="just"/>
            <a:endParaRPr lang="en-ID" sz="20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9504" y="339716"/>
            <a:ext cx="4464496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2000" b="1" dirty="0">
                <a:solidFill>
                  <a:schemeClr val="tx1"/>
                </a:solidFill>
              </a:rPr>
              <a:t>RUANG LINGKUP REHABILITASI</a:t>
            </a:r>
            <a:endParaRPr lang="en-ID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347109"/>
            <a:ext cx="8568952" cy="3599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ID" sz="3000" b="1" dirty="0">
                <a:solidFill>
                  <a:srgbClr val="000000"/>
                </a:solidFill>
                <a:latin typeface="Times" pitchFamily="2" charset="0"/>
              </a:rPr>
              <a:t>REKONSTRUKSI </a:t>
            </a:r>
            <a:endParaRPr lang="en-ID" sz="3000" b="1" dirty="0">
              <a:solidFill>
                <a:srgbClr val="000000"/>
              </a:solidFill>
              <a:latin typeface="Times" pitchFamily="2" charset="0"/>
            </a:endParaRPr>
          </a:p>
          <a:p>
            <a:pPr>
              <a:lnSpc>
                <a:spcPct val="100000"/>
              </a:lnSpc>
            </a:pPr>
            <a:endParaRPr lang="en-ID" sz="900" b="1" dirty="0">
              <a:solidFill>
                <a:srgbClr val="000000"/>
              </a:solidFill>
              <a:latin typeface="Times" pitchFamily="2" charset="0"/>
            </a:endParaRPr>
          </a:p>
          <a:p>
            <a:pPr algn="just">
              <a:lnSpc>
                <a:spcPct val="100000"/>
              </a:lnSpc>
            </a:pP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adalah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perumusan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kebijakan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dan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usaha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serta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langkah-langkah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nyata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 yang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terencana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baik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,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konsisten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dan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berkelanjutan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untuk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membangun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kembali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secara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permanen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semua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prasarana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,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sarana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dan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sistem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kelembagaan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,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baik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 di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tingkat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pemerintahan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maupun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masyarakat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,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dengan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sasaran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utama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tumbuh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berkembangnya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kegiatan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perekonomian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,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sosial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dan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budaya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,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tegaknya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hukum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dan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ketertiban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,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dan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bangkitnya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peran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dan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partisipasi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masyarakat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sipil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dalam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segala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aspek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kehidupan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bermasyarakat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 di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wilayah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pasca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en-ID" sz="2100" dirty="0" err="1">
                <a:solidFill>
                  <a:srgbClr val="000000"/>
                </a:solidFill>
                <a:latin typeface="Times" pitchFamily="2" charset="0"/>
              </a:rPr>
              <a:t>bencana</a:t>
            </a:r>
            <a:r>
              <a:rPr lang="en-ID" sz="2100" dirty="0">
                <a:solidFill>
                  <a:srgbClr val="000000"/>
                </a:solidFill>
                <a:latin typeface="Times" pitchFamily="2" charset="0"/>
              </a:rPr>
              <a:t>.</a:t>
            </a:r>
            <a:endParaRPr lang="en-ID" sz="2100" dirty="0">
              <a:solidFill>
                <a:srgbClr val="000000"/>
              </a:solidFill>
              <a:effectLst/>
              <a:latin typeface="Times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004048" y="116632"/>
            <a:ext cx="3816424" cy="261043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9" y="1461259"/>
            <a:ext cx="8652456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D" sz="2000" dirty="0" err="1">
                <a:solidFill>
                  <a:schemeClr val="tx1"/>
                </a:solidFill>
              </a:rPr>
              <a:t>Koordinasi</a:t>
            </a:r>
            <a:r>
              <a:rPr lang="en-ID" sz="2000" dirty="0">
                <a:solidFill>
                  <a:schemeClr val="tx1"/>
                </a:solidFill>
              </a:rPr>
              <a:t> Program</a:t>
            </a:r>
            <a:endParaRPr lang="en-ID" sz="2000" dirty="0">
              <a:solidFill>
                <a:schemeClr val="tx1"/>
              </a:solidFill>
            </a:endParaRPr>
          </a:p>
          <a:p>
            <a:pPr marL="450850" indent="-450850">
              <a:spcAft>
                <a:spcPts val="0"/>
              </a:spcAft>
            </a:pPr>
            <a:r>
              <a:rPr lang="en-ID" sz="1500" dirty="0">
                <a:solidFill>
                  <a:schemeClr val="tx1"/>
                </a:solidFill>
              </a:rPr>
              <a:t>	</a:t>
            </a:r>
            <a:r>
              <a:rPr lang="en-ID" sz="1500" dirty="0" err="1">
                <a:solidFill>
                  <a:schemeClr val="tx1"/>
                </a:solidFill>
              </a:rPr>
              <a:t>Koordinasi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daerah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hingga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pusat</a:t>
            </a:r>
            <a:r>
              <a:rPr lang="en-ID" sz="1500" dirty="0">
                <a:solidFill>
                  <a:schemeClr val="tx1"/>
                </a:solidFill>
              </a:rPr>
              <a:t>, </a:t>
            </a:r>
            <a:r>
              <a:rPr lang="en-ID" sz="1500" dirty="0" err="1">
                <a:solidFill>
                  <a:schemeClr val="tx1"/>
                </a:solidFill>
              </a:rPr>
              <a:t>baik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vertikal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dan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horizoltal</a:t>
            </a:r>
            <a:r>
              <a:rPr lang="en-ID" sz="1500" dirty="0">
                <a:solidFill>
                  <a:schemeClr val="tx1"/>
                </a:solidFill>
              </a:rPr>
              <a:t>, </a:t>
            </a:r>
            <a:r>
              <a:rPr lang="en-ID" sz="1500" dirty="0" err="1">
                <a:solidFill>
                  <a:schemeClr val="tx1"/>
                </a:solidFill>
              </a:rPr>
              <a:t>serta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lintas</a:t>
            </a:r>
            <a:r>
              <a:rPr lang="en-ID" sz="1500" dirty="0">
                <a:solidFill>
                  <a:schemeClr val="tx1"/>
                </a:solidFill>
              </a:rPr>
              <a:t> sector.</a:t>
            </a:r>
            <a:endParaRPr lang="en-ID" sz="1500" dirty="0">
              <a:solidFill>
                <a:schemeClr val="tx1"/>
              </a:solidFill>
            </a:endParaRPr>
          </a:p>
          <a:p>
            <a:pPr marL="450850" indent="-450850">
              <a:spcAft>
                <a:spcPts val="0"/>
              </a:spcAft>
            </a:pPr>
            <a:endParaRPr lang="en-ID" sz="1500" dirty="0">
              <a:solidFill>
                <a:schemeClr val="tx1"/>
              </a:solidFill>
            </a:endParaRPr>
          </a:p>
          <a:p>
            <a:pPr marL="450850" indent="-4508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D" sz="2000" dirty="0" err="1">
                <a:solidFill>
                  <a:schemeClr val="tx1"/>
                </a:solidFill>
              </a:rPr>
              <a:t>Inventarisasi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Identifikasi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Kerusakan</a:t>
            </a:r>
            <a:r>
              <a:rPr lang="en-ID" sz="2000" dirty="0">
                <a:solidFill>
                  <a:schemeClr val="tx1"/>
                </a:solidFill>
              </a:rPr>
              <a:t>/</a:t>
            </a:r>
            <a:r>
              <a:rPr lang="en-ID" sz="2000" dirty="0" err="1">
                <a:solidFill>
                  <a:schemeClr val="tx1"/>
                </a:solidFill>
              </a:rPr>
              <a:t>Kerugian</a:t>
            </a:r>
            <a:endParaRPr lang="en-ID" sz="2000" dirty="0">
              <a:solidFill>
                <a:schemeClr val="tx1"/>
              </a:solidFill>
            </a:endParaRPr>
          </a:p>
          <a:p>
            <a:pPr marL="450850" indent="-450850" algn="just">
              <a:spcAft>
                <a:spcPts val="0"/>
              </a:spcAft>
            </a:pPr>
            <a:r>
              <a:rPr lang="en-ID" sz="1500" dirty="0">
                <a:solidFill>
                  <a:schemeClr val="tx1"/>
                </a:solidFill>
              </a:rPr>
              <a:t>	</a:t>
            </a:r>
            <a:r>
              <a:rPr lang="en-ID" sz="1500" dirty="0" err="1">
                <a:solidFill>
                  <a:schemeClr val="tx1"/>
                </a:solidFill>
              </a:rPr>
              <a:t>Melakukan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Inventarisasi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dan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Identifikasi</a:t>
            </a:r>
            <a:r>
              <a:rPr lang="en-ID" sz="1500" dirty="0">
                <a:solidFill>
                  <a:schemeClr val="tx1"/>
                </a:solidFill>
              </a:rPr>
              <a:t> (</a:t>
            </a:r>
            <a:r>
              <a:rPr lang="en-ID" sz="1500" i="1" dirty="0">
                <a:solidFill>
                  <a:schemeClr val="tx1"/>
                </a:solidFill>
              </a:rPr>
              <a:t>damage and loss assessment</a:t>
            </a:r>
            <a:r>
              <a:rPr lang="en-ID" sz="1500" dirty="0">
                <a:solidFill>
                  <a:schemeClr val="tx1"/>
                </a:solidFill>
              </a:rPr>
              <a:t>)</a:t>
            </a:r>
            <a:r>
              <a:rPr lang="en-ID" sz="1500" dirty="0" err="1">
                <a:solidFill>
                  <a:schemeClr val="tx1"/>
                </a:solidFill>
              </a:rPr>
              <a:t>secara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lengkap</a:t>
            </a:r>
            <a:r>
              <a:rPr lang="en-ID" sz="1500" dirty="0">
                <a:solidFill>
                  <a:schemeClr val="tx1"/>
                </a:solidFill>
              </a:rPr>
              <a:t>, </a:t>
            </a:r>
            <a:r>
              <a:rPr lang="en-ID" sz="1500" dirty="0" err="1">
                <a:solidFill>
                  <a:schemeClr val="tx1"/>
                </a:solidFill>
              </a:rPr>
              <a:t>kemudian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melakukan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kajian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kebutuhan</a:t>
            </a:r>
            <a:r>
              <a:rPr lang="en-ID" sz="1500" dirty="0">
                <a:solidFill>
                  <a:schemeClr val="tx1"/>
                </a:solidFill>
              </a:rPr>
              <a:t> (</a:t>
            </a:r>
            <a:r>
              <a:rPr lang="en-ID" sz="1500" i="1" dirty="0">
                <a:solidFill>
                  <a:schemeClr val="tx1"/>
                </a:solidFill>
              </a:rPr>
              <a:t>post disaster need assessment).</a:t>
            </a:r>
            <a:endParaRPr lang="en-ID" sz="1500" dirty="0">
              <a:solidFill>
                <a:schemeClr val="tx1"/>
              </a:solidFill>
            </a:endParaRPr>
          </a:p>
          <a:p>
            <a:pPr marL="450850" indent="-450850">
              <a:spcAft>
                <a:spcPts val="0"/>
              </a:spcAft>
            </a:pPr>
            <a:endParaRPr lang="en-ID" sz="1500" dirty="0">
              <a:solidFill>
                <a:schemeClr val="tx1"/>
              </a:solidFill>
            </a:endParaRPr>
          </a:p>
          <a:p>
            <a:pPr marL="450850" indent="-4508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D" sz="2000" dirty="0" err="1">
                <a:solidFill>
                  <a:schemeClr val="tx1"/>
                </a:solidFill>
              </a:rPr>
              <a:t>Perencanaan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Pemantauan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Prioritas</a:t>
            </a:r>
            <a:r>
              <a:rPr lang="en-ID" sz="2000" dirty="0">
                <a:solidFill>
                  <a:schemeClr val="tx1"/>
                </a:solidFill>
              </a:rPr>
              <a:t> Pembangunan</a:t>
            </a:r>
            <a:endParaRPr lang="en-ID" sz="2000" dirty="0">
              <a:solidFill>
                <a:schemeClr val="tx1"/>
              </a:solidFill>
            </a:endParaRPr>
          </a:p>
          <a:p>
            <a:pPr marL="450850" indent="-450850" algn="just">
              <a:spcAft>
                <a:spcPts val="0"/>
              </a:spcAft>
            </a:pPr>
            <a:r>
              <a:rPr lang="en-ID" sz="1500" dirty="0">
                <a:solidFill>
                  <a:schemeClr val="tx1"/>
                </a:solidFill>
              </a:rPr>
              <a:t>	 </a:t>
            </a:r>
            <a:r>
              <a:rPr lang="en-ID" sz="1500" dirty="0" err="1">
                <a:solidFill>
                  <a:schemeClr val="tx1"/>
                </a:solidFill>
              </a:rPr>
              <a:t>dilaksanakan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melalui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kajian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solusi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berdasarkan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hasil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dari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kajian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kebutuhan</a:t>
            </a:r>
            <a:r>
              <a:rPr lang="en-ID" sz="1500" dirty="0">
                <a:solidFill>
                  <a:schemeClr val="tx1"/>
                </a:solidFill>
              </a:rPr>
              <a:t>, </a:t>
            </a:r>
            <a:r>
              <a:rPr lang="en-ID" sz="1500" dirty="0" err="1">
                <a:solidFill>
                  <a:schemeClr val="tx1"/>
                </a:solidFill>
              </a:rPr>
              <a:t>dengan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melibatkan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berbagai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unsur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masyarakat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terkait</a:t>
            </a:r>
            <a:r>
              <a:rPr lang="en-ID" sz="1500" dirty="0">
                <a:solidFill>
                  <a:schemeClr val="tx1"/>
                </a:solidFill>
              </a:rPr>
              <a:t>, </a:t>
            </a:r>
            <a:r>
              <a:rPr lang="en-ID" sz="1500" dirty="0" err="1">
                <a:solidFill>
                  <a:schemeClr val="tx1"/>
                </a:solidFill>
              </a:rPr>
              <a:t>termasuk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komunitas</a:t>
            </a:r>
            <a:r>
              <a:rPr lang="en-ID" sz="1500" dirty="0">
                <a:solidFill>
                  <a:schemeClr val="tx1"/>
                </a:solidFill>
              </a:rPr>
              <a:t> yang </a:t>
            </a:r>
            <a:r>
              <a:rPr lang="en-ID" sz="1500" dirty="0" err="1">
                <a:solidFill>
                  <a:schemeClr val="tx1"/>
                </a:solidFill>
              </a:rPr>
              <a:t>terkena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bencana</a:t>
            </a:r>
            <a:endParaRPr lang="en-ID" sz="1500" dirty="0">
              <a:solidFill>
                <a:schemeClr val="tx1"/>
              </a:solidFill>
            </a:endParaRPr>
          </a:p>
          <a:p>
            <a:pPr marL="450850" indent="-450850">
              <a:spcAft>
                <a:spcPts val="0"/>
              </a:spcAft>
            </a:pPr>
            <a:endParaRPr lang="en-ID" sz="1500" dirty="0">
              <a:solidFill>
                <a:schemeClr val="tx1"/>
              </a:solidFill>
            </a:endParaRPr>
          </a:p>
          <a:p>
            <a:pPr marL="450850" indent="-4508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D" sz="2000" dirty="0" err="1">
                <a:solidFill>
                  <a:schemeClr val="tx1"/>
                </a:solidFill>
              </a:rPr>
              <a:t>Mekanisme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Penyelenggaraan</a:t>
            </a:r>
            <a:endParaRPr lang="en-ID" sz="2000" dirty="0">
              <a:solidFill>
                <a:schemeClr val="tx1"/>
              </a:solidFill>
            </a:endParaRPr>
          </a:p>
          <a:p>
            <a:pPr marL="450850" indent="-450850">
              <a:spcAft>
                <a:spcPts val="0"/>
              </a:spcAft>
            </a:pPr>
            <a:r>
              <a:rPr lang="en-ID" sz="1500" dirty="0">
                <a:solidFill>
                  <a:schemeClr val="tx1"/>
                </a:solidFill>
              </a:rPr>
              <a:t>	</a:t>
            </a:r>
            <a:r>
              <a:rPr lang="en-ID" sz="1500" dirty="0" err="1">
                <a:solidFill>
                  <a:schemeClr val="tx1"/>
                </a:solidFill>
              </a:rPr>
              <a:t>Mulai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dengan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penataan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kelembagaan</a:t>
            </a:r>
            <a:r>
              <a:rPr lang="en-ID" sz="1500" dirty="0">
                <a:solidFill>
                  <a:schemeClr val="tx1"/>
                </a:solidFill>
              </a:rPr>
              <a:t>, </a:t>
            </a:r>
            <a:r>
              <a:rPr lang="en-ID" sz="1500" dirty="0" err="1">
                <a:solidFill>
                  <a:schemeClr val="tx1"/>
                </a:solidFill>
              </a:rPr>
              <a:t>mobilisasi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sumberdaya</a:t>
            </a:r>
            <a:r>
              <a:rPr lang="en-ID" sz="1500" dirty="0">
                <a:solidFill>
                  <a:schemeClr val="tx1"/>
                </a:solidFill>
              </a:rPr>
              <a:t>, </a:t>
            </a:r>
            <a:r>
              <a:rPr lang="en-ID" sz="1500" dirty="0" err="1">
                <a:solidFill>
                  <a:schemeClr val="tx1"/>
                </a:solidFill>
              </a:rPr>
              <a:t>hingga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pembiayaan</a:t>
            </a:r>
            <a:r>
              <a:rPr lang="en-ID" sz="1500" dirty="0">
                <a:solidFill>
                  <a:schemeClr val="tx1"/>
                </a:solidFill>
              </a:rPr>
              <a:t>.</a:t>
            </a:r>
            <a:endParaRPr lang="en-ID" sz="1500" dirty="0">
              <a:solidFill>
                <a:schemeClr val="tx1"/>
              </a:solidFill>
            </a:endParaRPr>
          </a:p>
          <a:p>
            <a:pPr marL="450850" indent="-450850">
              <a:spcAft>
                <a:spcPts val="0"/>
              </a:spcAft>
            </a:pPr>
            <a:endParaRPr lang="en-ID" sz="1500" dirty="0">
              <a:solidFill>
                <a:schemeClr val="tx1"/>
              </a:solidFill>
            </a:endParaRPr>
          </a:p>
          <a:p>
            <a:pPr marL="450850" indent="-450850">
              <a:spcAft>
                <a:spcPts val="0"/>
              </a:spcAft>
            </a:pPr>
            <a:endParaRPr lang="en-ID" sz="1500" dirty="0">
              <a:solidFill>
                <a:schemeClr val="tx1"/>
              </a:solidFill>
            </a:endParaRPr>
          </a:p>
          <a:p>
            <a:pPr marL="450850" indent="-4508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D" sz="2000" dirty="0">
                <a:solidFill>
                  <a:schemeClr val="tx1"/>
                </a:solidFill>
              </a:rPr>
              <a:t>Monitoring, </a:t>
            </a:r>
            <a:r>
              <a:rPr lang="en-ID" sz="2000" dirty="0" err="1">
                <a:solidFill>
                  <a:schemeClr val="tx1"/>
                </a:solidFill>
              </a:rPr>
              <a:t>Evaluasi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Pelaporan</a:t>
            </a:r>
            <a:endParaRPr lang="en-ID" sz="2000" dirty="0">
              <a:solidFill>
                <a:schemeClr val="tx1"/>
              </a:solidFill>
            </a:endParaRPr>
          </a:p>
          <a:p>
            <a:pPr marL="450850" indent="-450850">
              <a:spcAft>
                <a:spcPts val="0"/>
              </a:spcAft>
            </a:pPr>
            <a:r>
              <a:rPr lang="en-ID" sz="1500" dirty="0">
                <a:solidFill>
                  <a:schemeClr val="tx1"/>
                </a:solidFill>
              </a:rPr>
              <a:t>	</a:t>
            </a:r>
            <a:r>
              <a:rPr lang="en-ID" sz="1500" dirty="0" err="1">
                <a:solidFill>
                  <a:schemeClr val="tx1"/>
                </a:solidFill>
              </a:rPr>
              <a:t>Pemantauan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penyelenggaraan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rekontruksi</a:t>
            </a:r>
            <a:r>
              <a:rPr lang="en-ID" sz="1500" dirty="0">
                <a:solidFill>
                  <a:schemeClr val="tx1"/>
                </a:solidFill>
              </a:rPr>
              <a:t>, </a:t>
            </a:r>
            <a:r>
              <a:rPr lang="en-ID" sz="1500" dirty="0" err="1">
                <a:solidFill>
                  <a:schemeClr val="tx1"/>
                </a:solidFill>
              </a:rPr>
              <a:t>menjamin</a:t>
            </a:r>
            <a:r>
              <a:rPr lang="en-ID" sz="1500" dirty="0">
                <a:solidFill>
                  <a:schemeClr val="tx1"/>
                </a:solidFill>
              </a:rPr>
              <a:t> proses, </a:t>
            </a:r>
            <a:r>
              <a:rPr lang="en-ID" sz="1500" dirty="0" err="1">
                <a:solidFill>
                  <a:schemeClr val="tx1"/>
                </a:solidFill>
              </a:rPr>
              <a:t>hingga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melakukan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pelaporan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awal</a:t>
            </a:r>
            <a:r>
              <a:rPr lang="en-ID" sz="1500" dirty="0">
                <a:solidFill>
                  <a:schemeClr val="tx1"/>
                </a:solidFill>
              </a:rPr>
              <a:t>, </a:t>
            </a:r>
            <a:r>
              <a:rPr lang="en-ID" sz="1500" dirty="0" err="1">
                <a:solidFill>
                  <a:schemeClr val="tx1"/>
                </a:solidFill>
              </a:rPr>
              <a:t>kemajuan</a:t>
            </a:r>
            <a:r>
              <a:rPr lang="en-ID" sz="1500" dirty="0">
                <a:solidFill>
                  <a:schemeClr val="tx1"/>
                </a:solidFill>
              </a:rPr>
              <a:t>, </a:t>
            </a:r>
            <a:r>
              <a:rPr lang="en-ID" sz="1500" dirty="0" err="1">
                <a:solidFill>
                  <a:schemeClr val="tx1"/>
                </a:solidFill>
              </a:rPr>
              <a:t>dan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akhir</a:t>
            </a:r>
            <a:r>
              <a:rPr lang="en-ID" sz="1500" dirty="0">
                <a:solidFill>
                  <a:schemeClr val="tx1"/>
                </a:solidFill>
              </a:rPr>
              <a:t>.</a:t>
            </a:r>
            <a:endParaRPr lang="en-ID" sz="15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65859" y="332656"/>
            <a:ext cx="3258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b="1" dirty="0">
                <a:solidFill>
                  <a:schemeClr val="tx1"/>
                </a:solidFill>
                <a:latin typeface="FootlightMTLight"/>
              </a:rPr>
              <a:t>TAHAPAN REHABILITASI </a:t>
            </a:r>
            <a:endParaRPr lang="en-ID" b="1" dirty="0">
              <a:solidFill>
                <a:schemeClr val="tx1"/>
              </a:solidFill>
              <a:latin typeface="FootlightMT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508" y="1384315"/>
            <a:ext cx="9001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" algn="just">
              <a:spcAft>
                <a:spcPts val="0"/>
              </a:spcAft>
            </a:pPr>
            <a:r>
              <a:rPr lang="en-ID" sz="2000" b="1" dirty="0">
                <a:solidFill>
                  <a:schemeClr val="tx1"/>
                </a:solidFill>
              </a:rPr>
              <a:t>1. Program </a:t>
            </a:r>
            <a:r>
              <a:rPr lang="en-ID" sz="2000" b="1" dirty="0" err="1">
                <a:solidFill>
                  <a:schemeClr val="tx1"/>
                </a:solidFill>
              </a:rPr>
              <a:t>Rekonstruksi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Fisik</a:t>
            </a:r>
            <a:endParaRPr lang="en-ID" sz="2000" b="1" dirty="0">
              <a:solidFill>
                <a:schemeClr val="tx1"/>
              </a:solidFill>
            </a:endParaRPr>
          </a:p>
          <a:p>
            <a:pPr marL="319405" algn="just">
              <a:spcAft>
                <a:spcPts val="0"/>
              </a:spcAft>
            </a:pPr>
            <a:r>
              <a:rPr lang="en-ID" sz="2000" dirty="0" err="1">
                <a:solidFill>
                  <a:schemeClr val="tx1"/>
                </a:solidFill>
              </a:rPr>
              <a:t>Merupakan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tindakan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untuk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memulihkan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kondisi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fisik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melalui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pembangunan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kembali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secara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permanen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prasarana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sarana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permukiman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pemerintahan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pelayanan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masyarakat</a:t>
            </a:r>
            <a:r>
              <a:rPr lang="en-ID" sz="2000" dirty="0">
                <a:solidFill>
                  <a:schemeClr val="tx1"/>
                </a:solidFill>
              </a:rPr>
              <a:t> (</a:t>
            </a:r>
            <a:r>
              <a:rPr lang="en-ID" sz="2000" dirty="0" err="1">
                <a:solidFill>
                  <a:schemeClr val="tx1"/>
                </a:solidFill>
              </a:rPr>
              <a:t>kesehatan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pendidikan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dll</a:t>
            </a:r>
            <a:r>
              <a:rPr lang="en-ID" sz="2000" dirty="0">
                <a:solidFill>
                  <a:schemeClr val="tx1"/>
                </a:solidFill>
              </a:rPr>
              <a:t>), </a:t>
            </a:r>
            <a:r>
              <a:rPr lang="en-ID" sz="2000" dirty="0" err="1">
                <a:solidFill>
                  <a:schemeClr val="tx1"/>
                </a:solidFill>
              </a:rPr>
              <a:t>prasarana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sarana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ekonomi</a:t>
            </a:r>
            <a:r>
              <a:rPr lang="en-ID" sz="2000" dirty="0">
                <a:solidFill>
                  <a:schemeClr val="tx1"/>
                </a:solidFill>
              </a:rPr>
              <a:t> (</a:t>
            </a:r>
            <a:r>
              <a:rPr lang="en-ID" sz="2000" dirty="0" err="1">
                <a:solidFill>
                  <a:schemeClr val="tx1"/>
                </a:solidFill>
              </a:rPr>
              <a:t>jaringan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perhubungan</a:t>
            </a:r>
            <a:r>
              <a:rPr lang="en-ID" sz="2000" dirty="0">
                <a:solidFill>
                  <a:schemeClr val="tx1"/>
                </a:solidFill>
              </a:rPr>
              <a:t>, air </a:t>
            </a:r>
            <a:r>
              <a:rPr lang="en-ID" sz="2000" dirty="0" err="1">
                <a:solidFill>
                  <a:schemeClr val="tx1"/>
                </a:solidFill>
              </a:rPr>
              <a:t>bersih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sanitasi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drainase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irigasi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listrik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telekomunikasi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dll</a:t>
            </a:r>
            <a:r>
              <a:rPr lang="en-ID" sz="2000" dirty="0">
                <a:solidFill>
                  <a:schemeClr val="tx1"/>
                </a:solidFill>
              </a:rPr>
              <a:t>), </a:t>
            </a:r>
            <a:r>
              <a:rPr lang="en-ID" sz="2000" dirty="0" err="1">
                <a:solidFill>
                  <a:schemeClr val="tx1"/>
                </a:solidFill>
              </a:rPr>
              <a:t>prasarana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sarana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sosial</a:t>
            </a:r>
            <a:r>
              <a:rPr lang="en-ID" sz="2000" dirty="0">
                <a:solidFill>
                  <a:schemeClr val="tx1"/>
                </a:solidFill>
              </a:rPr>
              <a:t> (</a:t>
            </a:r>
            <a:r>
              <a:rPr lang="en-ID" sz="2000" dirty="0" err="1">
                <a:solidFill>
                  <a:schemeClr val="tx1"/>
                </a:solidFill>
              </a:rPr>
              <a:t>ibadah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budaya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dll</a:t>
            </a:r>
            <a:r>
              <a:rPr lang="en-ID" sz="2000" dirty="0">
                <a:solidFill>
                  <a:schemeClr val="tx1"/>
                </a:solidFill>
              </a:rPr>
              <a:t>.) yang </a:t>
            </a:r>
            <a:r>
              <a:rPr lang="en-ID" sz="2000" dirty="0" err="1">
                <a:solidFill>
                  <a:schemeClr val="tx1"/>
                </a:solidFill>
              </a:rPr>
              <a:t>rusak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akibat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bencana</a:t>
            </a:r>
            <a:r>
              <a:rPr lang="en-ID" sz="2000" dirty="0">
                <a:solidFill>
                  <a:schemeClr val="tx1"/>
                </a:solidFill>
              </a:rPr>
              <a:t>, agar </a:t>
            </a:r>
            <a:r>
              <a:rPr lang="en-ID" sz="2000" dirty="0" err="1">
                <a:solidFill>
                  <a:schemeClr val="tx1"/>
                </a:solidFill>
              </a:rPr>
              <a:t>kembali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kondisi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semula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atau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bahkan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lebih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baik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dari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kondisi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sebelum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bencana</a:t>
            </a:r>
            <a:r>
              <a:rPr lang="en-ID" sz="2000" dirty="0">
                <a:solidFill>
                  <a:schemeClr val="tx1"/>
                </a:solidFill>
              </a:rPr>
              <a:t>. </a:t>
            </a:r>
            <a:endParaRPr lang="en-ID" sz="2000" dirty="0">
              <a:solidFill>
                <a:schemeClr val="tx1"/>
              </a:solidFill>
            </a:endParaRPr>
          </a:p>
          <a:p>
            <a:pPr marL="319405" algn="just">
              <a:spcAft>
                <a:spcPts val="0"/>
              </a:spcAft>
            </a:pPr>
            <a:endParaRPr lang="en-ID" sz="2000" dirty="0">
              <a:solidFill>
                <a:schemeClr val="tx1"/>
              </a:solidFill>
            </a:endParaRPr>
          </a:p>
          <a:p>
            <a:pPr marL="319405" algn="just">
              <a:spcAft>
                <a:spcPts val="0"/>
              </a:spcAft>
            </a:pPr>
            <a:r>
              <a:rPr lang="en-ID" sz="2000" dirty="0" err="1">
                <a:solidFill>
                  <a:schemeClr val="tx1"/>
                </a:solidFill>
              </a:rPr>
              <a:t>Pelaksanaannya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berupa</a:t>
            </a:r>
            <a:r>
              <a:rPr lang="en-ID" sz="2000" dirty="0">
                <a:solidFill>
                  <a:schemeClr val="tx1"/>
                </a:solidFill>
              </a:rPr>
              <a:t>:</a:t>
            </a:r>
            <a:endParaRPr lang="en-ID" sz="2000" dirty="0">
              <a:solidFill>
                <a:schemeClr val="tx1"/>
              </a:solidFill>
              <a:latin typeface="Calibri" charset="0"/>
            </a:endParaRPr>
          </a:p>
          <a:p>
            <a:pPr marL="319405" algn="just">
              <a:spcAft>
                <a:spcPts val="0"/>
              </a:spcAft>
            </a:pP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(1) </a:t>
            </a: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pembangunan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kembali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prasarana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dan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sarana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; </a:t>
            </a:r>
            <a:endParaRPr lang="en-ID" sz="2000" dirty="0">
              <a:solidFill>
                <a:schemeClr val="tx1"/>
              </a:solidFill>
              <a:latin typeface="Calibri" charset="0"/>
            </a:endParaRPr>
          </a:p>
          <a:p>
            <a:pPr marL="319405" algn="just">
              <a:spcAft>
                <a:spcPts val="0"/>
              </a:spcAft>
            </a:pP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(2) </a:t>
            </a: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pembangunan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kembali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sarana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sosial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masyarakat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; </a:t>
            </a:r>
            <a:endParaRPr lang="en-ID" sz="2000" dirty="0">
              <a:solidFill>
                <a:schemeClr val="tx1"/>
              </a:solidFill>
              <a:latin typeface="Calibri" charset="0"/>
            </a:endParaRPr>
          </a:p>
          <a:p>
            <a:pPr marL="319405" algn="just">
              <a:spcAft>
                <a:spcPts val="0"/>
              </a:spcAft>
            </a:pP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(3) </a:t>
            </a: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membangkitan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kembali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kehidupan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sosial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budaya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masyarakat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; </a:t>
            </a:r>
            <a:endParaRPr lang="en-ID" sz="2000" dirty="0">
              <a:solidFill>
                <a:schemeClr val="tx1"/>
              </a:solidFill>
              <a:latin typeface="Calibri" charset="0"/>
            </a:endParaRPr>
          </a:p>
          <a:p>
            <a:pPr marL="675005" indent="-355600" algn="just">
              <a:spcAft>
                <a:spcPts val="0"/>
              </a:spcAft>
            </a:pP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(4) </a:t>
            </a: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penerapan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rancang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bangun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 yang </a:t>
            </a: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tepat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dan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penggunaan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peralatan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 yang </a:t>
            </a: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lebih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baik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dan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tahan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bencana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; </a:t>
            </a:r>
            <a:endParaRPr lang="en-ID" sz="2000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9992" y="411724"/>
            <a:ext cx="4464496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2000" b="1" dirty="0">
                <a:solidFill>
                  <a:schemeClr val="tx1"/>
                </a:solidFill>
              </a:rPr>
              <a:t>RUANG LINGKUP REKONSTRUKSI</a:t>
            </a:r>
            <a:endParaRPr lang="en-ID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5516" y="1404059"/>
            <a:ext cx="87489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" algn="just">
              <a:spcAft>
                <a:spcPts val="0"/>
              </a:spcAft>
            </a:pPr>
            <a:r>
              <a:rPr lang="en-ID" sz="2000" b="1" dirty="0">
                <a:solidFill>
                  <a:schemeClr val="tx1"/>
                </a:solidFill>
              </a:rPr>
              <a:t>2. Program </a:t>
            </a:r>
            <a:r>
              <a:rPr lang="en-ID" sz="2000" b="1" dirty="0" err="1">
                <a:solidFill>
                  <a:schemeClr val="tx1"/>
                </a:solidFill>
              </a:rPr>
              <a:t>Rekonstruksi</a:t>
            </a:r>
            <a:r>
              <a:rPr lang="en-ID" sz="2000" b="1" dirty="0">
                <a:solidFill>
                  <a:schemeClr val="tx1"/>
                </a:solidFill>
              </a:rPr>
              <a:t> Non </a:t>
            </a:r>
            <a:r>
              <a:rPr lang="en-ID" sz="2000" b="1" dirty="0" err="1">
                <a:solidFill>
                  <a:schemeClr val="tx1"/>
                </a:solidFill>
              </a:rPr>
              <a:t>Fisik</a:t>
            </a:r>
            <a:endParaRPr lang="en-ID" sz="2000" b="1" dirty="0">
              <a:solidFill>
                <a:schemeClr val="tx1"/>
              </a:solidFill>
              <a:latin typeface="Calibri" charset="0"/>
            </a:endParaRPr>
          </a:p>
          <a:p>
            <a:pPr marL="273050" algn="just">
              <a:spcAft>
                <a:spcPts val="0"/>
              </a:spcAft>
            </a:pPr>
            <a:r>
              <a:rPr lang="en-ID" sz="2000" dirty="0" err="1">
                <a:solidFill>
                  <a:schemeClr val="tx1"/>
                </a:solidFill>
              </a:rPr>
              <a:t>tindakan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untuk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memperbaiki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atau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memulihkan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kegiatan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pelayanan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publik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kegiatan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sosial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ekonomi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serta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kehidupan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masyarakat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antara</a:t>
            </a:r>
            <a:r>
              <a:rPr lang="en-ID" sz="2000" dirty="0">
                <a:solidFill>
                  <a:schemeClr val="tx1"/>
                </a:solidFill>
              </a:rPr>
              <a:t> lain </a:t>
            </a:r>
            <a:r>
              <a:rPr lang="en-ID" sz="2000" dirty="0" err="1">
                <a:solidFill>
                  <a:schemeClr val="tx1"/>
                </a:solidFill>
              </a:rPr>
              <a:t>sektor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kesehatan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pendidikan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perekonomian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pelayanan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kantor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pemerintahan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peribadatan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kondisi</a:t>
            </a:r>
            <a:r>
              <a:rPr lang="en-ID" sz="2000" dirty="0">
                <a:solidFill>
                  <a:schemeClr val="tx1"/>
                </a:solidFill>
              </a:rPr>
              <a:t> mental/</a:t>
            </a:r>
            <a:r>
              <a:rPr lang="en-ID" sz="2000" dirty="0" err="1">
                <a:solidFill>
                  <a:schemeClr val="tx1"/>
                </a:solidFill>
              </a:rPr>
              <a:t>sosial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masyarakat</a:t>
            </a:r>
            <a:r>
              <a:rPr lang="en-ID" sz="2000" dirty="0">
                <a:solidFill>
                  <a:schemeClr val="tx1"/>
                </a:solidFill>
              </a:rPr>
              <a:t> yang </a:t>
            </a:r>
            <a:r>
              <a:rPr lang="en-ID" sz="2000" dirty="0" err="1">
                <a:solidFill>
                  <a:schemeClr val="tx1"/>
                </a:solidFill>
              </a:rPr>
              <a:t>terganggu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oleh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bencana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kembali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kondisi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pelayanan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kegiatan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semula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atau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bahkan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lebih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baik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dari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kondisi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sebelumnya</a:t>
            </a:r>
            <a:r>
              <a:rPr lang="en-ID" sz="2000" dirty="0">
                <a:solidFill>
                  <a:schemeClr val="tx1"/>
                </a:solidFill>
              </a:rPr>
              <a:t>.</a:t>
            </a:r>
            <a:endParaRPr lang="en-ID" sz="2000" dirty="0">
              <a:solidFill>
                <a:schemeClr val="tx1"/>
              </a:solidFill>
            </a:endParaRPr>
          </a:p>
          <a:p>
            <a:pPr marL="273050" algn="just">
              <a:spcAft>
                <a:spcPts val="0"/>
              </a:spcAft>
            </a:pPr>
            <a:endParaRPr lang="en-ID" sz="2000" dirty="0">
              <a:solidFill>
                <a:schemeClr val="tx1"/>
              </a:solidFill>
            </a:endParaRPr>
          </a:p>
          <a:p>
            <a:pPr marL="273050" algn="just">
              <a:spcAft>
                <a:spcPts val="0"/>
              </a:spcAft>
            </a:pPr>
            <a:r>
              <a:rPr lang="en-ID" sz="2000" dirty="0" err="1">
                <a:solidFill>
                  <a:schemeClr val="tx1"/>
                </a:solidFill>
              </a:rPr>
              <a:t>Pelaksanaannya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berupa</a:t>
            </a:r>
            <a:r>
              <a:rPr lang="en-ID" sz="2000" dirty="0">
                <a:solidFill>
                  <a:schemeClr val="tx1"/>
                </a:solidFill>
              </a:rPr>
              <a:t>:</a:t>
            </a:r>
            <a:endParaRPr lang="en-ID" sz="2000" dirty="0">
              <a:solidFill>
                <a:schemeClr val="tx1"/>
              </a:solidFill>
              <a:latin typeface="Calibri" charset="0"/>
            </a:endParaRPr>
          </a:p>
          <a:p>
            <a:pPr marL="730250" indent="-457200" algn="just">
              <a:spcAft>
                <a:spcPts val="0"/>
              </a:spcAft>
              <a:buAutoNum type="arabicParenBoth"/>
            </a:pP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partisipasi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dan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peran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serta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lembaga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dan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organisasi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kemasyarakatan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, </a:t>
            </a: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lembaga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usaha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dan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masyarakat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; </a:t>
            </a:r>
            <a:endParaRPr lang="en-ID" sz="2000" dirty="0">
              <a:solidFill>
                <a:schemeClr val="tx1"/>
              </a:solidFill>
              <a:latin typeface="Calibri" charset="0"/>
            </a:endParaRPr>
          </a:p>
          <a:p>
            <a:pPr marL="730250" indent="-457200" algn="just">
              <a:spcAft>
                <a:spcPts val="0"/>
              </a:spcAft>
              <a:buAutoNum type="arabicParenBoth"/>
            </a:pP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peningkatan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kondisi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sosial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, </a:t>
            </a: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ekonomi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, </a:t>
            </a: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dan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budaya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; </a:t>
            </a:r>
            <a:endParaRPr lang="en-ID" sz="2000" dirty="0">
              <a:solidFill>
                <a:schemeClr val="tx1"/>
              </a:solidFill>
              <a:latin typeface="Calibri" charset="0"/>
            </a:endParaRPr>
          </a:p>
          <a:p>
            <a:pPr marL="730250" indent="-457200" algn="just">
              <a:spcAft>
                <a:spcPts val="0"/>
              </a:spcAft>
              <a:buAutoNum type="arabicParenBoth"/>
            </a:pP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peningkatan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fungsi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pelayanan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 public; </a:t>
            </a: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atau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 </a:t>
            </a:r>
            <a:endParaRPr lang="en-ID" sz="2000" dirty="0">
              <a:solidFill>
                <a:schemeClr val="tx1"/>
              </a:solidFill>
              <a:latin typeface="Calibri" charset="0"/>
            </a:endParaRPr>
          </a:p>
          <a:p>
            <a:pPr marL="730250" indent="-457200" algn="just">
              <a:spcAft>
                <a:spcPts val="0"/>
              </a:spcAft>
              <a:buAutoNum type="arabicParenBoth"/>
            </a:pP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peningkatan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pelayanan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utama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dalam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Calibri" charset="0"/>
              </a:rPr>
              <a:t>masyarakat</a:t>
            </a:r>
            <a:r>
              <a:rPr lang="en-ID" sz="2000" dirty="0">
                <a:solidFill>
                  <a:schemeClr val="tx1"/>
                </a:solidFill>
                <a:latin typeface="Calibri" charset="0"/>
              </a:rPr>
              <a:t>. </a:t>
            </a:r>
            <a:endParaRPr lang="en-ID" sz="2000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9992" y="411724"/>
            <a:ext cx="4464496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2000" b="1" dirty="0">
                <a:solidFill>
                  <a:schemeClr val="tx1"/>
                </a:solidFill>
              </a:rPr>
              <a:t>RUANG LINGKUP REKONSTRUKSI</a:t>
            </a:r>
            <a:endParaRPr lang="en-ID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971550" y="1052513"/>
            <a:ext cx="7704138" cy="47529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ar-AE" altLang="en-US" sz="2500" b="1">
                <a:latin typeface="Arial" panose="020B0704020202020204" pitchFamily="34" charset="0"/>
              </a:rPr>
              <a:t>بِسْمِ اللَّهِ الرَّحْمَنِ الرَّحِيمِ</a:t>
            </a:r>
            <a:endParaRPr lang="id-ID" altLang="en-US" sz="2500" b="1">
              <a:latin typeface="Arial" panose="020B0704020202020204" pitchFamily="34" charset="0"/>
            </a:endParaRPr>
          </a:p>
          <a:p>
            <a:pPr algn="ctr" eaLnBrk="1" hangingPunct="1"/>
            <a:endParaRPr lang="ar-AE" altLang="en-US" sz="2500" b="1">
              <a:latin typeface="Arial" panose="020B0704020202020204" pitchFamily="34" charset="0"/>
            </a:endParaRPr>
          </a:p>
          <a:p>
            <a:pPr algn="ctr" eaLnBrk="1" hangingPunct="1">
              <a:lnSpc>
                <a:spcPct val="200000"/>
              </a:lnSpc>
              <a:buFontTx/>
              <a:buNone/>
            </a:pPr>
            <a:r>
              <a:rPr lang="ar-AE" altLang="en-US" sz="2500">
                <a:latin typeface="Arial" panose="020B0704020202020204" pitchFamily="34" charset="0"/>
              </a:rPr>
              <a:t>اَللَّهُمَّ أَرِنَا الْحَقَّ حَقًّا وَارْزُقْنَا اتِّـبَاعَه ُ وَأَرِنَا الْبَاطِلَ بَاطِلاً وَارْزُقْنَا اجْتِنَابَهُ</a:t>
            </a:r>
            <a:endParaRPr lang="id-ID" altLang="en-US" sz="2500">
              <a:latin typeface="Arial" panose="020B0704020202020204" pitchFamily="34" charset="0"/>
            </a:endParaRPr>
          </a:p>
          <a:p>
            <a:pPr algn="ctr" eaLnBrk="1" hangingPunct="1"/>
            <a:endParaRPr lang="id-ID" altLang="en-US" sz="2500" b="1">
              <a:latin typeface="Arial" panose="020B0704020202020204" pitchFamily="34" charset="0"/>
            </a:endParaRP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id-ID" altLang="en-US" sz="2000" b="1">
                <a:latin typeface="Arial" panose="020B0704020202020204" pitchFamily="34" charset="0"/>
              </a:rPr>
              <a:t>Ya Alloh Tunjukkanlah kepada kami kebenaran </a:t>
            </a:r>
            <a:endParaRPr lang="id-ID" altLang="en-US" sz="2000" b="1">
              <a:latin typeface="Arial" panose="020B0704020202020204" pitchFamily="34" charset="0"/>
            </a:endParaRP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id-ID" altLang="en-US" sz="2000" b="1">
                <a:latin typeface="Arial" panose="020B0704020202020204" pitchFamily="34" charset="0"/>
              </a:rPr>
              <a:t>sehinggga kami dapat mengikutinya dan tunjukkanlah </a:t>
            </a:r>
            <a:endParaRPr lang="id-ID" altLang="en-US" sz="2000" b="1">
              <a:latin typeface="Arial" panose="020B0704020202020204" pitchFamily="34" charset="0"/>
            </a:endParaRP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id-ID" altLang="en-US" sz="2000" b="1">
                <a:latin typeface="Arial" panose="020B0704020202020204" pitchFamily="34" charset="0"/>
              </a:rPr>
              <a:t>kepada kami kejelekan sehingga kami dapat menjauhinya</a:t>
            </a:r>
            <a:endParaRPr lang="id-ID" altLang="en-US" sz="2000">
              <a:latin typeface="Arial" panose="020B0704020202020204" pitchFamily="34" charset="0"/>
            </a:endParaRPr>
          </a:p>
          <a:p>
            <a:pPr eaLnBrk="1" hangingPunct="1"/>
            <a:endParaRPr lang="id-ID" altLang="en-US">
              <a:latin typeface="Arial" panose="020B07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7" name="Title 1"/>
          <p:cNvSpPr txBox="1"/>
          <p:nvPr/>
        </p:nvSpPr>
        <p:spPr bwMode="auto">
          <a:xfrm>
            <a:off x="122238" y="2077839"/>
            <a:ext cx="8929687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r>
              <a:rPr lang="en-US" altLang="en-US" sz="4400" b="1" dirty="0" err="1">
                <a:solidFill>
                  <a:srgbClr val="000000"/>
                </a:solidFill>
                <a:latin typeface="Calibri" charset="0"/>
              </a:rPr>
              <a:t>Rehabilitasi</a:t>
            </a:r>
            <a:r>
              <a:rPr lang="en-US" altLang="en-US" sz="44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Calibri" charset="0"/>
              </a:rPr>
              <a:t>dan</a:t>
            </a:r>
            <a:r>
              <a:rPr lang="en-US" altLang="en-US" sz="44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Calibri" charset="0"/>
              </a:rPr>
              <a:t>Rekontruksi</a:t>
            </a:r>
            <a:endParaRPr lang="en-US" altLang="en-US" sz="4400" b="1" u="sng" dirty="0">
              <a:solidFill>
                <a:srgbClr val="000000"/>
              </a:solidFill>
              <a:latin typeface="Calibri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r>
              <a:rPr lang="en-US" altLang="en-US" sz="4400" b="1" dirty="0" err="1">
                <a:solidFill>
                  <a:srgbClr val="000000"/>
                </a:solidFill>
                <a:latin typeface="Calibri" charset="0"/>
              </a:rPr>
              <a:t>Pasca</a:t>
            </a:r>
            <a:r>
              <a:rPr lang="en-US" altLang="en-US" sz="44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Calibri" charset="0"/>
              </a:rPr>
              <a:t>Bencana</a:t>
            </a:r>
            <a:endParaRPr lang="en-US" altLang="en-US" sz="4400" b="1" u="sng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Subtitle 2"/>
          <p:cNvSpPr txBox="1"/>
          <p:nvPr/>
        </p:nvSpPr>
        <p:spPr>
          <a:xfrm>
            <a:off x="708025" y="4725144"/>
            <a:ext cx="7751763" cy="1066800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anose="020B0704020202020204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Muhammad </a:t>
            </a:r>
            <a:r>
              <a:rPr lang="en-US" dirty="0" err="1">
                <a:solidFill>
                  <a:schemeClr val="tx1"/>
                </a:solidFill>
              </a:rPr>
              <a:t>Salisul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Khakim</a:t>
            </a:r>
            <a:r>
              <a:rPr lang="en-US" dirty="0">
                <a:solidFill>
                  <a:schemeClr val="tx1"/>
                </a:solidFill>
              </a:rPr>
              <a:t>, S.IP.,</a:t>
            </a:r>
            <a:r>
              <a:rPr lang="en-US" dirty="0" err="1">
                <a:solidFill>
                  <a:schemeClr val="tx1"/>
                </a:solidFill>
              </a:rPr>
              <a:t>M.Sc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buFont typeface="Arial" panose="020B0704020202020204" pitchFamily="34" charset="0"/>
              <a:buNone/>
              <a:defRPr/>
            </a:pPr>
            <a:r>
              <a:rPr lang="en-US" dirty="0" err="1">
                <a:solidFill>
                  <a:schemeClr val="tx1"/>
                </a:solidFill>
              </a:rPr>
              <a:t>Universitas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Aisyiyah</a:t>
            </a:r>
            <a:r>
              <a:rPr lang="en-US" dirty="0">
                <a:solidFill>
                  <a:schemeClr val="tx1"/>
                </a:solidFill>
              </a:rPr>
              <a:t> Yogyakarta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buFont typeface="Arial" panose="020B0704020202020204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2020/2021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2563386"/>
            <a:ext cx="8352928" cy="2907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ID" sz="3000" b="1" dirty="0">
                <a:solidFill>
                  <a:schemeClr val="tx1"/>
                </a:solidFill>
                <a:latin typeface="Times" pitchFamily="2" charset="0"/>
              </a:rPr>
              <a:t>REHABILITASI </a:t>
            </a:r>
            <a:endParaRPr lang="en-ID" sz="3000" b="1" dirty="0">
              <a:solidFill>
                <a:schemeClr val="tx1"/>
              </a:solidFill>
              <a:latin typeface="Times" pitchFamily="2" charset="0"/>
            </a:endParaRPr>
          </a:p>
          <a:p>
            <a:pPr>
              <a:lnSpc>
                <a:spcPct val="100000"/>
              </a:lnSpc>
            </a:pPr>
            <a:endParaRPr lang="en-ID" sz="900" b="1" dirty="0">
              <a:solidFill>
                <a:schemeClr val="tx1"/>
              </a:solidFill>
              <a:latin typeface="Times" pitchFamily="2" charset="0"/>
            </a:endParaRPr>
          </a:p>
          <a:p>
            <a:pPr algn="just">
              <a:lnSpc>
                <a:spcPct val="100000"/>
              </a:lnSpc>
            </a:pPr>
            <a:r>
              <a:rPr lang="en-ID" dirty="0" err="1">
                <a:solidFill>
                  <a:schemeClr val="tx1"/>
                </a:solidFill>
                <a:latin typeface="Times" pitchFamily="2" charset="0"/>
              </a:rPr>
              <a:t>adalah</a:t>
            </a:r>
            <a:r>
              <a:rPr lang="en-ID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" pitchFamily="2" charset="0"/>
              </a:rPr>
              <a:t>perbaikan</a:t>
            </a:r>
            <a:r>
              <a:rPr lang="en-ID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" pitchFamily="2" charset="0"/>
              </a:rPr>
              <a:t>dan</a:t>
            </a:r>
            <a:r>
              <a:rPr lang="en-ID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" pitchFamily="2" charset="0"/>
              </a:rPr>
              <a:t>pemulihan</a:t>
            </a:r>
            <a:r>
              <a:rPr lang="en-ID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" pitchFamily="2" charset="0"/>
              </a:rPr>
              <a:t>semua</a:t>
            </a:r>
            <a:r>
              <a:rPr lang="en-ID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" pitchFamily="2" charset="0"/>
              </a:rPr>
              <a:t>aspek</a:t>
            </a:r>
            <a:r>
              <a:rPr lang="en-ID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" pitchFamily="2" charset="0"/>
              </a:rPr>
              <a:t>pelayanan</a:t>
            </a:r>
            <a:r>
              <a:rPr lang="en-ID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" pitchFamily="2" charset="0"/>
              </a:rPr>
              <a:t>publik</a:t>
            </a:r>
            <a:r>
              <a:rPr lang="en-ID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" pitchFamily="2" charset="0"/>
              </a:rPr>
              <a:t>atau</a:t>
            </a:r>
            <a:r>
              <a:rPr lang="en-ID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" pitchFamily="2" charset="0"/>
              </a:rPr>
              <a:t>masyarakat</a:t>
            </a:r>
            <a:r>
              <a:rPr lang="en-ID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" pitchFamily="2" charset="0"/>
              </a:rPr>
              <a:t>sampai</a:t>
            </a:r>
            <a:r>
              <a:rPr lang="en-ID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" pitchFamily="2" charset="0"/>
              </a:rPr>
              <a:t>tingkat</a:t>
            </a:r>
            <a:r>
              <a:rPr lang="en-ID" dirty="0">
                <a:solidFill>
                  <a:schemeClr val="tx1"/>
                </a:solidFill>
                <a:latin typeface="Times" pitchFamily="2" charset="0"/>
              </a:rPr>
              <a:t> yang </a:t>
            </a:r>
            <a:r>
              <a:rPr lang="en-ID" dirty="0" err="1">
                <a:solidFill>
                  <a:schemeClr val="tx1"/>
                </a:solidFill>
                <a:latin typeface="Times" pitchFamily="2" charset="0"/>
              </a:rPr>
              <a:t>memadai</a:t>
            </a:r>
            <a:r>
              <a:rPr lang="en-ID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" pitchFamily="2" charset="0"/>
              </a:rPr>
              <a:t>pada</a:t>
            </a:r>
            <a:r>
              <a:rPr lang="en-ID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" pitchFamily="2" charset="0"/>
              </a:rPr>
              <a:t>wilayah</a:t>
            </a:r>
            <a:r>
              <a:rPr lang="en-ID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" pitchFamily="2" charset="0"/>
              </a:rPr>
              <a:t>pasca</a:t>
            </a:r>
            <a:r>
              <a:rPr lang="en-ID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" pitchFamily="2" charset="0"/>
              </a:rPr>
              <a:t>bencana</a:t>
            </a:r>
            <a:r>
              <a:rPr lang="en-ID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" pitchFamily="2" charset="0"/>
              </a:rPr>
              <a:t>dengan</a:t>
            </a:r>
            <a:r>
              <a:rPr lang="en-ID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" pitchFamily="2" charset="0"/>
              </a:rPr>
              <a:t>sasaran</a:t>
            </a:r>
            <a:r>
              <a:rPr lang="en-ID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" pitchFamily="2" charset="0"/>
              </a:rPr>
              <a:t>utama</a:t>
            </a:r>
            <a:r>
              <a:rPr lang="en-ID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" pitchFamily="2" charset="0"/>
              </a:rPr>
              <a:t>untuk</a:t>
            </a:r>
            <a:r>
              <a:rPr lang="en-ID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" pitchFamily="2" charset="0"/>
              </a:rPr>
              <a:t>normalisasi</a:t>
            </a:r>
            <a:r>
              <a:rPr lang="en-ID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" pitchFamily="2" charset="0"/>
              </a:rPr>
              <a:t>atau</a:t>
            </a:r>
            <a:r>
              <a:rPr lang="en-ID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" pitchFamily="2" charset="0"/>
              </a:rPr>
              <a:t>berjalannya</a:t>
            </a:r>
            <a:r>
              <a:rPr lang="en-ID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" pitchFamily="2" charset="0"/>
              </a:rPr>
              <a:t>secara</a:t>
            </a:r>
            <a:r>
              <a:rPr lang="en-ID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" pitchFamily="2" charset="0"/>
              </a:rPr>
              <a:t>wajar</a:t>
            </a:r>
            <a:r>
              <a:rPr lang="en-ID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" pitchFamily="2" charset="0"/>
              </a:rPr>
              <a:t>semua</a:t>
            </a:r>
            <a:r>
              <a:rPr lang="en-ID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" pitchFamily="2" charset="0"/>
              </a:rPr>
              <a:t>aspek</a:t>
            </a:r>
            <a:r>
              <a:rPr lang="en-ID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" pitchFamily="2" charset="0"/>
              </a:rPr>
              <a:t>pemerintahan</a:t>
            </a:r>
            <a:r>
              <a:rPr lang="en-ID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" pitchFamily="2" charset="0"/>
              </a:rPr>
              <a:t>dan</a:t>
            </a:r>
            <a:r>
              <a:rPr lang="en-ID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" pitchFamily="2" charset="0"/>
              </a:rPr>
              <a:t>kehidupan</a:t>
            </a:r>
            <a:r>
              <a:rPr lang="en-ID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" pitchFamily="2" charset="0"/>
              </a:rPr>
              <a:t>masyarakat</a:t>
            </a:r>
            <a:r>
              <a:rPr lang="en-ID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" pitchFamily="2" charset="0"/>
              </a:rPr>
              <a:t>pada</a:t>
            </a:r>
            <a:r>
              <a:rPr lang="en-ID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" pitchFamily="2" charset="0"/>
              </a:rPr>
              <a:t>wilayah</a:t>
            </a:r>
            <a:r>
              <a:rPr lang="en-ID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" pitchFamily="2" charset="0"/>
              </a:rPr>
              <a:t>pascabencana</a:t>
            </a:r>
            <a:r>
              <a:rPr lang="en-ID" dirty="0">
                <a:solidFill>
                  <a:schemeClr val="tx1"/>
                </a:solidFill>
                <a:latin typeface="Times" pitchFamily="2" charset="0"/>
              </a:rPr>
              <a:t>. </a:t>
            </a:r>
            <a:endParaRPr lang="en-ID" dirty="0">
              <a:solidFill>
                <a:schemeClr val="tx1"/>
              </a:solidFill>
              <a:latin typeface="Times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9952" y="245244"/>
            <a:ext cx="4445000" cy="2679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9" y="1559932"/>
            <a:ext cx="865245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D" sz="2000" dirty="0" err="1">
                <a:solidFill>
                  <a:schemeClr val="tx1"/>
                </a:solidFill>
              </a:rPr>
              <a:t>Sosialisasi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Koordinasi</a:t>
            </a:r>
            <a:r>
              <a:rPr lang="en-ID" sz="2000" dirty="0">
                <a:solidFill>
                  <a:schemeClr val="tx1"/>
                </a:solidFill>
              </a:rPr>
              <a:t> Program</a:t>
            </a:r>
            <a:endParaRPr lang="en-ID" sz="2000" dirty="0">
              <a:solidFill>
                <a:schemeClr val="tx1"/>
              </a:solidFill>
            </a:endParaRPr>
          </a:p>
          <a:p>
            <a:pPr marL="450850" indent="-450850">
              <a:spcAft>
                <a:spcPts val="0"/>
              </a:spcAft>
            </a:pPr>
            <a:r>
              <a:rPr lang="en-ID" sz="1500" dirty="0">
                <a:solidFill>
                  <a:schemeClr val="tx1"/>
                </a:solidFill>
              </a:rPr>
              <a:t>	</a:t>
            </a:r>
            <a:r>
              <a:rPr lang="en-ID" sz="1500" dirty="0" err="1">
                <a:solidFill>
                  <a:schemeClr val="tx1"/>
                </a:solidFill>
              </a:rPr>
              <a:t>Koordinasi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pemerintahan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hingga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Desa</a:t>
            </a:r>
            <a:r>
              <a:rPr lang="en-ID" sz="1500" dirty="0">
                <a:solidFill>
                  <a:schemeClr val="tx1"/>
                </a:solidFill>
              </a:rPr>
              <a:t>, </a:t>
            </a:r>
            <a:r>
              <a:rPr lang="en-ID" sz="1500" dirty="0" err="1">
                <a:solidFill>
                  <a:schemeClr val="tx1"/>
                </a:solidFill>
              </a:rPr>
              <a:t>Membangun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solidaritas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dan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kerelawanan</a:t>
            </a:r>
            <a:r>
              <a:rPr lang="en-ID" sz="1500" dirty="0">
                <a:solidFill>
                  <a:schemeClr val="tx1"/>
                </a:solidFill>
              </a:rPr>
              <a:t>.</a:t>
            </a:r>
            <a:endParaRPr lang="en-ID" sz="1500" dirty="0">
              <a:solidFill>
                <a:schemeClr val="tx1"/>
              </a:solidFill>
            </a:endParaRPr>
          </a:p>
          <a:p>
            <a:pPr marL="450850" indent="-450850">
              <a:spcAft>
                <a:spcPts val="0"/>
              </a:spcAft>
            </a:pPr>
            <a:endParaRPr lang="en-ID" sz="1500" dirty="0">
              <a:solidFill>
                <a:schemeClr val="tx1"/>
              </a:solidFill>
            </a:endParaRPr>
          </a:p>
          <a:p>
            <a:pPr marL="450850" indent="-4508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D" sz="2000" dirty="0" err="1">
                <a:solidFill>
                  <a:schemeClr val="tx1"/>
                </a:solidFill>
              </a:rPr>
              <a:t>Inventarisasi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Identifikasi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Kerusakan</a:t>
            </a:r>
            <a:r>
              <a:rPr lang="en-ID" sz="2000" dirty="0">
                <a:solidFill>
                  <a:schemeClr val="tx1"/>
                </a:solidFill>
              </a:rPr>
              <a:t>/</a:t>
            </a:r>
            <a:r>
              <a:rPr lang="en-ID" sz="2000" dirty="0" err="1">
                <a:solidFill>
                  <a:schemeClr val="tx1"/>
                </a:solidFill>
              </a:rPr>
              <a:t>Kerugian</a:t>
            </a:r>
            <a:endParaRPr lang="en-ID" sz="2000" dirty="0">
              <a:solidFill>
                <a:schemeClr val="tx1"/>
              </a:solidFill>
            </a:endParaRPr>
          </a:p>
          <a:p>
            <a:pPr marL="450850" indent="-450850">
              <a:spcAft>
                <a:spcPts val="0"/>
              </a:spcAft>
            </a:pPr>
            <a:r>
              <a:rPr lang="en-ID" sz="1500" dirty="0">
                <a:solidFill>
                  <a:schemeClr val="tx1"/>
                </a:solidFill>
              </a:rPr>
              <a:t>	</a:t>
            </a:r>
            <a:r>
              <a:rPr lang="en-ID" sz="1500" dirty="0" err="1">
                <a:solidFill>
                  <a:schemeClr val="tx1"/>
                </a:solidFill>
              </a:rPr>
              <a:t>dilakukan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pada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pelaksanaan</a:t>
            </a:r>
            <a:r>
              <a:rPr lang="en-ID" sz="1500" dirty="0">
                <a:solidFill>
                  <a:schemeClr val="tx1"/>
                </a:solidFill>
              </a:rPr>
              <a:t> “rapid assessment” </a:t>
            </a:r>
            <a:r>
              <a:rPr lang="en-ID" sz="1500" dirty="0" err="1">
                <a:solidFill>
                  <a:schemeClr val="tx1"/>
                </a:solidFill>
              </a:rPr>
              <a:t>tahap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tanggap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darurat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dan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atau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rehabilitasi</a:t>
            </a:r>
            <a:endParaRPr lang="en-ID" sz="1500" dirty="0">
              <a:solidFill>
                <a:schemeClr val="tx1"/>
              </a:solidFill>
            </a:endParaRPr>
          </a:p>
          <a:p>
            <a:pPr marL="450850" indent="-450850">
              <a:spcAft>
                <a:spcPts val="0"/>
              </a:spcAft>
            </a:pPr>
            <a:endParaRPr lang="en-ID" sz="1500" dirty="0">
              <a:solidFill>
                <a:schemeClr val="tx1"/>
              </a:solidFill>
            </a:endParaRPr>
          </a:p>
          <a:p>
            <a:pPr marL="450850" indent="-4508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D" sz="2000" dirty="0" err="1">
                <a:solidFill>
                  <a:schemeClr val="tx1"/>
                </a:solidFill>
              </a:rPr>
              <a:t>Perencanaan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Penetapan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Prioritas</a:t>
            </a:r>
            <a:endParaRPr lang="en-ID" sz="2000" dirty="0">
              <a:solidFill>
                <a:schemeClr val="tx1"/>
              </a:solidFill>
            </a:endParaRPr>
          </a:p>
          <a:p>
            <a:pPr marL="450850" indent="-450850">
              <a:spcAft>
                <a:spcPts val="0"/>
              </a:spcAft>
            </a:pPr>
            <a:r>
              <a:rPr lang="en-ID" sz="1500" dirty="0">
                <a:solidFill>
                  <a:schemeClr val="tx1"/>
                </a:solidFill>
              </a:rPr>
              <a:t>	</a:t>
            </a:r>
            <a:r>
              <a:rPr lang="en-ID" sz="1500" dirty="0" err="1">
                <a:solidFill>
                  <a:schemeClr val="tx1"/>
                </a:solidFill>
              </a:rPr>
              <a:t>Sinkronisasi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rencana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dan</a:t>
            </a:r>
            <a:r>
              <a:rPr lang="en-ID" sz="1500" dirty="0">
                <a:solidFill>
                  <a:schemeClr val="tx1"/>
                </a:solidFill>
              </a:rPr>
              <a:t> program </a:t>
            </a:r>
            <a:r>
              <a:rPr lang="en-ID" sz="1500" dirty="0" err="1">
                <a:solidFill>
                  <a:schemeClr val="tx1"/>
                </a:solidFill>
              </a:rPr>
              <a:t>lintas-pelaku</a:t>
            </a:r>
            <a:r>
              <a:rPr lang="en-ID" sz="1500" dirty="0">
                <a:solidFill>
                  <a:schemeClr val="tx1"/>
                </a:solidFill>
              </a:rPr>
              <a:t>, </a:t>
            </a:r>
            <a:r>
              <a:rPr lang="en-ID" sz="1500" dirty="0" err="1">
                <a:solidFill>
                  <a:schemeClr val="tx1"/>
                </a:solidFill>
              </a:rPr>
              <a:t>sektor</a:t>
            </a:r>
            <a:r>
              <a:rPr lang="en-ID" sz="1500" dirty="0">
                <a:solidFill>
                  <a:schemeClr val="tx1"/>
                </a:solidFill>
              </a:rPr>
              <a:t>, </a:t>
            </a:r>
            <a:r>
              <a:rPr lang="en-ID" sz="1500" dirty="0" err="1">
                <a:solidFill>
                  <a:schemeClr val="tx1"/>
                </a:solidFill>
              </a:rPr>
              <a:t>wilayah</a:t>
            </a:r>
            <a:r>
              <a:rPr lang="en-ID" sz="1500" dirty="0">
                <a:solidFill>
                  <a:schemeClr val="tx1"/>
                </a:solidFill>
              </a:rPr>
              <a:t>.</a:t>
            </a:r>
            <a:endParaRPr lang="en-ID" sz="1500" dirty="0">
              <a:solidFill>
                <a:schemeClr val="tx1"/>
              </a:solidFill>
            </a:endParaRPr>
          </a:p>
          <a:p>
            <a:pPr marL="450850" indent="-450850">
              <a:spcAft>
                <a:spcPts val="0"/>
              </a:spcAft>
            </a:pPr>
            <a:endParaRPr lang="en-ID" sz="1500" dirty="0">
              <a:solidFill>
                <a:schemeClr val="tx1"/>
              </a:solidFill>
            </a:endParaRPr>
          </a:p>
          <a:p>
            <a:pPr marL="450850" indent="-4508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D" sz="2000" dirty="0" err="1">
                <a:solidFill>
                  <a:schemeClr val="tx1"/>
                </a:solidFill>
              </a:rPr>
              <a:t>Mobilisasi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Sumberdaya</a:t>
            </a:r>
            <a:endParaRPr lang="en-ID" sz="2000" dirty="0">
              <a:solidFill>
                <a:schemeClr val="tx1"/>
              </a:solidFill>
            </a:endParaRPr>
          </a:p>
          <a:p>
            <a:pPr marL="450850" indent="-450850">
              <a:spcAft>
                <a:spcPts val="0"/>
              </a:spcAft>
            </a:pPr>
            <a:r>
              <a:rPr lang="en-ID" sz="1500" dirty="0">
                <a:solidFill>
                  <a:schemeClr val="tx1"/>
                </a:solidFill>
              </a:rPr>
              <a:t>	</a:t>
            </a:r>
            <a:r>
              <a:rPr lang="en-ID" sz="1500" dirty="0" err="1">
                <a:solidFill>
                  <a:schemeClr val="tx1"/>
                </a:solidFill>
              </a:rPr>
              <a:t>Pertimbangan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sumberdaya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manusia</a:t>
            </a:r>
            <a:r>
              <a:rPr lang="en-ID" sz="1500" dirty="0">
                <a:solidFill>
                  <a:schemeClr val="tx1"/>
                </a:solidFill>
              </a:rPr>
              <a:t>, </a:t>
            </a:r>
            <a:r>
              <a:rPr lang="en-ID" sz="1500" dirty="0" err="1">
                <a:solidFill>
                  <a:schemeClr val="tx1"/>
                </a:solidFill>
              </a:rPr>
              <a:t>peralatan</a:t>
            </a:r>
            <a:r>
              <a:rPr lang="en-ID" sz="1500" dirty="0">
                <a:solidFill>
                  <a:schemeClr val="tx1"/>
                </a:solidFill>
              </a:rPr>
              <a:t>, material </a:t>
            </a:r>
            <a:r>
              <a:rPr lang="en-ID" sz="1500" dirty="0" err="1">
                <a:solidFill>
                  <a:schemeClr val="tx1"/>
                </a:solidFill>
              </a:rPr>
              <a:t>dan</a:t>
            </a:r>
            <a:r>
              <a:rPr lang="en-ID" sz="1500" dirty="0">
                <a:solidFill>
                  <a:schemeClr val="tx1"/>
                </a:solidFill>
              </a:rPr>
              <a:t> dana yang </a:t>
            </a:r>
            <a:r>
              <a:rPr lang="en-ID" sz="1500" dirty="0" err="1">
                <a:solidFill>
                  <a:schemeClr val="tx1"/>
                </a:solidFill>
              </a:rPr>
              <a:t>tersedia</a:t>
            </a:r>
            <a:r>
              <a:rPr lang="en-ID" sz="1500" dirty="0">
                <a:solidFill>
                  <a:schemeClr val="tx1"/>
                </a:solidFill>
              </a:rPr>
              <a:t>.</a:t>
            </a:r>
            <a:endParaRPr lang="en-ID" sz="1500" dirty="0">
              <a:solidFill>
                <a:schemeClr val="tx1"/>
              </a:solidFill>
            </a:endParaRPr>
          </a:p>
          <a:p>
            <a:pPr marL="450850" indent="-450850">
              <a:spcAft>
                <a:spcPts val="0"/>
              </a:spcAft>
            </a:pPr>
            <a:endParaRPr lang="en-ID" sz="1500" dirty="0">
              <a:solidFill>
                <a:schemeClr val="tx1"/>
              </a:solidFill>
            </a:endParaRPr>
          </a:p>
          <a:p>
            <a:pPr marL="450850" indent="-4508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D" sz="2000" dirty="0" err="1">
                <a:solidFill>
                  <a:schemeClr val="tx1"/>
                </a:solidFill>
              </a:rPr>
              <a:t>Pelaksanaan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Rehabilitasi</a:t>
            </a:r>
            <a:endParaRPr lang="en-ID" sz="2000" dirty="0">
              <a:solidFill>
                <a:schemeClr val="tx1"/>
              </a:solidFill>
            </a:endParaRPr>
          </a:p>
          <a:p>
            <a:pPr marL="450850" indent="-450850">
              <a:spcAft>
                <a:spcPts val="0"/>
              </a:spcAft>
            </a:pPr>
            <a:r>
              <a:rPr lang="en-ID" sz="1500" dirty="0">
                <a:solidFill>
                  <a:schemeClr val="tx1"/>
                </a:solidFill>
              </a:rPr>
              <a:t>	</a:t>
            </a:r>
            <a:r>
              <a:rPr lang="en-ID" sz="1500" dirty="0" err="1">
                <a:solidFill>
                  <a:schemeClr val="tx1"/>
                </a:solidFill>
              </a:rPr>
              <a:t>Perbaikan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fisik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dan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pemulihan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fungsi</a:t>
            </a:r>
            <a:r>
              <a:rPr lang="en-ID" sz="1500" dirty="0">
                <a:solidFill>
                  <a:schemeClr val="tx1"/>
                </a:solidFill>
              </a:rPr>
              <a:t> non-</a:t>
            </a:r>
            <a:r>
              <a:rPr lang="en-ID" sz="1500" dirty="0" err="1">
                <a:solidFill>
                  <a:schemeClr val="tx1"/>
                </a:solidFill>
              </a:rPr>
              <a:t>fisik</a:t>
            </a:r>
            <a:r>
              <a:rPr lang="en-ID" sz="1500" dirty="0">
                <a:solidFill>
                  <a:schemeClr val="tx1"/>
                </a:solidFill>
              </a:rPr>
              <a:t>.</a:t>
            </a:r>
            <a:endParaRPr lang="en-ID" sz="1500" dirty="0">
              <a:solidFill>
                <a:schemeClr val="tx1"/>
              </a:solidFill>
            </a:endParaRPr>
          </a:p>
          <a:p>
            <a:pPr marL="450850" indent="-450850">
              <a:spcAft>
                <a:spcPts val="0"/>
              </a:spcAft>
            </a:pPr>
            <a:endParaRPr lang="en-ID" sz="1500" dirty="0">
              <a:solidFill>
                <a:schemeClr val="tx1"/>
              </a:solidFill>
            </a:endParaRPr>
          </a:p>
          <a:p>
            <a:pPr marL="450850" indent="-4508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D" sz="2000" dirty="0">
                <a:solidFill>
                  <a:schemeClr val="tx1"/>
                </a:solidFill>
              </a:rPr>
              <a:t>Monitoring, </a:t>
            </a:r>
            <a:r>
              <a:rPr lang="en-ID" sz="2000" dirty="0" err="1">
                <a:solidFill>
                  <a:schemeClr val="tx1"/>
                </a:solidFill>
              </a:rPr>
              <a:t>Evaluasi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Pelaporan</a:t>
            </a:r>
            <a:endParaRPr lang="en-ID" sz="2000" dirty="0">
              <a:solidFill>
                <a:schemeClr val="tx1"/>
              </a:solidFill>
            </a:endParaRPr>
          </a:p>
          <a:p>
            <a:pPr marL="450850" indent="-450850">
              <a:spcAft>
                <a:spcPts val="0"/>
              </a:spcAft>
            </a:pPr>
            <a:r>
              <a:rPr lang="en-ID" sz="1500" dirty="0">
                <a:solidFill>
                  <a:schemeClr val="tx1"/>
                </a:solidFill>
              </a:rPr>
              <a:t>	</a:t>
            </a:r>
            <a:r>
              <a:rPr lang="en-ID" sz="1500" dirty="0" err="1">
                <a:solidFill>
                  <a:schemeClr val="tx1"/>
                </a:solidFill>
              </a:rPr>
              <a:t>Pemantauan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penyelenggaraan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rehabilitasi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pascabencana</a:t>
            </a:r>
            <a:r>
              <a:rPr lang="en-ID" sz="1500" dirty="0">
                <a:solidFill>
                  <a:schemeClr val="tx1"/>
                </a:solidFill>
              </a:rPr>
              <a:t> </a:t>
            </a:r>
            <a:r>
              <a:rPr lang="en-ID" sz="1500" dirty="0" err="1">
                <a:solidFill>
                  <a:schemeClr val="tx1"/>
                </a:solidFill>
              </a:rPr>
              <a:t>secara</a:t>
            </a:r>
            <a:r>
              <a:rPr lang="en-ID" sz="1500" dirty="0">
                <a:solidFill>
                  <a:schemeClr val="tx1"/>
                </a:solidFill>
              </a:rPr>
              <a:t> </a:t>
            </a:r>
            <a:r>
              <a:rPr lang="en-ID" sz="1500" dirty="0" err="1">
                <a:solidFill>
                  <a:schemeClr val="tx1"/>
                </a:solidFill>
              </a:rPr>
              <a:t>berkelanjutan</a:t>
            </a:r>
            <a:endParaRPr lang="en-ID" sz="15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37614" y="332656"/>
            <a:ext cx="3258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b="1" dirty="0">
                <a:solidFill>
                  <a:schemeClr val="tx1"/>
                </a:solidFill>
                <a:latin typeface="FootlightMTLight"/>
              </a:rPr>
              <a:t>TAHAPAN REHABILITASI </a:t>
            </a:r>
            <a:endParaRPr lang="en-ID" b="1" dirty="0">
              <a:solidFill>
                <a:schemeClr val="tx1"/>
              </a:solidFill>
              <a:latin typeface="FootlightMT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1" name="Subtitle 2"/>
          <p:cNvSpPr txBox="1"/>
          <p:nvPr/>
        </p:nvSpPr>
        <p:spPr bwMode="auto">
          <a:xfrm>
            <a:off x="251520" y="1772816"/>
            <a:ext cx="8352928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ID" sz="2000" b="1" dirty="0">
                <a:solidFill>
                  <a:schemeClr val="tx1"/>
                </a:solidFill>
              </a:rPr>
              <a:t>1. </a:t>
            </a:r>
            <a:r>
              <a:rPr lang="en-ID" sz="2000" b="1" dirty="0" err="1">
                <a:solidFill>
                  <a:schemeClr val="tx1"/>
                </a:solidFill>
              </a:rPr>
              <a:t>Perbaikan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lingkungan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daerah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bencana</a:t>
            </a:r>
            <a:r>
              <a:rPr lang="en-ID" sz="2000" b="1" dirty="0">
                <a:solidFill>
                  <a:schemeClr val="tx1"/>
                </a:solidFill>
              </a:rPr>
              <a:t>; </a:t>
            </a:r>
            <a:endParaRPr lang="en-ID" sz="2000" b="1" dirty="0">
              <a:solidFill>
                <a:schemeClr val="tx1"/>
              </a:solidFill>
            </a:endParaRPr>
          </a:p>
          <a:p>
            <a:pPr marL="269875" algn="just">
              <a:lnSpc>
                <a:spcPct val="150000"/>
              </a:lnSpc>
            </a:pPr>
            <a:r>
              <a:rPr lang="en-ID" sz="2000" dirty="0" err="1">
                <a:solidFill>
                  <a:schemeClr val="tx1"/>
                </a:solidFill>
              </a:rPr>
              <a:t>Cakupan</a:t>
            </a:r>
            <a:r>
              <a:rPr lang="en-ID" sz="2000" dirty="0">
                <a:solidFill>
                  <a:schemeClr val="tx1"/>
                </a:solidFill>
              </a:rPr>
              <a:t>: </a:t>
            </a:r>
            <a:r>
              <a:rPr lang="en-ID" sz="2000" dirty="0" err="1">
                <a:solidFill>
                  <a:schemeClr val="tx1"/>
                </a:solidFill>
              </a:rPr>
              <a:t>Perbaikan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lingkungan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fisik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meliputi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kegiatan</a:t>
            </a:r>
            <a:r>
              <a:rPr lang="en-ID" sz="2000" dirty="0">
                <a:solidFill>
                  <a:schemeClr val="tx1"/>
                </a:solidFill>
              </a:rPr>
              <a:t> : </a:t>
            </a:r>
            <a:r>
              <a:rPr lang="en-ID" sz="2000" dirty="0" err="1">
                <a:solidFill>
                  <a:schemeClr val="tx1"/>
                </a:solidFill>
              </a:rPr>
              <a:t>perbaikan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lingkungan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fisik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untuk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kawasan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permukiman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kawasan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industri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kawasan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usaha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kawasan</a:t>
            </a:r>
            <a:r>
              <a:rPr lang="en-ID" sz="2000" dirty="0">
                <a:solidFill>
                  <a:schemeClr val="tx1"/>
                </a:solidFill>
              </a:rPr>
              <a:t> Gedung</a:t>
            </a:r>
            <a:endParaRPr lang="en-ID" sz="2000" dirty="0">
              <a:solidFill>
                <a:schemeClr val="tx1"/>
              </a:solidFill>
            </a:endParaRPr>
          </a:p>
          <a:p>
            <a:pPr marL="269875" algn="just">
              <a:lnSpc>
                <a:spcPct val="150000"/>
              </a:lnSpc>
            </a:pPr>
            <a:endParaRPr lang="en-ID" sz="2000" dirty="0">
              <a:solidFill>
                <a:schemeClr val="tx1"/>
              </a:solidFill>
            </a:endParaRPr>
          </a:p>
          <a:p>
            <a:pPr marL="269875" algn="just">
              <a:lnSpc>
                <a:spcPct val="150000"/>
              </a:lnSpc>
            </a:pPr>
            <a:r>
              <a:rPr lang="en-ID" sz="2000" dirty="0" err="1">
                <a:solidFill>
                  <a:schemeClr val="tx1"/>
                </a:solidFill>
              </a:rPr>
              <a:t>Indikator</a:t>
            </a:r>
            <a:r>
              <a:rPr lang="en-ID" sz="2000" dirty="0">
                <a:solidFill>
                  <a:schemeClr val="tx1"/>
                </a:solidFill>
              </a:rPr>
              <a:t>: </a:t>
            </a:r>
            <a:r>
              <a:rPr lang="en-ID" sz="2000" dirty="0" err="1">
                <a:solidFill>
                  <a:schemeClr val="tx1"/>
                </a:solidFill>
              </a:rPr>
              <a:t>Kondisi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lingkungan</a:t>
            </a:r>
            <a:r>
              <a:rPr lang="en-ID" sz="2000" dirty="0">
                <a:solidFill>
                  <a:schemeClr val="tx1"/>
                </a:solidFill>
              </a:rPr>
              <a:t> yang </a:t>
            </a:r>
            <a:r>
              <a:rPr lang="en-ID" sz="2000" dirty="0" err="1">
                <a:solidFill>
                  <a:schemeClr val="tx1"/>
                </a:solidFill>
              </a:rPr>
              <a:t>memenuhi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persyaratan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teknis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sosial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ekonomi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budaya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serta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ekosistem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suatu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kawasan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sebagaimana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sebelum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terjadinya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bencana</a:t>
            </a:r>
            <a:r>
              <a:rPr lang="en-ID" sz="2000" dirty="0">
                <a:solidFill>
                  <a:schemeClr val="tx1"/>
                </a:solidFill>
              </a:rPr>
              <a:t>.</a:t>
            </a:r>
            <a:endParaRPr lang="en-ID" sz="20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9504" y="411724"/>
            <a:ext cx="4464496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2000" b="1" dirty="0">
                <a:solidFill>
                  <a:schemeClr val="tx1"/>
                </a:solidFill>
              </a:rPr>
              <a:t>RUANG LINGKUP REHABILITASI</a:t>
            </a:r>
            <a:endParaRPr lang="en-ID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1" name="Subtitle 2"/>
          <p:cNvSpPr txBox="1"/>
          <p:nvPr/>
        </p:nvSpPr>
        <p:spPr bwMode="auto">
          <a:xfrm>
            <a:off x="107504" y="1427311"/>
            <a:ext cx="8712968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ID" sz="2000" b="1" dirty="0">
                <a:solidFill>
                  <a:schemeClr val="tx1"/>
                </a:solidFill>
              </a:rPr>
              <a:t>2. </a:t>
            </a:r>
            <a:r>
              <a:rPr lang="en-ID" sz="2000" b="1" dirty="0" err="1">
                <a:solidFill>
                  <a:schemeClr val="tx1"/>
                </a:solidFill>
              </a:rPr>
              <a:t>Perbaikan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prasarana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dan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sarana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umum</a:t>
            </a:r>
            <a:r>
              <a:rPr lang="en-ID" sz="2000" b="1" dirty="0">
                <a:solidFill>
                  <a:schemeClr val="tx1"/>
                </a:solidFill>
              </a:rPr>
              <a:t>; </a:t>
            </a:r>
            <a:endParaRPr lang="en-ID" sz="2000" b="1" dirty="0">
              <a:solidFill>
                <a:schemeClr val="tx1"/>
              </a:solidFill>
            </a:endParaRPr>
          </a:p>
          <a:p>
            <a:pPr marL="313055" algn="just"/>
            <a:r>
              <a:rPr lang="en-ID" sz="2000" dirty="0" err="1">
                <a:solidFill>
                  <a:schemeClr val="tx1"/>
                </a:solidFill>
              </a:rPr>
              <a:t>Cakupannya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yaitu</a:t>
            </a:r>
            <a:r>
              <a:rPr lang="en-ID" sz="2000" dirty="0">
                <a:solidFill>
                  <a:schemeClr val="tx1"/>
                </a:solidFill>
              </a:rPr>
              <a:t>: </a:t>
            </a:r>
            <a:r>
              <a:rPr lang="en-ID" sz="2000" dirty="0" err="1">
                <a:solidFill>
                  <a:schemeClr val="tx1"/>
                </a:solidFill>
              </a:rPr>
              <a:t>jaringan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infrastruktur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fasilitas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fisik</a:t>
            </a:r>
            <a:r>
              <a:rPr lang="en-ID" sz="2000" dirty="0">
                <a:solidFill>
                  <a:schemeClr val="tx1"/>
                </a:solidFill>
              </a:rPr>
              <a:t> yang </a:t>
            </a:r>
            <a:r>
              <a:rPr lang="en-ID" sz="2000" dirty="0" err="1">
                <a:solidFill>
                  <a:schemeClr val="tx1"/>
                </a:solidFill>
              </a:rPr>
              <a:t>menunjang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kegiatan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kehidupan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sosial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perekonomian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masyarakat</a:t>
            </a:r>
            <a:r>
              <a:rPr lang="en-ID" sz="2000" dirty="0">
                <a:solidFill>
                  <a:schemeClr val="tx1"/>
                </a:solidFill>
              </a:rPr>
              <a:t>. </a:t>
            </a:r>
            <a:endParaRPr lang="en-ID" sz="2000" dirty="0">
              <a:solidFill>
                <a:schemeClr val="tx1"/>
              </a:solidFill>
            </a:endParaRPr>
          </a:p>
          <a:p>
            <a:pPr marL="655955" indent="-342900" algn="just">
              <a:buFontTx/>
              <a:buChar char="-"/>
            </a:pPr>
            <a:r>
              <a:rPr lang="en-ID" sz="2000" dirty="0" err="1">
                <a:solidFill>
                  <a:schemeClr val="tx1"/>
                </a:solidFill>
              </a:rPr>
              <a:t>Prasarana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umum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atau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jaringan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infrastruktur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fisik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disini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mencakup</a:t>
            </a:r>
            <a:r>
              <a:rPr lang="en-ID" sz="2000" dirty="0">
                <a:solidFill>
                  <a:schemeClr val="tx1"/>
                </a:solidFill>
              </a:rPr>
              <a:t>: </a:t>
            </a:r>
            <a:r>
              <a:rPr lang="en-ID" sz="2000" dirty="0" err="1">
                <a:solidFill>
                  <a:schemeClr val="tx1"/>
                </a:solidFill>
              </a:rPr>
              <a:t>jaringan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jalan</a:t>
            </a:r>
            <a:r>
              <a:rPr lang="en-ID" sz="2000" dirty="0">
                <a:solidFill>
                  <a:schemeClr val="tx1"/>
                </a:solidFill>
              </a:rPr>
              <a:t>; air </a:t>
            </a:r>
            <a:r>
              <a:rPr lang="en-ID" sz="2000" dirty="0" err="1">
                <a:solidFill>
                  <a:schemeClr val="tx1"/>
                </a:solidFill>
              </a:rPr>
              <a:t>bersih</a:t>
            </a:r>
            <a:r>
              <a:rPr lang="en-ID" sz="2000" dirty="0">
                <a:solidFill>
                  <a:schemeClr val="tx1"/>
                </a:solidFill>
              </a:rPr>
              <a:t>; </a:t>
            </a:r>
            <a:r>
              <a:rPr lang="en-ID" sz="2000" dirty="0" err="1">
                <a:solidFill>
                  <a:schemeClr val="tx1"/>
                </a:solidFill>
              </a:rPr>
              <a:t>listrik</a:t>
            </a:r>
            <a:r>
              <a:rPr lang="en-ID" sz="2000" dirty="0">
                <a:solidFill>
                  <a:schemeClr val="tx1"/>
                </a:solidFill>
              </a:rPr>
              <a:t>; </a:t>
            </a:r>
            <a:r>
              <a:rPr lang="en-ID" sz="2000" dirty="0" err="1">
                <a:solidFill>
                  <a:schemeClr val="tx1"/>
                </a:solidFill>
              </a:rPr>
              <a:t>komunikasi</a:t>
            </a:r>
            <a:r>
              <a:rPr lang="en-ID" sz="2000" dirty="0">
                <a:solidFill>
                  <a:schemeClr val="tx1"/>
                </a:solidFill>
              </a:rPr>
              <a:t>; </a:t>
            </a:r>
            <a:r>
              <a:rPr lang="en-ID" sz="2000" dirty="0" err="1">
                <a:solidFill>
                  <a:schemeClr val="tx1"/>
                </a:solidFill>
              </a:rPr>
              <a:t>sanitasi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limbah</a:t>
            </a:r>
            <a:r>
              <a:rPr lang="en-ID" sz="2000" dirty="0">
                <a:solidFill>
                  <a:schemeClr val="tx1"/>
                </a:solidFill>
              </a:rPr>
              <a:t>;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irigasi</a:t>
            </a:r>
            <a:r>
              <a:rPr lang="en-ID" sz="2000" dirty="0">
                <a:solidFill>
                  <a:schemeClr val="tx1"/>
                </a:solidFill>
              </a:rPr>
              <a:t>/ </a:t>
            </a:r>
            <a:r>
              <a:rPr lang="en-ID" sz="2000" dirty="0" err="1">
                <a:solidFill>
                  <a:schemeClr val="tx1"/>
                </a:solidFill>
              </a:rPr>
              <a:t>pertanian</a:t>
            </a:r>
            <a:r>
              <a:rPr lang="en-ID" sz="2000" dirty="0">
                <a:solidFill>
                  <a:schemeClr val="tx1"/>
                </a:solidFill>
              </a:rPr>
              <a:t>.</a:t>
            </a:r>
            <a:endParaRPr lang="en-ID" sz="2000" dirty="0">
              <a:solidFill>
                <a:schemeClr val="tx1"/>
              </a:solidFill>
            </a:endParaRPr>
          </a:p>
          <a:p>
            <a:pPr marL="655955" indent="-342900" algn="just">
              <a:buFontTx/>
              <a:buChar char="-"/>
            </a:pPr>
            <a:r>
              <a:rPr lang="en-ID" sz="2000" dirty="0" err="1">
                <a:solidFill>
                  <a:schemeClr val="tx1"/>
                </a:solidFill>
              </a:rPr>
              <a:t>Sarana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umum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atau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fasilitas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sosial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umum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disini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mencakup</a:t>
            </a:r>
            <a:r>
              <a:rPr lang="en-ID" sz="2000" dirty="0">
                <a:solidFill>
                  <a:schemeClr val="tx1"/>
                </a:solidFill>
              </a:rPr>
              <a:t>: </a:t>
            </a:r>
            <a:r>
              <a:rPr lang="en-ID" sz="2000" dirty="0" err="1">
                <a:solidFill>
                  <a:schemeClr val="tx1"/>
                </a:solidFill>
              </a:rPr>
              <a:t>fasilitas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kesehatan</a:t>
            </a:r>
            <a:r>
              <a:rPr lang="en-ID" sz="2000" dirty="0">
                <a:solidFill>
                  <a:schemeClr val="tx1"/>
                </a:solidFill>
              </a:rPr>
              <a:t>; </a:t>
            </a:r>
            <a:r>
              <a:rPr lang="en-ID" sz="2000" dirty="0" err="1">
                <a:solidFill>
                  <a:schemeClr val="tx1"/>
                </a:solidFill>
              </a:rPr>
              <a:t>perekonomian</a:t>
            </a:r>
            <a:r>
              <a:rPr lang="en-ID" sz="2000" dirty="0">
                <a:solidFill>
                  <a:schemeClr val="tx1"/>
                </a:solidFill>
              </a:rPr>
              <a:t>; </a:t>
            </a:r>
            <a:r>
              <a:rPr lang="en-ID" sz="2000" dirty="0" err="1">
                <a:solidFill>
                  <a:schemeClr val="tx1"/>
                </a:solidFill>
              </a:rPr>
              <a:t>pendidikan</a:t>
            </a:r>
            <a:r>
              <a:rPr lang="en-ID" sz="2000" dirty="0">
                <a:solidFill>
                  <a:schemeClr val="tx1"/>
                </a:solidFill>
              </a:rPr>
              <a:t>; </a:t>
            </a:r>
            <a:r>
              <a:rPr lang="en-ID" sz="2000" dirty="0" err="1">
                <a:solidFill>
                  <a:schemeClr val="tx1"/>
                </a:solidFill>
              </a:rPr>
              <a:t>perkantoran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pemerintah</a:t>
            </a:r>
            <a:r>
              <a:rPr lang="en-ID" sz="2000" dirty="0">
                <a:solidFill>
                  <a:schemeClr val="tx1"/>
                </a:solidFill>
              </a:rPr>
              <a:t>;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peribadatan</a:t>
            </a:r>
            <a:r>
              <a:rPr lang="en-ID" sz="2000" dirty="0">
                <a:solidFill>
                  <a:schemeClr val="tx1"/>
                </a:solidFill>
              </a:rPr>
              <a:t>.</a:t>
            </a:r>
            <a:endParaRPr lang="en-ID" sz="2000" dirty="0">
              <a:solidFill>
                <a:schemeClr val="tx1"/>
              </a:solidFill>
            </a:endParaRPr>
          </a:p>
          <a:p>
            <a:pPr marL="313055" algn="just"/>
            <a:endParaRPr lang="en-ID" sz="2000" dirty="0">
              <a:solidFill>
                <a:schemeClr val="tx1"/>
              </a:solidFill>
            </a:endParaRPr>
          </a:p>
          <a:p>
            <a:pPr marL="313055" algn="just"/>
            <a:r>
              <a:rPr lang="en-ID" sz="2000" dirty="0" err="1">
                <a:solidFill>
                  <a:schemeClr val="tx1"/>
                </a:solidFill>
              </a:rPr>
              <a:t>Indikator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yaitu</a:t>
            </a:r>
            <a:r>
              <a:rPr lang="en-ID" sz="2000" dirty="0">
                <a:solidFill>
                  <a:schemeClr val="tx1"/>
                </a:solidFill>
              </a:rPr>
              <a:t>: </a:t>
            </a:r>
            <a:r>
              <a:rPr lang="en-ID" sz="2000" dirty="0" err="1">
                <a:solidFill>
                  <a:schemeClr val="tx1"/>
                </a:solidFill>
              </a:rPr>
              <a:t>Setiap</a:t>
            </a:r>
            <a:r>
              <a:rPr lang="en-ID" sz="2000" dirty="0">
                <a:solidFill>
                  <a:schemeClr val="tx1"/>
                </a:solidFill>
              </a:rPr>
              <a:t> program </a:t>
            </a:r>
            <a:r>
              <a:rPr lang="en-ID" sz="2000" dirty="0" err="1">
                <a:solidFill>
                  <a:schemeClr val="tx1"/>
                </a:solidFill>
              </a:rPr>
              <a:t>rehabilitasi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harus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dapat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berfungsi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kembali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secara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memadai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untuk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mendukung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kelangsungan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kembali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kehidupan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sosial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ekonomi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masyarakat</a:t>
            </a:r>
            <a:r>
              <a:rPr lang="en-ID" sz="2000" dirty="0">
                <a:solidFill>
                  <a:schemeClr val="tx1"/>
                </a:solidFill>
              </a:rPr>
              <a:t> di </a:t>
            </a:r>
            <a:r>
              <a:rPr lang="en-ID" sz="2000" dirty="0" err="1">
                <a:solidFill>
                  <a:schemeClr val="tx1"/>
                </a:solidFill>
              </a:rPr>
              <a:t>wilayah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bencana.Setiap</a:t>
            </a:r>
            <a:r>
              <a:rPr lang="en-ID" sz="2000" dirty="0">
                <a:solidFill>
                  <a:schemeClr val="tx1"/>
                </a:solidFill>
              </a:rPr>
              <a:t> program </a:t>
            </a:r>
            <a:r>
              <a:rPr lang="en-ID" sz="2000" dirty="0" err="1">
                <a:solidFill>
                  <a:schemeClr val="tx1"/>
                </a:solidFill>
              </a:rPr>
              <a:t>rehabilitasi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harus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dilakukan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secepat-sepatnya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sesuai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prioritas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sumber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daya</a:t>
            </a:r>
            <a:r>
              <a:rPr lang="en-ID" sz="2000" dirty="0">
                <a:solidFill>
                  <a:schemeClr val="tx1"/>
                </a:solidFill>
              </a:rPr>
              <a:t> yang </a:t>
            </a:r>
            <a:r>
              <a:rPr lang="en-ID" sz="2000" dirty="0" err="1">
                <a:solidFill>
                  <a:schemeClr val="tx1"/>
                </a:solidFill>
              </a:rPr>
              <a:t>ada</a:t>
            </a:r>
            <a:r>
              <a:rPr lang="en-ID" sz="2000" dirty="0">
                <a:solidFill>
                  <a:schemeClr val="tx1"/>
                </a:solidFill>
              </a:rPr>
              <a:t>;</a:t>
            </a:r>
            <a:endParaRPr lang="en-ID" sz="2000" dirty="0">
              <a:solidFill>
                <a:schemeClr val="tx1"/>
              </a:solidFill>
            </a:endParaRPr>
          </a:p>
          <a:p>
            <a:pPr marL="313055" algn="just">
              <a:lnSpc>
                <a:spcPct val="150000"/>
              </a:lnSpc>
            </a:pPr>
            <a:endParaRPr lang="en-ID" sz="20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9504" y="483732"/>
            <a:ext cx="4464496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2000" b="1" dirty="0">
                <a:solidFill>
                  <a:schemeClr val="tx1"/>
                </a:solidFill>
              </a:rPr>
              <a:t>RUANG LINGKUP REHABILITASI</a:t>
            </a:r>
            <a:endParaRPr lang="en-ID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1" name="Subtitle 2"/>
          <p:cNvSpPr txBox="1"/>
          <p:nvPr/>
        </p:nvSpPr>
        <p:spPr bwMode="auto">
          <a:xfrm>
            <a:off x="289273" y="1427311"/>
            <a:ext cx="8747223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35255" algn="just">
              <a:lnSpc>
                <a:spcPct val="150000"/>
              </a:lnSpc>
            </a:pPr>
            <a:r>
              <a:rPr lang="en-ID" sz="2000" b="1" dirty="0">
                <a:solidFill>
                  <a:schemeClr val="tx1"/>
                </a:solidFill>
              </a:rPr>
              <a:t>3. </a:t>
            </a:r>
            <a:r>
              <a:rPr lang="en-ID" sz="2000" b="1" dirty="0" err="1">
                <a:solidFill>
                  <a:schemeClr val="tx1"/>
                </a:solidFill>
              </a:rPr>
              <a:t>Pemberian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bantuan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perbaikan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rumah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masyarakat</a:t>
            </a:r>
            <a:r>
              <a:rPr lang="en-ID" sz="2000" b="1" dirty="0">
                <a:solidFill>
                  <a:schemeClr val="tx1"/>
                </a:solidFill>
              </a:rPr>
              <a:t>; </a:t>
            </a:r>
            <a:endParaRPr lang="en-ID" sz="2000" b="1" dirty="0">
              <a:solidFill>
                <a:schemeClr val="tx1"/>
              </a:solidFill>
            </a:endParaRPr>
          </a:p>
          <a:p>
            <a:pPr marL="447675" algn="just"/>
            <a:r>
              <a:rPr lang="en-ID" sz="2000" dirty="0" err="1">
                <a:solidFill>
                  <a:schemeClr val="tx1"/>
                </a:solidFill>
              </a:rPr>
              <a:t>Rumah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masyarakat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adalah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rumah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tinggal</a:t>
            </a:r>
            <a:r>
              <a:rPr lang="en-ID" sz="2000" dirty="0">
                <a:solidFill>
                  <a:schemeClr val="tx1"/>
                </a:solidFill>
              </a:rPr>
              <a:t> yang </a:t>
            </a:r>
            <a:r>
              <a:rPr lang="en-ID" sz="2000" dirty="0" err="1">
                <a:solidFill>
                  <a:schemeClr val="tx1"/>
                </a:solidFill>
              </a:rPr>
              <a:t>dipergunakan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sebagai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tempat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hunian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bagi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masyarakat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umum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meliputi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rumah</a:t>
            </a:r>
            <a:r>
              <a:rPr lang="en-ID" sz="2000" dirty="0">
                <a:solidFill>
                  <a:schemeClr val="tx1"/>
                </a:solidFill>
              </a:rPr>
              <a:t> individual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rumah</a:t>
            </a:r>
            <a:r>
              <a:rPr lang="en-ID" sz="2000" dirty="0">
                <a:solidFill>
                  <a:schemeClr val="tx1"/>
                </a:solidFill>
              </a:rPr>
              <a:t> Bersama. Yang </a:t>
            </a:r>
            <a:r>
              <a:rPr lang="en-ID" sz="2000" dirty="0" err="1">
                <a:solidFill>
                  <a:schemeClr val="tx1"/>
                </a:solidFill>
              </a:rPr>
              <a:t>menjadi</a:t>
            </a:r>
            <a:r>
              <a:rPr lang="en-ID" sz="2000" dirty="0">
                <a:solidFill>
                  <a:schemeClr val="tx1"/>
                </a:solidFill>
              </a:rPr>
              <a:t> target </a:t>
            </a:r>
            <a:r>
              <a:rPr lang="en-ID" sz="2000" dirty="0" err="1">
                <a:solidFill>
                  <a:schemeClr val="tx1"/>
                </a:solidFill>
              </a:rPr>
              <a:t>pemberian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bantuan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adalah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masyarakat</a:t>
            </a:r>
            <a:r>
              <a:rPr lang="en-ID" sz="2000" dirty="0">
                <a:solidFill>
                  <a:schemeClr val="tx1"/>
                </a:solidFill>
              </a:rPr>
              <a:t> korban </a:t>
            </a:r>
            <a:r>
              <a:rPr lang="en-ID" sz="2000" dirty="0" err="1">
                <a:solidFill>
                  <a:schemeClr val="tx1"/>
                </a:solidFill>
              </a:rPr>
              <a:t>bencana</a:t>
            </a:r>
            <a:r>
              <a:rPr lang="en-ID" sz="2000" dirty="0">
                <a:solidFill>
                  <a:schemeClr val="tx1"/>
                </a:solidFill>
              </a:rPr>
              <a:t> yang </a:t>
            </a:r>
            <a:r>
              <a:rPr lang="en-ID" sz="2000" dirty="0" err="1">
                <a:solidFill>
                  <a:schemeClr val="tx1"/>
                </a:solidFill>
              </a:rPr>
              <a:t>rumah</a:t>
            </a:r>
            <a:r>
              <a:rPr lang="en-ID" sz="2000" dirty="0">
                <a:solidFill>
                  <a:schemeClr val="tx1"/>
                </a:solidFill>
              </a:rPr>
              <a:t>/ </a:t>
            </a:r>
            <a:r>
              <a:rPr lang="en-ID" sz="2000" dirty="0" err="1">
                <a:solidFill>
                  <a:schemeClr val="tx1"/>
                </a:solidFill>
              </a:rPr>
              <a:t>lingkungannya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mengalami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kerusakan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struktural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hingga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tingkat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sedang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akibat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bencana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masyarakat</a:t>
            </a:r>
            <a:r>
              <a:rPr lang="en-ID" sz="2000" dirty="0">
                <a:solidFill>
                  <a:schemeClr val="tx1"/>
                </a:solidFill>
              </a:rPr>
              <a:t> korban </a:t>
            </a:r>
            <a:r>
              <a:rPr lang="en-ID" sz="2000" dirty="0" err="1">
                <a:solidFill>
                  <a:schemeClr val="tx1"/>
                </a:solidFill>
              </a:rPr>
              <a:t>berkehendak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untuk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tetap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tinggal</a:t>
            </a:r>
            <a:r>
              <a:rPr lang="en-ID" sz="2000" dirty="0">
                <a:solidFill>
                  <a:schemeClr val="tx1"/>
                </a:solidFill>
              </a:rPr>
              <a:t> di </a:t>
            </a:r>
            <a:r>
              <a:rPr lang="en-ID" sz="2000" dirty="0" err="1">
                <a:solidFill>
                  <a:schemeClr val="tx1"/>
                </a:solidFill>
              </a:rPr>
              <a:t>tempat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semula</a:t>
            </a:r>
            <a:r>
              <a:rPr lang="en-ID" sz="2000" dirty="0">
                <a:solidFill>
                  <a:schemeClr val="tx1"/>
                </a:solidFill>
              </a:rPr>
              <a:t>.</a:t>
            </a:r>
            <a:endParaRPr lang="en-ID" sz="2000" dirty="0">
              <a:solidFill>
                <a:schemeClr val="tx1"/>
              </a:solidFill>
            </a:endParaRPr>
          </a:p>
          <a:p>
            <a:pPr marL="447675" algn="just"/>
            <a:endParaRPr lang="en-ID" sz="2000" dirty="0">
              <a:solidFill>
                <a:schemeClr val="tx1"/>
              </a:solidFill>
            </a:endParaRPr>
          </a:p>
          <a:p>
            <a:pPr marL="447675" algn="just"/>
            <a:r>
              <a:rPr lang="en-ID" sz="2000" dirty="0" err="1">
                <a:solidFill>
                  <a:schemeClr val="tx1"/>
                </a:solidFill>
              </a:rPr>
              <a:t>Indikator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umumnya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adalah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bantuan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diterimakan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masyarakat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dimanfaatkan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sebagai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sumberdaya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pembangunan</a:t>
            </a:r>
            <a:r>
              <a:rPr lang="en-ID" sz="2000" dirty="0">
                <a:solidFill>
                  <a:schemeClr val="tx1"/>
                </a:solidFill>
              </a:rPr>
              <a:t>/ </a:t>
            </a:r>
            <a:r>
              <a:rPr lang="en-ID" sz="2000" dirty="0" err="1">
                <a:solidFill>
                  <a:schemeClr val="tx1"/>
                </a:solidFill>
              </a:rPr>
              <a:t>rehabilitasi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rumah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kembali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layak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huni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memenuhi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kondisi</a:t>
            </a:r>
            <a:r>
              <a:rPr lang="en-ID" sz="2000" dirty="0">
                <a:solidFill>
                  <a:schemeClr val="tx1"/>
                </a:solidFill>
              </a:rPr>
              <a:t> minimal </a:t>
            </a:r>
            <a:r>
              <a:rPr lang="en-ID" sz="2000" dirty="0" err="1">
                <a:solidFill>
                  <a:schemeClr val="tx1"/>
                </a:solidFill>
              </a:rPr>
              <a:t>rumah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sehat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sederhana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hingga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masyarakat</a:t>
            </a:r>
            <a:r>
              <a:rPr lang="en-ID" sz="2000" dirty="0">
                <a:solidFill>
                  <a:schemeClr val="tx1"/>
                </a:solidFill>
              </a:rPr>
              <a:t> korban </a:t>
            </a:r>
            <a:r>
              <a:rPr lang="en-ID" sz="2000" dirty="0" err="1">
                <a:solidFill>
                  <a:schemeClr val="tx1"/>
                </a:solidFill>
              </a:rPr>
              <a:t>kembali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bermukim</a:t>
            </a:r>
            <a:endParaRPr lang="en-ID" sz="2000" dirty="0">
              <a:solidFill>
                <a:schemeClr val="tx1"/>
              </a:solidFill>
            </a:endParaRPr>
          </a:p>
          <a:p>
            <a:endParaRPr lang="en-ID" sz="2000" dirty="0">
              <a:solidFill>
                <a:schemeClr val="tx1"/>
              </a:solidFill>
            </a:endParaRPr>
          </a:p>
          <a:p>
            <a:pPr marL="135255" algn="just">
              <a:lnSpc>
                <a:spcPct val="150000"/>
              </a:lnSpc>
            </a:pPr>
            <a:endParaRPr lang="en-ID" sz="20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9504" y="339716"/>
            <a:ext cx="4464496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2000" b="1" dirty="0">
                <a:solidFill>
                  <a:schemeClr val="tx1"/>
                </a:solidFill>
              </a:rPr>
              <a:t>RUANG LINGKUP REHABILITASI</a:t>
            </a:r>
            <a:endParaRPr lang="en-ID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1" name="Subtitle 2"/>
          <p:cNvSpPr txBox="1"/>
          <p:nvPr/>
        </p:nvSpPr>
        <p:spPr bwMode="auto">
          <a:xfrm>
            <a:off x="35496" y="1499319"/>
            <a:ext cx="8928992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35255" algn="just"/>
            <a:r>
              <a:rPr lang="en-ID" sz="2000" b="1" dirty="0">
                <a:solidFill>
                  <a:schemeClr val="tx1"/>
                </a:solidFill>
              </a:rPr>
              <a:t>4. </a:t>
            </a:r>
            <a:r>
              <a:rPr lang="en-ID" sz="2000" b="1" dirty="0" err="1">
                <a:solidFill>
                  <a:schemeClr val="tx1"/>
                </a:solidFill>
              </a:rPr>
              <a:t>Pemulihan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sosial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psikologis</a:t>
            </a:r>
            <a:r>
              <a:rPr lang="en-ID" sz="2000" b="1" dirty="0">
                <a:solidFill>
                  <a:schemeClr val="tx1"/>
                </a:solidFill>
              </a:rPr>
              <a:t>; </a:t>
            </a:r>
            <a:endParaRPr lang="en-ID" sz="2000" b="1" dirty="0">
              <a:solidFill>
                <a:schemeClr val="tx1"/>
              </a:solidFill>
            </a:endParaRPr>
          </a:p>
          <a:p>
            <a:pPr marL="406400" algn="just"/>
            <a:r>
              <a:rPr lang="en-ID" sz="2000" dirty="0" err="1">
                <a:solidFill>
                  <a:schemeClr val="tx1"/>
                </a:solidFill>
              </a:rPr>
              <a:t>Pemberian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bantuan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kepada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masyarakat</a:t>
            </a:r>
            <a:r>
              <a:rPr lang="en-ID" sz="2000" dirty="0">
                <a:solidFill>
                  <a:schemeClr val="tx1"/>
                </a:solidFill>
              </a:rPr>
              <a:t> yang </a:t>
            </a:r>
            <a:r>
              <a:rPr lang="en-ID" sz="2000" dirty="0" err="1">
                <a:solidFill>
                  <a:schemeClr val="tx1"/>
                </a:solidFill>
              </a:rPr>
              <a:t>terkena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dampak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bencana</a:t>
            </a:r>
            <a:r>
              <a:rPr lang="en-ID" sz="2000" dirty="0">
                <a:solidFill>
                  <a:schemeClr val="tx1"/>
                </a:solidFill>
              </a:rPr>
              <a:t> agar </a:t>
            </a:r>
            <a:r>
              <a:rPr lang="en-ID" sz="2000" dirty="0" err="1">
                <a:solidFill>
                  <a:schemeClr val="tx1"/>
                </a:solidFill>
              </a:rPr>
              <a:t>dapat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berfungsi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kembali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secara</a:t>
            </a:r>
            <a:r>
              <a:rPr lang="en-ID" sz="2000" dirty="0">
                <a:solidFill>
                  <a:schemeClr val="tx1"/>
                </a:solidFill>
              </a:rPr>
              <a:t> normal. </a:t>
            </a:r>
            <a:r>
              <a:rPr lang="en-ID" sz="2000" dirty="0" err="1">
                <a:solidFill>
                  <a:schemeClr val="tx1"/>
                </a:solidFill>
              </a:rPr>
              <a:t>Pemulihan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sosial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psikologis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bertujuan</a:t>
            </a:r>
            <a:r>
              <a:rPr lang="en-ID" sz="2000" dirty="0">
                <a:solidFill>
                  <a:schemeClr val="tx1"/>
                </a:solidFill>
              </a:rPr>
              <a:t> agar </a:t>
            </a:r>
            <a:r>
              <a:rPr lang="en-ID" sz="2000" dirty="0" err="1">
                <a:solidFill>
                  <a:schemeClr val="tx1"/>
                </a:solidFill>
              </a:rPr>
              <a:t>masyarakat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mampu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melakukan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tugas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sosial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seperti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sebelum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terjadi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bencana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serta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tercegah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dari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mengalami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dampak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psikologis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lebih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lanjut</a:t>
            </a:r>
            <a:r>
              <a:rPr lang="en-ID" sz="2000" dirty="0">
                <a:solidFill>
                  <a:schemeClr val="tx1"/>
                </a:solidFill>
              </a:rPr>
              <a:t> yang </a:t>
            </a:r>
            <a:r>
              <a:rPr lang="en-ID" sz="2000" dirty="0" err="1">
                <a:solidFill>
                  <a:schemeClr val="tx1"/>
                </a:solidFill>
              </a:rPr>
              <a:t>mengarah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pada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gangguan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kesehatan</a:t>
            </a:r>
            <a:r>
              <a:rPr lang="en-ID" sz="2000" dirty="0">
                <a:solidFill>
                  <a:schemeClr val="tx1"/>
                </a:solidFill>
              </a:rPr>
              <a:t> mental.</a:t>
            </a:r>
            <a:endParaRPr lang="en-ID" sz="2000" dirty="0">
              <a:solidFill>
                <a:schemeClr val="tx1"/>
              </a:solidFill>
            </a:endParaRPr>
          </a:p>
          <a:p>
            <a:pPr marL="406400" algn="just"/>
            <a:endParaRPr lang="en-ID" sz="2000" dirty="0">
              <a:solidFill>
                <a:schemeClr val="tx1"/>
              </a:solidFill>
            </a:endParaRPr>
          </a:p>
          <a:p>
            <a:pPr marL="406400" algn="just"/>
            <a:r>
              <a:rPr lang="en-ID" sz="2000" dirty="0" err="1">
                <a:solidFill>
                  <a:schemeClr val="tx1"/>
                </a:solidFill>
              </a:rPr>
              <a:t>Indikatornya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adalah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dapat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menjalankan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fungsinya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dalam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keluarga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masyarakat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secara</a:t>
            </a:r>
            <a:r>
              <a:rPr lang="en-ID" sz="2000" dirty="0">
                <a:solidFill>
                  <a:schemeClr val="tx1"/>
                </a:solidFill>
              </a:rPr>
              <a:t> normal, </a:t>
            </a:r>
            <a:r>
              <a:rPr lang="en-ID" sz="2000" dirty="0" err="1">
                <a:solidFill>
                  <a:schemeClr val="tx1"/>
                </a:solidFill>
              </a:rPr>
              <a:t>dapat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menerima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kejadian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bencana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mengelola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emosi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luka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psikologis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sebagai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akibat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bencana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hingga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dapat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menjalankan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pekerjaan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seperti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sebelum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terjadi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bencana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dengan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bebas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dari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ketegangan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kecemasan</a:t>
            </a:r>
            <a:r>
              <a:rPr lang="en-ID" sz="2000" dirty="0">
                <a:solidFill>
                  <a:schemeClr val="tx1"/>
                </a:solidFill>
              </a:rPr>
              <a:t>.</a:t>
            </a:r>
            <a:endParaRPr lang="en-ID" sz="2000" dirty="0">
              <a:solidFill>
                <a:schemeClr val="tx1"/>
              </a:solidFill>
            </a:endParaRPr>
          </a:p>
          <a:p>
            <a:pPr marL="406400"/>
            <a:endParaRPr lang="en-ID" sz="2000" dirty="0">
              <a:solidFill>
                <a:schemeClr val="tx1"/>
              </a:solidFill>
            </a:endParaRPr>
          </a:p>
          <a:p>
            <a:pPr marL="406400" algn="just"/>
            <a:endParaRPr lang="en-ID" sz="2000" dirty="0">
              <a:solidFill>
                <a:schemeClr val="tx1"/>
              </a:solidFill>
            </a:endParaRPr>
          </a:p>
          <a:p>
            <a:pPr marL="406400" algn="just"/>
            <a:endParaRPr lang="en-ID" sz="20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9504" y="339716"/>
            <a:ext cx="4464496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2000" b="1" dirty="0">
                <a:solidFill>
                  <a:schemeClr val="tx1"/>
                </a:solidFill>
              </a:rPr>
              <a:t>RUANG LINGKUP REHABILITASI</a:t>
            </a:r>
            <a:endParaRPr lang="en-ID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1" name="Subtitle 2"/>
          <p:cNvSpPr txBox="1"/>
          <p:nvPr/>
        </p:nvSpPr>
        <p:spPr bwMode="auto">
          <a:xfrm>
            <a:off x="35496" y="1196752"/>
            <a:ext cx="8784976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35255" algn="just">
              <a:lnSpc>
                <a:spcPct val="150000"/>
              </a:lnSpc>
            </a:pPr>
            <a:r>
              <a:rPr lang="en-ID" sz="2000" b="1" dirty="0">
                <a:solidFill>
                  <a:schemeClr val="tx1"/>
                </a:solidFill>
              </a:rPr>
              <a:t>5. </a:t>
            </a:r>
            <a:r>
              <a:rPr lang="en-ID" sz="2000" b="1" dirty="0" err="1">
                <a:solidFill>
                  <a:schemeClr val="tx1"/>
                </a:solidFill>
              </a:rPr>
              <a:t>Pelayanan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kesehatan</a:t>
            </a:r>
            <a:r>
              <a:rPr lang="en-ID" sz="2000" b="1" dirty="0">
                <a:solidFill>
                  <a:schemeClr val="tx1"/>
                </a:solidFill>
              </a:rPr>
              <a:t>; </a:t>
            </a:r>
            <a:endParaRPr lang="en-ID" sz="2000" b="1" dirty="0">
              <a:solidFill>
                <a:schemeClr val="tx1"/>
              </a:solidFill>
            </a:endParaRPr>
          </a:p>
          <a:p>
            <a:pPr marL="406400" algn="just"/>
            <a:r>
              <a:rPr lang="en-ID" sz="2000" dirty="0" err="1">
                <a:solidFill>
                  <a:schemeClr val="tx1"/>
                </a:solidFill>
              </a:rPr>
              <a:t>Pemulihan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pelayanan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kesehatan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adalah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aktivitas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memulihkan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kembali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segala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bentuk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pelayanan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kesehatan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sehingga</a:t>
            </a:r>
            <a:r>
              <a:rPr lang="en-ID" sz="2000" dirty="0">
                <a:solidFill>
                  <a:schemeClr val="tx1"/>
                </a:solidFill>
              </a:rPr>
              <a:t> minimal </a:t>
            </a:r>
            <a:r>
              <a:rPr lang="en-ID" sz="2000" dirty="0" err="1">
                <a:solidFill>
                  <a:schemeClr val="tx1"/>
                </a:solidFill>
              </a:rPr>
              <a:t>tercapai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kondisi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seperti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sebelum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terjadi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bencana</a:t>
            </a:r>
            <a:r>
              <a:rPr lang="en-ID" sz="2000" dirty="0">
                <a:solidFill>
                  <a:schemeClr val="tx1"/>
                </a:solidFill>
              </a:rPr>
              <a:t>. </a:t>
            </a:r>
            <a:r>
              <a:rPr lang="en-ID" sz="2000" dirty="0" err="1">
                <a:solidFill>
                  <a:schemeClr val="tx1"/>
                </a:solidFill>
              </a:rPr>
              <a:t>Pemulihan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sistem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pelayanan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kesehatan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adalah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semua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usaha</a:t>
            </a:r>
            <a:r>
              <a:rPr lang="en-ID" sz="2000" dirty="0">
                <a:solidFill>
                  <a:schemeClr val="tx1"/>
                </a:solidFill>
              </a:rPr>
              <a:t> yang </a:t>
            </a:r>
            <a:r>
              <a:rPr lang="en-ID" sz="2000" dirty="0" err="1">
                <a:solidFill>
                  <a:schemeClr val="tx1"/>
                </a:solidFill>
              </a:rPr>
              <a:t>dilakukan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untuk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memulihkan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kembali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fungsi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sistem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pelayanan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kesehatan</a:t>
            </a:r>
            <a:r>
              <a:rPr lang="en-ID" sz="2000" dirty="0">
                <a:solidFill>
                  <a:schemeClr val="tx1"/>
                </a:solidFill>
              </a:rPr>
              <a:t> yang </a:t>
            </a:r>
            <a:r>
              <a:rPr lang="en-ID" sz="2000" dirty="0" err="1">
                <a:solidFill>
                  <a:schemeClr val="tx1"/>
                </a:solidFill>
              </a:rPr>
              <a:t>meliputi</a:t>
            </a:r>
            <a:r>
              <a:rPr lang="en-ID" sz="2000" dirty="0">
                <a:solidFill>
                  <a:schemeClr val="tx1"/>
                </a:solidFill>
              </a:rPr>
              <a:t> SDM, </a:t>
            </a:r>
            <a:r>
              <a:rPr lang="en-ID" sz="2000" dirty="0" err="1">
                <a:solidFill>
                  <a:schemeClr val="tx1"/>
                </a:solidFill>
              </a:rPr>
              <a:t>sarana</a:t>
            </a:r>
            <a:r>
              <a:rPr lang="en-ID" sz="2000" dirty="0">
                <a:solidFill>
                  <a:schemeClr val="tx1"/>
                </a:solidFill>
              </a:rPr>
              <a:t>/</a:t>
            </a:r>
            <a:r>
              <a:rPr lang="en-ID" sz="2000" dirty="0" err="1">
                <a:solidFill>
                  <a:schemeClr val="tx1"/>
                </a:solidFill>
              </a:rPr>
              <a:t>prasarana</a:t>
            </a:r>
            <a:r>
              <a:rPr lang="en-ID" sz="2000" dirty="0">
                <a:solidFill>
                  <a:schemeClr val="tx1"/>
                </a:solidFill>
              </a:rPr>
              <a:t>; </a:t>
            </a:r>
            <a:r>
              <a:rPr lang="en-ID" sz="2000" dirty="0" err="1">
                <a:solidFill>
                  <a:schemeClr val="tx1"/>
                </a:solidFill>
              </a:rPr>
              <a:t>hingga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kepercayaan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masyarakat</a:t>
            </a:r>
            <a:r>
              <a:rPr lang="en-ID" sz="2000" dirty="0">
                <a:solidFill>
                  <a:schemeClr val="tx1"/>
                </a:solidFill>
              </a:rPr>
              <a:t>.</a:t>
            </a:r>
            <a:endParaRPr lang="en-ID" sz="2000" b="1" dirty="0">
              <a:solidFill>
                <a:schemeClr val="tx1"/>
              </a:solidFill>
            </a:endParaRPr>
          </a:p>
          <a:p>
            <a:pPr marL="406400"/>
            <a:endParaRPr lang="en-ID" sz="2000" dirty="0">
              <a:solidFill>
                <a:schemeClr val="tx1"/>
              </a:solidFill>
            </a:endParaRPr>
          </a:p>
          <a:p>
            <a:pPr marL="406400" algn="just"/>
            <a:r>
              <a:rPr lang="en-ID" sz="2000" dirty="0" err="1">
                <a:solidFill>
                  <a:schemeClr val="tx1"/>
                </a:solidFill>
              </a:rPr>
              <a:t>Indikator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dalam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segi</a:t>
            </a:r>
            <a:r>
              <a:rPr lang="en-ID" sz="2000" dirty="0">
                <a:solidFill>
                  <a:schemeClr val="tx1"/>
                </a:solidFill>
              </a:rPr>
              <a:t> SDM </a:t>
            </a:r>
            <a:r>
              <a:rPr lang="en-ID" sz="2000" dirty="0" err="1">
                <a:solidFill>
                  <a:schemeClr val="tx1"/>
                </a:solidFill>
              </a:rPr>
              <a:t>misalnya</a:t>
            </a:r>
            <a:r>
              <a:rPr lang="en-ID" sz="2000" dirty="0">
                <a:solidFill>
                  <a:schemeClr val="tx1"/>
                </a:solidFill>
              </a:rPr>
              <a:t>: </a:t>
            </a:r>
            <a:r>
              <a:rPr lang="en-ID" sz="2000" dirty="0" err="1">
                <a:solidFill>
                  <a:schemeClr val="tx1"/>
                </a:solidFill>
              </a:rPr>
              <a:t>berfungsinya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kembali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instansi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pelayanan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kesehatan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baik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pemerintah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maupun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swasta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seperti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saat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sebelum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bencana</a:t>
            </a:r>
            <a:r>
              <a:rPr lang="en-ID" sz="2000" dirty="0">
                <a:solidFill>
                  <a:schemeClr val="tx1"/>
                </a:solidFill>
              </a:rPr>
              <a:t>. </a:t>
            </a:r>
            <a:r>
              <a:rPr lang="en-ID" sz="2000" dirty="0" err="1">
                <a:solidFill>
                  <a:schemeClr val="tx1"/>
                </a:solidFill>
              </a:rPr>
              <a:t>Penggantian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tenaga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medis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meninggal</a:t>
            </a:r>
            <a:r>
              <a:rPr lang="en-ID" sz="2000" dirty="0">
                <a:solidFill>
                  <a:schemeClr val="tx1"/>
                </a:solidFill>
              </a:rPr>
              <a:t> dunia </a:t>
            </a:r>
            <a:r>
              <a:rPr lang="en-ID" sz="2000" dirty="0" err="1">
                <a:solidFill>
                  <a:schemeClr val="tx1"/>
                </a:solidFill>
              </a:rPr>
              <a:t>karena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bencana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oleh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staf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setempat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baik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lewat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pengangkatan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baru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maupun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promosi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atau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mutasi</a:t>
            </a:r>
            <a:r>
              <a:rPr lang="en-ID" sz="2000" dirty="0">
                <a:solidFill>
                  <a:schemeClr val="tx1"/>
                </a:solidFill>
              </a:rPr>
              <a:t> di </a:t>
            </a:r>
            <a:r>
              <a:rPr lang="en-ID" sz="2000" dirty="0" err="1">
                <a:solidFill>
                  <a:schemeClr val="tx1"/>
                </a:solidFill>
              </a:rPr>
              <a:t>fasilitas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kesehatan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pemerintah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maupun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swasta</a:t>
            </a:r>
            <a:r>
              <a:rPr lang="en-ID" sz="2000" dirty="0">
                <a:solidFill>
                  <a:schemeClr val="tx1"/>
                </a:solidFill>
              </a:rPr>
              <a:t>.</a:t>
            </a:r>
            <a:endParaRPr lang="en-ID" sz="2000" dirty="0">
              <a:solidFill>
                <a:schemeClr val="tx1"/>
              </a:solidFill>
            </a:endParaRPr>
          </a:p>
          <a:p>
            <a:pPr marL="406400"/>
            <a:endParaRPr lang="en-ID" sz="20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9504" y="339716"/>
            <a:ext cx="4464496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2000" b="1" dirty="0">
                <a:solidFill>
                  <a:schemeClr val="tx1"/>
                </a:solidFill>
              </a:rPr>
              <a:t>RUANG LINGKUP REHABILITASI</a:t>
            </a:r>
            <a:endParaRPr lang="en-ID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ＭＳ Ｐゴシック"/>
        <a:cs typeface="Arial Unicode MS"/>
      </a:majorFont>
      <a:minorFont>
        <a:latin typeface="Verdana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ＭＳ Ｐゴシック"/>
        <a:cs typeface="Arial Unicode MS"/>
      </a:majorFont>
      <a:minorFont>
        <a:latin typeface="Verdana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ＭＳ Ｐゴシック"/>
        <a:cs typeface="Arial Unicode MS"/>
      </a:majorFont>
      <a:minorFont>
        <a:latin typeface="Verdana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ＭＳ Ｐゴシック"/>
        <a:cs typeface="Arial Unicode MS"/>
      </a:majorFont>
      <a:minorFont>
        <a:latin typeface="Verdana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2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2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2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2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2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2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3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3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3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3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3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3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3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3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3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0.xml><?xml version="1.0" encoding="utf-8"?>
<a:theme xmlns:a="http://schemas.openxmlformats.org/drawingml/2006/main" name="3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4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2.xml><?xml version="1.0" encoding="utf-8"?>
<a:theme xmlns:a="http://schemas.openxmlformats.org/drawingml/2006/main" name="4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3.xml><?xml version="1.0" encoding="utf-8"?>
<a:theme xmlns:a="http://schemas.openxmlformats.org/drawingml/2006/main" name="4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4.xml><?xml version="1.0" encoding="utf-8"?>
<a:theme xmlns:a="http://schemas.openxmlformats.org/drawingml/2006/main" name="4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5.xml><?xml version="1.0" encoding="utf-8"?>
<a:theme xmlns:a="http://schemas.openxmlformats.org/drawingml/2006/main" name="4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6.xml><?xml version="1.0" encoding="utf-8"?>
<a:theme xmlns:a="http://schemas.openxmlformats.org/drawingml/2006/main" name="4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7.xml><?xml version="1.0" encoding="utf-8"?>
<a:theme xmlns:a="http://schemas.openxmlformats.org/drawingml/2006/main" name="4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8.xml><?xml version="1.0" encoding="utf-8"?>
<a:theme xmlns:a="http://schemas.openxmlformats.org/drawingml/2006/main" name="4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9.xml><?xml version="1.0" encoding="utf-8"?>
<a:theme xmlns:a="http://schemas.openxmlformats.org/drawingml/2006/main" name="4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ＭＳ Ｐゴシック"/>
        <a:cs typeface="Arial Unicode MS"/>
      </a:majorFont>
      <a:minorFont>
        <a:latin typeface="Verdana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0.xml><?xml version="1.0" encoding="utf-8"?>
<a:theme xmlns:a="http://schemas.openxmlformats.org/drawingml/2006/main" name="4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1.xml><?xml version="1.0" encoding="utf-8"?>
<a:theme xmlns:a="http://schemas.openxmlformats.org/drawingml/2006/main" name="5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2.xml><?xml version="1.0" encoding="utf-8"?>
<a:theme xmlns:a="http://schemas.openxmlformats.org/drawingml/2006/main" name="5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3.xml><?xml version="1.0" encoding="utf-8"?>
<a:theme xmlns:a="http://schemas.openxmlformats.org/drawingml/2006/main" name="5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4.xml><?xml version="1.0" encoding="utf-8"?>
<a:theme xmlns:a="http://schemas.openxmlformats.org/drawingml/2006/main" name="5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5.xml><?xml version="1.0" encoding="utf-8"?>
<a:theme xmlns:a="http://schemas.openxmlformats.org/drawingml/2006/main" name="5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6.xml><?xml version="1.0" encoding="utf-8"?>
<a:theme xmlns:a="http://schemas.openxmlformats.org/drawingml/2006/main" name="5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7.xml><?xml version="1.0" encoding="utf-8"?>
<a:theme xmlns:a="http://schemas.openxmlformats.org/drawingml/2006/main" name="5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8.xml><?xml version="1.0" encoding="utf-8"?>
<a:theme xmlns:a="http://schemas.openxmlformats.org/drawingml/2006/main" name="5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9.xml><?xml version="1.0" encoding="utf-8"?>
<a:theme xmlns:a="http://schemas.openxmlformats.org/drawingml/2006/main" name="5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0.xml><?xml version="1.0" encoding="utf-8"?>
<a:theme xmlns:a="http://schemas.openxmlformats.org/drawingml/2006/main" name="5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1.xml><?xml version="1.0" encoding="utf-8"?>
<a:theme xmlns:a="http://schemas.openxmlformats.org/drawingml/2006/main" name="6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2.xml><?xml version="1.0" encoding="utf-8"?>
<a:theme xmlns:a="http://schemas.openxmlformats.org/drawingml/2006/main" name="6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3.xml><?xml version="1.0" encoding="utf-8"?>
<a:theme xmlns:a="http://schemas.openxmlformats.org/drawingml/2006/main" name="6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4.xml><?xml version="1.0" encoding="utf-8"?>
<a:theme xmlns:a="http://schemas.openxmlformats.org/drawingml/2006/main" name="6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5.xml><?xml version="1.0" encoding="utf-8"?>
<a:theme xmlns:a="http://schemas.openxmlformats.org/drawingml/2006/main" name="6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6.xml><?xml version="1.0" encoding="utf-8"?>
<a:theme xmlns:a="http://schemas.openxmlformats.org/drawingml/2006/main" name="6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7.xml><?xml version="1.0" encoding="utf-8"?>
<a:theme xmlns:a="http://schemas.openxmlformats.org/drawingml/2006/main" name="6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8.xml><?xml version="1.0" encoding="utf-8"?>
<a:theme xmlns:a="http://schemas.openxmlformats.org/drawingml/2006/main" name="6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9.xml><?xml version="1.0" encoding="utf-8"?>
<a:theme xmlns:a="http://schemas.openxmlformats.org/drawingml/2006/main" name="6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0.xml><?xml version="1.0" encoding="utf-8"?>
<a:theme xmlns:a="http://schemas.openxmlformats.org/drawingml/2006/main" name="6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1.xml><?xml version="1.0" encoding="utf-8"?>
<a:theme xmlns:a="http://schemas.openxmlformats.org/drawingml/2006/main" name="7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2.xml><?xml version="1.0" encoding="utf-8"?>
<a:theme xmlns:a="http://schemas.openxmlformats.org/drawingml/2006/main" name="7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3.xml><?xml version="1.0" encoding="utf-8"?>
<a:theme xmlns:a="http://schemas.openxmlformats.org/drawingml/2006/main" name="7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4.xml><?xml version="1.0" encoding="utf-8"?>
<a:theme xmlns:a="http://schemas.openxmlformats.org/drawingml/2006/main" name="7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5.xml><?xml version="1.0" encoding="utf-8"?>
<a:theme xmlns:a="http://schemas.openxmlformats.org/drawingml/2006/main" name="7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6.xml><?xml version="1.0" encoding="utf-8"?>
<a:theme xmlns:a="http://schemas.openxmlformats.org/drawingml/2006/main" name="7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7.xml><?xml version="1.0" encoding="utf-8"?>
<a:theme xmlns:a="http://schemas.openxmlformats.org/drawingml/2006/main" name="7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8.xml><?xml version="1.0" encoding="utf-8"?>
<a:theme xmlns:a="http://schemas.openxmlformats.org/drawingml/2006/main" name="7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ＭＳ Ｐゴシック"/>
        <a:cs typeface="Arial Unicode MS"/>
      </a:majorFont>
      <a:minorFont>
        <a:latin typeface="Verdana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10803</Words>
  <Application>WPS Spreadsheets</Application>
  <PresentationFormat>On-screen Show (4:3)</PresentationFormat>
  <Paragraphs>171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78</vt:i4>
      </vt:variant>
      <vt:variant>
        <vt:lpstr>幻灯片标题</vt:lpstr>
      </vt:variant>
      <vt:variant>
        <vt:i4>19</vt:i4>
      </vt:variant>
    </vt:vector>
  </HeadingPairs>
  <TitlesOfParts>
    <vt:vector size="119" baseType="lpstr">
      <vt:lpstr>Arial</vt:lpstr>
      <vt:lpstr>SimSun</vt:lpstr>
      <vt:lpstr>Wingdings</vt:lpstr>
      <vt:lpstr>MS PGothic</vt:lpstr>
      <vt:lpstr>Hiragino Maru Gothic ProN</vt:lpstr>
      <vt:lpstr>Times New Roman</vt:lpstr>
      <vt:lpstr>MS PGothic</vt:lpstr>
      <vt:lpstr>Apple Chancery</vt:lpstr>
      <vt:lpstr>Verdana</vt:lpstr>
      <vt:lpstr>Arial Unicode MS</vt:lpstr>
      <vt:lpstr>Calibri</vt:lpstr>
      <vt:lpstr>Arial Narrow</vt:lpstr>
      <vt:lpstr>Arial Unicode MS</vt:lpstr>
      <vt:lpstr>Times</vt:lpstr>
      <vt:lpstr>苹方-简</vt:lpstr>
      <vt:lpstr>FootlightMTLight</vt:lpstr>
      <vt:lpstr>Thonburi</vt:lpstr>
      <vt:lpstr>Wingdings</vt:lpstr>
      <vt:lpstr>宋体-简</vt:lpstr>
      <vt:lpstr>微软雅黑</vt:lpstr>
      <vt:lpstr>汉仪旗黑</vt:lpstr>
      <vt:lpstr>MS PGothic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28_Office Theme</vt:lpstr>
      <vt:lpstr>29_Office Theme</vt:lpstr>
      <vt:lpstr>30_Office Theme</vt:lpstr>
      <vt:lpstr>31_Office Theme</vt:lpstr>
      <vt:lpstr>32_Office Theme</vt:lpstr>
      <vt:lpstr>33_Office Theme</vt:lpstr>
      <vt:lpstr>34_Office Theme</vt:lpstr>
      <vt:lpstr>35_Office Theme</vt:lpstr>
      <vt:lpstr>36_Office Theme</vt:lpstr>
      <vt:lpstr>37_Office Theme</vt:lpstr>
      <vt:lpstr>38_Office Theme</vt:lpstr>
      <vt:lpstr>39_Office Theme</vt:lpstr>
      <vt:lpstr>40_Office Theme</vt:lpstr>
      <vt:lpstr>41_Office Theme</vt:lpstr>
      <vt:lpstr>42_Office Theme</vt:lpstr>
      <vt:lpstr>43_Office Theme</vt:lpstr>
      <vt:lpstr>44_Office Theme</vt:lpstr>
      <vt:lpstr>45_Office Theme</vt:lpstr>
      <vt:lpstr>46_Office Theme</vt:lpstr>
      <vt:lpstr>47_Office Theme</vt:lpstr>
      <vt:lpstr>48_Office Theme</vt:lpstr>
      <vt:lpstr>49_Office Theme</vt:lpstr>
      <vt:lpstr>50_Office Theme</vt:lpstr>
      <vt:lpstr>51_Office Theme</vt:lpstr>
      <vt:lpstr>52_Office Theme</vt:lpstr>
      <vt:lpstr>53_Office Theme</vt:lpstr>
      <vt:lpstr>54_Office Theme</vt:lpstr>
      <vt:lpstr>55_Office Theme</vt:lpstr>
      <vt:lpstr>56_Office Theme</vt:lpstr>
      <vt:lpstr>57_Office Theme</vt:lpstr>
      <vt:lpstr>58_Office Theme</vt:lpstr>
      <vt:lpstr>59_Office Theme</vt:lpstr>
      <vt:lpstr>60_Office Theme</vt:lpstr>
      <vt:lpstr>61_Office Theme</vt:lpstr>
      <vt:lpstr>62_Office Theme</vt:lpstr>
      <vt:lpstr>63_Office Theme</vt:lpstr>
      <vt:lpstr>64_Office Theme</vt:lpstr>
      <vt:lpstr>65_Office Theme</vt:lpstr>
      <vt:lpstr>66_Office Theme</vt:lpstr>
      <vt:lpstr>67_Office Theme</vt:lpstr>
      <vt:lpstr>68_Office Theme</vt:lpstr>
      <vt:lpstr>69_Office Theme</vt:lpstr>
      <vt:lpstr>70_Office Theme</vt:lpstr>
      <vt:lpstr>71_Office Theme</vt:lpstr>
      <vt:lpstr>72_Office Theme</vt:lpstr>
      <vt:lpstr>73_Office Theme</vt:lpstr>
      <vt:lpstr>74_Office Theme</vt:lpstr>
      <vt:lpstr>75_Office Theme</vt:lpstr>
      <vt:lpstr>76_Office Theme</vt:lpstr>
      <vt:lpstr>77_Office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Health Management Tools</dc:title>
  <dc:creator>Unknown User</dc:creator>
  <cp:lastModifiedBy>macbook</cp:lastModifiedBy>
  <cp:revision>1953</cp:revision>
  <cp:lastPrinted>2021-03-25T02:46:39Z</cp:lastPrinted>
  <dcterms:created xsi:type="dcterms:W3CDTF">2021-03-25T02:46:39Z</dcterms:created>
  <dcterms:modified xsi:type="dcterms:W3CDTF">2021-03-25T02:46:39Z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1033-3.1.1.5096</vt:lpwstr>
  </property>
</Properties>
</file>