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09"/>
    <p:restoredTop sz="93041"/>
  </p:normalViewPr>
  <p:slideViewPr>
    <p:cSldViewPr snapToGrid="0" snapToObjects="1">
      <p:cViewPr varScale="1">
        <p:scale>
          <a:sx n="59" d="100"/>
          <a:sy n="59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A2274-CBC6-CA42-946D-432F9164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1E29F-3046-FD4F-82C8-1C5BC20A8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1A993-C3B8-544E-9A50-6F5A9FFB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5D6D9-6B2A-E442-8758-913DCD2A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7904-3CEC-0846-A9C0-C7BD7CC7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2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4CB8-2E07-8C4B-9853-CC435F70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5B60E-94F1-1C47-B11D-EEB119488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A3D89-B050-5247-B4CD-2E75187C3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69FAE-1E53-7645-B1C1-97D90253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98FBB-19BC-6B44-9003-36ACB776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1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A95977-1D1F-4C46-9EC6-40AE3B56EA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24677-B941-8448-9FA1-EB755FEDD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ACA1D-9B5B-2E4B-89EE-6264AA30A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B0643-ABAD-6147-8BB8-7A710CE0E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02CB8-AF74-CA4C-BE1D-1C924A2B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15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32F02-A557-5447-922C-4ED66C3D9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AF4DD-9F87-3D48-9BBA-822A633D5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27BE0-567C-F148-9C6D-8A3B739F5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4CE6B-3B8E-164F-BEB1-E50780F2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85D20-A75B-EF4B-AC3B-1F1A3351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81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1258C-1570-8C4E-94DF-63CA46F49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B2EF7-0FF3-7F45-8141-16CD094E2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0A3B7-7C41-3B4C-8A3D-6E08C64E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27D41-3B68-EB49-8ECF-EDD5D31B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A1A1A-8268-F24D-BD56-271DC9E41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3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765A-C0B4-554B-9790-1427EBEDA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94694-2F9D-494B-ADAD-2A1A90F6D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BC47A-4EFB-9549-A867-3474AEFFF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CD914-AC39-954D-97B0-DAB1DE85B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31F87-A727-0248-B924-22CD8FB7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A81D-B8F4-9B4B-B73B-9F48033F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6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45FF1-4652-5A4E-A45D-389CD0A9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3599F-787A-4E4B-A185-64DF3E9C0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A3FD3-0B09-C248-B1ED-8CEDF0AD7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E0954-CBC6-B241-B8A9-22BA510C4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7720EF-DDAA-7B4B-8B15-4111A0B095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39BC1-6CA7-2F40-9FCE-D361660E4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875757-8ED5-F345-81D9-565F1590E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399F0-C02B-C841-8B23-28A26419B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0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5003-83C0-1C45-9835-91045E5A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4F96C-8E41-9A41-953E-0CD415EF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FCCCF-B6A6-D84E-9696-220E8CFAC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A8AF80-4E5E-B14F-9221-85A2C224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6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89E797-DEB9-CA46-9233-97C72663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7F7307-B783-DC45-A51F-58850240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002E6-6D08-E449-952A-7DC0633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3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60055-A1AF-2F48-8A42-2B9712993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C8493-4E81-3A46-AD53-9948A4DC3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C7FFB-0D71-4542-A6FB-A25E38B4D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53345-CB9B-9B4B-AA36-78818CC65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654ED2-EFB7-D54B-8287-D0A8E445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C598C-79E8-6545-BCA4-6F47BE8C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8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B8993-2113-164B-B8C1-7858AA41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054E11-E8D2-B348-A989-6C873F189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89BF19-F852-3642-94FA-E7E34D3B4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CA019-5529-A94D-AEBB-E048DB1AA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9ACDA-B7C3-8549-9417-D8B7FDF2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84242-E8F3-C448-AB3A-16D93880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3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0070D7-4E68-2342-ACD7-42A658856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E3E6A-CE68-2C46-8669-F8C391EA2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0C62D-2778-FF41-BDE8-E2BF1EA7CE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B41E9-4E22-6647-A68D-720FBDCDD817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3A236-F84E-7645-BDA5-38DBFCC32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A1C0F-9306-A746-893E-ABDF91FA2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19461-F42E-934E-8160-230785341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02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F65B0-5E3E-7942-A73D-F6D86D2F18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 the lesson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9EE76-68E2-8442-9678-ADF5711B27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S Aditya</a:t>
            </a:r>
          </a:p>
        </p:txBody>
      </p:sp>
    </p:spTree>
    <p:extLst>
      <p:ext uri="{BB962C8B-B14F-4D97-AF65-F5344CB8AC3E}">
        <p14:creationId xmlns:p14="http://schemas.microsoft.com/office/powerpoint/2010/main" val="325709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CE6A6-9AC3-5649-9DA8-99E74F98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25107-C212-0C40-9E8F-BBC80C6A6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stop now</a:t>
            </a:r>
          </a:p>
          <a:p>
            <a:r>
              <a:rPr lang="en-US" dirty="0"/>
              <a:t>It’s time to finish now</a:t>
            </a:r>
          </a:p>
          <a:p>
            <a:r>
              <a:rPr lang="en-US" dirty="0"/>
              <a:t>It’s almost time to stop</a:t>
            </a:r>
          </a:p>
          <a:p>
            <a:r>
              <a:rPr lang="en-US" dirty="0"/>
              <a:t>We’ve run out of time</a:t>
            </a:r>
          </a:p>
          <a:p>
            <a:r>
              <a:rPr lang="en-US" dirty="0"/>
              <a:t>Pack up your books</a:t>
            </a:r>
          </a:p>
          <a:p>
            <a:r>
              <a:rPr lang="en-US" dirty="0"/>
              <a:t>Collect your work please</a:t>
            </a:r>
          </a:p>
          <a:p>
            <a:r>
              <a:rPr lang="en-US" dirty="0"/>
              <a:t>We’ll stop here</a:t>
            </a:r>
          </a:p>
        </p:txBody>
      </p:sp>
    </p:spTree>
    <p:extLst>
      <p:ext uri="{BB962C8B-B14F-4D97-AF65-F5344CB8AC3E}">
        <p14:creationId xmlns:p14="http://schemas.microsoft.com/office/powerpoint/2010/main" val="138778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8E5B2-2BA6-C342-8E91-F8153138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DD370-1E87-5642-A494-A7751B9FD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your homework</a:t>
            </a:r>
          </a:p>
          <a:p>
            <a:r>
              <a:rPr lang="en-US" dirty="0"/>
              <a:t>Take a worksheet as you leave</a:t>
            </a:r>
          </a:p>
          <a:p>
            <a:r>
              <a:rPr lang="en-US" dirty="0"/>
              <a:t>What do you have to do before the next lesson?</a:t>
            </a:r>
          </a:p>
          <a:p>
            <a:r>
              <a:rPr lang="en-US" dirty="0"/>
              <a:t>Prepare the next chapter for Tuesday</a:t>
            </a:r>
          </a:p>
          <a:p>
            <a:r>
              <a:rPr lang="en-US" dirty="0"/>
              <a:t>This is your homework tonight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742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44A2-FD62-2D44-81A3-FECBD3134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732AD-8331-8245-BC05-FC5AC147F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do the rest of this chapter next time</a:t>
            </a:r>
          </a:p>
          <a:p>
            <a:r>
              <a:rPr lang="en-US" dirty="0"/>
              <a:t>We’ve run out of time, so we’ll continue next lesson</a:t>
            </a:r>
          </a:p>
          <a:p>
            <a:r>
              <a:rPr lang="en-US" dirty="0"/>
              <a:t>We’ll continue this chapter next </a:t>
            </a:r>
            <a:r>
              <a:rPr lang="en-US" dirty="0" err="1"/>
              <a:t>Mondat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12375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7005-2086-A045-B7BD-6ADA2B848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bye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75C11-3869-3A4B-AB34-8ABFE11B7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Goodbye, everyone</a:t>
            </a:r>
          </a:p>
          <a:p>
            <a:r>
              <a:rPr lang="en-US" dirty="0"/>
              <a:t>See you again next Thursday</a:t>
            </a:r>
          </a:p>
          <a:p>
            <a:r>
              <a:rPr lang="en-US" dirty="0"/>
              <a:t>Have a good holiday</a:t>
            </a:r>
          </a:p>
          <a:p>
            <a:r>
              <a:rPr lang="en-US" dirty="0"/>
              <a:t>See you next meeting</a:t>
            </a:r>
          </a:p>
        </p:txBody>
      </p:sp>
    </p:spTree>
    <p:extLst>
      <p:ext uri="{BB962C8B-B14F-4D97-AF65-F5344CB8AC3E}">
        <p14:creationId xmlns:p14="http://schemas.microsoft.com/office/powerpoint/2010/main" val="51520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115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End the lesson</vt:lpstr>
      <vt:lpstr>Expressions</vt:lpstr>
      <vt:lpstr>Homework</vt:lpstr>
      <vt:lpstr>Next time</vt:lpstr>
      <vt:lpstr>Good bye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the lesson</dc:title>
  <dc:creator>David Sulistiawan Aditya</dc:creator>
  <cp:lastModifiedBy>David Sulistiawan Aditya</cp:lastModifiedBy>
  <cp:revision>1</cp:revision>
  <dcterms:created xsi:type="dcterms:W3CDTF">2021-03-27T14:34:50Z</dcterms:created>
  <dcterms:modified xsi:type="dcterms:W3CDTF">2021-03-27T14:43:07Z</dcterms:modified>
</cp:coreProperties>
</file>