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</p:sldIdLst>
  <p:sldSz cx="18288000" cy="10287000"/>
  <p:notesSz cx="6858000" cy="9144000"/>
  <p:embeddedFontLst>
    <p:embeddedFont>
      <p:font typeface="IBM Plex Sans Condensed" charset="1" panose="020B0506050203000203"/>
      <p:regular r:id="rId46"/>
    </p:embeddedFont>
    <p:embeddedFont>
      <p:font typeface="Agrandir Bold" charset="1" panose="00000800000000000000"/>
      <p:regular r:id="rId47"/>
    </p:embeddedFont>
    <p:embeddedFont>
      <p:font typeface="IBM Plex Sans Condensed Bold" charset="1" panose="020B0806050203000203"/>
      <p:regular r:id="rId48"/>
    </p:embeddedFont>
    <p:embeddedFont>
      <p:font typeface="Fredoka" charset="1" panose="02000000000000000000"/>
      <p:regular r:id="rId49"/>
    </p:embeddedFont>
    <p:embeddedFont>
      <p:font typeface="IBM Plex Sans Condensed Bold Italics" charset="1" panose="020B0806050203000203"/>
      <p:regular r:id="rId50"/>
    </p:embeddedFont>
    <p:embeddedFont>
      <p:font typeface="Canva Sans Bold" charset="1" panose="020B0803030501040103"/>
      <p:regular r:id="rId51"/>
    </p:embeddedFont>
    <p:embeddedFont>
      <p:font typeface="IBM Plex Sans" charset="1" panose="020B0503050203000203"/>
      <p:regular r:id="rId5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slides/slide25.xml" Type="http://schemas.openxmlformats.org/officeDocument/2006/relationships/slide"/><Relationship Id="rId31" Target="slides/slide26.xml" Type="http://schemas.openxmlformats.org/officeDocument/2006/relationships/slide"/><Relationship Id="rId32" Target="slides/slide27.xml" Type="http://schemas.openxmlformats.org/officeDocument/2006/relationships/slide"/><Relationship Id="rId33" Target="slides/slide28.xml" Type="http://schemas.openxmlformats.org/officeDocument/2006/relationships/slide"/><Relationship Id="rId34" Target="slides/slide29.xml" Type="http://schemas.openxmlformats.org/officeDocument/2006/relationships/slide"/><Relationship Id="rId35" Target="slides/slide30.xml" Type="http://schemas.openxmlformats.org/officeDocument/2006/relationships/slide"/><Relationship Id="rId36" Target="slides/slide31.xml" Type="http://schemas.openxmlformats.org/officeDocument/2006/relationships/slide"/><Relationship Id="rId37" Target="slides/slide32.xml" Type="http://schemas.openxmlformats.org/officeDocument/2006/relationships/slide"/><Relationship Id="rId38" Target="slides/slide33.xml" Type="http://schemas.openxmlformats.org/officeDocument/2006/relationships/slide"/><Relationship Id="rId39" Target="slides/slide34.xml" Type="http://schemas.openxmlformats.org/officeDocument/2006/relationships/slide"/><Relationship Id="rId4" Target="theme/theme1.xml" Type="http://schemas.openxmlformats.org/officeDocument/2006/relationships/theme"/><Relationship Id="rId40" Target="slides/slide35.xml" Type="http://schemas.openxmlformats.org/officeDocument/2006/relationships/slide"/><Relationship Id="rId41" Target="slides/slide36.xml" Type="http://schemas.openxmlformats.org/officeDocument/2006/relationships/slide"/><Relationship Id="rId42" Target="slides/slide37.xml" Type="http://schemas.openxmlformats.org/officeDocument/2006/relationships/slide"/><Relationship Id="rId43" Target="slides/slide38.xml" Type="http://schemas.openxmlformats.org/officeDocument/2006/relationships/slide"/><Relationship Id="rId44" Target="slides/slide39.xml" Type="http://schemas.openxmlformats.org/officeDocument/2006/relationships/slide"/><Relationship Id="rId45" Target="slides/slide40.xml" Type="http://schemas.openxmlformats.org/officeDocument/2006/relationships/slide"/><Relationship Id="rId46" Target="fonts/font46.fntdata" Type="http://schemas.openxmlformats.org/officeDocument/2006/relationships/font"/><Relationship Id="rId47" Target="fonts/font47.fntdata" Type="http://schemas.openxmlformats.org/officeDocument/2006/relationships/font"/><Relationship Id="rId48" Target="fonts/font48.fntdata" Type="http://schemas.openxmlformats.org/officeDocument/2006/relationships/font"/><Relationship Id="rId49" Target="fonts/font49.fntdata" Type="http://schemas.openxmlformats.org/officeDocument/2006/relationships/font"/><Relationship Id="rId5" Target="tableStyles.xml" Type="http://schemas.openxmlformats.org/officeDocument/2006/relationships/tableStyles"/><Relationship Id="rId50" Target="fonts/font50.fntdata" Type="http://schemas.openxmlformats.org/officeDocument/2006/relationships/font"/><Relationship Id="rId51" Target="fonts/font51.fntdata" Type="http://schemas.openxmlformats.org/officeDocument/2006/relationships/font"/><Relationship Id="rId52" Target="fonts/font52.fntdata" Type="http://schemas.openxmlformats.org/officeDocument/2006/relationships/font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9.jpeg" Type="http://schemas.openxmlformats.org/officeDocument/2006/relationships/image"/><Relationship Id="rId11" Target="../media/image4.png" Type="http://schemas.openxmlformats.org/officeDocument/2006/relationships/image"/><Relationship Id="rId12" Target="../media/image5.svg" Type="http://schemas.openxmlformats.org/officeDocument/2006/relationships/image"/><Relationship Id="rId13" Target="../media/image6.png" Type="http://schemas.openxmlformats.org/officeDocument/2006/relationships/image"/><Relationship Id="rId14" Target="../media/image7.svg" Type="http://schemas.openxmlformats.org/officeDocument/2006/relationships/image"/><Relationship Id="rId15" Target="../media/image8.png" Type="http://schemas.openxmlformats.org/officeDocument/2006/relationships/image"/><Relationship Id="rId2" Target="../media/image31.jpeg" Type="http://schemas.openxmlformats.org/officeDocument/2006/relationships/image"/><Relationship Id="rId3" Target="../media/image32.jpeg" Type="http://schemas.openxmlformats.org/officeDocument/2006/relationships/image"/><Relationship Id="rId4" Target="../media/image33.jpeg" Type="http://schemas.openxmlformats.org/officeDocument/2006/relationships/image"/><Relationship Id="rId5" Target="../media/image34.jpeg" Type="http://schemas.openxmlformats.org/officeDocument/2006/relationships/image"/><Relationship Id="rId6" Target="../media/image35.jpeg" Type="http://schemas.openxmlformats.org/officeDocument/2006/relationships/image"/><Relationship Id="rId7" Target="../media/image36.jpeg" Type="http://schemas.openxmlformats.org/officeDocument/2006/relationships/image"/><Relationship Id="rId8" Target="../media/image37.jpeg" Type="http://schemas.openxmlformats.org/officeDocument/2006/relationships/image"/><Relationship Id="rId9" Target="../media/image38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8.jpeg" Type="http://schemas.openxmlformats.org/officeDocument/2006/relationships/image"/><Relationship Id="rId11" Target="../media/image49.jpeg" Type="http://schemas.openxmlformats.org/officeDocument/2006/relationships/image"/><Relationship Id="rId12" Target="../media/image50.jpeg" Type="http://schemas.openxmlformats.org/officeDocument/2006/relationships/image"/><Relationship Id="rId13" Target="../media/image51.jpeg" Type="http://schemas.openxmlformats.org/officeDocument/2006/relationships/image"/><Relationship Id="rId14" Target="../media/image52.jpeg" Type="http://schemas.openxmlformats.org/officeDocument/2006/relationships/image"/><Relationship Id="rId15" Target="../media/image53.jpeg" Type="http://schemas.openxmlformats.org/officeDocument/2006/relationships/image"/><Relationship Id="rId16" Target="../media/image54.jpeg" Type="http://schemas.openxmlformats.org/officeDocument/2006/relationships/image"/><Relationship Id="rId17" Target="../media/image55.jpeg" Type="http://schemas.openxmlformats.org/officeDocument/2006/relationships/image"/><Relationship Id="rId18" Target="../media/image56.jpeg" Type="http://schemas.openxmlformats.org/officeDocument/2006/relationships/image"/><Relationship Id="rId19" Target="../media/image4.png" Type="http://schemas.openxmlformats.org/officeDocument/2006/relationships/image"/><Relationship Id="rId2" Target="../media/image40.png" Type="http://schemas.openxmlformats.org/officeDocument/2006/relationships/image"/><Relationship Id="rId20" Target="../media/image5.svg" Type="http://schemas.openxmlformats.org/officeDocument/2006/relationships/image"/><Relationship Id="rId21" Target="../media/image6.png" Type="http://schemas.openxmlformats.org/officeDocument/2006/relationships/image"/><Relationship Id="rId22" Target="../media/image7.svg" Type="http://schemas.openxmlformats.org/officeDocument/2006/relationships/image"/><Relationship Id="rId23" Target="../media/image8.png" Type="http://schemas.openxmlformats.org/officeDocument/2006/relationships/image"/><Relationship Id="rId3" Target="../media/image41.jpeg" Type="http://schemas.openxmlformats.org/officeDocument/2006/relationships/image"/><Relationship Id="rId4" Target="../media/image42.jpeg" Type="http://schemas.openxmlformats.org/officeDocument/2006/relationships/image"/><Relationship Id="rId5" Target="../media/image43.jpeg" Type="http://schemas.openxmlformats.org/officeDocument/2006/relationships/image"/><Relationship Id="rId6" Target="../media/image44.jpeg" Type="http://schemas.openxmlformats.org/officeDocument/2006/relationships/image"/><Relationship Id="rId7" Target="../media/image45.jpeg" Type="http://schemas.openxmlformats.org/officeDocument/2006/relationships/image"/><Relationship Id="rId8" Target="../media/image46.jpeg" Type="http://schemas.openxmlformats.org/officeDocument/2006/relationships/image"/><Relationship Id="rId9" Target="../media/image47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8.png" Type="http://schemas.openxmlformats.org/officeDocument/2006/relationships/image"/><Relationship Id="rId7" Target="../media/image57.png" Type="http://schemas.openxmlformats.org/officeDocument/2006/relationships/image"/><Relationship Id="rId8" Target="../media/image58.svg" Type="http://schemas.openxmlformats.org/officeDocument/2006/relationships/image"/><Relationship Id="rId9" Target="../media/image59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0.jpe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Relationship Id="rId5" Target="../media/image6.png" Type="http://schemas.openxmlformats.org/officeDocument/2006/relationships/image"/><Relationship Id="rId6" Target="../media/image7.svg" Type="http://schemas.openxmlformats.org/officeDocument/2006/relationships/image"/><Relationship Id="rId7" Target="../media/image8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1.png" Type="http://schemas.openxmlformats.org/officeDocument/2006/relationships/image"/><Relationship Id="rId3" Target="../media/image62.sv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6.png" Type="http://schemas.openxmlformats.org/officeDocument/2006/relationships/image"/><Relationship Id="rId7" Target="../media/image7.svg" Type="http://schemas.openxmlformats.org/officeDocument/2006/relationships/image"/><Relationship Id="rId8" Target="../media/image8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1.jpeg" Type="http://schemas.openxmlformats.org/officeDocument/2006/relationships/image"/><Relationship Id="rId11" Target="../media/image72.jpeg" Type="http://schemas.openxmlformats.org/officeDocument/2006/relationships/image"/><Relationship Id="rId12" Target="../media/image73.jpeg" Type="http://schemas.openxmlformats.org/officeDocument/2006/relationships/image"/><Relationship Id="rId13" Target="../media/image74.jpeg" Type="http://schemas.openxmlformats.org/officeDocument/2006/relationships/image"/><Relationship Id="rId14" Target="../media/image75.jpeg" Type="http://schemas.openxmlformats.org/officeDocument/2006/relationships/image"/><Relationship Id="rId15" Target="../media/image76.jpeg" Type="http://schemas.openxmlformats.org/officeDocument/2006/relationships/image"/><Relationship Id="rId16" Target="../media/image4.png" Type="http://schemas.openxmlformats.org/officeDocument/2006/relationships/image"/><Relationship Id="rId17" Target="../media/image5.svg" Type="http://schemas.openxmlformats.org/officeDocument/2006/relationships/image"/><Relationship Id="rId18" Target="../media/image6.png" Type="http://schemas.openxmlformats.org/officeDocument/2006/relationships/image"/><Relationship Id="rId19" Target="../media/image7.svg" Type="http://schemas.openxmlformats.org/officeDocument/2006/relationships/image"/><Relationship Id="rId2" Target="../media/image63.png" Type="http://schemas.openxmlformats.org/officeDocument/2006/relationships/image"/><Relationship Id="rId20" Target="../media/image8.png" Type="http://schemas.openxmlformats.org/officeDocument/2006/relationships/image"/><Relationship Id="rId3" Target="../media/image64.jpeg" Type="http://schemas.openxmlformats.org/officeDocument/2006/relationships/image"/><Relationship Id="rId4" Target="../media/image65.jpeg" Type="http://schemas.openxmlformats.org/officeDocument/2006/relationships/image"/><Relationship Id="rId5" Target="../media/image66.jpeg" Type="http://schemas.openxmlformats.org/officeDocument/2006/relationships/image"/><Relationship Id="rId6" Target="../media/image67.jpeg" Type="http://schemas.openxmlformats.org/officeDocument/2006/relationships/image"/><Relationship Id="rId7" Target="../media/image68.jpeg" Type="http://schemas.openxmlformats.org/officeDocument/2006/relationships/image"/><Relationship Id="rId8" Target="../media/image69.jpeg" Type="http://schemas.openxmlformats.org/officeDocument/2006/relationships/image"/><Relationship Id="rId9" Target="../media/image70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3.png" Type="http://schemas.openxmlformats.org/officeDocument/2006/relationships/image"/><Relationship Id="rId3" Target="../media/image77.jpeg" Type="http://schemas.openxmlformats.org/officeDocument/2006/relationships/image"/><Relationship Id="rId4" Target="../media/image76.jpe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1.png" Type="http://schemas.openxmlformats.org/officeDocument/2006/relationships/image"/><Relationship Id="rId3" Target="../media/image62.sv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6.png" Type="http://schemas.openxmlformats.org/officeDocument/2006/relationships/image"/><Relationship Id="rId7" Target="../media/image7.svg" Type="http://schemas.openxmlformats.org/officeDocument/2006/relationships/image"/><Relationship Id="rId8" Target="../media/image8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86.jpeg" Type="http://schemas.openxmlformats.org/officeDocument/2006/relationships/image"/><Relationship Id="rId11" Target="../media/image87.png" Type="http://schemas.openxmlformats.org/officeDocument/2006/relationships/image"/><Relationship Id="rId12" Target="../media/image88.jpeg" Type="http://schemas.openxmlformats.org/officeDocument/2006/relationships/image"/><Relationship Id="rId13" Target="../media/image89.jpeg" Type="http://schemas.openxmlformats.org/officeDocument/2006/relationships/image"/><Relationship Id="rId14" Target="../media/image90.png" Type="http://schemas.openxmlformats.org/officeDocument/2006/relationships/image"/><Relationship Id="rId15" Target="../media/image91.jpeg" Type="http://schemas.openxmlformats.org/officeDocument/2006/relationships/image"/><Relationship Id="rId16" Target="../media/image92.jpeg" Type="http://schemas.openxmlformats.org/officeDocument/2006/relationships/image"/><Relationship Id="rId17" Target="../media/image4.png" Type="http://schemas.openxmlformats.org/officeDocument/2006/relationships/image"/><Relationship Id="rId18" Target="../media/image5.svg" Type="http://schemas.openxmlformats.org/officeDocument/2006/relationships/image"/><Relationship Id="rId19" Target="../media/image6.png" Type="http://schemas.openxmlformats.org/officeDocument/2006/relationships/image"/><Relationship Id="rId2" Target="../media/image78.jpeg" Type="http://schemas.openxmlformats.org/officeDocument/2006/relationships/image"/><Relationship Id="rId20" Target="../media/image7.svg" Type="http://schemas.openxmlformats.org/officeDocument/2006/relationships/image"/><Relationship Id="rId21" Target="../media/image8.png" Type="http://schemas.openxmlformats.org/officeDocument/2006/relationships/image"/><Relationship Id="rId3" Target="../media/image79.jpeg" Type="http://schemas.openxmlformats.org/officeDocument/2006/relationships/image"/><Relationship Id="rId4" Target="../media/image80.jpeg" Type="http://schemas.openxmlformats.org/officeDocument/2006/relationships/image"/><Relationship Id="rId5" Target="../media/image81.jpeg" Type="http://schemas.openxmlformats.org/officeDocument/2006/relationships/image"/><Relationship Id="rId6" Target="../media/image82.jpeg" Type="http://schemas.openxmlformats.org/officeDocument/2006/relationships/image"/><Relationship Id="rId7" Target="../media/image83.jpeg" Type="http://schemas.openxmlformats.org/officeDocument/2006/relationships/image"/><Relationship Id="rId8" Target="../media/image84.png" Type="http://schemas.openxmlformats.org/officeDocument/2006/relationships/image"/><Relationship Id="rId9" Target="../media/image85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3.jpeg" Type="http://schemas.openxmlformats.org/officeDocument/2006/relationships/image"/><Relationship Id="rId3" Target="../media/image94.jpe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6.png" Type="http://schemas.openxmlformats.org/officeDocument/2006/relationships/image"/><Relationship Id="rId7" Target="../media/image7.svg" Type="http://schemas.openxmlformats.org/officeDocument/2006/relationships/image"/><Relationship Id="rId8" Target="../media/image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8.png" Type="http://schemas.openxmlformats.org/officeDocument/2006/relationships/image"/><Relationship Id="rId7" Target="../media/image9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02.jpeg" Type="http://schemas.openxmlformats.org/officeDocument/2006/relationships/image"/><Relationship Id="rId11" Target="../media/image103.jpeg" Type="http://schemas.openxmlformats.org/officeDocument/2006/relationships/image"/><Relationship Id="rId12" Target="../media/image104.jpeg" Type="http://schemas.openxmlformats.org/officeDocument/2006/relationships/image"/><Relationship Id="rId13" Target="../media/image105.jpeg" Type="http://schemas.openxmlformats.org/officeDocument/2006/relationships/image"/><Relationship Id="rId14" Target="../media/image106.jpeg" Type="http://schemas.openxmlformats.org/officeDocument/2006/relationships/image"/><Relationship Id="rId15" Target="../media/image4.png" Type="http://schemas.openxmlformats.org/officeDocument/2006/relationships/image"/><Relationship Id="rId16" Target="../media/image5.svg" Type="http://schemas.openxmlformats.org/officeDocument/2006/relationships/image"/><Relationship Id="rId17" Target="../media/image6.png" Type="http://schemas.openxmlformats.org/officeDocument/2006/relationships/image"/><Relationship Id="rId18" Target="../media/image7.svg" Type="http://schemas.openxmlformats.org/officeDocument/2006/relationships/image"/><Relationship Id="rId19" Target="../media/image8.png" Type="http://schemas.openxmlformats.org/officeDocument/2006/relationships/image"/><Relationship Id="rId2" Target="../media/image40.png" Type="http://schemas.openxmlformats.org/officeDocument/2006/relationships/image"/><Relationship Id="rId3" Target="../media/image95.jpeg" Type="http://schemas.openxmlformats.org/officeDocument/2006/relationships/image"/><Relationship Id="rId4" Target="../media/image96.jpeg" Type="http://schemas.openxmlformats.org/officeDocument/2006/relationships/image"/><Relationship Id="rId5" Target="../media/image97.png" Type="http://schemas.openxmlformats.org/officeDocument/2006/relationships/image"/><Relationship Id="rId6" Target="../media/image98.jpeg" Type="http://schemas.openxmlformats.org/officeDocument/2006/relationships/image"/><Relationship Id="rId7" Target="../media/image99.jpeg" Type="http://schemas.openxmlformats.org/officeDocument/2006/relationships/image"/><Relationship Id="rId8" Target="../media/image100.jpeg" Type="http://schemas.openxmlformats.org/officeDocument/2006/relationships/image"/><Relationship Id="rId9" Target="../media/image101.jpe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8.png" Type="http://schemas.openxmlformats.org/officeDocument/2006/relationships/image"/><Relationship Id="rId7" Target="../media/image13.png" Type="http://schemas.openxmlformats.org/officeDocument/2006/relationships/image"/><Relationship Id="rId8" Target="../media/image14.svg" Type="http://schemas.openxmlformats.org/officeDocument/2006/relationships/image"/><Relationship Id="rId9" Target="../media/image107.jpe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6.jpeg" Type="http://schemas.openxmlformats.org/officeDocument/2006/relationships/image"/><Relationship Id="rId11" Target="../media/image117.jpeg" Type="http://schemas.openxmlformats.org/officeDocument/2006/relationships/image"/><Relationship Id="rId12" Target="../media/image118.jpeg" Type="http://schemas.openxmlformats.org/officeDocument/2006/relationships/image"/><Relationship Id="rId13" Target="../media/image119.jpeg" Type="http://schemas.openxmlformats.org/officeDocument/2006/relationships/image"/><Relationship Id="rId14" Target="../media/image120.jpeg" Type="http://schemas.openxmlformats.org/officeDocument/2006/relationships/image"/><Relationship Id="rId15" Target="../media/image121.jpeg" Type="http://schemas.openxmlformats.org/officeDocument/2006/relationships/image"/><Relationship Id="rId16" Target="../media/image122.jpeg" Type="http://schemas.openxmlformats.org/officeDocument/2006/relationships/image"/><Relationship Id="rId17" Target="../media/image4.png" Type="http://schemas.openxmlformats.org/officeDocument/2006/relationships/image"/><Relationship Id="rId18" Target="../media/image5.svg" Type="http://schemas.openxmlformats.org/officeDocument/2006/relationships/image"/><Relationship Id="rId19" Target="../media/image6.png" Type="http://schemas.openxmlformats.org/officeDocument/2006/relationships/image"/><Relationship Id="rId2" Target="../media/image108.jpeg" Type="http://schemas.openxmlformats.org/officeDocument/2006/relationships/image"/><Relationship Id="rId20" Target="../media/image7.svg" Type="http://schemas.openxmlformats.org/officeDocument/2006/relationships/image"/><Relationship Id="rId21" Target="../media/image8.png" Type="http://schemas.openxmlformats.org/officeDocument/2006/relationships/image"/><Relationship Id="rId3" Target="../media/image109.jpeg" Type="http://schemas.openxmlformats.org/officeDocument/2006/relationships/image"/><Relationship Id="rId4" Target="../media/image110.jpeg" Type="http://schemas.openxmlformats.org/officeDocument/2006/relationships/image"/><Relationship Id="rId5" Target="../media/image111.jpeg" Type="http://schemas.openxmlformats.org/officeDocument/2006/relationships/image"/><Relationship Id="rId6" Target="../media/image112.jpeg" Type="http://schemas.openxmlformats.org/officeDocument/2006/relationships/image"/><Relationship Id="rId7" Target="../media/image113.jpeg" Type="http://schemas.openxmlformats.org/officeDocument/2006/relationships/image"/><Relationship Id="rId8" Target="../media/image114.png" Type="http://schemas.openxmlformats.org/officeDocument/2006/relationships/image"/><Relationship Id="rId9" Target="../media/image115.jpe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26.svg" Type="http://schemas.openxmlformats.org/officeDocument/2006/relationships/image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8.png" Type="http://schemas.openxmlformats.org/officeDocument/2006/relationships/image"/><Relationship Id="rId7" Target="../media/image123.jpeg" Type="http://schemas.openxmlformats.org/officeDocument/2006/relationships/image"/><Relationship Id="rId8" Target="../media/image124.jpeg" Type="http://schemas.openxmlformats.org/officeDocument/2006/relationships/image"/><Relationship Id="rId9" Target="../media/image125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28.jpeg" Type="http://schemas.openxmlformats.org/officeDocument/2006/relationships/image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8.png" Type="http://schemas.openxmlformats.org/officeDocument/2006/relationships/image"/><Relationship Id="rId7" Target="../media/image127.png" Type="http://schemas.openxmlformats.org/officeDocument/2006/relationships/image"/><Relationship Id="rId8" Target="../media/image13.png" Type="http://schemas.openxmlformats.org/officeDocument/2006/relationships/image"/><Relationship Id="rId9" Target="../media/image14.sv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8.png" Type="http://schemas.openxmlformats.org/officeDocument/2006/relationships/image"/><Relationship Id="rId7" Target="../media/image129.jpe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8.png" Type="http://schemas.openxmlformats.org/officeDocument/2006/relationships/image"/><Relationship Id="rId7" Target="../media/image130.jpe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8.png" Type="http://schemas.openxmlformats.org/officeDocument/2006/relationships/image"/><Relationship Id="rId2" Target="../media/image131.jpeg" Type="http://schemas.openxmlformats.org/officeDocument/2006/relationships/image"/><Relationship Id="rId3" Target="../media/image132.png" Type="http://schemas.openxmlformats.org/officeDocument/2006/relationships/image"/><Relationship Id="rId4" Target="../media/image133.svg" Type="http://schemas.openxmlformats.org/officeDocument/2006/relationships/image"/><Relationship Id="rId5" Target="../media/image134.jpeg" Type="http://schemas.openxmlformats.org/officeDocument/2006/relationships/image"/><Relationship Id="rId6" Target="../media/image4.png" Type="http://schemas.openxmlformats.org/officeDocument/2006/relationships/image"/><Relationship Id="rId7" Target="../media/image5.svg" Type="http://schemas.openxmlformats.org/officeDocument/2006/relationships/image"/><Relationship Id="rId8" Target="../media/image6.png" Type="http://schemas.openxmlformats.org/officeDocument/2006/relationships/image"/><Relationship Id="rId9" Target="../media/image7.sv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6.jpeg" Type="http://schemas.openxmlformats.org/officeDocument/2006/relationships/image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8.png" Type="http://schemas.openxmlformats.org/officeDocument/2006/relationships/image"/><Relationship Id="rId7" Target="../media/image135.jpeg" Type="http://schemas.openxmlformats.org/officeDocument/2006/relationships/image"/><Relationship Id="rId8" Target="../media/image17.jpeg" Type="http://schemas.openxmlformats.org/officeDocument/2006/relationships/image"/><Relationship Id="rId9" Target="../media/image76.jpe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8.png" Type="http://schemas.openxmlformats.org/officeDocument/2006/relationships/image"/><Relationship Id="rId7" Target="../media/image137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8.png" Type="http://schemas.openxmlformats.org/officeDocument/2006/relationships/image"/><Relationship Id="rId7" Target="../media/image10.jpe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8.jpe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Relationship Id="rId5" Target="../media/image6.png" Type="http://schemas.openxmlformats.org/officeDocument/2006/relationships/image"/><Relationship Id="rId6" Target="../media/image7.svg" Type="http://schemas.openxmlformats.org/officeDocument/2006/relationships/image"/><Relationship Id="rId7" Target="../media/image8.png" Type="http://schemas.openxmlformats.org/officeDocument/2006/relationships/image"/></Relationships>
</file>

<file path=ppt/slides/_rels/slide3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7.jpe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Relationship Id="rId5" Target="../media/image6.png" Type="http://schemas.openxmlformats.org/officeDocument/2006/relationships/image"/><Relationship Id="rId6" Target="../media/image7.svg" Type="http://schemas.openxmlformats.org/officeDocument/2006/relationships/image"/><Relationship Id="rId7" Target="../media/image8.png" Type="http://schemas.openxmlformats.org/officeDocument/2006/relationships/image"/></Relationships>
</file>

<file path=ppt/slides/_rels/slide3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9.pn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Relationship Id="rId5" Target="../media/image6.png" Type="http://schemas.openxmlformats.org/officeDocument/2006/relationships/image"/><Relationship Id="rId6" Target="../media/image7.svg" Type="http://schemas.openxmlformats.org/officeDocument/2006/relationships/image"/><Relationship Id="rId7" Target="../media/image8.png" Type="http://schemas.openxmlformats.org/officeDocument/2006/relationships/image"/></Relationships>
</file>

<file path=ppt/slides/_rels/slide3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8.png" Type="http://schemas.openxmlformats.org/officeDocument/2006/relationships/image"/><Relationship Id="rId7" Target="../media/image140.jpeg" Type="http://schemas.openxmlformats.org/officeDocument/2006/relationships/image"/></Relationships>
</file>

<file path=ppt/slides/_rels/slide3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1.jpe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Relationship Id="rId5" Target="../media/image6.png" Type="http://schemas.openxmlformats.org/officeDocument/2006/relationships/image"/><Relationship Id="rId6" Target="../media/image7.svg" Type="http://schemas.openxmlformats.org/officeDocument/2006/relationships/image"/><Relationship Id="rId7" Target="../media/image8.png" Type="http://schemas.openxmlformats.org/officeDocument/2006/relationships/image"/></Relationships>
</file>

<file path=ppt/slides/_rels/slide3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2.pn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Relationship Id="rId5" Target="../media/image6.png" Type="http://schemas.openxmlformats.org/officeDocument/2006/relationships/image"/><Relationship Id="rId6" Target="../media/image7.svg" Type="http://schemas.openxmlformats.org/officeDocument/2006/relationships/image"/><Relationship Id="rId7" Target="../media/image8.png" Type="http://schemas.openxmlformats.org/officeDocument/2006/relationships/image"/></Relationships>
</file>

<file path=ppt/slides/_rels/slide3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8.png" Type="http://schemas.openxmlformats.org/officeDocument/2006/relationships/image"/><Relationship Id="rId2" Target="../media/image143.png" Type="http://schemas.openxmlformats.org/officeDocument/2006/relationships/image"/><Relationship Id="rId3" Target="../media/image144.png" Type="http://schemas.openxmlformats.org/officeDocument/2006/relationships/image"/><Relationship Id="rId4" Target="../media/image145.svg" Type="http://schemas.openxmlformats.org/officeDocument/2006/relationships/image"/><Relationship Id="rId5" Target="../media/image146.jpeg" Type="http://schemas.openxmlformats.org/officeDocument/2006/relationships/image"/><Relationship Id="rId6" Target="../media/image4.png" Type="http://schemas.openxmlformats.org/officeDocument/2006/relationships/image"/><Relationship Id="rId7" Target="../media/image5.svg" Type="http://schemas.openxmlformats.org/officeDocument/2006/relationships/image"/><Relationship Id="rId8" Target="../media/image6.png" Type="http://schemas.openxmlformats.org/officeDocument/2006/relationships/image"/><Relationship Id="rId9" Target="../media/image7.svg" Type="http://schemas.openxmlformats.org/officeDocument/2006/relationships/image"/></Relationships>
</file>

<file path=ppt/slides/_rels/slide3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7.jpe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Relationship Id="rId5" Target="../media/image6.png" Type="http://schemas.openxmlformats.org/officeDocument/2006/relationships/image"/><Relationship Id="rId6" Target="../media/image7.svg" Type="http://schemas.openxmlformats.org/officeDocument/2006/relationships/image"/><Relationship Id="rId7" Target="../media/image8.png" Type="http://schemas.openxmlformats.org/officeDocument/2006/relationships/image"/></Relationships>
</file>

<file path=ppt/slides/_rels/slide3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8.png" Type="http://schemas.openxmlformats.org/officeDocument/2006/relationships/image"/></Relationships>
</file>

<file path=ppt/slides/_rels/slide3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8.png" Type="http://schemas.openxmlformats.org/officeDocument/2006/relationships/image"/><Relationship Id="rId7" Target="../media/image148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8.png" Type="http://schemas.openxmlformats.org/officeDocument/2006/relationships/image"/><Relationship Id="rId7" Target="../media/image11.jpeg" Type="http://schemas.openxmlformats.org/officeDocument/2006/relationships/image"/></Relationships>
</file>

<file path=ppt/slides/_rels/slide4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8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jpeg" Type="http://schemas.openxmlformats.org/officeDocument/2006/relationships/image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8.png" Type="http://schemas.openxmlformats.org/officeDocument/2006/relationships/image"/><Relationship Id="rId7" Target="../media/image12.png" Type="http://schemas.openxmlformats.org/officeDocument/2006/relationships/image"/><Relationship Id="rId8" Target="../media/image13.png" Type="http://schemas.openxmlformats.org/officeDocument/2006/relationships/image"/><Relationship Id="rId9" Target="../media/image14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8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8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9.jpeg" Type="http://schemas.openxmlformats.org/officeDocument/2006/relationships/image"/><Relationship Id="rId11" Target="../media/image20.jpeg" Type="http://schemas.openxmlformats.org/officeDocument/2006/relationships/image"/><Relationship Id="rId12" Target="../media/image21.jpeg" Type="http://schemas.openxmlformats.org/officeDocument/2006/relationships/image"/><Relationship Id="rId13" Target="../media/image22.jpeg" Type="http://schemas.openxmlformats.org/officeDocument/2006/relationships/image"/><Relationship Id="rId14" Target="../media/image23.jpeg" Type="http://schemas.openxmlformats.org/officeDocument/2006/relationships/image"/><Relationship Id="rId15" Target="../media/image24.jpeg" Type="http://schemas.openxmlformats.org/officeDocument/2006/relationships/image"/><Relationship Id="rId16" Target="../media/image25.jpeg" Type="http://schemas.openxmlformats.org/officeDocument/2006/relationships/image"/><Relationship Id="rId17" Target="../media/image26.jpeg" Type="http://schemas.openxmlformats.org/officeDocument/2006/relationships/image"/><Relationship Id="rId18" Target="../media/image27.jpeg" Type="http://schemas.openxmlformats.org/officeDocument/2006/relationships/image"/><Relationship Id="rId19" Target="../media/image28.jpeg" Type="http://schemas.openxmlformats.org/officeDocument/2006/relationships/image"/><Relationship Id="rId2" Target="../media/image4.png" Type="http://schemas.openxmlformats.org/officeDocument/2006/relationships/image"/><Relationship Id="rId20" Target="../media/image29.jpeg" Type="http://schemas.openxmlformats.org/officeDocument/2006/relationships/image"/><Relationship Id="rId3" Target="../media/image5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8.png" Type="http://schemas.openxmlformats.org/officeDocument/2006/relationships/image"/><Relationship Id="rId7" Target="../media/image16.jpeg" Type="http://schemas.openxmlformats.org/officeDocument/2006/relationships/image"/><Relationship Id="rId8" Target="../media/image17.jpeg" Type="http://schemas.openxmlformats.org/officeDocument/2006/relationships/image"/><Relationship Id="rId9" Target="../media/image18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0.jpe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Relationship Id="rId5" Target="../media/image6.png" Type="http://schemas.openxmlformats.org/officeDocument/2006/relationships/image"/><Relationship Id="rId6" Target="../media/image7.svg" Type="http://schemas.openxmlformats.org/officeDocument/2006/relationships/image"/><Relationship Id="rId7" Target="../media/image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3014158" y="6365838"/>
            <a:ext cx="4342728" cy="20171"/>
            <a:chOff x="0" y="0"/>
            <a:chExt cx="3281172" cy="1524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281172" cy="15240"/>
            </a:xfrm>
            <a:custGeom>
              <a:avLst/>
              <a:gdLst/>
              <a:ahLst/>
              <a:cxnLst/>
              <a:rect r="r" b="b" t="t" l="l"/>
              <a:pathLst>
                <a:path h="15240" w="3281172">
                  <a:moveTo>
                    <a:pt x="0" y="0"/>
                  </a:moveTo>
                  <a:lnTo>
                    <a:pt x="3281172" y="0"/>
                  </a:lnTo>
                  <a:lnTo>
                    <a:pt x="3281172" y="15240"/>
                  </a:lnTo>
                  <a:lnTo>
                    <a:pt x="0" y="1524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-3751232" y="-4424175"/>
            <a:ext cx="25780540" cy="17797275"/>
            <a:chOff x="0" y="0"/>
            <a:chExt cx="34374053" cy="237297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11593477" y="7095286"/>
              <a:ext cx="2983730" cy="1578834"/>
            </a:xfrm>
            <a:custGeom>
              <a:avLst/>
              <a:gdLst/>
              <a:ahLst/>
              <a:cxnLst/>
              <a:rect r="r" b="b" t="t" l="l"/>
              <a:pathLst>
                <a:path h="1578834" w="2983730">
                  <a:moveTo>
                    <a:pt x="0" y="0"/>
                  </a:moveTo>
                  <a:lnTo>
                    <a:pt x="2983730" y="0"/>
                  </a:lnTo>
                  <a:lnTo>
                    <a:pt x="2983730" y="1578834"/>
                  </a:lnTo>
                  <a:lnTo>
                    <a:pt x="0" y="15788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4881125" y="7009962"/>
              <a:ext cx="4953842" cy="1749482"/>
            </a:xfrm>
            <a:custGeom>
              <a:avLst/>
              <a:gdLst/>
              <a:ahLst/>
              <a:cxnLst/>
              <a:rect r="r" b="b" t="t" l="l"/>
              <a:pathLst>
                <a:path h="1749482" w="4953842">
                  <a:moveTo>
                    <a:pt x="0" y="0"/>
                  </a:moveTo>
                  <a:lnTo>
                    <a:pt x="4953842" y="0"/>
                  </a:lnTo>
                  <a:lnTo>
                    <a:pt x="4953842" y="1749482"/>
                  </a:lnTo>
                  <a:lnTo>
                    <a:pt x="0" y="17494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20138885" y="7312518"/>
              <a:ext cx="3248062" cy="1322988"/>
            </a:xfrm>
            <a:custGeom>
              <a:avLst/>
              <a:gdLst/>
              <a:ahLst/>
              <a:cxnLst/>
              <a:rect r="r" b="b" t="t" l="l"/>
              <a:pathLst>
                <a:path h="1322988" w="3248062">
                  <a:moveTo>
                    <a:pt x="0" y="0"/>
                  </a:moveTo>
                  <a:lnTo>
                    <a:pt x="3248062" y="0"/>
                  </a:lnTo>
                  <a:lnTo>
                    <a:pt x="3248062" y="1322988"/>
                  </a:lnTo>
                  <a:lnTo>
                    <a:pt x="0" y="13229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true" flipV="true" rot="0">
              <a:off x="23772958" y="14128500"/>
              <a:ext cx="5612685" cy="5486400"/>
            </a:xfrm>
            <a:custGeom>
              <a:avLst/>
              <a:gdLst/>
              <a:ahLst/>
              <a:cxnLst/>
              <a:rect r="r" b="b" t="t" l="l"/>
              <a:pathLst>
                <a:path h="5486400" w="5612685">
                  <a:moveTo>
                    <a:pt x="5612685" y="5486400"/>
                  </a:moveTo>
                  <a:lnTo>
                    <a:pt x="0" y="5486400"/>
                  </a:lnTo>
                  <a:lnTo>
                    <a:pt x="0" y="0"/>
                  </a:lnTo>
                  <a:lnTo>
                    <a:pt x="5612685" y="0"/>
                  </a:lnTo>
                  <a:lnTo>
                    <a:pt x="5612685" y="548640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true" rot="0">
              <a:off x="4735029" y="5898900"/>
              <a:ext cx="6858448" cy="2860544"/>
            </a:xfrm>
            <a:custGeom>
              <a:avLst/>
              <a:gdLst/>
              <a:ahLst/>
              <a:cxnLst/>
              <a:rect r="r" b="b" t="t" l="l"/>
              <a:pathLst>
                <a:path h="2860544" w="6858448">
                  <a:moveTo>
                    <a:pt x="0" y="2860544"/>
                  </a:moveTo>
                  <a:lnTo>
                    <a:pt x="6858448" y="2860544"/>
                  </a:lnTo>
                  <a:lnTo>
                    <a:pt x="6858448" y="0"/>
                  </a:lnTo>
                  <a:lnTo>
                    <a:pt x="0" y="0"/>
                  </a:lnTo>
                  <a:lnTo>
                    <a:pt x="0" y="2860544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0" y="12756900"/>
              <a:ext cx="10987106" cy="10972800"/>
            </a:xfrm>
            <a:custGeom>
              <a:avLst/>
              <a:gdLst/>
              <a:ahLst/>
              <a:cxnLst/>
              <a:rect r="r" b="b" t="t" l="l"/>
              <a:pathLst>
                <a:path h="10972800" w="10987106">
                  <a:moveTo>
                    <a:pt x="0" y="0"/>
                  </a:moveTo>
                  <a:lnTo>
                    <a:pt x="10987106" y="0"/>
                  </a:lnTo>
                  <a:lnTo>
                    <a:pt x="10987106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alphaModFix amt="38000"/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23386947" y="0"/>
              <a:ext cx="10987106" cy="10972800"/>
            </a:xfrm>
            <a:custGeom>
              <a:avLst/>
              <a:gdLst/>
              <a:ahLst/>
              <a:cxnLst/>
              <a:rect r="r" b="b" t="t" l="l"/>
              <a:pathLst>
                <a:path h="10972800" w="10987106">
                  <a:moveTo>
                    <a:pt x="0" y="0"/>
                  </a:moveTo>
                  <a:lnTo>
                    <a:pt x="10987106" y="0"/>
                  </a:lnTo>
                  <a:lnTo>
                    <a:pt x="10987106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alphaModFix amt="38000"/>
              </a:blip>
              <a:stretch>
                <a:fillRect l="0" t="0" r="0" b="0"/>
              </a:stretch>
            </a:blipFill>
          </p:spPr>
        </p:sp>
      </p:grpSp>
      <p:sp>
        <p:nvSpPr>
          <p:cNvPr name="TextBox 12" id="12"/>
          <p:cNvSpPr txBox="true"/>
          <p:nvPr/>
        </p:nvSpPr>
        <p:spPr>
          <a:xfrm rot="0">
            <a:off x="860232" y="3335740"/>
            <a:ext cx="16567536" cy="29107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397"/>
              </a:lnSpc>
            </a:pPr>
            <a:r>
              <a:rPr lang="en-US" sz="10592" spc="21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Leadership yang Efektif untuk Memimpin Perubahan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4943876" y="6424108"/>
            <a:ext cx="8400249" cy="7612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75"/>
              </a:lnSpc>
            </a:pPr>
            <a:r>
              <a:rPr lang="en-US" sz="4625" spc="9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Fitri Maulidah Rahmawati,S.E.,M.Si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1378223" y="775671"/>
            <a:ext cx="15531553" cy="8737675"/>
            <a:chOff x="0" y="0"/>
            <a:chExt cx="10058400" cy="565861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058400" cy="5658612"/>
            </a:xfrm>
            <a:custGeom>
              <a:avLst/>
              <a:gdLst/>
              <a:ahLst/>
              <a:cxnLst/>
              <a:rect r="r" b="b" t="t" l="l"/>
              <a:pathLst>
                <a:path h="5658612" w="10058400">
                  <a:moveTo>
                    <a:pt x="0" y="0"/>
                  </a:moveTo>
                  <a:lnTo>
                    <a:pt x="10058400" y="0"/>
                  </a:lnTo>
                  <a:lnTo>
                    <a:pt x="10058400" y="5658612"/>
                  </a:lnTo>
                  <a:lnTo>
                    <a:pt x="0" y="565861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599675" y="1625134"/>
            <a:ext cx="13096609" cy="6432509"/>
            <a:chOff x="0" y="0"/>
            <a:chExt cx="17462146" cy="857667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7098092" cy="6907691"/>
            </a:xfrm>
            <a:custGeom>
              <a:avLst/>
              <a:gdLst/>
              <a:ahLst/>
              <a:cxnLst/>
              <a:rect r="r" b="b" t="t" l="l"/>
              <a:pathLst>
                <a:path h="6907691" w="17098092">
                  <a:moveTo>
                    <a:pt x="0" y="0"/>
                  </a:moveTo>
                  <a:lnTo>
                    <a:pt x="17098092" y="0"/>
                  </a:lnTo>
                  <a:lnTo>
                    <a:pt x="17098092" y="6907691"/>
                  </a:lnTo>
                  <a:lnTo>
                    <a:pt x="0" y="69076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9197809" y="7008446"/>
              <a:ext cx="5404802" cy="457401"/>
            </a:xfrm>
            <a:custGeom>
              <a:avLst/>
              <a:gdLst/>
              <a:ahLst/>
              <a:cxnLst/>
              <a:rect r="r" b="b" t="t" l="l"/>
              <a:pathLst>
                <a:path h="457401" w="5404802">
                  <a:moveTo>
                    <a:pt x="0" y="0"/>
                  </a:moveTo>
                  <a:lnTo>
                    <a:pt x="5404802" y="0"/>
                  </a:lnTo>
                  <a:lnTo>
                    <a:pt x="5404802" y="457401"/>
                  </a:lnTo>
                  <a:lnTo>
                    <a:pt x="0" y="4574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4723962" y="7008446"/>
              <a:ext cx="2738184" cy="457401"/>
            </a:xfrm>
            <a:custGeom>
              <a:avLst/>
              <a:gdLst/>
              <a:ahLst/>
              <a:cxnLst/>
              <a:rect r="r" b="b" t="t" l="l"/>
              <a:pathLst>
                <a:path h="457401" w="2738184">
                  <a:moveTo>
                    <a:pt x="0" y="0"/>
                  </a:moveTo>
                  <a:lnTo>
                    <a:pt x="2738184" y="0"/>
                  </a:lnTo>
                  <a:lnTo>
                    <a:pt x="2738184" y="457401"/>
                  </a:lnTo>
                  <a:lnTo>
                    <a:pt x="0" y="4574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9182251" y="7568529"/>
              <a:ext cx="227145" cy="373389"/>
            </a:xfrm>
            <a:custGeom>
              <a:avLst/>
              <a:gdLst/>
              <a:ahLst/>
              <a:cxnLst/>
              <a:rect r="r" b="b" t="t" l="l"/>
              <a:pathLst>
                <a:path h="373389" w="227145">
                  <a:moveTo>
                    <a:pt x="0" y="0"/>
                  </a:moveTo>
                  <a:lnTo>
                    <a:pt x="227145" y="0"/>
                  </a:lnTo>
                  <a:lnTo>
                    <a:pt x="227145" y="373388"/>
                  </a:lnTo>
                  <a:lnTo>
                    <a:pt x="0" y="3733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9452958" y="7668099"/>
              <a:ext cx="211587" cy="273818"/>
            </a:xfrm>
            <a:custGeom>
              <a:avLst/>
              <a:gdLst/>
              <a:ahLst/>
              <a:cxnLst/>
              <a:rect r="r" b="b" t="t" l="l"/>
              <a:pathLst>
                <a:path h="273818" w="211587">
                  <a:moveTo>
                    <a:pt x="0" y="0"/>
                  </a:moveTo>
                  <a:lnTo>
                    <a:pt x="211587" y="0"/>
                  </a:lnTo>
                  <a:lnTo>
                    <a:pt x="211587" y="273818"/>
                  </a:lnTo>
                  <a:lnTo>
                    <a:pt x="0" y="2738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9714330" y="7668099"/>
              <a:ext cx="220922" cy="264484"/>
            </a:xfrm>
            <a:custGeom>
              <a:avLst/>
              <a:gdLst/>
              <a:ahLst/>
              <a:cxnLst/>
              <a:rect r="r" b="b" t="t" l="l"/>
              <a:pathLst>
                <a:path h="264484" w="220922">
                  <a:moveTo>
                    <a:pt x="0" y="0"/>
                  </a:moveTo>
                  <a:lnTo>
                    <a:pt x="220922" y="0"/>
                  </a:lnTo>
                  <a:lnTo>
                    <a:pt x="220922" y="264484"/>
                  </a:lnTo>
                  <a:lnTo>
                    <a:pt x="0" y="264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10081495" y="7568529"/>
              <a:ext cx="1950956" cy="457401"/>
            </a:xfrm>
            <a:custGeom>
              <a:avLst/>
              <a:gdLst/>
              <a:ahLst/>
              <a:cxnLst/>
              <a:rect r="r" b="b" t="t" l="l"/>
              <a:pathLst>
                <a:path h="457401" w="1950956">
                  <a:moveTo>
                    <a:pt x="0" y="0"/>
                  </a:moveTo>
                  <a:lnTo>
                    <a:pt x="1950956" y="0"/>
                  </a:lnTo>
                  <a:lnTo>
                    <a:pt x="1950956" y="457401"/>
                  </a:lnTo>
                  <a:lnTo>
                    <a:pt x="0" y="4574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12184919" y="7568529"/>
              <a:ext cx="4913173" cy="457401"/>
            </a:xfrm>
            <a:custGeom>
              <a:avLst/>
              <a:gdLst/>
              <a:ahLst/>
              <a:cxnLst/>
              <a:rect r="r" b="b" t="t" l="l"/>
              <a:pathLst>
                <a:path h="457401" w="4913173">
                  <a:moveTo>
                    <a:pt x="0" y="0"/>
                  </a:moveTo>
                  <a:lnTo>
                    <a:pt x="4913173" y="0"/>
                  </a:lnTo>
                  <a:lnTo>
                    <a:pt x="4913173" y="457401"/>
                  </a:lnTo>
                  <a:lnTo>
                    <a:pt x="0" y="4574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9172916" y="8134835"/>
              <a:ext cx="1272633" cy="441843"/>
            </a:xfrm>
            <a:custGeom>
              <a:avLst/>
              <a:gdLst/>
              <a:ahLst/>
              <a:cxnLst/>
              <a:rect r="r" b="b" t="t" l="l"/>
              <a:pathLst>
                <a:path h="441843" w="1272633">
                  <a:moveTo>
                    <a:pt x="0" y="0"/>
                  </a:moveTo>
                  <a:lnTo>
                    <a:pt x="1272633" y="0"/>
                  </a:lnTo>
                  <a:lnTo>
                    <a:pt x="1272633" y="441843"/>
                  </a:lnTo>
                  <a:lnTo>
                    <a:pt x="0" y="4418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0" b="0"/>
              </a:stretch>
            </a:blip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-3751232" y="-4424175"/>
            <a:ext cx="25780540" cy="17797275"/>
            <a:chOff x="0" y="0"/>
            <a:chExt cx="34374053" cy="23729700"/>
          </a:xfrm>
        </p:grpSpPr>
        <p:sp>
          <p:nvSpPr>
            <p:cNvPr name="Freeform 15" id="15"/>
            <p:cNvSpPr/>
            <p:nvPr/>
          </p:nvSpPr>
          <p:spPr>
            <a:xfrm flipH="true" flipV="true" rot="0">
              <a:off x="23772958" y="14128500"/>
              <a:ext cx="5612685" cy="5486400"/>
            </a:xfrm>
            <a:custGeom>
              <a:avLst/>
              <a:gdLst/>
              <a:ahLst/>
              <a:cxnLst/>
              <a:rect r="r" b="b" t="t" l="l"/>
              <a:pathLst>
                <a:path h="5486400" w="5612685">
                  <a:moveTo>
                    <a:pt x="5612685" y="5486400"/>
                  </a:moveTo>
                  <a:lnTo>
                    <a:pt x="0" y="5486400"/>
                  </a:lnTo>
                  <a:lnTo>
                    <a:pt x="0" y="0"/>
                  </a:lnTo>
                  <a:lnTo>
                    <a:pt x="5612685" y="0"/>
                  </a:lnTo>
                  <a:lnTo>
                    <a:pt x="5612685" y="548640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true" rot="0">
              <a:off x="4735029" y="5898900"/>
              <a:ext cx="6858448" cy="2860544"/>
            </a:xfrm>
            <a:custGeom>
              <a:avLst/>
              <a:gdLst/>
              <a:ahLst/>
              <a:cxnLst/>
              <a:rect r="r" b="b" t="t" l="l"/>
              <a:pathLst>
                <a:path h="2860544" w="6858448">
                  <a:moveTo>
                    <a:pt x="0" y="2860544"/>
                  </a:moveTo>
                  <a:lnTo>
                    <a:pt x="6858448" y="2860544"/>
                  </a:lnTo>
                  <a:lnTo>
                    <a:pt x="6858448" y="0"/>
                  </a:lnTo>
                  <a:lnTo>
                    <a:pt x="0" y="0"/>
                  </a:lnTo>
                  <a:lnTo>
                    <a:pt x="0" y="2860544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0" y="12756900"/>
              <a:ext cx="10987106" cy="10972800"/>
            </a:xfrm>
            <a:custGeom>
              <a:avLst/>
              <a:gdLst/>
              <a:ahLst/>
              <a:cxnLst/>
              <a:rect r="r" b="b" t="t" l="l"/>
              <a:pathLst>
                <a:path h="10972800" w="10987106">
                  <a:moveTo>
                    <a:pt x="0" y="0"/>
                  </a:moveTo>
                  <a:lnTo>
                    <a:pt x="10987106" y="0"/>
                  </a:lnTo>
                  <a:lnTo>
                    <a:pt x="10987106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alphaModFix amt="38000"/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23386947" y="0"/>
              <a:ext cx="10987106" cy="10972800"/>
            </a:xfrm>
            <a:custGeom>
              <a:avLst/>
              <a:gdLst/>
              <a:ahLst/>
              <a:cxnLst/>
              <a:rect r="r" b="b" t="t" l="l"/>
              <a:pathLst>
                <a:path h="10972800" w="10987106">
                  <a:moveTo>
                    <a:pt x="0" y="0"/>
                  </a:moveTo>
                  <a:lnTo>
                    <a:pt x="10987106" y="0"/>
                  </a:lnTo>
                  <a:lnTo>
                    <a:pt x="10987106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alphaModFix amt="38000"/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1486506" y="835259"/>
            <a:ext cx="15533840" cy="8738962"/>
            <a:chOff x="0" y="0"/>
            <a:chExt cx="10058400" cy="565861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058400" cy="5658612"/>
            </a:xfrm>
            <a:custGeom>
              <a:avLst/>
              <a:gdLst/>
              <a:ahLst/>
              <a:cxnLst/>
              <a:rect r="r" b="b" t="t" l="l"/>
              <a:pathLst>
                <a:path h="5658612" w="10058400">
                  <a:moveTo>
                    <a:pt x="0" y="0"/>
                  </a:moveTo>
                  <a:lnTo>
                    <a:pt x="10058400" y="0"/>
                  </a:lnTo>
                  <a:lnTo>
                    <a:pt x="10058400" y="5658612"/>
                  </a:lnTo>
                  <a:lnTo>
                    <a:pt x="0" y="565861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1282547" y="1363599"/>
            <a:ext cx="7331502" cy="7559802"/>
          </a:xfrm>
          <a:custGeom>
            <a:avLst/>
            <a:gdLst/>
            <a:ahLst/>
            <a:cxnLst/>
            <a:rect r="r" b="b" t="t" l="l"/>
            <a:pathLst>
              <a:path h="7559802" w="7331502">
                <a:moveTo>
                  <a:pt x="0" y="0"/>
                </a:moveTo>
                <a:lnTo>
                  <a:pt x="7331502" y="0"/>
                </a:lnTo>
                <a:lnTo>
                  <a:pt x="7331502" y="7559802"/>
                </a:lnTo>
                <a:lnTo>
                  <a:pt x="0" y="75598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8747399" y="2473373"/>
            <a:ext cx="270665" cy="268312"/>
          </a:xfrm>
          <a:custGeom>
            <a:avLst/>
            <a:gdLst/>
            <a:ahLst/>
            <a:cxnLst/>
            <a:rect r="r" b="b" t="t" l="l"/>
            <a:pathLst>
              <a:path h="268312" w="270665">
                <a:moveTo>
                  <a:pt x="0" y="0"/>
                </a:moveTo>
                <a:lnTo>
                  <a:pt x="270665" y="0"/>
                </a:lnTo>
                <a:lnTo>
                  <a:pt x="270665" y="268312"/>
                </a:lnTo>
                <a:lnTo>
                  <a:pt x="0" y="2683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9408764" y="2454544"/>
            <a:ext cx="6284144" cy="353042"/>
          </a:xfrm>
          <a:custGeom>
            <a:avLst/>
            <a:gdLst/>
            <a:ahLst/>
            <a:cxnLst/>
            <a:rect r="r" b="b" t="t" l="l"/>
            <a:pathLst>
              <a:path h="353042" w="6284144">
                <a:moveTo>
                  <a:pt x="0" y="0"/>
                </a:moveTo>
                <a:lnTo>
                  <a:pt x="6284144" y="0"/>
                </a:lnTo>
                <a:lnTo>
                  <a:pt x="6284144" y="353042"/>
                </a:lnTo>
                <a:lnTo>
                  <a:pt x="0" y="3530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9420532" y="2871134"/>
            <a:ext cx="6451251" cy="353042"/>
          </a:xfrm>
          <a:custGeom>
            <a:avLst/>
            <a:gdLst/>
            <a:ahLst/>
            <a:cxnLst/>
            <a:rect r="r" b="b" t="t" l="l"/>
            <a:pathLst>
              <a:path h="353042" w="6451251">
                <a:moveTo>
                  <a:pt x="0" y="0"/>
                </a:moveTo>
                <a:lnTo>
                  <a:pt x="6451251" y="0"/>
                </a:lnTo>
                <a:lnTo>
                  <a:pt x="6451251" y="353042"/>
                </a:lnTo>
                <a:lnTo>
                  <a:pt x="0" y="3530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9606467" y="3640765"/>
            <a:ext cx="233008" cy="44719"/>
          </a:xfrm>
          <a:custGeom>
            <a:avLst/>
            <a:gdLst/>
            <a:ahLst/>
            <a:cxnLst/>
            <a:rect r="r" b="b" t="t" l="l"/>
            <a:pathLst>
              <a:path h="44719" w="233008">
                <a:moveTo>
                  <a:pt x="0" y="0"/>
                </a:moveTo>
                <a:lnTo>
                  <a:pt x="233008" y="0"/>
                </a:lnTo>
                <a:lnTo>
                  <a:pt x="233008" y="44719"/>
                </a:lnTo>
                <a:lnTo>
                  <a:pt x="0" y="4471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9928912" y="3494841"/>
            <a:ext cx="4448327" cy="345981"/>
          </a:xfrm>
          <a:custGeom>
            <a:avLst/>
            <a:gdLst/>
            <a:ahLst/>
            <a:cxnLst/>
            <a:rect r="r" b="b" t="t" l="l"/>
            <a:pathLst>
              <a:path h="345981" w="4448327">
                <a:moveTo>
                  <a:pt x="0" y="0"/>
                </a:moveTo>
                <a:lnTo>
                  <a:pt x="4448327" y="0"/>
                </a:lnTo>
                <a:lnTo>
                  <a:pt x="4448327" y="345981"/>
                </a:lnTo>
                <a:lnTo>
                  <a:pt x="0" y="34598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4414897" y="3494841"/>
            <a:ext cx="1496897" cy="345981"/>
          </a:xfrm>
          <a:custGeom>
            <a:avLst/>
            <a:gdLst/>
            <a:ahLst/>
            <a:cxnLst/>
            <a:rect r="r" b="b" t="t" l="l"/>
            <a:pathLst>
              <a:path h="345981" w="1496897">
                <a:moveTo>
                  <a:pt x="0" y="0"/>
                </a:moveTo>
                <a:lnTo>
                  <a:pt x="1496897" y="0"/>
                </a:lnTo>
                <a:lnTo>
                  <a:pt x="1496897" y="345981"/>
                </a:lnTo>
                <a:lnTo>
                  <a:pt x="0" y="34598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9928912" y="3911430"/>
            <a:ext cx="2791384" cy="345981"/>
          </a:xfrm>
          <a:custGeom>
            <a:avLst/>
            <a:gdLst/>
            <a:ahLst/>
            <a:cxnLst/>
            <a:rect r="r" b="b" t="t" l="l"/>
            <a:pathLst>
              <a:path h="345981" w="2791384">
                <a:moveTo>
                  <a:pt x="0" y="0"/>
                </a:moveTo>
                <a:lnTo>
                  <a:pt x="2791384" y="0"/>
                </a:lnTo>
                <a:lnTo>
                  <a:pt x="2791384" y="345981"/>
                </a:lnTo>
                <a:lnTo>
                  <a:pt x="0" y="34598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2830916" y="3911430"/>
            <a:ext cx="2097068" cy="345981"/>
          </a:xfrm>
          <a:custGeom>
            <a:avLst/>
            <a:gdLst/>
            <a:ahLst/>
            <a:cxnLst/>
            <a:rect r="r" b="b" t="t" l="l"/>
            <a:pathLst>
              <a:path h="345981" w="2097068">
                <a:moveTo>
                  <a:pt x="0" y="0"/>
                </a:moveTo>
                <a:lnTo>
                  <a:pt x="2097068" y="0"/>
                </a:lnTo>
                <a:lnTo>
                  <a:pt x="2097068" y="345981"/>
                </a:lnTo>
                <a:lnTo>
                  <a:pt x="0" y="34598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9914790" y="4320959"/>
            <a:ext cx="5573353" cy="360103"/>
          </a:xfrm>
          <a:custGeom>
            <a:avLst/>
            <a:gdLst/>
            <a:ahLst/>
            <a:cxnLst/>
            <a:rect r="r" b="b" t="t" l="l"/>
            <a:pathLst>
              <a:path h="360103" w="5573353">
                <a:moveTo>
                  <a:pt x="0" y="0"/>
                </a:moveTo>
                <a:lnTo>
                  <a:pt x="5573354" y="0"/>
                </a:lnTo>
                <a:lnTo>
                  <a:pt x="5573354" y="360102"/>
                </a:lnTo>
                <a:lnTo>
                  <a:pt x="0" y="36010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9910083" y="4744609"/>
            <a:ext cx="1077954" cy="353042"/>
          </a:xfrm>
          <a:custGeom>
            <a:avLst/>
            <a:gdLst/>
            <a:ahLst/>
            <a:cxnLst/>
            <a:rect r="r" b="b" t="t" l="l"/>
            <a:pathLst>
              <a:path h="353042" w="1077954">
                <a:moveTo>
                  <a:pt x="0" y="0"/>
                </a:moveTo>
                <a:lnTo>
                  <a:pt x="1077955" y="0"/>
                </a:lnTo>
                <a:lnTo>
                  <a:pt x="1077955" y="353042"/>
                </a:lnTo>
                <a:lnTo>
                  <a:pt x="0" y="35304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9606467" y="5516594"/>
            <a:ext cx="233008" cy="37658"/>
          </a:xfrm>
          <a:custGeom>
            <a:avLst/>
            <a:gdLst/>
            <a:ahLst/>
            <a:cxnLst/>
            <a:rect r="r" b="b" t="t" l="l"/>
            <a:pathLst>
              <a:path h="37658" w="233008">
                <a:moveTo>
                  <a:pt x="0" y="0"/>
                </a:moveTo>
                <a:lnTo>
                  <a:pt x="233008" y="0"/>
                </a:lnTo>
                <a:lnTo>
                  <a:pt x="233008" y="37658"/>
                </a:lnTo>
                <a:lnTo>
                  <a:pt x="0" y="37658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9928912" y="5361255"/>
            <a:ext cx="4928464" cy="345981"/>
          </a:xfrm>
          <a:custGeom>
            <a:avLst/>
            <a:gdLst/>
            <a:ahLst/>
            <a:cxnLst/>
            <a:rect r="r" b="b" t="t" l="l"/>
            <a:pathLst>
              <a:path h="345981" w="4928464">
                <a:moveTo>
                  <a:pt x="0" y="0"/>
                </a:moveTo>
                <a:lnTo>
                  <a:pt x="4928464" y="0"/>
                </a:lnTo>
                <a:lnTo>
                  <a:pt x="4928464" y="345981"/>
                </a:lnTo>
                <a:lnTo>
                  <a:pt x="0" y="345981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9928912" y="5777845"/>
            <a:ext cx="4723699" cy="353042"/>
          </a:xfrm>
          <a:custGeom>
            <a:avLst/>
            <a:gdLst/>
            <a:ahLst/>
            <a:cxnLst/>
            <a:rect r="r" b="b" t="t" l="l"/>
            <a:pathLst>
              <a:path h="353042" w="4723699">
                <a:moveTo>
                  <a:pt x="0" y="0"/>
                </a:moveTo>
                <a:lnTo>
                  <a:pt x="4723700" y="0"/>
                </a:lnTo>
                <a:lnTo>
                  <a:pt x="4723700" y="353042"/>
                </a:lnTo>
                <a:lnTo>
                  <a:pt x="0" y="353042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9903022" y="6201495"/>
            <a:ext cx="3690464" cy="348335"/>
          </a:xfrm>
          <a:custGeom>
            <a:avLst/>
            <a:gdLst/>
            <a:ahLst/>
            <a:cxnLst/>
            <a:rect r="r" b="b" t="t" l="l"/>
            <a:pathLst>
              <a:path h="348335" w="3690464">
                <a:moveTo>
                  <a:pt x="0" y="0"/>
                </a:moveTo>
                <a:lnTo>
                  <a:pt x="3690464" y="0"/>
                </a:lnTo>
                <a:lnTo>
                  <a:pt x="3690464" y="348334"/>
                </a:lnTo>
                <a:lnTo>
                  <a:pt x="0" y="348334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3722935" y="6196788"/>
            <a:ext cx="1654589" cy="345981"/>
          </a:xfrm>
          <a:custGeom>
            <a:avLst/>
            <a:gdLst/>
            <a:ahLst/>
            <a:cxnLst/>
            <a:rect r="r" b="b" t="t" l="l"/>
            <a:pathLst>
              <a:path h="345981" w="1654589">
                <a:moveTo>
                  <a:pt x="0" y="0"/>
                </a:moveTo>
                <a:lnTo>
                  <a:pt x="1654589" y="0"/>
                </a:lnTo>
                <a:lnTo>
                  <a:pt x="1654589" y="345981"/>
                </a:lnTo>
                <a:lnTo>
                  <a:pt x="0" y="345981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9910083" y="6620438"/>
            <a:ext cx="1077954" cy="345981"/>
          </a:xfrm>
          <a:custGeom>
            <a:avLst/>
            <a:gdLst/>
            <a:ahLst/>
            <a:cxnLst/>
            <a:rect r="r" b="b" t="t" l="l"/>
            <a:pathLst>
              <a:path h="345981" w="1077954">
                <a:moveTo>
                  <a:pt x="0" y="0"/>
                </a:moveTo>
                <a:lnTo>
                  <a:pt x="1077955" y="0"/>
                </a:lnTo>
                <a:lnTo>
                  <a:pt x="1077955" y="345981"/>
                </a:lnTo>
                <a:lnTo>
                  <a:pt x="0" y="345981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0" t="0" r="0" b="0"/>
            </a:stretch>
          </a:blipFill>
        </p:spPr>
      </p:sp>
      <p:grpSp>
        <p:nvGrpSpPr>
          <p:cNvPr name="Group 21" id="21"/>
          <p:cNvGrpSpPr/>
          <p:nvPr/>
        </p:nvGrpSpPr>
        <p:grpSpPr>
          <a:xfrm rot="0">
            <a:off x="2498209" y="4236575"/>
            <a:ext cx="4900178" cy="1813850"/>
            <a:chOff x="0" y="0"/>
            <a:chExt cx="6533571" cy="2418467"/>
          </a:xfrm>
        </p:grpSpPr>
        <p:sp>
          <p:nvSpPr>
            <p:cNvPr name="TextBox 22" id="22"/>
            <p:cNvSpPr txBox="true"/>
            <p:nvPr/>
          </p:nvSpPr>
          <p:spPr>
            <a:xfrm rot="0">
              <a:off x="1513507" y="66675"/>
              <a:ext cx="3837584" cy="117448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6953"/>
                </a:lnSpc>
              </a:pPr>
              <a:r>
                <a:rPr lang="en-US" sz="6373" spc="12">
                  <a:solidFill>
                    <a:srgbClr val="FFFFFF"/>
                  </a:solidFill>
                  <a:latin typeface="IBM Plex Sans Condensed"/>
                  <a:ea typeface="IBM Plex Sans Condensed"/>
                  <a:cs typeface="IBM Plex Sans Condensed"/>
                  <a:sym typeface="IBM Plex Sans Condensed"/>
                </a:rPr>
                <a:t>Perilaku </a:t>
              </a:r>
            </a:p>
          </p:txBody>
        </p:sp>
        <p:sp>
          <p:nvSpPr>
            <p:cNvPr name="TextBox 23" id="23"/>
            <p:cNvSpPr txBox="true"/>
            <p:nvPr/>
          </p:nvSpPr>
          <p:spPr>
            <a:xfrm rot="0">
              <a:off x="0" y="1243982"/>
              <a:ext cx="6533571" cy="117448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6953"/>
                </a:lnSpc>
              </a:pPr>
              <a:r>
                <a:rPr lang="en-US" sz="6373" spc="12">
                  <a:solidFill>
                    <a:srgbClr val="FFFFFF"/>
                  </a:solidFill>
                  <a:latin typeface="IBM Plex Sans Condensed"/>
                  <a:ea typeface="IBM Plex Sans Condensed"/>
                  <a:cs typeface="IBM Plex Sans Condensed"/>
                  <a:sym typeface="IBM Plex Sans Condensed"/>
                </a:rPr>
                <a:t>Kepemimpinan</a:t>
              </a: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-3708170" y="-4424175"/>
            <a:ext cx="25780540" cy="17797275"/>
            <a:chOff x="0" y="0"/>
            <a:chExt cx="34374053" cy="23729700"/>
          </a:xfrm>
        </p:grpSpPr>
        <p:sp>
          <p:nvSpPr>
            <p:cNvPr name="Freeform 25" id="25"/>
            <p:cNvSpPr/>
            <p:nvPr/>
          </p:nvSpPr>
          <p:spPr>
            <a:xfrm flipH="true" flipV="true" rot="0">
              <a:off x="23772958" y="14128500"/>
              <a:ext cx="5612685" cy="5486400"/>
            </a:xfrm>
            <a:custGeom>
              <a:avLst/>
              <a:gdLst/>
              <a:ahLst/>
              <a:cxnLst/>
              <a:rect r="r" b="b" t="t" l="l"/>
              <a:pathLst>
                <a:path h="5486400" w="5612685">
                  <a:moveTo>
                    <a:pt x="5612685" y="5486400"/>
                  </a:moveTo>
                  <a:lnTo>
                    <a:pt x="0" y="5486400"/>
                  </a:lnTo>
                  <a:lnTo>
                    <a:pt x="0" y="0"/>
                  </a:lnTo>
                  <a:lnTo>
                    <a:pt x="5612685" y="0"/>
                  </a:lnTo>
                  <a:lnTo>
                    <a:pt x="5612685" y="548640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6" id="26"/>
            <p:cNvSpPr/>
            <p:nvPr/>
          </p:nvSpPr>
          <p:spPr>
            <a:xfrm flipH="false" flipV="true" rot="0">
              <a:off x="4735029" y="5898900"/>
              <a:ext cx="6858448" cy="2860544"/>
            </a:xfrm>
            <a:custGeom>
              <a:avLst/>
              <a:gdLst/>
              <a:ahLst/>
              <a:cxnLst/>
              <a:rect r="r" b="b" t="t" l="l"/>
              <a:pathLst>
                <a:path h="2860544" w="6858448">
                  <a:moveTo>
                    <a:pt x="0" y="2860544"/>
                  </a:moveTo>
                  <a:lnTo>
                    <a:pt x="6858448" y="2860544"/>
                  </a:lnTo>
                  <a:lnTo>
                    <a:pt x="6858448" y="0"/>
                  </a:lnTo>
                  <a:lnTo>
                    <a:pt x="0" y="0"/>
                  </a:lnTo>
                  <a:lnTo>
                    <a:pt x="0" y="2860544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7" id="27"/>
            <p:cNvSpPr/>
            <p:nvPr/>
          </p:nvSpPr>
          <p:spPr>
            <a:xfrm flipH="false" flipV="false" rot="0">
              <a:off x="0" y="12756900"/>
              <a:ext cx="10987106" cy="10972800"/>
            </a:xfrm>
            <a:custGeom>
              <a:avLst/>
              <a:gdLst/>
              <a:ahLst/>
              <a:cxnLst/>
              <a:rect r="r" b="b" t="t" l="l"/>
              <a:pathLst>
                <a:path h="10972800" w="10987106">
                  <a:moveTo>
                    <a:pt x="0" y="0"/>
                  </a:moveTo>
                  <a:lnTo>
                    <a:pt x="10987106" y="0"/>
                  </a:lnTo>
                  <a:lnTo>
                    <a:pt x="10987106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>
                <a:alphaModFix amt="38000"/>
              </a:blip>
              <a:stretch>
                <a:fillRect l="0" t="0" r="0" b="0"/>
              </a:stretch>
            </a:blipFill>
          </p:spPr>
        </p:sp>
        <p:sp>
          <p:nvSpPr>
            <p:cNvPr name="Freeform 28" id="28"/>
            <p:cNvSpPr/>
            <p:nvPr/>
          </p:nvSpPr>
          <p:spPr>
            <a:xfrm flipH="false" flipV="false" rot="0">
              <a:off x="23386947" y="0"/>
              <a:ext cx="10987106" cy="10972800"/>
            </a:xfrm>
            <a:custGeom>
              <a:avLst/>
              <a:gdLst/>
              <a:ahLst/>
              <a:cxnLst/>
              <a:rect r="r" b="b" t="t" l="l"/>
              <a:pathLst>
                <a:path h="10972800" w="10987106">
                  <a:moveTo>
                    <a:pt x="0" y="0"/>
                  </a:moveTo>
                  <a:lnTo>
                    <a:pt x="10987106" y="0"/>
                  </a:lnTo>
                  <a:lnTo>
                    <a:pt x="10987106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>
                <a:alphaModFix amt="38000"/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3751232" y="-4424175"/>
            <a:ext cx="25780540" cy="17797275"/>
            <a:chOff x="0" y="0"/>
            <a:chExt cx="34374053" cy="23729700"/>
          </a:xfrm>
        </p:grpSpPr>
        <p:sp>
          <p:nvSpPr>
            <p:cNvPr name="Freeform 3" id="3"/>
            <p:cNvSpPr/>
            <p:nvPr/>
          </p:nvSpPr>
          <p:spPr>
            <a:xfrm flipH="true" flipV="true" rot="0">
              <a:off x="23772958" y="14128500"/>
              <a:ext cx="5612685" cy="5486400"/>
            </a:xfrm>
            <a:custGeom>
              <a:avLst/>
              <a:gdLst/>
              <a:ahLst/>
              <a:cxnLst/>
              <a:rect r="r" b="b" t="t" l="l"/>
              <a:pathLst>
                <a:path h="5486400" w="5612685">
                  <a:moveTo>
                    <a:pt x="5612685" y="5486400"/>
                  </a:moveTo>
                  <a:lnTo>
                    <a:pt x="0" y="5486400"/>
                  </a:lnTo>
                  <a:lnTo>
                    <a:pt x="0" y="0"/>
                  </a:lnTo>
                  <a:lnTo>
                    <a:pt x="5612685" y="0"/>
                  </a:lnTo>
                  <a:lnTo>
                    <a:pt x="5612685" y="548640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true" rot="0">
              <a:off x="4735029" y="5898900"/>
              <a:ext cx="6858448" cy="2860544"/>
            </a:xfrm>
            <a:custGeom>
              <a:avLst/>
              <a:gdLst/>
              <a:ahLst/>
              <a:cxnLst/>
              <a:rect r="r" b="b" t="t" l="l"/>
              <a:pathLst>
                <a:path h="2860544" w="6858448">
                  <a:moveTo>
                    <a:pt x="0" y="2860544"/>
                  </a:moveTo>
                  <a:lnTo>
                    <a:pt x="6858448" y="2860544"/>
                  </a:lnTo>
                  <a:lnTo>
                    <a:pt x="6858448" y="0"/>
                  </a:lnTo>
                  <a:lnTo>
                    <a:pt x="0" y="0"/>
                  </a:lnTo>
                  <a:lnTo>
                    <a:pt x="0" y="2860544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12756900"/>
              <a:ext cx="10987106" cy="10972800"/>
            </a:xfrm>
            <a:custGeom>
              <a:avLst/>
              <a:gdLst/>
              <a:ahLst/>
              <a:cxnLst/>
              <a:rect r="r" b="b" t="t" l="l"/>
              <a:pathLst>
                <a:path h="10972800" w="10987106">
                  <a:moveTo>
                    <a:pt x="0" y="0"/>
                  </a:moveTo>
                  <a:lnTo>
                    <a:pt x="10987106" y="0"/>
                  </a:lnTo>
                  <a:lnTo>
                    <a:pt x="10987106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8000"/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23386947" y="0"/>
              <a:ext cx="10987106" cy="10972800"/>
            </a:xfrm>
            <a:custGeom>
              <a:avLst/>
              <a:gdLst/>
              <a:ahLst/>
              <a:cxnLst/>
              <a:rect r="r" b="b" t="t" l="l"/>
              <a:pathLst>
                <a:path h="10972800" w="10987106">
                  <a:moveTo>
                    <a:pt x="0" y="0"/>
                  </a:moveTo>
                  <a:lnTo>
                    <a:pt x="10987106" y="0"/>
                  </a:lnTo>
                  <a:lnTo>
                    <a:pt x="10987106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8000"/>
              </a:blip>
              <a:stretch>
                <a:fillRect l="0" t="0" r="0" b="0"/>
              </a:stretch>
            </a:blip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2403658" y="1315791"/>
            <a:ext cx="13480672" cy="7657423"/>
          </a:xfrm>
          <a:custGeom>
            <a:avLst/>
            <a:gdLst/>
            <a:ahLst/>
            <a:cxnLst/>
            <a:rect r="r" b="b" t="t" l="l"/>
            <a:pathLst>
              <a:path h="7657423" w="13480672">
                <a:moveTo>
                  <a:pt x="0" y="0"/>
                </a:moveTo>
                <a:lnTo>
                  <a:pt x="13480672" y="0"/>
                </a:lnTo>
                <a:lnTo>
                  <a:pt x="13480672" y="7657423"/>
                </a:lnTo>
                <a:lnTo>
                  <a:pt x="0" y="765742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4216325" y="1849643"/>
            <a:ext cx="9520518" cy="6589731"/>
          </a:xfrm>
          <a:custGeom>
            <a:avLst/>
            <a:gdLst/>
            <a:ahLst/>
            <a:cxnLst/>
            <a:rect r="r" b="b" t="t" l="l"/>
            <a:pathLst>
              <a:path h="6589731" w="9520518">
                <a:moveTo>
                  <a:pt x="0" y="0"/>
                </a:moveTo>
                <a:lnTo>
                  <a:pt x="9520518" y="0"/>
                </a:lnTo>
                <a:lnTo>
                  <a:pt x="9520518" y="6589731"/>
                </a:lnTo>
                <a:lnTo>
                  <a:pt x="0" y="658973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grpSp>
        <p:nvGrpSpPr>
          <p:cNvPr name="Group 9" id="9"/>
          <p:cNvGrpSpPr>
            <a:grpSpLocks noChangeAspect="true"/>
          </p:cNvGrpSpPr>
          <p:nvPr/>
        </p:nvGrpSpPr>
        <p:grpSpPr>
          <a:xfrm rot="0">
            <a:off x="2487706" y="8499886"/>
            <a:ext cx="13312588" cy="389292"/>
            <a:chOff x="0" y="0"/>
            <a:chExt cx="10058400" cy="294132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0058400" cy="294132"/>
            </a:xfrm>
            <a:custGeom>
              <a:avLst/>
              <a:gdLst/>
              <a:ahLst/>
              <a:cxnLst/>
              <a:rect r="r" b="b" t="t" l="l"/>
              <a:pathLst>
                <a:path h="294132" w="10058400">
                  <a:moveTo>
                    <a:pt x="0" y="0"/>
                  </a:moveTo>
                  <a:lnTo>
                    <a:pt x="10058400" y="0"/>
                  </a:lnTo>
                  <a:lnTo>
                    <a:pt x="10058400" y="294132"/>
                  </a:lnTo>
                  <a:lnTo>
                    <a:pt x="0" y="294132"/>
                  </a:lnTo>
                  <a:close/>
                </a:path>
              </a:pathLst>
            </a:custGeom>
            <a:solidFill>
              <a:srgbClr val="252525"/>
            </a:solidFill>
          </p:spPr>
        </p:sp>
      </p:grp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1119583" y="664141"/>
            <a:ext cx="15775093" cy="8960723"/>
            <a:chOff x="0" y="0"/>
            <a:chExt cx="10185400" cy="578561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63500" y="63500"/>
              <a:ext cx="10058400" cy="5658612"/>
            </a:xfrm>
            <a:custGeom>
              <a:avLst/>
              <a:gdLst/>
              <a:ahLst/>
              <a:cxnLst/>
              <a:rect r="r" b="b" t="t" l="l"/>
              <a:pathLst>
                <a:path h="5658612" w="10058400">
                  <a:moveTo>
                    <a:pt x="0" y="0"/>
                  </a:moveTo>
                  <a:lnTo>
                    <a:pt x="10058400" y="0"/>
                  </a:lnTo>
                  <a:lnTo>
                    <a:pt x="10058400" y="5658612"/>
                  </a:lnTo>
                  <a:lnTo>
                    <a:pt x="0" y="565861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449072" y="549656"/>
              <a:ext cx="15240" cy="754380"/>
            </a:xfrm>
            <a:custGeom>
              <a:avLst/>
              <a:gdLst/>
              <a:ahLst/>
              <a:cxnLst/>
              <a:rect r="r" b="b" t="t" l="l"/>
              <a:pathLst>
                <a:path h="754380" w="15240">
                  <a:moveTo>
                    <a:pt x="0" y="754380"/>
                  </a:moveTo>
                  <a:lnTo>
                    <a:pt x="0" y="0"/>
                  </a:lnTo>
                  <a:lnTo>
                    <a:pt x="15240" y="0"/>
                  </a:lnTo>
                  <a:lnTo>
                    <a:pt x="15240" y="75438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3877842" y="1700595"/>
            <a:ext cx="10258575" cy="6885810"/>
          </a:xfrm>
          <a:custGeom>
            <a:avLst/>
            <a:gdLst/>
            <a:ahLst/>
            <a:cxnLst/>
            <a:rect r="r" b="b" t="t" l="l"/>
            <a:pathLst>
              <a:path h="6885810" w="10258575">
                <a:moveTo>
                  <a:pt x="0" y="0"/>
                </a:moveTo>
                <a:lnTo>
                  <a:pt x="10258576" y="0"/>
                </a:lnTo>
                <a:lnTo>
                  <a:pt x="10258576" y="6885810"/>
                </a:lnTo>
                <a:lnTo>
                  <a:pt x="0" y="68858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5323982" y="6965245"/>
            <a:ext cx="117089" cy="7143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80"/>
              </a:lnSpc>
            </a:pPr>
            <a:r>
              <a:rPr lang="en-US" sz="3586" spc="7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.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-3751232" y="-4424175"/>
            <a:ext cx="25780540" cy="17797275"/>
            <a:chOff x="0" y="0"/>
            <a:chExt cx="34374053" cy="23729700"/>
          </a:xfrm>
        </p:grpSpPr>
        <p:sp>
          <p:nvSpPr>
            <p:cNvPr name="Freeform 8" id="8"/>
            <p:cNvSpPr/>
            <p:nvPr/>
          </p:nvSpPr>
          <p:spPr>
            <a:xfrm flipH="true" flipV="true" rot="0">
              <a:off x="23772958" y="14128500"/>
              <a:ext cx="5612685" cy="5486400"/>
            </a:xfrm>
            <a:custGeom>
              <a:avLst/>
              <a:gdLst/>
              <a:ahLst/>
              <a:cxnLst/>
              <a:rect r="r" b="b" t="t" l="l"/>
              <a:pathLst>
                <a:path h="5486400" w="5612685">
                  <a:moveTo>
                    <a:pt x="5612685" y="5486400"/>
                  </a:moveTo>
                  <a:lnTo>
                    <a:pt x="0" y="5486400"/>
                  </a:lnTo>
                  <a:lnTo>
                    <a:pt x="0" y="0"/>
                  </a:lnTo>
                  <a:lnTo>
                    <a:pt x="5612685" y="0"/>
                  </a:lnTo>
                  <a:lnTo>
                    <a:pt x="5612685" y="548640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true" rot="0">
              <a:off x="4735029" y="5898900"/>
              <a:ext cx="6858448" cy="2860544"/>
            </a:xfrm>
            <a:custGeom>
              <a:avLst/>
              <a:gdLst/>
              <a:ahLst/>
              <a:cxnLst/>
              <a:rect r="r" b="b" t="t" l="l"/>
              <a:pathLst>
                <a:path h="2860544" w="6858448">
                  <a:moveTo>
                    <a:pt x="0" y="2860544"/>
                  </a:moveTo>
                  <a:lnTo>
                    <a:pt x="6858448" y="2860544"/>
                  </a:lnTo>
                  <a:lnTo>
                    <a:pt x="6858448" y="0"/>
                  </a:lnTo>
                  <a:lnTo>
                    <a:pt x="0" y="0"/>
                  </a:lnTo>
                  <a:lnTo>
                    <a:pt x="0" y="2860544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0" y="12756900"/>
              <a:ext cx="10987106" cy="10972800"/>
            </a:xfrm>
            <a:custGeom>
              <a:avLst/>
              <a:gdLst/>
              <a:ahLst/>
              <a:cxnLst/>
              <a:rect r="r" b="b" t="t" l="l"/>
              <a:pathLst>
                <a:path h="10972800" w="10987106">
                  <a:moveTo>
                    <a:pt x="0" y="0"/>
                  </a:moveTo>
                  <a:lnTo>
                    <a:pt x="10987106" y="0"/>
                  </a:lnTo>
                  <a:lnTo>
                    <a:pt x="10987106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38000"/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23386947" y="0"/>
              <a:ext cx="10987106" cy="10972800"/>
            </a:xfrm>
            <a:custGeom>
              <a:avLst/>
              <a:gdLst/>
              <a:ahLst/>
              <a:cxnLst/>
              <a:rect r="r" b="b" t="t" l="l"/>
              <a:pathLst>
                <a:path h="10972800" w="10987106">
                  <a:moveTo>
                    <a:pt x="0" y="0"/>
                  </a:moveTo>
                  <a:lnTo>
                    <a:pt x="10987106" y="0"/>
                  </a:lnTo>
                  <a:lnTo>
                    <a:pt x="10987106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38000"/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17474" y="8213455"/>
            <a:ext cx="15650680" cy="30832"/>
          </a:xfrm>
          <a:custGeom>
            <a:avLst/>
            <a:gdLst/>
            <a:ahLst/>
            <a:cxnLst/>
            <a:rect r="r" b="b" t="t" l="l"/>
            <a:pathLst>
              <a:path h="30832" w="15650680">
                <a:moveTo>
                  <a:pt x="0" y="0"/>
                </a:moveTo>
                <a:lnTo>
                  <a:pt x="15650680" y="0"/>
                </a:lnTo>
                <a:lnTo>
                  <a:pt x="15650680" y="30832"/>
                </a:lnTo>
                <a:lnTo>
                  <a:pt x="0" y="308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751240" y="4900562"/>
            <a:ext cx="6785521" cy="438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69"/>
              </a:lnSpc>
              <a:spcBef>
                <a:spcPct val="0"/>
              </a:spcBef>
            </a:pPr>
            <a:r>
              <a:rPr lang="en-US" sz="2621" spc="-20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TigateoriKontingensiUtama tentang Kepemimpinan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-3751232" y="-4424175"/>
            <a:ext cx="25780540" cy="17797275"/>
            <a:chOff x="0" y="0"/>
            <a:chExt cx="34374053" cy="23729700"/>
          </a:xfrm>
        </p:grpSpPr>
        <p:sp>
          <p:nvSpPr>
            <p:cNvPr name="Freeform 5" id="5"/>
            <p:cNvSpPr/>
            <p:nvPr/>
          </p:nvSpPr>
          <p:spPr>
            <a:xfrm flipH="true" flipV="true" rot="0">
              <a:off x="23772958" y="14128500"/>
              <a:ext cx="5612685" cy="5486400"/>
            </a:xfrm>
            <a:custGeom>
              <a:avLst/>
              <a:gdLst/>
              <a:ahLst/>
              <a:cxnLst/>
              <a:rect r="r" b="b" t="t" l="l"/>
              <a:pathLst>
                <a:path h="5486400" w="5612685">
                  <a:moveTo>
                    <a:pt x="5612685" y="5486400"/>
                  </a:moveTo>
                  <a:lnTo>
                    <a:pt x="0" y="5486400"/>
                  </a:lnTo>
                  <a:lnTo>
                    <a:pt x="0" y="0"/>
                  </a:lnTo>
                  <a:lnTo>
                    <a:pt x="5612685" y="0"/>
                  </a:lnTo>
                  <a:lnTo>
                    <a:pt x="5612685" y="548640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true" rot="0">
              <a:off x="4735029" y="5898900"/>
              <a:ext cx="6858448" cy="2860544"/>
            </a:xfrm>
            <a:custGeom>
              <a:avLst/>
              <a:gdLst/>
              <a:ahLst/>
              <a:cxnLst/>
              <a:rect r="r" b="b" t="t" l="l"/>
              <a:pathLst>
                <a:path h="2860544" w="6858448">
                  <a:moveTo>
                    <a:pt x="0" y="2860544"/>
                  </a:moveTo>
                  <a:lnTo>
                    <a:pt x="6858448" y="2860544"/>
                  </a:lnTo>
                  <a:lnTo>
                    <a:pt x="6858448" y="0"/>
                  </a:lnTo>
                  <a:lnTo>
                    <a:pt x="0" y="0"/>
                  </a:lnTo>
                  <a:lnTo>
                    <a:pt x="0" y="2860544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12756900"/>
              <a:ext cx="10987106" cy="10972800"/>
            </a:xfrm>
            <a:custGeom>
              <a:avLst/>
              <a:gdLst/>
              <a:ahLst/>
              <a:cxnLst/>
              <a:rect r="r" b="b" t="t" l="l"/>
              <a:pathLst>
                <a:path h="10972800" w="10987106">
                  <a:moveTo>
                    <a:pt x="0" y="0"/>
                  </a:moveTo>
                  <a:lnTo>
                    <a:pt x="10987106" y="0"/>
                  </a:lnTo>
                  <a:lnTo>
                    <a:pt x="10987106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38000"/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23386947" y="0"/>
              <a:ext cx="10987106" cy="10972800"/>
            </a:xfrm>
            <a:custGeom>
              <a:avLst/>
              <a:gdLst/>
              <a:ahLst/>
              <a:cxnLst/>
              <a:rect r="r" b="b" t="t" l="l"/>
              <a:pathLst>
                <a:path h="10972800" w="10987106">
                  <a:moveTo>
                    <a:pt x="0" y="0"/>
                  </a:moveTo>
                  <a:lnTo>
                    <a:pt x="10987106" y="0"/>
                  </a:lnTo>
                  <a:lnTo>
                    <a:pt x="10987106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38000"/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1340362" y="754371"/>
            <a:ext cx="15607276" cy="8780275"/>
            <a:chOff x="0" y="0"/>
            <a:chExt cx="10058400" cy="565861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058400" cy="5658612"/>
            </a:xfrm>
            <a:custGeom>
              <a:avLst/>
              <a:gdLst/>
              <a:ahLst/>
              <a:cxnLst/>
              <a:rect r="r" b="b" t="t" l="l"/>
              <a:pathLst>
                <a:path h="5658612" w="10058400">
                  <a:moveTo>
                    <a:pt x="0" y="0"/>
                  </a:moveTo>
                  <a:lnTo>
                    <a:pt x="10058400" y="0"/>
                  </a:lnTo>
                  <a:lnTo>
                    <a:pt x="10058400" y="5658612"/>
                  </a:lnTo>
                  <a:lnTo>
                    <a:pt x="0" y="565861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1340362" y="754371"/>
            <a:ext cx="7403997" cy="8780275"/>
          </a:xfrm>
          <a:custGeom>
            <a:avLst/>
            <a:gdLst/>
            <a:ahLst/>
            <a:cxnLst/>
            <a:rect r="r" b="b" t="t" l="l"/>
            <a:pathLst>
              <a:path h="8780275" w="7403997">
                <a:moveTo>
                  <a:pt x="0" y="0"/>
                </a:moveTo>
                <a:lnTo>
                  <a:pt x="7403997" y="0"/>
                </a:lnTo>
                <a:lnTo>
                  <a:pt x="7403997" y="8780275"/>
                </a:lnTo>
                <a:lnTo>
                  <a:pt x="0" y="87802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2115996" y="1459063"/>
            <a:ext cx="13800616" cy="3577850"/>
          </a:xfrm>
          <a:custGeom>
            <a:avLst/>
            <a:gdLst/>
            <a:ahLst/>
            <a:cxnLst/>
            <a:rect r="r" b="b" t="t" l="l"/>
            <a:pathLst>
              <a:path h="3577850" w="13800616">
                <a:moveTo>
                  <a:pt x="0" y="0"/>
                </a:moveTo>
                <a:lnTo>
                  <a:pt x="13800616" y="0"/>
                </a:lnTo>
                <a:lnTo>
                  <a:pt x="13800616" y="3577850"/>
                </a:lnTo>
                <a:lnTo>
                  <a:pt x="0" y="35778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818478" y="5315157"/>
            <a:ext cx="250662" cy="269580"/>
          </a:xfrm>
          <a:custGeom>
            <a:avLst/>
            <a:gdLst/>
            <a:ahLst/>
            <a:cxnLst/>
            <a:rect r="r" b="b" t="t" l="l"/>
            <a:pathLst>
              <a:path h="269580" w="250662">
                <a:moveTo>
                  <a:pt x="0" y="0"/>
                </a:moveTo>
                <a:lnTo>
                  <a:pt x="250663" y="0"/>
                </a:lnTo>
                <a:lnTo>
                  <a:pt x="250663" y="269580"/>
                </a:lnTo>
                <a:lnTo>
                  <a:pt x="0" y="2695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1397839" y="5293874"/>
            <a:ext cx="2400210" cy="290863"/>
          </a:xfrm>
          <a:custGeom>
            <a:avLst/>
            <a:gdLst/>
            <a:ahLst/>
            <a:cxnLst/>
            <a:rect r="r" b="b" t="t" l="l"/>
            <a:pathLst>
              <a:path h="290863" w="2400210">
                <a:moveTo>
                  <a:pt x="0" y="0"/>
                </a:moveTo>
                <a:lnTo>
                  <a:pt x="2400210" y="0"/>
                </a:lnTo>
                <a:lnTo>
                  <a:pt x="2400210" y="290863"/>
                </a:lnTo>
                <a:lnTo>
                  <a:pt x="0" y="29086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3902098" y="5300968"/>
            <a:ext cx="1411749" cy="347617"/>
          </a:xfrm>
          <a:custGeom>
            <a:avLst/>
            <a:gdLst/>
            <a:ahLst/>
            <a:cxnLst/>
            <a:rect r="r" b="b" t="t" l="l"/>
            <a:pathLst>
              <a:path h="347617" w="1411749">
                <a:moveTo>
                  <a:pt x="0" y="0"/>
                </a:moveTo>
                <a:lnTo>
                  <a:pt x="1411749" y="0"/>
                </a:lnTo>
                <a:lnTo>
                  <a:pt x="1411749" y="347617"/>
                </a:lnTo>
                <a:lnTo>
                  <a:pt x="0" y="34761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5410801" y="5379004"/>
            <a:ext cx="683410" cy="269580"/>
          </a:xfrm>
          <a:custGeom>
            <a:avLst/>
            <a:gdLst/>
            <a:ahLst/>
            <a:cxnLst/>
            <a:rect r="r" b="b" t="t" l="l"/>
            <a:pathLst>
              <a:path h="269580" w="683410">
                <a:moveTo>
                  <a:pt x="0" y="0"/>
                </a:moveTo>
                <a:lnTo>
                  <a:pt x="683410" y="0"/>
                </a:lnTo>
                <a:lnTo>
                  <a:pt x="683410" y="269581"/>
                </a:lnTo>
                <a:lnTo>
                  <a:pt x="0" y="26958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1397839" y="5719527"/>
            <a:ext cx="3845065" cy="349981"/>
          </a:xfrm>
          <a:custGeom>
            <a:avLst/>
            <a:gdLst/>
            <a:ahLst/>
            <a:cxnLst/>
            <a:rect r="r" b="b" t="t" l="l"/>
            <a:pathLst>
              <a:path h="349981" w="3845065">
                <a:moveTo>
                  <a:pt x="0" y="0"/>
                </a:moveTo>
                <a:lnTo>
                  <a:pt x="3845066" y="0"/>
                </a:lnTo>
                <a:lnTo>
                  <a:pt x="3845066" y="349981"/>
                </a:lnTo>
                <a:lnTo>
                  <a:pt x="0" y="34998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1386016" y="6152274"/>
            <a:ext cx="1083050" cy="328699"/>
          </a:xfrm>
          <a:custGeom>
            <a:avLst/>
            <a:gdLst/>
            <a:ahLst/>
            <a:cxnLst/>
            <a:rect r="r" b="b" t="t" l="l"/>
            <a:pathLst>
              <a:path h="328699" w="1083050">
                <a:moveTo>
                  <a:pt x="0" y="0"/>
                </a:moveTo>
                <a:lnTo>
                  <a:pt x="1083050" y="0"/>
                </a:lnTo>
                <a:lnTo>
                  <a:pt x="1083050" y="328699"/>
                </a:lnTo>
                <a:lnTo>
                  <a:pt x="0" y="32869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0804290" y="6674881"/>
            <a:ext cx="264851" cy="264851"/>
          </a:xfrm>
          <a:custGeom>
            <a:avLst/>
            <a:gdLst/>
            <a:ahLst/>
            <a:cxnLst/>
            <a:rect r="r" b="b" t="t" l="l"/>
            <a:pathLst>
              <a:path h="264851" w="264851">
                <a:moveTo>
                  <a:pt x="0" y="0"/>
                </a:moveTo>
                <a:lnTo>
                  <a:pt x="264851" y="0"/>
                </a:lnTo>
                <a:lnTo>
                  <a:pt x="264851" y="264851"/>
                </a:lnTo>
                <a:lnTo>
                  <a:pt x="0" y="26485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1397839" y="6663058"/>
            <a:ext cx="3161656" cy="347617"/>
          </a:xfrm>
          <a:custGeom>
            <a:avLst/>
            <a:gdLst/>
            <a:ahLst/>
            <a:cxnLst/>
            <a:rect r="r" b="b" t="t" l="l"/>
            <a:pathLst>
              <a:path h="347617" w="3161656">
                <a:moveTo>
                  <a:pt x="0" y="0"/>
                </a:moveTo>
                <a:lnTo>
                  <a:pt x="3161656" y="0"/>
                </a:lnTo>
                <a:lnTo>
                  <a:pt x="3161656" y="347616"/>
                </a:lnTo>
                <a:lnTo>
                  <a:pt x="0" y="34761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1378921" y="7081616"/>
            <a:ext cx="1605658" cy="283769"/>
          </a:xfrm>
          <a:custGeom>
            <a:avLst/>
            <a:gdLst/>
            <a:ahLst/>
            <a:cxnLst/>
            <a:rect r="r" b="b" t="t" l="l"/>
            <a:pathLst>
              <a:path h="283769" w="1605658">
                <a:moveTo>
                  <a:pt x="0" y="0"/>
                </a:moveTo>
                <a:lnTo>
                  <a:pt x="1605658" y="0"/>
                </a:lnTo>
                <a:lnTo>
                  <a:pt x="1605658" y="283769"/>
                </a:lnTo>
                <a:lnTo>
                  <a:pt x="0" y="28376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3074439" y="7081616"/>
            <a:ext cx="2471152" cy="347617"/>
          </a:xfrm>
          <a:custGeom>
            <a:avLst/>
            <a:gdLst/>
            <a:ahLst/>
            <a:cxnLst/>
            <a:rect r="r" b="b" t="t" l="l"/>
            <a:pathLst>
              <a:path h="347617" w="2471152">
                <a:moveTo>
                  <a:pt x="0" y="0"/>
                </a:moveTo>
                <a:lnTo>
                  <a:pt x="2471152" y="0"/>
                </a:lnTo>
                <a:lnTo>
                  <a:pt x="2471152" y="347617"/>
                </a:lnTo>
                <a:lnTo>
                  <a:pt x="0" y="347617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1371827" y="7540376"/>
            <a:ext cx="1761730" cy="314510"/>
          </a:xfrm>
          <a:custGeom>
            <a:avLst/>
            <a:gdLst/>
            <a:ahLst/>
            <a:cxnLst/>
            <a:rect r="r" b="b" t="t" l="l"/>
            <a:pathLst>
              <a:path h="314510" w="1761730">
                <a:moveTo>
                  <a:pt x="0" y="0"/>
                </a:moveTo>
                <a:lnTo>
                  <a:pt x="1761731" y="0"/>
                </a:lnTo>
                <a:lnTo>
                  <a:pt x="1761731" y="314510"/>
                </a:lnTo>
                <a:lnTo>
                  <a:pt x="0" y="31451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6247919" y="5352992"/>
            <a:ext cx="44930" cy="4180858"/>
          </a:xfrm>
          <a:custGeom>
            <a:avLst/>
            <a:gdLst/>
            <a:ahLst/>
            <a:cxnLst/>
            <a:rect r="r" b="b" t="t" l="l"/>
            <a:pathLst>
              <a:path h="4180858" w="44930">
                <a:moveTo>
                  <a:pt x="0" y="0"/>
                </a:moveTo>
                <a:lnTo>
                  <a:pt x="44930" y="0"/>
                </a:lnTo>
                <a:lnTo>
                  <a:pt x="44930" y="4180859"/>
                </a:lnTo>
                <a:lnTo>
                  <a:pt x="0" y="4180859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-113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2981358" y="3723318"/>
            <a:ext cx="3788829" cy="28052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131"/>
              </a:lnSpc>
            </a:pPr>
            <a:r>
              <a:rPr lang="en-US" sz="10241" spc="2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Model Fiedler</a:t>
            </a:r>
          </a:p>
        </p:txBody>
      </p:sp>
      <p:grpSp>
        <p:nvGrpSpPr>
          <p:cNvPr name="Group 19" id="19"/>
          <p:cNvGrpSpPr/>
          <p:nvPr/>
        </p:nvGrpSpPr>
        <p:grpSpPr>
          <a:xfrm rot="0">
            <a:off x="-3736745" y="-4424175"/>
            <a:ext cx="25780540" cy="17797275"/>
            <a:chOff x="0" y="0"/>
            <a:chExt cx="34374053" cy="23729700"/>
          </a:xfrm>
        </p:grpSpPr>
        <p:sp>
          <p:nvSpPr>
            <p:cNvPr name="Freeform 20" id="20"/>
            <p:cNvSpPr/>
            <p:nvPr/>
          </p:nvSpPr>
          <p:spPr>
            <a:xfrm flipH="true" flipV="true" rot="0">
              <a:off x="23772958" y="14128500"/>
              <a:ext cx="5612685" cy="5486400"/>
            </a:xfrm>
            <a:custGeom>
              <a:avLst/>
              <a:gdLst/>
              <a:ahLst/>
              <a:cxnLst/>
              <a:rect r="r" b="b" t="t" l="l"/>
              <a:pathLst>
                <a:path h="5486400" w="5612685">
                  <a:moveTo>
                    <a:pt x="5612685" y="5486400"/>
                  </a:moveTo>
                  <a:lnTo>
                    <a:pt x="0" y="5486400"/>
                  </a:lnTo>
                  <a:lnTo>
                    <a:pt x="0" y="0"/>
                  </a:lnTo>
                  <a:lnTo>
                    <a:pt x="5612685" y="0"/>
                  </a:lnTo>
                  <a:lnTo>
                    <a:pt x="5612685" y="548640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1" id="21"/>
            <p:cNvSpPr/>
            <p:nvPr/>
          </p:nvSpPr>
          <p:spPr>
            <a:xfrm flipH="false" flipV="true" rot="0">
              <a:off x="4735029" y="5898900"/>
              <a:ext cx="6858448" cy="2860544"/>
            </a:xfrm>
            <a:custGeom>
              <a:avLst/>
              <a:gdLst/>
              <a:ahLst/>
              <a:cxnLst/>
              <a:rect r="r" b="b" t="t" l="l"/>
              <a:pathLst>
                <a:path h="2860544" w="6858448">
                  <a:moveTo>
                    <a:pt x="0" y="2860544"/>
                  </a:moveTo>
                  <a:lnTo>
                    <a:pt x="6858448" y="2860544"/>
                  </a:lnTo>
                  <a:lnTo>
                    <a:pt x="6858448" y="0"/>
                  </a:lnTo>
                  <a:lnTo>
                    <a:pt x="0" y="0"/>
                  </a:lnTo>
                  <a:lnTo>
                    <a:pt x="0" y="2860544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2" id="22"/>
            <p:cNvSpPr/>
            <p:nvPr/>
          </p:nvSpPr>
          <p:spPr>
            <a:xfrm flipH="false" flipV="false" rot="0">
              <a:off x="0" y="12756900"/>
              <a:ext cx="10987106" cy="10972800"/>
            </a:xfrm>
            <a:custGeom>
              <a:avLst/>
              <a:gdLst/>
              <a:ahLst/>
              <a:cxnLst/>
              <a:rect r="r" b="b" t="t" l="l"/>
              <a:pathLst>
                <a:path h="10972800" w="10987106">
                  <a:moveTo>
                    <a:pt x="0" y="0"/>
                  </a:moveTo>
                  <a:lnTo>
                    <a:pt x="10987106" y="0"/>
                  </a:lnTo>
                  <a:lnTo>
                    <a:pt x="10987106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alphaModFix amt="38000"/>
              </a:blip>
              <a:stretch>
                <a:fillRect l="0" t="0" r="0" b="0"/>
              </a:stretch>
            </a:blip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23386947" y="0"/>
              <a:ext cx="10987106" cy="10972800"/>
            </a:xfrm>
            <a:custGeom>
              <a:avLst/>
              <a:gdLst/>
              <a:ahLst/>
              <a:cxnLst/>
              <a:rect r="r" b="b" t="t" l="l"/>
              <a:pathLst>
                <a:path h="10972800" w="10987106">
                  <a:moveTo>
                    <a:pt x="0" y="0"/>
                  </a:moveTo>
                  <a:lnTo>
                    <a:pt x="10987106" y="0"/>
                  </a:lnTo>
                  <a:lnTo>
                    <a:pt x="10987106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alphaModFix amt="38000"/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1331675" y="749484"/>
            <a:ext cx="15624650" cy="8790049"/>
            <a:chOff x="0" y="0"/>
            <a:chExt cx="10058400" cy="565861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058400" cy="5658612"/>
            </a:xfrm>
            <a:custGeom>
              <a:avLst/>
              <a:gdLst/>
              <a:ahLst/>
              <a:cxnLst/>
              <a:rect r="r" b="b" t="t" l="l"/>
              <a:pathLst>
                <a:path h="5658612" w="10058400">
                  <a:moveTo>
                    <a:pt x="0" y="0"/>
                  </a:moveTo>
                  <a:lnTo>
                    <a:pt x="10058400" y="0"/>
                  </a:lnTo>
                  <a:lnTo>
                    <a:pt x="10058400" y="5658612"/>
                  </a:lnTo>
                  <a:lnTo>
                    <a:pt x="0" y="565861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1331675" y="749484"/>
            <a:ext cx="7412239" cy="8790049"/>
          </a:xfrm>
          <a:custGeom>
            <a:avLst/>
            <a:gdLst/>
            <a:ahLst/>
            <a:cxnLst/>
            <a:rect r="r" b="b" t="t" l="l"/>
            <a:pathLst>
              <a:path h="8790049" w="7412239">
                <a:moveTo>
                  <a:pt x="0" y="0"/>
                </a:moveTo>
                <a:lnTo>
                  <a:pt x="7412239" y="0"/>
                </a:lnTo>
                <a:lnTo>
                  <a:pt x="7412239" y="8790049"/>
                </a:lnTo>
                <a:lnTo>
                  <a:pt x="0" y="87900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2108173" y="1454960"/>
            <a:ext cx="13396954" cy="6597864"/>
          </a:xfrm>
          <a:custGeom>
            <a:avLst/>
            <a:gdLst/>
            <a:ahLst/>
            <a:cxnLst/>
            <a:rect r="r" b="b" t="t" l="l"/>
            <a:pathLst>
              <a:path h="6597864" w="13396954">
                <a:moveTo>
                  <a:pt x="0" y="0"/>
                </a:moveTo>
                <a:lnTo>
                  <a:pt x="13396954" y="0"/>
                </a:lnTo>
                <a:lnTo>
                  <a:pt x="13396954" y="6597864"/>
                </a:lnTo>
                <a:lnTo>
                  <a:pt x="0" y="65978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7261653" y="5037268"/>
            <a:ext cx="44980" cy="4185512"/>
          </a:xfrm>
          <a:custGeom>
            <a:avLst/>
            <a:gdLst/>
            <a:ahLst/>
            <a:cxnLst/>
            <a:rect r="r" b="b" t="t" l="l"/>
            <a:pathLst>
              <a:path h="4185512" w="44980">
                <a:moveTo>
                  <a:pt x="0" y="0"/>
                </a:moveTo>
                <a:lnTo>
                  <a:pt x="44980" y="0"/>
                </a:lnTo>
                <a:lnTo>
                  <a:pt x="44980" y="4185513"/>
                </a:lnTo>
                <a:lnTo>
                  <a:pt x="0" y="41855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-113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974423" y="3491973"/>
            <a:ext cx="4881046" cy="32450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584"/>
              </a:lnSpc>
            </a:pPr>
            <a:r>
              <a:rPr lang="en-US" sz="7940" spc="15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Model Fiedler: Pengukuran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-3751232" y="-4424175"/>
            <a:ext cx="25780540" cy="17797275"/>
            <a:chOff x="0" y="0"/>
            <a:chExt cx="34374053" cy="23729700"/>
          </a:xfrm>
        </p:grpSpPr>
        <p:sp>
          <p:nvSpPr>
            <p:cNvPr name="Freeform 9" id="9"/>
            <p:cNvSpPr/>
            <p:nvPr/>
          </p:nvSpPr>
          <p:spPr>
            <a:xfrm flipH="true" flipV="true" rot="0">
              <a:off x="23772958" y="14128500"/>
              <a:ext cx="5612685" cy="5486400"/>
            </a:xfrm>
            <a:custGeom>
              <a:avLst/>
              <a:gdLst/>
              <a:ahLst/>
              <a:cxnLst/>
              <a:rect r="r" b="b" t="t" l="l"/>
              <a:pathLst>
                <a:path h="5486400" w="5612685">
                  <a:moveTo>
                    <a:pt x="5612685" y="5486400"/>
                  </a:moveTo>
                  <a:lnTo>
                    <a:pt x="0" y="5486400"/>
                  </a:lnTo>
                  <a:lnTo>
                    <a:pt x="0" y="0"/>
                  </a:lnTo>
                  <a:lnTo>
                    <a:pt x="5612685" y="0"/>
                  </a:lnTo>
                  <a:lnTo>
                    <a:pt x="5612685" y="548640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true" rot="0">
              <a:off x="4735029" y="5898900"/>
              <a:ext cx="6858448" cy="2860544"/>
            </a:xfrm>
            <a:custGeom>
              <a:avLst/>
              <a:gdLst/>
              <a:ahLst/>
              <a:cxnLst/>
              <a:rect r="r" b="b" t="t" l="l"/>
              <a:pathLst>
                <a:path h="2860544" w="6858448">
                  <a:moveTo>
                    <a:pt x="0" y="2860544"/>
                  </a:moveTo>
                  <a:lnTo>
                    <a:pt x="6858448" y="2860544"/>
                  </a:lnTo>
                  <a:lnTo>
                    <a:pt x="6858448" y="0"/>
                  </a:lnTo>
                  <a:lnTo>
                    <a:pt x="0" y="0"/>
                  </a:lnTo>
                  <a:lnTo>
                    <a:pt x="0" y="2860544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0" y="12756900"/>
              <a:ext cx="10987106" cy="10972800"/>
            </a:xfrm>
            <a:custGeom>
              <a:avLst/>
              <a:gdLst/>
              <a:ahLst/>
              <a:cxnLst/>
              <a:rect r="r" b="b" t="t" l="l"/>
              <a:pathLst>
                <a:path h="10972800" w="10987106">
                  <a:moveTo>
                    <a:pt x="0" y="0"/>
                  </a:moveTo>
                  <a:lnTo>
                    <a:pt x="10987106" y="0"/>
                  </a:lnTo>
                  <a:lnTo>
                    <a:pt x="10987106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alphaModFix amt="38000"/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23386947" y="0"/>
              <a:ext cx="10987106" cy="10972800"/>
            </a:xfrm>
            <a:custGeom>
              <a:avLst/>
              <a:gdLst/>
              <a:ahLst/>
              <a:cxnLst/>
              <a:rect r="r" b="b" t="t" l="l"/>
              <a:pathLst>
                <a:path h="10972800" w="10987106">
                  <a:moveTo>
                    <a:pt x="0" y="0"/>
                  </a:moveTo>
                  <a:lnTo>
                    <a:pt x="10987106" y="0"/>
                  </a:lnTo>
                  <a:lnTo>
                    <a:pt x="10987106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alphaModFix amt="38000"/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1336117" y="751983"/>
            <a:ext cx="15615767" cy="8785052"/>
            <a:chOff x="0" y="0"/>
            <a:chExt cx="10058400" cy="565861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058400" cy="5658612"/>
            </a:xfrm>
            <a:custGeom>
              <a:avLst/>
              <a:gdLst/>
              <a:ahLst/>
              <a:cxnLst/>
              <a:rect r="r" b="b" t="t" l="l"/>
              <a:pathLst>
                <a:path h="5658612" w="10058400">
                  <a:moveTo>
                    <a:pt x="0" y="0"/>
                  </a:moveTo>
                  <a:lnTo>
                    <a:pt x="10058400" y="0"/>
                  </a:lnTo>
                  <a:lnTo>
                    <a:pt x="10058400" y="5658612"/>
                  </a:lnTo>
                  <a:lnTo>
                    <a:pt x="0" y="565861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1336117" y="8206145"/>
            <a:ext cx="15613401" cy="30758"/>
          </a:xfrm>
          <a:custGeom>
            <a:avLst/>
            <a:gdLst/>
            <a:ahLst/>
            <a:cxnLst/>
            <a:rect r="r" b="b" t="t" l="l"/>
            <a:pathLst>
              <a:path h="30758" w="15613401">
                <a:moveTo>
                  <a:pt x="0" y="0"/>
                </a:moveTo>
                <a:lnTo>
                  <a:pt x="15613400" y="0"/>
                </a:lnTo>
                <a:lnTo>
                  <a:pt x="15613400" y="30759"/>
                </a:lnTo>
                <a:lnTo>
                  <a:pt x="0" y="307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2552019" y="3174658"/>
            <a:ext cx="13183962" cy="27564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703"/>
              </a:lnSpc>
            </a:pPr>
            <a:r>
              <a:rPr lang="en-US" sz="10193" spc="20">
                <a:solidFill>
                  <a:srgbClr val="000000"/>
                </a:solidFill>
                <a:latin typeface="IBM Plex Sans Condensed Bold Italics"/>
                <a:ea typeface="IBM Plex Sans Condensed Bold Italics"/>
                <a:cs typeface="IBM Plex Sans Condensed Bold Italics"/>
                <a:sym typeface="IBM Plex Sans Condensed Bold Italics"/>
              </a:rPr>
              <a:t>Pandangan</a:t>
            </a:r>
            <a:r>
              <a:rPr lang="en-US" sz="10193" spc="20">
                <a:solidFill>
                  <a:srgbClr val="000000"/>
                </a:solidFill>
                <a:latin typeface="IBM Plex Sans Condensed Bold Italics"/>
                <a:ea typeface="IBM Plex Sans Condensed Bold Italics"/>
                <a:cs typeface="IBM Plex Sans Condensed Bold Italics"/>
                <a:sym typeface="IBM Plex Sans Condensed Bold Italics"/>
              </a:rPr>
              <a:t> </a:t>
            </a:r>
            <a:r>
              <a:rPr lang="en-US" sz="10193" spc="20">
                <a:solidFill>
                  <a:srgbClr val="000000"/>
                </a:solidFill>
                <a:latin typeface="IBM Plex Sans Condensed Bold Italics"/>
                <a:ea typeface="IBM Plex Sans Condensed Bold Italics"/>
                <a:cs typeface="IBM Plex Sans Condensed Bold Italics"/>
                <a:sym typeface="IBM Plex Sans Condensed Bold Italics"/>
              </a:rPr>
              <a:t>Modern</a:t>
            </a:r>
            <a:r>
              <a:rPr lang="en-US" sz="10193" spc="20">
                <a:solidFill>
                  <a:srgbClr val="000000"/>
                </a:solidFill>
                <a:latin typeface="IBM Plex Sans Condensed Bold Italics"/>
                <a:ea typeface="IBM Plex Sans Condensed Bold Italics"/>
                <a:cs typeface="IBM Plex Sans Condensed Bold Italics"/>
                <a:sym typeface="IBM Plex Sans Condensed Bold Italics"/>
              </a:rPr>
              <a:t> </a:t>
            </a:r>
            <a:r>
              <a:rPr lang="en-US" sz="10193" spc="20">
                <a:solidFill>
                  <a:srgbClr val="000000"/>
                </a:solidFill>
                <a:latin typeface="IBM Plex Sans Condensed Bold Italics"/>
                <a:ea typeface="IBM Plex Sans Condensed Bold Italics"/>
                <a:cs typeface="IBM Plex Sans Condensed Bold Italics"/>
                <a:sym typeface="IBM Plex Sans Condensed Bold Italics"/>
              </a:rPr>
              <a:t>tentang</a:t>
            </a:r>
            <a:r>
              <a:rPr lang="en-US" sz="10193" spc="20">
                <a:solidFill>
                  <a:srgbClr val="000000"/>
                </a:solidFill>
                <a:latin typeface="IBM Plex Sans Condensed Bold Italics"/>
                <a:ea typeface="IBM Plex Sans Condensed Bold Italics"/>
                <a:cs typeface="IBM Plex Sans Condensed Bold Italics"/>
                <a:sym typeface="IBM Plex Sans Condensed Bold Italics"/>
              </a:rPr>
              <a:t> </a:t>
            </a:r>
            <a:r>
              <a:rPr lang="en-US" sz="10193" spc="20">
                <a:solidFill>
                  <a:srgbClr val="000000"/>
                </a:solidFill>
                <a:latin typeface="IBM Plex Sans Condensed Bold Italics"/>
                <a:ea typeface="IBM Plex Sans Condensed Bold Italics"/>
                <a:cs typeface="IBM Plex Sans Condensed Bold Italics"/>
                <a:sym typeface="IBM Plex Sans Condensed Bold Italics"/>
              </a:rPr>
              <a:t>Kepemimpinan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-3751232" y="-4424175"/>
            <a:ext cx="25780540" cy="17797275"/>
            <a:chOff x="0" y="0"/>
            <a:chExt cx="34374053" cy="23729700"/>
          </a:xfrm>
        </p:grpSpPr>
        <p:sp>
          <p:nvSpPr>
            <p:cNvPr name="Freeform 7" id="7"/>
            <p:cNvSpPr/>
            <p:nvPr/>
          </p:nvSpPr>
          <p:spPr>
            <a:xfrm flipH="true" flipV="true" rot="0">
              <a:off x="23772958" y="14128500"/>
              <a:ext cx="5612685" cy="5486400"/>
            </a:xfrm>
            <a:custGeom>
              <a:avLst/>
              <a:gdLst/>
              <a:ahLst/>
              <a:cxnLst/>
              <a:rect r="r" b="b" t="t" l="l"/>
              <a:pathLst>
                <a:path h="5486400" w="5612685">
                  <a:moveTo>
                    <a:pt x="5612685" y="5486400"/>
                  </a:moveTo>
                  <a:lnTo>
                    <a:pt x="0" y="5486400"/>
                  </a:lnTo>
                  <a:lnTo>
                    <a:pt x="0" y="0"/>
                  </a:lnTo>
                  <a:lnTo>
                    <a:pt x="5612685" y="0"/>
                  </a:lnTo>
                  <a:lnTo>
                    <a:pt x="5612685" y="548640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true" rot="0">
              <a:off x="4735029" y="5898900"/>
              <a:ext cx="6858448" cy="2860544"/>
            </a:xfrm>
            <a:custGeom>
              <a:avLst/>
              <a:gdLst/>
              <a:ahLst/>
              <a:cxnLst/>
              <a:rect r="r" b="b" t="t" l="l"/>
              <a:pathLst>
                <a:path h="2860544" w="6858448">
                  <a:moveTo>
                    <a:pt x="0" y="2860544"/>
                  </a:moveTo>
                  <a:lnTo>
                    <a:pt x="6858448" y="2860544"/>
                  </a:lnTo>
                  <a:lnTo>
                    <a:pt x="6858448" y="0"/>
                  </a:lnTo>
                  <a:lnTo>
                    <a:pt x="0" y="0"/>
                  </a:lnTo>
                  <a:lnTo>
                    <a:pt x="0" y="2860544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0" y="12756900"/>
              <a:ext cx="10987106" cy="10972800"/>
            </a:xfrm>
            <a:custGeom>
              <a:avLst/>
              <a:gdLst/>
              <a:ahLst/>
              <a:cxnLst/>
              <a:rect r="r" b="b" t="t" l="l"/>
              <a:pathLst>
                <a:path h="10972800" w="10987106">
                  <a:moveTo>
                    <a:pt x="0" y="0"/>
                  </a:moveTo>
                  <a:lnTo>
                    <a:pt x="10987106" y="0"/>
                  </a:lnTo>
                  <a:lnTo>
                    <a:pt x="10987106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38000"/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23386947" y="0"/>
              <a:ext cx="10987106" cy="10972800"/>
            </a:xfrm>
            <a:custGeom>
              <a:avLst/>
              <a:gdLst/>
              <a:ahLst/>
              <a:cxnLst/>
              <a:rect r="r" b="b" t="t" l="l"/>
              <a:pathLst>
                <a:path h="10972800" w="10987106">
                  <a:moveTo>
                    <a:pt x="0" y="0"/>
                  </a:moveTo>
                  <a:lnTo>
                    <a:pt x="10987106" y="0"/>
                  </a:lnTo>
                  <a:lnTo>
                    <a:pt x="10987106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38000"/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243538" y="1028700"/>
            <a:ext cx="13800923" cy="8229343"/>
            <a:chOff x="0" y="0"/>
            <a:chExt cx="18401231" cy="1097245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7416928" y="0"/>
              <a:ext cx="10984303" cy="5451121"/>
            </a:xfrm>
            <a:custGeom>
              <a:avLst/>
              <a:gdLst/>
              <a:ahLst/>
              <a:cxnLst/>
              <a:rect r="r" b="b" t="t" l="l"/>
              <a:pathLst>
                <a:path h="5451121" w="10984303">
                  <a:moveTo>
                    <a:pt x="0" y="0"/>
                  </a:moveTo>
                  <a:lnTo>
                    <a:pt x="10984303" y="0"/>
                  </a:lnTo>
                  <a:lnTo>
                    <a:pt x="10984303" y="5451121"/>
                  </a:lnTo>
                  <a:lnTo>
                    <a:pt x="0" y="54511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08593" t="-184" r="0" b="-184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9191843" y="5721124"/>
              <a:ext cx="5371226" cy="513829"/>
            </a:xfrm>
            <a:custGeom>
              <a:avLst/>
              <a:gdLst/>
              <a:ahLst/>
              <a:cxnLst/>
              <a:rect r="r" b="b" t="t" l="l"/>
              <a:pathLst>
                <a:path h="513829" w="5371226">
                  <a:moveTo>
                    <a:pt x="0" y="0"/>
                  </a:moveTo>
                  <a:lnTo>
                    <a:pt x="5371226" y="0"/>
                  </a:lnTo>
                  <a:lnTo>
                    <a:pt x="5371226" y="513829"/>
                  </a:lnTo>
                  <a:lnTo>
                    <a:pt x="0" y="5138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14720643" y="5844443"/>
              <a:ext cx="232936" cy="287744"/>
            </a:xfrm>
            <a:custGeom>
              <a:avLst/>
              <a:gdLst/>
              <a:ahLst/>
              <a:cxnLst/>
              <a:rect r="r" b="b" t="t" l="l"/>
              <a:pathLst>
                <a:path h="287744" w="232936">
                  <a:moveTo>
                    <a:pt x="0" y="0"/>
                  </a:moveTo>
                  <a:lnTo>
                    <a:pt x="232936" y="0"/>
                  </a:lnTo>
                  <a:lnTo>
                    <a:pt x="232936" y="287744"/>
                  </a:lnTo>
                  <a:lnTo>
                    <a:pt x="0" y="2877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5011813" y="5721124"/>
              <a:ext cx="455595" cy="411063"/>
            </a:xfrm>
            <a:custGeom>
              <a:avLst/>
              <a:gdLst/>
              <a:ahLst/>
              <a:cxnLst/>
              <a:rect r="r" b="b" t="t" l="l"/>
              <a:pathLst>
                <a:path h="411063" w="455595">
                  <a:moveTo>
                    <a:pt x="0" y="0"/>
                  </a:moveTo>
                  <a:lnTo>
                    <a:pt x="455595" y="0"/>
                  </a:lnTo>
                  <a:lnTo>
                    <a:pt x="455595" y="411063"/>
                  </a:lnTo>
                  <a:lnTo>
                    <a:pt x="0" y="4110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5525642" y="5844443"/>
              <a:ext cx="232936" cy="287744"/>
            </a:xfrm>
            <a:custGeom>
              <a:avLst/>
              <a:gdLst/>
              <a:ahLst/>
              <a:cxnLst/>
              <a:rect r="r" b="b" t="t" l="l"/>
              <a:pathLst>
                <a:path h="287744" w="232936">
                  <a:moveTo>
                    <a:pt x="0" y="0"/>
                  </a:moveTo>
                  <a:lnTo>
                    <a:pt x="232936" y="0"/>
                  </a:lnTo>
                  <a:lnTo>
                    <a:pt x="232936" y="287744"/>
                  </a:lnTo>
                  <a:lnTo>
                    <a:pt x="0" y="2877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9198694" y="6337719"/>
              <a:ext cx="2048465" cy="411063"/>
            </a:xfrm>
            <a:custGeom>
              <a:avLst/>
              <a:gdLst/>
              <a:ahLst/>
              <a:cxnLst/>
              <a:rect r="r" b="b" t="t" l="l"/>
              <a:pathLst>
                <a:path h="411063" w="2048465">
                  <a:moveTo>
                    <a:pt x="0" y="0"/>
                  </a:moveTo>
                  <a:lnTo>
                    <a:pt x="2048465" y="0"/>
                  </a:lnTo>
                  <a:lnTo>
                    <a:pt x="2048465" y="411063"/>
                  </a:lnTo>
                  <a:lnTo>
                    <a:pt x="0" y="4110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9609757" y="7348250"/>
              <a:ext cx="161000" cy="157574"/>
            </a:xfrm>
            <a:custGeom>
              <a:avLst/>
              <a:gdLst/>
              <a:ahLst/>
              <a:cxnLst/>
              <a:rect r="r" b="b" t="t" l="l"/>
              <a:pathLst>
                <a:path h="157574" w="161000">
                  <a:moveTo>
                    <a:pt x="0" y="0"/>
                  </a:moveTo>
                  <a:lnTo>
                    <a:pt x="161000" y="0"/>
                  </a:lnTo>
                  <a:lnTo>
                    <a:pt x="161000" y="157574"/>
                  </a:lnTo>
                  <a:lnTo>
                    <a:pt x="0" y="1575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10051650" y="7228356"/>
              <a:ext cx="6248161" cy="503552"/>
            </a:xfrm>
            <a:custGeom>
              <a:avLst/>
              <a:gdLst/>
              <a:ahLst/>
              <a:cxnLst/>
              <a:rect r="r" b="b" t="t" l="l"/>
              <a:pathLst>
                <a:path h="503552" w="6248161">
                  <a:moveTo>
                    <a:pt x="0" y="0"/>
                  </a:moveTo>
                  <a:lnTo>
                    <a:pt x="6248161" y="0"/>
                  </a:lnTo>
                  <a:lnTo>
                    <a:pt x="6248161" y="503553"/>
                  </a:lnTo>
                  <a:lnTo>
                    <a:pt x="0" y="5035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10013969" y="7862079"/>
              <a:ext cx="1401041" cy="486425"/>
            </a:xfrm>
            <a:custGeom>
              <a:avLst/>
              <a:gdLst/>
              <a:ahLst/>
              <a:cxnLst/>
              <a:rect r="r" b="b" t="t" l="l"/>
              <a:pathLst>
                <a:path h="486425" w="1401041">
                  <a:moveTo>
                    <a:pt x="0" y="0"/>
                  </a:moveTo>
                  <a:lnTo>
                    <a:pt x="1401041" y="0"/>
                  </a:lnTo>
                  <a:lnTo>
                    <a:pt x="1401041" y="486424"/>
                  </a:lnTo>
                  <a:lnTo>
                    <a:pt x="0" y="4864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9609757" y="8701333"/>
              <a:ext cx="161000" cy="171276"/>
            </a:xfrm>
            <a:custGeom>
              <a:avLst/>
              <a:gdLst/>
              <a:ahLst/>
              <a:cxnLst/>
              <a:rect r="r" b="b" t="t" l="l"/>
              <a:pathLst>
                <a:path h="171276" w="161000">
                  <a:moveTo>
                    <a:pt x="0" y="0"/>
                  </a:moveTo>
                  <a:lnTo>
                    <a:pt x="161000" y="0"/>
                  </a:lnTo>
                  <a:lnTo>
                    <a:pt x="161000" y="171276"/>
                  </a:lnTo>
                  <a:lnTo>
                    <a:pt x="0" y="1712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10003693" y="8591716"/>
              <a:ext cx="5587035" cy="503552"/>
            </a:xfrm>
            <a:custGeom>
              <a:avLst/>
              <a:gdLst/>
              <a:ahLst/>
              <a:cxnLst/>
              <a:rect r="r" b="b" t="t" l="l"/>
              <a:pathLst>
                <a:path h="503552" w="5587035">
                  <a:moveTo>
                    <a:pt x="0" y="0"/>
                  </a:moveTo>
                  <a:lnTo>
                    <a:pt x="5587034" y="0"/>
                  </a:lnTo>
                  <a:lnTo>
                    <a:pt x="5587034" y="503552"/>
                  </a:lnTo>
                  <a:lnTo>
                    <a:pt x="0" y="5035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10041373" y="9198034"/>
              <a:ext cx="2856890" cy="486425"/>
            </a:xfrm>
            <a:custGeom>
              <a:avLst/>
              <a:gdLst/>
              <a:ahLst/>
              <a:cxnLst/>
              <a:rect r="r" b="b" t="t" l="l"/>
              <a:pathLst>
                <a:path h="486425" w="2856890">
                  <a:moveTo>
                    <a:pt x="0" y="0"/>
                  </a:moveTo>
                  <a:lnTo>
                    <a:pt x="2856890" y="0"/>
                  </a:lnTo>
                  <a:lnTo>
                    <a:pt x="2856890" y="486425"/>
                  </a:lnTo>
                  <a:lnTo>
                    <a:pt x="0" y="4864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9609757" y="10068118"/>
              <a:ext cx="161000" cy="167851"/>
            </a:xfrm>
            <a:custGeom>
              <a:avLst/>
              <a:gdLst/>
              <a:ahLst/>
              <a:cxnLst/>
              <a:rect r="r" b="b" t="t" l="l"/>
              <a:pathLst>
                <a:path h="167851" w="161000">
                  <a:moveTo>
                    <a:pt x="0" y="0"/>
                  </a:moveTo>
                  <a:lnTo>
                    <a:pt x="161000" y="0"/>
                  </a:lnTo>
                  <a:lnTo>
                    <a:pt x="161000" y="167851"/>
                  </a:lnTo>
                  <a:lnTo>
                    <a:pt x="0" y="1678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10051650" y="9955076"/>
              <a:ext cx="5874779" cy="503552"/>
            </a:xfrm>
            <a:custGeom>
              <a:avLst/>
              <a:gdLst/>
              <a:ahLst/>
              <a:cxnLst/>
              <a:rect r="r" b="b" t="t" l="l"/>
              <a:pathLst>
                <a:path h="503552" w="5874779">
                  <a:moveTo>
                    <a:pt x="0" y="0"/>
                  </a:moveTo>
                  <a:lnTo>
                    <a:pt x="5874779" y="0"/>
                  </a:lnTo>
                  <a:lnTo>
                    <a:pt x="5874779" y="503552"/>
                  </a:lnTo>
                  <a:lnTo>
                    <a:pt x="0" y="5035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10041373" y="10561394"/>
              <a:ext cx="1298275" cy="411063"/>
            </a:xfrm>
            <a:custGeom>
              <a:avLst/>
              <a:gdLst/>
              <a:ahLst/>
              <a:cxnLst/>
              <a:rect r="r" b="b" t="t" l="l"/>
              <a:pathLst>
                <a:path h="411063" w="1298275">
                  <a:moveTo>
                    <a:pt x="0" y="0"/>
                  </a:moveTo>
                  <a:lnTo>
                    <a:pt x="1298275" y="0"/>
                  </a:lnTo>
                  <a:lnTo>
                    <a:pt x="1298275" y="411063"/>
                  </a:lnTo>
                  <a:lnTo>
                    <a:pt x="0" y="4110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 l="0" t="0" r="0" b="0"/>
              </a:stretch>
            </a:blipFill>
          </p:spPr>
        </p:sp>
        <p:sp>
          <p:nvSpPr>
            <p:cNvPr name="TextBox 18" id="18"/>
            <p:cNvSpPr txBox="true"/>
            <p:nvPr/>
          </p:nvSpPr>
          <p:spPr>
            <a:xfrm rot="0">
              <a:off x="0" y="5135393"/>
              <a:ext cx="2379671" cy="166905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0903"/>
                </a:lnSpc>
              </a:pPr>
              <a:r>
                <a:rPr lang="en-US" sz="7788" spc="15">
                  <a:solidFill>
                    <a:srgbClr val="000000"/>
                  </a:solidFill>
                  <a:latin typeface="IBM Plex Sans Condensed"/>
                  <a:ea typeface="IBM Plex Sans Condensed"/>
                  <a:cs typeface="IBM Plex Sans Condensed"/>
                  <a:sym typeface="IBM Plex Sans Condensed"/>
                </a:rPr>
                <a:t>LMX</a:t>
              </a:r>
            </a:p>
          </p:txBody>
        </p:sp>
      </p:grpSp>
      <p:sp>
        <p:nvSpPr>
          <p:cNvPr name="Freeform 19" id="19"/>
          <p:cNvSpPr/>
          <p:nvPr/>
        </p:nvSpPr>
        <p:spPr>
          <a:xfrm flipH="true" flipV="true" rot="0">
            <a:off x="14078486" y="6172200"/>
            <a:ext cx="4209514" cy="4114800"/>
          </a:xfrm>
          <a:custGeom>
            <a:avLst/>
            <a:gdLst/>
            <a:ahLst/>
            <a:cxnLst/>
            <a:rect r="r" b="b" t="t" l="l"/>
            <a:pathLst>
              <a:path h="4114800" w="4209514">
                <a:moveTo>
                  <a:pt x="4209514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209514" y="0"/>
                </a:lnTo>
                <a:lnTo>
                  <a:pt x="4209514" y="411480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true" rot="0">
            <a:off x="-199961" y="0"/>
            <a:ext cx="5143836" cy="2145408"/>
          </a:xfrm>
          <a:custGeom>
            <a:avLst/>
            <a:gdLst/>
            <a:ahLst/>
            <a:cxnLst/>
            <a:rect r="r" b="b" t="t" l="l"/>
            <a:pathLst>
              <a:path h="2145408" w="5143836">
                <a:moveTo>
                  <a:pt x="0" y="2145408"/>
                </a:moveTo>
                <a:lnTo>
                  <a:pt x="5143837" y="2145408"/>
                </a:lnTo>
                <a:lnTo>
                  <a:pt x="5143837" y="0"/>
                </a:lnTo>
                <a:lnTo>
                  <a:pt x="0" y="0"/>
                </a:lnTo>
                <a:lnTo>
                  <a:pt x="0" y="2145408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-3751232" y="5143500"/>
            <a:ext cx="8240330" cy="8229600"/>
          </a:xfrm>
          <a:custGeom>
            <a:avLst/>
            <a:gdLst/>
            <a:ahLst/>
            <a:cxnLst/>
            <a:rect r="r" b="b" t="t" l="l"/>
            <a:pathLst>
              <a:path h="8229600" w="8240330">
                <a:moveTo>
                  <a:pt x="0" y="0"/>
                </a:moveTo>
                <a:lnTo>
                  <a:pt x="8240329" y="0"/>
                </a:lnTo>
                <a:lnTo>
                  <a:pt x="8240329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alphaModFix amt="38000"/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13788978" y="-4424175"/>
            <a:ext cx="8240330" cy="8229600"/>
          </a:xfrm>
          <a:custGeom>
            <a:avLst/>
            <a:gdLst/>
            <a:ahLst/>
            <a:cxnLst/>
            <a:rect r="r" b="b" t="t" l="l"/>
            <a:pathLst>
              <a:path h="8229600" w="8240330">
                <a:moveTo>
                  <a:pt x="0" y="0"/>
                </a:moveTo>
                <a:lnTo>
                  <a:pt x="8240329" y="0"/>
                </a:lnTo>
                <a:lnTo>
                  <a:pt x="8240329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alphaModFix amt="38000"/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1814187" y="816080"/>
            <a:ext cx="15387897" cy="8656858"/>
            <a:chOff x="0" y="0"/>
            <a:chExt cx="10058400" cy="565861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058400" cy="5658612"/>
            </a:xfrm>
            <a:custGeom>
              <a:avLst/>
              <a:gdLst/>
              <a:ahLst/>
              <a:cxnLst/>
              <a:rect r="r" b="b" t="t" l="l"/>
              <a:pathLst>
                <a:path h="5658612" w="10058400">
                  <a:moveTo>
                    <a:pt x="0" y="0"/>
                  </a:moveTo>
                  <a:lnTo>
                    <a:pt x="10058400" y="0"/>
                  </a:lnTo>
                  <a:lnTo>
                    <a:pt x="10058400" y="5658612"/>
                  </a:lnTo>
                  <a:lnTo>
                    <a:pt x="0" y="565861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9044167" y="3093955"/>
            <a:ext cx="5618026" cy="3625832"/>
          </a:xfrm>
          <a:custGeom>
            <a:avLst/>
            <a:gdLst/>
            <a:ahLst/>
            <a:cxnLst/>
            <a:rect r="r" b="b" t="t" l="l"/>
            <a:pathLst>
              <a:path h="3625832" w="5618026">
                <a:moveTo>
                  <a:pt x="0" y="0"/>
                </a:moveTo>
                <a:lnTo>
                  <a:pt x="5618025" y="0"/>
                </a:lnTo>
                <a:lnTo>
                  <a:pt x="5618025" y="3625831"/>
                </a:lnTo>
                <a:lnTo>
                  <a:pt x="0" y="36258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085916" y="3386246"/>
            <a:ext cx="6444265" cy="3658123"/>
          </a:xfrm>
          <a:custGeom>
            <a:avLst/>
            <a:gdLst/>
            <a:ahLst/>
            <a:cxnLst/>
            <a:rect r="r" b="b" t="t" l="l"/>
            <a:pathLst>
              <a:path h="3658123" w="6444265">
                <a:moveTo>
                  <a:pt x="0" y="0"/>
                </a:moveTo>
                <a:lnTo>
                  <a:pt x="6444265" y="0"/>
                </a:lnTo>
                <a:lnTo>
                  <a:pt x="6444265" y="3658123"/>
                </a:lnTo>
                <a:lnTo>
                  <a:pt x="0" y="36581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416832" y="2018972"/>
            <a:ext cx="1891216" cy="13672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554"/>
              </a:lnSpc>
            </a:pPr>
            <a:r>
              <a:rPr lang="en-US" sz="8252" spc="16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LMX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-3751232" y="-4424175"/>
            <a:ext cx="25780540" cy="17797275"/>
            <a:chOff x="0" y="0"/>
            <a:chExt cx="34374053" cy="23729700"/>
          </a:xfrm>
        </p:grpSpPr>
        <p:sp>
          <p:nvSpPr>
            <p:cNvPr name="Freeform 8" id="8"/>
            <p:cNvSpPr/>
            <p:nvPr/>
          </p:nvSpPr>
          <p:spPr>
            <a:xfrm flipH="true" flipV="true" rot="0">
              <a:off x="23772958" y="14128500"/>
              <a:ext cx="5612685" cy="5486400"/>
            </a:xfrm>
            <a:custGeom>
              <a:avLst/>
              <a:gdLst/>
              <a:ahLst/>
              <a:cxnLst/>
              <a:rect r="r" b="b" t="t" l="l"/>
              <a:pathLst>
                <a:path h="5486400" w="5612685">
                  <a:moveTo>
                    <a:pt x="5612685" y="5486400"/>
                  </a:moveTo>
                  <a:lnTo>
                    <a:pt x="0" y="5486400"/>
                  </a:lnTo>
                  <a:lnTo>
                    <a:pt x="0" y="0"/>
                  </a:lnTo>
                  <a:lnTo>
                    <a:pt x="5612685" y="0"/>
                  </a:lnTo>
                  <a:lnTo>
                    <a:pt x="5612685" y="548640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true" rot="0">
              <a:off x="4735029" y="5898900"/>
              <a:ext cx="6858448" cy="2860544"/>
            </a:xfrm>
            <a:custGeom>
              <a:avLst/>
              <a:gdLst/>
              <a:ahLst/>
              <a:cxnLst/>
              <a:rect r="r" b="b" t="t" l="l"/>
              <a:pathLst>
                <a:path h="2860544" w="6858448">
                  <a:moveTo>
                    <a:pt x="0" y="2860544"/>
                  </a:moveTo>
                  <a:lnTo>
                    <a:pt x="6858448" y="2860544"/>
                  </a:lnTo>
                  <a:lnTo>
                    <a:pt x="6858448" y="0"/>
                  </a:lnTo>
                  <a:lnTo>
                    <a:pt x="0" y="0"/>
                  </a:lnTo>
                  <a:lnTo>
                    <a:pt x="0" y="2860544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0" y="12756900"/>
              <a:ext cx="10987106" cy="10972800"/>
            </a:xfrm>
            <a:custGeom>
              <a:avLst/>
              <a:gdLst/>
              <a:ahLst/>
              <a:cxnLst/>
              <a:rect r="r" b="b" t="t" l="l"/>
              <a:pathLst>
                <a:path h="10972800" w="10987106">
                  <a:moveTo>
                    <a:pt x="0" y="0"/>
                  </a:moveTo>
                  <a:lnTo>
                    <a:pt x="10987106" y="0"/>
                  </a:lnTo>
                  <a:lnTo>
                    <a:pt x="10987106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38000"/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23386947" y="0"/>
              <a:ext cx="10987106" cy="10972800"/>
            </a:xfrm>
            <a:custGeom>
              <a:avLst/>
              <a:gdLst/>
              <a:ahLst/>
              <a:cxnLst/>
              <a:rect r="r" b="b" t="t" l="l"/>
              <a:pathLst>
                <a:path h="10972800" w="10987106">
                  <a:moveTo>
                    <a:pt x="0" y="0"/>
                  </a:moveTo>
                  <a:lnTo>
                    <a:pt x="10987106" y="0"/>
                  </a:lnTo>
                  <a:lnTo>
                    <a:pt x="10987106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38000"/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3014158" y="6365838"/>
            <a:ext cx="4342728" cy="20171"/>
            <a:chOff x="0" y="0"/>
            <a:chExt cx="3281172" cy="1524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281172" cy="15240"/>
            </a:xfrm>
            <a:custGeom>
              <a:avLst/>
              <a:gdLst/>
              <a:ahLst/>
              <a:cxnLst/>
              <a:rect r="r" b="b" t="t" l="l"/>
              <a:pathLst>
                <a:path h="15240" w="3281172">
                  <a:moveTo>
                    <a:pt x="0" y="0"/>
                  </a:moveTo>
                  <a:lnTo>
                    <a:pt x="3281172" y="0"/>
                  </a:lnTo>
                  <a:lnTo>
                    <a:pt x="3281172" y="15240"/>
                  </a:lnTo>
                  <a:lnTo>
                    <a:pt x="0" y="1524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-3751232" y="-4424175"/>
            <a:ext cx="25780540" cy="17797275"/>
            <a:chOff x="0" y="0"/>
            <a:chExt cx="34374053" cy="23729700"/>
          </a:xfrm>
        </p:grpSpPr>
        <p:sp>
          <p:nvSpPr>
            <p:cNvPr name="Freeform 5" id="5"/>
            <p:cNvSpPr/>
            <p:nvPr/>
          </p:nvSpPr>
          <p:spPr>
            <a:xfrm flipH="true" flipV="true" rot="0">
              <a:off x="23772958" y="14128500"/>
              <a:ext cx="5612685" cy="5486400"/>
            </a:xfrm>
            <a:custGeom>
              <a:avLst/>
              <a:gdLst/>
              <a:ahLst/>
              <a:cxnLst/>
              <a:rect r="r" b="b" t="t" l="l"/>
              <a:pathLst>
                <a:path h="5486400" w="5612685">
                  <a:moveTo>
                    <a:pt x="5612685" y="5486400"/>
                  </a:moveTo>
                  <a:lnTo>
                    <a:pt x="0" y="5486400"/>
                  </a:lnTo>
                  <a:lnTo>
                    <a:pt x="0" y="0"/>
                  </a:lnTo>
                  <a:lnTo>
                    <a:pt x="5612685" y="0"/>
                  </a:lnTo>
                  <a:lnTo>
                    <a:pt x="5612685" y="548640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true" rot="0">
              <a:off x="4735029" y="5898900"/>
              <a:ext cx="6858448" cy="2860544"/>
            </a:xfrm>
            <a:custGeom>
              <a:avLst/>
              <a:gdLst/>
              <a:ahLst/>
              <a:cxnLst/>
              <a:rect r="r" b="b" t="t" l="l"/>
              <a:pathLst>
                <a:path h="2860544" w="6858448">
                  <a:moveTo>
                    <a:pt x="0" y="2860544"/>
                  </a:moveTo>
                  <a:lnTo>
                    <a:pt x="6858448" y="2860544"/>
                  </a:lnTo>
                  <a:lnTo>
                    <a:pt x="6858448" y="0"/>
                  </a:lnTo>
                  <a:lnTo>
                    <a:pt x="0" y="0"/>
                  </a:lnTo>
                  <a:lnTo>
                    <a:pt x="0" y="2860544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12756900"/>
              <a:ext cx="10987106" cy="10972800"/>
            </a:xfrm>
            <a:custGeom>
              <a:avLst/>
              <a:gdLst/>
              <a:ahLst/>
              <a:cxnLst/>
              <a:rect r="r" b="b" t="t" l="l"/>
              <a:pathLst>
                <a:path h="10972800" w="10987106">
                  <a:moveTo>
                    <a:pt x="0" y="0"/>
                  </a:moveTo>
                  <a:lnTo>
                    <a:pt x="10987106" y="0"/>
                  </a:lnTo>
                  <a:lnTo>
                    <a:pt x="10987106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8000"/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23386947" y="0"/>
              <a:ext cx="10987106" cy="10972800"/>
            </a:xfrm>
            <a:custGeom>
              <a:avLst/>
              <a:gdLst/>
              <a:ahLst/>
              <a:cxnLst/>
              <a:rect r="r" b="b" t="t" l="l"/>
              <a:pathLst>
                <a:path h="10972800" w="10987106">
                  <a:moveTo>
                    <a:pt x="0" y="0"/>
                  </a:moveTo>
                  <a:lnTo>
                    <a:pt x="10987106" y="0"/>
                  </a:lnTo>
                  <a:lnTo>
                    <a:pt x="10987106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8000"/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1460703" y="1225442"/>
            <a:ext cx="14567392" cy="7130055"/>
            <a:chOff x="0" y="0"/>
            <a:chExt cx="19423190" cy="950674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1399377"/>
              <a:ext cx="19024359" cy="5067236"/>
            </a:xfrm>
            <a:custGeom>
              <a:avLst/>
              <a:gdLst/>
              <a:ahLst/>
              <a:cxnLst/>
              <a:rect r="r" b="b" t="t" l="l"/>
              <a:pathLst>
                <a:path h="5067236" w="19024359">
                  <a:moveTo>
                    <a:pt x="0" y="0"/>
                  </a:moveTo>
                  <a:lnTo>
                    <a:pt x="19024359" y="0"/>
                  </a:lnTo>
                  <a:lnTo>
                    <a:pt x="19024359" y="5067236"/>
                  </a:lnTo>
                  <a:lnTo>
                    <a:pt x="0" y="50672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  <p:sp>
          <p:nvSpPr>
            <p:cNvPr name="TextBox 11" id="11"/>
            <p:cNvSpPr txBox="true"/>
            <p:nvPr/>
          </p:nvSpPr>
          <p:spPr>
            <a:xfrm rot="0">
              <a:off x="764691" y="7554014"/>
              <a:ext cx="18658498" cy="195272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918"/>
                </a:lnSpc>
                <a:spcBef>
                  <a:spcPct val="0"/>
                </a:spcBef>
              </a:pPr>
              <a:r>
                <a:rPr lang="en-US" sz="2798" spc="30">
                  <a:solidFill>
                    <a:srgbClr val="000000"/>
                  </a:solidFill>
                  <a:latin typeface="IBM Plex Sans Condensed"/>
                  <a:ea typeface="IBM Plex Sans Condensed"/>
                  <a:cs typeface="IBM Plex Sans Condensed"/>
                  <a:sym typeface="IBM Plex Sans Condensed"/>
                </a:rPr>
                <a:t>“Kami ridho Allah SWT sebagai Tuhanku, Islam sebagai agamaku, dan Nabi Muhammad sebagai Nabi dan Rasul, Ya Allah, tambahkanlah kepadaku ilmu dan berikanlah aku kefahaman”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4790392" y="-257175"/>
              <a:ext cx="11171810" cy="12871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294"/>
                </a:lnSpc>
              </a:pPr>
              <a:r>
                <a:rPr lang="en-US" sz="5080" spc="5">
                  <a:solidFill>
                    <a:srgbClr val="000000"/>
                  </a:solidFill>
                  <a:latin typeface="Agrandir Bold"/>
                  <a:ea typeface="Agrandir Bold"/>
                  <a:cs typeface="Agrandir Bold"/>
                  <a:sym typeface="Agrandir Bold"/>
                </a:rPr>
                <a:t>DOA BELAJAR</a:t>
              </a:r>
            </a:p>
          </p:txBody>
        </p:sp>
      </p:grp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1412754" y="746933"/>
            <a:ext cx="15633718" cy="8795151"/>
            <a:chOff x="0" y="0"/>
            <a:chExt cx="10058400" cy="565861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058400" cy="5658612"/>
            </a:xfrm>
            <a:custGeom>
              <a:avLst/>
              <a:gdLst/>
              <a:ahLst/>
              <a:cxnLst/>
              <a:rect r="r" b="b" t="t" l="l"/>
              <a:pathLst>
                <a:path h="5658612" w="10058400">
                  <a:moveTo>
                    <a:pt x="0" y="0"/>
                  </a:moveTo>
                  <a:lnTo>
                    <a:pt x="10058400" y="0"/>
                  </a:lnTo>
                  <a:lnTo>
                    <a:pt x="10058400" y="5658612"/>
                  </a:lnTo>
                  <a:lnTo>
                    <a:pt x="0" y="565861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1241528" y="1245595"/>
            <a:ext cx="7378641" cy="7608410"/>
          </a:xfrm>
          <a:custGeom>
            <a:avLst/>
            <a:gdLst/>
            <a:ahLst/>
            <a:cxnLst/>
            <a:rect r="r" b="b" t="t" l="l"/>
            <a:pathLst>
              <a:path h="7608410" w="7378641">
                <a:moveTo>
                  <a:pt x="0" y="0"/>
                </a:moveTo>
                <a:lnTo>
                  <a:pt x="7378641" y="0"/>
                </a:lnTo>
                <a:lnTo>
                  <a:pt x="7378641" y="7608409"/>
                </a:lnTo>
                <a:lnTo>
                  <a:pt x="0" y="76084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9397794" y="3681808"/>
            <a:ext cx="4645109" cy="333993"/>
          </a:xfrm>
          <a:custGeom>
            <a:avLst/>
            <a:gdLst/>
            <a:ahLst/>
            <a:cxnLst/>
            <a:rect r="r" b="b" t="t" l="l"/>
            <a:pathLst>
              <a:path h="333993" w="4645109">
                <a:moveTo>
                  <a:pt x="0" y="0"/>
                </a:moveTo>
                <a:lnTo>
                  <a:pt x="4645109" y="0"/>
                </a:lnTo>
                <a:lnTo>
                  <a:pt x="4645109" y="333993"/>
                </a:lnTo>
                <a:lnTo>
                  <a:pt x="0" y="33399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9397794" y="3189109"/>
            <a:ext cx="3335193" cy="336362"/>
          </a:xfrm>
          <a:custGeom>
            <a:avLst/>
            <a:gdLst/>
            <a:ahLst/>
            <a:cxnLst/>
            <a:rect r="r" b="b" t="t" l="l"/>
            <a:pathLst>
              <a:path h="336362" w="3335193">
                <a:moveTo>
                  <a:pt x="0" y="0"/>
                </a:moveTo>
                <a:lnTo>
                  <a:pt x="3335193" y="0"/>
                </a:lnTo>
                <a:lnTo>
                  <a:pt x="3335193" y="336362"/>
                </a:lnTo>
                <a:lnTo>
                  <a:pt x="0" y="3363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9419113" y="4347426"/>
            <a:ext cx="108962" cy="116069"/>
          </a:xfrm>
          <a:custGeom>
            <a:avLst/>
            <a:gdLst/>
            <a:ahLst/>
            <a:cxnLst/>
            <a:rect r="r" b="b" t="t" l="l"/>
            <a:pathLst>
              <a:path h="116069" w="108962">
                <a:moveTo>
                  <a:pt x="0" y="0"/>
                </a:moveTo>
                <a:lnTo>
                  <a:pt x="108962" y="0"/>
                </a:lnTo>
                <a:lnTo>
                  <a:pt x="108962" y="116068"/>
                </a:lnTo>
                <a:lnTo>
                  <a:pt x="0" y="11606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9722312" y="4269257"/>
            <a:ext cx="3152800" cy="348206"/>
          </a:xfrm>
          <a:custGeom>
            <a:avLst/>
            <a:gdLst/>
            <a:ahLst/>
            <a:cxnLst/>
            <a:rect r="r" b="b" t="t" l="l"/>
            <a:pathLst>
              <a:path h="348206" w="3152800">
                <a:moveTo>
                  <a:pt x="0" y="0"/>
                </a:moveTo>
                <a:lnTo>
                  <a:pt x="3152800" y="0"/>
                </a:lnTo>
                <a:lnTo>
                  <a:pt x="3152800" y="348206"/>
                </a:lnTo>
                <a:lnTo>
                  <a:pt x="0" y="34820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2995918" y="4269257"/>
            <a:ext cx="1390453" cy="284249"/>
          </a:xfrm>
          <a:custGeom>
            <a:avLst/>
            <a:gdLst/>
            <a:ahLst/>
            <a:cxnLst/>
            <a:rect r="r" b="b" t="t" l="l"/>
            <a:pathLst>
              <a:path h="284249" w="1390453">
                <a:moveTo>
                  <a:pt x="0" y="0"/>
                </a:moveTo>
                <a:lnTo>
                  <a:pt x="1390453" y="0"/>
                </a:lnTo>
                <a:lnTo>
                  <a:pt x="1390453" y="284250"/>
                </a:lnTo>
                <a:lnTo>
                  <a:pt x="0" y="28425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9689150" y="4688525"/>
            <a:ext cx="5381789" cy="355312"/>
          </a:xfrm>
          <a:custGeom>
            <a:avLst/>
            <a:gdLst/>
            <a:ahLst/>
            <a:cxnLst/>
            <a:rect r="r" b="b" t="t" l="l"/>
            <a:pathLst>
              <a:path h="355312" w="5381789">
                <a:moveTo>
                  <a:pt x="0" y="0"/>
                </a:moveTo>
                <a:lnTo>
                  <a:pt x="5381789" y="0"/>
                </a:lnTo>
                <a:lnTo>
                  <a:pt x="5381789" y="355312"/>
                </a:lnTo>
                <a:lnTo>
                  <a:pt x="0" y="35531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9722312" y="5406255"/>
            <a:ext cx="3752092" cy="348206"/>
          </a:xfrm>
          <a:custGeom>
            <a:avLst/>
            <a:gdLst/>
            <a:ahLst/>
            <a:cxnLst/>
            <a:rect r="r" b="b" t="t" l="l"/>
            <a:pathLst>
              <a:path h="348206" w="3752092">
                <a:moveTo>
                  <a:pt x="0" y="0"/>
                </a:moveTo>
                <a:lnTo>
                  <a:pt x="3752092" y="0"/>
                </a:lnTo>
                <a:lnTo>
                  <a:pt x="3752092" y="348205"/>
                </a:lnTo>
                <a:lnTo>
                  <a:pt x="0" y="34820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9703362" y="5825523"/>
            <a:ext cx="2551139" cy="355312"/>
          </a:xfrm>
          <a:custGeom>
            <a:avLst/>
            <a:gdLst/>
            <a:ahLst/>
            <a:cxnLst/>
            <a:rect r="r" b="b" t="t" l="l"/>
            <a:pathLst>
              <a:path h="355312" w="2551139">
                <a:moveTo>
                  <a:pt x="0" y="0"/>
                </a:moveTo>
                <a:lnTo>
                  <a:pt x="2551139" y="0"/>
                </a:lnTo>
                <a:lnTo>
                  <a:pt x="2551139" y="355312"/>
                </a:lnTo>
                <a:lnTo>
                  <a:pt x="0" y="35531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2370569" y="5832629"/>
            <a:ext cx="393212" cy="277143"/>
          </a:xfrm>
          <a:custGeom>
            <a:avLst/>
            <a:gdLst/>
            <a:ahLst/>
            <a:cxnLst/>
            <a:rect r="r" b="b" t="t" l="l"/>
            <a:pathLst>
              <a:path h="277143" w="393212">
                <a:moveTo>
                  <a:pt x="0" y="0"/>
                </a:moveTo>
                <a:lnTo>
                  <a:pt x="393212" y="0"/>
                </a:lnTo>
                <a:lnTo>
                  <a:pt x="393212" y="277143"/>
                </a:lnTo>
                <a:lnTo>
                  <a:pt x="0" y="27714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2770887" y="5910798"/>
            <a:ext cx="180025" cy="198975"/>
          </a:xfrm>
          <a:custGeom>
            <a:avLst/>
            <a:gdLst/>
            <a:ahLst/>
            <a:cxnLst/>
            <a:rect r="r" b="b" t="t" l="l"/>
            <a:pathLst>
              <a:path h="198975" w="180025">
                <a:moveTo>
                  <a:pt x="0" y="0"/>
                </a:moveTo>
                <a:lnTo>
                  <a:pt x="180025" y="0"/>
                </a:lnTo>
                <a:lnTo>
                  <a:pt x="180025" y="198974"/>
                </a:lnTo>
                <a:lnTo>
                  <a:pt x="0" y="19897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3062243" y="5832629"/>
            <a:ext cx="1814459" cy="348206"/>
          </a:xfrm>
          <a:custGeom>
            <a:avLst/>
            <a:gdLst/>
            <a:ahLst/>
            <a:cxnLst/>
            <a:rect r="r" b="b" t="t" l="l"/>
            <a:pathLst>
              <a:path h="348206" w="1814459">
                <a:moveTo>
                  <a:pt x="0" y="0"/>
                </a:moveTo>
                <a:lnTo>
                  <a:pt x="1814459" y="0"/>
                </a:lnTo>
                <a:lnTo>
                  <a:pt x="1814459" y="348206"/>
                </a:lnTo>
                <a:lnTo>
                  <a:pt x="0" y="348206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9722312" y="6251897"/>
            <a:ext cx="5334414" cy="348206"/>
          </a:xfrm>
          <a:custGeom>
            <a:avLst/>
            <a:gdLst/>
            <a:ahLst/>
            <a:cxnLst/>
            <a:rect r="r" b="b" t="t" l="l"/>
            <a:pathLst>
              <a:path h="348206" w="5334414">
                <a:moveTo>
                  <a:pt x="0" y="0"/>
                </a:moveTo>
                <a:lnTo>
                  <a:pt x="5334414" y="0"/>
                </a:lnTo>
                <a:lnTo>
                  <a:pt x="5334414" y="348205"/>
                </a:lnTo>
                <a:lnTo>
                  <a:pt x="0" y="348205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3032403" y="3847194"/>
            <a:ext cx="4096508" cy="18012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7184"/>
              </a:lnSpc>
            </a:pPr>
            <a:r>
              <a:rPr lang="en-US" sz="6677" spc="13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Pemimpin: Transaksi&amp; 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2776504" y="5671172"/>
            <a:ext cx="4427792" cy="8894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184"/>
              </a:lnSpc>
            </a:pPr>
            <a:r>
              <a:rPr lang="en-US" sz="6677" spc="13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Transformasi</a:t>
            </a:r>
          </a:p>
        </p:txBody>
      </p:sp>
      <p:grpSp>
        <p:nvGrpSpPr>
          <p:cNvPr name="Group 19" id="19"/>
          <p:cNvGrpSpPr/>
          <p:nvPr/>
        </p:nvGrpSpPr>
        <p:grpSpPr>
          <a:xfrm rot="0">
            <a:off x="-3751232" y="-4424175"/>
            <a:ext cx="25780540" cy="17797275"/>
            <a:chOff x="0" y="0"/>
            <a:chExt cx="34374053" cy="23729700"/>
          </a:xfrm>
        </p:grpSpPr>
        <p:sp>
          <p:nvSpPr>
            <p:cNvPr name="Freeform 20" id="20"/>
            <p:cNvSpPr/>
            <p:nvPr/>
          </p:nvSpPr>
          <p:spPr>
            <a:xfrm flipH="true" flipV="true" rot="0">
              <a:off x="23772958" y="14128500"/>
              <a:ext cx="5612685" cy="5486400"/>
            </a:xfrm>
            <a:custGeom>
              <a:avLst/>
              <a:gdLst/>
              <a:ahLst/>
              <a:cxnLst/>
              <a:rect r="r" b="b" t="t" l="l"/>
              <a:pathLst>
                <a:path h="5486400" w="5612685">
                  <a:moveTo>
                    <a:pt x="5612685" y="5486400"/>
                  </a:moveTo>
                  <a:lnTo>
                    <a:pt x="0" y="5486400"/>
                  </a:lnTo>
                  <a:lnTo>
                    <a:pt x="0" y="0"/>
                  </a:lnTo>
                  <a:lnTo>
                    <a:pt x="5612685" y="0"/>
                  </a:lnTo>
                  <a:lnTo>
                    <a:pt x="5612685" y="548640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1" id="21"/>
            <p:cNvSpPr/>
            <p:nvPr/>
          </p:nvSpPr>
          <p:spPr>
            <a:xfrm flipH="false" flipV="true" rot="0">
              <a:off x="4735029" y="5898900"/>
              <a:ext cx="6858448" cy="2860544"/>
            </a:xfrm>
            <a:custGeom>
              <a:avLst/>
              <a:gdLst/>
              <a:ahLst/>
              <a:cxnLst/>
              <a:rect r="r" b="b" t="t" l="l"/>
              <a:pathLst>
                <a:path h="2860544" w="6858448">
                  <a:moveTo>
                    <a:pt x="0" y="2860544"/>
                  </a:moveTo>
                  <a:lnTo>
                    <a:pt x="6858448" y="2860544"/>
                  </a:lnTo>
                  <a:lnTo>
                    <a:pt x="6858448" y="0"/>
                  </a:lnTo>
                  <a:lnTo>
                    <a:pt x="0" y="0"/>
                  </a:lnTo>
                  <a:lnTo>
                    <a:pt x="0" y="2860544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2" id="22"/>
            <p:cNvSpPr/>
            <p:nvPr/>
          </p:nvSpPr>
          <p:spPr>
            <a:xfrm flipH="false" flipV="false" rot="0">
              <a:off x="0" y="12756900"/>
              <a:ext cx="10987106" cy="10972800"/>
            </a:xfrm>
            <a:custGeom>
              <a:avLst/>
              <a:gdLst/>
              <a:ahLst/>
              <a:cxnLst/>
              <a:rect r="r" b="b" t="t" l="l"/>
              <a:pathLst>
                <a:path h="10972800" w="10987106">
                  <a:moveTo>
                    <a:pt x="0" y="0"/>
                  </a:moveTo>
                  <a:lnTo>
                    <a:pt x="10987106" y="0"/>
                  </a:lnTo>
                  <a:lnTo>
                    <a:pt x="10987106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alphaModFix amt="38000"/>
              </a:blip>
              <a:stretch>
                <a:fillRect l="0" t="0" r="0" b="0"/>
              </a:stretch>
            </a:blip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23386947" y="0"/>
              <a:ext cx="10987106" cy="10972800"/>
            </a:xfrm>
            <a:custGeom>
              <a:avLst/>
              <a:gdLst/>
              <a:ahLst/>
              <a:cxnLst/>
              <a:rect r="r" b="b" t="t" l="l"/>
              <a:pathLst>
                <a:path h="10972800" w="10987106">
                  <a:moveTo>
                    <a:pt x="0" y="0"/>
                  </a:moveTo>
                  <a:lnTo>
                    <a:pt x="10987106" y="0"/>
                  </a:lnTo>
                  <a:lnTo>
                    <a:pt x="10987106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alphaModFix amt="38000"/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3520581" y="-4559176"/>
            <a:ext cx="25780540" cy="17797275"/>
            <a:chOff x="0" y="0"/>
            <a:chExt cx="34374053" cy="23729700"/>
          </a:xfrm>
        </p:grpSpPr>
        <p:sp>
          <p:nvSpPr>
            <p:cNvPr name="Freeform 3" id="3"/>
            <p:cNvSpPr/>
            <p:nvPr/>
          </p:nvSpPr>
          <p:spPr>
            <a:xfrm flipH="true" flipV="true" rot="0">
              <a:off x="23772958" y="14128500"/>
              <a:ext cx="5612685" cy="5486400"/>
            </a:xfrm>
            <a:custGeom>
              <a:avLst/>
              <a:gdLst/>
              <a:ahLst/>
              <a:cxnLst/>
              <a:rect r="r" b="b" t="t" l="l"/>
              <a:pathLst>
                <a:path h="5486400" w="5612685">
                  <a:moveTo>
                    <a:pt x="5612685" y="5486400"/>
                  </a:moveTo>
                  <a:lnTo>
                    <a:pt x="0" y="5486400"/>
                  </a:lnTo>
                  <a:lnTo>
                    <a:pt x="0" y="0"/>
                  </a:lnTo>
                  <a:lnTo>
                    <a:pt x="5612685" y="0"/>
                  </a:lnTo>
                  <a:lnTo>
                    <a:pt x="5612685" y="548640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true" rot="0">
              <a:off x="4735029" y="5898900"/>
              <a:ext cx="6858448" cy="2860544"/>
            </a:xfrm>
            <a:custGeom>
              <a:avLst/>
              <a:gdLst/>
              <a:ahLst/>
              <a:cxnLst/>
              <a:rect r="r" b="b" t="t" l="l"/>
              <a:pathLst>
                <a:path h="2860544" w="6858448">
                  <a:moveTo>
                    <a:pt x="0" y="2860544"/>
                  </a:moveTo>
                  <a:lnTo>
                    <a:pt x="6858448" y="2860544"/>
                  </a:lnTo>
                  <a:lnTo>
                    <a:pt x="6858448" y="0"/>
                  </a:lnTo>
                  <a:lnTo>
                    <a:pt x="0" y="0"/>
                  </a:lnTo>
                  <a:lnTo>
                    <a:pt x="0" y="2860544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12756900"/>
              <a:ext cx="10987106" cy="10972800"/>
            </a:xfrm>
            <a:custGeom>
              <a:avLst/>
              <a:gdLst/>
              <a:ahLst/>
              <a:cxnLst/>
              <a:rect r="r" b="b" t="t" l="l"/>
              <a:pathLst>
                <a:path h="10972800" w="10987106">
                  <a:moveTo>
                    <a:pt x="0" y="0"/>
                  </a:moveTo>
                  <a:lnTo>
                    <a:pt x="10987106" y="0"/>
                  </a:lnTo>
                  <a:lnTo>
                    <a:pt x="10987106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8000"/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23386947" y="0"/>
              <a:ext cx="10987106" cy="10972800"/>
            </a:xfrm>
            <a:custGeom>
              <a:avLst/>
              <a:gdLst/>
              <a:ahLst/>
              <a:cxnLst/>
              <a:rect r="r" b="b" t="t" l="l"/>
              <a:pathLst>
                <a:path h="10972800" w="10987106">
                  <a:moveTo>
                    <a:pt x="0" y="0"/>
                  </a:moveTo>
                  <a:lnTo>
                    <a:pt x="10987106" y="0"/>
                  </a:lnTo>
                  <a:lnTo>
                    <a:pt x="10987106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8000"/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3262431" y="1028700"/>
            <a:ext cx="11352450" cy="8059268"/>
            <a:chOff x="0" y="0"/>
            <a:chExt cx="15136600" cy="10745691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5136600" cy="10745691"/>
            </a:xfrm>
            <a:custGeom>
              <a:avLst/>
              <a:gdLst/>
              <a:ahLst/>
              <a:cxnLst/>
              <a:rect r="r" b="b" t="t" l="l"/>
              <a:pathLst>
                <a:path h="10745691" w="15136600">
                  <a:moveTo>
                    <a:pt x="0" y="0"/>
                  </a:moveTo>
                  <a:lnTo>
                    <a:pt x="15136600" y="0"/>
                  </a:lnTo>
                  <a:lnTo>
                    <a:pt x="15136600" y="10745691"/>
                  </a:lnTo>
                  <a:lnTo>
                    <a:pt x="0" y="107456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1029151" y="1008927"/>
              <a:ext cx="13078298" cy="8781818"/>
            </a:xfrm>
            <a:custGeom>
              <a:avLst/>
              <a:gdLst/>
              <a:ahLst/>
              <a:cxnLst/>
              <a:rect r="r" b="b" t="t" l="l"/>
              <a:pathLst>
                <a:path h="8781818" w="13078298">
                  <a:moveTo>
                    <a:pt x="0" y="0"/>
                  </a:moveTo>
                  <a:lnTo>
                    <a:pt x="13078298" y="0"/>
                  </a:lnTo>
                  <a:lnTo>
                    <a:pt x="13078298" y="8781817"/>
                  </a:lnTo>
                  <a:lnTo>
                    <a:pt x="0" y="87818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1291523" y="705525"/>
            <a:ext cx="15780929" cy="8877968"/>
            <a:chOff x="0" y="0"/>
            <a:chExt cx="10058400" cy="565861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058400" cy="5658612"/>
            </a:xfrm>
            <a:custGeom>
              <a:avLst/>
              <a:gdLst/>
              <a:ahLst/>
              <a:cxnLst/>
              <a:rect r="r" b="b" t="t" l="l"/>
              <a:pathLst>
                <a:path h="5658612" w="10058400">
                  <a:moveTo>
                    <a:pt x="0" y="0"/>
                  </a:moveTo>
                  <a:lnTo>
                    <a:pt x="10058400" y="0"/>
                  </a:lnTo>
                  <a:lnTo>
                    <a:pt x="10058400" y="5658612"/>
                  </a:lnTo>
                  <a:lnTo>
                    <a:pt x="0" y="565861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1500417" y="1812571"/>
            <a:ext cx="7448120" cy="7445729"/>
          </a:xfrm>
          <a:custGeom>
            <a:avLst/>
            <a:gdLst/>
            <a:ahLst/>
            <a:cxnLst/>
            <a:rect r="r" b="b" t="t" l="l"/>
            <a:pathLst>
              <a:path h="7445729" w="7448120">
                <a:moveTo>
                  <a:pt x="0" y="0"/>
                </a:moveTo>
                <a:lnTo>
                  <a:pt x="7448121" y="0"/>
                </a:lnTo>
                <a:lnTo>
                  <a:pt x="7448121" y="7445729"/>
                </a:lnTo>
                <a:lnTo>
                  <a:pt x="0" y="74457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9139038" y="1183734"/>
            <a:ext cx="6173602" cy="3108365"/>
          </a:xfrm>
          <a:custGeom>
            <a:avLst/>
            <a:gdLst/>
            <a:ahLst/>
            <a:cxnLst/>
            <a:rect r="r" b="b" t="t" l="l"/>
            <a:pathLst>
              <a:path h="3108365" w="6173602">
                <a:moveTo>
                  <a:pt x="0" y="0"/>
                </a:moveTo>
                <a:lnTo>
                  <a:pt x="6173602" y="0"/>
                </a:lnTo>
                <a:lnTo>
                  <a:pt x="6173602" y="3108365"/>
                </a:lnTo>
                <a:lnTo>
                  <a:pt x="0" y="310836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3643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461200" y="4631628"/>
            <a:ext cx="1970225" cy="353875"/>
          </a:xfrm>
          <a:custGeom>
            <a:avLst/>
            <a:gdLst/>
            <a:ahLst/>
            <a:cxnLst/>
            <a:rect r="r" b="b" t="t" l="l"/>
            <a:pathLst>
              <a:path h="353875" w="1970225">
                <a:moveTo>
                  <a:pt x="0" y="0"/>
                </a:moveTo>
                <a:lnTo>
                  <a:pt x="1970225" y="0"/>
                </a:lnTo>
                <a:lnTo>
                  <a:pt x="1970225" y="353876"/>
                </a:lnTo>
                <a:lnTo>
                  <a:pt x="0" y="35387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522285" y="4626846"/>
            <a:ext cx="1128576" cy="358657"/>
          </a:xfrm>
          <a:custGeom>
            <a:avLst/>
            <a:gdLst/>
            <a:ahLst/>
            <a:cxnLst/>
            <a:rect r="r" b="b" t="t" l="l"/>
            <a:pathLst>
              <a:path h="358657" w="1128576">
                <a:moveTo>
                  <a:pt x="0" y="0"/>
                </a:moveTo>
                <a:lnTo>
                  <a:pt x="1128575" y="0"/>
                </a:lnTo>
                <a:lnTo>
                  <a:pt x="1128575" y="358658"/>
                </a:lnTo>
                <a:lnTo>
                  <a:pt x="0" y="3586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3748893" y="4631628"/>
            <a:ext cx="1269647" cy="353875"/>
          </a:xfrm>
          <a:custGeom>
            <a:avLst/>
            <a:gdLst/>
            <a:ahLst/>
            <a:cxnLst/>
            <a:rect r="r" b="b" t="t" l="l"/>
            <a:pathLst>
              <a:path h="353875" w="1269647">
                <a:moveTo>
                  <a:pt x="0" y="0"/>
                </a:moveTo>
                <a:lnTo>
                  <a:pt x="1269648" y="0"/>
                </a:lnTo>
                <a:lnTo>
                  <a:pt x="1269648" y="353876"/>
                </a:lnTo>
                <a:lnTo>
                  <a:pt x="0" y="35387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0473155" y="5057235"/>
            <a:ext cx="1702427" cy="286926"/>
          </a:xfrm>
          <a:custGeom>
            <a:avLst/>
            <a:gdLst/>
            <a:ahLst/>
            <a:cxnLst/>
            <a:rect r="r" b="b" t="t" l="l"/>
            <a:pathLst>
              <a:path h="286926" w="1702427">
                <a:moveTo>
                  <a:pt x="0" y="0"/>
                </a:moveTo>
                <a:lnTo>
                  <a:pt x="1702427" y="0"/>
                </a:lnTo>
                <a:lnTo>
                  <a:pt x="1702427" y="286926"/>
                </a:lnTo>
                <a:lnTo>
                  <a:pt x="0" y="28692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9574120" y="5858237"/>
            <a:ext cx="117161" cy="109988"/>
          </a:xfrm>
          <a:custGeom>
            <a:avLst/>
            <a:gdLst/>
            <a:ahLst/>
            <a:cxnLst/>
            <a:rect r="r" b="b" t="t" l="l"/>
            <a:pathLst>
              <a:path h="109988" w="117161">
                <a:moveTo>
                  <a:pt x="0" y="0"/>
                </a:moveTo>
                <a:lnTo>
                  <a:pt x="117162" y="0"/>
                </a:lnTo>
                <a:lnTo>
                  <a:pt x="117162" y="109988"/>
                </a:lnTo>
                <a:lnTo>
                  <a:pt x="0" y="10998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9875392" y="5786505"/>
            <a:ext cx="3036633" cy="346702"/>
          </a:xfrm>
          <a:custGeom>
            <a:avLst/>
            <a:gdLst/>
            <a:ahLst/>
            <a:cxnLst/>
            <a:rect r="r" b="b" t="t" l="l"/>
            <a:pathLst>
              <a:path h="346702" w="3036633">
                <a:moveTo>
                  <a:pt x="0" y="0"/>
                </a:moveTo>
                <a:lnTo>
                  <a:pt x="3036634" y="0"/>
                </a:lnTo>
                <a:lnTo>
                  <a:pt x="3036634" y="346703"/>
                </a:lnTo>
                <a:lnTo>
                  <a:pt x="0" y="34670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3017232" y="5858237"/>
            <a:ext cx="1193134" cy="274971"/>
          </a:xfrm>
          <a:custGeom>
            <a:avLst/>
            <a:gdLst/>
            <a:ahLst/>
            <a:cxnLst/>
            <a:rect r="r" b="b" t="t" l="l"/>
            <a:pathLst>
              <a:path h="274971" w="1193134">
                <a:moveTo>
                  <a:pt x="0" y="0"/>
                </a:moveTo>
                <a:lnTo>
                  <a:pt x="1193134" y="0"/>
                </a:lnTo>
                <a:lnTo>
                  <a:pt x="1193134" y="274971"/>
                </a:lnTo>
                <a:lnTo>
                  <a:pt x="0" y="27497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9880174" y="6204939"/>
            <a:ext cx="2713842" cy="351484"/>
          </a:xfrm>
          <a:custGeom>
            <a:avLst/>
            <a:gdLst/>
            <a:ahLst/>
            <a:cxnLst/>
            <a:rect r="r" b="b" t="t" l="l"/>
            <a:pathLst>
              <a:path h="351484" w="2713842">
                <a:moveTo>
                  <a:pt x="0" y="0"/>
                </a:moveTo>
                <a:lnTo>
                  <a:pt x="2713842" y="0"/>
                </a:lnTo>
                <a:lnTo>
                  <a:pt x="2713842" y="351484"/>
                </a:lnTo>
                <a:lnTo>
                  <a:pt x="0" y="35148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9880174" y="6628155"/>
            <a:ext cx="2883606" cy="351484"/>
          </a:xfrm>
          <a:custGeom>
            <a:avLst/>
            <a:gdLst/>
            <a:ahLst/>
            <a:cxnLst/>
            <a:rect r="r" b="b" t="t" l="l"/>
            <a:pathLst>
              <a:path h="351484" w="2883606">
                <a:moveTo>
                  <a:pt x="0" y="0"/>
                </a:moveTo>
                <a:lnTo>
                  <a:pt x="2883607" y="0"/>
                </a:lnTo>
                <a:lnTo>
                  <a:pt x="2883607" y="351484"/>
                </a:lnTo>
                <a:lnTo>
                  <a:pt x="0" y="35148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2854640" y="6628155"/>
            <a:ext cx="2567988" cy="358657"/>
          </a:xfrm>
          <a:custGeom>
            <a:avLst/>
            <a:gdLst/>
            <a:ahLst/>
            <a:cxnLst/>
            <a:rect r="r" b="b" t="t" l="l"/>
            <a:pathLst>
              <a:path h="358657" w="2567988">
                <a:moveTo>
                  <a:pt x="0" y="0"/>
                </a:moveTo>
                <a:lnTo>
                  <a:pt x="2567988" y="0"/>
                </a:lnTo>
                <a:lnTo>
                  <a:pt x="2567988" y="358657"/>
                </a:lnTo>
                <a:lnTo>
                  <a:pt x="0" y="358657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9853873" y="7137449"/>
            <a:ext cx="750790" cy="272580"/>
          </a:xfrm>
          <a:custGeom>
            <a:avLst/>
            <a:gdLst/>
            <a:ahLst/>
            <a:cxnLst/>
            <a:rect r="r" b="b" t="t" l="l"/>
            <a:pathLst>
              <a:path h="272580" w="750790">
                <a:moveTo>
                  <a:pt x="0" y="0"/>
                </a:moveTo>
                <a:lnTo>
                  <a:pt x="750790" y="0"/>
                </a:lnTo>
                <a:lnTo>
                  <a:pt x="750790" y="272579"/>
                </a:lnTo>
                <a:lnTo>
                  <a:pt x="0" y="272579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0709869" y="7058544"/>
            <a:ext cx="4074349" cy="351484"/>
          </a:xfrm>
          <a:custGeom>
            <a:avLst/>
            <a:gdLst/>
            <a:ahLst/>
            <a:cxnLst/>
            <a:rect r="r" b="b" t="t" l="l"/>
            <a:pathLst>
              <a:path h="351484" w="4074349">
                <a:moveTo>
                  <a:pt x="0" y="0"/>
                </a:moveTo>
                <a:lnTo>
                  <a:pt x="4074349" y="0"/>
                </a:lnTo>
                <a:lnTo>
                  <a:pt x="4074349" y="351484"/>
                </a:lnTo>
                <a:lnTo>
                  <a:pt x="0" y="35148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9868219" y="7481760"/>
            <a:ext cx="2073040" cy="286926"/>
          </a:xfrm>
          <a:custGeom>
            <a:avLst/>
            <a:gdLst/>
            <a:ahLst/>
            <a:cxnLst/>
            <a:rect r="r" b="b" t="t" l="l"/>
            <a:pathLst>
              <a:path h="286926" w="2073040">
                <a:moveTo>
                  <a:pt x="0" y="0"/>
                </a:moveTo>
                <a:lnTo>
                  <a:pt x="2073040" y="0"/>
                </a:lnTo>
                <a:lnTo>
                  <a:pt x="2073040" y="286926"/>
                </a:lnTo>
                <a:lnTo>
                  <a:pt x="0" y="286926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grpSp>
        <p:nvGrpSpPr>
          <p:cNvPr name="Group 19" id="19"/>
          <p:cNvGrpSpPr/>
          <p:nvPr/>
        </p:nvGrpSpPr>
        <p:grpSpPr>
          <a:xfrm rot="0">
            <a:off x="-3751232" y="-4424175"/>
            <a:ext cx="25780540" cy="17797275"/>
            <a:chOff x="0" y="0"/>
            <a:chExt cx="34374053" cy="23729700"/>
          </a:xfrm>
        </p:grpSpPr>
        <p:sp>
          <p:nvSpPr>
            <p:cNvPr name="Freeform 20" id="20"/>
            <p:cNvSpPr/>
            <p:nvPr/>
          </p:nvSpPr>
          <p:spPr>
            <a:xfrm flipH="true" flipV="true" rot="0">
              <a:off x="23772958" y="14128500"/>
              <a:ext cx="5612685" cy="5486400"/>
            </a:xfrm>
            <a:custGeom>
              <a:avLst/>
              <a:gdLst/>
              <a:ahLst/>
              <a:cxnLst/>
              <a:rect r="r" b="b" t="t" l="l"/>
              <a:pathLst>
                <a:path h="5486400" w="5612685">
                  <a:moveTo>
                    <a:pt x="5612685" y="5486400"/>
                  </a:moveTo>
                  <a:lnTo>
                    <a:pt x="0" y="5486400"/>
                  </a:lnTo>
                  <a:lnTo>
                    <a:pt x="0" y="0"/>
                  </a:lnTo>
                  <a:lnTo>
                    <a:pt x="5612685" y="0"/>
                  </a:lnTo>
                  <a:lnTo>
                    <a:pt x="5612685" y="548640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1" id="21"/>
            <p:cNvSpPr/>
            <p:nvPr/>
          </p:nvSpPr>
          <p:spPr>
            <a:xfrm flipH="false" flipV="true" rot="0">
              <a:off x="4735029" y="5898900"/>
              <a:ext cx="6858448" cy="2860544"/>
            </a:xfrm>
            <a:custGeom>
              <a:avLst/>
              <a:gdLst/>
              <a:ahLst/>
              <a:cxnLst/>
              <a:rect r="r" b="b" t="t" l="l"/>
              <a:pathLst>
                <a:path h="2860544" w="6858448">
                  <a:moveTo>
                    <a:pt x="0" y="2860544"/>
                  </a:moveTo>
                  <a:lnTo>
                    <a:pt x="6858448" y="2860544"/>
                  </a:lnTo>
                  <a:lnTo>
                    <a:pt x="6858448" y="0"/>
                  </a:lnTo>
                  <a:lnTo>
                    <a:pt x="0" y="0"/>
                  </a:lnTo>
                  <a:lnTo>
                    <a:pt x="0" y="2860544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2" id="22"/>
            <p:cNvSpPr/>
            <p:nvPr/>
          </p:nvSpPr>
          <p:spPr>
            <a:xfrm flipH="false" flipV="false" rot="0">
              <a:off x="0" y="12756900"/>
              <a:ext cx="10987106" cy="10972800"/>
            </a:xfrm>
            <a:custGeom>
              <a:avLst/>
              <a:gdLst/>
              <a:ahLst/>
              <a:cxnLst/>
              <a:rect r="r" b="b" t="t" l="l"/>
              <a:pathLst>
                <a:path h="10972800" w="10987106">
                  <a:moveTo>
                    <a:pt x="0" y="0"/>
                  </a:moveTo>
                  <a:lnTo>
                    <a:pt x="10987106" y="0"/>
                  </a:lnTo>
                  <a:lnTo>
                    <a:pt x="10987106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>
                <a:alphaModFix amt="38000"/>
              </a:blip>
              <a:stretch>
                <a:fillRect l="0" t="0" r="0" b="0"/>
              </a:stretch>
            </a:blip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23386947" y="0"/>
              <a:ext cx="10987106" cy="10972800"/>
            </a:xfrm>
            <a:custGeom>
              <a:avLst/>
              <a:gdLst/>
              <a:ahLst/>
              <a:cxnLst/>
              <a:rect r="r" b="b" t="t" l="l"/>
              <a:pathLst>
                <a:path h="10972800" w="10987106">
                  <a:moveTo>
                    <a:pt x="0" y="0"/>
                  </a:moveTo>
                  <a:lnTo>
                    <a:pt x="10987106" y="0"/>
                  </a:lnTo>
                  <a:lnTo>
                    <a:pt x="10987106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>
                <a:alphaModFix amt="38000"/>
              </a:blip>
              <a:stretch>
                <a:fillRect l="0" t="0" r="0" b="0"/>
              </a:stretch>
            </a:blipFill>
          </p:spPr>
        </p:sp>
      </p:grpSp>
      <p:sp>
        <p:nvSpPr>
          <p:cNvPr name="TextBox 24" id="24"/>
          <p:cNvSpPr txBox="true"/>
          <p:nvPr/>
        </p:nvSpPr>
        <p:spPr>
          <a:xfrm rot="0">
            <a:off x="1897633" y="4429287"/>
            <a:ext cx="6653689" cy="28382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396"/>
              </a:lnSpc>
            </a:pPr>
            <a:r>
              <a:rPr lang="en-US" sz="718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Pemimpin Karismatik &amp; Visioner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3751232" y="-4424175"/>
            <a:ext cx="25780540" cy="17797275"/>
            <a:chOff x="0" y="0"/>
            <a:chExt cx="34374053" cy="23729700"/>
          </a:xfrm>
        </p:grpSpPr>
        <p:sp>
          <p:nvSpPr>
            <p:cNvPr name="Freeform 3" id="3"/>
            <p:cNvSpPr/>
            <p:nvPr/>
          </p:nvSpPr>
          <p:spPr>
            <a:xfrm flipH="true" flipV="true" rot="0">
              <a:off x="23772958" y="14128500"/>
              <a:ext cx="5612685" cy="5486400"/>
            </a:xfrm>
            <a:custGeom>
              <a:avLst/>
              <a:gdLst/>
              <a:ahLst/>
              <a:cxnLst/>
              <a:rect r="r" b="b" t="t" l="l"/>
              <a:pathLst>
                <a:path h="5486400" w="5612685">
                  <a:moveTo>
                    <a:pt x="5612685" y="5486400"/>
                  </a:moveTo>
                  <a:lnTo>
                    <a:pt x="0" y="5486400"/>
                  </a:lnTo>
                  <a:lnTo>
                    <a:pt x="0" y="0"/>
                  </a:lnTo>
                  <a:lnTo>
                    <a:pt x="5612685" y="0"/>
                  </a:lnTo>
                  <a:lnTo>
                    <a:pt x="5612685" y="548640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true" rot="0">
              <a:off x="4735029" y="5898900"/>
              <a:ext cx="6858448" cy="2860544"/>
            </a:xfrm>
            <a:custGeom>
              <a:avLst/>
              <a:gdLst/>
              <a:ahLst/>
              <a:cxnLst/>
              <a:rect r="r" b="b" t="t" l="l"/>
              <a:pathLst>
                <a:path h="2860544" w="6858448">
                  <a:moveTo>
                    <a:pt x="0" y="2860544"/>
                  </a:moveTo>
                  <a:lnTo>
                    <a:pt x="6858448" y="2860544"/>
                  </a:lnTo>
                  <a:lnTo>
                    <a:pt x="6858448" y="0"/>
                  </a:lnTo>
                  <a:lnTo>
                    <a:pt x="0" y="0"/>
                  </a:lnTo>
                  <a:lnTo>
                    <a:pt x="0" y="2860544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12756900"/>
              <a:ext cx="10987106" cy="10972800"/>
            </a:xfrm>
            <a:custGeom>
              <a:avLst/>
              <a:gdLst/>
              <a:ahLst/>
              <a:cxnLst/>
              <a:rect r="r" b="b" t="t" l="l"/>
              <a:pathLst>
                <a:path h="10972800" w="10987106">
                  <a:moveTo>
                    <a:pt x="0" y="0"/>
                  </a:moveTo>
                  <a:lnTo>
                    <a:pt x="10987106" y="0"/>
                  </a:lnTo>
                  <a:lnTo>
                    <a:pt x="10987106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8000"/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23386947" y="0"/>
              <a:ext cx="10987106" cy="10972800"/>
            </a:xfrm>
            <a:custGeom>
              <a:avLst/>
              <a:gdLst/>
              <a:ahLst/>
              <a:cxnLst/>
              <a:rect r="r" b="b" t="t" l="l"/>
              <a:pathLst>
                <a:path h="10972800" w="10987106">
                  <a:moveTo>
                    <a:pt x="0" y="0"/>
                  </a:moveTo>
                  <a:lnTo>
                    <a:pt x="10987106" y="0"/>
                  </a:lnTo>
                  <a:lnTo>
                    <a:pt x="10987106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8000"/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2403658" y="1315791"/>
            <a:ext cx="13480672" cy="7657423"/>
            <a:chOff x="0" y="0"/>
            <a:chExt cx="10185400" cy="5785612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63500" y="63500"/>
              <a:ext cx="10058400" cy="5658612"/>
            </a:xfrm>
            <a:custGeom>
              <a:avLst/>
              <a:gdLst/>
              <a:ahLst/>
              <a:cxnLst/>
              <a:rect r="r" b="b" t="t" l="l"/>
              <a:pathLst>
                <a:path h="5658612" w="10058400">
                  <a:moveTo>
                    <a:pt x="0" y="0"/>
                  </a:moveTo>
                  <a:lnTo>
                    <a:pt x="10058400" y="0"/>
                  </a:lnTo>
                  <a:lnTo>
                    <a:pt x="10058400" y="5658612"/>
                  </a:lnTo>
                  <a:lnTo>
                    <a:pt x="0" y="565861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63500" y="3606800"/>
              <a:ext cx="10058400" cy="2115312"/>
            </a:xfrm>
            <a:custGeom>
              <a:avLst/>
              <a:gdLst/>
              <a:ahLst/>
              <a:cxnLst/>
              <a:rect r="r" b="b" t="t" l="l"/>
              <a:pathLst>
                <a:path h="2115312" w="10058400">
                  <a:moveTo>
                    <a:pt x="0" y="0"/>
                  </a:moveTo>
                  <a:lnTo>
                    <a:pt x="10058400" y="0"/>
                  </a:lnTo>
                  <a:lnTo>
                    <a:pt x="10058400" y="2115312"/>
                  </a:lnTo>
                  <a:lnTo>
                    <a:pt x="0" y="2115312"/>
                  </a:lnTo>
                  <a:close/>
                </a:path>
              </a:pathLst>
            </a:custGeom>
            <a:solidFill>
              <a:srgbClr val="3E3E3E"/>
            </a:solid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2729753" y="6307343"/>
            <a:ext cx="5782908" cy="1831489"/>
          </a:xfrm>
          <a:custGeom>
            <a:avLst/>
            <a:gdLst/>
            <a:ahLst/>
            <a:cxnLst/>
            <a:rect r="r" b="b" t="t" l="l"/>
            <a:pathLst>
              <a:path h="1831489" w="5782908">
                <a:moveTo>
                  <a:pt x="0" y="0"/>
                </a:moveTo>
                <a:lnTo>
                  <a:pt x="5782908" y="0"/>
                </a:lnTo>
                <a:lnTo>
                  <a:pt x="5782908" y="1831489"/>
                </a:lnTo>
                <a:lnTo>
                  <a:pt x="0" y="183148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2487706" y="1399839"/>
            <a:ext cx="13312588" cy="4649321"/>
          </a:xfrm>
          <a:custGeom>
            <a:avLst/>
            <a:gdLst/>
            <a:ahLst/>
            <a:cxnLst/>
            <a:rect r="r" b="b" t="t" l="l"/>
            <a:pathLst>
              <a:path h="4649321" w="13312588">
                <a:moveTo>
                  <a:pt x="0" y="0"/>
                </a:moveTo>
                <a:lnTo>
                  <a:pt x="13312588" y="0"/>
                </a:lnTo>
                <a:lnTo>
                  <a:pt x="13312588" y="4649320"/>
                </a:lnTo>
                <a:lnTo>
                  <a:pt x="0" y="464932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2405675" y="1317808"/>
            <a:ext cx="13478655" cy="4855729"/>
          </a:xfrm>
          <a:custGeom>
            <a:avLst/>
            <a:gdLst/>
            <a:ahLst/>
            <a:cxnLst/>
            <a:rect r="r" b="b" t="t" l="l"/>
            <a:pathLst>
              <a:path h="4855729" w="13478655">
                <a:moveTo>
                  <a:pt x="0" y="0"/>
                </a:moveTo>
                <a:lnTo>
                  <a:pt x="13478655" y="0"/>
                </a:lnTo>
                <a:lnTo>
                  <a:pt x="13478655" y="4855728"/>
                </a:lnTo>
                <a:lnTo>
                  <a:pt x="0" y="485572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3256079" y="6521281"/>
            <a:ext cx="4811883" cy="10723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183"/>
              </a:lnSpc>
            </a:pPr>
            <a:r>
              <a:rPr lang="en-US" sz="6559" spc="13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Who is Them?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3751232" y="-4424175"/>
            <a:ext cx="25780540" cy="17797275"/>
            <a:chOff x="0" y="0"/>
            <a:chExt cx="34374053" cy="23729700"/>
          </a:xfrm>
        </p:grpSpPr>
        <p:sp>
          <p:nvSpPr>
            <p:cNvPr name="Freeform 3" id="3"/>
            <p:cNvSpPr/>
            <p:nvPr/>
          </p:nvSpPr>
          <p:spPr>
            <a:xfrm flipH="true" flipV="true" rot="0">
              <a:off x="23772958" y="14128500"/>
              <a:ext cx="5612685" cy="5486400"/>
            </a:xfrm>
            <a:custGeom>
              <a:avLst/>
              <a:gdLst/>
              <a:ahLst/>
              <a:cxnLst/>
              <a:rect r="r" b="b" t="t" l="l"/>
              <a:pathLst>
                <a:path h="5486400" w="5612685">
                  <a:moveTo>
                    <a:pt x="5612685" y="5486400"/>
                  </a:moveTo>
                  <a:lnTo>
                    <a:pt x="0" y="5486400"/>
                  </a:lnTo>
                  <a:lnTo>
                    <a:pt x="0" y="0"/>
                  </a:lnTo>
                  <a:lnTo>
                    <a:pt x="5612685" y="0"/>
                  </a:lnTo>
                  <a:lnTo>
                    <a:pt x="5612685" y="548640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true" rot="0">
              <a:off x="4735029" y="5898900"/>
              <a:ext cx="6858448" cy="2860544"/>
            </a:xfrm>
            <a:custGeom>
              <a:avLst/>
              <a:gdLst/>
              <a:ahLst/>
              <a:cxnLst/>
              <a:rect r="r" b="b" t="t" l="l"/>
              <a:pathLst>
                <a:path h="2860544" w="6858448">
                  <a:moveTo>
                    <a:pt x="0" y="2860544"/>
                  </a:moveTo>
                  <a:lnTo>
                    <a:pt x="6858448" y="2860544"/>
                  </a:lnTo>
                  <a:lnTo>
                    <a:pt x="6858448" y="0"/>
                  </a:lnTo>
                  <a:lnTo>
                    <a:pt x="0" y="0"/>
                  </a:lnTo>
                  <a:lnTo>
                    <a:pt x="0" y="2860544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12756900"/>
              <a:ext cx="10987106" cy="10972800"/>
            </a:xfrm>
            <a:custGeom>
              <a:avLst/>
              <a:gdLst/>
              <a:ahLst/>
              <a:cxnLst/>
              <a:rect r="r" b="b" t="t" l="l"/>
              <a:pathLst>
                <a:path h="10972800" w="10987106">
                  <a:moveTo>
                    <a:pt x="0" y="0"/>
                  </a:moveTo>
                  <a:lnTo>
                    <a:pt x="10987106" y="0"/>
                  </a:lnTo>
                  <a:lnTo>
                    <a:pt x="10987106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8000"/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23386947" y="0"/>
              <a:ext cx="10987106" cy="10972800"/>
            </a:xfrm>
            <a:custGeom>
              <a:avLst/>
              <a:gdLst/>
              <a:ahLst/>
              <a:cxnLst/>
              <a:rect r="r" b="b" t="t" l="l"/>
              <a:pathLst>
                <a:path h="10972800" w="10987106">
                  <a:moveTo>
                    <a:pt x="0" y="0"/>
                  </a:moveTo>
                  <a:lnTo>
                    <a:pt x="10987106" y="0"/>
                  </a:lnTo>
                  <a:lnTo>
                    <a:pt x="10987106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8000"/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1257074" y="707515"/>
            <a:ext cx="15773851" cy="8873986"/>
            <a:chOff x="0" y="0"/>
            <a:chExt cx="10058400" cy="5658612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0058400" cy="5658612"/>
            </a:xfrm>
            <a:custGeom>
              <a:avLst/>
              <a:gdLst/>
              <a:ahLst/>
              <a:cxnLst/>
              <a:rect r="r" b="b" t="t" l="l"/>
              <a:pathLst>
                <a:path h="5658612" w="10058400">
                  <a:moveTo>
                    <a:pt x="0" y="0"/>
                  </a:moveTo>
                  <a:lnTo>
                    <a:pt x="10058400" y="0"/>
                  </a:lnTo>
                  <a:lnTo>
                    <a:pt x="10058400" y="5658612"/>
                  </a:lnTo>
                  <a:lnTo>
                    <a:pt x="0" y="5658612"/>
                  </a:lnTo>
                  <a:close/>
                </a:path>
              </a:pathLst>
            </a:custGeom>
            <a:solidFill>
              <a:srgbClr val="83584E"/>
            </a:solidFill>
          </p:spPr>
        </p:sp>
      </p:grpSp>
      <p:sp>
        <p:nvSpPr>
          <p:cNvPr name="Freeform 9" id="9"/>
          <p:cNvSpPr/>
          <p:nvPr/>
        </p:nvSpPr>
        <p:spPr>
          <a:xfrm flipH="false" flipV="false" rot="0">
            <a:off x="1806769" y="1269160"/>
            <a:ext cx="10695149" cy="7581008"/>
          </a:xfrm>
          <a:custGeom>
            <a:avLst/>
            <a:gdLst/>
            <a:ahLst/>
            <a:cxnLst/>
            <a:rect r="r" b="b" t="t" l="l"/>
            <a:pathLst>
              <a:path h="7581008" w="10695149">
                <a:moveTo>
                  <a:pt x="0" y="0"/>
                </a:moveTo>
                <a:lnTo>
                  <a:pt x="10695149" y="0"/>
                </a:lnTo>
                <a:lnTo>
                  <a:pt x="10695149" y="7581009"/>
                </a:lnTo>
                <a:lnTo>
                  <a:pt x="0" y="758100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794416" y="1232907"/>
            <a:ext cx="10727011" cy="7615260"/>
          </a:xfrm>
          <a:custGeom>
            <a:avLst/>
            <a:gdLst/>
            <a:ahLst/>
            <a:cxnLst/>
            <a:rect r="r" b="b" t="t" l="l"/>
            <a:pathLst>
              <a:path h="7615260" w="10727011">
                <a:moveTo>
                  <a:pt x="0" y="0"/>
                </a:moveTo>
                <a:lnTo>
                  <a:pt x="10727011" y="0"/>
                </a:lnTo>
                <a:lnTo>
                  <a:pt x="10727011" y="7615260"/>
                </a:lnTo>
                <a:lnTo>
                  <a:pt x="0" y="761526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2518982" y="1926404"/>
            <a:ext cx="9268333" cy="6223501"/>
          </a:xfrm>
          <a:custGeom>
            <a:avLst/>
            <a:gdLst/>
            <a:ahLst/>
            <a:cxnLst/>
            <a:rect r="r" b="b" t="t" l="l"/>
            <a:pathLst>
              <a:path h="6223501" w="9268333">
                <a:moveTo>
                  <a:pt x="0" y="0"/>
                </a:moveTo>
                <a:lnTo>
                  <a:pt x="9268333" y="0"/>
                </a:lnTo>
                <a:lnTo>
                  <a:pt x="9268333" y="6223501"/>
                </a:lnTo>
                <a:lnTo>
                  <a:pt x="0" y="622350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3625617" y="3968300"/>
            <a:ext cx="2851153" cy="12744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5"/>
              </a:lnSpc>
            </a:pPr>
            <a:r>
              <a:rPr lang="en-US" sz="4667" spc="186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AndWhois he?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3751232" y="-4424175"/>
            <a:ext cx="25780540" cy="17797275"/>
            <a:chOff x="0" y="0"/>
            <a:chExt cx="34374053" cy="23729700"/>
          </a:xfrm>
        </p:grpSpPr>
        <p:sp>
          <p:nvSpPr>
            <p:cNvPr name="Freeform 3" id="3"/>
            <p:cNvSpPr/>
            <p:nvPr/>
          </p:nvSpPr>
          <p:spPr>
            <a:xfrm flipH="true" flipV="true" rot="0">
              <a:off x="23772958" y="14128500"/>
              <a:ext cx="5612685" cy="5486400"/>
            </a:xfrm>
            <a:custGeom>
              <a:avLst/>
              <a:gdLst/>
              <a:ahLst/>
              <a:cxnLst/>
              <a:rect r="r" b="b" t="t" l="l"/>
              <a:pathLst>
                <a:path h="5486400" w="5612685">
                  <a:moveTo>
                    <a:pt x="5612685" y="5486400"/>
                  </a:moveTo>
                  <a:lnTo>
                    <a:pt x="0" y="5486400"/>
                  </a:lnTo>
                  <a:lnTo>
                    <a:pt x="0" y="0"/>
                  </a:lnTo>
                  <a:lnTo>
                    <a:pt x="5612685" y="0"/>
                  </a:lnTo>
                  <a:lnTo>
                    <a:pt x="5612685" y="548640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true" rot="0">
              <a:off x="4735029" y="5898900"/>
              <a:ext cx="6858448" cy="2860544"/>
            </a:xfrm>
            <a:custGeom>
              <a:avLst/>
              <a:gdLst/>
              <a:ahLst/>
              <a:cxnLst/>
              <a:rect r="r" b="b" t="t" l="l"/>
              <a:pathLst>
                <a:path h="2860544" w="6858448">
                  <a:moveTo>
                    <a:pt x="0" y="2860544"/>
                  </a:moveTo>
                  <a:lnTo>
                    <a:pt x="6858448" y="2860544"/>
                  </a:lnTo>
                  <a:lnTo>
                    <a:pt x="6858448" y="0"/>
                  </a:lnTo>
                  <a:lnTo>
                    <a:pt x="0" y="0"/>
                  </a:lnTo>
                  <a:lnTo>
                    <a:pt x="0" y="2860544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12756900"/>
              <a:ext cx="10987106" cy="10972800"/>
            </a:xfrm>
            <a:custGeom>
              <a:avLst/>
              <a:gdLst/>
              <a:ahLst/>
              <a:cxnLst/>
              <a:rect r="r" b="b" t="t" l="l"/>
              <a:pathLst>
                <a:path h="10972800" w="10987106">
                  <a:moveTo>
                    <a:pt x="0" y="0"/>
                  </a:moveTo>
                  <a:lnTo>
                    <a:pt x="10987106" y="0"/>
                  </a:lnTo>
                  <a:lnTo>
                    <a:pt x="10987106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8000"/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23386947" y="0"/>
              <a:ext cx="10987106" cy="10972800"/>
            </a:xfrm>
            <a:custGeom>
              <a:avLst/>
              <a:gdLst/>
              <a:ahLst/>
              <a:cxnLst/>
              <a:rect r="r" b="b" t="t" l="l"/>
              <a:pathLst>
                <a:path h="10972800" w="10987106">
                  <a:moveTo>
                    <a:pt x="0" y="0"/>
                  </a:moveTo>
                  <a:lnTo>
                    <a:pt x="10987106" y="0"/>
                  </a:lnTo>
                  <a:lnTo>
                    <a:pt x="10987106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8000"/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1385542" y="779788"/>
            <a:ext cx="15516916" cy="8729441"/>
            <a:chOff x="0" y="0"/>
            <a:chExt cx="10058400" cy="5658612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0058400" cy="5658612"/>
            </a:xfrm>
            <a:custGeom>
              <a:avLst/>
              <a:gdLst/>
              <a:ahLst/>
              <a:cxnLst/>
              <a:rect r="r" b="b" t="t" l="l"/>
              <a:pathLst>
                <a:path h="5658612" w="10058400">
                  <a:moveTo>
                    <a:pt x="0" y="0"/>
                  </a:moveTo>
                  <a:lnTo>
                    <a:pt x="10058400" y="0"/>
                  </a:lnTo>
                  <a:lnTo>
                    <a:pt x="10058400" y="5658612"/>
                  </a:lnTo>
                  <a:lnTo>
                    <a:pt x="0" y="5658612"/>
                  </a:lnTo>
                  <a:close/>
                </a:path>
              </a:pathLst>
            </a:custGeom>
            <a:solidFill>
              <a:srgbClr val="CCC1DA"/>
            </a:solidFill>
          </p:spPr>
        </p:sp>
      </p:grpSp>
      <p:sp>
        <p:nvSpPr>
          <p:cNvPr name="Freeform 9" id="9"/>
          <p:cNvSpPr/>
          <p:nvPr/>
        </p:nvSpPr>
        <p:spPr>
          <a:xfrm flipH="false" flipV="false" rot="0">
            <a:off x="2034431" y="2171609"/>
            <a:ext cx="7297652" cy="5534367"/>
          </a:xfrm>
          <a:custGeom>
            <a:avLst/>
            <a:gdLst/>
            <a:ahLst/>
            <a:cxnLst/>
            <a:rect r="r" b="b" t="t" l="l"/>
            <a:pathLst>
              <a:path h="5534367" w="7297652">
                <a:moveTo>
                  <a:pt x="0" y="0"/>
                </a:moveTo>
                <a:lnTo>
                  <a:pt x="7297653" y="0"/>
                </a:lnTo>
                <a:lnTo>
                  <a:pt x="7297653" y="5534366"/>
                </a:lnTo>
                <a:lnTo>
                  <a:pt x="0" y="553436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0149961" y="2197044"/>
            <a:ext cx="6353398" cy="4605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127"/>
              </a:lnSpc>
            </a:pPr>
            <a:r>
              <a:rPr lang="en-US" sz="5090" spc="-25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Siti Moendjijah</a:t>
            </a:r>
          </a:p>
          <a:p>
            <a:pPr algn="l">
              <a:lnSpc>
                <a:spcPts val="4887"/>
              </a:lnSpc>
            </a:pPr>
            <a:r>
              <a:rPr lang="en-US" sz="4072" spc="12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Ketua ‘Aisyiyah 1932-1936 menyampaikan pidato yang visioner bertajuk “Deradjat Perempoean” dalam Kongres Perempuan Pertama pada 22–25 Desember 1928</a:t>
            </a: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3751232" y="-4424175"/>
            <a:ext cx="25780540" cy="17797275"/>
            <a:chOff x="0" y="0"/>
            <a:chExt cx="34374053" cy="23729700"/>
          </a:xfrm>
        </p:grpSpPr>
        <p:sp>
          <p:nvSpPr>
            <p:cNvPr name="Freeform 3" id="3"/>
            <p:cNvSpPr/>
            <p:nvPr/>
          </p:nvSpPr>
          <p:spPr>
            <a:xfrm flipH="true" flipV="true" rot="0">
              <a:off x="23772958" y="14128500"/>
              <a:ext cx="5612685" cy="5486400"/>
            </a:xfrm>
            <a:custGeom>
              <a:avLst/>
              <a:gdLst/>
              <a:ahLst/>
              <a:cxnLst/>
              <a:rect r="r" b="b" t="t" l="l"/>
              <a:pathLst>
                <a:path h="5486400" w="5612685">
                  <a:moveTo>
                    <a:pt x="5612685" y="5486400"/>
                  </a:moveTo>
                  <a:lnTo>
                    <a:pt x="0" y="5486400"/>
                  </a:lnTo>
                  <a:lnTo>
                    <a:pt x="0" y="0"/>
                  </a:lnTo>
                  <a:lnTo>
                    <a:pt x="5612685" y="0"/>
                  </a:lnTo>
                  <a:lnTo>
                    <a:pt x="5612685" y="548640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true" rot="0">
              <a:off x="4735029" y="5898900"/>
              <a:ext cx="6858448" cy="2860544"/>
            </a:xfrm>
            <a:custGeom>
              <a:avLst/>
              <a:gdLst/>
              <a:ahLst/>
              <a:cxnLst/>
              <a:rect r="r" b="b" t="t" l="l"/>
              <a:pathLst>
                <a:path h="2860544" w="6858448">
                  <a:moveTo>
                    <a:pt x="0" y="2860544"/>
                  </a:moveTo>
                  <a:lnTo>
                    <a:pt x="6858448" y="2860544"/>
                  </a:lnTo>
                  <a:lnTo>
                    <a:pt x="6858448" y="0"/>
                  </a:lnTo>
                  <a:lnTo>
                    <a:pt x="0" y="0"/>
                  </a:lnTo>
                  <a:lnTo>
                    <a:pt x="0" y="2860544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12756900"/>
              <a:ext cx="10987106" cy="10972800"/>
            </a:xfrm>
            <a:custGeom>
              <a:avLst/>
              <a:gdLst/>
              <a:ahLst/>
              <a:cxnLst/>
              <a:rect r="r" b="b" t="t" l="l"/>
              <a:pathLst>
                <a:path h="10972800" w="10987106">
                  <a:moveTo>
                    <a:pt x="0" y="0"/>
                  </a:moveTo>
                  <a:lnTo>
                    <a:pt x="10987106" y="0"/>
                  </a:lnTo>
                  <a:lnTo>
                    <a:pt x="10987106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8000"/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23386947" y="0"/>
              <a:ext cx="10987106" cy="10972800"/>
            </a:xfrm>
            <a:custGeom>
              <a:avLst/>
              <a:gdLst/>
              <a:ahLst/>
              <a:cxnLst/>
              <a:rect r="r" b="b" t="t" l="l"/>
              <a:pathLst>
                <a:path h="10972800" w="10987106">
                  <a:moveTo>
                    <a:pt x="0" y="0"/>
                  </a:moveTo>
                  <a:lnTo>
                    <a:pt x="10987106" y="0"/>
                  </a:lnTo>
                  <a:lnTo>
                    <a:pt x="10987106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8000"/>
              </a:blip>
              <a:stretch>
                <a:fillRect l="0" t="0" r="0" b="0"/>
              </a:stretch>
            </a:blip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3712222" y="2928977"/>
            <a:ext cx="10671931" cy="5656525"/>
          </a:xfrm>
          <a:custGeom>
            <a:avLst/>
            <a:gdLst/>
            <a:ahLst/>
            <a:cxnLst/>
            <a:rect r="r" b="b" t="t" l="l"/>
            <a:pathLst>
              <a:path h="5656525" w="10671931">
                <a:moveTo>
                  <a:pt x="0" y="0"/>
                </a:moveTo>
                <a:lnTo>
                  <a:pt x="10671930" y="0"/>
                </a:lnTo>
                <a:lnTo>
                  <a:pt x="10671930" y="5656525"/>
                </a:lnTo>
                <a:lnTo>
                  <a:pt x="0" y="565652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2408272" y="2052882"/>
            <a:ext cx="10563121" cy="7604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67"/>
              </a:lnSpc>
            </a:pPr>
            <a:r>
              <a:rPr lang="en-US" sz="4619" spc="9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Wisdom Quotes of Moslem Female Leaders</a:t>
            </a:r>
          </a:p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2125242" y="1195925"/>
            <a:ext cx="14037516" cy="7897166"/>
            <a:chOff x="0" y="0"/>
            <a:chExt cx="10058400" cy="565861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058400" cy="5658612"/>
            </a:xfrm>
            <a:custGeom>
              <a:avLst/>
              <a:gdLst/>
              <a:ahLst/>
              <a:cxnLst/>
              <a:rect r="r" b="b" t="t" l="l"/>
              <a:pathLst>
                <a:path h="5658612" w="10058400">
                  <a:moveTo>
                    <a:pt x="0" y="0"/>
                  </a:moveTo>
                  <a:lnTo>
                    <a:pt x="10058400" y="0"/>
                  </a:lnTo>
                  <a:lnTo>
                    <a:pt x="10058400" y="5658612"/>
                  </a:lnTo>
                  <a:lnTo>
                    <a:pt x="0" y="565861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3919752" y="8114997"/>
            <a:ext cx="10857806" cy="952850"/>
          </a:xfrm>
          <a:custGeom>
            <a:avLst/>
            <a:gdLst/>
            <a:ahLst/>
            <a:cxnLst/>
            <a:rect r="r" b="b" t="t" l="l"/>
            <a:pathLst>
              <a:path h="952850" w="10857806">
                <a:moveTo>
                  <a:pt x="0" y="0"/>
                </a:moveTo>
                <a:lnTo>
                  <a:pt x="10857806" y="0"/>
                </a:lnTo>
                <a:lnTo>
                  <a:pt x="10857806" y="952850"/>
                </a:lnTo>
                <a:lnTo>
                  <a:pt x="0" y="9528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-446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3737429" y="1810598"/>
            <a:ext cx="10815268" cy="6342405"/>
          </a:xfrm>
          <a:custGeom>
            <a:avLst/>
            <a:gdLst/>
            <a:ahLst/>
            <a:cxnLst/>
            <a:rect r="r" b="b" t="t" l="l"/>
            <a:pathLst>
              <a:path h="6342405" w="10815268">
                <a:moveTo>
                  <a:pt x="0" y="0"/>
                </a:moveTo>
                <a:lnTo>
                  <a:pt x="10815269" y="0"/>
                </a:lnTo>
                <a:lnTo>
                  <a:pt x="10815269" y="6342406"/>
                </a:lnTo>
                <a:lnTo>
                  <a:pt x="0" y="634240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3745937" y="1810598"/>
            <a:ext cx="10806761" cy="6340278"/>
            <a:chOff x="0" y="0"/>
            <a:chExt cx="10324592" cy="605739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0324585" cy="6057395"/>
            </a:xfrm>
            <a:custGeom>
              <a:avLst/>
              <a:gdLst/>
              <a:ahLst/>
              <a:cxnLst/>
              <a:rect r="r" b="b" t="t" l="l"/>
              <a:pathLst>
                <a:path h="6057395" w="10324585">
                  <a:moveTo>
                    <a:pt x="491744" y="0"/>
                  </a:moveTo>
                  <a:lnTo>
                    <a:pt x="461264" y="2032"/>
                  </a:lnTo>
                  <a:lnTo>
                    <a:pt x="445008" y="4064"/>
                  </a:lnTo>
                  <a:lnTo>
                    <a:pt x="430784" y="6096"/>
                  </a:lnTo>
                  <a:lnTo>
                    <a:pt x="406400" y="10160"/>
                  </a:lnTo>
                  <a:lnTo>
                    <a:pt x="373888" y="18288"/>
                  </a:lnTo>
                  <a:lnTo>
                    <a:pt x="367792" y="20320"/>
                  </a:lnTo>
                  <a:lnTo>
                    <a:pt x="359664" y="22352"/>
                  </a:lnTo>
                  <a:lnTo>
                    <a:pt x="329184" y="32512"/>
                  </a:lnTo>
                  <a:lnTo>
                    <a:pt x="325120" y="34544"/>
                  </a:lnTo>
                  <a:lnTo>
                    <a:pt x="319024" y="36576"/>
                  </a:lnTo>
                  <a:lnTo>
                    <a:pt x="314960" y="38608"/>
                  </a:lnTo>
                  <a:lnTo>
                    <a:pt x="308864" y="40640"/>
                  </a:lnTo>
                  <a:lnTo>
                    <a:pt x="296672" y="46736"/>
                  </a:lnTo>
                  <a:lnTo>
                    <a:pt x="290576" y="48768"/>
                  </a:lnTo>
                  <a:lnTo>
                    <a:pt x="270256" y="58928"/>
                  </a:lnTo>
                  <a:lnTo>
                    <a:pt x="268224" y="60960"/>
                  </a:lnTo>
                  <a:lnTo>
                    <a:pt x="251968" y="69088"/>
                  </a:lnTo>
                  <a:lnTo>
                    <a:pt x="249936" y="71120"/>
                  </a:lnTo>
                  <a:lnTo>
                    <a:pt x="241808" y="75184"/>
                  </a:lnTo>
                  <a:lnTo>
                    <a:pt x="239776" y="77216"/>
                  </a:lnTo>
                  <a:lnTo>
                    <a:pt x="235712" y="79248"/>
                  </a:lnTo>
                  <a:lnTo>
                    <a:pt x="233680" y="81280"/>
                  </a:lnTo>
                  <a:lnTo>
                    <a:pt x="225552" y="85344"/>
                  </a:lnTo>
                  <a:lnTo>
                    <a:pt x="223520" y="87376"/>
                  </a:lnTo>
                  <a:lnTo>
                    <a:pt x="219456" y="89408"/>
                  </a:lnTo>
                  <a:lnTo>
                    <a:pt x="215392" y="93472"/>
                  </a:lnTo>
                  <a:lnTo>
                    <a:pt x="211328" y="95504"/>
                  </a:lnTo>
                  <a:lnTo>
                    <a:pt x="209296" y="97536"/>
                  </a:lnTo>
                  <a:lnTo>
                    <a:pt x="205232" y="99568"/>
                  </a:lnTo>
                  <a:lnTo>
                    <a:pt x="201168" y="103632"/>
                  </a:lnTo>
                  <a:lnTo>
                    <a:pt x="197104" y="105664"/>
                  </a:lnTo>
                  <a:lnTo>
                    <a:pt x="193040" y="109728"/>
                  </a:lnTo>
                  <a:lnTo>
                    <a:pt x="188976" y="111760"/>
                  </a:lnTo>
                  <a:lnTo>
                    <a:pt x="182880" y="117856"/>
                  </a:lnTo>
                  <a:lnTo>
                    <a:pt x="178816" y="119888"/>
                  </a:lnTo>
                  <a:lnTo>
                    <a:pt x="166624" y="132080"/>
                  </a:lnTo>
                  <a:lnTo>
                    <a:pt x="162560" y="134112"/>
                  </a:lnTo>
                  <a:lnTo>
                    <a:pt x="125984" y="170688"/>
                  </a:lnTo>
                  <a:lnTo>
                    <a:pt x="123952" y="174752"/>
                  </a:lnTo>
                  <a:lnTo>
                    <a:pt x="111760" y="186944"/>
                  </a:lnTo>
                  <a:lnTo>
                    <a:pt x="109728" y="191008"/>
                  </a:lnTo>
                  <a:lnTo>
                    <a:pt x="103632" y="197104"/>
                  </a:lnTo>
                  <a:lnTo>
                    <a:pt x="101600" y="201168"/>
                  </a:lnTo>
                  <a:lnTo>
                    <a:pt x="97536" y="205232"/>
                  </a:lnTo>
                  <a:lnTo>
                    <a:pt x="95504" y="209296"/>
                  </a:lnTo>
                  <a:lnTo>
                    <a:pt x="91440" y="213360"/>
                  </a:lnTo>
                  <a:lnTo>
                    <a:pt x="89408" y="217424"/>
                  </a:lnTo>
                  <a:lnTo>
                    <a:pt x="85344" y="221488"/>
                  </a:lnTo>
                  <a:lnTo>
                    <a:pt x="83312" y="225552"/>
                  </a:lnTo>
                  <a:lnTo>
                    <a:pt x="81280" y="227584"/>
                  </a:lnTo>
                  <a:lnTo>
                    <a:pt x="79248" y="231648"/>
                  </a:lnTo>
                  <a:lnTo>
                    <a:pt x="77216" y="233680"/>
                  </a:lnTo>
                  <a:lnTo>
                    <a:pt x="75184" y="237744"/>
                  </a:lnTo>
                  <a:lnTo>
                    <a:pt x="73152" y="239776"/>
                  </a:lnTo>
                  <a:lnTo>
                    <a:pt x="69088" y="247904"/>
                  </a:lnTo>
                  <a:lnTo>
                    <a:pt x="67056" y="249936"/>
                  </a:lnTo>
                  <a:lnTo>
                    <a:pt x="62992" y="258064"/>
                  </a:lnTo>
                  <a:lnTo>
                    <a:pt x="60960" y="260096"/>
                  </a:lnTo>
                  <a:lnTo>
                    <a:pt x="54864" y="272288"/>
                  </a:lnTo>
                  <a:lnTo>
                    <a:pt x="52832" y="274320"/>
                  </a:lnTo>
                  <a:lnTo>
                    <a:pt x="38608" y="302768"/>
                  </a:lnTo>
                  <a:lnTo>
                    <a:pt x="36576" y="308864"/>
                  </a:lnTo>
                  <a:lnTo>
                    <a:pt x="32512" y="316992"/>
                  </a:lnTo>
                  <a:lnTo>
                    <a:pt x="30480" y="323088"/>
                  </a:lnTo>
                  <a:lnTo>
                    <a:pt x="28448" y="327152"/>
                  </a:lnTo>
                  <a:lnTo>
                    <a:pt x="26416" y="333248"/>
                  </a:lnTo>
                  <a:lnTo>
                    <a:pt x="24384" y="337312"/>
                  </a:lnTo>
                  <a:lnTo>
                    <a:pt x="12192" y="373888"/>
                  </a:lnTo>
                  <a:lnTo>
                    <a:pt x="10160" y="382016"/>
                  </a:lnTo>
                  <a:lnTo>
                    <a:pt x="8128" y="388112"/>
                  </a:lnTo>
                  <a:lnTo>
                    <a:pt x="4064" y="404368"/>
                  </a:lnTo>
                  <a:lnTo>
                    <a:pt x="0" y="424688"/>
                  </a:lnTo>
                  <a:lnTo>
                    <a:pt x="0" y="5636768"/>
                  </a:lnTo>
                  <a:lnTo>
                    <a:pt x="2032" y="5636768"/>
                  </a:lnTo>
                  <a:lnTo>
                    <a:pt x="2032" y="5646928"/>
                  </a:lnTo>
                  <a:lnTo>
                    <a:pt x="4064" y="5646928"/>
                  </a:lnTo>
                  <a:lnTo>
                    <a:pt x="4064" y="5655056"/>
                  </a:lnTo>
                  <a:lnTo>
                    <a:pt x="6096" y="5655056"/>
                  </a:lnTo>
                  <a:lnTo>
                    <a:pt x="6096" y="5665216"/>
                  </a:lnTo>
                  <a:lnTo>
                    <a:pt x="8128" y="5665216"/>
                  </a:lnTo>
                  <a:lnTo>
                    <a:pt x="8128" y="5673344"/>
                  </a:lnTo>
                  <a:lnTo>
                    <a:pt x="10160" y="5673344"/>
                  </a:lnTo>
                  <a:lnTo>
                    <a:pt x="10160" y="5679440"/>
                  </a:lnTo>
                  <a:lnTo>
                    <a:pt x="12192" y="5679440"/>
                  </a:lnTo>
                  <a:lnTo>
                    <a:pt x="12192" y="5687568"/>
                  </a:lnTo>
                  <a:lnTo>
                    <a:pt x="14224" y="5687568"/>
                  </a:lnTo>
                  <a:lnTo>
                    <a:pt x="14224" y="5693664"/>
                  </a:lnTo>
                  <a:lnTo>
                    <a:pt x="16256" y="5693664"/>
                  </a:lnTo>
                  <a:lnTo>
                    <a:pt x="16256" y="5699761"/>
                  </a:lnTo>
                  <a:lnTo>
                    <a:pt x="18288" y="5699761"/>
                  </a:lnTo>
                  <a:lnTo>
                    <a:pt x="18288" y="5705857"/>
                  </a:lnTo>
                  <a:lnTo>
                    <a:pt x="20320" y="5705857"/>
                  </a:lnTo>
                  <a:lnTo>
                    <a:pt x="20320" y="5711953"/>
                  </a:lnTo>
                  <a:lnTo>
                    <a:pt x="22352" y="5711953"/>
                  </a:lnTo>
                  <a:lnTo>
                    <a:pt x="22352" y="5718049"/>
                  </a:lnTo>
                  <a:lnTo>
                    <a:pt x="24384" y="5718049"/>
                  </a:lnTo>
                  <a:lnTo>
                    <a:pt x="24384" y="5724145"/>
                  </a:lnTo>
                  <a:lnTo>
                    <a:pt x="26416" y="5724145"/>
                  </a:lnTo>
                  <a:lnTo>
                    <a:pt x="26416" y="5728209"/>
                  </a:lnTo>
                  <a:lnTo>
                    <a:pt x="28448" y="5728209"/>
                  </a:lnTo>
                  <a:lnTo>
                    <a:pt x="28448" y="5734305"/>
                  </a:lnTo>
                  <a:lnTo>
                    <a:pt x="30480" y="5734305"/>
                  </a:lnTo>
                  <a:lnTo>
                    <a:pt x="30480" y="5738370"/>
                  </a:lnTo>
                  <a:lnTo>
                    <a:pt x="32512" y="5738370"/>
                  </a:lnTo>
                  <a:lnTo>
                    <a:pt x="32512" y="5744466"/>
                  </a:lnTo>
                  <a:lnTo>
                    <a:pt x="34544" y="5744466"/>
                  </a:lnTo>
                  <a:lnTo>
                    <a:pt x="34544" y="5748530"/>
                  </a:lnTo>
                  <a:lnTo>
                    <a:pt x="36576" y="5748530"/>
                  </a:lnTo>
                  <a:lnTo>
                    <a:pt x="36576" y="5752594"/>
                  </a:lnTo>
                  <a:lnTo>
                    <a:pt x="38608" y="5752594"/>
                  </a:lnTo>
                  <a:lnTo>
                    <a:pt x="38608" y="5756658"/>
                  </a:lnTo>
                  <a:lnTo>
                    <a:pt x="40640" y="5756658"/>
                  </a:lnTo>
                  <a:lnTo>
                    <a:pt x="40640" y="5762754"/>
                  </a:lnTo>
                  <a:lnTo>
                    <a:pt x="42672" y="5762754"/>
                  </a:lnTo>
                  <a:lnTo>
                    <a:pt x="42672" y="5766818"/>
                  </a:lnTo>
                  <a:lnTo>
                    <a:pt x="44704" y="5766818"/>
                  </a:lnTo>
                  <a:lnTo>
                    <a:pt x="44704" y="5770882"/>
                  </a:lnTo>
                  <a:lnTo>
                    <a:pt x="46736" y="5770882"/>
                  </a:lnTo>
                  <a:lnTo>
                    <a:pt x="46736" y="5774946"/>
                  </a:lnTo>
                  <a:lnTo>
                    <a:pt x="48768" y="5774946"/>
                  </a:lnTo>
                  <a:lnTo>
                    <a:pt x="48768" y="5779010"/>
                  </a:lnTo>
                  <a:lnTo>
                    <a:pt x="50800" y="5779010"/>
                  </a:lnTo>
                  <a:lnTo>
                    <a:pt x="52832" y="5781042"/>
                  </a:lnTo>
                  <a:lnTo>
                    <a:pt x="52832" y="5785107"/>
                  </a:lnTo>
                  <a:lnTo>
                    <a:pt x="54864" y="5785107"/>
                  </a:lnTo>
                  <a:lnTo>
                    <a:pt x="54864" y="5789171"/>
                  </a:lnTo>
                  <a:lnTo>
                    <a:pt x="56896" y="5789171"/>
                  </a:lnTo>
                  <a:lnTo>
                    <a:pt x="56896" y="5793235"/>
                  </a:lnTo>
                  <a:lnTo>
                    <a:pt x="58928" y="5793235"/>
                  </a:lnTo>
                  <a:lnTo>
                    <a:pt x="58928" y="5797299"/>
                  </a:lnTo>
                  <a:lnTo>
                    <a:pt x="60960" y="5797299"/>
                  </a:lnTo>
                  <a:lnTo>
                    <a:pt x="62992" y="5799331"/>
                  </a:lnTo>
                  <a:lnTo>
                    <a:pt x="62992" y="5803395"/>
                  </a:lnTo>
                  <a:lnTo>
                    <a:pt x="65024" y="5803395"/>
                  </a:lnTo>
                  <a:lnTo>
                    <a:pt x="65024" y="5807459"/>
                  </a:lnTo>
                  <a:lnTo>
                    <a:pt x="67056" y="5807459"/>
                  </a:lnTo>
                  <a:lnTo>
                    <a:pt x="67056" y="5811523"/>
                  </a:lnTo>
                  <a:lnTo>
                    <a:pt x="69088" y="5811523"/>
                  </a:lnTo>
                  <a:lnTo>
                    <a:pt x="71120" y="5813555"/>
                  </a:lnTo>
                  <a:lnTo>
                    <a:pt x="71120" y="5817619"/>
                  </a:lnTo>
                  <a:lnTo>
                    <a:pt x="73152" y="5817619"/>
                  </a:lnTo>
                  <a:lnTo>
                    <a:pt x="75184" y="5819651"/>
                  </a:lnTo>
                  <a:lnTo>
                    <a:pt x="75184" y="5823715"/>
                  </a:lnTo>
                  <a:lnTo>
                    <a:pt x="77216" y="5823715"/>
                  </a:lnTo>
                  <a:lnTo>
                    <a:pt x="79248" y="5825748"/>
                  </a:lnTo>
                  <a:lnTo>
                    <a:pt x="79248" y="5829812"/>
                  </a:lnTo>
                  <a:lnTo>
                    <a:pt x="81280" y="5829812"/>
                  </a:lnTo>
                  <a:lnTo>
                    <a:pt x="83312" y="5831844"/>
                  </a:lnTo>
                  <a:lnTo>
                    <a:pt x="83312" y="5835908"/>
                  </a:lnTo>
                  <a:lnTo>
                    <a:pt x="85344" y="5835908"/>
                  </a:lnTo>
                  <a:lnTo>
                    <a:pt x="87376" y="5837940"/>
                  </a:lnTo>
                  <a:lnTo>
                    <a:pt x="87376" y="5842000"/>
                  </a:lnTo>
                  <a:lnTo>
                    <a:pt x="89408" y="5842000"/>
                  </a:lnTo>
                  <a:lnTo>
                    <a:pt x="93472" y="5846064"/>
                  </a:lnTo>
                  <a:lnTo>
                    <a:pt x="93472" y="5850128"/>
                  </a:lnTo>
                  <a:lnTo>
                    <a:pt x="95504" y="5850128"/>
                  </a:lnTo>
                  <a:lnTo>
                    <a:pt x="99568" y="5854192"/>
                  </a:lnTo>
                  <a:lnTo>
                    <a:pt x="99568" y="5858256"/>
                  </a:lnTo>
                  <a:lnTo>
                    <a:pt x="101600" y="5858256"/>
                  </a:lnTo>
                  <a:lnTo>
                    <a:pt x="105664" y="5862320"/>
                  </a:lnTo>
                  <a:lnTo>
                    <a:pt x="105664" y="5866385"/>
                  </a:lnTo>
                  <a:lnTo>
                    <a:pt x="107696" y="5866385"/>
                  </a:lnTo>
                  <a:lnTo>
                    <a:pt x="115824" y="5874513"/>
                  </a:lnTo>
                  <a:lnTo>
                    <a:pt x="115824" y="5878577"/>
                  </a:lnTo>
                  <a:lnTo>
                    <a:pt x="117856" y="5878577"/>
                  </a:lnTo>
                  <a:lnTo>
                    <a:pt x="130048" y="5890769"/>
                  </a:lnTo>
                  <a:lnTo>
                    <a:pt x="130048" y="5894833"/>
                  </a:lnTo>
                  <a:lnTo>
                    <a:pt x="132080" y="5894833"/>
                  </a:lnTo>
                  <a:lnTo>
                    <a:pt x="156464" y="5919217"/>
                  </a:lnTo>
                  <a:lnTo>
                    <a:pt x="160528" y="5921249"/>
                  </a:lnTo>
                  <a:lnTo>
                    <a:pt x="174752" y="5935473"/>
                  </a:lnTo>
                  <a:lnTo>
                    <a:pt x="178816" y="5937505"/>
                  </a:lnTo>
                  <a:lnTo>
                    <a:pt x="184912" y="5943601"/>
                  </a:lnTo>
                  <a:lnTo>
                    <a:pt x="188976" y="5945633"/>
                  </a:lnTo>
                  <a:lnTo>
                    <a:pt x="195072" y="5951729"/>
                  </a:lnTo>
                  <a:lnTo>
                    <a:pt x="199136" y="5953761"/>
                  </a:lnTo>
                  <a:lnTo>
                    <a:pt x="203200" y="5957825"/>
                  </a:lnTo>
                  <a:lnTo>
                    <a:pt x="207264" y="5959858"/>
                  </a:lnTo>
                  <a:lnTo>
                    <a:pt x="209296" y="5961890"/>
                  </a:lnTo>
                  <a:lnTo>
                    <a:pt x="213360" y="5963922"/>
                  </a:lnTo>
                  <a:lnTo>
                    <a:pt x="217424" y="5967986"/>
                  </a:lnTo>
                  <a:lnTo>
                    <a:pt x="221488" y="5970018"/>
                  </a:lnTo>
                  <a:lnTo>
                    <a:pt x="223520" y="5972050"/>
                  </a:lnTo>
                  <a:lnTo>
                    <a:pt x="227584" y="5974082"/>
                  </a:lnTo>
                  <a:lnTo>
                    <a:pt x="229616" y="5976114"/>
                  </a:lnTo>
                  <a:lnTo>
                    <a:pt x="237744" y="5980178"/>
                  </a:lnTo>
                  <a:lnTo>
                    <a:pt x="239776" y="5982210"/>
                  </a:lnTo>
                  <a:lnTo>
                    <a:pt x="243840" y="5984242"/>
                  </a:lnTo>
                  <a:lnTo>
                    <a:pt x="245872" y="5986274"/>
                  </a:lnTo>
                  <a:lnTo>
                    <a:pt x="258064" y="5992370"/>
                  </a:lnTo>
                  <a:lnTo>
                    <a:pt x="260096" y="5994402"/>
                  </a:lnTo>
                  <a:lnTo>
                    <a:pt x="300736" y="6014722"/>
                  </a:lnTo>
                  <a:lnTo>
                    <a:pt x="306832" y="6016754"/>
                  </a:lnTo>
                  <a:lnTo>
                    <a:pt x="314960" y="6020819"/>
                  </a:lnTo>
                  <a:lnTo>
                    <a:pt x="327152" y="6024883"/>
                  </a:lnTo>
                  <a:lnTo>
                    <a:pt x="331216" y="6026915"/>
                  </a:lnTo>
                  <a:lnTo>
                    <a:pt x="367792" y="6039107"/>
                  </a:lnTo>
                  <a:lnTo>
                    <a:pt x="400304" y="6047235"/>
                  </a:lnTo>
                  <a:lnTo>
                    <a:pt x="420624" y="6051299"/>
                  </a:lnTo>
                  <a:lnTo>
                    <a:pt x="432816" y="6053331"/>
                  </a:lnTo>
                  <a:lnTo>
                    <a:pt x="449072" y="6055363"/>
                  </a:lnTo>
                  <a:lnTo>
                    <a:pt x="467360" y="6057395"/>
                  </a:lnTo>
                  <a:lnTo>
                    <a:pt x="9916160" y="6047235"/>
                  </a:lnTo>
                  <a:lnTo>
                    <a:pt x="9948672" y="6039107"/>
                  </a:lnTo>
                  <a:lnTo>
                    <a:pt x="9985248" y="6026915"/>
                  </a:lnTo>
                  <a:lnTo>
                    <a:pt x="9989312" y="6024883"/>
                  </a:lnTo>
                  <a:lnTo>
                    <a:pt x="10001504" y="6020819"/>
                  </a:lnTo>
                  <a:lnTo>
                    <a:pt x="10009632" y="6016755"/>
                  </a:lnTo>
                  <a:lnTo>
                    <a:pt x="10015728" y="6014723"/>
                  </a:lnTo>
                  <a:lnTo>
                    <a:pt x="10056368" y="5994403"/>
                  </a:lnTo>
                  <a:lnTo>
                    <a:pt x="10058400" y="5992371"/>
                  </a:lnTo>
                  <a:lnTo>
                    <a:pt x="10070592" y="5986275"/>
                  </a:lnTo>
                  <a:lnTo>
                    <a:pt x="10072624" y="5984242"/>
                  </a:lnTo>
                  <a:lnTo>
                    <a:pt x="10080752" y="5980178"/>
                  </a:lnTo>
                  <a:lnTo>
                    <a:pt x="10082784" y="5978146"/>
                  </a:lnTo>
                  <a:lnTo>
                    <a:pt x="10086848" y="5976114"/>
                  </a:lnTo>
                  <a:lnTo>
                    <a:pt x="10088880" y="5974082"/>
                  </a:lnTo>
                  <a:lnTo>
                    <a:pt x="10092944" y="5972050"/>
                  </a:lnTo>
                  <a:lnTo>
                    <a:pt x="10094975" y="5970018"/>
                  </a:lnTo>
                  <a:lnTo>
                    <a:pt x="10099039" y="5967986"/>
                  </a:lnTo>
                  <a:lnTo>
                    <a:pt x="10101071" y="5965954"/>
                  </a:lnTo>
                  <a:lnTo>
                    <a:pt x="10105135" y="5963922"/>
                  </a:lnTo>
                  <a:lnTo>
                    <a:pt x="10109199" y="5959858"/>
                  </a:lnTo>
                  <a:lnTo>
                    <a:pt x="10113263" y="5957826"/>
                  </a:lnTo>
                  <a:lnTo>
                    <a:pt x="10117327" y="5953762"/>
                  </a:lnTo>
                  <a:lnTo>
                    <a:pt x="10121392" y="5951730"/>
                  </a:lnTo>
                  <a:lnTo>
                    <a:pt x="10125456" y="5947666"/>
                  </a:lnTo>
                  <a:lnTo>
                    <a:pt x="10129520" y="5945634"/>
                  </a:lnTo>
                  <a:lnTo>
                    <a:pt x="10137648" y="5937505"/>
                  </a:lnTo>
                  <a:lnTo>
                    <a:pt x="10141712" y="5935473"/>
                  </a:lnTo>
                  <a:lnTo>
                    <a:pt x="10153904" y="5923281"/>
                  </a:lnTo>
                  <a:lnTo>
                    <a:pt x="10157968" y="5921249"/>
                  </a:lnTo>
                  <a:lnTo>
                    <a:pt x="10186416" y="5892802"/>
                  </a:lnTo>
                  <a:lnTo>
                    <a:pt x="10188448" y="5888737"/>
                  </a:lnTo>
                  <a:lnTo>
                    <a:pt x="10200640" y="5876546"/>
                  </a:lnTo>
                  <a:lnTo>
                    <a:pt x="10202672" y="5872481"/>
                  </a:lnTo>
                  <a:lnTo>
                    <a:pt x="10208768" y="5866385"/>
                  </a:lnTo>
                  <a:lnTo>
                    <a:pt x="10210799" y="5862321"/>
                  </a:lnTo>
                  <a:lnTo>
                    <a:pt x="10216895" y="5856225"/>
                  </a:lnTo>
                  <a:lnTo>
                    <a:pt x="10218927" y="5852161"/>
                  </a:lnTo>
                  <a:lnTo>
                    <a:pt x="10222991" y="5848097"/>
                  </a:lnTo>
                  <a:lnTo>
                    <a:pt x="10225022" y="5844033"/>
                  </a:lnTo>
                  <a:lnTo>
                    <a:pt x="10227054" y="5842001"/>
                  </a:lnTo>
                  <a:lnTo>
                    <a:pt x="10229086" y="5837937"/>
                  </a:lnTo>
                  <a:lnTo>
                    <a:pt x="10233150" y="5833873"/>
                  </a:lnTo>
                  <a:lnTo>
                    <a:pt x="10235181" y="5829808"/>
                  </a:lnTo>
                  <a:lnTo>
                    <a:pt x="10237213" y="5827776"/>
                  </a:lnTo>
                  <a:lnTo>
                    <a:pt x="10241277" y="5819648"/>
                  </a:lnTo>
                  <a:lnTo>
                    <a:pt x="10243309" y="5817616"/>
                  </a:lnTo>
                  <a:lnTo>
                    <a:pt x="10245341" y="5813552"/>
                  </a:lnTo>
                  <a:lnTo>
                    <a:pt x="10247372" y="5811520"/>
                  </a:lnTo>
                  <a:lnTo>
                    <a:pt x="10251436" y="5803392"/>
                  </a:lnTo>
                  <a:lnTo>
                    <a:pt x="10253468" y="5801360"/>
                  </a:lnTo>
                  <a:lnTo>
                    <a:pt x="10259564" y="5789168"/>
                  </a:lnTo>
                  <a:lnTo>
                    <a:pt x="10261595" y="5787136"/>
                  </a:lnTo>
                  <a:lnTo>
                    <a:pt x="10273788" y="5762752"/>
                  </a:lnTo>
                  <a:lnTo>
                    <a:pt x="10275819" y="5756656"/>
                  </a:lnTo>
                  <a:lnTo>
                    <a:pt x="10281915" y="5744464"/>
                  </a:lnTo>
                  <a:lnTo>
                    <a:pt x="10283947" y="5738368"/>
                  </a:lnTo>
                  <a:lnTo>
                    <a:pt x="10285978" y="5734303"/>
                  </a:lnTo>
                  <a:lnTo>
                    <a:pt x="10288010" y="5728207"/>
                  </a:lnTo>
                  <a:lnTo>
                    <a:pt x="10290042" y="5724143"/>
                  </a:lnTo>
                  <a:lnTo>
                    <a:pt x="10302234" y="5687567"/>
                  </a:lnTo>
                  <a:lnTo>
                    <a:pt x="10304266" y="5679439"/>
                  </a:lnTo>
                  <a:lnTo>
                    <a:pt x="10306297" y="5673343"/>
                  </a:lnTo>
                  <a:lnTo>
                    <a:pt x="10310361" y="5657087"/>
                  </a:lnTo>
                  <a:lnTo>
                    <a:pt x="10314425" y="5636767"/>
                  </a:lnTo>
                  <a:lnTo>
                    <a:pt x="10324585" y="492505"/>
                  </a:lnTo>
                  <a:lnTo>
                    <a:pt x="10324585" y="491743"/>
                  </a:lnTo>
                  <a:lnTo>
                    <a:pt x="10322554" y="491743"/>
                  </a:lnTo>
                  <a:lnTo>
                    <a:pt x="10322554" y="465328"/>
                  </a:lnTo>
                  <a:lnTo>
                    <a:pt x="10320522" y="465328"/>
                  </a:lnTo>
                  <a:lnTo>
                    <a:pt x="10320522" y="449072"/>
                  </a:lnTo>
                  <a:lnTo>
                    <a:pt x="10318490" y="449072"/>
                  </a:lnTo>
                  <a:lnTo>
                    <a:pt x="10318490" y="434848"/>
                  </a:lnTo>
                  <a:lnTo>
                    <a:pt x="10316459" y="434848"/>
                  </a:lnTo>
                  <a:lnTo>
                    <a:pt x="10316459" y="424688"/>
                  </a:lnTo>
                  <a:lnTo>
                    <a:pt x="10314427" y="424688"/>
                  </a:lnTo>
                  <a:lnTo>
                    <a:pt x="10314427" y="414528"/>
                  </a:lnTo>
                  <a:lnTo>
                    <a:pt x="10312400" y="414528"/>
                  </a:lnTo>
                  <a:lnTo>
                    <a:pt x="10312400" y="404368"/>
                  </a:lnTo>
                  <a:lnTo>
                    <a:pt x="10310368" y="404368"/>
                  </a:lnTo>
                  <a:lnTo>
                    <a:pt x="10310368" y="396240"/>
                  </a:lnTo>
                  <a:lnTo>
                    <a:pt x="10308337" y="396240"/>
                  </a:lnTo>
                  <a:lnTo>
                    <a:pt x="10308337" y="388112"/>
                  </a:lnTo>
                  <a:lnTo>
                    <a:pt x="10306305" y="388112"/>
                  </a:lnTo>
                  <a:lnTo>
                    <a:pt x="10306305" y="379984"/>
                  </a:lnTo>
                  <a:lnTo>
                    <a:pt x="10304273" y="379984"/>
                  </a:lnTo>
                  <a:lnTo>
                    <a:pt x="10304273" y="373888"/>
                  </a:lnTo>
                  <a:lnTo>
                    <a:pt x="10302242" y="373888"/>
                  </a:lnTo>
                  <a:lnTo>
                    <a:pt x="10302242" y="367792"/>
                  </a:lnTo>
                  <a:lnTo>
                    <a:pt x="10300210" y="367792"/>
                  </a:lnTo>
                  <a:lnTo>
                    <a:pt x="10300210" y="361696"/>
                  </a:lnTo>
                  <a:lnTo>
                    <a:pt x="10298178" y="361696"/>
                  </a:lnTo>
                  <a:lnTo>
                    <a:pt x="10298178" y="355600"/>
                  </a:lnTo>
                  <a:lnTo>
                    <a:pt x="10296147" y="355600"/>
                  </a:lnTo>
                  <a:lnTo>
                    <a:pt x="10296147" y="349504"/>
                  </a:lnTo>
                  <a:lnTo>
                    <a:pt x="10294115" y="349504"/>
                  </a:lnTo>
                  <a:lnTo>
                    <a:pt x="10294115" y="343408"/>
                  </a:lnTo>
                  <a:lnTo>
                    <a:pt x="10292083" y="343408"/>
                  </a:lnTo>
                  <a:lnTo>
                    <a:pt x="10292083" y="337312"/>
                  </a:lnTo>
                  <a:lnTo>
                    <a:pt x="10290052" y="337312"/>
                  </a:lnTo>
                  <a:lnTo>
                    <a:pt x="10290052" y="333248"/>
                  </a:lnTo>
                  <a:lnTo>
                    <a:pt x="10288020" y="333248"/>
                  </a:lnTo>
                  <a:lnTo>
                    <a:pt x="10288020" y="327152"/>
                  </a:lnTo>
                  <a:lnTo>
                    <a:pt x="10285988" y="327152"/>
                  </a:lnTo>
                  <a:lnTo>
                    <a:pt x="10285988" y="321056"/>
                  </a:lnTo>
                  <a:lnTo>
                    <a:pt x="10283957" y="321056"/>
                  </a:lnTo>
                  <a:lnTo>
                    <a:pt x="10283957" y="316992"/>
                  </a:lnTo>
                  <a:lnTo>
                    <a:pt x="10281925" y="316992"/>
                  </a:lnTo>
                  <a:lnTo>
                    <a:pt x="10281925" y="312928"/>
                  </a:lnTo>
                  <a:lnTo>
                    <a:pt x="10279893" y="312928"/>
                  </a:lnTo>
                  <a:lnTo>
                    <a:pt x="10279893" y="308864"/>
                  </a:lnTo>
                  <a:lnTo>
                    <a:pt x="10277862" y="308864"/>
                  </a:lnTo>
                  <a:lnTo>
                    <a:pt x="10277862" y="302768"/>
                  </a:lnTo>
                  <a:lnTo>
                    <a:pt x="10275830" y="302768"/>
                  </a:lnTo>
                  <a:lnTo>
                    <a:pt x="10275830" y="298704"/>
                  </a:lnTo>
                  <a:lnTo>
                    <a:pt x="10273798" y="298704"/>
                  </a:lnTo>
                  <a:lnTo>
                    <a:pt x="10273798" y="294640"/>
                  </a:lnTo>
                  <a:lnTo>
                    <a:pt x="10271767" y="294640"/>
                  </a:lnTo>
                  <a:lnTo>
                    <a:pt x="10271767" y="290576"/>
                  </a:lnTo>
                  <a:lnTo>
                    <a:pt x="10269735" y="290576"/>
                  </a:lnTo>
                  <a:lnTo>
                    <a:pt x="10269735" y="286512"/>
                  </a:lnTo>
                  <a:lnTo>
                    <a:pt x="10267704" y="286512"/>
                  </a:lnTo>
                  <a:lnTo>
                    <a:pt x="10267704" y="282448"/>
                  </a:lnTo>
                  <a:lnTo>
                    <a:pt x="10265672" y="282448"/>
                  </a:lnTo>
                  <a:lnTo>
                    <a:pt x="10265672" y="278384"/>
                  </a:lnTo>
                  <a:lnTo>
                    <a:pt x="10263640" y="278384"/>
                  </a:lnTo>
                  <a:lnTo>
                    <a:pt x="10263640" y="274320"/>
                  </a:lnTo>
                  <a:lnTo>
                    <a:pt x="10261600" y="274320"/>
                  </a:lnTo>
                  <a:lnTo>
                    <a:pt x="10261600" y="270256"/>
                  </a:lnTo>
                  <a:lnTo>
                    <a:pt x="10259568" y="268224"/>
                  </a:lnTo>
                  <a:lnTo>
                    <a:pt x="10257537" y="268224"/>
                  </a:lnTo>
                  <a:lnTo>
                    <a:pt x="10257537" y="264160"/>
                  </a:lnTo>
                  <a:lnTo>
                    <a:pt x="10255505" y="264160"/>
                  </a:lnTo>
                  <a:lnTo>
                    <a:pt x="10255505" y="260096"/>
                  </a:lnTo>
                  <a:lnTo>
                    <a:pt x="10253473" y="260096"/>
                  </a:lnTo>
                  <a:lnTo>
                    <a:pt x="10253473" y="256032"/>
                  </a:lnTo>
                  <a:lnTo>
                    <a:pt x="10251440" y="254000"/>
                  </a:lnTo>
                  <a:lnTo>
                    <a:pt x="10249408" y="254000"/>
                  </a:lnTo>
                  <a:lnTo>
                    <a:pt x="10249408" y="249936"/>
                  </a:lnTo>
                  <a:lnTo>
                    <a:pt x="10247377" y="249936"/>
                  </a:lnTo>
                  <a:lnTo>
                    <a:pt x="10247377" y="245872"/>
                  </a:lnTo>
                  <a:lnTo>
                    <a:pt x="10245345" y="243840"/>
                  </a:lnTo>
                  <a:lnTo>
                    <a:pt x="10243314" y="243840"/>
                  </a:lnTo>
                  <a:lnTo>
                    <a:pt x="10243314" y="239776"/>
                  </a:lnTo>
                  <a:lnTo>
                    <a:pt x="10241282" y="237744"/>
                  </a:lnTo>
                  <a:lnTo>
                    <a:pt x="10239250" y="237744"/>
                  </a:lnTo>
                  <a:lnTo>
                    <a:pt x="10239250" y="233680"/>
                  </a:lnTo>
                  <a:lnTo>
                    <a:pt x="10237219" y="231648"/>
                  </a:lnTo>
                  <a:lnTo>
                    <a:pt x="10235187" y="231648"/>
                  </a:lnTo>
                  <a:lnTo>
                    <a:pt x="10235187" y="227584"/>
                  </a:lnTo>
                  <a:lnTo>
                    <a:pt x="10233155" y="225552"/>
                  </a:lnTo>
                  <a:lnTo>
                    <a:pt x="10231124" y="225552"/>
                  </a:lnTo>
                  <a:lnTo>
                    <a:pt x="10231124" y="221488"/>
                  </a:lnTo>
                  <a:lnTo>
                    <a:pt x="10227059" y="217424"/>
                  </a:lnTo>
                  <a:lnTo>
                    <a:pt x="10225028" y="217424"/>
                  </a:lnTo>
                  <a:lnTo>
                    <a:pt x="10225028" y="213360"/>
                  </a:lnTo>
                  <a:lnTo>
                    <a:pt x="10222996" y="211328"/>
                  </a:lnTo>
                  <a:lnTo>
                    <a:pt x="10220964" y="211328"/>
                  </a:lnTo>
                  <a:lnTo>
                    <a:pt x="10220964" y="207264"/>
                  </a:lnTo>
                  <a:lnTo>
                    <a:pt x="10214869" y="201168"/>
                  </a:lnTo>
                  <a:lnTo>
                    <a:pt x="10212837" y="201168"/>
                  </a:lnTo>
                  <a:lnTo>
                    <a:pt x="10212837" y="197104"/>
                  </a:lnTo>
                  <a:lnTo>
                    <a:pt x="10206741" y="191008"/>
                  </a:lnTo>
                  <a:lnTo>
                    <a:pt x="10204710" y="191008"/>
                  </a:lnTo>
                  <a:lnTo>
                    <a:pt x="10204710" y="186944"/>
                  </a:lnTo>
                  <a:lnTo>
                    <a:pt x="10194550" y="176784"/>
                  </a:lnTo>
                  <a:lnTo>
                    <a:pt x="10192518" y="176784"/>
                  </a:lnTo>
                  <a:lnTo>
                    <a:pt x="10192518" y="172720"/>
                  </a:lnTo>
                  <a:lnTo>
                    <a:pt x="10153910" y="134112"/>
                  </a:lnTo>
                  <a:lnTo>
                    <a:pt x="10149846" y="132080"/>
                  </a:lnTo>
                  <a:lnTo>
                    <a:pt x="10137654" y="119888"/>
                  </a:lnTo>
                  <a:lnTo>
                    <a:pt x="10133590" y="117856"/>
                  </a:lnTo>
                  <a:lnTo>
                    <a:pt x="10127494" y="111760"/>
                  </a:lnTo>
                  <a:lnTo>
                    <a:pt x="10123430" y="109728"/>
                  </a:lnTo>
                  <a:lnTo>
                    <a:pt x="10119366" y="105664"/>
                  </a:lnTo>
                  <a:lnTo>
                    <a:pt x="10115302" y="103632"/>
                  </a:lnTo>
                  <a:lnTo>
                    <a:pt x="10111238" y="99568"/>
                  </a:lnTo>
                  <a:lnTo>
                    <a:pt x="10107174" y="97536"/>
                  </a:lnTo>
                  <a:lnTo>
                    <a:pt x="10105142" y="95504"/>
                  </a:lnTo>
                  <a:lnTo>
                    <a:pt x="10101078" y="93472"/>
                  </a:lnTo>
                  <a:lnTo>
                    <a:pt x="10097014" y="89408"/>
                  </a:lnTo>
                  <a:lnTo>
                    <a:pt x="10092950" y="87376"/>
                  </a:lnTo>
                  <a:lnTo>
                    <a:pt x="10090918" y="85344"/>
                  </a:lnTo>
                  <a:lnTo>
                    <a:pt x="10086854" y="83312"/>
                  </a:lnTo>
                  <a:lnTo>
                    <a:pt x="10084822" y="81280"/>
                  </a:lnTo>
                  <a:lnTo>
                    <a:pt x="10076694" y="77216"/>
                  </a:lnTo>
                  <a:lnTo>
                    <a:pt x="10074663" y="75184"/>
                  </a:lnTo>
                  <a:lnTo>
                    <a:pt x="10066534" y="71120"/>
                  </a:lnTo>
                  <a:lnTo>
                    <a:pt x="10064503" y="69088"/>
                  </a:lnTo>
                  <a:lnTo>
                    <a:pt x="10052310" y="62992"/>
                  </a:lnTo>
                  <a:lnTo>
                    <a:pt x="10050279" y="60960"/>
                  </a:lnTo>
                  <a:lnTo>
                    <a:pt x="10025895" y="48768"/>
                  </a:lnTo>
                  <a:lnTo>
                    <a:pt x="10019799" y="46736"/>
                  </a:lnTo>
                  <a:lnTo>
                    <a:pt x="10007600" y="40640"/>
                  </a:lnTo>
                  <a:lnTo>
                    <a:pt x="10001504" y="38608"/>
                  </a:lnTo>
                  <a:lnTo>
                    <a:pt x="9997440" y="36576"/>
                  </a:lnTo>
                  <a:lnTo>
                    <a:pt x="9991344" y="34544"/>
                  </a:lnTo>
                  <a:lnTo>
                    <a:pt x="9987280" y="32512"/>
                  </a:lnTo>
                  <a:lnTo>
                    <a:pt x="9950704" y="20320"/>
                  </a:lnTo>
                  <a:lnTo>
                    <a:pt x="9910064" y="10160"/>
                  </a:lnTo>
                  <a:lnTo>
                    <a:pt x="491744" y="0"/>
                  </a:lnTo>
                  <a:close/>
                </a:path>
              </a:pathLst>
            </a:custGeom>
            <a:blipFill>
              <a:blip r:embed="rId5"/>
              <a:stretch>
                <a:fillRect l="-78" t="0" r="0" b="-33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-3751232" y="-4424175"/>
            <a:ext cx="25780540" cy="17797275"/>
            <a:chOff x="0" y="0"/>
            <a:chExt cx="34374053" cy="23729700"/>
          </a:xfrm>
        </p:grpSpPr>
        <p:sp>
          <p:nvSpPr>
            <p:cNvPr name="Freeform 9" id="9"/>
            <p:cNvSpPr/>
            <p:nvPr/>
          </p:nvSpPr>
          <p:spPr>
            <a:xfrm flipH="true" flipV="true" rot="0">
              <a:off x="23772958" y="14128500"/>
              <a:ext cx="5612685" cy="5486400"/>
            </a:xfrm>
            <a:custGeom>
              <a:avLst/>
              <a:gdLst/>
              <a:ahLst/>
              <a:cxnLst/>
              <a:rect r="r" b="b" t="t" l="l"/>
              <a:pathLst>
                <a:path h="5486400" w="5612685">
                  <a:moveTo>
                    <a:pt x="5612685" y="5486400"/>
                  </a:moveTo>
                  <a:lnTo>
                    <a:pt x="0" y="5486400"/>
                  </a:lnTo>
                  <a:lnTo>
                    <a:pt x="0" y="0"/>
                  </a:lnTo>
                  <a:lnTo>
                    <a:pt x="5612685" y="0"/>
                  </a:lnTo>
                  <a:lnTo>
                    <a:pt x="5612685" y="548640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true" rot="0">
              <a:off x="4735029" y="5898900"/>
              <a:ext cx="6858448" cy="2860544"/>
            </a:xfrm>
            <a:custGeom>
              <a:avLst/>
              <a:gdLst/>
              <a:ahLst/>
              <a:cxnLst/>
              <a:rect r="r" b="b" t="t" l="l"/>
              <a:pathLst>
                <a:path h="2860544" w="6858448">
                  <a:moveTo>
                    <a:pt x="0" y="2860544"/>
                  </a:moveTo>
                  <a:lnTo>
                    <a:pt x="6858448" y="2860544"/>
                  </a:lnTo>
                  <a:lnTo>
                    <a:pt x="6858448" y="0"/>
                  </a:lnTo>
                  <a:lnTo>
                    <a:pt x="0" y="0"/>
                  </a:lnTo>
                  <a:lnTo>
                    <a:pt x="0" y="2860544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0" y="12756900"/>
              <a:ext cx="10987106" cy="10972800"/>
            </a:xfrm>
            <a:custGeom>
              <a:avLst/>
              <a:gdLst/>
              <a:ahLst/>
              <a:cxnLst/>
              <a:rect r="r" b="b" t="t" l="l"/>
              <a:pathLst>
                <a:path h="10972800" w="10987106">
                  <a:moveTo>
                    <a:pt x="0" y="0"/>
                  </a:moveTo>
                  <a:lnTo>
                    <a:pt x="10987106" y="0"/>
                  </a:lnTo>
                  <a:lnTo>
                    <a:pt x="10987106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38000"/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23386947" y="0"/>
              <a:ext cx="10987106" cy="10972800"/>
            </a:xfrm>
            <a:custGeom>
              <a:avLst/>
              <a:gdLst/>
              <a:ahLst/>
              <a:cxnLst/>
              <a:rect r="r" b="b" t="t" l="l"/>
              <a:pathLst>
                <a:path h="10972800" w="10987106">
                  <a:moveTo>
                    <a:pt x="0" y="0"/>
                  </a:moveTo>
                  <a:lnTo>
                    <a:pt x="10987106" y="0"/>
                  </a:lnTo>
                  <a:lnTo>
                    <a:pt x="10987106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38000"/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3751232" y="-4424175"/>
            <a:ext cx="25780540" cy="17797275"/>
            <a:chOff x="0" y="0"/>
            <a:chExt cx="34374053" cy="23729700"/>
          </a:xfrm>
        </p:grpSpPr>
        <p:sp>
          <p:nvSpPr>
            <p:cNvPr name="Freeform 3" id="3"/>
            <p:cNvSpPr/>
            <p:nvPr/>
          </p:nvSpPr>
          <p:spPr>
            <a:xfrm flipH="true" flipV="true" rot="0">
              <a:off x="23772958" y="14128500"/>
              <a:ext cx="5612685" cy="5486400"/>
            </a:xfrm>
            <a:custGeom>
              <a:avLst/>
              <a:gdLst/>
              <a:ahLst/>
              <a:cxnLst/>
              <a:rect r="r" b="b" t="t" l="l"/>
              <a:pathLst>
                <a:path h="5486400" w="5612685">
                  <a:moveTo>
                    <a:pt x="5612685" y="5486400"/>
                  </a:moveTo>
                  <a:lnTo>
                    <a:pt x="0" y="5486400"/>
                  </a:lnTo>
                  <a:lnTo>
                    <a:pt x="0" y="0"/>
                  </a:lnTo>
                  <a:lnTo>
                    <a:pt x="5612685" y="0"/>
                  </a:lnTo>
                  <a:lnTo>
                    <a:pt x="5612685" y="548640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true" rot="0">
              <a:off x="4735029" y="5898900"/>
              <a:ext cx="6858448" cy="2860544"/>
            </a:xfrm>
            <a:custGeom>
              <a:avLst/>
              <a:gdLst/>
              <a:ahLst/>
              <a:cxnLst/>
              <a:rect r="r" b="b" t="t" l="l"/>
              <a:pathLst>
                <a:path h="2860544" w="6858448">
                  <a:moveTo>
                    <a:pt x="0" y="2860544"/>
                  </a:moveTo>
                  <a:lnTo>
                    <a:pt x="6858448" y="2860544"/>
                  </a:lnTo>
                  <a:lnTo>
                    <a:pt x="6858448" y="0"/>
                  </a:lnTo>
                  <a:lnTo>
                    <a:pt x="0" y="0"/>
                  </a:lnTo>
                  <a:lnTo>
                    <a:pt x="0" y="2860544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12756900"/>
              <a:ext cx="10987106" cy="10972800"/>
            </a:xfrm>
            <a:custGeom>
              <a:avLst/>
              <a:gdLst/>
              <a:ahLst/>
              <a:cxnLst/>
              <a:rect r="r" b="b" t="t" l="l"/>
              <a:pathLst>
                <a:path h="10972800" w="10987106">
                  <a:moveTo>
                    <a:pt x="0" y="0"/>
                  </a:moveTo>
                  <a:lnTo>
                    <a:pt x="10987106" y="0"/>
                  </a:lnTo>
                  <a:lnTo>
                    <a:pt x="10987106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8000"/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23386947" y="0"/>
              <a:ext cx="10987106" cy="10972800"/>
            </a:xfrm>
            <a:custGeom>
              <a:avLst/>
              <a:gdLst/>
              <a:ahLst/>
              <a:cxnLst/>
              <a:rect r="r" b="b" t="t" l="l"/>
              <a:pathLst>
                <a:path h="10972800" w="10987106">
                  <a:moveTo>
                    <a:pt x="0" y="0"/>
                  </a:moveTo>
                  <a:lnTo>
                    <a:pt x="10987106" y="0"/>
                  </a:lnTo>
                  <a:lnTo>
                    <a:pt x="10987106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8000"/>
              </a:blip>
              <a:stretch>
                <a:fillRect l="0" t="0" r="0" b="0"/>
              </a:stretch>
            </a:blip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1980501" y="2111047"/>
            <a:ext cx="214547" cy="214547"/>
          </a:xfrm>
          <a:custGeom>
            <a:avLst/>
            <a:gdLst/>
            <a:ahLst/>
            <a:cxnLst/>
            <a:rect r="r" b="b" t="t" l="l"/>
            <a:pathLst>
              <a:path h="214547" w="214547">
                <a:moveTo>
                  <a:pt x="0" y="0"/>
                </a:moveTo>
                <a:lnTo>
                  <a:pt x="214548" y="0"/>
                </a:lnTo>
                <a:lnTo>
                  <a:pt x="214548" y="214547"/>
                </a:lnTo>
                <a:lnTo>
                  <a:pt x="0" y="21454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8285810" y="8132677"/>
            <a:ext cx="164486" cy="162102"/>
          </a:xfrm>
          <a:custGeom>
            <a:avLst/>
            <a:gdLst/>
            <a:ahLst/>
            <a:cxnLst/>
            <a:rect r="r" b="b" t="t" l="l"/>
            <a:pathLst>
              <a:path h="162102" w="164486">
                <a:moveTo>
                  <a:pt x="0" y="0"/>
                </a:moveTo>
                <a:lnTo>
                  <a:pt x="164487" y="0"/>
                </a:lnTo>
                <a:lnTo>
                  <a:pt x="164487" y="162102"/>
                </a:lnTo>
                <a:lnTo>
                  <a:pt x="0" y="16210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7214028" y="5227768"/>
            <a:ext cx="45293" cy="4214664"/>
          </a:xfrm>
          <a:custGeom>
            <a:avLst/>
            <a:gdLst/>
            <a:ahLst/>
            <a:cxnLst/>
            <a:rect r="r" b="b" t="t" l="l"/>
            <a:pathLst>
              <a:path h="4214664" w="45293">
                <a:moveTo>
                  <a:pt x="0" y="0"/>
                </a:moveTo>
                <a:lnTo>
                  <a:pt x="45294" y="0"/>
                </a:lnTo>
                <a:lnTo>
                  <a:pt x="45294" y="4214664"/>
                </a:lnTo>
                <a:lnTo>
                  <a:pt x="0" y="421466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-113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5914749" y="2477478"/>
            <a:ext cx="9231356" cy="5500581"/>
          </a:xfrm>
          <a:custGeom>
            <a:avLst/>
            <a:gdLst/>
            <a:ahLst/>
            <a:cxnLst/>
            <a:rect r="r" b="b" t="t" l="l"/>
            <a:pathLst>
              <a:path h="5500581" w="9231356">
                <a:moveTo>
                  <a:pt x="0" y="0"/>
                </a:moveTo>
                <a:lnTo>
                  <a:pt x="9231356" y="0"/>
                </a:lnTo>
                <a:lnTo>
                  <a:pt x="9231356" y="5500581"/>
                </a:lnTo>
                <a:lnTo>
                  <a:pt x="0" y="550058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1682144" y="4116325"/>
            <a:ext cx="3937406" cy="2054351"/>
            <a:chOff x="0" y="0"/>
            <a:chExt cx="5249875" cy="2739134"/>
          </a:xfrm>
        </p:grpSpPr>
        <p:sp>
          <p:nvSpPr>
            <p:cNvPr name="TextBox 12" id="12"/>
            <p:cNvSpPr txBox="true"/>
            <p:nvPr/>
          </p:nvSpPr>
          <p:spPr>
            <a:xfrm rot="0">
              <a:off x="0" y="76200"/>
              <a:ext cx="5249875" cy="13310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7862"/>
                </a:lnSpc>
              </a:pPr>
              <a:r>
                <a:rPr lang="en-US" sz="7226" spc="14">
                  <a:solidFill>
                    <a:srgbClr val="000000"/>
                  </a:solidFill>
                  <a:latin typeface="IBM Plex Sans Condensed"/>
                  <a:ea typeface="IBM Plex Sans Condensed"/>
                  <a:cs typeface="IBM Plex Sans Condensed"/>
                  <a:sym typeface="IBM Plex Sans Condensed"/>
                </a:rPr>
                <a:t>Pemimpin 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1525452" y="1408062"/>
              <a:ext cx="1882276" cy="13310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7862"/>
                </a:lnSpc>
              </a:pPr>
              <a:r>
                <a:rPr lang="en-US" sz="7226" spc="14">
                  <a:solidFill>
                    <a:srgbClr val="000000"/>
                  </a:solidFill>
                  <a:latin typeface="IBM Plex Sans Condensed"/>
                  <a:ea typeface="IBM Plex Sans Condensed"/>
                  <a:cs typeface="IBM Plex Sans Condensed"/>
                  <a:sym typeface="IBM Plex Sans Condensed"/>
                </a:rPr>
                <a:t>Tim</a:t>
              </a:r>
            </a:p>
          </p:txBody>
        </p:sp>
      </p:grp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1814728" y="1028700"/>
            <a:ext cx="14648618" cy="8320852"/>
            <a:chOff x="0" y="0"/>
            <a:chExt cx="10185400" cy="578561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63500" y="63500"/>
              <a:ext cx="10058400" cy="5658612"/>
            </a:xfrm>
            <a:custGeom>
              <a:avLst/>
              <a:gdLst/>
              <a:ahLst/>
              <a:cxnLst/>
              <a:rect r="r" b="b" t="t" l="l"/>
              <a:pathLst>
                <a:path h="5658612" w="10058400">
                  <a:moveTo>
                    <a:pt x="0" y="0"/>
                  </a:moveTo>
                  <a:lnTo>
                    <a:pt x="10058400" y="0"/>
                  </a:lnTo>
                  <a:lnTo>
                    <a:pt x="10058400" y="5658612"/>
                  </a:lnTo>
                  <a:lnTo>
                    <a:pt x="0" y="565861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516128" y="351536"/>
              <a:ext cx="9159240" cy="1485900"/>
            </a:xfrm>
            <a:custGeom>
              <a:avLst/>
              <a:gdLst/>
              <a:ahLst/>
              <a:cxnLst/>
              <a:rect r="r" b="b" t="t" l="l"/>
              <a:pathLst>
                <a:path h="1485900" w="9159240">
                  <a:moveTo>
                    <a:pt x="0" y="0"/>
                  </a:moveTo>
                  <a:lnTo>
                    <a:pt x="9159240" y="0"/>
                  </a:lnTo>
                  <a:lnTo>
                    <a:pt x="9159240" y="1485900"/>
                  </a:lnTo>
                  <a:lnTo>
                    <a:pt x="0" y="1485900"/>
                  </a:lnTo>
                  <a:close/>
                </a:path>
              </a:pathLst>
            </a:custGeom>
            <a:solidFill>
              <a:srgbClr val="404040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-3751232" y="-4424175"/>
            <a:ext cx="25780540" cy="17797275"/>
            <a:chOff x="0" y="0"/>
            <a:chExt cx="34374053" cy="23729700"/>
          </a:xfrm>
        </p:grpSpPr>
        <p:sp>
          <p:nvSpPr>
            <p:cNvPr name="Freeform 6" id="6"/>
            <p:cNvSpPr/>
            <p:nvPr/>
          </p:nvSpPr>
          <p:spPr>
            <a:xfrm flipH="true" flipV="true" rot="0">
              <a:off x="23772958" y="14128500"/>
              <a:ext cx="5612685" cy="5486400"/>
            </a:xfrm>
            <a:custGeom>
              <a:avLst/>
              <a:gdLst/>
              <a:ahLst/>
              <a:cxnLst/>
              <a:rect r="r" b="b" t="t" l="l"/>
              <a:pathLst>
                <a:path h="5486400" w="5612685">
                  <a:moveTo>
                    <a:pt x="5612685" y="5486400"/>
                  </a:moveTo>
                  <a:lnTo>
                    <a:pt x="0" y="5486400"/>
                  </a:lnTo>
                  <a:lnTo>
                    <a:pt x="0" y="0"/>
                  </a:lnTo>
                  <a:lnTo>
                    <a:pt x="5612685" y="0"/>
                  </a:lnTo>
                  <a:lnTo>
                    <a:pt x="5612685" y="548640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true" rot="0">
              <a:off x="4735029" y="5898900"/>
              <a:ext cx="6858448" cy="2860544"/>
            </a:xfrm>
            <a:custGeom>
              <a:avLst/>
              <a:gdLst/>
              <a:ahLst/>
              <a:cxnLst/>
              <a:rect r="r" b="b" t="t" l="l"/>
              <a:pathLst>
                <a:path h="2860544" w="6858448">
                  <a:moveTo>
                    <a:pt x="0" y="2860544"/>
                  </a:moveTo>
                  <a:lnTo>
                    <a:pt x="6858448" y="2860544"/>
                  </a:lnTo>
                  <a:lnTo>
                    <a:pt x="6858448" y="0"/>
                  </a:lnTo>
                  <a:lnTo>
                    <a:pt x="0" y="0"/>
                  </a:lnTo>
                  <a:lnTo>
                    <a:pt x="0" y="2860544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12756900"/>
              <a:ext cx="10987106" cy="10972800"/>
            </a:xfrm>
            <a:custGeom>
              <a:avLst/>
              <a:gdLst/>
              <a:ahLst/>
              <a:cxnLst/>
              <a:rect r="r" b="b" t="t" l="l"/>
              <a:pathLst>
                <a:path h="10972800" w="10987106">
                  <a:moveTo>
                    <a:pt x="0" y="0"/>
                  </a:moveTo>
                  <a:lnTo>
                    <a:pt x="10987106" y="0"/>
                  </a:lnTo>
                  <a:lnTo>
                    <a:pt x="10987106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8000"/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23386947" y="0"/>
              <a:ext cx="10987106" cy="10972800"/>
            </a:xfrm>
            <a:custGeom>
              <a:avLst/>
              <a:gdLst/>
              <a:ahLst/>
              <a:cxnLst/>
              <a:rect r="r" b="b" t="t" l="l"/>
              <a:pathLst>
                <a:path h="10972800" w="10987106">
                  <a:moveTo>
                    <a:pt x="0" y="0"/>
                  </a:moveTo>
                  <a:lnTo>
                    <a:pt x="10987106" y="0"/>
                  </a:lnTo>
                  <a:lnTo>
                    <a:pt x="10987106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8000"/>
              </a:blip>
              <a:stretch>
                <a:fillRect l="0" t="0" r="0" b="0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2768538" y="3998320"/>
            <a:ext cx="7611069" cy="4603338"/>
          </a:xfrm>
          <a:custGeom>
            <a:avLst/>
            <a:gdLst/>
            <a:ahLst/>
            <a:cxnLst/>
            <a:rect r="r" b="b" t="t" l="l"/>
            <a:pathLst>
              <a:path h="4603338" w="7611069">
                <a:moveTo>
                  <a:pt x="0" y="0"/>
                </a:moveTo>
                <a:lnTo>
                  <a:pt x="7611069" y="0"/>
                </a:lnTo>
                <a:lnTo>
                  <a:pt x="7611069" y="4603338"/>
                </a:lnTo>
                <a:lnTo>
                  <a:pt x="0" y="460333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2647823" y="1880891"/>
            <a:ext cx="5741790" cy="914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757"/>
              </a:lnSpc>
            </a:pPr>
            <a:r>
              <a:rPr lang="en-US" sz="5541" spc="11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Pemimpin Masa Kini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9497102" y="4082107"/>
            <a:ext cx="114430" cy="4351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33"/>
              </a:lnSpc>
            </a:pPr>
            <a:r>
              <a:rPr lang="en-US" sz="2523" spc="-20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•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439903" y="4127880"/>
            <a:ext cx="5149331" cy="4924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42"/>
              </a:lnSpc>
            </a:pPr>
            <a:r>
              <a:rPr lang="en-US" sz="2523" spc="17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Isuyangdihadapipemimpinmasakini: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727859" y="4669053"/>
            <a:ext cx="4614573" cy="10357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42"/>
              </a:lnSpc>
            </a:pPr>
            <a:r>
              <a:rPr lang="en-US" sz="2523" spc="25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1.</a:t>
            </a:r>
            <a:r>
              <a:rPr lang="en-US" sz="2523" spc="25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523" spc="25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Mengelolakekuasaan 2.</a:t>
            </a:r>
            <a:r>
              <a:rPr lang="en-US" sz="2523" spc="25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523" spc="25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Mengembangkankepercayaan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0974051" y="5665546"/>
            <a:ext cx="4935248" cy="15558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242"/>
              </a:lnSpc>
            </a:pPr>
            <a:r>
              <a:rPr lang="en-US" sz="2523" spc="5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•</a:t>
            </a:r>
            <a:r>
              <a:rPr lang="en-US" sz="2523" spc="5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523" spc="5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Kredibilitas</a:t>
            </a:r>
            <a:r>
              <a:rPr lang="en-US" sz="2523" spc="5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523" spc="5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(credibility):</a:t>
            </a:r>
            <a:r>
              <a:rPr lang="en-US" sz="2523" spc="5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523" spc="5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Tingkat</a:t>
            </a:r>
            <a:r>
              <a:rPr lang="en-US" sz="2523" spc="5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523" spc="5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di</a:t>
            </a:r>
          </a:p>
          <a:p>
            <a:pPr algn="just">
              <a:lnSpc>
                <a:spcPts val="1294"/>
              </a:lnSpc>
            </a:pPr>
            <a:r>
              <a:rPr lang="en-US" sz="2523" spc="5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mana</a:t>
            </a:r>
            <a:r>
              <a:rPr lang="en-US" sz="2523" spc="5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523" spc="5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karyawan</a:t>
            </a:r>
            <a:r>
              <a:rPr lang="en-US" sz="2523" spc="5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523" spc="5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menilai</a:t>
            </a:r>
            <a:r>
              <a:rPr lang="en-US" sz="2523" spc="5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523" spc="5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pemimpin</a:t>
            </a:r>
          </a:p>
          <a:p>
            <a:pPr algn="just">
              <a:lnSpc>
                <a:spcPts val="4118"/>
              </a:lnSpc>
            </a:pPr>
            <a:r>
              <a:rPr lang="en-US" sz="2523" spc="20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sebagai</a:t>
            </a:r>
            <a:r>
              <a:rPr lang="en-US" sz="2523" spc="2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523" spc="20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jujur,</a:t>
            </a:r>
            <a:r>
              <a:rPr lang="en-US" sz="2523" spc="2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523" spc="20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kompeten,</a:t>
            </a:r>
            <a:r>
              <a:rPr lang="en-US" sz="2523" spc="2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523" spc="20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dan</a:t>
            </a:r>
            <a:r>
              <a:rPr lang="en-US" sz="2523" spc="2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523" spc="20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dapat</a:t>
            </a:r>
          </a:p>
          <a:p>
            <a:pPr algn="just">
              <a:lnSpc>
                <a:spcPts val="1330"/>
              </a:lnSpc>
            </a:pPr>
            <a:r>
              <a:rPr lang="en-US" sz="2523" spc="20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memberi</a:t>
            </a:r>
            <a:r>
              <a:rPr lang="en-US" sz="2523" spc="2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523" spc="20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inspirasi.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10759010" y="7501456"/>
            <a:ext cx="4583422" cy="1100202"/>
            <a:chOff x="0" y="0"/>
            <a:chExt cx="6111229" cy="1466937"/>
          </a:xfrm>
        </p:grpSpPr>
        <p:sp>
          <p:nvSpPr>
            <p:cNvPr name="TextBox 17" id="17"/>
            <p:cNvSpPr txBox="true"/>
            <p:nvPr/>
          </p:nvSpPr>
          <p:spPr>
            <a:xfrm rot="0">
              <a:off x="0" y="-247650"/>
              <a:ext cx="6111229" cy="7759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582"/>
                </a:lnSpc>
              </a:pPr>
              <a:r>
                <a:rPr lang="en-US" sz="2523" spc="5">
                  <a:solidFill>
                    <a:srgbClr val="000000"/>
                  </a:solidFill>
                  <a:latin typeface="IBM Plex Sans Condensed"/>
                  <a:ea typeface="IBM Plex Sans Condensed"/>
                  <a:cs typeface="IBM Plex Sans Condensed"/>
                  <a:sym typeface="IBM Plex Sans Condensed"/>
                </a:rPr>
                <a:t>•Rasapercaya(trust):Keyakinan </a:t>
              </a:r>
            </a:p>
          </p:txBody>
        </p:sp>
        <p:sp>
          <p:nvSpPr>
            <p:cNvPr name="TextBox 18" id="18"/>
            <p:cNvSpPr txBox="true"/>
            <p:nvPr/>
          </p:nvSpPr>
          <p:spPr>
            <a:xfrm rot="0">
              <a:off x="383960" y="679162"/>
              <a:ext cx="5564534" cy="7877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261"/>
                </a:lnSpc>
              </a:pPr>
              <a:r>
                <a:rPr lang="en-US" sz="2523" spc="20">
                  <a:solidFill>
                    <a:srgbClr val="000000"/>
                  </a:solidFill>
                  <a:latin typeface="IBM Plex Sans Condensed"/>
                  <a:ea typeface="IBM Plex Sans Condensed"/>
                  <a:cs typeface="IBM Plex Sans Condensed"/>
                  <a:sym typeface="IBM Plex Sans Condensed"/>
                </a:rPr>
                <a:t>tentangintegrasi,karakter,dan </a:t>
              </a:r>
            </a:p>
            <a:p>
              <a:pPr algn="l">
                <a:lnSpc>
                  <a:spcPts val="4151"/>
                </a:lnSpc>
              </a:pPr>
              <a:r>
                <a:rPr lang="en-US" sz="2523" spc="5">
                  <a:solidFill>
                    <a:srgbClr val="000000"/>
                  </a:solidFill>
                  <a:latin typeface="IBM Plex Sans Condensed"/>
                  <a:ea typeface="IBM Plex Sans Condensed"/>
                  <a:cs typeface="IBM Plex Sans Condensed"/>
                  <a:sym typeface="IBM Plex Sans Condensed"/>
                </a:rPr>
                <a:t>kemampuan</a:t>
              </a:r>
              <a:r>
                <a:rPr lang="en-US" sz="2523" spc="5">
                  <a:solidFill>
                    <a:srgbClr val="FFFFFF"/>
                  </a:solidFill>
                  <a:latin typeface="IBM Plex Sans Condensed"/>
                  <a:ea typeface="IBM Plex Sans Condensed"/>
                  <a:cs typeface="IBM Plex Sans Condensed"/>
                  <a:sym typeface="IBM Plex Sans Condensed"/>
                </a:rPr>
                <a:t> </a:t>
              </a:r>
              <a:r>
                <a:rPr lang="en-US" sz="2523" spc="5">
                  <a:solidFill>
                    <a:srgbClr val="000000"/>
                  </a:solidFill>
                  <a:latin typeface="IBM Plex Sans Condensed"/>
                  <a:ea typeface="IBM Plex Sans Condensed"/>
                  <a:cs typeface="IBM Plex Sans Condensed"/>
                  <a:sym typeface="IBM Plex Sans Condensed"/>
                </a:rPr>
                <a:t>pemimpin.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1343429" y="756096"/>
            <a:ext cx="15601143" cy="8776825"/>
            <a:chOff x="0" y="0"/>
            <a:chExt cx="10058400" cy="565861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058400" cy="5658612"/>
            </a:xfrm>
            <a:custGeom>
              <a:avLst/>
              <a:gdLst/>
              <a:ahLst/>
              <a:cxnLst/>
              <a:rect r="r" b="b" t="t" l="l"/>
              <a:pathLst>
                <a:path h="5658612" w="10058400">
                  <a:moveTo>
                    <a:pt x="0" y="0"/>
                  </a:moveTo>
                  <a:lnTo>
                    <a:pt x="10058400" y="0"/>
                  </a:lnTo>
                  <a:lnTo>
                    <a:pt x="10058400" y="5658612"/>
                  </a:lnTo>
                  <a:lnTo>
                    <a:pt x="0" y="565861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-3751232" y="-4424175"/>
            <a:ext cx="25780540" cy="17797275"/>
            <a:chOff x="0" y="0"/>
            <a:chExt cx="34374053" cy="23729700"/>
          </a:xfrm>
        </p:grpSpPr>
        <p:sp>
          <p:nvSpPr>
            <p:cNvPr name="Freeform 5" id="5"/>
            <p:cNvSpPr/>
            <p:nvPr/>
          </p:nvSpPr>
          <p:spPr>
            <a:xfrm flipH="true" flipV="true" rot="0">
              <a:off x="23772958" y="14128500"/>
              <a:ext cx="5612685" cy="5486400"/>
            </a:xfrm>
            <a:custGeom>
              <a:avLst/>
              <a:gdLst/>
              <a:ahLst/>
              <a:cxnLst/>
              <a:rect r="r" b="b" t="t" l="l"/>
              <a:pathLst>
                <a:path h="5486400" w="5612685">
                  <a:moveTo>
                    <a:pt x="5612685" y="5486400"/>
                  </a:moveTo>
                  <a:lnTo>
                    <a:pt x="0" y="5486400"/>
                  </a:lnTo>
                  <a:lnTo>
                    <a:pt x="0" y="0"/>
                  </a:lnTo>
                  <a:lnTo>
                    <a:pt x="5612685" y="0"/>
                  </a:lnTo>
                  <a:lnTo>
                    <a:pt x="5612685" y="548640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true" rot="0">
              <a:off x="4735029" y="5898900"/>
              <a:ext cx="6858448" cy="2860544"/>
            </a:xfrm>
            <a:custGeom>
              <a:avLst/>
              <a:gdLst/>
              <a:ahLst/>
              <a:cxnLst/>
              <a:rect r="r" b="b" t="t" l="l"/>
              <a:pathLst>
                <a:path h="2860544" w="6858448">
                  <a:moveTo>
                    <a:pt x="0" y="2860544"/>
                  </a:moveTo>
                  <a:lnTo>
                    <a:pt x="6858448" y="2860544"/>
                  </a:lnTo>
                  <a:lnTo>
                    <a:pt x="6858448" y="0"/>
                  </a:lnTo>
                  <a:lnTo>
                    <a:pt x="0" y="0"/>
                  </a:lnTo>
                  <a:lnTo>
                    <a:pt x="0" y="2860544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12756900"/>
              <a:ext cx="10987106" cy="10972800"/>
            </a:xfrm>
            <a:custGeom>
              <a:avLst/>
              <a:gdLst/>
              <a:ahLst/>
              <a:cxnLst/>
              <a:rect r="r" b="b" t="t" l="l"/>
              <a:pathLst>
                <a:path h="10972800" w="10987106">
                  <a:moveTo>
                    <a:pt x="0" y="0"/>
                  </a:moveTo>
                  <a:lnTo>
                    <a:pt x="10987106" y="0"/>
                  </a:lnTo>
                  <a:lnTo>
                    <a:pt x="10987106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8000"/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23386947" y="0"/>
              <a:ext cx="10987106" cy="10972800"/>
            </a:xfrm>
            <a:custGeom>
              <a:avLst/>
              <a:gdLst/>
              <a:ahLst/>
              <a:cxnLst/>
              <a:rect r="r" b="b" t="t" l="l"/>
              <a:pathLst>
                <a:path h="10972800" w="10987106">
                  <a:moveTo>
                    <a:pt x="0" y="0"/>
                  </a:moveTo>
                  <a:lnTo>
                    <a:pt x="10987106" y="0"/>
                  </a:lnTo>
                  <a:lnTo>
                    <a:pt x="10987106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8000"/>
              </a:blip>
              <a:stretch>
                <a:fillRect l="0" t="0" r="0" b="0"/>
              </a:stretch>
            </a:blipFill>
          </p:spPr>
        </p:sp>
      </p:grpSp>
      <p:sp>
        <p:nvSpPr>
          <p:cNvPr name="Freeform 9" id="9"/>
          <p:cNvSpPr/>
          <p:nvPr/>
        </p:nvSpPr>
        <p:spPr>
          <a:xfrm flipH="false" flipV="false" rot="0">
            <a:off x="2381198" y="1508033"/>
            <a:ext cx="13525604" cy="4125309"/>
          </a:xfrm>
          <a:custGeom>
            <a:avLst/>
            <a:gdLst/>
            <a:ahLst/>
            <a:cxnLst/>
            <a:rect r="r" b="b" t="t" l="l"/>
            <a:pathLst>
              <a:path h="4125309" w="13525604">
                <a:moveTo>
                  <a:pt x="0" y="0"/>
                </a:moveTo>
                <a:lnTo>
                  <a:pt x="13525604" y="0"/>
                </a:lnTo>
                <a:lnTo>
                  <a:pt x="13525604" y="4125310"/>
                </a:lnTo>
                <a:lnTo>
                  <a:pt x="0" y="412531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2992906" y="6209814"/>
            <a:ext cx="11914260" cy="2780513"/>
            <a:chOff x="0" y="0"/>
            <a:chExt cx="15885680" cy="3707350"/>
          </a:xfrm>
        </p:grpSpPr>
        <p:sp>
          <p:nvSpPr>
            <p:cNvPr name="TextBox 11" id="11"/>
            <p:cNvSpPr txBox="true"/>
            <p:nvPr/>
          </p:nvSpPr>
          <p:spPr>
            <a:xfrm rot="0">
              <a:off x="0" y="850072"/>
              <a:ext cx="3529774" cy="19494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938"/>
                </a:lnSpc>
              </a:pPr>
              <a:r>
                <a:rPr lang="en-US" sz="4241" spc="8">
                  <a:solidFill>
                    <a:srgbClr val="000000"/>
                  </a:solidFill>
                  <a:latin typeface="IBM Plex Sans Condensed Bold"/>
                  <a:ea typeface="IBM Plex Sans Condensed Bold"/>
                  <a:cs typeface="IBM Plex Sans Condensed Bold"/>
                  <a:sym typeface="IBM Plex Sans Condensed Bold"/>
                </a:rPr>
                <a:t>PEMIMPIN (LEADER)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5131972" y="19050"/>
              <a:ext cx="10753708" cy="57176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180"/>
                </a:lnSpc>
              </a:pPr>
              <a:r>
                <a:rPr lang="en-US" sz="2822" spc="5">
                  <a:solidFill>
                    <a:srgbClr val="000000"/>
                  </a:solidFill>
                  <a:latin typeface="IBM Plex Sans Condensed"/>
                  <a:ea typeface="IBM Plex Sans Condensed"/>
                  <a:cs typeface="IBM Plex Sans Condensed"/>
                  <a:sym typeface="IBM Plex Sans Condensed"/>
                </a:rPr>
                <a:t>•</a:t>
              </a:r>
              <a:r>
                <a:rPr lang="en-US" sz="2822" spc="5">
                  <a:solidFill>
                    <a:srgbClr val="000000"/>
                  </a:solidFill>
                  <a:latin typeface="IBM Plex Sans Condensed"/>
                  <a:ea typeface="IBM Plex Sans Condensed"/>
                  <a:cs typeface="IBM Plex Sans Condensed"/>
                  <a:sym typeface="IBM Plex Sans Condensed"/>
                </a:rPr>
                <a:t> </a:t>
              </a:r>
              <a:r>
                <a:rPr lang="en-US" sz="2822" spc="5">
                  <a:solidFill>
                    <a:srgbClr val="000000"/>
                  </a:solidFill>
                  <a:latin typeface="IBM Plex Sans Condensed"/>
                  <a:ea typeface="IBM Plex Sans Condensed"/>
                  <a:cs typeface="IBM Plex Sans Condensed"/>
                  <a:sym typeface="IBM Plex Sans Condensed"/>
                </a:rPr>
                <a:t>Manajer</a:t>
              </a:r>
              <a:r>
                <a:rPr lang="en-US" sz="2822" spc="5">
                  <a:solidFill>
                    <a:srgbClr val="000000"/>
                  </a:solidFill>
                  <a:latin typeface="IBM Plex Sans Condensed"/>
                  <a:ea typeface="IBM Plex Sans Condensed"/>
                  <a:cs typeface="IBM Plex Sans Condensed"/>
                  <a:sym typeface="IBM Plex Sans Condensed"/>
                </a:rPr>
                <a:t> </a:t>
              </a:r>
              <a:r>
                <a:rPr lang="en-US" sz="2822" spc="5">
                  <a:solidFill>
                    <a:srgbClr val="000000"/>
                  </a:solidFill>
                  <a:latin typeface="IBM Plex Sans Condensed"/>
                  <a:ea typeface="IBM Plex Sans Condensed"/>
                  <a:cs typeface="IBM Plex Sans Condensed"/>
                  <a:sym typeface="IBM Plex Sans Condensed"/>
                </a:rPr>
                <a:t>harus</a:t>
              </a:r>
              <a:r>
                <a:rPr lang="en-US" sz="2822" spc="5">
                  <a:solidFill>
                    <a:srgbClr val="000000"/>
                  </a:solidFill>
                  <a:latin typeface="IBM Plex Sans Condensed"/>
                  <a:ea typeface="IBM Plex Sans Condensed"/>
                  <a:cs typeface="IBM Plex Sans Condensed"/>
                  <a:sym typeface="IBM Plex Sans Condensed"/>
                </a:rPr>
                <a:t> </a:t>
              </a:r>
              <a:r>
                <a:rPr lang="en-US" sz="2822" spc="5">
                  <a:solidFill>
                    <a:srgbClr val="000000"/>
                  </a:solidFill>
                  <a:latin typeface="IBM Plex Sans Condensed"/>
                  <a:ea typeface="IBM Plex Sans Condensed"/>
                  <a:cs typeface="IBM Plex Sans Condensed"/>
                  <a:sym typeface="IBM Plex Sans Condensed"/>
                </a:rPr>
                <a:t>menjadi</a:t>
              </a:r>
              <a:r>
                <a:rPr lang="en-US" sz="2822" spc="5">
                  <a:solidFill>
                    <a:srgbClr val="000000"/>
                  </a:solidFill>
                  <a:latin typeface="IBM Plex Sans Condensed"/>
                  <a:ea typeface="IBM Plex Sans Condensed"/>
                  <a:cs typeface="IBM Plex Sans Condensed"/>
                  <a:sym typeface="IBM Plex Sans Condensed"/>
                </a:rPr>
                <a:t> </a:t>
              </a:r>
              <a:r>
                <a:rPr lang="en-US" sz="2822" spc="5">
                  <a:solidFill>
                    <a:srgbClr val="000000"/>
                  </a:solidFill>
                  <a:latin typeface="IBM Plex Sans Condensed"/>
                  <a:ea typeface="IBM Plex Sans Condensed"/>
                  <a:cs typeface="IBM Plex Sans Condensed"/>
                  <a:sym typeface="IBM Plex Sans Condensed"/>
                </a:rPr>
                <a:t>pemimpin,</a:t>
              </a:r>
              <a:r>
                <a:rPr lang="en-US" sz="2822" spc="5">
                  <a:solidFill>
                    <a:srgbClr val="000000"/>
                  </a:solidFill>
                  <a:latin typeface="IBM Plex Sans Condensed"/>
                  <a:ea typeface="IBM Plex Sans Condensed"/>
                  <a:cs typeface="IBM Plex Sans Condensed"/>
                  <a:sym typeface="IBM Plex Sans Condensed"/>
                </a:rPr>
                <a:t> </a:t>
              </a:r>
              <a:r>
                <a:rPr lang="en-US" sz="2822" spc="5">
                  <a:solidFill>
                    <a:srgbClr val="000000"/>
                  </a:solidFill>
                  <a:latin typeface="IBM Plex Sans Condensed"/>
                  <a:ea typeface="IBM Plex Sans Condensed"/>
                  <a:cs typeface="IBM Plex Sans Condensed"/>
                  <a:sym typeface="IBM Plex Sans Condensed"/>
                </a:rPr>
                <a:t>karena</a:t>
              </a:r>
              <a:r>
                <a:rPr lang="en-US" sz="2822" spc="5">
                  <a:solidFill>
                    <a:srgbClr val="000000"/>
                  </a:solidFill>
                  <a:latin typeface="IBM Plex Sans Condensed"/>
                  <a:ea typeface="IBM Plex Sans Condensed"/>
                  <a:cs typeface="IBM Plex Sans Condensed"/>
                  <a:sym typeface="IBM Plex Sans Condensed"/>
                </a:rPr>
                <a:t> </a:t>
              </a:r>
              <a:r>
                <a:rPr lang="en-US" sz="2822" spc="5">
                  <a:solidFill>
                    <a:srgbClr val="000000"/>
                  </a:solidFill>
                  <a:latin typeface="IBM Plex Sans Condensed"/>
                  <a:ea typeface="IBM Plex Sans Condensed"/>
                  <a:cs typeface="IBM Plex Sans Condensed"/>
                  <a:sym typeface="IBM Plex Sans Condensed"/>
                </a:rPr>
                <a:t>memimpin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5099442" y="581545"/>
              <a:ext cx="8193882" cy="53052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180"/>
                </a:lnSpc>
              </a:pPr>
              <a:r>
                <a:rPr lang="en-US" sz="2822" spc="5">
                  <a:solidFill>
                    <a:srgbClr val="000000"/>
                  </a:solidFill>
                  <a:latin typeface="IBM Plex Sans Condensed"/>
                  <a:ea typeface="IBM Plex Sans Condensed"/>
                  <a:cs typeface="IBM Plex Sans Condensed"/>
                  <a:sym typeface="IBM Plex Sans Condensed"/>
                </a:rPr>
                <a:t>adalah</a:t>
              </a:r>
              <a:r>
                <a:rPr lang="en-US" sz="2822" spc="5">
                  <a:solidFill>
                    <a:srgbClr val="000000"/>
                  </a:solidFill>
                  <a:latin typeface="IBM Plex Sans Condensed"/>
                  <a:ea typeface="IBM Plex Sans Condensed"/>
                  <a:cs typeface="IBM Plex Sans Condensed"/>
                  <a:sym typeface="IBM Plex Sans Condensed"/>
                </a:rPr>
                <a:t> </a:t>
              </a:r>
              <a:r>
                <a:rPr lang="en-US" sz="2822" spc="5">
                  <a:solidFill>
                    <a:srgbClr val="000000"/>
                  </a:solidFill>
                  <a:latin typeface="IBM Plex Sans Condensed"/>
                  <a:ea typeface="IBM Plex Sans Condensed"/>
                  <a:cs typeface="IBM Plex Sans Condensed"/>
                  <a:sym typeface="IBM Plex Sans Condensed"/>
                </a:rPr>
                <a:t>salah</a:t>
              </a:r>
              <a:r>
                <a:rPr lang="en-US" sz="2822" spc="5">
                  <a:solidFill>
                    <a:srgbClr val="000000"/>
                  </a:solidFill>
                  <a:latin typeface="IBM Plex Sans Condensed"/>
                  <a:ea typeface="IBM Plex Sans Condensed"/>
                  <a:cs typeface="IBM Plex Sans Condensed"/>
                  <a:sym typeface="IBM Plex Sans Condensed"/>
                </a:rPr>
                <a:t> </a:t>
              </a:r>
              <a:r>
                <a:rPr lang="en-US" sz="2822" spc="5">
                  <a:solidFill>
                    <a:srgbClr val="000000"/>
                  </a:solidFill>
                  <a:latin typeface="IBM Plex Sans Condensed"/>
                  <a:ea typeface="IBM Plex Sans Condensed"/>
                  <a:cs typeface="IBM Plex Sans Condensed"/>
                  <a:sym typeface="IBM Plex Sans Condensed"/>
                </a:rPr>
                <a:t>satu</a:t>
              </a:r>
              <a:r>
                <a:rPr lang="en-US" sz="2822" spc="5">
                  <a:solidFill>
                    <a:srgbClr val="000000"/>
                  </a:solidFill>
                  <a:latin typeface="IBM Plex Sans Condensed"/>
                  <a:ea typeface="IBM Plex Sans Condensed"/>
                  <a:cs typeface="IBM Plex Sans Condensed"/>
                  <a:sym typeface="IBM Plex Sans Condensed"/>
                </a:rPr>
                <a:t> </a:t>
              </a:r>
              <a:r>
                <a:rPr lang="en-US" sz="2822" spc="5">
                  <a:solidFill>
                    <a:srgbClr val="000000"/>
                  </a:solidFill>
                  <a:latin typeface="IBM Plex Sans Condensed"/>
                  <a:ea typeface="IBM Plex Sans Condensed"/>
                  <a:cs typeface="IBM Plex Sans Condensed"/>
                  <a:sym typeface="IBM Plex Sans Condensed"/>
                </a:rPr>
                <a:t>dari</a:t>
              </a:r>
              <a:r>
                <a:rPr lang="en-US" sz="2822" spc="5">
                  <a:solidFill>
                    <a:srgbClr val="000000"/>
                  </a:solidFill>
                  <a:latin typeface="IBM Plex Sans Condensed"/>
                  <a:ea typeface="IBM Plex Sans Condensed"/>
                  <a:cs typeface="IBM Plex Sans Condensed"/>
                  <a:sym typeface="IBM Plex Sans Condensed"/>
                </a:rPr>
                <a:t> </a:t>
              </a:r>
              <a:r>
                <a:rPr lang="en-US" sz="2822" spc="5">
                  <a:solidFill>
                    <a:srgbClr val="000000"/>
                  </a:solidFill>
                  <a:latin typeface="IBM Plex Sans Condensed"/>
                  <a:ea typeface="IBM Plex Sans Condensed"/>
                  <a:cs typeface="IBM Plex Sans Condensed"/>
                  <a:sym typeface="IBM Plex Sans Condensed"/>
                </a:rPr>
                <a:t>fungsi</a:t>
              </a:r>
              <a:r>
                <a:rPr lang="en-US" sz="2822" spc="5">
                  <a:solidFill>
                    <a:srgbClr val="000000"/>
                  </a:solidFill>
                  <a:latin typeface="IBM Plex Sans Condensed"/>
                  <a:ea typeface="IBM Plex Sans Condensed"/>
                  <a:cs typeface="IBM Plex Sans Condensed"/>
                  <a:sym typeface="IBM Plex Sans Condensed"/>
                </a:rPr>
                <a:t> </a:t>
              </a:r>
              <a:r>
                <a:rPr lang="en-US" sz="2822" spc="5">
                  <a:solidFill>
                    <a:srgbClr val="000000"/>
                  </a:solidFill>
                  <a:latin typeface="IBM Plex Sans Condensed"/>
                  <a:ea typeface="IBM Plex Sans Condensed"/>
                  <a:cs typeface="IBM Plex Sans Condensed"/>
                  <a:sym typeface="IBM Plex Sans Condensed"/>
                </a:rPr>
                <a:t>manajemen.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5131972" y="1019666"/>
              <a:ext cx="10429917" cy="84798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6019"/>
                </a:lnSpc>
              </a:pPr>
              <a:r>
                <a:rPr lang="en-US" sz="2822" spc="5">
                  <a:solidFill>
                    <a:srgbClr val="000000"/>
                  </a:solidFill>
                  <a:latin typeface="IBM Plex Sans Condensed"/>
                  <a:ea typeface="IBM Plex Sans Condensed"/>
                  <a:cs typeface="IBM Plex Sans Condensed"/>
                  <a:sym typeface="IBM Plex Sans Condensed"/>
                </a:rPr>
                <a:t>•Pemimpin:Orangyangdapatmemengaruhiorang 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5131972" y="2029438"/>
              <a:ext cx="7405322" cy="36860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411"/>
                </a:lnSpc>
              </a:pPr>
              <a:r>
                <a:rPr lang="en-US" sz="2822" spc="5">
                  <a:solidFill>
                    <a:srgbClr val="000000"/>
                  </a:solidFill>
                  <a:latin typeface="IBM Plex Sans Condensed"/>
                  <a:ea typeface="IBM Plex Sans Condensed"/>
                  <a:cs typeface="IBM Plex Sans Condensed"/>
                  <a:sym typeface="IBM Plex Sans Condensed"/>
                </a:rPr>
                <a:t>lain,</a:t>
              </a:r>
              <a:r>
                <a:rPr lang="en-US" sz="2822" spc="5">
                  <a:solidFill>
                    <a:srgbClr val="000000"/>
                  </a:solidFill>
                  <a:latin typeface="IBM Plex Sans Condensed"/>
                  <a:ea typeface="IBM Plex Sans Condensed"/>
                  <a:cs typeface="IBM Plex Sans Condensed"/>
                  <a:sym typeface="IBM Plex Sans Condensed"/>
                </a:rPr>
                <a:t> </a:t>
              </a:r>
              <a:r>
                <a:rPr lang="en-US" sz="2822" spc="5">
                  <a:solidFill>
                    <a:srgbClr val="000000"/>
                  </a:solidFill>
                  <a:latin typeface="IBM Plex Sans Condensed"/>
                  <a:ea typeface="IBM Plex Sans Condensed"/>
                  <a:cs typeface="IBM Plex Sans Condensed"/>
                  <a:sym typeface="IBM Plex Sans Condensed"/>
                </a:rPr>
                <a:t>dan</a:t>
              </a:r>
              <a:r>
                <a:rPr lang="en-US" sz="2822" spc="5">
                  <a:solidFill>
                    <a:srgbClr val="000000"/>
                  </a:solidFill>
                  <a:latin typeface="IBM Plex Sans Condensed"/>
                  <a:ea typeface="IBM Plex Sans Condensed"/>
                  <a:cs typeface="IBM Plex Sans Condensed"/>
                  <a:sym typeface="IBM Plex Sans Condensed"/>
                </a:rPr>
                <a:t> </a:t>
              </a:r>
              <a:r>
                <a:rPr lang="en-US" sz="2822" spc="5">
                  <a:solidFill>
                    <a:srgbClr val="000000"/>
                  </a:solidFill>
                  <a:latin typeface="IBM Plex Sans Condensed"/>
                  <a:ea typeface="IBM Plex Sans Condensed"/>
                  <a:cs typeface="IBM Plex Sans Condensed"/>
                  <a:sym typeface="IBM Plex Sans Condensed"/>
                </a:rPr>
                <a:t>memiliki</a:t>
              </a:r>
              <a:r>
                <a:rPr lang="en-US" sz="2822" spc="5">
                  <a:solidFill>
                    <a:srgbClr val="000000"/>
                  </a:solidFill>
                  <a:latin typeface="IBM Plex Sans Condensed"/>
                  <a:ea typeface="IBM Plex Sans Condensed"/>
                  <a:cs typeface="IBM Plex Sans Condensed"/>
                  <a:sym typeface="IBM Plex Sans Condensed"/>
                </a:rPr>
                <a:t> </a:t>
              </a:r>
              <a:r>
                <a:rPr lang="en-US" sz="2822" spc="5">
                  <a:solidFill>
                    <a:srgbClr val="000000"/>
                  </a:solidFill>
                  <a:latin typeface="IBM Plex Sans Condensed"/>
                  <a:ea typeface="IBM Plex Sans Condensed"/>
                  <a:cs typeface="IBM Plex Sans Condensed"/>
                  <a:sym typeface="IBM Plex Sans Condensed"/>
                </a:rPr>
                <a:t>otoritas</a:t>
              </a:r>
              <a:r>
                <a:rPr lang="en-US" sz="2822" spc="5">
                  <a:solidFill>
                    <a:srgbClr val="000000"/>
                  </a:solidFill>
                  <a:latin typeface="IBM Plex Sans Condensed"/>
                  <a:ea typeface="IBM Plex Sans Condensed"/>
                  <a:cs typeface="IBM Plex Sans Condensed"/>
                  <a:sym typeface="IBM Plex Sans Condensed"/>
                </a:rPr>
                <a:t> </a:t>
              </a:r>
              <a:r>
                <a:rPr lang="en-US" sz="2822" spc="5">
                  <a:solidFill>
                    <a:srgbClr val="000000"/>
                  </a:solidFill>
                  <a:latin typeface="IBM Plex Sans Condensed"/>
                  <a:ea typeface="IBM Plex Sans Condensed"/>
                  <a:cs typeface="IBM Plex Sans Condensed"/>
                  <a:sym typeface="IBM Plex Sans Condensed"/>
                </a:rPr>
                <a:t>manajerial.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5131972" y="2226633"/>
              <a:ext cx="8260081" cy="90779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7055"/>
                </a:lnSpc>
              </a:pPr>
              <a:r>
                <a:rPr lang="en-US" sz="2822" spc="5">
                  <a:solidFill>
                    <a:srgbClr val="000000"/>
                  </a:solidFill>
                  <a:latin typeface="IBM Plex Sans Condensed"/>
                  <a:ea typeface="IBM Plex Sans Condensed"/>
                  <a:cs typeface="IBM Plex Sans Condensed"/>
                  <a:sym typeface="IBM Plex Sans Condensed"/>
                </a:rPr>
                <a:t>•Kepemimpinan:Prosesmemimpindan 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5131972" y="3338748"/>
              <a:ext cx="9925432" cy="36860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411"/>
                </a:lnSpc>
              </a:pPr>
              <a:r>
                <a:rPr lang="en-US" sz="2822" spc="5">
                  <a:solidFill>
                    <a:srgbClr val="000000"/>
                  </a:solidFill>
                  <a:latin typeface="IBM Plex Sans Condensed"/>
                  <a:ea typeface="IBM Plex Sans Condensed"/>
                  <a:cs typeface="IBM Plex Sans Condensed"/>
                  <a:sym typeface="IBM Plex Sans Condensed"/>
                </a:rPr>
                <a:t>mempengaruhi</a:t>
              </a:r>
              <a:r>
                <a:rPr lang="en-US" sz="2822" spc="5">
                  <a:solidFill>
                    <a:srgbClr val="000000"/>
                  </a:solidFill>
                  <a:latin typeface="IBM Plex Sans Condensed"/>
                  <a:ea typeface="IBM Plex Sans Condensed"/>
                  <a:cs typeface="IBM Plex Sans Condensed"/>
                  <a:sym typeface="IBM Plex Sans Condensed"/>
                </a:rPr>
                <a:t> </a:t>
              </a:r>
              <a:r>
                <a:rPr lang="en-US" sz="2822" spc="5">
                  <a:solidFill>
                    <a:srgbClr val="000000"/>
                  </a:solidFill>
                  <a:latin typeface="IBM Plex Sans Condensed"/>
                  <a:ea typeface="IBM Plex Sans Condensed"/>
                  <a:cs typeface="IBM Plex Sans Condensed"/>
                  <a:sym typeface="IBM Plex Sans Condensed"/>
                </a:rPr>
                <a:t>kelompok,</a:t>
              </a:r>
              <a:r>
                <a:rPr lang="en-US" sz="2822" spc="5">
                  <a:solidFill>
                    <a:srgbClr val="000000"/>
                  </a:solidFill>
                  <a:latin typeface="IBM Plex Sans Condensed"/>
                  <a:ea typeface="IBM Plex Sans Condensed"/>
                  <a:cs typeface="IBM Plex Sans Condensed"/>
                  <a:sym typeface="IBM Plex Sans Condensed"/>
                </a:rPr>
                <a:t> </a:t>
              </a:r>
              <a:r>
                <a:rPr lang="en-US" sz="2822" spc="5">
                  <a:solidFill>
                    <a:srgbClr val="000000"/>
                  </a:solidFill>
                  <a:latin typeface="IBM Plex Sans Condensed"/>
                  <a:ea typeface="IBM Plex Sans Condensed"/>
                  <a:cs typeface="IBM Plex Sans Condensed"/>
                  <a:sym typeface="IBM Plex Sans Condensed"/>
                </a:rPr>
                <a:t>untuk</a:t>
              </a:r>
              <a:r>
                <a:rPr lang="en-US" sz="2822" spc="5">
                  <a:solidFill>
                    <a:srgbClr val="000000"/>
                  </a:solidFill>
                  <a:latin typeface="IBM Plex Sans Condensed"/>
                  <a:ea typeface="IBM Plex Sans Condensed"/>
                  <a:cs typeface="IBM Plex Sans Condensed"/>
                  <a:sym typeface="IBM Plex Sans Condensed"/>
                </a:rPr>
                <a:t> </a:t>
              </a:r>
              <a:r>
                <a:rPr lang="en-US" sz="2822" spc="5">
                  <a:solidFill>
                    <a:srgbClr val="000000"/>
                  </a:solidFill>
                  <a:latin typeface="IBM Plex Sans Condensed"/>
                  <a:ea typeface="IBM Plex Sans Condensed"/>
                  <a:cs typeface="IBM Plex Sans Condensed"/>
                  <a:sym typeface="IBM Plex Sans Condensed"/>
                </a:rPr>
                <a:t>mencapai</a:t>
              </a:r>
              <a:r>
                <a:rPr lang="en-US" sz="2822" spc="5">
                  <a:solidFill>
                    <a:srgbClr val="000000"/>
                  </a:solidFill>
                  <a:latin typeface="IBM Plex Sans Condensed"/>
                  <a:ea typeface="IBM Plex Sans Condensed"/>
                  <a:cs typeface="IBM Plex Sans Condensed"/>
                  <a:sym typeface="IBM Plex Sans Condensed"/>
                </a:rPr>
                <a:t> </a:t>
              </a:r>
              <a:r>
                <a:rPr lang="en-US" sz="2822" spc="5">
                  <a:solidFill>
                    <a:srgbClr val="000000"/>
                  </a:solidFill>
                  <a:latin typeface="IBM Plex Sans Condensed"/>
                  <a:ea typeface="IBM Plex Sans Condensed"/>
                  <a:cs typeface="IBM Plex Sans Condensed"/>
                  <a:sym typeface="IBM Plex Sans Condensed"/>
                </a:rPr>
                <a:t>tujuan.</a:t>
              </a:r>
            </a:p>
          </p:txBody>
        </p:sp>
      </p:grp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1412340" y="794864"/>
            <a:ext cx="15463320" cy="8699289"/>
            <a:chOff x="0" y="0"/>
            <a:chExt cx="10058400" cy="565861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058400" cy="5658612"/>
            </a:xfrm>
            <a:custGeom>
              <a:avLst/>
              <a:gdLst/>
              <a:ahLst/>
              <a:cxnLst/>
              <a:rect r="r" b="b" t="t" l="l"/>
              <a:pathLst>
                <a:path h="5658612" w="10058400">
                  <a:moveTo>
                    <a:pt x="0" y="0"/>
                  </a:moveTo>
                  <a:lnTo>
                    <a:pt x="10058400" y="0"/>
                  </a:lnTo>
                  <a:lnTo>
                    <a:pt x="10058400" y="5658612"/>
                  </a:lnTo>
                  <a:lnTo>
                    <a:pt x="0" y="565861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4083277" y="4021075"/>
            <a:ext cx="10161275" cy="3177009"/>
          </a:xfrm>
          <a:custGeom>
            <a:avLst/>
            <a:gdLst/>
            <a:ahLst/>
            <a:cxnLst/>
            <a:rect r="r" b="b" t="t" l="l"/>
            <a:pathLst>
              <a:path h="3177009" w="10161275">
                <a:moveTo>
                  <a:pt x="0" y="0"/>
                </a:moveTo>
                <a:lnTo>
                  <a:pt x="10161276" y="0"/>
                </a:lnTo>
                <a:lnTo>
                  <a:pt x="10161276" y="3177009"/>
                </a:lnTo>
                <a:lnTo>
                  <a:pt x="0" y="31770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2047913" y="2608108"/>
            <a:ext cx="5691087" cy="5866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84"/>
              </a:lnSpc>
            </a:pPr>
            <a:r>
              <a:rPr lang="en-US" sz="3560" spc="7">
                <a:solidFill>
                  <a:srgbClr val="4471C4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Cara</a:t>
            </a:r>
            <a:r>
              <a:rPr lang="en-US" sz="3560" spc="7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3560" spc="7">
                <a:solidFill>
                  <a:srgbClr val="4471C4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Membangun</a:t>
            </a:r>
            <a:r>
              <a:rPr lang="en-US" sz="3560" spc="7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3560" spc="7">
                <a:solidFill>
                  <a:srgbClr val="4471C4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Rasa</a:t>
            </a:r>
            <a:r>
              <a:rPr lang="en-US" sz="3560" spc="7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3560" spc="7">
                <a:solidFill>
                  <a:srgbClr val="4471C4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Percaya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-3751232" y="-4424175"/>
            <a:ext cx="25780540" cy="17797275"/>
            <a:chOff x="0" y="0"/>
            <a:chExt cx="34374053" cy="23729700"/>
          </a:xfrm>
        </p:grpSpPr>
        <p:sp>
          <p:nvSpPr>
            <p:cNvPr name="Freeform 7" id="7"/>
            <p:cNvSpPr/>
            <p:nvPr/>
          </p:nvSpPr>
          <p:spPr>
            <a:xfrm flipH="true" flipV="true" rot="0">
              <a:off x="23772958" y="14128500"/>
              <a:ext cx="5612685" cy="5486400"/>
            </a:xfrm>
            <a:custGeom>
              <a:avLst/>
              <a:gdLst/>
              <a:ahLst/>
              <a:cxnLst/>
              <a:rect r="r" b="b" t="t" l="l"/>
              <a:pathLst>
                <a:path h="5486400" w="5612685">
                  <a:moveTo>
                    <a:pt x="5612685" y="5486400"/>
                  </a:moveTo>
                  <a:lnTo>
                    <a:pt x="0" y="5486400"/>
                  </a:lnTo>
                  <a:lnTo>
                    <a:pt x="0" y="0"/>
                  </a:lnTo>
                  <a:lnTo>
                    <a:pt x="5612685" y="0"/>
                  </a:lnTo>
                  <a:lnTo>
                    <a:pt x="5612685" y="548640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true" rot="0">
              <a:off x="4735029" y="5898900"/>
              <a:ext cx="6858448" cy="2860544"/>
            </a:xfrm>
            <a:custGeom>
              <a:avLst/>
              <a:gdLst/>
              <a:ahLst/>
              <a:cxnLst/>
              <a:rect r="r" b="b" t="t" l="l"/>
              <a:pathLst>
                <a:path h="2860544" w="6858448">
                  <a:moveTo>
                    <a:pt x="0" y="2860544"/>
                  </a:moveTo>
                  <a:lnTo>
                    <a:pt x="6858448" y="2860544"/>
                  </a:lnTo>
                  <a:lnTo>
                    <a:pt x="6858448" y="0"/>
                  </a:lnTo>
                  <a:lnTo>
                    <a:pt x="0" y="0"/>
                  </a:lnTo>
                  <a:lnTo>
                    <a:pt x="0" y="2860544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0" y="12756900"/>
              <a:ext cx="10987106" cy="10972800"/>
            </a:xfrm>
            <a:custGeom>
              <a:avLst/>
              <a:gdLst/>
              <a:ahLst/>
              <a:cxnLst/>
              <a:rect r="r" b="b" t="t" l="l"/>
              <a:pathLst>
                <a:path h="10972800" w="10987106">
                  <a:moveTo>
                    <a:pt x="0" y="0"/>
                  </a:moveTo>
                  <a:lnTo>
                    <a:pt x="10987106" y="0"/>
                  </a:lnTo>
                  <a:lnTo>
                    <a:pt x="10987106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38000"/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23386947" y="0"/>
              <a:ext cx="10987106" cy="10972800"/>
            </a:xfrm>
            <a:custGeom>
              <a:avLst/>
              <a:gdLst/>
              <a:ahLst/>
              <a:cxnLst/>
              <a:rect r="r" b="b" t="t" l="l"/>
              <a:pathLst>
                <a:path h="10972800" w="10987106">
                  <a:moveTo>
                    <a:pt x="0" y="0"/>
                  </a:moveTo>
                  <a:lnTo>
                    <a:pt x="10987106" y="0"/>
                  </a:lnTo>
                  <a:lnTo>
                    <a:pt x="10987106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38000"/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1267042" y="670160"/>
            <a:ext cx="15753899" cy="8948684"/>
            <a:chOff x="0" y="0"/>
            <a:chExt cx="10185400" cy="578561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63500" y="63500"/>
              <a:ext cx="10058400" cy="5658612"/>
            </a:xfrm>
            <a:custGeom>
              <a:avLst/>
              <a:gdLst/>
              <a:ahLst/>
              <a:cxnLst/>
              <a:rect r="r" b="b" t="t" l="l"/>
              <a:pathLst>
                <a:path h="5658612" w="10058400">
                  <a:moveTo>
                    <a:pt x="0" y="0"/>
                  </a:moveTo>
                  <a:lnTo>
                    <a:pt x="10058400" y="0"/>
                  </a:lnTo>
                  <a:lnTo>
                    <a:pt x="10058400" y="5658612"/>
                  </a:lnTo>
                  <a:lnTo>
                    <a:pt x="0" y="565861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516128" y="351536"/>
              <a:ext cx="9159240" cy="1485900"/>
            </a:xfrm>
            <a:custGeom>
              <a:avLst/>
              <a:gdLst/>
              <a:ahLst/>
              <a:cxnLst/>
              <a:rect r="r" b="b" t="t" l="l"/>
              <a:pathLst>
                <a:path h="1485900" w="9159240">
                  <a:moveTo>
                    <a:pt x="0" y="0"/>
                  </a:moveTo>
                  <a:lnTo>
                    <a:pt x="9159240" y="0"/>
                  </a:lnTo>
                  <a:lnTo>
                    <a:pt x="9159240" y="1485900"/>
                  </a:lnTo>
                  <a:lnTo>
                    <a:pt x="0" y="1485900"/>
                  </a:lnTo>
                  <a:close/>
                </a:path>
              </a:pathLst>
            </a:custGeom>
            <a:solidFill>
              <a:srgbClr val="404040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1608265" y="3482505"/>
            <a:ext cx="7724520" cy="4669599"/>
          </a:xfrm>
          <a:custGeom>
            <a:avLst/>
            <a:gdLst/>
            <a:ahLst/>
            <a:cxnLst/>
            <a:rect r="r" b="b" t="t" l="l"/>
            <a:pathLst>
              <a:path h="4669599" w="7724520">
                <a:moveTo>
                  <a:pt x="0" y="0"/>
                </a:moveTo>
                <a:lnTo>
                  <a:pt x="7724520" y="0"/>
                </a:lnTo>
                <a:lnTo>
                  <a:pt x="7724520" y="4669598"/>
                </a:lnTo>
                <a:lnTo>
                  <a:pt x="0" y="46695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175221" y="1984152"/>
            <a:ext cx="5827378" cy="9261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873"/>
              </a:lnSpc>
            </a:pPr>
            <a:r>
              <a:rPr lang="en-US" sz="5623" spc="11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Pemimpin Masa Kini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711979" y="4087880"/>
            <a:ext cx="127067" cy="4769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23"/>
              </a:lnSpc>
            </a:pPr>
            <a:r>
              <a:rPr lang="en-US" sz="2802" spc="-22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•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002046" y="4086604"/>
            <a:ext cx="2544634" cy="5141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36"/>
              </a:lnSpc>
            </a:pPr>
            <a:r>
              <a:rPr lang="en-US" sz="2802" spc="5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Isu</a:t>
            </a:r>
            <a:r>
              <a:rPr lang="en-US" sz="2802" spc="5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802" spc="5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yang</a:t>
            </a:r>
            <a:r>
              <a:rPr lang="en-US" sz="2802" spc="5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802" spc="5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dihadapi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94191" y="4659269"/>
            <a:ext cx="5164432" cy="22113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36"/>
              </a:lnSpc>
            </a:pPr>
            <a:r>
              <a:rPr lang="en-US" sz="2802" spc="5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3.</a:t>
            </a:r>
            <a:r>
              <a:rPr lang="en-US" sz="2802" spc="5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802" spc="5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Memberdayakankaryawan 4.</a:t>
            </a:r>
            <a:r>
              <a:rPr lang="en-US" sz="2802" spc="5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802" spc="5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Memimpindiberbagaibudaya 5.</a:t>
            </a:r>
            <a:r>
              <a:rPr lang="en-US" sz="2802" spc="5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802" spc="5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Menjadipemimpinyangefektif 6.</a:t>
            </a:r>
            <a:r>
              <a:rPr lang="en-US" sz="2802" spc="5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802" spc="5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Memimpinperubahan,bukan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878848" y="6971567"/>
            <a:ext cx="4431065" cy="3045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84"/>
              </a:lnSpc>
            </a:pPr>
            <a:r>
              <a:rPr lang="en-US" sz="2802" spc="5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sekedar</a:t>
            </a:r>
            <a:r>
              <a:rPr lang="en-US" sz="2802" spc="5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802" spc="5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mengelola</a:t>
            </a:r>
            <a:r>
              <a:rPr lang="en-US" sz="2802" spc="5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802" spc="5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perubahan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2569014" y="4134229"/>
            <a:ext cx="3113174" cy="4664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23"/>
              </a:lnSpc>
            </a:pPr>
            <a:r>
              <a:rPr lang="en-US" sz="2802" spc="19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pemimpin</a:t>
            </a:r>
            <a:r>
              <a:rPr lang="en-US" sz="2802" spc="19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802" spc="19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masa</a:t>
            </a:r>
            <a:r>
              <a:rPr lang="en-US" sz="2802" spc="19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802" spc="19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kini: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-3751232" y="-4424175"/>
            <a:ext cx="25780540" cy="17797275"/>
            <a:chOff x="0" y="0"/>
            <a:chExt cx="34374053" cy="23729700"/>
          </a:xfrm>
        </p:grpSpPr>
        <p:sp>
          <p:nvSpPr>
            <p:cNvPr name="Freeform 13" id="13"/>
            <p:cNvSpPr/>
            <p:nvPr/>
          </p:nvSpPr>
          <p:spPr>
            <a:xfrm flipH="true" flipV="true" rot="0">
              <a:off x="23772958" y="14128500"/>
              <a:ext cx="5612685" cy="5486400"/>
            </a:xfrm>
            <a:custGeom>
              <a:avLst/>
              <a:gdLst/>
              <a:ahLst/>
              <a:cxnLst/>
              <a:rect r="r" b="b" t="t" l="l"/>
              <a:pathLst>
                <a:path h="5486400" w="5612685">
                  <a:moveTo>
                    <a:pt x="5612685" y="5486400"/>
                  </a:moveTo>
                  <a:lnTo>
                    <a:pt x="0" y="5486400"/>
                  </a:lnTo>
                  <a:lnTo>
                    <a:pt x="0" y="0"/>
                  </a:lnTo>
                  <a:lnTo>
                    <a:pt x="5612685" y="0"/>
                  </a:lnTo>
                  <a:lnTo>
                    <a:pt x="5612685" y="548640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true" rot="0">
              <a:off x="4735029" y="5898900"/>
              <a:ext cx="6858448" cy="2860544"/>
            </a:xfrm>
            <a:custGeom>
              <a:avLst/>
              <a:gdLst/>
              <a:ahLst/>
              <a:cxnLst/>
              <a:rect r="r" b="b" t="t" l="l"/>
              <a:pathLst>
                <a:path h="2860544" w="6858448">
                  <a:moveTo>
                    <a:pt x="0" y="2860544"/>
                  </a:moveTo>
                  <a:lnTo>
                    <a:pt x="6858448" y="2860544"/>
                  </a:lnTo>
                  <a:lnTo>
                    <a:pt x="6858448" y="0"/>
                  </a:lnTo>
                  <a:lnTo>
                    <a:pt x="0" y="0"/>
                  </a:lnTo>
                  <a:lnTo>
                    <a:pt x="0" y="2860544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0" y="12756900"/>
              <a:ext cx="10987106" cy="10972800"/>
            </a:xfrm>
            <a:custGeom>
              <a:avLst/>
              <a:gdLst/>
              <a:ahLst/>
              <a:cxnLst/>
              <a:rect r="r" b="b" t="t" l="l"/>
              <a:pathLst>
                <a:path h="10972800" w="10987106">
                  <a:moveTo>
                    <a:pt x="0" y="0"/>
                  </a:moveTo>
                  <a:lnTo>
                    <a:pt x="10987106" y="0"/>
                  </a:lnTo>
                  <a:lnTo>
                    <a:pt x="10987106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38000"/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23386947" y="0"/>
              <a:ext cx="10987106" cy="10972800"/>
            </a:xfrm>
            <a:custGeom>
              <a:avLst/>
              <a:gdLst/>
              <a:ahLst/>
              <a:cxnLst/>
              <a:rect r="r" b="b" t="t" l="l"/>
              <a:pathLst>
                <a:path h="10972800" w="10987106">
                  <a:moveTo>
                    <a:pt x="0" y="0"/>
                  </a:moveTo>
                  <a:lnTo>
                    <a:pt x="10987106" y="0"/>
                  </a:lnTo>
                  <a:lnTo>
                    <a:pt x="10987106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38000"/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2486506" y="1398489"/>
            <a:ext cx="13314988" cy="7490690"/>
            <a:chOff x="0" y="0"/>
            <a:chExt cx="10058400" cy="565861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058400" cy="5658612"/>
            </a:xfrm>
            <a:custGeom>
              <a:avLst/>
              <a:gdLst/>
              <a:ahLst/>
              <a:cxnLst/>
              <a:rect r="r" b="b" t="t" l="l"/>
              <a:pathLst>
                <a:path h="5658612" w="10058400">
                  <a:moveTo>
                    <a:pt x="0" y="0"/>
                  </a:moveTo>
                  <a:lnTo>
                    <a:pt x="10058400" y="0"/>
                  </a:lnTo>
                  <a:lnTo>
                    <a:pt x="10058400" y="5658612"/>
                  </a:lnTo>
                  <a:lnTo>
                    <a:pt x="0" y="565861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2486506" y="1398489"/>
            <a:ext cx="13314988" cy="7490690"/>
          </a:xfrm>
          <a:custGeom>
            <a:avLst/>
            <a:gdLst/>
            <a:ahLst/>
            <a:cxnLst/>
            <a:rect r="r" b="b" t="t" l="l"/>
            <a:pathLst>
              <a:path h="7490690" w="13314988">
                <a:moveTo>
                  <a:pt x="0" y="0"/>
                </a:moveTo>
                <a:lnTo>
                  <a:pt x="13314988" y="0"/>
                </a:lnTo>
                <a:lnTo>
                  <a:pt x="13314988" y="7490689"/>
                </a:lnTo>
                <a:lnTo>
                  <a:pt x="0" y="74906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8873665" y="4466988"/>
            <a:ext cx="1145896" cy="22192"/>
            <a:chOff x="0" y="0"/>
            <a:chExt cx="865632" cy="1676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65632" cy="16764"/>
            </a:xfrm>
            <a:custGeom>
              <a:avLst/>
              <a:gdLst/>
              <a:ahLst/>
              <a:cxnLst/>
              <a:rect r="r" b="b" t="t" l="l"/>
              <a:pathLst>
                <a:path h="16764" w="865632">
                  <a:moveTo>
                    <a:pt x="0" y="0"/>
                  </a:moveTo>
                  <a:lnTo>
                    <a:pt x="865632" y="0"/>
                  </a:lnTo>
                  <a:lnTo>
                    <a:pt x="865632" y="16764"/>
                  </a:lnTo>
                  <a:lnTo>
                    <a:pt x="0" y="16764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7" id="7"/>
          <p:cNvSpPr txBox="true"/>
          <p:nvPr/>
        </p:nvSpPr>
        <p:spPr>
          <a:xfrm rot="0">
            <a:off x="6099672" y="4650180"/>
            <a:ext cx="118839" cy="7164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552"/>
              </a:lnSpc>
            </a:pPr>
            <a:r>
              <a:rPr lang="en-US" sz="2621" spc="-2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•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099672" y="5523799"/>
            <a:ext cx="118839" cy="7164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552"/>
              </a:lnSpc>
            </a:pPr>
            <a:r>
              <a:rPr lang="en-US" sz="2621" spc="-2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•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6099672" y="6536558"/>
            <a:ext cx="118839" cy="7164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552"/>
              </a:lnSpc>
            </a:pPr>
            <a:r>
              <a:rPr lang="en-US" sz="2621" spc="-2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•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101060" y="2822208"/>
            <a:ext cx="4410703" cy="4591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69"/>
              </a:lnSpc>
            </a:pPr>
            <a:r>
              <a:rPr lang="en-US" sz="2621" spc="18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• Kepemimpinan yang Fleksibel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1720929" y="6852305"/>
            <a:ext cx="809440" cy="4304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69"/>
              </a:lnSpc>
            </a:pPr>
            <a:r>
              <a:rPr lang="en-US" sz="2621" spc="2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orang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6347865" y="6922820"/>
            <a:ext cx="5373064" cy="7388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53"/>
              </a:lnSpc>
            </a:pPr>
            <a:r>
              <a:rPr lang="en-US" sz="2621" spc="5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Menjadi pemimpin yang menempatkan sebagai yang terpenting.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5599389" y="3425031"/>
            <a:ext cx="7464009" cy="3829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28"/>
              </a:lnSpc>
            </a:pPr>
            <a:r>
              <a:rPr lang="en-US" sz="2621" spc="2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•Pemimpin,pengikut,dansituasimasihakanmenjadi 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5849537" y="3827418"/>
            <a:ext cx="7515844" cy="1074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28"/>
              </a:lnSpc>
            </a:pPr>
            <a:r>
              <a:rPr lang="en-US" sz="2621" spc="2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bagiandaripersamaankepemimpinansecara keseluruhan,tapicarainteraksiketigaunsurinisedang berubah seiring waktu dan situasi serta kondisi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6347865" y="4836404"/>
            <a:ext cx="7017516" cy="22471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53"/>
              </a:lnSpc>
            </a:pPr>
            <a:r>
              <a:rPr lang="en-US" sz="2621" spc="5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Berbagi tanggung jawab dan akuntabilitas dengan</a:t>
            </a:r>
          </a:p>
          <a:p>
            <a:pPr algn="l">
              <a:lnSpc>
                <a:spcPts val="1310"/>
              </a:lnSpc>
            </a:pPr>
            <a:r>
              <a:rPr lang="en-US" sz="2621" spc="2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cara memberdayakan karyawan;</a:t>
            </a:r>
          </a:p>
          <a:p>
            <a:pPr algn="l">
              <a:lnSpc>
                <a:spcPts val="6536"/>
              </a:lnSpc>
            </a:pPr>
            <a:r>
              <a:rPr lang="en-US" sz="2621" spc="5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Tenang dan fokus, di tengah langkah cepat dan</a:t>
            </a:r>
          </a:p>
          <a:p>
            <a:pPr algn="l">
              <a:lnSpc>
                <a:spcPts val="4892"/>
              </a:lnSpc>
            </a:pPr>
            <a:r>
              <a:rPr lang="en-US" sz="3494" spc="6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ketidakpastian;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-3751232" y="-4424175"/>
            <a:ext cx="25780540" cy="17797275"/>
            <a:chOff x="0" y="0"/>
            <a:chExt cx="34374053" cy="23729700"/>
          </a:xfrm>
        </p:grpSpPr>
        <p:sp>
          <p:nvSpPr>
            <p:cNvPr name="Freeform 17" id="17"/>
            <p:cNvSpPr/>
            <p:nvPr/>
          </p:nvSpPr>
          <p:spPr>
            <a:xfrm flipH="true" flipV="true" rot="0">
              <a:off x="23772958" y="14128500"/>
              <a:ext cx="5612685" cy="5486400"/>
            </a:xfrm>
            <a:custGeom>
              <a:avLst/>
              <a:gdLst/>
              <a:ahLst/>
              <a:cxnLst/>
              <a:rect r="r" b="b" t="t" l="l"/>
              <a:pathLst>
                <a:path h="5486400" w="5612685">
                  <a:moveTo>
                    <a:pt x="5612685" y="5486400"/>
                  </a:moveTo>
                  <a:lnTo>
                    <a:pt x="0" y="5486400"/>
                  </a:lnTo>
                  <a:lnTo>
                    <a:pt x="0" y="0"/>
                  </a:lnTo>
                  <a:lnTo>
                    <a:pt x="5612685" y="0"/>
                  </a:lnTo>
                  <a:lnTo>
                    <a:pt x="5612685" y="548640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true" rot="0">
              <a:off x="4735029" y="5898900"/>
              <a:ext cx="6858448" cy="2860544"/>
            </a:xfrm>
            <a:custGeom>
              <a:avLst/>
              <a:gdLst/>
              <a:ahLst/>
              <a:cxnLst/>
              <a:rect r="r" b="b" t="t" l="l"/>
              <a:pathLst>
                <a:path h="2860544" w="6858448">
                  <a:moveTo>
                    <a:pt x="0" y="2860544"/>
                  </a:moveTo>
                  <a:lnTo>
                    <a:pt x="6858448" y="2860544"/>
                  </a:lnTo>
                  <a:lnTo>
                    <a:pt x="6858448" y="0"/>
                  </a:lnTo>
                  <a:lnTo>
                    <a:pt x="0" y="0"/>
                  </a:lnTo>
                  <a:lnTo>
                    <a:pt x="0" y="2860544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0" y="12756900"/>
              <a:ext cx="10987106" cy="10972800"/>
            </a:xfrm>
            <a:custGeom>
              <a:avLst/>
              <a:gdLst/>
              <a:ahLst/>
              <a:cxnLst/>
              <a:rect r="r" b="b" t="t" l="l"/>
              <a:pathLst>
                <a:path h="10972800" w="10987106">
                  <a:moveTo>
                    <a:pt x="0" y="0"/>
                  </a:moveTo>
                  <a:lnTo>
                    <a:pt x="10987106" y="0"/>
                  </a:lnTo>
                  <a:lnTo>
                    <a:pt x="10987106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38000"/>
              </a:blip>
              <a:stretch>
                <a:fillRect l="0" t="0" r="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23386947" y="0"/>
              <a:ext cx="10987106" cy="10972800"/>
            </a:xfrm>
            <a:custGeom>
              <a:avLst/>
              <a:gdLst/>
              <a:ahLst/>
              <a:cxnLst/>
              <a:rect r="r" b="b" t="t" l="l"/>
              <a:pathLst>
                <a:path h="10972800" w="10987106">
                  <a:moveTo>
                    <a:pt x="0" y="0"/>
                  </a:moveTo>
                  <a:lnTo>
                    <a:pt x="10987106" y="0"/>
                  </a:lnTo>
                  <a:lnTo>
                    <a:pt x="10987106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38000"/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1350170" y="759889"/>
            <a:ext cx="15587659" cy="8769239"/>
            <a:chOff x="0" y="0"/>
            <a:chExt cx="10058400" cy="565861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058400" cy="5658612"/>
            </a:xfrm>
            <a:custGeom>
              <a:avLst/>
              <a:gdLst/>
              <a:ahLst/>
              <a:cxnLst/>
              <a:rect r="r" b="b" t="t" l="l"/>
              <a:pathLst>
                <a:path h="5658612" w="10058400">
                  <a:moveTo>
                    <a:pt x="0" y="0"/>
                  </a:moveTo>
                  <a:lnTo>
                    <a:pt x="10058400" y="0"/>
                  </a:lnTo>
                  <a:lnTo>
                    <a:pt x="10058400" y="5658612"/>
                  </a:lnTo>
                  <a:lnTo>
                    <a:pt x="0" y="565861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-3751232" y="-4424175"/>
            <a:ext cx="25780540" cy="17797275"/>
            <a:chOff x="0" y="0"/>
            <a:chExt cx="34374053" cy="23729700"/>
          </a:xfrm>
        </p:grpSpPr>
        <p:sp>
          <p:nvSpPr>
            <p:cNvPr name="Freeform 5" id="5"/>
            <p:cNvSpPr/>
            <p:nvPr/>
          </p:nvSpPr>
          <p:spPr>
            <a:xfrm flipH="true" flipV="true" rot="0">
              <a:off x="23772958" y="14128500"/>
              <a:ext cx="5612685" cy="5486400"/>
            </a:xfrm>
            <a:custGeom>
              <a:avLst/>
              <a:gdLst/>
              <a:ahLst/>
              <a:cxnLst/>
              <a:rect r="r" b="b" t="t" l="l"/>
              <a:pathLst>
                <a:path h="5486400" w="5612685">
                  <a:moveTo>
                    <a:pt x="5612685" y="5486400"/>
                  </a:moveTo>
                  <a:lnTo>
                    <a:pt x="0" y="5486400"/>
                  </a:lnTo>
                  <a:lnTo>
                    <a:pt x="0" y="0"/>
                  </a:lnTo>
                  <a:lnTo>
                    <a:pt x="5612685" y="0"/>
                  </a:lnTo>
                  <a:lnTo>
                    <a:pt x="5612685" y="548640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true" rot="0">
              <a:off x="4735029" y="5898900"/>
              <a:ext cx="6858448" cy="2860544"/>
            </a:xfrm>
            <a:custGeom>
              <a:avLst/>
              <a:gdLst/>
              <a:ahLst/>
              <a:cxnLst/>
              <a:rect r="r" b="b" t="t" l="l"/>
              <a:pathLst>
                <a:path h="2860544" w="6858448">
                  <a:moveTo>
                    <a:pt x="0" y="2860544"/>
                  </a:moveTo>
                  <a:lnTo>
                    <a:pt x="6858448" y="2860544"/>
                  </a:lnTo>
                  <a:lnTo>
                    <a:pt x="6858448" y="0"/>
                  </a:lnTo>
                  <a:lnTo>
                    <a:pt x="0" y="0"/>
                  </a:lnTo>
                  <a:lnTo>
                    <a:pt x="0" y="2860544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12756900"/>
              <a:ext cx="10987106" cy="10972800"/>
            </a:xfrm>
            <a:custGeom>
              <a:avLst/>
              <a:gdLst/>
              <a:ahLst/>
              <a:cxnLst/>
              <a:rect r="r" b="b" t="t" l="l"/>
              <a:pathLst>
                <a:path h="10972800" w="10987106">
                  <a:moveTo>
                    <a:pt x="0" y="0"/>
                  </a:moveTo>
                  <a:lnTo>
                    <a:pt x="10987106" y="0"/>
                  </a:lnTo>
                  <a:lnTo>
                    <a:pt x="10987106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8000"/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23386947" y="0"/>
              <a:ext cx="10987106" cy="10972800"/>
            </a:xfrm>
            <a:custGeom>
              <a:avLst/>
              <a:gdLst/>
              <a:ahLst/>
              <a:cxnLst/>
              <a:rect r="r" b="b" t="t" l="l"/>
              <a:pathLst>
                <a:path h="10972800" w="10987106">
                  <a:moveTo>
                    <a:pt x="0" y="0"/>
                  </a:moveTo>
                  <a:lnTo>
                    <a:pt x="10987106" y="0"/>
                  </a:lnTo>
                  <a:lnTo>
                    <a:pt x="10987106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8000"/>
              </a:blip>
              <a:stretch>
                <a:fillRect l="0" t="0" r="0" b="0"/>
              </a:stretch>
            </a:blipFill>
          </p:spPr>
        </p:sp>
      </p:grpSp>
      <p:sp>
        <p:nvSpPr>
          <p:cNvPr name="Freeform 9" id="9"/>
          <p:cNvSpPr/>
          <p:nvPr/>
        </p:nvSpPr>
        <p:spPr>
          <a:xfrm flipH="false" flipV="false" rot="0">
            <a:off x="1169824" y="759889"/>
            <a:ext cx="16089476" cy="9119830"/>
          </a:xfrm>
          <a:custGeom>
            <a:avLst/>
            <a:gdLst/>
            <a:ahLst/>
            <a:cxnLst/>
            <a:rect r="r" b="b" t="t" l="l"/>
            <a:pathLst>
              <a:path h="9119830" w="16089476">
                <a:moveTo>
                  <a:pt x="0" y="0"/>
                </a:moveTo>
                <a:lnTo>
                  <a:pt x="16089476" y="0"/>
                </a:lnTo>
                <a:lnTo>
                  <a:pt x="16089476" y="9119830"/>
                </a:lnTo>
                <a:lnTo>
                  <a:pt x="0" y="911983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1354440" y="762291"/>
            <a:ext cx="15579121" cy="8764436"/>
            <a:chOff x="0" y="0"/>
            <a:chExt cx="10058400" cy="565861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058400" cy="5658612"/>
            </a:xfrm>
            <a:custGeom>
              <a:avLst/>
              <a:gdLst/>
              <a:ahLst/>
              <a:cxnLst/>
              <a:rect r="r" b="b" t="t" l="l"/>
              <a:pathLst>
                <a:path h="5658612" w="10058400">
                  <a:moveTo>
                    <a:pt x="0" y="0"/>
                  </a:moveTo>
                  <a:lnTo>
                    <a:pt x="10058400" y="0"/>
                  </a:lnTo>
                  <a:lnTo>
                    <a:pt x="10058400" y="5658612"/>
                  </a:lnTo>
                  <a:lnTo>
                    <a:pt x="0" y="565861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1769883" y="762291"/>
            <a:ext cx="14516908" cy="8764436"/>
          </a:xfrm>
          <a:custGeom>
            <a:avLst/>
            <a:gdLst/>
            <a:ahLst/>
            <a:cxnLst/>
            <a:rect r="r" b="b" t="t" l="l"/>
            <a:pathLst>
              <a:path h="8764436" w="14516908">
                <a:moveTo>
                  <a:pt x="0" y="0"/>
                </a:moveTo>
                <a:lnTo>
                  <a:pt x="14516908" y="0"/>
                </a:lnTo>
                <a:lnTo>
                  <a:pt x="14516908" y="8764435"/>
                </a:lnTo>
                <a:lnTo>
                  <a:pt x="0" y="87644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-3751232" y="-4424175"/>
            <a:ext cx="25780540" cy="17797275"/>
            <a:chOff x="0" y="0"/>
            <a:chExt cx="34374053" cy="23729700"/>
          </a:xfrm>
        </p:grpSpPr>
        <p:sp>
          <p:nvSpPr>
            <p:cNvPr name="Freeform 6" id="6"/>
            <p:cNvSpPr/>
            <p:nvPr/>
          </p:nvSpPr>
          <p:spPr>
            <a:xfrm flipH="true" flipV="true" rot="0">
              <a:off x="23772958" y="14128500"/>
              <a:ext cx="5612685" cy="5486400"/>
            </a:xfrm>
            <a:custGeom>
              <a:avLst/>
              <a:gdLst/>
              <a:ahLst/>
              <a:cxnLst/>
              <a:rect r="r" b="b" t="t" l="l"/>
              <a:pathLst>
                <a:path h="5486400" w="5612685">
                  <a:moveTo>
                    <a:pt x="5612685" y="5486400"/>
                  </a:moveTo>
                  <a:lnTo>
                    <a:pt x="0" y="5486400"/>
                  </a:lnTo>
                  <a:lnTo>
                    <a:pt x="0" y="0"/>
                  </a:lnTo>
                  <a:lnTo>
                    <a:pt x="5612685" y="0"/>
                  </a:lnTo>
                  <a:lnTo>
                    <a:pt x="5612685" y="548640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true" rot="0">
              <a:off x="4735029" y="5898900"/>
              <a:ext cx="6858448" cy="2860544"/>
            </a:xfrm>
            <a:custGeom>
              <a:avLst/>
              <a:gdLst/>
              <a:ahLst/>
              <a:cxnLst/>
              <a:rect r="r" b="b" t="t" l="l"/>
              <a:pathLst>
                <a:path h="2860544" w="6858448">
                  <a:moveTo>
                    <a:pt x="0" y="2860544"/>
                  </a:moveTo>
                  <a:lnTo>
                    <a:pt x="6858448" y="2860544"/>
                  </a:lnTo>
                  <a:lnTo>
                    <a:pt x="6858448" y="0"/>
                  </a:lnTo>
                  <a:lnTo>
                    <a:pt x="0" y="0"/>
                  </a:lnTo>
                  <a:lnTo>
                    <a:pt x="0" y="2860544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12756900"/>
              <a:ext cx="10987106" cy="10972800"/>
            </a:xfrm>
            <a:custGeom>
              <a:avLst/>
              <a:gdLst/>
              <a:ahLst/>
              <a:cxnLst/>
              <a:rect r="r" b="b" t="t" l="l"/>
              <a:pathLst>
                <a:path h="10972800" w="10987106">
                  <a:moveTo>
                    <a:pt x="0" y="0"/>
                  </a:moveTo>
                  <a:lnTo>
                    <a:pt x="10987106" y="0"/>
                  </a:lnTo>
                  <a:lnTo>
                    <a:pt x="10987106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38000"/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23386947" y="0"/>
              <a:ext cx="10987106" cy="10972800"/>
            </a:xfrm>
            <a:custGeom>
              <a:avLst/>
              <a:gdLst/>
              <a:ahLst/>
              <a:cxnLst/>
              <a:rect r="r" b="b" t="t" l="l"/>
              <a:pathLst>
                <a:path h="10972800" w="10987106">
                  <a:moveTo>
                    <a:pt x="0" y="0"/>
                  </a:moveTo>
                  <a:lnTo>
                    <a:pt x="10987106" y="0"/>
                  </a:lnTo>
                  <a:lnTo>
                    <a:pt x="10987106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38000"/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3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1817388" y="1022734"/>
            <a:ext cx="14653224" cy="8243549"/>
            <a:chOff x="0" y="0"/>
            <a:chExt cx="10058400" cy="565861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058400" cy="5658612"/>
            </a:xfrm>
            <a:custGeom>
              <a:avLst/>
              <a:gdLst/>
              <a:ahLst/>
              <a:cxnLst/>
              <a:rect r="r" b="b" t="t" l="l"/>
              <a:pathLst>
                <a:path h="5658612" w="10058400">
                  <a:moveTo>
                    <a:pt x="0" y="0"/>
                  </a:moveTo>
                  <a:lnTo>
                    <a:pt x="10058400" y="0"/>
                  </a:lnTo>
                  <a:lnTo>
                    <a:pt x="10058400" y="5658612"/>
                  </a:lnTo>
                  <a:lnTo>
                    <a:pt x="0" y="565861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3264949" y="1022734"/>
            <a:ext cx="11760323" cy="8243549"/>
          </a:xfrm>
          <a:custGeom>
            <a:avLst/>
            <a:gdLst/>
            <a:ahLst/>
            <a:cxnLst/>
            <a:rect r="r" b="b" t="t" l="l"/>
            <a:pathLst>
              <a:path h="8243549" w="11760323">
                <a:moveTo>
                  <a:pt x="0" y="0"/>
                </a:moveTo>
                <a:lnTo>
                  <a:pt x="11760322" y="0"/>
                </a:lnTo>
                <a:lnTo>
                  <a:pt x="11760322" y="8243549"/>
                </a:lnTo>
                <a:lnTo>
                  <a:pt x="0" y="82435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-3751232" y="-4424175"/>
            <a:ext cx="25780540" cy="17797275"/>
            <a:chOff x="0" y="0"/>
            <a:chExt cx="34374053" cy="23729700"/>
          </a:xfrm>
        </p:grpSpPr>
        <p:sp>
          <p:nvSpPr>
            <p:cNvPr name="Freeform 6" id="6"/>
            <p:cNvSpPr/>
            <p:nvPr/>
          </p:nvSpPr>
          <p:spPr>
            <a:xfrm flipH="true" flipV="true" rot="0">
              <a:off x="23772958" y="14128500"/>
              <a:ext cx="5612685" cy="5486400"/>
            </a:xfrm>
            <a:custGeom>
              <a:avLst/>
              <a:gdLst/>
              <a:ahLst/>
              <a:cxnLst/>
              <a:rect r="r" b="b" t="t" l="l"/>
              <a:pathLst>
                <a:path h="5486400" w="5612685">
                  <a:moveTo>
                    <a:pt x="5612685" y="5486400"/>
                  </a:moveTo>
                  <a:lnTo>
                    <a:pt x="0" y="5486400"/>
                  </a:lnTo>
                  <a:lnTo>
                    <a:pt x="0" y="0"/>
                  </a:lnTo>
                  <a:lnTo>
                    <a:pt x="5612685" y="0"/>
                  </a:lnTo>
                  <a:lnTo>
                    <a:pt x="5612685" y="548640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true" rot="0">
              <a:off x="4735029" y="5898900"/>
              <a:ext cx="6858448" cy="2860544"/>
            </a:xfrm>
            <a:custGeom>
              <a:avLst/>
              <a:gdLst/>
              <a:ahLst/>
              <a:cxnLst/>
              <a:rect r="r" b="b" t="t" l="l"/>
              <a:pathLst>
                <a:path h="2860544" w="6858448">
                  <a:moveTo>
                    <a:pt x="0" y="2860544"/>
                  </a:moveTo>
                  <a:lnTo>
                    <a:pt x="6858448" y="2860544"/>
                  </a:lnTo>
                  <a:lnTo>
                    <a:pt x="6858448" y="0"/>
                  </a:lnTo>
                  <a:lnTo>
                    <a:pt x="0" y="0"/>
                  </a:lnTo>
                  <a:lnTo>
                    <a:pt x="0" y="2860544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12756900"/>
              <a:ext cx="10987106" cy="10972800"/>
            </a:xfrm>
            <a:custGeom>
              <a:avLst/>
              <a:gdLst/>
              <a:ahLst/>
              <a:cxnLst/>
              <a:rect r="r" b="b" t="t" l="l"/>
              <a:pathLst>
                <a:path h="10972800" w="10987106">
                  <a:moveTo>
                    <a:pt x="0" y="0"/>
                  </a:moveTo>
                  <a:lnTo>
                    <a:pt x="10987106" y="0"/>
                  </a:lnTo>
                  <a:lnTo>
                    <a:pt x="10987106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38000"/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23386947" y="0"/>
              <a:ext cx="10987106" cy="10972800"/>
            </a:xfrm>
            <a:custGeom>
              <a:avLst/>
              <a:gdLst/>
              <a:ahLst/>
              <a:cxnLst/>
              <a:rect r="r" b="b" t="t" l="l"/>
              <a:pathLst>
                <a:path h="10972800" w="10987106">
                  <a:moveTo>
                    <a:pt x="0" y="0"/>
                  </a:moveTo>
                  <a:lnTo>
                    <a:pt x="10987106" y="0"/>
                  </a:lnTo>
                  <a:lnTo>
                    <a:pt x="10987106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38000"/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3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1431975" y="805910"/>
            <a:ext cx="15424050" cy="8677197"/>
            <a:chOff x="0" y="0"/>
            <a:chExt cx="10058400" cy="565861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058400" cy="5658612"/>
            </a:xfrm>
            <a:custGeom>
              <a:avLst/>
              <a:gdLst/>
              <a:ahLst/>
              <a:cxnLst/>
              <a:rect r="r" b="b" t="t" l="l"/>
              <a:pathLst>
                <a:path h="5658612" w="10058400">
                  <a:moveTo>
                    <a:pt x="0" y="0"/>
                  </a:moveTo>
                  <a:lnTo>
                    <a:pt x="10058400" y="0"/>
                  </a:lnTo>
                  <a:lnTo>
                    <a:pt x="10058400" y="5658612"/>
                  </a:lnTo>
                  <a:lnTo>
                    <a:pt x="0" y="565861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2283803" y="1678309"/>
            <a:ext cx="13720394" cy="5129665"/>
          </a:xfrm>
          <a:custGeom>
            <a:avLst/>
            <a:gdLst/>
            <a:ahLst/>
            <a:cxnLst/>
            <a:rect r="r" b="b" t="t" l="l"/>
            <a:pathLst>
              <a:path h="5129665" w="13720394">
                <a:moveTo>
                  <a:pt x="0" y="0"/>
                </a:moveTo>
                <a:lnTo>
                  <a:pt x="13720394" y="0"/>
                </a:lnTo>
                <a:lnTo>
                  <a:pt x="13720394" y="5129665"/>
                </a:lnTo>
                <a:lnTo>
                  <a:pt x="0" y="51296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6774202" y="6474070"/>
            <a:ext cx="18696" cy="1734037"/>
          </a:xfrm>
          <a:custGeom>
            <a:avLst/>
            <a:gdLst/>
            <a:ahLst/>
            <a:cxnLst/>
            <a:rect r="r" b="b" t="t" l="l"/>
            <a:pathLst>
              <a:path h="1734037" w="18696">
                <a:moveTo>
                  <a:pt x="0" y="0"/>
                </a:moveTo>
                <a:lnTo>
                  <a:pt x="18696" y="0"/>
                </a:lnTo>
                <a:lnTo>
                  <a:pt x="18696" y="1734037"/>
                </a:lnTo>
                <a:lnTo>
                  <a:pt x="0" y="17340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5846847" y="7685514"/>
            <a:ext cx="5786356" cy="1572786"/>
          </a:xfrm>
          <a:custGeom>
            <a:avLst/>
            <a:gdLst/>
            <a:ahLst/>
            <a:cxnLst/>
            <a:rect r="r" b="b" t="t" l="l"/>
            <a:pathLst>
              <a:path h="1572786" w="5786356">
                <a:moveTo>
                  <a:pt x="0" y="0"/>
                </a:moveTo>
                <a:lnTo>
                  <a:pt x="5786356" y="0"/>
                </a:lnTo>
                <a:lnTo>
                  <a:pt x="5786356" y="1572786"/>
                </a:lnTo>
                <a:lnTo>
                  <a:pt x="0" y="157278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-3751232" y="-4424175"/>
            <a:ext cx="25780540" cy="17797275"/>
            <a:chOff x="0" y="0"/>
            <a:chExt cx="34374053" cy="23729700"/>
          </a:xfrm>
        </p:grpSpPr>
        <p:sp>
          <p:nvSpPr>
            <p:cNvPr name="Freeform 8" id="8"/>
            <p:cNvSpPr/>
            <p:nvPr/>
          </p:nvSpPr>
          <p:spPr>
            <a:xfrm flipH="true" flipV="true" rot="0">
              <a:off x="23772958" y="14128500"/>
              <a:ext cx="5612685" cy="5486400"/>
            </a:xfrm>
            <a:custGeom>
              <a:avLst/>
              <a:gdLst/>
              <a:ahLst/>
              <a:cxnLst/>
              <a:rect r="r" b="b" t="t" l="l"/>
              <a:pathLst>
                <a:path h="5486400" w="5612685">
                  <a:moveTo>
                    <a:pt x="5612685" y="5486400"/>
                  </a:moveTo>
                  <a:lnTo>
                    <a:pt x="0" y="5486400"/>
                  </a:lnTo>
                  <a:lnTo>
                    <a:pt x="0" y="0"/>
                  </a:lnTo>
                  <a:lnTo>
                    <a:pt x="5612685" y="0"/>
                  </a:lnTo>
                  <a:lnTo>
                    <a:pt x="5612685" y="548640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true" rot="0">
              <a:off x="4735029" y="5898900"/>
              <a:ext cx="6858448" cy="2860544"/>
            </a:xfrm>
            <a:custGeom>
              <a:avLst/>
              <a:gdLst/>
              <a:ahLst/>
              <a:cxnLst/>
              <a:rect r="r" b="b" t="t" l="l"/>
              <a:pathLst>
                <a:path h="2860544" w="6858448">
                  <a:moveTo>
                    <a:pt x="0" y="2860544"/>
                  </a:moveTo>
                  <a:lnTo>
                    <a:pt x="6858448" y="2860544"/>
                  </a:lnTo>
                  <a:lnTo>
                    <a:pt x="6858448" y="0"/>
                  </a:lnTo>
                  <a:lnTo>
                    <a:pt x="0" y="0"/>
                  </a:lnTo>
                  <a:lnTo>
                    <a:pt x="0" y="2860544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0" y="12756900"/>
              <a:ext cx="10987106" cy="10972800"/>
            </a:xfrm>
            <a:custGeom>
              <a:avLst/>
              <a:gdLst/>
              <a:ahLst/>
              <a:cxnLst/>
              <a:rect r="r" b="b" t="t" l="l"/>
              <a:pathLst>
                <a:path h="10972800" w="10987106">
                  <a:moveTo>
                    <a:pt x="0" y="0"/>
                  </a:moveTo>
                  <a:lnTo>
                    <a:pt x="10987106" y="0"/>
                  </a:lnTo>
                  <a:lnTo>
                    <a:pt x="10987106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38000"/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23386947" y="0"/>
              <a:ext cx="10987106" cy="10972800"/>
            </a:xfrm>
            <a:custGeom>
              <a:avLst/>
              <a:gdLst/>
              <a:ahLst/>
              <a:cxnLst/>
              <a:rect r="r" b="b" t="t" l="l"/>
              <a:pathLst>
                <a:path h="10972800" w="10987106">
                  <a:moveTo>
                    <a:pt x="0" y="0"/>
                  </a:moveTo>
                  <a:lnTo>
                    <a:pt x="10987106" y="0"/>
                  </a:lnTo>
                  <a:lnTo>
                    <a:pt x="10987106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38000"/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3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1354090" y="762094"/>
            <a:ext cx="15579819" cy="8764829"/>
            <a:chOff x="0" y="0"/>
            <a:chExt cx="10058400" cy="565861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058400" cy="5658612"/>
            </a:xfrm>
            <a:custGeom>
              <a:avLst/>
              <a:gdLst/>
              <a:ahLst/>
              <a:cxnLst/>
              <a:rect r="r" b="b" t="t" l="l"/>
              <a:pathLst>
                <a:path h="5658612" w="10058400">
                  <a:moveTo>
                    <a:pt x="0" y="0"/>
                  </a:moveTo>
                  <a:lnTo>
                    <a:pt x="10058400" y="0"/>
                  </a:lnTo>
                  <a:lnTo>
                    <a:pt x="10058400" y="5658612"/>
                  </a:lnTo>
                  <a:lnTo>
                    <a:pt x="0" y="565861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4150755" y="4348296"/>
            <a:ext cx="9456478" cy="4910004"/>
          </a:xfrm>
          <a:custGeom>
            <a:avLst/>
            <a:gdLst/>
            <a:ahLst/>
            <a:cxnLst/>
            <a:rect r="r" b="b" t="t" l="l"/>
            <a:pathLst>
              <a:path h="4910004" w="9456478">
                <a:moveTo>
                  <a:pt x="0" y="0"/>
                </a:moveTo>
                <a:lnTo>
                  <a:pt x="9456479" y="0"/>
                </a:lnTo>
                <a:lnTo>
                  <a:pt x="9456479" y="4910004"/>
                </a:lnTo>
                <a:lnTo>
                  <a:pt x="0" y="49100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-3751232" y="-4424175"/>
            <a:ext cx="25780540" cy="17797275"/>
            <a:chOff x="0" y="0"/>
            <a:chExt cx="34374053" cy="23729700"/>
          </a:xfrm>
        </p:grpSpPr>
        <p:sp>
          <p:nvSpPr>
            <p:cNvPr name="Freeform 6" id="6"/>
            <p:cNvSpPr/>
            <p:nvPr/>
          </p:nvSpPr>
          <p:spPr>
            <a:xfrm flipH="true" flipV="true" rot="0">
              <a:off x="23772958" y="14128500"/>
              <a:ext cx="5612685" cy="5486400"/>
            </a:xfrm>
            <a:custGeom>
              <a:avLst/>
              <a:gdLst/>
              <a:ahLst/>
              <a:cxnLst/>
              <a:rect r="r" b="b" t="t" l="l"/>
              <a:pathLst>
                <a:path h="5486400" w="5612685">
                  <a:moveTo>
                    <a:pt x="5612685" y="5486400"/>
                  </a:moveTo>
                  <a:lnTo>
                    <a:pt x="0" y="5486400"/>
                  </a:lnTo>
                  <a:lnTo>
                    <a:pt x="0" y="0"/>
                  </a:lnTo>
                  <a:lnTo>
                    <a:pt x="5612685" y="0"/>
                  </a:lnTo>
                  <a:lnTo>
                    <a:pt x="5612685" y="548640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true" rot="0">
              <a:off x="4735029" y="5898900"/>
              <a:ext cx="6858448" cy="2860544"/>
            </a:xfrm>
            <a:custGeom>
              <a:avLst/>
              <a:gdLst/>
              <a:ahLst/>
              <a:cxnLst/>
              <a:rect r="r" b="b" t="t" l="l"/>
              <a:pathLst>
                <a:path h="2860544" w="6858448">
                  <a:moveTo>
                    <a:pt x="0" y="2860544"/>
                  </a:moveTo>
                  <a:lnTo>
                    <a:pt x="6858448" y="2860544"/>
                  </a:lnTo>
                  <a:lnTo>
                    <a:pt x="6858448" y="0"/>
                  </a:lnTo>
                  <a:lnTo>
                    <a:pt x="0" y="0"/>
                  </a:lnTo>
                  <a:lnTo>
                    <a:pt x="0" y="2860544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12756900"/>
              <a:ext cx="10987106" cy="10972800"/>
            </a:xfrm>
            <a:custGeom>
              <a:avLst/>
              <a:gdLst/>
              <a:ahLst/>
              <a:cxnLst/>
              <a:rect r="r" b="b" t="t" l="l"/>
              <a:pathLst>
                <a:path h="10972800" w="10987106">
                  <a:moveTo>
                    <a:pt x="0" y="0"/>
                  </a:moveTo>
                  <a:lnTo>
                    <a:pt x="10987106" y="0"/>
                  </a:lnTo>
                  <a:lnTo>
                    <a:pt x="10987106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38000"/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23386947" y="0"/>
              <a:ext cx="10987106" cy="10972800"/>
            </a:xfrm>
            <a:custGeom>
              <a:avLst/>
              <a:gdLst/>
              <a:ahLst/>
              <a:cxnLst/>
              <a:rect r="r" b="b" t="t" l="l"/>
              <a:pathLst>
                <a:path h="10972800" w="10987106">
                  <a:moveTo>
                    <a:pt x="0" y="0"/>
                  </a:moveTo>
                  <a:lnTo>
                    <a:pt x="10987106" y="0"/>
                  </a:lnTo>
                  <a:lnTo>
                    <a:pt x="10987106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38000"/>
              </a:blip>
              <a:stretch>
                <a:fillRect l="0" t="0" r="0" b="0"/>
              </a:stretch>
            </a:blip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4403514" y="1928558"/>
            <a:ext cx="9471048" cy="18769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352"/>
              </a:lnSpc>
            </a:pPr>
            <a:r>
              <a:rPr lang="en-US" sz="6506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Are You A Leader Or A Manager?</a:t>
            </a:r>
          </a:p>
        </p:txBody>
      </p:sp>
    </p:spTree>
  </p:cSld>
  <p:clrMapOvr>
    <a:masterClrMapping/>
  </p:clrMapOvr>
</p:sld>
</file>

<file path=ppt/slides/slide3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2486148" y="1398086"/>
            <a:ext cx="13315704" cy="7491092"/>
            <a:chOff x="0" y="0"/>
            <a:chExt cx="10058400" cy="565861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058400" cy="5658612"/>
            </a:xfrm>
            <a:custGeom>
              <a:avLst/>
              <a:gdLst/>
              <a:ahLst/>
              <a:cxnLst/>
              <a:rect r="r" b="b" t="t" l="l"/>
              <a:pathLst>
                <a:path h="5658612" w="10058400">
                  <a:moveTo>
                    <a:pt x="0" y="0"/>
                  </a:moveTo>
                  <a:lnTo>
                    <a:pt x="10058400" y="0"/>
                  </a:lnTo>
                  <a:lnTo>
                    <a:pt x="10058400" y="5658612"/>
                  </a:lnTo>
                  <a:lnTo>
                    <a:pt x="0" y="565861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-3751232" y="-4424175"/>
            <a:ext cx="25780540" cy="17797275"/>
            <a:chOff x="0" y="0"/>
            <a:chExt cx="34374053" cy="23729700"/>
          </a:xfrm>
        </p:grpSpPr>
        <p:sp>
          <p:nvSpPr>
            <p:cNvPr name="Freeform 5" id="5"/>
            <p:cNvSpPr/>
            <p:nvPr/>
          </p:nvSpPr>
          <p:spPr>
            <a:xfrm flipH="true" flipV="true" rot="0">
              <a:off x="23772958" y="14128500"/>
              <a:ext cx="5612685" cy="5486400"/>
            </a:xfrm>
            <a:custGeom>
              <a:avLst/>
              <a:gdLst/>
              <a:ahLst/>
              <a:cxnLst/>
              <a:rect r="r" b="b" t="t" l="l"/>
              <a:pathLst>
                <a:path h="5486400" w="5612685">
                  <a:moveTo>
                    <a:pt x="5612685" y="5486400"/>
                  </a:moveTo>
                  <a:lnTo>
                    <a:pt x="0" y="5486400"/>
                  </a:lnTo>
                  <a:lnTo>
                    <a:pt x="0" y="0"/>
                  </a:lnTo>
                  <a:lnTo>
                    <a:pt x="5612685" y="0"/>
                  </a:lnTo>
                  <a:lnTo>
                    <a:pt x="5612685" y="548640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true" rot="0">
              <a:off x="4735029" y="5898900"/>
              <a:ext cx="6858448" cy="2860544"/>
            </a:xfrm>
            <a:custGeom>
              <a:avLst/>
              <a:gdLst/>
              <a:ahLst/>
              <a:cxnLst/>
              <a:rect r="r" b="b" t="t" l="l"/>
              <a:pathLst>
                <a:path h="2860544" w="6858448">
                  <a:moveTo>
                    <a:pt x="0" y="2860544"/>
                  </a:moveTo>
                  <a:lnTo>
                    <a:pt x="6858448" y="2860544"/>
                  </a:lnTo>
                  <a:lnTo>
                    <a:pt x="6858448" y="0"/>
                  </a:lnTo>
                  <a:lnTo>
                    <a:pt x="0" y="0"/>
                  </a:lnTo>
                  <a:lnTo>
                    <a:pt x="0" y="2860544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12756900"/>
              <a:ext cx="10987106" cy="10972800"/>
            </a:xfrm>
            <a:custGeom>
              <a:avLst/>
              <a:gdLst/>
              <a:ahLst/>
              <a:cxnLst/>
              <a:rect r="r" b="b" t="t" l="l"/>
              <a:pathLst>
                <a:path h="10972800" w="10987106">
                  <a:moveTo>
                    <a:pt x="0" y="0"/>
                  </a:moveTo>
                  <a:lnTo>
                    <a:pt x="10987106" y="0"/>
                  </a:lnTo>
                  <a:lnTo>
                    <a:pt x="10987106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8000"/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23386947" y="0"/>
              <a:ext cx="10987106" cy="10972800"/>
            </a:xfrm>
            <a:custGeom>
              <a:avLst/>
              <a:gdLst/>
              <a:ahLst/>
              <a:cxnLst/>
              <a:rect r="r" b="b" t="t" l="l"/>
              <a:pathLst>
                <a:path h="10972800" w="10987106">
                  <a:moveTo>
                    <a:pt x="0" y="0"/>
                  </a:moveTo>
                  <a:lnTo>
                    <a:pt x="10987106" y="0"/>
                  </a:lnTo>
                  <a:lnTo>
                    <a:pt x="10987106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8000"/>
              </a:blip>
              <a:stretch>
                <a:fillRect l="0" t="0" r="0" b="0"/>
              </a:stretch>
            </a:blipFill>
          </p:spPr>
        </p:sp>
      </p:grpSp>
      <p:sp>
        <p:nvSpPr>
          <p:cNvPr name="TextBox 9" id="9"/>
          <p:cNvSpPr txBox="true"/>
          <p:nvPr/>
        </p:nvSpPr>
        <p:spPr>
          <a:xfrm rot="0">
            <a:off x="5939754" y="1226636"/>
            <a:ext cx="6398568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REFERENSI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600778" y="3266167"/>
            <a:ext cx="13201074" cy="4296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89"/>
              </a:lnSpc>
            </a:pPr>
          </a:p>
          <a:p>
            <a:pPr algn="l">
              <a:lnSpc>
                <a:spcPts val="3089"/>
              </a:lnSpc>
            </a:pPr>
            <a:r>
              <a:rPr lang="en-US" sz="264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1. Kotter, J. P. (1996). Leading Change. Harvard Business Review Press.</a:t>
            </a:r>
          </a:p>
          <a:p>
            <a:pPr algn="l">
              <a:lnSpc>
                <a:spcPts val="3089"/>
              </a:lnSpc>
            </a:pPr>
          </a:p>
          <a:p>
            <a:pPr algn="l">
              <a:lnSpc>
                <a:spcPts val="3089"/>
              </a:lnSpc>
            </a:pPr>
            <a:r>
              <a:rPr lang="en-US" sz="264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2. Northouse, P. G. (2018). Leadership: Theory and Practice (8th ed.). Sage Publications.</a:t>
            </a:r>
          </a:p>
          <a:p>
            <a:pPr algn="l">
              <a:lnSpc>
                <a:spcPts val="3089"/>
              </a:lnSpc>
            </a:pPr>
          </a:p>
          <a:p>
            <a:pPr algn="l">
              <a:lnSpc>
                <a:spcPts val="3089"/>
              </a:lnSpc>
            </a:pPr>
            <a:r>
              <a:rPr lang="en-US" sz="264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3. Heifetz, R. A., Grashow, A., &amp; Linsky, M. (2009). The Practice of Adaptive Leadership: Tools and Tactics for Changing Your Organization and the World. Harvard Business Press.</a:t>
            </a:r>
          </a:p>
          <a:p>
            <a:pPr algn="l">
              <a:lnSpc>
                <a:spcPts val="3089"/>
              </a:lnSpc>
            </a:pPr>
          </a:p>
          <a:p>
            <a:pPr algn="l">
              <a:lnSpc>
                <a:spcPts val="3089"/>
              </a:lnSpc>
            </a:pPr>
            <a:r>
              <a:rPr lang="en-US" sz="264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4. Yukl, G. (2013).  Leadership in Organizations (8th ed.). Pearson.</a:t>
            </a:r>
          </a:p>
        </p:txBody>
      </p:sp>
    </p:spTree>
  </p:cSld>
  <p:clrMapOvr>
    <a:masterClrMapping/>
  </p:clrMapOvr>
</p:sld>
</file>

<file path=ppt/slides/slide3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2486148" y="1398086"/>
            <a:ext cx="13315704" cy="7491092"/>
            <a:chOff x="0" y="0"/>
            <a:chExt cx="10058400" cy="565861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058400" cy="5658612"/>
            </a:xfrm>
            <a:custGeom>
              <a:avLst/>
              <a:gdLst/>
              <a:ahLst/>
              <a:cxnLst/>
              <a:rect r="r" b="b" t="t" l="l"/>
              <a:pathLst>
                <a:path h="5658612" w="10058400">
                  <a:moveTo>
                    <a:pt x="0" y="0"/>
                  </a:moveTo>
                  <a:lnTo>
                    <a:pt x="10058400" y="0"/>
                  </a:lnTo>
                  <a:lnTo>
                    <a:pt x="10058400" y="5658612"/>
                  </a:lnTo>
                  <a:lnTo>
                    <a:pt x="0" y="565861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-3751232" y="-4424175"/>
            <a:ext cx="25780540" cy="17797275"/>
            <a:chOff x="0" y="0"/>
            <a:chExt cx="34374053" cy="23729700"/>
          </a:xfrm>
        </p:grpSpPr>
        <p:sp>
          <p:nvSpPr>
            <p:cNvPr name="Freeform 5" id="5"/>
            <p:cNvSpPr/>
            <p:nvPr/>
          </p:nvSpPr>
          <p:spPr>
            <a:xfrm flipH="true" flipV="true" rot="0">
              <a:off x="23772958" y="14128500"/>
              <a:ext cx="5612685" cy="5486400"/>
            </a:xfrm>
            <a:custGeom>
              <a:avLst/>
              <a:gdLst/>
              <a:ahLst/>
              <a:cxnLst/>
              <a:rect r="r" b="b" t="t" l="l"/>
              <a:pathLst>
                <a:path h="5486400" w="5612685">
                  <a:moveTo>
                    <a:pt x="5612685" y="5486400"/>
                  </a:moveTo>
                  <a:lnTo>
                    <a:pt x="0" y="5486400"/>
                  </a:lnTo>
                  <a:lnTo>
                    <a:pt x="0" y="0"/>
                  </a:lnTo>
                  <a:lnTo>
                    <a:pt x="5612685" y="0"/>
                  </a:lnTo>
                  <a:lnTo>
                    <a:pt x="5612685" y="548640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true" rot="0">
              <a:off x="4735029" y="5898900"/>
              <a:ext cx="6858448" cy="2860544"/>
            </a:xfrm>
            <a:custGeom>
              <a:avLst/>
              <a:gdLst/>
              <a:ahLst/>
              <a:cxnLst/>
              <a:rect r="r" b="b" t="t" l="l"/>
              <a:pathLst>
                <a:path h="2860544" w="6858448">
                  <a:moveTo>
                    <a:pt x="0" y="2860544"/>
                  </a:moveTo>
                  <a:lnTo>
                    <a:pt x="6858448" y="2860544"/>
                  </a:lnTo>
                  <a:lnTo>
                    <a:pt x="6858448" y="0"/>
                  </a:lnTo>
                  <a:lnTo>
                    <a:pt x="0" y="0"/>
                  </a:lnTo>
                  <a:lnTo>
                    <a:pt x="0" y="2860544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12756900"/>
              <a:ext cx="10987106" cy="10972800"/>
            </a:xfrm>
            <a:custGeom>
              <a:avLst/>
              <a:gdLst/>
              <a:ahLst/>
              <a:cxnLst/>
              <a:rect r="r" b="b" t="t" l="l"/>
              <a:pathLst>
                <a:path h="10972800" w="10987106">
                  <a:moveTo>
                    <a:pt x="0" y="0"/>
                  </a:moveTo>
                  <a:lnTo>
                    <a:pt x="10987106" y="0"/>
                  </a:lnTo>
                  <a:lnTo>
                    <a:pt x="10987106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8000"/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23386947" y="0"/>
              <a:ext cx="10987106" cy="10972800"/>
            </a:xfrm>
            <a:custGeom>
              <a:avLst/>
              <a:gdLst/>
              <a:ahLst/>
              <a:cxnLst/>
              <a:rect r="r" b="b" t="t" l="l"/>
              <a:pathLst>
                <a:path h="10972800" w="10987106">
                  <a:moveTo>
                    <a:pt x="0" y="0"/>
                  </a:moveTo>
                  <a:lnTo>
                    <a:pt x="10987106" y="0"/>
                  </a:lnTo>
                  <a:lnTo>
                    <a:pt x="10987106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8000"/>
              </a:blip>
              <a:stretch>
                <a:fillRect l="0" t="0" r="0" b="0"/>
              </a:stretch>
            </a:blipFill>
          </p:spPr>
        </p:sp>
      </p:grpSp>
      <p:sp>
        <p:nvSpPr>
          <p:cNvPr name="Freeform 9" id="9"/>
          <p:cNvSpPr/>
          <p:nvPr/>
        </p:nvSpPr>
        <p:spPr>
          <a:xfrm flipH="false" flipV="false" rot="0">
            <a:off x="3226572" y="1714580"/>
            <a:ext cx="11834856" cy="6350124"/>
          </a:xfrm>
          <a:custGeom>
            <a:avLst/>
            <a:gdLst/>
            <a:ahLst/>
            <a:cxnLst/>
            <a:rect r="r" b="b" t="t" l="l"/>
            <a:pathLst>
              <a:path h="6350124" w="11834856">
                <a:moveTo>
                  <a:pt x="0" y="0"/>
                </a:moveTo>
                <a:lnTo>
                  <a:pt x="11834856" y="0"/>
                </a:lnTo>
                <a:lnTo>
                  <a:pt x="11834856" y="6350124"/>
                </a:lnTo>
                <a:lnTo>
                  <a:pt x="0" y="635012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-7746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1753531" y="535130"/>
            <a:ext cx="15505769" cy="8723170"/>
            <a:chOff x="0" y="0"/>
            <a:chExt cx="10058400" cy="565861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058400" cy="5658612"/>
            </a:xfrm>
            <a:custGeom>
              <a:avLst/>
              <a:gdLst/>
              <a:ahLst/>
              <a:cxnLst/>
              <a:rect r="r" b="b" t="t" l="l"/>
              <a:pathLst>
                <a:path h="5658612" w="10058400">
                  <a:moveTo>
                    <a:pt x="0" y="0"/>
                  </a:moveTo>
                  <a:lnTo>
                    <a:pt x="10058400" y="0"/>
                  </a:lnTo>
                  <a:lnTo>
                    <a:pt x="10058400" y="5658612"/>
                  </a:lnTo>
                  <a:lnTo>
                    <a:pt x="0" y="565861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-3751232" y="-4424175"/>
            <a:ext cx="25780540" cy="17797275"/>
            <a:chOff x="0" y="0"/>
            <a:chExt cx="34374053" cy="23729700"/>
          </a:xfrm>
        </p:grpSpPr>
        <p:sp>
          <p:nvSpPr>
            <p:cNvPr name="Freeform 5" id="5"/>
            <p:cNvSpPr/>
            <p:nvPr/>
          </p:nvSpPr>
          <p:spPr>
            <a:xfrm flipH="true" flipV="true" rot="0">
              <a:off x="23772958" y="14128500"/>
              <a:ext cx="5612685" cy="5486400"/>
            </a:xfrm>
            <a:custGeom>
              <a:avLst/>
              <a:gdLst/>
              <a:ahLst/>
              <a:cxnLst/>
              <a:rect r="r" b="b" t="t" l="l"/>
              <a:pathLst>
                <a:path h="5486400" w="5612685">
                  <a:moveTo>
                    <a:pt x="5612685" y="5486400"/>
                  </a:moveTo>
                  <a:lnTo>
                    <a:pt x="0" y="5486400"/>
                  </a:lnTo>
                  <a:lnTo>
                    <a:pt x="0" y="0"/>
                  </a:lnTo>
                  <a:lnTo>
                    <a:pt x="5612685" y="0"/>
                  </a:lnTo>
                  <a:lnTo>
                    <a:pt x="5612685" y="548640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true" rot="0">
              <a:off x="4735029" y="5898900"/>
              <a:ext cx="6858448" cy="2860544"/>
            </a:xfrm>
            <a:custGeom>
              <a:avLst/>
              <a:gdLst/>
              <a:ahLst/>
              <a:cxnLst/>
              <a:rect r="r" b="b" t="t" l="l"/>
              <a:pathLst>
                <a:path h="2860544" w="6858448">
                  <a:moveTo>
                    <a:pt x="0" y="2860544"/>
                  </a:moveTo>
                  <a:lnTo>
                    <a:pt x="6858448" y="2860544"/>
                  </a:lnTo>
                  <a:lnTo>
                    <a:pt x="6858448" y="0"/>
                  </a:lnTo>
                  <a:lnTo>
                    <a:pt x="0" y="0"/>
                  </a:lnTo>
                  <a:lnTo>
                    <a:pt x="0" y="2860544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12756900"/>
              <a:ext cx="10987106" cy="10972800"/>
            </a:xfrm>
            <a:custGeom>
              <a:avLst/>
              <a:gdLst/>
              <a:ahLst/>
              <a:cxnLst/>
              <a:rect r="r" b="b" t="t" l="l"/>
              <a:pathLst>
                <a:path h="10972800" w="10987106">
                  <a:moveTo>
                    <a:pt x="0" y="0"/>
                  </a:moveTo>
                  <a:lnTo>
                    <a:pt x="10987106" y="0"/>
                  </a:lnTo>
                  <a:lnTo>
                    <a:pt x="10987106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8000"/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23386947" y="0"/>
              <a:ext cx="10987106" cy="10972800"/>
            </a:xfrm>
            <a:custGeom>
              <a:avLst/>
              <a:gdLst/>
              <a:ahLst/>
              <a:cxnLst/>
              <a:rect r="r" b="b" t="t" l="l"/>
              <a:pathLst>
                <a:path h="10972800" w="10987106">
                  <a:moveTo>
                    <a:pt x="0" y="0"/>
                  </a:moveTo>
                  <a:lnTo>
                    <a:pt x="10987106" y="0"/>
                  </a:lnTo>
                  <a:lnTo>
                    <a:pt x="10987106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8000"/>
              </a:blip>
              <a:stretch>
                <a:fillRect l="0" t="0" r="0" b="0"/>
              </a:stretch>
            </a:blipFill>
          </p:spPr>
        </p:sp>
      </p:grpSp>
      <p:sp>
        <p:nvSpPr>
          <p:cNvPr name="Freeform 9" id="9"/>
          <p:cNvSpPr/>
          <p:nvPr/>
        </p:nvSpPr>
        <p:spPr>
          <a:xfrm flipH="false" flipV="false" rot="0">
            <a:off x="6631892" y="2002241"/>
            <a:ext cx="10064654" cy="6914164"/>
          </a:xfrm>
          <a:custGeom>
            <a:avLst/>
            <a:gdLst/>
            <a:ahLst/>
            <a:cxnLst/>
            <a:rect r="r" b="b" t="t" l="l"/>
            <a:pathLst>
              <a:path h="6914164" w="10064654">
                <a:moveTo>
                  <a:pt x="0" y="0"/>
                </a:moveTo>
                <a:lnTo>
                  <a:pt x="10064654" y="0"/>
                </a:lnTo>
                <a:lnTo>
                  <a:pt x="10064654" y="6914163"/>
                </a:lnTo>
                <a:lnTo>
                  <a:pt x="0" y="691416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811384" y="2668242"/>
            <a:ext cx="4929502" cy="11204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116"/>
              </a:lnSpc>
            </a:pPr>
            <a:r>
              <a:rPr lang="en-US" sz="6511" spc="13">
                <a:solidFill>
                  <a:srgbClr val="000000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Who</a:t>
            </a:r>
            <a:r>
              <a:rPr lang="en-US" sz="6511" spc="13">
                <a:solidFill>
                  <a:srgbClr val="000000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 </a:t>
            </a:r>
            <a:r>
              <a:rPr lang="en-US" sz="6511" spc="13">
                <a:solidFill>
                  <a:srgbClr val="000000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are</a:t>
            </a:r>
            <a:r>
              <a:rPr lang="en-US" sz="6511" spc="13">
                <a:solidFill>
                  <a:srgbClr val="000000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 </a:t>
            </a:r>
            <a:r>
              <a:rPr lang="en-US" sz="6511" spc="13">
                <a:solidFill>
                  <a:srgbClr val="000000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you?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567390" y="4200816"/>
            <a:ext cx="3894608" cy="13155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18199" indent="-409100" lvl="1">
              <a:lnSpc>
                <a:spcPts val="5305"/>
              </a:lnSpc>
              <a:buAutoNum type="arabicPeriod" startAt="1"/>
            </a:pPr>
            <a:r>
              <a:rPr lang="en-US" sz="3789" spc="7">
                <a:solidFill>
                  <a:srgbClr val="000000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A leaderorjust</a:t>
            </a:r>
          </a:p>
          <a:p>
            <a:pPr algn="l" marL="818199" indent="-409100" lvl="1">
              <a:lnSpc>
                <a:spcPts val="5305"/>
              </a:lnSpc>
              <a:buAutoNum type="arabicPeriod" startAt="1"/>
            </a:pPr>
            <a:r>
              <a:rPr lang="en-US" sz="3789" spc="7">
                <a:solidFill>
                  <a:srgbClr val="000000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A Manager</a:t>
            </a:r>
            <a:r>
              <a:rPr lang="en-US" sz="3789" spc="7">
                <a:solidFill>
                  <a:srgbClr val="000000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 </a:t>
            </a:r>
          </a:p>
        </p:txBody>
      </p:sp>
    </p:spTree>
  </p:cSld>
  <p:clrMapOvr>
    <a:masterClrMapping/>
  </p:clrMapOvr>
</p:sld>
</file>

<file path=ppt/slides/slide4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2486148" y="1398086"/>
            <a:ext cx="13315704" cy="7491092"/>
            <a:chOff x="0" y="0"/>
            <a:chExt cx="10058400" cy="565861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058400" cy="5658612"/>
            </a:xfrm>
            <a:custGeom>
              <a:avLst/>
              <a:gdLst/>
              <a:ahLst/>
              <a:cxnLst/>
              <a:rect r="r" b="b" t="t" l="l"/>
              <a:pathLst>
                <a:path h="5658612" w="10058400">
                  <a:moveTo>
                    <a:pt x="0" y="0"/>
                  </a:moveTo>
                  <a:lnTo>
                    <a:pt x="10058400" y="0"/>
                  </a:lnTo>
                  <a:lnTo>
                    <a:pt x="10058400" y="5658612"/>
                  </a:lnTo>
                  <a:lnTo>
                    <a:pt x="0" y="565861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-3751232" y="-4424175"/>
            <a:ext cx="25780540" cy="17797275"/>
            <a:chOff x="0" y="0"/>
            <a:chExt cx="34374053" cy="23729700"/>
          </a:xfrm>
        </p:grpSpPr>
        <p:sp>
          <p:nvSpPr>
            <p:cNvPr name="Freeform 5" id="5"/>
            <p:cNvSpPr/>
            <p:nvPr/>
          </p:nvSpPr>
          <p:spPr>
            <a:xfrm flipH="true" flipV="true" rot="0">
              <a:off x="23772958" y="14128500"/>
              <a:ext cx="5612685" cy="5486400"/>
            </a:xfrm>
            <a:custGeom>
              <a:avLst/>
              <a:gdLst/>
              <a:ahLst/>
              <a:cxnLst/>
              <a:rect r="r" b="b" t="t" l="l"/>
              <a:pathLst>
                <a:path h="5486400" w="5612685">
                  <a:moveTo>
                    <a:pt x="5612685" y="5486400"/>
                  </a:moveTo>
                  <a:lnTo>
                    <a:pt x="0" y="5486400"/>
                  </a:lnTo>
                  <a:lnTo>
                    <a:pt x="0" y="0"/>
                  </a:lnTo>
                  <a:lnTo>
                    <a:pt x="5612685" y="0"/>
                  </a:lnTo>
                  <a:lnTo>
                    <a:pt x="5612685" y="548640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true" rot="0">
              <a:off x="4735029" y="5898900"/>
              <a:ext cx="6858448" cy="2860544"/>
            </a:xfrm>
            <a:custGeom>
              <a:avLst/>
              <a:gdLst/>
              <a:ahLst/>
              <a:cxnLst/>
              <a:rect r="r" b="b" t="t" l="l"/>
              <a:pathLst>
                <a:path h="2860544" w="6858448">
                  <a:moveTo>
                    <a:pt x="0" y="2860544"/>
                  </a:moveTo>
                  <a:lnTo>
                    <a:pt x="6858448" y="2860544"/>
                  </a:lnTo>
                  <a:lnTo>
                    <a:pt x="6858448" y="0"/>
                  </a:lnTo>
                  <a:lnTo>
                    <a:pt x="0" y="0"/>
                  </a:lnTo>
                  <a:lnTo>
                    <a:pt x="0" y="2860544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12756900"/>
              <a:ext cx="10987106" cy="10972800"/>
            </a:xfrm>
            <a:custGeom>
              <a:avLst/>
              <a:gdLst/>
              <a:ahLst/>
              <a:cxnLst/>
              <a:rect r="r" b="b" t="t" l="l"/>
              <a:pathLst>
                <a:path h="10972800" w="10987106">
                  <a:moveTo>
                    <a:pt x="0" y="0"/>
                  </a:moveTo>
                  <a:lnTo>
                    <a:pt x="10987106" y="0"/>
                  </a:lnTo>
                  <a:lnTo>
                    <a:pt x="10987106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8000"/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23386947" y="0"/>
              <a:ext cx="10987106" cy="10972800"/>
            </a:xfrm>
            <a:custGeom>
              <a:avLst/>
              <a:gdLst/>
              <a:ahLst/>
              <a:cxnLst/>
              <a:rect r="r" b="b" t="t" l="l"/>
              <a:pathLst>
                <a:path h="10972800" w="10987106">
                  <a:moveTo>
                    <a:pt x="0" y="0"/>
                  </a:moveTo>
                  <a:lnTo>
                    <a:pt x="10987106" y="0"/>
                  </a:lnTo>
                  <a:lnTo>
                    <a:pt x="10987106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8000"/>
              </a:blip>
              <a:stretch>
                <a:fillRect l="0" t="0" r="0" b="0"/>
              </a:stretch>
            </a:blipFill>
          </p:spPr>
        </p:sp>
      </p:grpSp>
      <p:sp>
        <p:nvSpPr>
          <p:cNvPr name="TextBox 9" id="9"/>
          <p:cNvSpPr txBox="true"/>
          <p:nvPr/>
        </p:nvSpPr>
        <p:spPr>
          <a:xfrm rot="0">
            <a:off x="5688285" y="4274503"/>
            <a:ext cx="6911429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Thank You...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3751232" y="-4424175"/>
            <a:ext cx="25780540" cy="17797275"/>
            <a:chOff x="0" y="0"/>
            <a:chExt cx="34374053" cy="23729700"/>
          </a:xfrm>
        </p:grpSpPr>
        <p:sp>
          <p:nvSpPr>
            <p:cNvPr name="Freeform 3" id="3"/>
            <p:cNvSpPr/>
            <p:nvPr/>
          </p:nvSpPr>
          <p:spPr>
            <a:xfrm flipH="true" flipV="true" rot="0">
              <a:off x="23772958" y="14128500"/>
              <a:ext cx="5612685" cy="5486400"/>
            </a:xfrm>
            <a:custGeom>
              <a:avLst/>
              <a:gdLst/>
              <a:ahLst/>
              <a:cxnLst/>
              <a:rect r="r" b="b" t="t" l="l"/>
              <a:pathLst>
                <a:path h="5486400" w="5612685">
                  <a:moveTo>
                    <a:pt x="5612685" y="5486400"/>
                  </a:moveTo>
                  <a:lnTo>
                    <a:pt x="0" y="5486400"/>
                  </a:lnTo>
                  <a:lnTo>
                    <a:pt x="0" y="0"/>
                  </a:lnTo>
                  <a:lnTo>
                    <a:pt x="5612685" y="0"/>
                  </a:lnTo>
                  <a:lnTo>
                    <a:pt x="5612685" y="548640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true" rot="0">
              <a:off x="4735029" y="5898900"/>
              <a:ext cx="6858448" cy="2860544"/>
            </a:xfrm>
            <a:custGeom>
              <a:avLst/>
              <a:gdLst/>
              <a:ahLst/>
              <a:cxnLst/>
              <a:rect r="r" b="b" t="t" l="l"/>
              <a:pathLst>
                <a:path h="2860544" w="6858448">
                  <a:moveTo>
                    <a:pt x="0" y="2860544"/>
                  </a:moveTo>
                  <a:lnTo>
                    <a:pt x="6858448" y="2860544"/>
                  </a:lnTo>
                  <a:lnTo>
                    <a:pt x="6858448" y="0"/>
                  </a:lnTo>
                  <a:lnTo>
                    <a:pt x="0" y="0"/>
                  </a:lnTo>
                  <a:lnTo>
                    <a:pt x="0" y="2860544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12756900"/>
              <a:ext cx="10987106" cy="10972800"/>
            </a:xfrm>
            <a:custGeom>
              <a:avLst/>
              <a:gdLst/>
              <a:ahLst/>
              <a:cxnLst/>
              <a:rect r="r" b="b" t="t" l="l"/>
              <a:pathLst>
                <a:path h="10972800" w="10987106">
                  <a:moveTo>
                    <a:pt x="0" y="0"/>
                  </a:moveTo>
                  <a:lnTo>
                    <a:pt x="10987106" y="0"/>
                  </a:lnTo>
                  <a:lnTo>
                    <a:pt x="10987106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8000"/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23386947" y="0"/>
              <a:ext cx="10987106" cy="10972800"/>
            </a:xfrm>
            <a:custGeom>
              <a:avLst/>
              <a:gdLst/>
              <a:ahLst/>
              <a:cxnLst/>
              <a:rect r="r" b="b" t="t" l="l"/>
              <a:pathLst>
                <a:path h="10972800" w="10987106">
                  <a:moveTo>
                    <a:pt x="0" y="0"/>
                  </a:moveTo>
                  <a:lnTo>
                    <a:pt x="10987106" y="0"/>
                  </a:lnTo>
                  <a:lnTo>
                    <a:pt x="10987106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8000"/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1353798" y="761929"/>
            <a:ext cx="15580405" cy="8765158"/>
            <a:chOff x="0" y="0"/>
            <a:chExt cx="10058400" cy="5658612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0058400" cy="5658612"/>
            </a:xfrm>
            <a:custGeom>
              <a:avLst/>
              <a:gdLst/>
              <a:ahLst/>
              <a:cxnLst/>
              <a:rect r="r" b="b" t="t" l="l"/>
              <a:pathLst>
                <a:path h="5658612" w="10058400">
                  <a:moveTo>
                    <a:pt x="0" y="0"/>
                  </a:moveTo>
                  <a:lnTo>
                    <a:pt x="10058400" y="0"/>
                  </a:lnTo>
                  <a:lnTo>
                    <a:pt x="10058400" y="5658612"/>
                  </a:lnTo>
                  <a:lnTo>
                    <a:pt x="0" y="5658612"/>
                  </a:lnTo>
                  <a:close/>
                </a:path>
              </a:pathLst>
            </a:custGeom>
            <a:solidFill>
              <a:srgbClr val="393C66"/>
            </a:solidFill>
          </p:spPr>
        </p:sp>
      </p:grpSp>
      <p:sp>
        <p:nvSpPr>
          <p:cNvPr name="Freeform 9" id="9"/>
          <p:cNvSpPr/>
          <p:nvPr/>
        </p:nvSpPr>
        <p:spPr>
          <a:xfrm flipH="false" flipV="false" rot="0">
            <a:off x="1896751" y="1316686"/>
            <a:ext cx="10563987" cy="7488037"/>
          </a:xfrm>
          <a:custGeom>
            <a:avLst/>
            <a:gdLst/>
            <a:ahLst/>
            <a:cxnLst/>
            <a:rect r="r" b="b" t="t" l="l"/>
            <a:pathLst>
              <a:path h="7488037" w="10563987">
                <a:moveTo>
                  <a:pt x="0" y="0"/>
                </a:moveTo>
                <a:lnTo>
                  <a:pt x="10563987" y="0"/>
                </a:lnTo>
                <a:lnTo>
                  <a:pt x="10563987" y="7488037"/>
                </a:lnTo>
                <a:lnTo>
                  <a:pt x="0" y="748803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884549" y="1280878"/>
            <a:ext cx="10595457" cy="7521868"/>
          </a:xfrm>
          <a:custGeom>
            <a:avLst/>
            <a:gdLst/>
            <a:ahLst/>
            <a:cxnLst/>
            <a:rect r="r" b="b" t="t" l="l"/>
            <a:pathLst>
              <a:path h="7521868" w="10595457">
                <a:moveTo>
                  <a:pt x="0" y="0"/>
                </a:moveTo>
                <a:lnTo>
                  <a:pt x="10595458" y="0"/>
                </a:lnTo>
                <a:lnTo>
                  <a:pt x="10595458" y="7521868"/>
                </a:lnTo>
                <a:lnTo>
                  <a:pt x="0" y="752186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2600230" y="1965870"/>
            <a:ext cx="9154668" cy="6147178"/>
          </a:xfrm>
          <a:custGeom>
            <a:avLst/>
            <a:gdLst/>
            <a:ahLst/>
            <a:cxnLst/>
            <a:rect r="r" b="b" t="t" l="l"/>
            <a:pathLst>
              <a:path h="6147178" w="9154668">
                <a:moveTo>
                  <a:pt x="0" y="0"/>
                </a:moveTo>
                <a:lnTo>
                  <a:pt x="9154668" y="0"/>
                </a:lnTo>
                <a:lnTo>
                  <a:pt x="9154668" y="6147178"/>
                </a:lnTo>
                <a:lnTo>
                  <a:pt x="0" y="614717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2893208" y="3054727"/>
            <a:ext cx="3605987" cy="42462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704"/>
              </a:lnSpc>
            </a:pPr>
            <a:r>
              <a:rPr lang="en-US" sz="6219" spc="12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The difference between leaderand manager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3751232" y="-4424175"/>
            <a:ext cx="25780540" cy="17797275"/>
            <a:chOff x="0" y="0"/>
            <a:chExt cx="34374053" cy="23729700"/>
          </a:xfrm>
        </p:grpSpPr>
        <p:sp>
          <p:nvSpPr>
            <p:cNvPr name="Freeform 3" id="3"/>
            <p:cNvSpPr/>
            <p:nvPr/>
          </p:nvSpPr>
          <p:spPr>
            <a:xfrm flipH="true" flipV="true" rot="0">
              <a:off x="23772958" y="14128500"/>
              <a:ext cx="5612685" cy="5486400"/>
            </a:xfrm>
            <a:custGeom>
              <a:avLst/>
              <a:gdLst/>
              <a:ahLst/>
              <a:cxnLst/>
              <a:rect r="r" b="b" t="t" l="l"/>
              <a:pathLst>
                <a:path h="5486400" w="5612685">
                  <a:moveTo>
                    <a:pt x="5612685" y="5486400"/>
                  </a:moveTo>
                  <a:lnTo>
                    <a:pt x="0" y="5486400"/>
                  </a:lnTo>
                  <a:lnTo>
                    <a:pt x="0" y="0"/>
                  </a:lnTo>
                  <a:lnTo>
                    <a:pt x="5612685" y="0"/>
                  </a:lnTo>
                  <a:lnTo>
                    <a:pt x="5612685" y="548640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true" rot="0">
              <a:off x="4735029" y="5898900"/>
              <a:ext cx="6858448" cy="2860544"/>
            </a:xfrm>
            <a:custGeom>
              <a:avLst/>
              <a:gdLst/>
              <a:ahLst/>
              <a:cxnLst/>
              <a:rect r="r" b="b" t="t" l="l"/>
              <a:pathLst>
                <a:path h="2860544" w="6858448">
                  <a:moveTo>
                    <a:pt x="0" y="2860544"/>
                  </a:moveTo>
                  <a:lnTo>
                    <a:pt x="6858448" y="2860544"/>
                  </a:lnTo>
                  <a:lnTo>
                    <a:pt x="6858448" y="0"/>
                  </a:lnTo>
                  <a:lnTo>
                    <a:pt x="0" y="0"/>
                  </a:lnTo>
                  <a:lnTo>
                    <a:pt x="0" y="2860544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12756900"/>
              <a:ext cx="10987106" cy="10972800"/>
            </a:xfrm>
            <a:custGeom>
              <a:avLst/>
              <a:gdLst/>
              <a:ahLst/>
              <a:cxnLst/>
              <a:rect r="r" b="b" t="t" l="l"/>
              <a:pathLst>
                <a:path h="10972800" w="10987106">
                  <a:moveTo>
                    <a:pt x="0" y="0"/>
                  </a:moveTo>
                  <a:lnTo>
                    <a:pt x="10987106" y="0"/>
                  </a:lnTo>
                  <a:lnTo>
                    <a:pt x="10987106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8000"/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23386947" y="0"/>
              <a:ext cx="10987106" cy="10972800"/>
            </a:xfrm>
            <a:custGeom>
              <a:avLst/>
              <a:gdLst/>
              <a:ahLst/>
              <a:cxnLst/>
              <a:rect r="r" b="b" t="t" l="l"/>
              <a:pathLst>
                <a:path h="10972800" w="10987106">
                  <a:moveTo>
                    <a:pt x="0" y="0"/>
                  </a:moveTo>
                  <a:lnTo>
                    <a:pt x="10987106" y="0"/>
                  </a:lnTo>
                  <a:lnTo>
                    <a:pt x="10987106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8000"/>
              </a:blip>
              <a:stretch>
                <a:fillRect l="0" t="0" r="0" b="0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2436072" y="4455353"/>
            <a:ext cx="13415856" cy="14810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389"/>
              </a:lnSpc>
              <a:spcBef>
                <a:spcPct val="0"/>
              </a:spcBef>
            </a:pPr>
            <a:r>
              <a:rPr lang="en-US" sz="10439" spc="20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LEADERSHIP TRAITS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591778" y="933450"/>
            <a:ext cx="5563447" cy="8463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00"/>
              </a:lnSpc>
            </a:pPr>
            <a:r>
              <a:rPr lang="en-US" sz="4928" spc="9">
                <a:solidFill>
                  <a:srgbClr val="000000"/>
                </a:solidFill>
                <a:latin typeface="IBM Plex Sans Condensed Bold Italics"/>
                <a:ea typeface="IBM Plex Sans Condensed Bold Italics"/>
                <a:cs typeface="IBM Plex Sans Condensed Bold Italics"/>
                <a:sym typeface="IBM Plex Sans Condensed Bold Italics"/>
              </a:rPr>
              <a:t>Sifat Kepemimpinan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-3751232" y="-4424175"/>
            <a:ext cx="25780540" cy="17797275"/>
            <a:chOff x="0" y="0"/>
            <a:chExt cx="34374053" cy="23729700"/>
          </a:xfrm>
        </p:grpSpPr>
        <p:sp>
          <p:nvSpPr>
            <p:cNvPr name="Freeform 4" id="4"/>
            <p:cNvSpPr/>
            <p:nvPr/>
          </p:nvSpPr>
          <p:spPr>
            <a:xfrm flipH="true" flipV="true" rot="0">
              <a:off x="23772958" y="14128500"/>
              <a:ext cx="5612685" cy="5486400"/>
            </a:xfrm>
            <a:custGeom>
              <a:avLst/>
              <a:gdLst/>
              <a:ahLst/>
              <a:cxnLst/>
              <a:rect r="r" b="b" t="t" l="l"/>
              <a:pathLst>
                <a:path h="5486400" w="5612685">
                  <a:moveTo>
                    <a:pt x="5612685" y="5486400"/>
                  </a:moveTo>
                  <a:lnTo>
                    <a:pt x="0" y="5486400"/>
                  </a:lnTo>
                  <a:lnTo>
                    <a:pt x="0" y="0"/>
                  </a:lnTo>
                  <a:lnTo>
                    <a:pt x="5612685" y="0"/>
                  </a:lnTo>
                  <a:lnTo>
                    <a:pt x="5612685" y="548640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true" rot="0">
              <a:off x="4735029" y="5898900"/>
              <a:ext cx="6858448" cy="2860544"/>
            </a:xfrm>
            <a:custGeom>
              <a:avLst/>
              <a:gdLst/>
              <a:ahLst/>
              <a:cxnLst/>
              <a:rect r="r" b="b" t="t" l="l"/>
              <a:pathLst>
                <a:path h="2860544" w="6858448">
                  <a:moveTo>
                    <a:pt x="0" y="2860544"/>
                  </a:moveTo>
                  <a:lnTo>
                    <a:pt x="6858448" y="2860544"/>
                  </a:lnTo>
                  <a:lnTo>
                    <a:pt x="6858448" y="0"/>
                  </a:lnTo>
                  <a:lnTo>
                    <a:pt x="0" y="0"/>
                  </a:lnTo>
                  <a:lnTo>
                    <a:pt x="0" y="2860544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0" y="12756900"/>
              <a:ext cx="10987106" cy="10972800"/>
            </a:xfrm>
            <a:custGeom>
              <a:avLst/>
              <a:gdLst/>
              <a:ahLst/>
              <a:cxnLst/>
              <a:rect r="r" b="b" t="t" l="l"/>
              <a:pathLst>
                <a:path h="10972800" w="10987106">
                  <a:moveTo>
                    <a:pt x="0" y="0"/>
                  </a:moveTo>
                  <a:lnTo>
                    <a:pt x="10987106" y="0"/>
                  </a:lnTo>
                  <a:lnTo>
                    <a:pt x="10987106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8000"/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23386947" y="0"/>
              <a:ext cx="10987106" cy="10972800"/>
            </a:xfrm>
            <a:custGeom>
              <a:avLst/>
              <a:gdLst/>
              <a:ahLst/>
              <a:cxnLst/>
              <a:rect r="r" b="b" t="t" l="l"/>
              <a:pathLst>
                <a:path h="10972800" w="10987106">
                  <a:moveTo>
                    <a:pt x="0" y="0"/>
                  </a:moveTo>
                  <a:lnTo>
                    <a:pt x="10987106" y="0"/>
                  </a:lnTo>
                  <a:lnTo>
                    <a:pt x="10987106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8000"/>
              </a:blip>
              <a:stretch>
                <a:fillRect l="0" t="0" r="0" b="0"/>
              </a:stretch>
            </a:blipFill>
          </p:spPr>
        </p:sp>
      </p:grpSp>
      <p:sp>
        <p:nvSpPr>
          <p:cNvPr name="TextBox 8" id="8"/>
          <p:cNvSpPr txBox="true"/>
          <p:nvPr/>
        </p:nvSpPr>
        <p:spPr>
          <a:xfrm rot="0">
            <a:off x="2490662" y="2184819"/>
            <a:ext cx="13296750" cy="64439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03504" indent="-201752" lvl="1">
              <a:lnSpc>
                <a:spcPts val="3027"/>
              </a:lnSpc>
              <a:buAutoNum type="arabicPeriod" startAt="1"/>
            </a:pPr>
            <a:r>
              <a:rPr lang="en-US" sz="1868" spc="3">
                <a:solidFill>
                  <a:srgbClr val="000000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Penggerak</a:t>
            </a:r>
            <a:r>
              <a:rPr lang="en-US" sz="1868" spc="3">
                <a:solidFill>
                  <a:srgbClr val="FFFFFF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 </a:t>
            </a:r>
            <a:r>
              <a:rPr lang="en-US" sz="1868" spc="3">
                <a:solidFill>
                  <a:srgbClr val="000000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(drive):</a:t>
            </a:r>
            <a:r>
              <a:rPr lang="en-US" sz="1868" spc="3">
                <a:solidFill>
                  <a:srgbClr val="FFFFFF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 </a:t>
            </a:r>
            <a:r>
              <a:rPr lang="en-US" sz="1868" spc="3">
                <a:solidFill>
                  <a:srgbClr val="000000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Tingkat</a:t>
            </a:r>
            <a:r>
              <a:rPr lang="en-US" sz="1868" spc="3">
                <a:solidFill>
                  <a:srgbClr val="FFFFFF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 </a:t>
            </a:r>
            <a:r>
              <a:rPr lang="en-US" sz="1868" spc="3">
                <a:solidFill>
                  <a:srgbClr val="000000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usaha</a:t>
            </a:r>
            <a:r>
              <a:rPr lang="en-US" sz="1868" spc="3">
                <a:solidFill>
                  <a:srgbClr val="FFFFFF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 </a:t>
            </a:r>
            <a:r>
              <a:rPr lang="en-US" sz="1868" spc="3">
                <a:solidFill>
                  <a:srgbClr val="000000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tinggi;</a:t>
            </a:r>
            <a:r>
              <a:rPr lang="en-US" sz="1868" spc="3">
                <a:solidFill>
                  <a:srgbClr val="FFFFFF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 </a:t>
            </a:r>
            <a:r>
              <a:rPr lang="en-US" sz="1868" spc="3">
                <a:solidFill>
                  <a:srgbClr val="000000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berkeinginan</a:t>
            </a:r>
            <a:r>
              <a:rPr lang="en-US" sz="1868" spc="3">
                <a:solidFill>
                  <a:srgbClr val="FFFFFF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 </a:t>
            </a:r>
            <a:r>
              <a:rPr lang="en-US" sz="1868" spc="3">
                <a:solidFill>
                  <a:srgbClr val="000000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yang</a:t>
            </a:r>
            <a:r>
              <a:rPr lang="en-US" sz="1868" spc="3">
                <a:solidFill>
                  <a:srgbClr val="FFFFFF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 </a:t>
            </a:r>
            <a:r>
              <a:rPr lang="en-US" sz="1868" spc="3">
                <a:solidFill>
                  <a:srgbClr val="000000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relatif</a:t>
            </a:r>
            <a:r>
              <a:rPr lang="en-US" sz="1868" spc="3">
                <a:solidFill>
                  <a:srgbClr val="FFFFFF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 </a:t>
            </a:r>
            <a:r>
              <a:rPr lang="en-US" sz="1868" spc="3">
                <a:solidFill>
                  <a:srgbClr val="000000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tinggi</a:t>
            </a:r>
            <a:r>
              <a:rPr lang="en-US" sz="1868" spc="3">
                <a:solidFill>
                  <a:srgbClr val="FFFFFF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 </a:t>
            </a:r>
            <a:r>
              <a:rPr lang="en-US" sz="1868" spc="3">
                <a:solidFill>
                  <a:srgbClr val="000000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terhadap</a:t>
            </a:r>
            <a:r>
              <a:rPr lang="en-US" sz="1868" spc="3">
                <a:solidFill>
                  <a:srgbClr val="FFFFFF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 </a:t>
            </a:r>
            <a:r>
              <a:rPr lang="en-US" sz="1868" spc="3">
                <a:solidFill>
                  <a:srgbClr val="000000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keberhasilan,</a:t>
            </a:r>
            <a:r>
              <a:rPr lang="en-US" sz="1868" spc="3">
                <a:solidFill>
                  <a:srgbClr val="FFFFFF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 </a:t>
            </a:r>
            <a:r>
              <a:rPr lang="en-US" sz="1868" spc="3">
                <a:solidFill>
                  <a:srgbClr val="000000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ambisius, banyak</a:t>
            </a:r>
            <a:r>
              <a:rPr lang="en-US" sz="1868" spc="3">
                <a:solidFill>
                  <a:srgbClr val="FFFFFF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 </a:t>
            </a:r>
            <a:r>
              <a:rPr lang="en-US" sz="1868" spc="3">
                <a:solidFill>
                  <a:srgbClr val="000000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energi,</a:t>
            </a:r>
            <a:r>
              <a:rPr lang="en-US" sz="1868" spc="3">
                <a:solidFill>
                  <a:srgbClr val="FFFFFF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 </a:t>
            </a:r>
            <a:r>
              <a:rPr lang="en-US" sz="1868" spc="3">
                <a:solidFill>
                  <a:srgbClr val="000000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tak</a:t>
            </a:r>
            <a:r>
              <a:rPr lang="en-US" sz="1868" spc="3">
                <a:solidFill>
                  <a:srgbClr val="FFFFFF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 </a:t>
            </a:r>
            <a:r>
              <a:rPr lang="en-US" sz="1868" spc="3">
                <a:solidFill>
                  <a:srgbClr val="000000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lelah</a:t>
            </a:r>
            <a:r>
              <a:rPr lang="en-US" sz="1868" spc="3">
                <a:solidFill>
                  <a:srgbClr val="FFFFFF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 </a:t>
            </a:r>
            <a:r>
              <a:rPr lang="en-US" sz="1868" spc="3">
                <a:solidFill>
                  <a:srgbClr val="000000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dalam</a:t>
            </a:r>
            <a:r>
              <a:rPr lang="en-US" sz="1868" spc="3">
                <a:solidFill>
                  <a:srgbClr val="FFFFFF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 </a:t>
            </a:r>
            <a:r>
              <a:rPr lang="en-US" sz="1868" spc="3">
                <a:solidFill>
                  <a:srgbClr val="000000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aktivitas,</a:t>
            </a:r>
            <a:r>
              <a:rPr lang="en-US" sz="1868" spc="3">
                <a:solidFill>
                  <a:srgbClr val="FFFFFF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 </a:t>
            </a:r>
            <a:r>
              <a:rPr lang="en-US" sz="1868" spc="3">
                <a:solidFill>
                  <a:srgbClr val="000000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berinisiatif.</a:t>
            </a:r>
          </a:p>
          <a:p>
            <a:pPr algn="l" marL="403504" indent="-201752" lvl="1">
              <a:lnSpc>
                <a:spcPts val="3027"/>
              </a:lnSpc>
              <a:buAutoNum type="arabicPeriod" startAt="1"/>
            </a:pPr>
            <a:r>
              <a:rPr lang="en-US" sz="1868" spc="3">
                <a:solidFill>
                  <a:srgbClr val="000000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Hasratuntukmemimpin(desiretolead):Hasratkuatuntukmempengaruhidanmemimpinoranglain. </a:t>
            </a:r>
          </a:p>
          <a:p>
            <a:pPr algn="l" marL="403504" indent="-201752" lvl="1">
              <a:lnSpc>
                <a:spcPts val="3027"/>
              </a:lnSpc>
              <a:buAutoNum type="arabicPeriod" startAt="1"/>
            </a:pPr>
            <a:r>
              <a:rPr lang="en-US" sz="1868" spc="3">
                <a:solidFill>
                  <a:srgbClr val="000000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Berkemauan</a:t>
            </a:r>
            <a:r>
              <a:rPr lang="en-US" sz="1868" spc="3">
                <a:solidFill>
                  <a:srgbClr val="FFFFFF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 </a:t>
            </a:r>
            <a:r>
              <a:rPr lang="en-US" sz="1868" spc="3">
                <a:solidFill>
                  <a:srgbClr val="000000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untuk</a:t>
            </a:r>
            <a:r>
              <a:rPr lang="en-US" sz="1868" spc="3">
                <a:solidFill>
                  <a:srgbClr val="FFFFFF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 </a:t>
            </a:r>
            <a:r>
              <a:rPr lang="en-US" sz="1868" spc="3">
                <a:solidFill>
                  <a:srgbClr val="000000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menerima</a:t>
            </a:r>
            <a:r>
              <a:rPr lang="en-US" sz="1868" spc="3">
                <a:solidFill>
                  <a:srgbClr val="FFFFFF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 </a:t>
            </a:r>
            <a:r>
              <a:rPr lang="en-US" sz="1868" spc="3">
                <a:solidFill>
                  <a:srgbClr val="000000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tanggung</a:t>
            </a:r>
            <a:r>
              <a:rPr lang="en-US" sz="1868" spc="3">
                <a:solidFill>
                  <a:srgbClr val="FFFFFF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 </a:t>
            </a:r>
            <a:r>
              <a:rPr lang="en-US" sz="1868" spc="3">
                <a:solidFill>
                  <a:srgbClr val="000000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jawab.</a:t>
            </a:r>
          </a:p>
          <a:p>
            <a:pPr algn="l" marL="403504" indent="-201752" lvl="1">
              <a:lnSpc>
                <a:spcPts val="3027"/>
              </a:lnSpc>
              <a:buAutoNum type="arabicPeriod" startAt="1"/>
            </a:pPr>
            <a:r>
              <a:rPr lang="en-US" sz="1868" spc="3">
                <a:solidFill>
                  <a:srgbClr val="000000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Kejujuran</a:t>
            </a:r>
            <a:r>
              <a:rPr lang="en-US" sz="1868" spc="3">
                <a:solidFill>
                  <a:srgbClr val="FFFFFF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 </a:t>
            </a:r>
            <a:r>
              <a:rPr lang="en-US" sz="1868" spc="3">
                <a:solidFill>
                  <a:srgbClr val="000000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dan</a:t>
            </a:r>
            <a:r>
              <a:rPr lang="en-US" sz="1868" spc="3">
                <a:solidFill>
                  <a:srgbClr val="FFFFFF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 </a:t>
            </a:r>
            <a:r>
              <a:rPr lang="en-US" sz="1868" spc="3">
                <a:solidFill>
                  <a:srgbClr val="000000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integritas</a:t>
            </a:r>
            <a:r>
              <a:rPr lang="en-US" sz="1868" spc="3">
                <a:solidFill>
                  <a:srgbClr val="FFFFFF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 </a:t>
            </a:r>
            <a:r>
              <a:rPr lang="en-US" sz="1868" spc="3">
                <a:solidFill>
                  <a:srgbClr val="000000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(honesty</a:t>
            </a:r>
            <a:r>
              <a:rPr lang="en-US" sz="1868" spc="3">
                <a:solidFill>
                  <a:srgbClr val="FFFFFF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 </a:t>
            </a:r>
            <a:r>
              <a:rPr lang="en-US" sz="1868" spc="3">
                <a:solidFill>
                  <a:srgbClr val="000000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and</a:t>
            </a:r>
            <a:r>
              <a:rPr lang="en-US" sz="1868" spc="3">
                <a:solidFill>
                  <a:srgbClr val="FFFFFF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 </a:t>
            </a:r>
            <a:r>
              <a:rPr lang="en-US" sz="1868" spc="3">
                <a:solidFill>
                  <a:srgbClr val="000000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integrity):</a:t>
            </a:r>
            <a:r>
              <a:rPr lang="en-US" sz="1868" spc="3">
                <a:solidFill>
                  <a:srgbClr val="FFFFFF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 </a:t>
            </a:r>
            <a:r>
              <a:rPr lang="en-US" sz="1868" spc="3">
                <a:solidFill>
                  <a:srgbClr val="000000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Membangun</a:t>
            </a:r>
            <a:r>
              <a:rPr lang="en-US" sz="1868" spc="3">
                <a:solidFill>
                  <a:srgbClr val="FFFFFF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 </a:t>
            </a:r>
            <a:r>
              <a:rPr lang="en-US" sz="1868" spc="3">
                <a:solidFill>
                  <a:srgbClr val="000000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hubungan</a:t>
            </a:r>
            <a:r>
              <a:rPr lang="en-US" sz="1868" spc="3">
                <a:solidFill>
                  <a:srgbClr val="FFFFFF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 </a:t>
            </a:r>
            <a:r>
              <a:rPr lang="en-US" sz="1868" spc="3">
                <a:solidFill>
                  <a:srgbClr val="000000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terpercaya</a:t>
            </a:r>
            <a:r>
              <a:rPr lang="en-US" sz="1868" spc="3">
                <a:solidFill>
                  <a:srgbClr val="FFFFFF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 </a:t>
            </a:r>
            <a:r>
              <a:rPr lang="en-US" sz="1868" spc="3">
                <a:solidFill>
                  <a:srgbClr val="000000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dengan</a:t>
            </a:r>
            <a:r>
              <a:rPr lang="en-US" sz="1868" spc="3">
                <a:solidFill>
                  <a:srgbClr val="FFFFFF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 </a:t>
            </a:r>
            <a:r>
              <a:rPr lang="en-US" sz="1868" spc="3">
                <a:solidFill>
                  <a:srgbClr val="000000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pengikut—jujur,</a:t>
            </a:r>
          </a:p>
          <a:p>
            <a:pPr algn="l" marL="403504" indent="-201752" lvl="1">
              <a:lnSpc>
                <a:spcPts val="3027"/>
              </a:lnSpc>
              <a:buAutoNum type="arabicPeriod" startAt="1"/>
            </a:pPr>
            <a:r>
              <a:rPr lang="en-US" sz="1868" spc="3">
                <a:solidFill>
                  <a:srgbClr val="000000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tidak</a:t>
            </a:r>
            <a:r>
              <a:rPr lang="en-US" sz="1868" spc="3">
                <a:solidFill>
                  <a:srgbClr val="FFFFFF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 </a:t>
            </a:r>
            <a:r>
              <a:rPr lang="en-US" sz="1868" spc="3">
                <a:solidFill>
                  <a:srgbClr val="000000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khianat,</a:t>
            </a:r>
            <a:r>
              <a:rPr lang="en-US" sz="1868" spc="3">
                <a:solidFill>
                  <a:srgbClr val="FFFFFF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 </a:t>
            </a:r>
            <a:r>
              <a:rPr lang="en-US" sz="1868" spc="3">
                <a:solidFill>
                  <a:srgbClr val="000000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kata</a:t>
            </a:r>
            <a:r>
              <a:rPr lang="en-US" sz="1868" spc="3">
                <a:solidFill>
                  <a:srgbClr val="FFFFFF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 </a:t>
            </a:r>
            <a:r>
              <a:rPr lang="en-US" sz="1868" spc="3">
                <a:solidFill>
                  <a:srgbClr val="000000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dan</a:t>
            </a:r>
            <a:r>
              <a:rPr lang="en-US" sz="1868" spc="3">
                <a:solidFill>
                  <a:srgbClr val="FFFFFF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 </a:t>
            </a:r>
            <a:r>
              <a:rPr lang="en-US" sz="1868" spc="3">
                <a:solidFill>
                  <a:srgbClr val="000000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perbuatannya</a:t>
            </a:r>
            <a:r>
              <a:rPr lang="en-US" sz="1868" spc="3">
                <a:solidFill>
                  <a:srgbClr val="FFFFFF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 </a:t>
            </a:r>
            <a:r>
              <a:rPr lang="en-US" sz="1868" spc="3">
                <a:solidFill>
                  <a:srgbClr val="000000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konsisten</a:t>
            </a:r>
            <a:r>
              <a:rPr lang="en-US" sz="1868" spc="3">
                <a:solidFill>
                  <a:srgbClr val="FFFFFF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 </a:t>
            </a:r>
            <a:r>
              <a:rPr lang="en-US" sz="1868" spc="3">
                <a:solidFill>
                  <a:srgbClr val="000000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.</a:t>
            </a:r>
          </a:p>
          <a:p>
            <a:pPr algn="l" marL="403504" indent="-201752" lvl="1">
              <a:lnSpc>
                <a:spcPts val="3027"/>
              </a:lnSpc>
              <a:buAutoNum type="arabicPeriod" startAt="1"/>
            </a:pPr>
            <a:r>
              <a:rPr lang="en-US" sz="1868" spc="3">
                <a:solidFill>
                  <a:srgbClr val="000000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Kepercayaandiri(selfconfidence):Pengikutmencaripemimpinyangtidakragu-ragu—harusdapat </a:t>
            </a:r>
          </a:p>
          <a:p>
            <a:pPr algn="l" marL="403504" indent="-201752" lvl="1">
              <a:lnSpc>
                <a:spcPts val="3027"/>
              </a:lnSpc>
              <a:buAutoNum type="arabicPeriod" startAt="1"/>
            </a:pPr>
            <a:r>
              <a:rPr lang="en-US" sz="1868" spc="3">
                <a:solidFill>
                  <a:srgbClr val="000000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menunjukkankepercayaandiri,agardapatmeyakinkanpengikutterhadapkeputusandantujuanyangharus </a:t>
            </a:r>
          </a:p>
          <a:p>
            <a:pPr algn="l" marL="403504" indent="-201752" lvl="1">
              <a:lnSpc>
                <a:spcPts val="3027"/>
              </a:lnSpc>
              <a:buAutoNum type="arabicPeriod" startAt="1"/>
            </a:pPr>
            <a:r>
              <a:rPr lang="en-US" sz="1868" spc="3">
                <a:solidFill>
                  <a:srgbClr val="000000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dicapai.</a:t>
            </a:r>
          </a:p>
          <a:p>
            <a:pPr algn="l" marL="403504" indent="-201752" lvl="1">
              <a:lnSpc>
                <a:spcPts val="3027"/>
              </a:lnSpc>
              <a:buAutoNum type="arabicPeriod" startAt="1"/>
            </a:pPr>
            <a:r>
              <a:rPr lang="en-US" sz="1868" spc="3">
                <a:solidFill>
                  <a:srgbClr val="000000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Kecerdasan</a:t>
            </a:r>
            <a:r>
              <a:rPr lang="en-US" sz="1868" spc="3">
                <a:solidFill>
                  <a:srgbClr val="FFFFFF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 </a:t>
            </a:r>
            <a:r>
              <a:rPr lang="en-US" sz="1868" spc="3">
                <a:solidFill>
                  <a:srgbClr val="000000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(intelligence):</a:t>
            </a:r>
            <a:r>
              <a:rPr lang="en-US" sz="1868" spc="3">
                <a:solidFill>
                  <a:srgbClr val="FFFFFF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 </a:t>
            </a:r>
            <a:r>
              <a:rPr lang="en-US" sz="1868" spc="3">
                <a:solidFill>
                  <a:srgbClr val="000000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Harus</a:t>
            </a:r>
            <a:r>
              <a:rPr lang="en-US" sz="1868" spc="3">
                <a:solidFill>
                  <a:srgbClr val="FFFFFF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 </a:t>
            </a:r>
            <a:r>
              <a:rPr lang="en-US" sz="1868" spc="3">
                <a:solidFill>
                  <a:srgbClr val="000000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cukup</a:t>
            </a:r>
            <a:r>
              <a:rPr lang="en-US" sz="1868" spc="3">
                <a:solidFill>
                  <a:srgbClr val="FFFFFF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 </a:t>
            </a:r>
            <a:r>
              <a:rPr lang="en-US" sz="1868" spc="3">
                <a:solidFill>
                  <a:srgbClr val="000000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cerdas—dapat</a:t>
            </a:r>
            <a:r>
              <a:rPr lang="en-US" sz="1868" spc="3">
                <a:solidFill>
                  <a:srgbClr val="FFFFFF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 </a:t>
            </a:r>
            <a:r>
              <a:rPr lang="en-US" sz="1868" spc="3">
                <a:solidFill>
                  <a:srgbClr val="000000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mengumpulkan,</a:t>
            </a:r>
            <a:r>
              <a:rPr lang="en-US" sz="1868" spc="3">
                <a:solidFill>
                  <a:srgbClr val="FFFFFF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 </a:t>
            </a:r>
            <a:r>
              <a:rPr lang="en-US" sz="1868" spc="3">
                <a:solidFill>
                  <a:srgbClr val="000000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menyatukan,</a:t>
            </a:r>
            <a:r>
              <a:rPr lang="en-US" sz="1868" spc="3">
                <a:solidFill>
                  <a:srgbClr val="FFFFFF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 </a:t>
            </a:r>
            <a:r>
              <a:rPr lang="en-US" sz="1868" spc="3">
                <a:solidFill>
                  <a:srgbClr val="000000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dan</a:t>
            </a:r>
            <a:r>
              <a:rPr lang="en-US" sz="1868" spc="3">
                <a:solidFill>
                  <a:srgbClr val="FFFFFF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 </a:t>
            </a:r>
            <a:r>
              <a:rPr lang="en-US" sz="1868" spc="3">
                <a:solidFill>
                  <a:srgbClr val="000000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menafsirkan</a:t>
            </a:r>
          </a:p>
          <a:p>
            <a:pPr algn="l" marL="403504" indent="-201752" lvl="1">
              <a:lnSpc>
                <a:spcPts val="3027"/>
              </a:lnSpc>
              <a:buAutoNum type="arabicPeriod" startAt="1"/>
            </a:pPr>
            <a:r>
              <a:rPr lang="en-US" sz="1868" spc="3">
                <a:solidFill>
                  <a:srgbClr val="000000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banyak</a:t>
            </a:r>
            <a:r>
              <a:rPr lang="en-US" sz="1868" spc="3">
                <a:solidFill>
                  <a:srgbClr val="FFFFFF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 </a:t>
            </a:r>
            <a:r>
              <a:rPr lang="en-US" sz="1868" spc="3">
                <a:solidFill>
                  <a:srgbClr val="000000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informasi;</a:t>
            </a:r>
            <a:r>
              <a:rPr lang="en-US" sz="1868" spc="3">
                <a:solidFill>
                  <a:srgbClr val="FFFFFF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 </a:t>
            </a:r>
            <a:r>
              <a:rPr lang="en-US" sz="1868" spc="3">
                <a:solidFill>
                  <a:srgbClr val="000000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serta</a:t>
            </a:r>
            <a:r>
              <a:rPr lang="en-US" sz="1868" spc="3">
                <a:solidFill>
                  <a:srgbClr val="FFFFFF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 </a:t>
            </a:r>
            <a:r>
              <a:rPr lang="en-US" sz="1868" spc="3">
                <a:solidFill>
                  <a:srgbClr val="000000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menciptakan</a:t>
            </a:r>
            <a:r>
              <a:rPr lang="en-US" sz="1868" spc="3">
                <a:solidFill>
                  <a:srgbClr val="FFFFFF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 </a:t>
            </a:r>
            <a:r>
              <a:rPr lang="en-US" sz="1868" spc="3">
                <a:solidFill>
                  <a:srgbClr val="000000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visi,</a:t>
            </a:r>
            <a:r>
              <a:rPr lang="en-US" sz="1868" spc="3">
                <a:solidFill>
                  <a:srgbClr val="FFFFFF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 </a:t>
            </a:r>
            <a:r>
              <a:rPr lang="en-US" sz="1868" spc="3">
                <a:solidFill>
                  <a:srgbClr val="000000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memecahkan</a:t>
            </a:r>
            <a:r>
              <a:rPr lang="en-US" sz="1868" spc="3">
                <a:solidFill>
                  <a:srgbClr val="FFFFFF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 </a:t>
            </a:r>
            <a:r>
              <a:rPr lang="en-US" sz="1868" spc="3">
                <a:solidFill>
                  <a:srgbClr val="000000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persoalan,</a:t>
            </a:r>
            <a:r>
              <a:rPr lang="en-US" sz="1868" spc="3">
                <a:solidFill>
                  <a:srgbClr val="FFFFFF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 </a:t>
            </a:r>
            <a:r>
              <a:rPr lang="en-US" sz="1868" spc="3">
                <a:solidFill>
                  <a:srgbClr val="000000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dan</a:t>
            </a:r>
            <a:r>
              <a:rPr lang="en-US" sz="1868" spc="3">
                <a:solidFill>
                  <a:srgbClr val="FFFFFF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 </a:t>
            </a:r>
            <a:r>
              <a:rPr lang="en-US" sz="1868" spc="3">
                <a:solidFill>
                  <a:srgbClr val="000000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mengambil</a:t>
            </a:r>
            <a:r>
              <a:rPr lang="en-US" sz="1868" spc="3">
                <a:solidFill>
                  <a:srgbClr val="FFFFFF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 </a:t>
            </a:r>
            <a:r>
              <a:rPr lang="en-US" sz="1868" spc="3">
                <a:solidFill>
                  <a:srgbClr val="000000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keputusan</a:t>
            </a:r>
            <a:r>
              <a:rPr lang="en-US" sz="1868" spc="3">
                <a:solidFill>
                  <a:srgbClr val="FFFFFF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 </a:t>
            </a:r>
            <a:r>
              <a:rPr lang="en-US" sz="1868" spc="3">
                <a:solidFill>
                  <a:srgbClr val="000000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yang</a:t>
            </a:r>
            <a:r>
              <a:rPr lang="en-US" sz="1868" spc="3">
                <a:solidFill>
                  <a:srgbClr val="FFFFFF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 </a:t>
            </a:r>
            <a:r>
              <a:rPr lang="en-US" sz="1868" spc="3">
                <a:solidFill>
                  <a:srgbClr val="000000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tepat.</a:t>
            </a:r>
          </a:p>
          <a:p>
            <a:pPr algn="l" marL="403504" indent="-201752" lvl="1">
              <a:lnSpc>
                <a:spcPts val="3027"/>
              </a:lnSpc>
              <a:buAutoNum type="arabicPeriod" startAt="1"/>
            </a:pPr>
            <a:r>
              <a:rPr lang="en-US" sz="1868" spc="3">
                <a:solidFill>
                  <a:srgbClr val="000000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Pengetahuanrelevanmengenaipekerjaan(job-relevantknowledge):Berpengetahuantingkattinggi mengenaiperusahaan,industri,danmasalahteknis.Pengetahuanmendalamdapatmembuatkeputusan terbaik dan paham implikasinya.</a:t>
            </a:r>
          </a:p>
          <a:p>
            <a:pPr algn="l" marL="403504" indent="-201752" lvl="1">
              <a:lnSpc>
                <a:spcPts val="3027"/>
              </a:lnSpc>
              <a:buAutoNum type="arabicPeriod" startAt="1"/>
            </a:pPr>
            <a:r>
              <a:rPr lang="en-US" sz="1868" spc="3">
                <a:solidFill>
                  <a:srgbClr val="000000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Ekstraversi: Energik, semangat; gaul, tegas, jarang sekali diam atau menarik diri.</a:t>
            </a:r>
          </a:p>
          <a:p>
            <a:pPr algn="l" marL="403504" indent="-201752" lvl="1">
              <a:lnSpc>
                <a:spcPts val="3027"/>
              </a:lnSpc>
              <a:buAutoNum type="arabicPeriod" startAt="1"/>
            </a:pPr>
            <a:r>
              <a:rPr lang="en-US" sz="1868" spc="3">
                <a:solidFill>
                  <a:srgbClr val="000000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Rawan terhadap rasa bersalah (proneness to guilt): Ini berhubungan positif dengan efektivitas kepemimpinan—tanggung jawab kuat untuk orang lain.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3751232" y="-4424175"/>
            <a:ext cx="25780540" cy="17797275"/>
            <a:chOff x="0" y="0"/>
            <a:chExt cx="34374053" cy="23729700"/>
          </a:xfrm>
        </p:grpSpPr>
        <p:sp>
          <p:nvSpPr>
            <p:cNvPr name="Freeform 3" id="3"/>
            <p:cNvSpPr/>
            <p:nvPr/>
          </p:nvSpPr>
          <p:spPr>
            <a:xfrm flipH="true" flipV="true" rot="0">
              <a:off x="23772958" y="14128500"/>
              <a:ext cx="5612685" cy="5486400"/>
            </a:xfrm>
            <a:custGeom>
              <a:avLst/>
              <a:gdLst/>
              <a:ahLst/>
              <a:cxnLst/>
              <a:rect r="r" b="b" t="t" l="l"/>
              <a:pathLst>
                <a:path h="5486400" w="5612685">
                  <a:moveTo>
                    <a:pt x="5612685" y="5486400"/>
                  </a:moveTo>
                  <a:lnTo>
                    <a:pt x="0" y="5486400"/>
                  </a:lnTo>
                  <a:lnTo>
                    <a:pt x="0" y="0"/>
                  </a:lnTo>
                  <a:lnTo>
                    <a:pt x="5612685" y="0"/>
                  </a:lnTo>
                  <a:lnTo>
                    <a:pt x="5612685" y="548640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true" rot="0">
              <a:off x="4735029" y="5898900"/>
              <a:ext cx="6858448" cy="2860544"/>
            </a:xfrm>
            <a:custGeom>
              <a:avLst/>
              <a:gdLst/>
              <a:ahLst/>
              <a:cxnLst/>
              <a:rect r="r" b="b" t="t" l="l"/>
              <a:pathLst>
                <a:path h="2860544" w="6858448">
                  <a:moveTo>
                    <a:pt x="0" y="2860544"/>
                  </a:moveTo>
                  <a:lnTo>
                    <a:pt x="6858448" y="2860544"/>
                  </a:lnTo>
                  <a:lnTo>
                    <a:pt x="6858448" y="0"/>
                  </a:lnTo>
                  <a:lnTo>
                    <a:pt x="0" y="0"/>
                  </a:lnTo>
                  <a:lnTo>
                    <a:pt x="0" y="2860544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12756900"/>
              <a:ext cx="10987106" cy="10972800"/>
            </a:xfrm>
            <a:custGeom>
              <a:avLst/>
              <a:gdLst/>
              <a:ahLst/>
              <a:cxnLst/>
              <a:rect r="r" b="b" t="t" l="l"/>
              <a:pathLst>
                <a:path h="10972800" w="10987106">
                  <a:moveTo>
                    <a:pt x="0" y="0"/>
                  </a:moveTo>
                  <a:lnTo>
                    <a:pt x="10987106" y="0"/>
                  </a:lnTo>
                  <a:lnTo>
                    <a:pt x="10987106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8000"/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23386947" y="0"/>
              <a:ext cx="10987106" cy="10972800"/>
            </a:xfrm>
            <a:custGeom>
              <a:avLst/>
              <a:gdLst/>
              <a:ahLst/>
              <a:cxnLst/>
              <a:rect r="r" b="b" t="t" l="l"/>
              <a:pathLst>
                <a:path h="10972800" w="10987106">
                  <a:moveTo>
                    <a:pt x="0" y="0"/>
                  </a:moveTo>
                  <a:lnTo>
                    <a:pt x="10987106" y="0"/>
                  </a:lnTo>
                  <a:lnTo>
                    <a:pt x="10987106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8000"/>
              </a:blip>
              <a:stretch>
                <a:fillRect l="0" t="0" r="0" b="0"/>
              </a:stretch>
            </a:blip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8487908" y="2021723"/>
            <a:ext cx="251054" cy="265265"/>
          </a:xfrm>
          <a:custGeom>
            <a:avLst/>
            <a:gdLst/>
            <a:ahLst/>
            <a:cxnLst/>
            <a:rect r="r" b="b" t="t" l="l"/>
            <a:pathLst>
              <a:path h="265265" w="251054">
                <a:moveTo>
                  <a:pt x="0" y="0"/>
                </a:moveTo>
                <a:lnTo>
                  <a:pt x="251054" y="0"/>
                </a:lnTo>
                <a:lnTo>
                  <a:pt x="251054" y="265265"/>
                </a:lnTo>
                <a:lnTo>
                  <a:pt x="0" y="26526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8305538" y="8113345"/>
            <a:ext cx="163422" cy="161054"/>
          </a:xfrm>
          <a:custGeom>
            <a:avLst/>
            <a:gdLst/>
            <a:ahLst/>
            <a:cxnLst/>
            <a:rect r="r" b="b" t="t" l="l"/>
            <a:pathLst>
              <a:path h="161054" w="163422">
                <a:moveTo>
                  <a:pt x="0" y="0"/>
                </a:moveTo>
                <a:lnTo>
                  <a:pt x="163422" y="0"/>
                </a:lnTo>
                <a:lnTo>
                  <a:pt x="163422" y="161054"/>
                </a:lnTo>
                <a:lnTo>
                  <a:pt x="0" y="16105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9153439" y="2002776"/>
            <a:ext cx="5373985" cy="348160"/>
          </a:xfrm>
          <a:custGeom>
            <a:avLst/>
            <a:gdLst/>
            <a:ahLst/>
            <a:cxnLst/>
            <a:rect r="r" b="b" t="t" l="l"/>
            <a:pathLst>
              <a:path h="348160" w="5373985">
                <a:moveTo>
                  <a:pt x="0" y="0"/>
                </a:moveTo>
                <a:lnTo>
                  <a:pt x="5373985" y="0"/>
                </a:lnTo>
                <a:lnTo>
                  <a:pt x="5373985" y="348160"/>
                </a:lnTo>
                <a:lnTo>
                  <a:pt x="0" y="34816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9333440" y="2770150"/>
            <a:ext cx="232107" cy="45000"/>
          </a:xfrm>
          <a:custGeom>
            <a:avLst/>
            <a:gdLst/>
            <a:ahLst/>
            <a:cxnLst/>
            <a:rect r="r" b="b" t="t" l="l"/>
            <a:pathLst>
              <a:path h="45000" w="232107">
                <a:moveTo>
                  <a:pt x="0" y="0"/>
                </a:moveTo>
                <a:lnTo>
                  <a:pt x="232107" y="0"/>
                </a:lnTo>
                <a:lnTo>
                  <a:pt x="232107" y="45000"/>
                </a:lnTo>
                <a:lnTo>
                  <a:pt x="0" y="4500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9643705" y="2620938"/>
            <a:ext cx="2816073" cy="350529"/>
          </a:xfrm>
          <a:custGeom>
            <a:avLst/>
            <a:gdLst/>
            <a:ahLst/>
            <a:cxnLst/>
            <a:rect r="r" b="b" t="t" l="l"/>
            <a:pathLst>
              <a:path h="350529" w="2816073">
                <a:moveTo>
                  <a:pt x="0" y="0"/>
                </a:moveTo>
                <a:lnTo>
                  <a:pt x="2816073" y="0"/>
                </a:lnTo>
                <a:lnTo>
                  <a:pt x="2816073" y="350529"/>
                </a:lnTo>
                <a:lnTo>
                  <a:pt x="0" y="35052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2672937" y="2620938"/>
            <a:ext cx="3436603" cy="350529"/>
          </a:xfrm>
          <a:custGeom>
            <a:avLst/>
            <a:gdLst/>
            <a:ahLst/>
            <a:cxnLst/>
            <a:rect r="r" b="b" t="t" l="l"/>
            <a:pathLst>
              <a:path h="350529" w="3436603">
                <a:moveTo>
                  <a:pt x="0" y="0"/>
                </a:moveTo>
                <a:lnTo>
                  <a:pt x="3436603" y="0"/>
                </a:lnTo>
                <a:lnTo>
                  <a:pt x="3436603" y="350529"/>
                </a:lnTo>
                <a:lnTo>
                  <a:pt x="0" y="35052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9655547" y="3042520"/>
            <a:ext cx="5395301" cy="348160"/>
          </a:xfrm>
          <a:custGeom>
            <a:avLst/>
            <a:gdLst/>
            <a:ahLst/>
            <a:cxnLst/>
            <a:rect r="r" b="b" t="t" l="l"/>
            <a:pathLst>
              <a:path h="348160" w="5395301">
                <a:moveTo>
                  <a:pt x="0" y="0"/>
                </a:moveTo>
                <a:lnTo>
                  <a:pt x="5395302" y="0"/>
                </a:lnTo>
                <a:lnTo>
                  <a:pt x="5395302" y="348160"/>
                </a:lnTo>
                <a:lnTo>
                  <a:pt x="0" y="34816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9655547" y="3468839"/>
            <a:ext cx="3623710" cy="348160"/>
          </a:xfrm>
          <a:custGeom>
            <a:avLst/>
            <a:gdLst/>
            <a:ahLst/>
            <a:cxnLst/>
            <a:rect r="r" b="b" t="t" l="l"/>
            <a:pathLst>
              <a:path h="348160" w="3623710">
                <a:moveTo>
                  <a:pt x="0" y="0"/>
                </a:moveTo>
                <a:lnTo>
                  <a:pt x="3623710" y="0"/>
                </a:lnTo>
                <a:lnTo>
                  <a:pt x="3623710" y="348160"/>
                </a:lnTo>
                <a:lnTo>
                  <a:pt x="0" y="34816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9333440" y="4229107"/>
            <a:ext cx="232107" cy="47369"/>
          </a:xfrm>
          <a:custGeom>
            <a:avLst/>
            <a:gdLst/>
            <a:ahLst/>
            <a:cxnLst/>
            <a:rect r="r" b="b" t="t" l="l"/>
            <a:pathLst>
              <a:path h="47369" w="232107">
                <a:moveTo>
                  <a:pt x="0" y="0"/>
                </a:moveTo>
                <a:lnTo>
                  <a:pt x="232107" y="0"/>
                </a:lnTo>
                <a:lnTo>
                  <a:pt x="232107" y="47369"/>
                </a:lnTo>
                <a:lnTo>
                  <a:pt x="0" y="47369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9643705" y="4082264"/>
            <a:ext cx="2493965" cy="348160"/>
          </a:xfrm>
          <a:custGeom>
            <a:avLst/>
            <a:gdLst/>
            <a:ahLst/>
            <a:cxnLst/>
            <a:rect r="r" b="b" t="t" l="l"/>
            <a:pathLst>
              <a:path h="348160" w="2493965">
                <a:moveTo>
                  <a:pt x="0" y="0"/>
                </a:moveTo>
                <a:lnTo>
                  <a:pt x="2493965" y="0"/>
                </a:lnTo>
                <a:lnTo>
                  <a:pt x="2493965" y="348161"/>
                </a:lnTo>
                <a:lnTo>
                  <a:pt x="0" y="348161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2350830" y="4082264"/>
            <a:ext cx="3765816" cy="348160"/>
          </a:xfrm>
          <a:custGeom>
            <a:avLst/>
            <a:gdLst/>
            <a:ahLst/>
            <a:cxnLst/>
            <a:rect r="r" b="b" t="t" l="l"/>
            <a:pathLst>
              <a:path h="348160" w="3765816">
                <a:moveTo>
                  <a:pt x="0" y="0"/>
                </a:moveTo>
                <a:lnTo>
                  <a:pt x="3765816" y="0"/>
                </a:lnTo>
                <a:lnTo>
                  <a:pt x="3765816" y="348161"/>
                </a:lnTo>
                <a:lnTo>
                  <a:pt x="0" y="348161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9655547" y="4508583"/>
            <a:ext cx="5328985" cy="348160"/>
          </a:xfrm>
          <a:custGeom>
            <a:avLst/>
            <a:gdLst/>
            <a:ahLst/>
            <a:cxnLst/>
            <a:rect r="r" b="b" t="t" l="l"/>
            <a:pathLst>
              <a:path h="348160" w="5328985">
                <a:moveTo>
                  <a:pt x="0" y="0"/>
                </a:moveTo>
                <a:lnTo>
                  <a:pt x="5328985" y="0"/>
                </a:lnTo>
                <a:lnTo>
                  <a:pt x="5328985" y="348160"/>
                </a:lnTo>
                <a:lnTo>
                  <a:pt x="0" y="348160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9655547" y="4927796"/>
            <a:ext cx="3540815" cy="348160"/>
          </a:xfrm>
          <a:custGeom>
            <a:avLst/>
            <a:gdLst/>
            <a:ahLst/>
            <a:cxnLst/>
            <a:rect r="r" b="b" t="t" l="l"/>
            <a:pathLst>
              <a:path h="348160" w="3540815">
                <a:moveTo>
                  <a:pt x="0" y="0"/>
                </a:moveTo>
                <a:lnTo>
                  <a:pt x="3540815" y="0"/>
                </a:lnTo>
                <a:lnTo>
                  <a:pt x="3540815" y="348161"/>
                </a:lnTo>
                <a:lnTo>
                  <a:pt x="0" y="348161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7327373" y="6258222"/>
            <a:ext cx="7126629" cy="2756387"/>
          </a:xfrm>
          <a:custGeom>
            <a:avLst/>
            <a:gdLst/>
            <a:ahLst/>
            <a:cxnLst/>
            <a:rect r="r" b="b" t="t" l="l"/>
            <a:pathLst>
              <a:path h="2756387" w="7126629">
                <a:moveTo>
                  <a:pt x="0" y="0"/>
                </a:moveTo>
                <a:lnTo>
                  <a:pt x="7126629" y="0"/>
                </a:lnTo>
                <a:lnTo>
                  <a:pt x="7126629" y="2756387"/>
                </a:lnTo>
                <a:lnTo>
                  <a:pt x="0" y="2756387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l="0" t="0" r="0" b="-52088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3907493" y="4113302"/>
            <a:ext cx="2492766" cy="7490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22"/>
              </a:lnSpc>
            </a:pPr>
            <a:r>
              <a:rPr lang="en-US" sz="5520" spc="11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Perilaku 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396286" y="4314832"/>
            <a:ext cx="6909252" cy="11531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898"/>
              </a:lnSpc>
            </a:pPr>
            <a:r>
              <a:rPr lang="en-US" sz="8156" spc="16">
                <a:solidFill>
                  <a:srgbClr val="252525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Kepemimpinan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1350904" y="760302"/>
            <a:ext cx="15586192" cy="8768414"/>
            <a:chOff x="0" y="0"/>
            <a:chExt cx="10058400" cy="565861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058400" cy="5658612"/>
            </a:xfrm>
            <a:custGeom>
              <a:avLst/>
              <a:gdLst/>
              <a:ahLst/>
              <a:cxnLst/>
              <a:rect r="r" b="b" t="t" l="l"/>
              <a:pathLst>
                <a:path h="5658612" w="10058400">
                  <a:moveTo>
                    <a:pt x="0" y="0"/>
                  </a:moveTo>
                  <a:lnTo>
                    <a:pt x="10058400" y="0"/>
                  </a:lnTo>
                  <a:lnTo>
                    <a:pt x="10058400" y="5658612"/>
                  </a:lnTo>
                  <a:lnTo>
                    <a:pt x="0" y="565861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2054708" y="1853053"/>
            <a:ext cx="13086558" cy="6179506"/>
          </a:xfrm>
          <a:custGeom>
            <a:avLst/>
            <a:gdLst/>
            <a:ahLst/>
            <a:cxnLst/>
            <a:rect r="r" b="b" t="t" l="l"/>
            <a:pathLst>
              <a:path h="6179506" w="13086558">
                <a:moveTo>
                  <a:pt x="0" y="0"/>
                </a:moveTo>
                <a:lnTo>
                  <a:pt x="13086558" y="0"/>
                </a:lnTo>
                <a:lnTo>
                  <a:pt x="13086558" y="6179506"/>
                </a:lnTo>
                <a:lnTo>
                  <a:pt x="0" y="617950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true" rot="0">
            <a:off x="14083448" y="6383331"/>
            <a:ext cx="4209514" cy="4114800"/>
          </a:xfrm>
          <a:custGeom>
            <a:avLst/>
            <a:gdLst/>
            <a:ahLst/>
            <a:cxnLst/>
            <a:rect r="r" b="b" t="t" l="l"/>
            <a:pathLst>
              <a:path h="4114800" w="4209514">
                <a:moveTo>
                  <a:pt x="4209514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209514" y="0"/>
                </a:lnTo>
                <a:lnTo>
                  <a:pt x="4209514" y="4114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true" rot="0">
            <a:off x="-167998" y="0"/>
            <a:ext cx="5143836" cy="2145408"/>
          </a:xfrm>
          <a:custGeom>
            <a:avLst/>
            <a:gdLst/>
            <a:ahLst/>
            <a:cxnLst/>
            <a:rect r="r" b="b" t="t" l="l"/>
            <a:pathLst>
              <a:path h="2145408" w="5143836">
                <a:moveTo>
                  <a:pt x="0" y="2145408"/>
                </a:moveTo>
                <a:lnTo>
                  <a:pt x="5143836" y="2145408"/>
                </a:lnTo>
                <a:lnTo>
                  <a:pt x="5143836" y="0"/>
                </a:lnTo>
                <a:lnTo>
                  <a:pt x="0" y="0"/>
                </a:lnTo>
                <a:lnTo>
                  <a:pt x="0" y="2145408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-3746270" y="5354631"/>
            <a:ext cx="8240330" cy="8229600"/>
          </a:xfrm>
          <a:custGeom>
            <a:avLst/>
            <a:gdLst/>
            <a:ahLst/>
            <a:cxnLst/>
            <a:rect r="r" b="b" t="t" l="l"/>
            <a:pathLst>
              <a:path h="8229600" w="8240330">
                <a:moveTo>
                  <a:pt x="0" y="0"/>
                </a:moveTo>
                <a:lnTo>
                  <a:pt x="8240330" y="0"/>
                </a:lnTo>
                <a:lnTo>
                  <a:pt x="824033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38000"/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3793940" y="-4213044"/>
            <a:ext cx="8240330" cy="8229600"/>
          </a:xfrm>
          <a:custGeom>
            <a:avLst/>
            <a:gdLst/>
            <a:ahLst/>
            <a:cxnLst/>
            <a:rect r="r" b="b" t="t" l="l"/>
            <a:pathLst>
              <a:path h="8229600" w="8240330">
                <a:moveTo>
                  <a:pt x="0" y="0"/>
                </a:moveTo>
                <a:lnTo>
                  <a:pt x="8240330" y="0"/>
                </a:lnTo>
                <a:lnTo>
                  <a:pt x="824033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38000"/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DAGKa5iMXcs</dc:identifier>
  <dcterms:modified xsi:type="dcterms:W3CDTF">2011-08-01T06:04:30Z</dcterms:modified>
  <cp:revision>1</cp:revision>
  <dc:title>PEMIMPIN EFEKTIF_WOMAN LEADER.pdf</dc:title>
</cp:coreProperties>
</file>