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043EA-9338-DB4D-89CA-6E9E29FDE88E}" type="datetimeFigureOut">
              <a:rPr lang="en-US" smtClean="0"/>
              <a:t>12/17/20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3F89-4055-8E42-9621-6CAC1A383166}" type="slidenum">
              <a:rPr lang="en-US" smtClean="0"/>
              <a:t>‹#›</a:t>
            </a:fld>
            <a:endParaRPr lang="en-US"/>
          </a:p>
        </p:txBody>
      </p:sp>
    </p:spTree>
    <p:extLst>
      <p:ext uri="{BB962C8B-B14F-4D97-AF65-F5344CB8AC3E}">
        <p14:creationId xmlns:p14="http://schemas.microsoft.com/office/powerpoint/2010/main" val="30678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B3F89-4055-8E42-9621-6CAC1A383166}" type="slidenum">
              <a:rPr lang="en-US" smtClean="0"/>
              <a:t>3</a:t>
            </a:fld>
            <a:endParaRPr lang="en-US"/>
          </a:p>
        </p:txBody>
      </p:sp>
    </p:spTree>
    <p:extLst>
      <p:ext uri="{BB962C8B-B14F-4D97-AF65-F5344CB8AC3E}">
        <p14:creationId xmlns:p14="http://schemas.microsoft.com/office/powerpoint/2010/main" val="16574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D679-15BA-7C43-B8F4-FD143FD44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42CAB7-4566-C74D-83C6-B1B11D42F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861D32-0F55-FA45-AEAC-09337CCF9E4A}"/>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6DE1912C-05CF-0A43-B63A-55D622439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B7CA3-9F77-C449-AF31-10CBDEDB3DAB}"/>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226161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787F-029C-FA4A-AB51-4C3B56096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CB5F92-2A66-A045-9C51-04CB6842AF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A6365-8DC5-424A-8A73-1192A15212EB}"/>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F938A6B9-C17C-504F-AD4C-67A661BC4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9F272-0336-9A4A-AE3B-A1AC6AA3AB5B}"/>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74194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1BEF7-22AD-3842-B4FF-E6AE1F090C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ADA222-FFDB-014C-B3DB-E6CCAD5D9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B602-9D24-0544-B456-2D82D46DAD2D}"/>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71747876-B224-1445-BBB0-8A61C31E8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D0919-770E-6548-9BF6-0F96CFEC1BF2}"/>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303863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6688C-68FF-1940-A0C2-E57F89C41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77256-3F00-5849-9217-FE27EC352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C90769-55C2-914B-B6F0-58D040777806}"/>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03E3653F-609A-4F49-98E4-B17924D28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40358-0D98-CE46-B735-0EFC9FE6D7CF}"/>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336096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3B70-892B-A642-B4D8-C7075E64B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50F70-2C1A-8346-9B1B-B457DD245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F5176-2488-A643-B8DD-40E62F78D8C3}"/>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CD3605A1-7599-D24C-AD82-DC185EA6F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CDD5-C865-7F41-85F3-C60F609CB904}"/>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245598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1622-5A6E-294C-ACA3-BA6493513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F4381-FE78-9342-AF98-2F7539F7F9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6A997D-642C-7F4D-A82F-49B470ABA2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8A28A-33AF-3F44-891B-174AF81E3D3C}"/>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6" name="Footer Placeholder 5">
            <a:extLst>
              <a:ext uri="{FF2B5EF4-FFF2-40B4-BE49-F238E27FC236}">
                <a16:creationId xmlns:a16="http://schemas.microsoft.com/office/drawing/2014/main" id="{6F2E12C2-97C8-3042-B51F-5A40FCF6F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17E59-D4B5-2444-AC08-396F505907E4}"/>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206802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0BC9-B6B1-B846-ACC4-A762478A3F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94DBD-C7CC-1C45-8A12-9B2DED39A5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9BE1EE-43DF-5A46-8590-090870DE8A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6F38-4AED-6541-890A-9005B9181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B6F92-DB72-CD49-81E9-BDE669D13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C67FD-09F6-2544-8D79-46E659C5EC92}"/>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8" name="Footer Placeholder 7">
            <a:extLst>
              <a:ext uri="{FF2B5EF4-FFF2-40B4-BE49-F238E27FC236}">
                <a16:creationId xmlns:a16="http://schemas.microsoft.com/office/drawing/2014/main" id="{046BA271-4978-8F4B-A6C1-A042A3FA2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8E2DA1-7CB5-3549-B131-C7BCC244691D}"/>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170259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64CC-CA23-564F-9D2D-233800BA62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BE056B-EEA9-1C42-B9E7-5FABD4A42443}"/>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4" name="Footer Placeholder 3">
            <a:extLst>
              <a:ext uri="{FF2B5EF4-FFF2-40B4-BE49-F238E27FC236}">
                <a16:creationId xmlns:a16="http://schemas.microsoft.com/office/drawing/2014/main" id="{AFDC5296-A22C-ED44-B9EC-9EE2274CC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5984E2-6464-D34D-8626-FA520B7C37AB}"/>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354115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E466B-195E-2544-B067-3360CE76980C}"/>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3" name="Footer Placeholder 2">
            <a:extLst>
              <a:ext uri="{FF2B5EF4-FFF2-40B4-BE49-F238E27FC236}">
                <a16:creationId xmlns:a16="http://schemas.microsoft.com/office/drawing/2014/main" id="{DF9CE7B5-71BD-8B46-AE61-F1EAEE8B24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A387F2-54A5-E944-8593-DF7BD9DB6B41}"/>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1925175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5283-2CE8-974D-920E-8172738B8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01EFB5-FD6F-824B-8993-B45E9185E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BDFE4-6093-C445-81B2-6225EE7B9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A4A584-78BA-8042-8CDA-506E35F8B845}"/>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6" name="Footer Placeholder 5">
            <a:extLst>
              <a:ext uri="{FF2B5EF4-FFF2-40B4-BE49-F238E27FC236}">
                <a16:creationId xmlns:a16="http://schemas.microsoft.com/office/drawing/2014/main" id="{ACC6E1D0-5F5A-9240-ACA7-F1CD0DAF6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0C100-9584-994F-83FB-23F6E2A987C1}"/>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45347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EEBA-156B-5C4A-9480-F6CF27540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AC4FB-2EB8-8E4C-8774-5EECD8919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2B747-6B30-EE4B-9A68-4E33660FA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5F8D2E-2EDA-0942-96EE-A2E74F19A12B}"/>
              </a:ext>
            </a:extLst>
          </p:cNvPr>
          <p:cNvSpPr>
            <a:spLocks noGrp="1"/>
          </p:cNvSpPr>
          <p:nvPr>
            <p:ph type="dt" sz="half" idx="10"/>
          </p:nvPr>
        </p:nvSpPr>
        <p:spPr/>
        <p:txBody>
          <a:bodyPr/>
          <a:lstStyle/>
          <a:p>
            <a:fld id="{033A7ADA-F2DC-9440-9CA5-2C44D5EB49D0}" type="datetimeFigureOut">
              <a:rPr lang="en-US" smtClean="0"/>
              <a:t>12/17/20</a:t>
            </a:fld>
            <a:endParaRPr lang="en-US"/>
          </a:p>
        </p:txBody>
      </p:sp>
      <p:sp>
        <p:nvSpPr>
          <p:cNvPr id="6" name="Footer Placeholder 5">
            <a:extLst>
              <a:ext uri="{FF2B5EF4-FFF2-40B4-BE49-F238E27FC236}">
                <a16:creationId xmlns:a16="http://schemas.microsoft.com/office/drawing/2014/main" id="{7A5A9C02-2F91-1A4D-A4B0-F93C340B6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26856-BB84-8847-AE41-2E7EA047DAE6}"/>
              </a:ext>
            </a:extLst>
          </p:cNvPr>
          <p:cNvSpPr>
            <a:spLocks noGrp="1"/>
          </p:cNvSpPr>
          <p:nvPr>
            <p:ph type="sldNum" sz="quarter" idx="12"/>
          </p:nvPr>
        </p:nvSpPr>
        <p:spPr/>
        <p:txBody>
          <a:bodyPr/>
          <a:lstStyle/>
          <a:p>
            <a:fld id="{8CF7AC84-30A6-6543-A710-B48C4C462554}" type="slidenum">
              <a:rPr lang="en-US" smtClean="0"/>
              <a:t>‹#›</a:t>
            </a:fld>
            <a:endParaRPr lang="en-US"/>
          </a:p>
        </p:txBody>
      </p:sp>
    </p:spTree>
    <p:extLst>
      <p:ext uri="{BB962C8B-B14F-4D97-AF65-F5344CB8AC3E}">
        <p14:creationId xmlns:p14="http://schemas.microsoft.com/office/powerpoint/2010/main" val="237916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BABF9-64F2-0D4D-8DD6-5C6E88F2A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BA17C2-CBC5-2542-8739-D48456FFF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FAEF2-1C94-CA43-B876-68A0BD09D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A7ADA-F2DC-9440-9CA5-2C44D5EB49D0}" type="datetimeFigureOut">
              <a:rPr lang="en-US" smtClean="0"/>
              <a:t>12/17/20</a:t>
            </a:fld>
            <a:endParaRPr lang="en-US"/>
          </a:p>
        </p:txBody>
      </p:sp>
      <p:sp>
        <p:nvSpPr>
          <p:cNvPr id="5" name="Footer Placeholder 4">
            <a:extLst>
              <a:ext uri="{FF2B5EF4-FFF2-40B4-BE49-F238E27FC236}">
                <a16:creationId xmlns:a16="http://schemas.microsoft.com/office/drawing/2014/main" id="{DA39791B-4D94-E444-AC37-5CED7511D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2E04CD-B532-374F-A847-659265CA6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7AC84-30A6-6543-A710-B48C4C462554}" type="slidenum">
              <a:rPr lang="en-US" smtClean="0"/>
              <a:t>‹#›</a:t>
            </a:fld>
            <a:endParaRPr lang="en-US"/>
          </a:p>
        </p:txBody>
      </p:sp>
    </p:spTree>
    <p:extLst>
      <p:ext uri="{BB962C8B-B14F-4D97-AF65-F5344CB8AC3E}">
        <p14:creationId xmlns:p14="http://schemas.microsoft.com/office/powerpoint/2010/main" val="203972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0D0C-3862-7748-92B4-B00096F55A7B}"/>
              </a:ext>
            </a:extLst>
          </p:cNvPr>
          <p:cNvSpPr>
            <a:spLocks noGrp="1"/>
          </p:cNvSpPr>
          <p:nvPr>
            <p:ph type="ctrTitle"/>
          </p:nvPr>
        </p:nvSpPr>
        <p:spPr/>
        <p:txBody>
          <a:bodyPr>
            <a:normAutofit/>
          </a:bodyPr>
          <a:lstStyle/>
          <a:p>
            <a:r>
              <a:rPr lang="en-US" b="1" dirty="0"/>
              <a:t>SKILL 8: USE OTHER ADVERB CONNECTORS CORRECTLY</a:t>
            </a:r>
            <a:endParaRPr lang="en-US" dirty="0"/>
          </a:p>
        </p:txBody>
      </p:sp>
      <p:sp>
        <p:nvSpPr>
          <p:cNvPr id="3" name="Subtitle 2">
            <a:extLst>
              <a:ext uri="{FF2B5EF4-FFF2-40B4-BE49-F238E27FC236}">
                <a16:creationId xmlns:a16="http://schemas.microsoft.com/office/drawing/2014/main" id="{A2246EF5-9CA1-CA44-A2B3-7FAC8721C4E6}"/>
              </a:ext>
            </a:extLst>
          </p:cNvPr>
          <p:cNvSpPr>
            <a:spLocks noGrp="1"/>
          </p:cNvSpPr>
          <p:nvPr>
            <p:ph type="subTitle" idx="1"/>
          </p:nvPr>
        </p:nvSpPr>
        <p:spPr/>
        <p:txBody>
          <a:bodyPr/>
          <a:lstStyle/>
          <a:p>
            <a:r>
              <a:rPr lang="en-US" dirty="0"/>
              <a:t>David S Aditya</a:t>
            </a:r>
          </a:p>
        </p:txBody>
      </p:sp>
    </p:spTree>
    <p:extLst>
      <p:ext uri="{BB962C8B-B14F-4D97-AF65-F5344CB8AC3E}">
        <p14:creationId xmlns:p14="http://schemas.microsoft.com/office/powerpoint/2010/main" val="49742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F0A8-CA01-D445-BFC0-7D177F5D18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94E8B2-1885-0740-B462-5DE1FB16BA26}"/>
              </a:ext>
            </a:extLst>
          </p:cNvPr>
          <p:cNvSpPr>
            <a:spLocks noGrp="1"/>
          </p:cNvSpPr>
          <p:nvPr>
            <p:ph idx="1"/>
          </p:nvPr>
        </p:nvSpPr>
        <p:spPr/>
        <p:txBody>
          <a:bodyPr>
            <a:normAutofit/>
          </a:bodyPr>
          <a:lstStyle/>
          <a:p>
            <a:r>
              <a:rPr lang="en-ID" sz="2200" dirty="0"/>
              <a:t>Adverb clauses can express the ideas of time and cause, as you saw in Skill 7; adverb clauses can also express a number of other ideas, such as contrast, condition, manner, and place. Because these clauses are adverb clauses, they have the same structure as the time and cause clauses in Skill 7. Study the following examples:</a:t>
            </a:r>
          </a:p>
          <a:p>
            <a:pPr marL="0" indent="0">
              <a:buNone/>
            </a:pPr>
            <a:r>
              <a:rPr lang="en-ID" sz="2200" dirty="0"/>
              <a:t>		I </a:t>
            </a:r>
            <a:r>
              <a:rPr lang="en-ID" sz="2200" u="sng" dirty="0"/>
              <a:t>will</a:t>
            </a:r>
            <a:r>
              <a:rPr lang="en-ID" sz="2200" dirty="0"/>
              <a:t> leave at 7:00 </a:t>
            </a:r>
            <a:r>
              <a:rPr lang="en-ID" sz="2200" i="1" dirty="0"/>
              <a:t>if</a:t>
            </a:r>
            <a:r>
              <a:rPr lang="en-ID" sz="2200" dirty="0"/>
              <a:t> I am ready.</a:t>
            </a:r>
          </a:p>
          <a:p>
            <a:pPr marL="0" indent="0">
              <a:buNone/>
            </a:pPr>
            <a:r>
              <a:rPr lang="en-ID" sz="2200" i="1" dirty="0"/>
              <a:t>		Although</a:t>
            </a:r>
            <a:r>
              <a:rPr lang="en-ID" sz="2200" dirty="0"/>
              <a:t> I was late, I </a:t>
            </a:r>
            <a:r>
              <a:rPr lang="en-ID" sz="2200" u="sng" dirty="0"/>
              <a:t>managed</a:t>
            </a:r>
            <a:r>
              <a:rPr lang="en-ID" sz="2200" dirty="0"/>
              <a:t> to catch the train.</a:t>
            </a:r>
          </a:p>
          <a:p>
            <a:r>
              <a:rPr lang="en-ID" sz="2200" dirty="0"/>
              <a:t>In each of these examples, there are two clauses that are correctly joined with adverb con-</a:t>
            </a:r>
            <a:r>
              <a:rPr lang="en-ID" sz="2200" dirty="0" err="1"/>
              <a:t>nectors</a:t>
            </a:r>
            <a:r>
              <a:rPr lang="en-ID" sz="2200" dirty="0"/>
              <a:t>. In the first sentence the adverb condition connector if comes in the middle of the sentence. In the second sentence the adverb contrast connector although comes at the beginning of </a:t>
            </a:r>
            <a:r>
              <a:rPr lang="en-ID" sz="2200" dirty="0" err="1"/>
              <a:t>the`sentence</a:t>
            </a:r>
            <a:r>
              <a:rPr lang="en-ID" sz="2200" dirty="0"/>
              <a:t>, and a comma (,) is used in the middle of the sentence.</a:t>
            </a:r>
          </a:p>
          <a:p>
            <a:endParaRPr lang="en-US" dirty="0"/>
          </a:p>
        </p:txBody>
      </p:sp>
    </p:spTree>
    <p:extLst>
      <p:ext uri="{BB962C8B-B14F-4D97-AF65-F5344CB8AC3E}">
        <p14:creationId xmlns:p14="http://schemas.microsoft.com/office/powerpoint/2010/main" val="314460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4A4AD-8B22-4548-B0AB-7183B584592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83BB674-D737-BD44-8D54-0850C92C66E1}"/>
              </a:ext>
            </a:extLst>
          </p:cNvPr>
          <p:cNvPicPr>
            <a:picLocks noGrp="1" noChangeAspect="1"/>
          </p:cNvPicPr>
          <p:nvPr>
            <p:ph idx="1"/>
          </p:nvPr>
        </p:nvPicPr>
        <p:blipFill rotWithShape="1">
          <a:blip r:embed="rId3"/>
          <a:srcRect l="10820" t="12608" r="32156" b="57494"/>
          <a:stretch/>
        </p:blipFill>
        <p:spPr>
          <a:xfrm>
            <a:off x="1145894" y="1944547"/>
            <a:ext cx="8899821" cy="2916429"/>
          </a:xfrm>
        </p:spPr>
      </p:pic>
      <p:pic>
        <p:nvPicPr>
          <p:cNvPr id="6" name="Content Placeholder 4">
            <a:extLst>
              <a:ext uri="{FF2B5EF4-FFF2-40B4-BE49-F238E27FC236}">
                <a16:creationId xmlns:a16="http://schemas.microsoft.com/office/drawing/2014/main" id="{7BE54C81-31CF-FF47-9D65-6FAA81018D07}"/>
              </a:ext>
            </a:extLst>
          </p:cNvPr>
          <p:cNvPicPr>
            <a:picLocks noChangeAspect="1"/>
          </p:cNvPicPr>
          <p:nvPr/>
        </p:nvPicPr>
        <p:blipFill rotWithShape="1">
          <a:blip r:embed="rId4"/>
          <a:srcRect l="8327" t="13373" r="36645" b="74746"/>
          <a:stretch/>
        </p:blipFill>
        <p:spPr>
          <a:xfrm>
            <a:off x="1145894" y="4860976"/>
            <a:ext cx="8837750" cy="1192583"/>
          </a:xfrm>
          <a:prstGeom prst="rect">
            <a:avLst/>
          </a:prstGeom>
        </p:spPr>
      </p:pic>
    </p:spTree>
    <p:extLst>
      <p:ext uri="{BB962C8B-B14F-4D97-AF65-F5344CB8AC3E}">
        <p14:creationId xmlns:p14="http://schemas.microsoft.com/office/powerpoint/2010/main" val="273376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AFD7-794D-8241-B4DD-BCCAD11276E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715C82A-65AD-5347-A4AC-35390809446E}"/>
              </a:ext>
            </a:extLst>
          </p:cNvPr>
          <p:cNvPicPr>
            <a:picLocks noGrp="1" noChangeAspect="1"/>
          </p:cNvPicPr>
          <p:nvPr>
            <p:ph idx="1"/>
          </p:nvPr>
        </p:nvPicPr>
        <p:blipFill rotWithShape="1">
          <a:blip r:embed="rId2"/>
          <a:srcRect l="8327" t="26128" r="36645" b="15603"/>
          <a:stretch/>
        </p:blipFill>
        <p:spPr>
          <a:xfrm>
            <a:off x="1327279" y="636608"/>
            <a:ext cx="8430179" cy="5578994"/>
          </a:xfrm>
        </p:spPr>
      </p:pic>
    </p:spTree>
    <p:extLst>
      <p:ext uri="{BB962C8B-B14F-4D97-AF65-F5344CB8AC3E}">
        <p14:creationId xmlns:p14="http://schemas.microsoft.com/office/powerpoint/2010/main" val="4186334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171</Words>
  <Application>Microsoft Macintosh PowerPoint</Application>
  <PresentationFormat>Widescreen</PresentationFormat>
  <Paragraphs>7</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SKILL 8: USE OTHER ADVERB CONNECTORS CORRECTLY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8: USE OTHER ADVERB CONNECTORS CORRECTLY</dc:title>
  <dc:creator>David Sulistiawan Aditya</dc:creator>
  <cp:lastModifiedBy>David Sulistiawan Aditya</cp:lastModifiedBy>
  <cp:revision>1</cp:revision>
  <dcterms:created xsi:type="dcterms:W3CDTF">2020-12-17T03:57:16Z</dcterms:created>
  <dcterms:modified xsi:type="dcterms:W3CDTF">2020-12-17T04:07:58Z</dcterms:modified>
</cp:coreProperties>
</file>