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9856-AF40-954C-AE18-F1D781B8A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83F0B-7025-EE44-B5AB-E7AE30A78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0C95D-34D3-E24B-B671-8DE0C1D8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1FEAE-14AE-AA49-AA0F-68F080CC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B804-B9C4-2B4A-B9F3-3ED2EAD7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9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3EF3-7655-124E-A3D9-F1872FFF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A902FD-F774-7045-B2E2-F65CC3EAA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23E57-5972-7F40-B105-2779E773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869AF-0967-6E48-9ED7-7483B3E8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C9EBC-67CC-6D4D-B68C-04094CE2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0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1C03C-563A-3C43-A4D8-EE2C22CB4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88AE6-2D3D-E447-A8C1-B55163B0A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D56C1-D1B4-8C4E-A84F-E351E246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CB1B2-708E-5348-9EEF-68045401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7B4F6-D79C-E948-A3C2-A02F3355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8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9449-1AF3-FD41-8694-F91E1E335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FCA6-23D0-2540-8EE2-421C32F4A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0ABBA-821F-8946-B51A-47B59A1A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D618-B12F-964B-B99F-5252E75F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6BF0C-7528-9846-A7AF-9BFA025F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E047-8C0F-954F-9415-B67CDAE2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E8544-2EA9-BA4D-85B5-1D228F58F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6262-4AFC-AF44-966A-39543363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5E95-D32F-BA4E-AC6E-BC59BA57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9AFF-7F45-5649-8772-4E7676C8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5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7372-D216-6F41-B72C-2BDED2F9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483A2-DE3A-4244-81E1-DC1ECF8DE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5CF3-6960-7849-9A58-EE03A9A70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0E4F-9B0E-3345-BD90-BB7C508D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D8668-63A3-F648-9E5F-8E00C699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27FCA-EB98-E44F-AFDD-D52706E1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5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BDC7-F4C9-AD4D-B22D-D201EDF1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FD354-1D77-4142-A703-C4FF1EE3E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AF945-FC6E-1F46-923B-D7E8DB17D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012FD-C21B-AC4F-93F5-B86B1C05E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B8A0-F144-F641-B402-4DF4DC76E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BCED0-C32B-CC40-9E46-2585A57E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508AA8-AF2B-DD47-86C9-4FD1E09EB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87452-32E7-204E-8BC8-17EB93BE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3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74D45-B5E1-0B49-A795-3DB267C7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7097A-E568-E34E-87F7-B97C2E3E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8A5E6-46D6-3543-A0C9-DCCCACAC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2C4F5-171E-FB49-8907-931AAA86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B4A60-754A-E541-BA04-E071B8C0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E8014-AFFA-CF48-A8F7-04CA3823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060EA-6C9E-F440-B4A1-66BA9F82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1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B7F3-3F23-6647-B172-CD20B69A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E0FF-C5AE-5345-91E5-A5E6C045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51205-DA5F-9C42-B269-13EB4FB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57365-ED2D-3345-844B-EF122739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02273-DC1B-274F-B354-4CE5ECD1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720E1-BB97-954B-8EE5-75BC267E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2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AF3D3-7DA6-8B4B-AA38-C511AA03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E5A1D-069F-8D42-B4EF-14DE4B804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0ED58-156D-1841-9256-92A779C26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174DA-EF8F-FB46-B429-B4E1AB36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93842-0EEA-1346-8DB7-2229C4A87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C97B4-CDB9-F247-BAA2-19C0498A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1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7EECA-A7FF-A64E-8E39-7B8DA428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2AD85-6F20-8D4C-A693-E93526C08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D3CFA-D03D-C644-89D9-6DE959C0D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879D-BE88-6243-9809-6595332B9A53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9B25-AC55-274D-A5BD-E79E7A5A6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A9FDE-FFF5-A940-AA99-C8777E9BA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2C7A-EE03-0B43-A13E-A93114C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1681-A119-2D49-B70C-A04CA664ED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SKILL </a:t>
            </a:r>
            <a:r>
              <a:rPr lang="en-US" b="1" i="1" dirty="0"/>
              <a:t>7: </a:t>
            </a:r>
            <a:r>
              <a:rPr lang="en-US" b="1" dirty="0"/>
              <a:t>USE ADVERB </a:t>
            </a:r>
            <a:r>
              <a:rPr lang="en-US" b="1" i="1" dirty="0"/>
              <a:t>TIME </a:t>
            </a:r>
            <a:r>
              <a:rPr lang="en-US" b="1" dirty="0"/>
              <a:t>AND </a:t>
            </a:r>
            <a:r>
              <a:rPr lang="en-US" b="1" i="1" dirty="0"/>
              <a:t>CAUSE </a:t>
            </a:r>
            <a:r>
              <a:rPr lang="en-US" b="1" dirty="0"/>
              <a:t>CONNECTORS CORRECTLY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0C03F-FA4C-BF48-9711-914958899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S Aditya</a:t>
            </a:r>
          </a:p>
        </p:txBody>
      </p:sp>
    </p:spTree>
    <p:extLst>
      <p:ext uri="{BB962C8B-B14F-4D97-AF65-F5344CB8AC3E}">
        <p14:creationId xmlns:p14="http://schemas.microsoft.com/office/powerpoint/2010/main" val="660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67A4-68B0-0645-805C-5DA3E5874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adverb of time and cause connectors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01B96-ABBD-3E40-AAA0-0D43C50AE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Sentences with adverb clauses have two basic patterns in English. Study the clauses and connectors in the following sentences:</a:t>
            </a:r>
          </a:p>
          <a:p>
            <a:pPr marL="457200" lvl="1" indent="0">
              <a:buNone/>
            </a:pPr>
            <a:r>
              <a:rPr lang="en-ID" dirty="0"/>
              <a:t>		I </a:t>
            </a:r>
            <a:r>
              <a:rPr lang="en-ID" u="sng" dirty="0"/>
              <a:t>will sign</a:t>
            </a:r>
            <a:r>
              <a:rPr lang="en-ID" dirty="0"/>
              <a:t> the check before you </a:t>
            </a:r>
            <a:r>
              <a:rPr lang="en-ID" u="sng" dirty="0"/>
              <a:t>leave.</a:t>
            </a:r>
            <a:endParaRPr lang="en-ID" dirty="0"/>
          </a:p>
          <a:p>
            <a:pPr marL="457200" lvl="1" indent="0">
              <a:buNone/>
            </a:pPr>
            <a:r>
              <a:rPr lang="en-ID" dirty="0"/>
              <a:t>		Before </a:t>
            </a:r>
            <a:r>
              <a:rPr lang="en-ID" u="sng" dirty="0"/>
              <a:t>you leave</a:t>
            </a:r>
            <a:r>
              <a:rPr lang="en-ID" dirty="0"/>
              <a:t>, I </a:t>
            </a:r>
            <a:r>
              <a:rPr lang="en-ID" u="sng" dirty="0"/>
              <a:t>will sign</a:t>
            </a:r>
            <a:r>
              <a:rPr lang="en-ID" dirty="0"/>
              <a:t> the check.</a:t>
            </a:r>
          </a:p>
          <a:p>
            <a:r>
              <a:rPr lang="en-ID" dirty="0"/>
              <a:t>In each of these examples, there are two clauses: </a:t>
            </a:r>
            <a:r>
              <a:rPr lang="en-ID" i="1" dirty="0"/>
              <a:t>you leave</a:t>
            </a:r>
            <a:r>
              <a:rPr lang="en-ID" dirty="0"/>
              <a:t> and I </a:t>
            </a:r>
            <a:r>
              <a:rPr lang="en-ID" i="1" dirty="0"/>
              <a:t>will sign</a:t>
            </a:r>
            <a:r>
              <a:rPr lang="en-ID" dirty="0"/>
              <a:t> the check, and the clause you leave is an adverb time clause because it is introduced with the connector before. In the first example the connector </a:t>
            </a:r>
            <a:r>
              <a:rPr lang="en-ID" i="1" dirty="0"/>
              <a:t>before</a:t>
            </a:r>
            <a:r>
              <a:rPr lang="en-ID" dirty="0"/>
              <a:t> comes in the middle of the sentence, and no comma (,) is used. In the second example the connector </a:t>
            </a:r>
            <a:r>
              <a:rPr lang="en-ID" i="1" dirty="0"/>
              <a:t>before</a:t>
            </a:r>
            <a:r>
              <a:rPr lang="en-ID" dirty="0"/>
              <a:t> comes at the beginning of the sentence. In this pattern, when the connector comes at the beginning of the sentence, a comma (,) is required in the middle of the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7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DFBB-FF6E-084B-BAAD-4A281D247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667B7-4FAE-B043-854D-04D9F053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C04AB0-3A09-EE47-8D1F-636CD7A2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01" t="34530" r="23721" b="52709"/>
          <a:stretch/>
        </p:blipFill>
        <p:spPr>
          <a:xfrm>
            <a:off x="1066799" y="1825625"/>
            <a:ext cx="8953225" cy="27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2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E4A5-510A-2940-A6D9-147B96FB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EE4DA90-A99F-1346-BBF9-56BF7BC70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552" t="47869" r="5543" b="38997"/>
          <a:stretch/>
        </p:blipFill>
        <p:spPr>
          <a:xfrm>
            <a:off x="624771" y="2379785"/>
            <a:ext cx="1154654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6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F94F-64F0-9C44-A0A0-5869B76B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4476D1-BD17-4841-BDA6-5EBA34F66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350" t="60421" r="13443" b="11020"/>
          <a:stretch/>
        </p:blipFill>
        <p:spPr>
          <a:xfrm>
            <a:off x="2169654" y="1690688"/>
            <a:ext cx="7852692" cy="40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1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168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SKILL 7: USE ADVERB TIME AND CAUSE CONNECTORS CORRECTLY</vt:lpstr>
      <vt:lpstr>Use adverb of time and cause connectors</vt:lpstr>
      <vt:lpstr>Example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7: USE ADVERB TIME AND CAUSE CONNECTORS CORRECTLY</dc:title>
  <dc:creator>David Sulistiawan Aditya</dc:creator>
  <cp:lastModifiedBy>David Sulistiawan Aditya</cp:lastModifiedBy>
  <cp:revision>2</cp:revision>
  <dcterms:created xsi:type="dcterms:W3CDTF">2020-12-10T06:20:10Z</dcterms:created>
  <dcterms:modified xsi:type="dcterms:W3CDTF">2020-12-10T07:14:54Z</dcterms:modified>
</cp:coreProperties>
</file>