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80"/>
  </p:normalViewPr>
  <p:slideViewPr>
    <p:cSldViewPr snapToGrid="0" snapToObjects="1">
      <p:cViewPr varScale="1">
        <p:scale>
          <a:sx n="121" d="100"/>
          <a:sy n="121" d="100"/>
        </p:scale>
        <p:origin x="2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69856-AF40-954C-AE18-F1D781B8A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E83F0B-7025-EE44-B5AB-E7AE30A789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0C95D-34D3-E24B-B671-8DE0C1D85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879D-BE88-6243-9809-6595332B9A53}" type="datetimeFigureOut">
              <a:rPr lang="en-US" smtClean="0"/>
              <a:t>12/10/20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1FEAE-14AE-AA49-AA0F-68F080CC1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6B804-B9C4-2B4A-B9F3-3ED2EAD79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B2C7A-EE03-0B43-A13E-A93114CF6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194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93EF3-7655-124E-A3D9-F1872FFF6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A902FD-F774-7045-B2E2-F65CC3EAA4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23E57-5972-7F40-B105-2779E773D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879D-BE88-6243-9809-6595332B9A53}" type="datetimeFigureOut">
              <a:rPr lang="en-US" smtClean="0"/>
              <a:t>12/10/20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869AF-0967-6E48-9ED7-7483B3E86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0C9EBC-67CC-6D4D-B68C-04094CE26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B2C7A-EE03-0B43-A13E-A93114CF6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09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51C03C-563A-3C43-A4D8-EE2C22CB49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A88AE6-2D3D-E447-A8C1-B55163B0A9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D56C1-D1B4-8C4E-A84F-E351E2467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879D-BE88-6243-9809-6595332B9A53}" type="datetimeFigureOut">
              <a:rPr lang="en-US" smtClean="0"/>
              <a:t>12/10/20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CB1B2-708E-5348-9EEF-680454011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67B4F6-D79C-E948-A3C2-A02F33558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B2C7A-EE03-0B43-A13E-A93114CF6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680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59449-1AF3-FD41-8694-F91E1E335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9FCA6-23D0-2540-8EE2-421C32F4A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0ABBA-821F-8946-B51A-47B59A1A3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879D-BE88-6243-9809-6595332B9A53}" type="datetimeFigureOut">
              <a:rPr lang="en-US" smtClean="0"/>
              <a:t>12/10/20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4D618-B12F-964B-B99F-5252E75FF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6BF0C-7528-9846-A7AF-9BFA025FC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B2C7A-EE03-0B43-A13E-A93114CF6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54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E047-8C0F-954F-9415-B67CDAE2F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E8544-2EA9-BA4D-85B5-1D228F58F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56262-4AFC-AF44-966A-395433639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879D-BE88-6243-9809-6595332B9A53}" type="datetimeFigureOut">
              <a:rPr lang="en-US" smtClean="0"/>
              <a:t>12/10/20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D5E95-D32F-BA4E-AC6E-BC59BA57B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19AFF-7F45-5649-8772-4E7676C82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B2C7A-EE03-0B43-A13E-A93114CF6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451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F7372-D216-6F41-B72C-2BDED2F9B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483A2-DE3A-4244-81E1-DC1ECF8DE4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755CF3-6960-7849-9A58-EE03A9A703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930E4F-9B0E-3345-BD90-BB7C508DA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879D-BE88-6243-9809-6595332B9A53}" type="datetimeFigureOut">
              <a:rPr lang="en-US" smtClean="0"/>
              <a:t>12/10/20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5D8668-63A3-F648-9E5F-8E00C699C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927FCA-EB98-E44F-AFDD-D52706E1C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B2C7A-EE03-0B43-A13E-A93114CF6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051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5BDC7-F4C9-AD4D-B22D-D201EDF15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7FD354-1D77-4142-A703-C4FF1EE3E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0AF945-FC6E-1F46-923B-D7E8DB17DF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D012FD-C21B-AC4F-93F5-B86B1C05E5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9CB8A0-F144-F641-B402-4DF4DC76E2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4BCED0-C32B-CC40-9E46-2585A57EC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879D-BE88-6243-9809-6595332B9A53}" type="datetimeFigureOut">
              <a:rPr lang="en-US" smtClean="0"/>
              <a:t>12/10/20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508AA8-AF2B-DD47-86C9-4FD1E09EB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787452-32E7-204E-8BC8-17EB93BE6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B2C7A-EE03-0B43-A13E-A93114CF6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3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74D45-B5E1-0B49-A795-3DB267C79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E7097A-E568-E34E-87F7-B97C2E3E3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879D-BE88-6243-9809-6595332B9A53}" type="datetimeFigureOut">
              <a:rPr lang="en-US" smtClean="0"/>
              <a:t>12/10/20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18A5E6-46D6-3543-A0C9-DCCCACAC1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C2C4F5-171E-FB49-8907-931AAA867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B2C7A-EE03-0B43-A13E-A93114CF6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22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6B4A60-754A-E541-BA04-E071B8C0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879D-BE88-6243-9809-6595332B9A53}" type="datetimeFigureOut">
              <a:rPr lang="en-US" smtClean="0"/>
              <a:t>12/10/20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1E8014-AFFA-CF48-A8F7-04CA3823F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060EA-6C9E-F440-B4A1-66BA9F82E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B2C7A-EE03-0B43-A13E-A93114CF6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918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6B7F3-3F23-6647-B172-CD20B69A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6E0FF-C5AE-5345-91E5-A5E6C045D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51205-DA5F-9C42-B269-13EB4FBE0B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E57365-ED2D-3345-844B-EF122739B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879D-BE88-6243-9809-6595332B9A53}" type="datetimeFigureOut">
              <a:rPr lang="en-US" smtClean="0"/>
              <a:t>12/10/20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502273-DC1B-274F-B354-4CE5ECD11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F720E1-BB97-954B-8EE5-75BC267E6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B2C7A-EE03-0B43-A13E-A93114CF6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624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AF3D3-7DA6-8B4B-AA38-C511AA039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1E5A1D-069F-8D42-B4EF-14DE4B8048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0ED58-156D-1841-9256-92A779C26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174DA-EF8F-FB46-B429-B4E1AB367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879D-BE88-6243-9809-6595332B9A53}" type="datetimeFigureOut">
              <a:rPr lang="en-US" smtClean="0"/>
              <a:t>12/10/20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693842-0EEA-1346-8DB7-2229C4A87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8C97B4-CDB9-F247-BAA2-19C0498AF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B2C7A-EE03-0B43-A13E-A93114CF6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19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7EECA-A7FF-A64E-8E39-7B8DA4282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2AD85-6F20-8D4C-A693-E93526C08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D3CFA-D03D-C644-89D9-6DE959C0DE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8879D-BE88-6243-9809-6595332B9A53}" type="datetimeFigureOut">
              <a:rPr lang="en-US" smtClean="0"/>
              <a:t>12/10/20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B9B25-AC55-274D-A5BD-E79E7A5A6F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A9FDE-FFF5-A940-AA99-C8777E9BA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B2C7A-EE03-0B43-A13E-A93114CF6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459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61681-A119-2D49-B70C-A04CA664ED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SKILL </a:t>
            </a:r>
            <a:r>
              <a:rPr lang="en-US" b="1" i="1" dirty="0"/>
              <a:t>7: </a:t>
            </a:r>
            <a:r>
              <a:rPr lang="en-US" b="1" dirty="0"/>
              <a:t>USE ADVERB </a:t>
            </a:r>
            <a:r>
              <a:rPr lang="en-US" b="1" i="1" dirty="0"/>
              <a:t>TIME </a:t>
            </a:r>
            <a:r>
              <a:rPr lang="en-US" b="1" dirty="0"/>
              <a:t>AND </a:t>
            </a:r>
            <a:r>
              <a:rPr lang="en-US" b="1" i="1" dirty="0"/>
              <a:t>CAUSE </a:t>
            </a:r>
            <a:r>
              <a:rPr lang="en-US" b="1" dirty="0"/>
              <a:t>CONNECTORS CORRECTLY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60C03F-FA4C-BF48-9711-914958899A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David S Aditya</a:t>
            </a:r>
          </a:p>
        </p:txBody>
      </p:sp>
    </p:spTree>
    <p:extLst>
      <p:ext uri="{BB962C8B-B14F-4D97-AF65-F5344CB8AC3E}">
        <p14:creationId xmlns:p14="http://schemas.microsoft.com/office/powerpoint/2010/main" val="6602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567A4-68B0-0645-805C-5DA3E5874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adverb of time and cause connectors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01B96-ABBD-3E40-AAA0-0D43C50AE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dirty="0"/>
              <a:t>Sentences with adverb clauses have two basic patterns in English. Study the clauses and connectors in the following sentences:</a:t>
            </a:r>
          </a:p>
          <a:p>
            <a:pPr marL="457200" lvl="1" indent="0">
              <a:buNone/>
            </a:pPr>
            <a:r>
              <a:rPr lang="en-ID" dirty="0"/>
              <a:t>		I </a:t>
            </a:r>
            <a:r>
              <a:rPr lang="en-ID" u="sng" dirty="0"/>
              <a:t>will sign</a:t>
            </a:r>
            <a:r>
              <a:rPr lang="en-ID" dirty="0"/>
              <a:t> the check before you </a:t>
            </a:r>
            <a:r>
              <a:rPr lang="en-ID" u="sng" dirty="0"/>
              <a:t>leave.</a:t>
            </a:r>
            <a:endParaRPr lang="en-ID" dirty="0"/>
          </a:p>
          <a:p>
            <a:pPr marL="457200" lvl="1" indent="0">
              <a:buNone/>
            </a:pPr>
            <a:r>
              <a:rPr lang="en-ID" dirty="0"/>
              <a:t>		Before </a:t>
            </a:r>
            <a:r>
              <a:rPr lang="en-ID" u="sng" dirty="0"/>
              <a:t>you leave</a:t>
            </a:r>
            <a:r>
              <a:rPr lang="en-ID" dirty="0"/>
              <a:t>, I </a:t>
            </a:r>
            <a:r>
              <a:rPr lang="en-ID" u="sng" dirty="0"/>
              <a:t>will sign</a:t>
            </a:r>
            <a:r>
              <a:rPr lang="en-ID" dirty="0"/>
              <a:t> the check.</a:t>
            </a:r>
          </a:p>
          <a:p>
            <a:r>
              <a:rPr lang="en-ID" dirty="0"/>
              <a:t>In each of these examples, there are two clauses: </a:t>
            </a:r>
            <a:r>
              <a:rPr lang="en-ID" i="1" dirty="0"/>
              <a:t>you leave</a:t>
            </a:r>
            <a:r>
              <a:rPr lang="en-ID" dirty="0"/>
              <a:t> and I </a:t>
            </a:r>
            <a:r>
              <a:rPr lang="en-ID" i="1" dirty="0"/>
              <a:t>will sign</a:t>
            </a:r>
            <a:r>
              <a:rPr lang="en-ID" dirty="0"/>
              <a:t> the check, and the clause you leave is an adverb time clause because it is introduced with the connector before. In the first example the connector </a:t>
            </a:r>
            <a:r>
              <a:rPr lang="en-ID" i="1" dirty="0"/>
              <a:t>before</a:t>
            </a:r>
            <a:r>
              <a:rPr lang="en-ID" dirty="0"/>
              <a:t> comes in the middle of the sentence, and no comma (,) is used. In the second example the connector </a:t>
            </a:r>
            <a:r>
              <a:rPr lang="en-ID" i="1" dirty="0"/>
              <a:t>before</a:t>
            </a:r>
            <a:r>
              <a:rPr lang="en-ID" dirty="0"/>
              <a:t> comes at the beginning of the sentence. In this pattern, when the connector comes at the beginning of the sentence, a comma (,) is required in the middle of the sentence.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770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8DFBB-FF6E-084B-BAAD-4A281D247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667B7-4FAE-B043-854D-04D9F053E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C04AB0-3A09-EE47-8D1F-636CD7A2FF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901" t="34530" r="23721" b="52709"/>
          <a:stretch/>
        </p:blipFill>
        <p:spPr>
          <a:xfrm>
            <a:off x="1066799" y="1825625"/>
            <a:ext cx="8953225" cy="2719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029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4E4A5-510A-2940-A6D9-147B96FBF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EE4DA90-A99F-1346-BBF9-56BF7BC70E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6552" t="47869" r="5543" b="38997"/>
          <a:stretch/>
        </p:blipFill>
        <p:spPr>
          <a:xfrm>
            <a:off x="624771" y="2379785"/>
            <a:ext cx="11546545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768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CF94F-64F0-9C44-A0A0-5869B76B2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14476D1-BD17-4841-BDA6-5EBA34F66A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7350" t="60421" r="13443" b="11020"/>
          <a:stretch/>
        </p:blipFill>
        <p:spPr>
          <a:xfrm>
            <a:off x="2169654" y="1690688"/>
            <a:ext cx="7852692" cy="4001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916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168</Words>
  <Application>Microsoft Macintosh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SKILL 7: USE ADVERB TIME AND CAUSE CONNECTORS CORRECTLY</vt:lpstr>
      <vt:lpstr>Use adverb of time and cause connectors</vt:lpstr>
      <vt:lpstr>Example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 7: USE ADVERB TIME AND CAUSE CONNECTORS CORRECTLY</dc:title>
  <dc:creator>David Sulistiawan Aditya</dc:creator>
  <cp:lastModifiedBy>David Sulistiawan Aditya</cp:lastModifiedBy>
  <cp:revision>2</cp:revision>
  <dcterms:created xsi:type="dcterms:W3CDTF">2020-12-10T06:20:10Z</dcterms:created>
  <dcterms:modified xsi:type="dcterms:W3CDTF">2020-12-10T07:14:54Z</dcterms:modified>
</cp:coreProperties>
</file>