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71" r:id="rId5"/>
    <p:sldId id="260" r:id="rId7"/>
    <p:sldId id="261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693400" cy="7560945"/>
  <p:notesSz cx="6858000" cy="9144000"/>
  <p:defaultTextStyle>
    <a:defPPr>
      <a:defRPr lang="id-ID"/>
    </a:defPPr>
    <a:lvl1pPr marL="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3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30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64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94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28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15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950" algn="l" defTabSz="104267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6" y="72"/>
      </p:cViewPr>
      <p:guideLst>
        <p:guide orient="horz" pos="2382"/>
        <p:guide pos="33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AE5EE-AB19-4807-B588-638701408DFB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7157D773-EB8B-44C4-BB34-4213B08DD168}">
      <dgm:prSet phldrT="[Text]"/>
      <dgm:spPr/>
      <dgm:t>
        <a:bodyPr/>
        <a:lstStyle/>
        <a:p>
          <a:r>
            <a:rPr lang="id-ID" dirty="0"/>
            <a:t>SDM</a:t>
          </a:r>
          <a:endParaRPr lang="en-US" dirty="0"/>
        </a:p>
      </dgm:t>
    </dgm:pt>
    <dgm:pt modelId="{B1A226B1-5264-4937-8E3D-0E76DFDA2A9B}" cxnId="{E27A36EC-0A66-4875-BFE6-C8AF4132DF6B}" type="parTrans">
      <dgm:prSet/>
      <dgm:spPr/>
      <dgm:t>
        <a:bodyPr/>
        <a:lstStyle/>
        <a:p>
          <a:endParaRPr lang="en-US"/>
        </a:p>
      </dgm:t>
    </dgm:pt>
    <dgm:pt modelId="{AE534AF8-94D6-495C-BAFA-BA660D181B1D}" cxnId="{E27A36EC-0A66-4875-BFE6-C8AF4132DF6B}" type="sibTrans">
      <dgm:prSet/>
      <dgm:spPr/>
      <dgm:t>
        <a:bodyPr/>
        <a:lstStyle/>
        <a:p>
          <a:endParaRPr lang="en-US"/>
        </a:p>
      </dgm:t>
    </dgm:pt>
    <dgm:pt modelId="{3BF8E1D6-70BC-4155-AD83-A94473F9721B}">
      <dgm:prSet phldrT="[Text]"/>
      <dgm:spPr/>
      <dgm:t>
        <a:bodyPr/>
        <a:lstStyle/>
        <a:p>
          <a:r>
            <a:rPr lang="id-ID" dirty="0"/>
            <a:t>Development</a:t>
          </a:r>
          <a:endParaRPr lang="en-US" dirty="0"/>
        </a:p>
      </dgm:t>
    </dgm:pt>
    <dgm:pt modelId="{293A8AA8-2BE9-453F-9F0D-1A365AE133EC}" cxnId="{EB92C5EC-C014-4D44-8FC2-60FE03020739}" type="parTrans">
      <dgm:prSet/>
      <dgm:spPr/>
      <dgm:t>
        <a:bodyPr/>
        <a:lstStyle/>
        <a:p>
          <a:endParaRPr lang="en-US"/>
        </a:p>
      </dgm:t>
    </dgm:pt>
    <dgm:pt modelId="{0773B779-47AC-455B-ABCA-C6D7F5A43E3A}" cxnId="{EB92C5EC-C014-4D44-8FC2-60FE03020739}" type="sibTrans">
      <dgm:prSet/>
      <dgm:spPr/>
      <dgm:t>
        <a:bodyPr/>
        <a:lstStyle/>
        <a:p>
          <a:endParaRPr lang="en-US"/>
        </a:p>
      </dgm:t>
    </dgm:pt>
    <dgm:pt modelId="{94926F40-B0F0-45CD-84BC-390FD610E2CD}">
      <dgm:prSet phldrT="[Text]"/>
      <dgm:spPr/>
      <dgm:t>
        <a:bodyPr/>
        <a:lstStyle/>
        <a:p>
          <a:r>
            <a:rPr lang="id-ID" dirty="0"/>
            <a:t>INVESTATION</a:t>
          </a:r>
          <a:endParaRPr lang="en-US" dirty="0"/>
        </a:p>
      </dgm:t>
    </dgm:pt>
    <dgm:pt modelId="{C5A442A1-9AD0-4548-875A-DB47A6991962}" cxnId="{8BEF90FB-3267-4654-8254-E042599B55B2}" type="parTrans">
      <dgm:prSet/>
      <dgm:spPr/>
      <dgm:t>
        <a:bodyPr/>
        <a:lstStyle/>
        <a:p>
          <a:endParaRPr lang="en-US"/>
        </a:p>
      </dgm:t>
    </dgm:pt>
    <dgm:pt modelId="{F0D78D15-7F08-43FB-B136-E364AA2735F3}" cxnId="{8BEF90FB-3267-4654-8254-E042599B55B2}" type="sibTrans">
      <dgm:prSet/>
      <dgm:spPr/>
      <dgm:t>
        <a:bodyPr/>
        <a:lstStyle/>
        <a:p>
          <a:endParaRPr lang="en-US"/>
        </a:p>
      </dgm:t>
    </dgm:pt>
    <dgm:pt modelId="{AB00CE2B-E0D3-4535-A19F-862B52D1660E}" type="pres">
      <dgm:prSet presAssocID="{BF3AE5EE-AB19-4807-B588-638701408DFB}" presName="linearFlow" presStyleCnt="0">
        <dgm:presLayoutVars>
          <dgm:dir/>
          <dgm:resizeHandles val="exact"/>
        </dgm:presLayoutVars>
      </dgm:prSet>
      <dgm:spPr/>
    </dgm:pt>
    <dgm:pt modelId="{D7390C0A-107A-4AE6-A1BA-5C157D3B642C}" type="pres">
      <dgm:prSet presAssocID="{7157D773-EB8B-44C4-BB34-4213B08DD168}" presName="node" presStyleLbl="node1" presStyleIdx="0" presStyleCnt="3">
        <dgm:presLayoutVars>
          <dgm:bulletEnabled val="1"/>
        </dgm:presLayoutVars>
      </dgm:prSet>
      <dgm:spPr/>
    </dgm:pt>
    <dgm:pt modelId="{1E7E253E-F8D5-4A94-817C-F2D379A7F3BE}" type="pres">
      <dgm:prSet presAssocID="{AE534AF8-94D6-495C-BAFA-BA660D181B1D}" presName="spacerL" presStyleCnt="0"/>
      <dgm:spPr/>
    </dgm:pt>
    <dgm:pt modelId="{959F57D3-A9A2-4D2E-8D1E-E0826F532418}" type="pres">
      <dgm:prSet presAssocID="{AE534AF8-94D6-495C-BAFA-BA660D181B1D}" presName="sibTrans" presStyleLbl="sibTrans2D1" presStyleIdx="0" presStyleCnt="2"/>
      <dgm:spPr/>
    </dgm:pt>
    <dgm:pt modelId="{A34E970A-8215-4797-99A2-B0701D5699A5}" type="pres">
      <dgm:prSet presAssocID="{AE534AF8-94D6-495C-BAFA-BA660D181B1D}" presName="spacerR" presStyleCnt="0"/>
      <dgm:spPr/>
    </dgm:pt>
    <dgm:pt modelId="{776249B4-2D66-4B52-BED8-A446B5AC3675}" type="pres">
      <dgm:prSet presAssocID="{3BF8E1D6-70BC-4155-AD83-A94473F9721B}" presName="node" presStyleLbl="node1" presStyleIdx="1" presStyleCnt="3">
        <dgm:presLayoutVars>
          <dgm:bulletEnabled val="1"/>
        </dgm:presLayoutVars>
      </dgm:prSet>
      <dgm:spPr/>
    </dgm:pt>
    <dgm:pt modelId="{BFD69BDA-7051-43AB-BACD-0FCE3EB22649}" type="pres">
      <dgm:prSet presAssocID="{0773B779-47AC-455B-ABCA-C6D7F5A43E3A}" presName="spacerL" presStyleCnt="0"/>
      <dgm:spPr/>
    </dgm:pt>
    <dgm:pt modelId="{E42C4338-F313-4D38-A71B-DB4F002FDE20}" type="pres">
      <dgm:prSet presAssocID="{0773B779-47AC-455B-ABCA-C6D7F5A43E3A}" presName="sibTrans" presStyleLbl="sibTrans2D1" presStyleIdx="1" presStyleCnt="2"/>
      <dgm:spPr/>
    </dgm:pt>
    <dgm:pt modelId="{20EE63B5-10E9-414A-AD5D-946125648BC5}" type="pres">
      <dgm:prSet presAssocID="{0773B779-47AC-455B-ABCA-C6D7F5A43E3A}" presName="spacerR" presStyleCnt="0"/>
      <dgm:spPr/>
    </dgm:pt>
    <dgm:pt modelId="{D5706D41-4AF8-483A-8D7E-828D4631A192}" type="pres">
      <dgm:prSet presAssocID="{94926F40-B0F0-45CD-84BC-390FD610E2CD}" presName="node" presStyleLbl="node1" presStyleIdx="2" presStyleCnt="3">
        <dgm:presLayoutVars>
          <dgm:bulletEnabled val="1"/>
        </dgm:presLayoutVars>
      </dgm:prSet>
      <dgm:spPr/>
    </dgm:pt>
  </dgm:ptLst>
  <dgm:cxnLst>
    <dgm:cxn modelId="{B811BE09-10C6-4029-9B61-A679D71E3DEB}" type="presOf" srcId="{BF3AE5EE-AB19-4807-B588-638701408DFB}" destId="{AB00CE2B-E0D3-4535-A19F-862B52D1660E}" srcOrd="0" destOrd="0" presId="urn:microsoft.com/office/officeart/2005/8/layout/equation1"/>
    <dgm:cxn modelId="{E1254185-FAFB-46D4-A30C-54BC63FDB454}" type="presOf" srcId="{AE534AF8-94D6-495C-BAFA-BA660D181B1D}" destId="{959F57D3-A9A2-4D2E-8D1E-E0826F532418}" srcOrd="0" destOrd="0" presId="urn:microsoft.com/office/officeart/2005/8/layout/equation1"/>
    <dgm:cxn modelId="{C2272191-D0F6-4D53-B35D-F1A604E80F3C}" type="presOf" srcId="{94926F40-B0F0-45CD-84BC-390FD610E2CD}" destId="{D5706D41-4AF8-483A-8D7E-828D4631A192}" srcOrd="0" destOrd="0" presId="urn:microsoft.com/office/officeart/2005/8/layout/equation1"/>
    <dgm:cxn modelId="{4DDC1499-D1F5-4283-B3B1-D57EC77A62DC}" type="presOf" srcId="{3BF8E1D6-70BC-4155-AD83-A94473F9721B}" destId="{776249B4-2D66-4B52-BED8-A446B5AC3675}" srcOrd="0" destOrd="0" presId="urn:microsoft.com/office/officeart/2005/8/layout/equation1"/>
    <dgm:cxn modelId="{E27A36EC-0A66-4875-BFE6-C8AF4132DF6B}" srcId="{BF3AE5EE-AB19-4807-B588-638701408DFB}" destId="{7157D773-EB8B-44C4-BB34-4213B08DD168}" srcOrd="0" destOrd="0" parTransId="{B1A226B1-5264-4937-8E3D-0E76DFDA2A9B}" sibTransId="{AE534AF8-94D6-495C-BAFA-BA660D181B1D}"/>
    <dgm:cxn modelId="{EB92C5EC-C014-4D44-8FC2-60FE03020739}" srcId="{BF3AE5EE-AB19-4807-B588-638701408DFB}" destId="{3BF8E1D6-70BC-4155-AD83-A94473F9721B}" srcOrd="1" destOrd="0" parTransId="{293A8AA8-2BE9-453F-9F0D-1A365AE133EC}" sibTransId="{0773B779-47AC-455B-ABCA-C6D7F5A43E3A}"/>
    <dgm:cxn modelId="{DF7A17F1-8695-4023-9F2D-932369095E2D}" type="presOf" srcId="{7157D773-EB8B-44C4-BB34-4213B08DD168}" destId="{D7390C0A-107A-4AE6-A1BA-5C157D3B642C}" srcOrd="0" destOrd="0" presId="urn:microsoft.com/office/officeart/2005/8/layout/equation1"/>
    <dgm:cxn modelId="{5E89FDFA-7AAB-4C8A-93BE-5BB4D09613C6}" type="presOf" srcId="{0773B779-47AC-455B-ABCA-C6D7F5A43E3A}" destId="{E42C4338-F313-4D38-A71B-DB4F002FDE20}" srcOrd="0" destOrd="0" presId="urn:microsoft.com/office/officeart/2005/8/layout/equation1"/>
    <dgm:cxn modelId="{8BEF90FB-3267-4654-8254-E042599B55B2}" srcId="{BF3AE5EE-AB19-4807-B588-638701408DFB}" destId="{94926F40-B0F0-45CD-84BC-390FD610E2CD}" srcOrd="2" destOrd="0" parTransId="{C5A442A1-9AD0-4548-875A-DB47A6991962}" sibTransId="{F0D78D15-7F08-43FB-B136-E364AA2735F3}"/>
    <dgm:cxn modelId="{4C2B533D-1691-4C19-A742-B5638AFE7BA6}" type="presParOf" srcId="{AB00CE2B-E0D3-4535-A19F-862B52D1660E}" destId="{D7390C0A-107A-4AE6-A1BA-5C157D3B642C}" srcOrd="0" destOrd="0" presId="urn:microsoft.com/office/officeart/2005/8/layout/equation1"/>
    <dgm:cxn modelId="{3142CEAA-A55E-4F50-925C-E7C6F833FD96}" type="presParOf" srcId="{AB00CE2B-E0D3-4535-A19F-862B52D1660E}" destId="{1E7E253E-F8D5-4A94-817C-F2D379A7F3BE}" srcOrd="1" destOrd="0" presId="urn:microsoft.com/office/officeart/2005/8/layout/equation1"/>
    <dgm:cxn modelId="{58EB8D3A-0E5A-4A5A-B372-CD246082B2AF}" type="presParOf" srcId="{AB00CE2B-E0D3-4535-A19F-862B52D1660E}" destId="{959F57D3-A9A2-4D2E-8D1E-E0826F532418}" srcOrd="2" destOrd="0" presId="urn:microsoft.com/office/officeart/2005/8/layout/equation1"/>
    <dgm:cxn modelId="{8B1B4201-6483-482D-8D99-1061EE1FA194}" type="presParOf" srcId="{AB00CE2B-E0D3-4535-A19F-862B52D1660E}" destId="{A34E970A-8215-4797-99A2-B0701D5699A5}" srcOrd="3" destOrd="0" presId="urn:microsoft.com/office/officeart/2005/8/layout/equation1"/>
    <dgm:cxn modelId="{5FD6C237-1506-4547-81F8-A5F974982652}" type="presParOf" srcId="{AB00CE2B-E0D3-4535-A19F-862B52D1660E}" destId="{776249B4-2D66-4B52-BED8-A446B5AC3675}" srcOrd="4" destOrd="0" presId="urn:microsoft.com/office/officeart/2005/8/layout/equation1"/>
    <dgm:cxn modelId="{997876D4-0C21-44A8-8A08-892073C8B126}" type="presParOf" srcId="{AB00CE2B-E0D3-4535-A19F-862B52D1660E}" destId="{BFD69BDA-7051-43AB-BACD-0FCE3EB22649}" srcOrd="5" destOrd="0" presId="urn:microsoft.com/office/officeart/2005/8/layout/equation1"/>
    <dgm:cxn modelId="{0B027327-5E39-44EB-BD55-08EC929E831F}" type="presParOf" srcId="{AB00CE2B-E0D3-4535-A19F-862B52D1660E}" destId="{E42C4338-F313-4D38-A71B-DB4F002FDE20}" srcOrd="6" destOrd="0" presId="urn:microsoft.com/office/officeart/2005/8/layout/equation1"/>
    <dgm:cxn modelId="{3A59A629-60E7-4A8E-8302-A0BB8479A042}" type="presParOf" srcId="{AB00CE2B-E0D3-4535-A19F-862B52D1660E}" destId="{20EE63B5-10E9-414A-AD5D-946125648BC5}" srcOrd="7" destOrd="0" presId="urn:microsoft.com/office/officeart/2005/8/layout/equation1"/>
    <dgm:cxn modelId="{AD25F2A9-4350-4503-9B8E-E0A512A57AB9}" type="presParOf" srcId="{AB00CE2B-E0D3-4535-A19F-862B52D1660E}" destId="{D5706D41-4AF8-483A-8D7E-828D4631A192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83524-2862-4865-BA08-2F83D5B79CA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EFF6E3-991C-438B-AE6B-8F35BA8DCEE2}">
      <dgm:prSet phldrT="[Text]"/>
      <dgm:spPr/>
      <dgm:t>
        <a:bodyPr/>
        <a:lstStyle/>
        <a:p>
          <a:r>
            <a:rPr lang="id-ID" dirty="0"/>
            <a:t>Teknikal</a:t>
          </a:r>
          <a:endParaRPr lang="en-US" dirty="0"/>
        </a:p>
      </dgm:t>
    </dgm:pt>
    <dgm:pt modelId="{5811E831-5AC3-43CB-BACC-EA8F2F09AF86}" cxnId="{1D1D4903-B9C9-4E43-AEE8-D54812703B38}" type="parTrans">
      <dgm:prSet/>
      <dgm:spPr/>
      <dgm:t>
        <a:bodyPr/>
        <a:lstStyle/>
        <a:p>
          <a:endParaRPr lang="en-US"/>
        </a:p>
      </dgm:t>
    </dgm:pt>
    <dgm:pt modelId="{3B10BC93-82C6-4636-AFFE-86A84C73ACB7}" cxnId="{1D1D4903-B9C9-4E43-AEE8-D54812703B38}" type="sibTrans">
      <dgm:prSet/>
      <dgm:spPr/>
      <dgm:t>
        <a:bodyPr/>
        <a:lstStyle/>
        <a:p>
          <a:endParaRPr lang="en-US"/>
        </a:p>
      </dgm:t>
    </dgm:pt>
    <dgm:pt modelId="{7687E0BC-AC64-47CD-B6D3-0088D8A1D80C}">
      <dgm:prSet phldrT="[Text]"/>
      <dgm:spPr/>
      <dgm:t>
        <a:bodyPr/>
        <a:lstStyle/>
        <a:p>
          <a:r>
            <a:rPr lang="id-ID" dirty="0"/>
            <a:t>Prilaku</a:t>
          </a:r>
          <a:endParaRPr lang="en-US" dirty="0"/>
        </a:p>
      </dgm:t>
    </dgm:pt>
    <dgm:pt modelId="{150E1569-9484-4A98-9B2E-BC38D18F19A3}" cxnId="{3B504E78-8E9B-4788-B622-E75D42E83BBA}" type="parTrans">
      <dgm:prSet/>
      <dgm:spPr/>
      <dgm:t>
        <a:bodyPr/>
        <a:lstStyle/>
        <a:p>
          <a:endParaRPr lang="en-US"/>
        </a:p>
      </dgm:t>
    </dgm:pt>
    <dgm:pt modelId="{6A7D20AE-0D3A-4A16-8250-1CE05CA7B737}" cxnId="{3B504E78-8E9B-4788-B622-E75D42E83BBA}" type="sibTrans">
      <dgm:prSet/>
      <dgm:spPr/>
      <dgm:t>
        <a:bodyPr/>
        <a:lstStyle/>
        <a:p>
          <a:endParaRPr lang="en-US"/>
        </a:p>
      </dgm:t>
    </dgm:pt>
    <dgm:pt modelId="{C4D0D00E-0084-40B8-AC9E-E19E68AFE7A8}" type="pres">
      <dgm:prSet presAssocID="{27883524-2862-4865-BA08-2F83D5B79CAD}" presName="diagram" presStyleCnt="0">
        <dgm:presLayoutVars>
          <dgm:dir/>
          <dgm:resizeHandles val="exact"/>
        </dgm:presLayoutVars>
      </dgm:prSet>
      <dgm:spPr/>
    </dgm:pt>
    <dgm:pt modelId="{F3A4F079-D778-4589-8D07-31FAB940B032}" type="pres">
      <dgm:prSet presAssocID="{B2EFF6E3-991C-438B-AE6B-8F35BA8DCEE2}" presName="arrow" presStyleLbl="node1" presStyleIdx="0" presStyleCnt="2">
        <dgm:presLayoutVars>
          <dgm:bulletEnabled val="1"/>
        </dgm:presLayoutVars>
      </dgm:prSet>
      <dgm:spPr/>
    </dgm:pt>
    <dgm:pt modelId="{3D93465D-777D-4F01-8968-9883BC4FC4AC}" type="pres">
      <dgm:prSet presAssocID="{7687E0BC-AC64-47CD-B6D3-0088D8A1D80C}" presName="arrow" presStyleLbl="node1" presStyleIdx="1" presStyleCnt="2">
        <dgm:presLayoutVars>
          <dgm:bulletEnabled val="1"/>
        </dgm:presLayoutVars>
      </dgm:prSet>
      <dgm:spPr/>
    </dgm:pt>
  </dgm:ptLst>
  <dgm:cxnLst>
    <dgm:cxn modelId="{1D1D4903-B9C9-4E43-AEE8-D54812703B38}" srcId="{27883524-2862-4865-BA08-2F83D5B79CAD}" destId="{B2EFF6E3-991C-438B-AE6B-8F35BA8DCEE2}" srcOrd="0" destOrd="0" parTransId="{5811E831-5AC3-43CB-BACC-EA8F2F09AF86}" sibTransId="{3B10BC93-82C6-4636-AFFE-86A84C73ACB7}"/>
    <dgm:cxn modelId="{3B504E78-8E9B-4788-B622-E75D42E83BBA}" srcId="{27883524-2862-4865-BA08-2F83D5B79CAD}" destId="{7687E0BC-AC64-47CD-B6D3-0088D8A1D80C}" srcOrd="1" destOrd="0" parTransId="{150E1569-9484-4A98-9B2E-BC38D18F19A3}" sibTransId="{6A7D20AE-0D3A-4A16-8250-1CE05CA7B737}"/>
    <dgm:cxn modelId="{A3F49596-BEB9-4978-815E-A13B23CB529E}" type="presOf" srcId="{7687E0BC-AC64-47CD-B6D3-0088D8A1D80C}" destId="{3D93465D-777D-4F01-8968-9883BC4FC4AC}" srcOrd="0" destOrd="0" presId="urn:microsoft.com/office/officeart/2005/8/layout/arrow5"/>
    <dgm:cxn modelId="{7855F6E2-BD1F-44AD-BBE4-1C4457B9247C}" type="presOf" srcId="{27883524-2862-4865-BA08-2F83D5B79CAD}" destId="{C4D0D00E-0084-40B8-AC9E-E19E68AFE7A8}" srcOrd="0" destOrd="0" presId="urn:microsoft.com/office/officeart/2005/8/layout/arrow5"/>
    <dgm:cxn modelId="{8FB29EE7-329C-41DE-B3AD-E22A639F6BAC}" type="presOf" srcId="{B2EFF6E3-991C-438B-AE6B-8F35BA8DCEE2}" destId="{F3A4F079-D778-4589-8D07-31FAB940B032}" srcOrd="0" destOrd="0" presId="urn:microsoft.com/office/officeart/2005/8/layout/arrow5"/>
    <dgm:cxn modelId="{CFCA6C6B-3E17-4FD9-9909-0921CEC791DD}" type="presParOf" srcId="{C4D0D00E-0084-40B8-AC9E-E19E68AFE7A8}" destId="{F3A4F079-D778-4589-8D07-31FAB940B032}" srcOrd="0" destOrd="0" presId="urn:microsoft.com/office/officeart/2005/8/layout/arrow5"/>
    <dgm:cxn modelId="{F080C2FC-AB51-4208-8B9C-FAD600C55832}" type="presParOf" srcId="{C4D0D00E-0084-40B8-AC9E-E19E68AFE7A8}" destId="{3D93465D-777D-4F01-8968-9883BC4FC4A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6BABEC-7EE8-46CF-818A-1688BC27A5C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BC8C01D3-D53C-452B-A685-04DAB836AAF4}">
      <dgm:prSet phldrT="[Text]"/>
      <dgm:spPr/>
      <dgm:t>
        <a:bodyPr/>
        <a:lstStyle/>
        <a:p>
          <a:r>
            <a:rPr lang="id-ID" dirty="0"/>
            <a:t>Kebutuhan</a:t>
          </a:r>
          <a:endParaRPr lang="en-US" dirty="0"/>
        </a:p>
      </dgm:t>
    </dgm:pt>
    <dgm:pt modelId="{891CF118-6395-40AC-9054-EC77B3987699}" cxnId="{DD47996B-17A1-4CBA-906A-5C1DB4B33DA5}" type="parTrans">
      <dgm:prSet/>
      <dgm:spPr/>
      <dgm:t>
        <a:bodyPr/>
        <a:lstStyle/>
        <a:p>
          <a:endParaRPr lang="en-US"/>
        </a:p>
      </dgm:t>
    </dgm:pt>
    <dgm:pt modelId="{E7369CBE-551A-440B-B4FA-174B10826A33}" cxnId="{DD47996B-17A1-4CBA-906A-5C1DB4B33DA5}" type="sibTrans">
      <dgm:prSet/>
      <dgm:spPr/>
      <dgm:t>
        <a:bodyPr/>
        <a:lstStyle/>
        <a:p>
          <a:endParaRPr lang="en-US"/>
        </a:p>
      </dgm:t>
    </dgm:pt>
    <dgm:pt modelId="{DE9888A1-11E2-4CFC-B322-91161BEEDB2D}">
      <dgm:prSet phldrT="[Text]"/>
      <dgm:spPr/>
      <dgm:t>
        <a:bodyPr/>
        <a:lstStyle/>
        <a:p>
          <a:r>
            <a:rPr lang="id-ID" dirty="0"/>
            <a:t>Sasaran</a:t>
          </a:r>
          <a:endParaRPr lang="en-US" dirty="0"/>
        </a:p>
      </dgm:t>
    </dgm:pt>
    <dgm:pt modelId="{E92B8416-4CDA-48CB-95BA-2531DE111A43}" cxnId="{F5CDC5A1-CD7B-4B66-8D77-95521DA23CEB}" type="parTrans">
      <dgm:prSet/>
      <dgm:spPr/>
      <dgm:t>
        <a:bodyPr/>
        <a:lstStyle/>
        <a:p>
          <a:endParaRPr lang="en-US"/>
        </a:p>
      </dgm:t>
    </dgm:pt>
    <dgm:pt modelId="{44FDE863-CE0C-476E-B40D-DC30422203BF}" cxnId="{F5CDC5A1-CD7B-4B66-8D77-95521DA23CEB}" type="sibTrans">
      <dgm:prSet/>
      <dgm:spPr/>
      <dgm:t>
        <a:bodyPr/>
        <a:lstStyle/>
        <a:p>
          <a:endParaRPr lang="en-US"/>
        </a:p>
      </dgm:t>
    </dgm:pt>
    <dgm:pt modelId="{35E80BFA-D84E-4970-B51C-9E42C3CDA048}">
      <dgm:prSet phldrT="[Text]"/>
      <dgm:spPr/>
      <dgm:t>
        <a:bodyPr/>
        <a:lstStyle/>
        <a:p>
          <a:r>
            <a:rPr lang="id-ID" dirty="0"/>
            <a:t>Penentuan Program</a:t>
          </a:r>
          <a:endParaRPr lang="en-US" dirty="0"/>
        </a:p>
      </dgm:t>
    </dgm:pt>
    <dgm:pt modelId="{8301A758-1528-4E9F-9C91-09DC8774610A}" cxnId="{A114553C-6B3E-446B-BCFE-20797CB98D17}" type="parTrans">
      <dgm:prSet/>
      <dgm:spPr/>
      <dgm:t>
        <a:bodyPr/>
        <a:lstStyle/>
        <a:p>
          <a:endParaRPr lang="en-US"/>
        </a:p>
      </dgm:t>
    </dgm:pt>
    <dgm:pt modelId="{BBAFDA87-6A58-4120-AC1A-32C2642BEBF4}" cxnId="{A114553C-6B3E-446B-BCFE-20797CB98D17}" type="sibTrans">
      <dgm:prSet/>
      <dgm:spPr/>
      <dgm:t>
        <a:bodyPr/>
        <a:lstStyle/>
        <a:p>
          <a:endParaRPr lang="en-US"/>
        </a:p>
      </dgm:t>
    </dgm:pt>
    <dgm:pt modelId="{0DC52EC2-4B06-4D6D-8241-A0A53FD61F0F}" type="pres">
      <dgm:prSet presAssocID="{026BABEC-7EE8-46CF-818A-1688BC27A5CA}" presName="Name0" presStyleCnt="0">
        <dgm:presLayoutVars>
          <dgm:dir/>
          <dgm:resizeHandles val="exact"/>
        </dgm:presLayoutVars>
      </dgm:prSet>
      <dgm:spPr/>
    </dgm:pt>
    <dgm:pt modelId="{06451630-4B33-43A4-8772-5A46F48832FB}" type="pres">
      <dgm:prSet presAssocID="{026BABEC-7EE8-46CF-818A-1688BC27A5CA}" presName="vNodes" presStyleCnt="0"/>
      <dgm:spPr/>
    </dgm:pt>
    <dgm:pt modelId="{EE1C4951-15A6-434C-A186-29251CB5A2DB}" type="pres">
      <dgm:prSet presAssocID="{BC8C01D3-D53C-452B-A685-04DAB836AAF4}" presName="node" presStyleLbl="node1" presStyleIdx="0" presStyleCnt="3">
        <dgm:presLayoutVars>
          <dgm:bulletEnabled val="1"/>
        </dgm:presLayoutVars>
      </dgm:prSet>
      <dgm:spPr/>
    </dgm:pt>
    <dgm:pt modelId="{90AE7C0C-3691-4D43-B995-FDE1E52F06B1}" type="pres">
      <dgm:prSet presAssocID="{E7369CBE-551A-440B-B4FA-174B10826A33}" presName="spacerT" presStyleCnt="0"/>
      <dgm:spPr/>
    </dgm:pt>
    <dgm:pt modelId="{9C8105D2-5E58-4B3A-AA96-2F1C251B0D45}" type="pres">
      <dgm:prSet presAssocID="{E7369CBE-551A-440B-B4FA-174B10826A33}" presName="sibTrans" presStyleLbl="sibTrans2D1" presStyleIdx="0" presStyleCnt="2"/>
      <dgm:spPr/>
    </dgm:pt>
    <dgm:pt modelId="{00879DDE-55D3-480A-8080-E1A722F635AE}" type="pres">
      <dgm:prSet presAssocID="{E7369CBE-551A-440B-B4FA-174B10826A33}" presName="spacerB" presStyleCnt="0"/>
      <dgm:spPr/>
    </dgm:pt>
    <dgm:pt modelId="{AABBFA60-58A3-4CE4-94FD-6457FD68726B}" type="pres">
      <dgm:prSet presAssocID="{DE9888A1-11E2-4CFC-B322-91161BEEDB2D}" presName="node" presStyleLbl="node1" presStyleIdx="1" presStyleCnt="3">
        <dgm:presLayoutVars>
          <dgm:bulletEnabled val="1"/>
        </dgm:presLayoutVars>
      </dgm:prSet>
      <dgm:spPr/>
    </dgm:pt>
    <dgm:pt modelId="{4443EBB6-B114-4466-B61D-ABF108C830CD}" type="pres">
      <dgm:prSet presAssocID="{026BABEC-7EE8-46CF-818A-1688BC27A5CA}" presName="sibTransLast" presStyleLbl="sibTrans2D1" presStyleIdx="1" presStyleCnt="2"/>
      <dgm:spPr/>
    </dgm:pt>
    <dgm:pt modelId="{21CC34E7-7347-4F38-A8A6-CFC598A12931}" type="pres">
      <dgm:prSet presAssocID="{026BABEC-7EE8-46CF-818A-1688BC27A5CA}" presName="connectorText" presStyleLbl="sibTrans2D1" presStyleIdx="1" presStyleCnt="2"/>
      <dgm:spPr/>
    </dgm:pt>
    <dgm:pt modelId="{520B233D-6197-44A7-864B-3CFAB5DFCF73}" type="pres">
      <dgm:prSet presAssocID="{026BABEC-7EE8-46CF-818A-1688BC27A5CA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A114553C-6B3E-446B-BCFE-20797CB98D17}" srcId="{026BABEC-7EE8-46CF-818A-1688BC27A5CA}" destId="{35E80BFA-D84E-4970-B51C-9E42C3CDA048}" srcOrd="2" destOrd="0" parTransId="{8301A758-1528-4E9F-9C91-09DC8774610A}" sibTransId="{BBAFDA87-6A58-4120-AC1A-32C2642BEBF4}"/>
    <dgm:cxn modelId="{DD47996B-17A1-4CBA-906A-5C1DB4B33DA5}" srcId="{026BABEC-7EE8-46CF-818A-1688BC27A5CA}" destId="{BC8C01D3-D53C-452B-A685-04DAB836AAF4}" srcOrd="0" destOrd="0" parTransId="{891CF118-6395-40AC-9054-EC77B3987699}" sibTransId="{E7369CBE-551A-440B-B4FA-174B10826A33}"/>
    <dgm:cxn modelId="{BFFCF075-BF6C-40B0-A43D-5021A7723E69}" type="presOf" srcId="{35E80BFA-D84E-4970-B51C-9E42C3CDA048}" destId="{520B233D-6197-44A7-864B-3CFAB5DFCF73}" srcOrd="0" destOrd="0" presId="urn:microsoft.com/office/officeart/2005/8/layout/equation2"/>
    <dgm:cxn modelId="{5FB52C81-136E-4DB3-9ACD-8B683B488B30}" type="presOf" srcId="{026BABEC-7EE8-46CF-818A-1688BC27A5CA}" destId="{0DC52EC2-4B06-4D6D-8241-A0A53FD61F0F}" srcOrd="0" destOrd="0" presId="urn:microsoft.com/office/officeart/2005/8/layout/equation2"/>
    <dgm:cxn modelId="{9FC39F9E-7C9E-408A-9769-4B3457A57B82}" type="presOf" srcId="{DE9888A1-11E2-4CFC-B322-91161BEEDB2D}" destId="{AABBFA60-58A3-4CE4-94FD-6457FD68726B}" srcOrd="0" destOrd="0" presId="urn:microsoft.com/office/officeart/2005/8/layout/equation2"/>
    <dgm:cxn modelId="{F5CDC5A1-CD7B-4B66-8D77-95521DA23CEB}" srcId="{026BABEC-7EE8-46CF-818A-1688BC27A5CA}" destId="{DE9888A1-11E2-4CFC-B322-91161BEEDB2D}" srcOrd="1" destOrd="0" parTransId="{E92B8416-4CDA-48CB-95BA-2531DE111A43}" sibTransId="{44FDE863-CE0C-476E-B40D-DC30422203BF}"/>
    <dgm:cxn modelId="{876551A3-DD38-4522-B159-35E903229198}" type="presOf" srcId="{BC8C01D3-D53C-452B-A685-04DAB836AAF4}" destId="{EE1C4951-15A6-434C-A186-29251CB5A2DB}" srcOrd="0" destOrd="0" presId="urn:microsoft.com/office/officeart/2005/8/layout/equation2"/>
    <dgm:cxn modelId="{C2D392B3-AA8C-4869-8E8C-F5528E5A65F7}" type="presOf" srcId="{44FDE863-CE0C-476E-B40D-DC30422203BF}" destId="{4443EBB6-B114-4466-B61D-ABF108C830CD}" srcOrd="0" destOrd="0" presId="urn:microsoft.com/office/officeart/2005/8/layout/equation2"/>
    <dgm:cxn modelId="{BA425FBD-33F2-4533-8B4C-4A94FE98EBEF}" type="presOf" srcId="{44FDE863-CE0C-476E-B40D-DC30422203BF}" destId="{21CC34E7-7347-4F38-A8A6-CFC598A12931}" srcOrd="1" destOrd="0" presId="urn:microsoft.com/office/officeart/2005/8/layout/equation2"/>
    <dgm:cxn modelId="{BAD0A4CD-C604-481E-825F-D7DE7A7767BB}" type="presOf" srcId="{E7369CBE-551A-440B-B4FA-174B10826A33}" destId="{9C8105D2-5E58-4B3A-AA96-2F1C251B0D45}" srcOrd="0" destOrd="0" presId="urn:microsoft.com/office/officeart/2005/8/layout/equation2"/>
    <dgm:cxn modelId="{679B2D4A-0DA5-4D9E-8FB2-788DE22E4E04}" type="presParOf" srcId="{0DC52EC2-4B06-4D6D-8241-A0A53FD61F0F}" destId="{06451630-4B33-43A4-8772-5A46F48832FB}" srcOrd="0" destOrd="0" presId="urn:microsoft.com/office/officeart/2005/8/layout/equation2"/>
    <dgm:cxn modelId="{31612AF3-AD09-48C2-99FC-3BC9254C16DF}" type="presParOf" srcId="{06451630-4B33-43A4-8772-5A46F48832FB}" destId="{EE1C4951-15A6-434C-A186-29251CB5A2DB}" srcOrd="0" destOrd="0" presId="urn:microsoft.com/office/officeart/2005/8/layout/equation2"/>
    <dgm:cxn modelId="{FD15D4C6-8520-4B3B-BD3D-5B94AF038888}" type="presParOf" srcId="{06451630-4B33-43A4-8772-5A46F48832FB}" destId="{90AE7C0C-3691-4D43-B995-FDE1E52F06B1}" srcOrd="1" destOrd="0" presId="urn:microsoft.com/office/officeart/2005/8/layout/equation2"/>
    <dgm:cxn modelId="{D101550F-F6DC-4A0A-AD38-CF0C0C161234}" type="presParOf" srcId="{06451630-4B33-43A4-8772-5A46F48832FB}" destId="{9C8105D2-5E58-4B3A-AA96-2F1C251B0D45}" srcOrd="2" destOrd="0" presId="urn:microsoft.com/office/officeart/2005/8/layout/equation2"/>
    <dgm:cxn modelId="{815986EF-EAD1-45DD-998A-D665BEC87763}" type="presParOf" srcId="{06451630-4B33-43A4-8772-5A46F48832FB}" destId="{00879DDE-55D3-480A-8080-E1A722F635AE}" srcOrd="3" destOrd="0" presId="urn:microsoft.com/office/officeart/2005/8/layout/equation2"/>
    <dgm:cxn modelId="{55164AA3-29D0-4FFA-A8ED-B65BE3A0FFAD}" type="presParOf" srcId="{06451630-4B33-43A4-8772-5A46F48832FB}" destId="{AABBFA60-58A3-4CE4-94FD-6457FD68726B}" srcOrd="4" destOrd="0" presId="urn:microsoft.com/office/officeart/2005/8/layout/equation2"/>
    <dgm:cxn modelId="{82C88AE4-D2B8-4786-85B4-5E834FEA6062}" type="presParOf" srcId="{0DC52EC2-4B06-4D6D-8241-A0A53FD61F0F}" destId="{4443EBB6-B114-4466-B61D-ABF108C830CD}" srcOrd="1" destOrd="0" presId="urn:microsoft.com/office/officeart/2005/8/layout/equation2"/>
    <dgm:cxn modelId="{D0D409C1-C2D9-4F3E-9E26-C5A8E6F34B1B}" type="presParOf" srcId="{4443EBB6-B114-4466-B61D-ABF108C830CD}" destId="{21CC34E7-7347-4F38-A8A6-CFC598A12931}" srcOrd="0" destOrd="0" presId="urn:microsoft.com/office/officeart/2005/8/layout/equation2"/>
    <dgm:cxn modelId="{4B7F3A65-1C3F-4AAD-A413-84BFBF41C045}" type="presParOf" srcId="{0DC52EC2-4B06-4D6D-8241-A0A53FD61F0F}" destId="{520B233D-6197-44A7-864B-3CFAB5DFCF7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7E3C5F-DFFD-4921-978B-144D2788D8C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68F1C0-6479-4E32-A1C1-D9DAAE4FAA87}">
      <dgm:prSet phldrT="[Text]"/>
      <dgm:spPr/>
      <dgm:t>
        <a:bodyPr/>
        <a:lstStyle/>
        <a:p>
          <a:r>
            <a:rPr lang="en-US" dirty="0" err="1"/>
            <a:t>Pelatihan</a:t>
          </a:r>
          <a:r>
            <a:rPr lang="en-US" dirty="0"/>
            <a:t> </a:t>
          </a:r>
        </a:p>
      </dgm:t>
    </dgm:pt>
    <dgm:pt modelId="{90EA9A98-AEE2-4A0D-B4AC-FABA8601DB9D}" cxnId="{FA66123D-4D93-4BE5-8DDE-BBCD520BAC04}" type="parTrans">
      <dgm:prSet/>
      <dgm:spPr/>
      <dgm:t>
        <a:bodyPr/>
        <a:lstStyle/>
        <a:p>
          <a:endParaRPr lang="en-US"/>
        </a:p>
      </dgm:t>
    </dgm:pt>
    <dgm:pt modelId="{14AB9C9B-1DD0-43D9-AEA1-FFE70F6AD59E}" cxnId="{FA66123D-4D93-4BE5-8DDE-BBCD520BAC04}" type="sibTrans">
      <dgm:prSet/>
      <dgm:spPr/>
      <dgm:t>
        <a:bodyPr/>
        <a:lstStyle/>
        <a:p>
          <a:endParaRPr lang="en-US"/>
        </a:p>
      </dgm:t>
    </dgm:pt>
    <dgm:pt modelId="{B410CA10-EE92-4F6E-AD49-4052FD29BEE0}">
      <dgm:prSet phldrT="[Text]"/>
      <dgm:spPr/>
      <dgm:t>
        <a:bodyPr/>
        <a:lstStyle/>
        <a:p>
          <a:r>
            <a:rPr lang="en-US" dirty="0" err="1"/>
            <a:t>Pelatihan</a:t>
          </a:r>
          <a:endParaRPr lang="en-US" dirty="0"/>
        </a:p>
      </dgm:t>
    </dgm:pt>
    <dgm:pt modelId="{E127E8DB-9423-413A-B4FB-ED240835F182}" cxnId="{B99D2675-ED13-4E09-8C42-D3C91B662D98}" type="parTrans">
      <dgm:prSet/>
      <dgm:spPr/>
      <dgm:t>
        <a:bodyPr/>
        <a:lstStyle/>
        <a:p>
          <a:endParaRPr lang="en-US"/>
        </a:p>
      </dgm:t>
    </dgm:pt>
    <dgm:pt modelId="{226D981D-D480-4747-B499-0180FA1B79E4}" cxnId="{B99D2675-ED13-4E09-8C42-D3C91B662D98}" type="sibTrans">
      <dgm:prSet/>
      <dgm:spPr/>
      <dgm:t>
        <a:bodyPr/>
        <a:lstStyle/>
        <a:p>
          <a:endParaRPr lang="en-US"/>
        </a:p>
      </dgm:t>
    </dgm:pt>
    <dgm:pt modelId="{7FC03C6D-821E-4FAE-A976-BD9DFECF468A}">
      <dgm:prSet phldrT="[Text]"/>
      <dgm:spPr/>
      <dgm:t>
        <a:bodyPr/>
        <a:lstStyle/>
        <a:p>
          <a:r>
            <a:rPr lang="en-US" dirty="0" err="1"/>
            <a:t>Pelatihan</a:t>
          </a:r>
          <a:endParaRPr lang="en-US" dirty="0"/>
        </a:p>
      </dgm:t>
    </dgm:pt>
    <dgm:pt modelId="{E1E3A238-3E7D-4C02-A3E5-65E0EDA39A4F}" cxnId="{B9F020FA-7012-41E3-8ECC-A36CD95EE442}" type="parTrans">
      <dgm:prSet/>
      <dgm:spPr/>
      <dgm:t>
        <a:bodyPr/>
        <a:lstStyle/>
        <a:p>
          <a:endParaRPr lang="en-US"/>
        </a:p>
      </dgm:t>
    </dgm:pt>
    <dgm:pt modelId="{EC016FED-5EFE-4DB9-964F-82798C1C3549}" cxnId="{B9F020FA-7012-41E3-8ECC-A36CD95EE442}" type="sibTrans">
      <dgm:prSet/>
      <dgm:spPr/>
      <dgm:t>
        <a:bodyPr/>
        <a:lstStyle/>
        <a:p>
          <a:endParaRPr lang="en-US"/>
        </a:p>
      </dgm:t>
    </dgm:pt>
    <dgm:pt modelId="{D6FA9B7E-F158-4626-A7D8-19F3A93FC58B}" type="pres">
      <dgm:prSet presAssocID="{F17E3C5F-DFFD-4921-978B-144D2788D8C2}" presName="Name0" presStyleCnt="0">
        <dgm:presLayoutVars>
          <dgm:chMax/>
          <dgm:chPref/>
          <dgm:dir/>
          <dgm:animLvl val="lvl"/>
        </dgm:presLayoutVars>
      </dgm:prSet>
      <dgm:spPr/>
    </dgm:pt>
    <dgm:pt modelId="{D28B145D-47A3-4439-84B7-C26589344353}" type="pres">
      <dgm:prSet presAssocID="{FE68F1C0-6479-4E32-A1C1-D9DAAE4FAA87}" presName="composite" presStyleCnt="0"/>
      <dgm:spPr/>
    </dgm:pt>
    <dgm:pt modelId="{31B2C089-E367-4A85-AEA8-906A3C787E93}" type="pres">
      <dgm:prSet presAssocID="{FE68F1C0-6479-4E32-A1C1-D9DAAE4FAA8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3BED4EEF-870E-442A-AA9F-AC6BFF0C2C57}" type="pres">
      <dgm:prSet presAssocID="{FE68F1C0-6479-4E32-A1C1-D9DAAE4FAA8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AA6B80F-D49B-43FF-A4A7-652350F001CC}" type="pres">
      <dgm:prSet presAssocID="{FE68F1C0-6479-4E32-A1C1-D9DAAE4FAA87}" presName="BalanceSpacing" presStyleCnt="0"/>
      <dgm:spPr/>
    </dgm:pt>
    <dgm:pt modelId="{8FE0473E-2BFE-43B0-A651-0D986CD248B4}" type="pres">
      <dgm:prSet presAssocID="{FE68F1C0-6479-4E32-A1C1-D9DAAE4FAA87}" presName="BalanceSpacing1" presStyleCnt="0"/>
      <dgm:spPr/>
    </dgm:pt>
    <dgm:pt modelId="{9467F9CF-B961-4F6E-A437-B0C969002E55}" type="pres">
      <dgm:prSet presAssocID="{14AB9C9B-1DD0-43D9-AEA1-FFE70F6AD59E}" presName="Accent1Text" presStyleLbl="node1" presStyleIdx="1" presStyleCnt="6"/>
      <dgm:spPr/>
    </dgm:pt>
    <dgm:pt modelId="{7563B988-910F-489B-9B02-033DE26D127C}" type="pres">
      <dgm:prSet presAssocID="{14AB9C9B-1DD0-43D9-AEA1-FFE70F6AD59E}" presName="spaceBetweenRectangles" presStyleCnt="0"/>
      <dgm:spPr/>
    </dgm:pt>
    <dgm:pt modelId="{14B9A585-9B96-43D7-890C-69582E41F261}" type="pres">
      <dgm:prSet presAssocID="{B410CA10-EE92-4F6E-AD49-4052FD29BEE0}" presName="composite" presStyleCnt="0"/>
      <dgm:spPr/>
    </dgm:pt>
    <dgm:pt modelId="{29CCA76A-3887-4B35-96B5-B2BFC7AC8A52}" type="pres">
      <dgm:prSet presAssocID="{B410CA10-EE92-4F6E-AD49-4052FD29BEE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8ECBDB08-3CBB-4369-9441-0045FA3E1AFC}" type="pres">
      <dgm:prSet presAssocID="{B410CA10-EE92-4F6E-AD49-4052FD29BEE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AB95DD5-1207-4478-94F6-61F4099E2BE9}" type="pres">
      <dgm:prSet presAssocID="{B410CA10-EE92-4F6E-AD49-4052FD29BEE0}" presName="BalanceSpacing" presStyleCnt="0"/>
      <dgm:spPr/>
    </dgm:pt>
    <dgm:pt modelId="{2CD1262D-AC1E-4630-A249-605652578ADB}" type="pres">
      <dgm:prSet presAssocID="{B410CA10-EE92-4F6E-AD49-4052FD29BEE0}" presName="BalanceSpacing1" presStyleCnt="0"/>
      <dgm:spPr/>
    </dgm:pt>
    <dgm:pt modelId="{5A226AD2-1B75-4366-AC47-78091AA9CFDC}" type="pres">
      <dgm:prSet presAssocID="{226D981D-D480-4747-B499-0180FA1B79E4}" presName="Accent1Text" presStyleLbl="node1" presStyleIdx="3" presStyleCnt="6"/>
      <dgm:spPr/>
    </dgm:pt>
    <dgm:pt modelId="{940B1538-38AF-47EE-9644-F77E0F817EBF}" type="pres">
      <dgm:prSet presAssocID="{226D981D-D480-4747-B499-0180FA1B79E4}" presName="spaceBetweenRectangles" presStyleCnt="0"/>
      <dgm:spPr/>
    </dgm:pt>
    <dgm:pt modelId="{E014A235-9E1A-44B5-89F4-0C76C0BC04A3}" type="pres">
      <dgm:prSet presAssocID="{7FC03C6D-821E-4FAE-A976-BD9DFECF468A}" presName="composite" presStyleCnt="0"/>
      <dgm:spPr/>
    </dgm:pt>
    <dgm:pt modelId="{785DC5B5-59F0-483B-A45F-BB8B4A8381EA}" type="pres">
      <dgm:prSet presAssocID="{7FC03C6D-821E-4FAE-A976-BD9DFECF468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9EC42271-7B4E-496C-B2E8-FFB4112074DA}" type="pres">
      <dgm:prSet presAssocID="{7FC03C6D-821E-4FAE-A976-BD9DFECF468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C5566636-552A-45E2-9600-3DC9CB1B53E4}" type="pres">
      <dgm:prSet presAssocID="{7FC03C6D-821E-4FAE-A976-BD9DFECF468A}" presName="BalanceSpacing" presStyleCnt="0"/>
      <dgm:spPr/>
    </dgm:pt>
    <dgm:pt modelId="{639B739A-8915-4EB5-9BB2-583F5D1F7087}" type="pres">
      <dgm:prSet presAssocID="{7FC03C6D-821E-4FAE-A976-BD9DFECF468A}" presName="BalanceSpacing1" presStyleCnt="0"/>
      <dgm:spPr/>
    </dgm:pt>
    <dgm:pt modelId="{E97DEEF7-72A6-49FD-9113-C7A2675893C9}" type="pres">
      <dgm:prSet presAssocID="{EC016FED-5EFE-4DB9-964F-82798C1C3549}" presName="Accent1Text" presStyleLbl="node1" presStyleIdx="5" presStyleCnt="6"/>
      <dgm:spPr/>
    </dgm:pt>
  </dgm:ptLst>
  <dgm:cxnLst>
    <dgm:cxn modelId="{99D0B40D-57AF-4C4C-8336-964E73761C22}" type="presOf" srcId="{FE68F1C0-6479-4E32-A1C1-D9DAAE4FAA87}" destId="{31B2C089-E367-4A85-AEA8-906A3C787E93}" srcOrd="0" destOrd="0" presId="urn:microsoft.com/office/officeart/2008/layout/AlternatingHexagons"/>
    <dgm:cxn modelId="{DD459C10-08DF-43D1-AF3C-211AF725F7E2}" type="presOf" srcId="{B410CA10-EE92-4F6E-AD49-4052FD29BEE0}" destId="{29CCA76A-3887-4B35-96B5-B2BFC7AC8A52}" srcOrd="0" destOrd="0" presId="urn:microsoft.com/office/officeart/2008/layout/AlternatingHexagons"/>
    <dgm:cxn modelId="{DA255228-C1C4-4085-BFA2-BB7432103F45}" type="presOf" srcId="{14AB9C9B-1DD0-43D9-AEA1-FFE70F6AD59E}" destId="{9467F9CF-B961-4F6E-A437-B0C969002E55}" srcOrd="0" destOrd="0" presId="urn:microsoft.com/office/officeart/2008/layout/AlternatingHexagons"/>
    <dgm:cxn modelId="{FA66123D-4D93-4BE5-8DDE-BBCD520BAC04}" srcId="{F17E3C5F-DFFD-4921-978B-144D2788D8C2}" destId="{FE68F1C0-6479-4E32-A1C1-D9DAAE4FAA87}" srcOrd="0" destOrd="0" parTransId="{90EA9A98-AEE2-4A0D-B4AC-FABA8601DB9D}" sibTransId="{14AB9C9B-1DD0-43D9-AEA1-FFE70F6AD59E}"/>
    <dgm:cxn modelId="{6F27DB4B-2CC1-4DD8-BFCC-7AB49F7961DD}" type="presOf" srcId="{226D981D-D480-4747-B499-0180FA1B79E4}" destId="{5A226AD2-1B75-4366-AC47-78091AA9CFDC}" srcOrd="0" destOrd="0" presId="urn:microsoft.com/office/officeart/2008/layout/AlternatingHexagons"/>
    <dgm:cxn modelId="{18495E51-B9D8-428D-A261-6AEA7D6D0CFA}" type="presOf" srcId="{F17E3C5F-DFFD-4921-978B-144D2788D8C2}" destId="{D6FA9B7E-F158-4626-A7D8-19F3A93FC58B}" srcOrd="0" destOrd="0" presId="urn:microsoft.com/office/officeart/2008/layout/AlternatingHexagons"/>
    <dgm:cxn modelId="{B99D2675-ED13-4E09-8C42-D3C91B662D98}" srcId="{F17E3C5F-DFFD-4921-978B-144D2788D8C2}" destId="{B410CA10-EE92-4F6E-AD49-4052FD29BEE0}" srcOrd="1" destOrd="0" parTransId="{E127E8DB-9423-413A-B4FB-ED240835F182}" sibTransId="{226D981D-D480-4747-B499-0180FA1B79E4}"/>
    <dgm:cxn modelId="{4AD81B97-4F99-417C-90BC-FDCFD9F2CA79}" type="presOf" srcId="{EC016FED-5EFE-4DB9-964F-82798C1C3549}" destId="{E97DEEF7-72A6-49FD-9113-C7A2675893C9}" srcOrd="0" destOrd="0" presId="urn:microsoft.com/office/officeart/2008/layout/AlternatingHexagons"/>
    <dgm:cxn modelId="{1ED54BE4-B4DA-4E75-A956-7AC96181B0E6}" type="presOf" srcId="{7FC03C6D-821E-4FAE-A976-BD9DFECF468A}" destId="{785DC5B5-59F0-483B-A45F-BB8B4A8381EA}" srcOrd="0" destOrd="0" presId="urn:microsoft.com/office/officeart/2008/layout/AlternatingHexagons"/>
    <dgm:cxn modelId="{B9F020FA-7012-41E3-8ECC-A36CD95EE442}" srcId="{F17E3C5F-DFFD-4921-978B-144D2788D8C2}" destId="{7FC03C6D-821E-4FAE-A976-BD9DFECF468A}" srcOrd="2" destOrd="0" parTransId="{E1E3A238-3E7D-4C02-A3E5-65E0EDA39A4F}" sibTransId="{EC016FED-5EFE-4DB9-964F-82798C1C3549}"/>
    <dgm:cxn modelId="{A180D8A0-68DE-4D9A-A950-7B5DED68429B}" type="presParOf" srcId="{D6FA9B7E-F158-4626-A7D8-19F3A93FC58B}" destId="{D28B145D-47A3-4439-84B7-C26589344353}" srcOrd="0" destOrd="0" presId="urn:microsoft.com/office/officeart/2008/layout/AlternatingHexagons"/>
    <dgm:cxn modelId="{AABABE38-AAE3-480D-8537-ACD9CEA0B796}" type="presParOf" srcId="{D28B145D-47A3-4439-84B7-C26589344353}" destId="{31B2C089-E367-4A85-AEA8-906A3C787E93}" srcOrd="0" destOrd="0" presId="urn:microsoft.com/office/officeart/2008/layout/AlternatingHexagons"/>
    <dgm:cxn modelId="{6E805A0A-2A60-492A-83C6-27B68BECF37E}" type="presParOf" srcId="{D28B145D-47A3-4439-84B7-C26589344353}" destId="{3BED4EEF-870E-442A-AA9F-AC6BFF0C2C57}" srcOrd="1" destOrd="0" presId="urn:microsoft.com/office/officeart/2008/layout/AlternatingHexagons"/>
    <dgm:cxn modelId="{D9118173-EA9E-4338-8B73-CECA0C733599}" type="presParOf" srcId="{D28B145D-47A3-4439-84B7-C26589344353}" destId="{1AA6B80F-D49B-43FF-A4A7-652350F001CC}" srcOrd="2" destOrd="0" presId="urn:microsoft.com/office/officeart/2008/layout/AlternatingHexagons"/>
    <dgm:cxn modelId="{6ABA94A8-184D-4F09-8C90-3C3DB8DD2452}" type="presParOf" srcId="{D28B145D-47A3-4439-84B7-C26589344353}" destId="{8FE0473E-2BFE-43B0-A651-0D986CD248B4}" srcOrd="3" destOrd="0" presId="urn:microsoft.com/office/officeart/2008/layout/AlternatingHexagons"/>
    <dgm:cxn modelId="{6BF09AAD-8D4D-41CC-BC8C-97428F22316F}" type="presParOf" srcId="{D28B145D-47A3-4439-84B7-C26589344353}" destId="{9467F9CF-B961-4F6E-A437-B0C969002E55}" srcOrd="4" destOrd="0" presId="urn:microsoft.com/office/officeart/2008/layout/AlternatingHexagons"/>
    <dgm:cxn modelId="{B1A41605-6EA9-451F-AFDA-053577311627}" type="presParOf" srcId="{D6FA9B7E-F158-4626-A7D8-19F3A93FC58B}" destId="{7563B988-910F-489B-9B02-033DE26D127C}" srcOrd="1" destOrd="0" presId="urn:microsoft.com/office/officeart/2008/layout/AlternatingHexagons"/>
    <dgm:cxn modelId="{0A348325-2F33-4178-BC63-DDA21363DA8E}" type="presParOf" srcId="{D6FA9B7E-F158-4626-A7D8-19F3A93FC58B}" destId="{14B9A585-9B96-43D7-890C-69582E41F261}" srcOrd="2" destOrd="0" presId="urn:microsoft.com/office/officeart/2008/layout/AlternatingHexagons"/>
    <dgm:cxn modelId="{B9ABCBF9-ED6F-43F2-A814-B30EFA36226E}" type="presParOf" srcId="{14B9A585-9B96-43D7-890C-69582E41F261}" destId="{29CCA76A-3887-4B35-96B5-B2BFC7AC8A52}" srcOrd="0" destOrd="0" presId="urn:microsoft.com/office/officeart/2008/layout/AlternatingHexagons"/>
    <dgm:cxn modelId="{C61CE670-DA26-401E-A8B5-7C7150D92598}" type="presParOf" srcId="{14B9A585-9B96-43D7-890C-69582E41F261}" destId="{8ECBDB08-3CBB-4369-9441-0045FA3E1AFC}" srcOrd="1" destOrd="0" presId="urn:microsoft.com/office/officeart/2008/layout/AlternatingHexagons"/>
    <dgm:cxn modelId="{958A1178-5D5F-4B7E-9DF3-4B9B2E9D43B9}" type="presParOf" srcId="{14B9A585-9B96-43D7-890C-69582E41F261}" destId="{DAB95DD5-1207-4478-94F6-61F4099E2BE9}" srcOrd="2" destOrd="0" presId="urn:microsoft.com/office/officeart/2008/layout/AlternatingHexagons"/>
    <dgm:cxn modelId="{80CBD191-0B2C-4674-B582-B48FC37092ED}" type="presParOf" srcId="{14B9A585-9B96-43D7-890C-69582E41F261}" destId="{2CD1262D-AC1E-4630-A249-605652578ADB}" srcOrd="3" destOrd="0" presId="urn:microsoft.com/office/officeart/2008/layout/AlternatingHexagons"/>
    <dgm:cxn modelId="{69E8ADD1-2994-40DE-8503-1647042F2261}" type="presParOf" srcId="{14B9A585-9B96-43D7-890C-69582E41F261}" destId="{5A226AD2-1B75-4366-AC47-78091AA9CFDC}" srcOrd="4" destOrd="0" presId="urn:microsoft.com/office/officeart/2008/layout/AlternatingHexagons"/>
    <dgm:cxn modelId="{9750DC69-C5F3-4BBA-BC0C-FC3A869A2E1C}" type="presParOf" srcId="{D6FA9B7E-F158-4626-A7D8-19F3A93FC58B}" destId="{940B1538-38AF-47EE-9644-F77E0F817EBF}" srcOrd="3" destOrd="0" presId="urn:microsoft.com/office/officeart/2008/layout/AlternatingHexagons"/>
    <dgm:cxn modelId="{27B2F9D4-9175-429B-8E8A-EFF4623467AF}" type="presParOf" srcId="{D6FA9B7E-F158-4626-A7D8-19F3A93FC58B}" destId="{E014A235-9E1A-44B5-89F4-0C76C0BC04A3}" srcOrd="4" destOrd="0" presId="urn:microsoft.com/office/officeart/2008/layout/AlternatingHexagons"/>
    <dgm:cxn modelId="{0C222857-665E-4819-9957-24F290DF9A8B}" type="presParOf" srcId="{E014A235-9E1A-44B5-89F4-0C76C0BC04A3}" destId="{785DC5B5-59F0-483B-A45F-BB8B4A8381EA}" srcOrd="0" destOrd="0" presId="urn:microsoft.com/office/officeart/2008/layout/AlternatingHexagons"/>
    <dgm:cxn modelId="{7F631337-ADD1-40AF-973B-274D05689770}" type="presParOf" srcId="{E014A235-9E1A-44B5-89F4-0C76C0BC04A3}" destId="{9EC42271-7B4E-496C-B2E8-FFB4112074DA}" srcOrd="1" destOrd="0" presId="urn:microsoft.com/office/officeart/2008/layout/AlternatingHexagons"/>
    <dgm:cxn modelId="{5F7A14C5-5DAF-4CC7-A814-687D890FA20A}" type="presParOf" srcId="{E014A235-9E1A-44B5-89F4-0C76C0BC04A3}" destId="{C5566636-552A-45E2-9600-3DC9CB1B53E4}" srcOrd="2" destOrd="0" presId="urn:microsoft.com/office/officeart/2008/layout/AlternatingHexagons"/>
    <dgm:cxn modelId="{3D8C3847-734D-40A1-964A-2BFEE2E7F737}" type="presParOf" srcId="{E014A235-9E1A-44B5-89F4-0C76C0BC04A3}" destId="{639B739A-8915-4EB5-9BB2-583F5D1F7087}" srcOrd="3" destOrd="0" presId="urn:microsoft.com/office/officeart/2008/layout/AlternatingHexagons"/>
    <dgm:cxn modelId="{88C4ACA1-611D-4769-88B7-FDCD4B84A706}" type="presParOf" srcId="{E014A235-9E1A-44B5-89F4-0C76C0BC04A3}" destId="{E97DEEF7-72A6-49FD-9113-C7A2675893C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90C0A-107A-4AE6-A1BA-5C157D3B642C}">
      <dsp:nvSpPr>
        <dsp:cNvPr id="0" name=""/>
        <dsp:cNvSpPr/>
      </dsp:nvSpPr>
      <dsp:spPr>
        <a:xfrm>
          <a:off x="1618" y="1423017"/>
          <a:ext cx="2145065" cy="2145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SDM</a:t>
          </a:r>
          <a:endParaRPr lang="en-US" sz="2100" kern="1200" dirty="0"/>
        </a:p>
      </dsp:txBody>
      <dsp:txXfrm>
        <a:off x="315755" y="1737154"/>
        <a:ext cx="1516791" cy="1516791"/>
      </dsp:txXfrm>
    </dsp:sp>
    <dsp:sp modelId="{959F57D3-A9A2-4D2E-8D1E-E0826F532418}">
      <dsp:nvSpPr>
        <dsp:cNvPr id="0" name=""/>
        <dsp:cNvSpPr/>
      </dsp:nvSpPr>
      <dsp:spPr>
        <a:xfrm>
          <a:off x="2320862" y="1873481"/>
          <a:ext cx="1244137" cy="124413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485772" y="2349239"/>
        <a:ext cx="914317" cy="292621"/>
      </dsp:txXfrm>
    </dsp:sp>
    <dsp:sp modelId="{776249B4-2D66-4B52-BED8-A446B5AC3675}">
      <dsp:nvSpPr>
        <dsp:cNvPr id="0" name=""/>
        <dsp:cNvSpPr/>
      </dsp:nvSpPr>
      <dsp:spPr>
        <a:xfrm>
          <a:off x="3739179" y="1423017"/>
          <a:ext cx="2145065" cy="2145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Development</a:t>
          </a:r>
          <a:endParaRPr lang="en-US" sz="2100" kern="1200" dirty="0"/>
        </a:p>
      </dsp:txBody>
      <dsp:txXfrm>
        <a:off x="4053316" y="1737154"/>
        <a:ext cx="1516791" cy="1516791"/>
      </dsp:txXfrm>
    </dsp:sp>
    <dsp:sp modelId="{E42C4338-F313-4D38-A71B-DB4F002FDE20}">
      <dsp:nvSpPr>
        <dsp:cNvPr id="0" name=""/>
        <dsp:cNvSpPr/>
      </dsp:nvSpPr>
      <dsp:spPr>
        <a:xfrm>
          <a:off x="6058424" y="1873481"/>
          <a:ext cx="1244137" cy="124413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6223334" y="2129773"/>
        <a:ext cx="914317" cy="731553"/>
      </dsp:txXfrm>
    </dsp:sp>
    <dsp:sp modelId="{D5706D41-4AF8-483A-8D7E-828D4631A192}">
      <dsp:nvSpPr>
        <dsp:cNvPr id="0" name=""/>
        <dsp:cNvSpPr/>
      </dsp:nvSpPr>
      <dsp:spPr>
        <a:xfrm>
          <a:off x="7476741" y="1423017"/>
          <a:ext cx="2145065" cy="2145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INVESTATION</a:t>
          </a:r>
          <a:endParaRPr lang="en-US" sz="2100" kern="1200" dirty="0"/>
        </a:p>
      </dsp:txBody>
      <dsp:txXfrm>
        <a:off x="7790878" y="1737154"/>
        <a:ext cx="1516791" cy="1516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4F079-D778-4589-8D07-31FAB940B032}">
      <dsp:nvSpPr>
        <dsp:cNvPr id="0" name=""/>
        <dsp:cNvSpPr/>
      </dsp:nvSpPr>
      <dsp:spPr>
        <a:xfrm rot="16200000">
          <a:off x="885" y="153129"/>
          <a:ext cx="4684841" cy="468484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kern="1200" dirty="0"/>
            <a:t>Teknikal</a:t>
          </a:r>
          <a:endParaRPr lang="en-US" sz="6500" kern="1200" dirty="0"/>
        </a:p>
      </dsp:txBody>
      <dsp:txXfrm rot="5400000">
        <a:off x="886" y="1324338"/>
        <a:ext cx="3864994" cy="2342421"/>
      </dsp:txXfrm>
    </dsp:sp>
    <dsp:sp modelId="{3D93465D-777D-4F01-8968-9883BC4FC4AC}">
      <dsp:nvSpPr>
        <dsp:cNvPr id="0" name=""/>
        <dsp:cNvSpPr/>
      </dsp:nvSpPr>
      <dsp:spPr>
        <a:xfrm rot="5400000">
          <a:off x="4937698" y="153129"/>
          <a:ext cx="4684841" cy="468484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kern="1200" dirty="0"/>
            <a:t>Prilaku</a:t>
          </a:r>
          <a:endParaRPr lang="en-US" sz="6500" kern="1200" dirty="0"/>
        </a:p>
      </dsp:txBody>
      <dsp:txXfrm rot="-5400000">
        <a:off x="5757546" y="1324339"/>
        <a:ext cx="3864994" cy="23424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C4951-15A6-434C-A186-29251CB5A2DB}">
      <dsp:nvSpPr>
        <dsp:cNvPr id="0" name=""/>
        <dsp:cNvSpPr/>
      </dsp:nvSpPr>
      <dsp:spPr>
        <a:xfrm>
          <a:off x="1538432" y="2037"/>
          <a:ext cx="1818489" cy="1818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Kebutuhan</a:t>
          </a:r>
          <a:endParaRPr lang="en-US" sz="2100" kern="1200" dirty="0"/>
        </a:p>
      </dsp:txBody>
      <dsp:txXfrm>
        <a:off x="1804744" y="268349"/>
        <a:ext cx="1285865" cy="1285865"/>
      </dsp:txXfrm>
    </dsp:sp>
    <dsp:sp modelId="{9C8105D2-5E58-4B3A-AA96-2F1C251B0D45}">
      <dsp:nvSpPr>
        <dsp:cNvPr id="0" name=""/>
        <dsp:cNvSpPr/>
      </dsp:nvSpPr>
      <dsp:spPr>
        <a:xfrm>
          <a:off x="1920314" y="1968188"/>
          <a:ext cx="1054723" cy="1054723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060118" y="2371514"/>
        <a:ext cx="775115" cy="248071"/>
      </dsp:txXfrm>
    </dsp:sp>
    <dsp:sp modelId="{AABBFA60-58A3-4CE4-94FD-6457FD68726B}">
      <dsp:nvSpPr>
        <dsp:cNvPr id="0" name=""/>
        <dsp:cNvSpPr/>
      </dsp:nvSpPr>
      <dsp:spPr>
        <a:xfrm>
          <a:off x="1538432" y="3170573"/>
          <a:ext cx="1818489" cy="1818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Sasaran</a:t>
          </a:r>
          <a:endParaRPr lang="en-US" sz="2100" kern="1200" dirty="0"/>
        </a:p>
      </dsp:txBody>
      <dsp:txXfrm>
        <a:off x="1804744" y="3436885"/>
        <a:ext cx="1285865" cy="1285865"/>
      </dsp:txXfrm>
    </dsp:sp>
    <dsp:sp modelId="{4443EBB6-B114-4466-B61D-ABF108C830CD}">
      <dsp:nvSpPr>
        <dsp:cNvPr id="0" name=""/>
        <dsp:cNvSpPr/>
      </dsp:nvSpPr>
      <dsp:spPr>
        <a:xfrm>
          <a:off x="3629694" y="2157311"/>
          <a:ext cx="578279" cy="676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3629694" y="2292606"/>
        <a:ext cx="404795" cy="405887"/>
      </dsp:txXfrm>
    </dsp:sp>
    <dsp:sp modelId="{520B233D-6197-44A7-864B-3CFAB5DFCF73}">
      <dsp:nvSpPr>
        <dsp:cNvPr id="0" name=""/>
        <dsp:cNvSpPr/>
      </dsp:nvSpPr>
      <dsp:spPr>
        <a:xfrm>
          <a:off x="4448014" y="677060"/>
          <a:ext cx="3636978" cy="36369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400" kern="1200" dirty="0"/>
            <a:t>Penentuan Program</a:t>
          </a:r>
          <a:endParaRPr lang="en-US" sz="4400" kern="1200" dirty="0"/>
        </a:p>
      </dsp:txBody>
      <dsp:txXfrm>
        <a:off x="4980637" y="1209683"/>
        <a:ext cx="2571732" cy="2571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2C089-E367-4A85-AEA8-906A3C787E93}">
      <dsp:nvSpPr>
        <dsp:cNvPr id="0" name=""/>
        <dsp:cNvSpPr/>
      </dsp:nvSpPr>
      <dsp:spPr>
        <a:xfrm rot="5400000">
          <a:off x="4299008" y="122768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Pelatihan</a:t>
          </a:r>
          <a:r>
            <a:rPr lang="en-US" sz="1900" kern="1200" dirty="0"/>
            <a:t> </a:t>
          </a:r>
        </a:p>
      </dsp:txBody>
      <dsp:txXfrm rot="-5400000">
        <a:off x="4669720" y="290651"/>
        <a:ext cx="1106824" cy="1272210"/>
      </dsp:txXfrm>
    </dsp:sp>
    <dsp:sp modelId="{3BED4EEF-870E-442A-AA9F-AC6BFF0C2C57}">
      <dsp:nvSpPr>
        <dsp:cNvPr id="0" name=""/>
        <dsp:cNvSpPr/>
      </dsp:nvSpPr>
      <dsp:spPr>
        <a:xfrm>
          <a:off x="6075914" y="372281"/>
          <a:ext cx="2062645" cy="1108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7F9CF-B961-4F6E-A437-B0C969002E55}">
      <dsp:nvSpPr>
        <dsp:cNvPr id="0" name=""/>
        <dsp:cNvSpPr/>
      </dsp:nvSpPr>
      <dsp:spPr>
        <a:xfrm rot="5400000">
          <a:off x="2562393" y="122768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933105" y="290651"/>
        <a:ext cx="1106824" cy="1272210"/>
      </dsp:txXfrm>
    </dsp:sp>
    <dsp:sp modelId="{29CCA76A-3887-4B35-96B5-B2BFC7AC8A52}">
      <dsp:nvSpPr>
        <dsp:cNvPr id="0" name=""/>
        <dsp:cNvSpPr/>
      </dsp:nvSpPr>
      <dsp:spPr>
        <a:xfrm rot="5400000">
          <a:off x="3427374" y="1691561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Pelatihan</a:t>
          </a:r>
          <a:endParaRPr lang="en-US" sz="1900" kern="1200" dirty="0"/>
        </a:p>
      </dsp:txBody>
      <dsp:txXfrm rot="-5400000">
        <a:off x="3798086" y="1859444"/>
        <a:ext cx="1106824" cy="1272210"/>
      </dsp:txXfrm>
    </dsp:sp>
    <dsp:sp modelId="{8ECBDB08-3CBB-4369-9441-0045FA3E1AFC}">
      <dsp:nvSpPr>
        <dsp:cNvPr id="0" name=""/>
        <dsp:cNvSpPr/>
      </dsp:nvSpPr>
      <dsp:spPr>
        <a:xfrm>
          <a:off x="1484864" y="1941075"/>
          <a:ext cx="1996108" cy="1108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26AD2-1B75-4366-AC47-78091AA9CFDC}">
      <dsp:nvSpPr>
        <dsp:cNvPr id="0" name=""/>
        <dsp:cNvSpPr/>
      </dsp:nvSpPr>
      <dsp:spPr>
        <a:xfrm rot="5400000">
          <a:off x="5163988" y="1691561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5534700" y="1859444"/>
        <a:ext cx="1106824" cy="1272210"/>
      </dsp:txXfrm>
    </dsp:sp>
    <dsp:sp modelId="{785DC5B5-59F0-483B-A45F-BB8B4A8381EA}">
      <dsp:nvSpPr>
        <dsp:cNvPr id="0" name=""/>
        <dsp:cNvSpPr/>
      </dsp:nvSpPr>
      <dsp:spPr>
        <a:xfrm rot="5400000">
          <a:off x="4299008" y="3260355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Pelatihan</a:t>
          </a:r>
          <a:endParaRPr lang="en-US" sz="1900" kern="1200" dirty="0"/>
        </a:p>
      </dsp:txBody>
      <dsp:txXfrm rot="-5400000">
        <a:off x="4669720" y="3428238"/>
        <a:ext cx="1106824" cy="1272210"/>
      </dsp:txXfrm>
    </dsp:sp>
    <dsp:sp modelId="{9EC42271-7B4E-496C-B2E8-FFB4112074DA}">
      <dsp:nvSpPr>
        <dsp:cNvPr id="0" name=""/>
        <dsp:cNvSpPr/>
      </dsp:nvSpPr>
      <dsp:spPr>
        <a:xfrm>
          <a:off x="6075914" y="3509869"/>
          <a:ext cx="2062645" cy="1108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DEEF7-72A6-49FD-9113-C7A2675893C9}">
      <dsp:nvSpPr>
        <dsp:cNvPr id="0" name=""/>
        <dsp:cNvSpPr/>
      </dsp:nvSpPr>
      <dsp:spPr>
        <a:xfrm rot="5400000">
          <a:off x="2562393" y="3260355"/>
          <a:ext cx="1848248" cy="160797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933105" y="3428238"/>
        <a:ext cx="1106824" cy="1272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srcNode" val="vNodes"/>
                <dgm:param type="dstNode" val="lastNode"/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hexagon" r:blip="" rot="90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type="hexagon" r:blip="" rot="90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673" y="1143000"/>
            <a:ext cx="436465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5;p3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0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47666" y="4099012"/>
            <a:ext cx="9598069" cy="1193649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49522" y="5446681"/>
            <a:ext cx="9603639" cy="108163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670" y="6885361"/>
            <a:ext cx="2495127" cy="5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578" y="6885361"/>
            <a:ext cx="3386243" cy="5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3603" y="6885361"/>
            <a:ext cx="2495127" cy="5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210026"/>
            <a:ext cx="2406015" cy="6545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210026"/>
            <a:ext cx="7039822" cy="6545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02" y="1884986"/>
            <a:ext cx="9223058" cy="3145143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602" y="5059883"/>
            <a:ext cx="9223058" cy="1653956"/>
          </a:xfrm>
        </p:spPr>
        <p:txBody>
          <a:bodyPr/>
          <a:lstStyle>
            <a:lvl1pPr marL="0" indent="0">
              <a:buNone/>
              <a:defRPr sz="2645"/>
            </a:lvl1pPr>
            <a:lvl2pPr marL="504190" indent="0">
              <a:buNone/>
              <a:defRPr sz="2205"/>
            </a:lvl2pPr>
            <a:lvl3pPr marL="1008380" indent="0">
              <a:buNone/>
              <a:defRPr sz="1985"/>
            </a:lvl3pPr>
            <a:lvl4pPr marL="1511935" indent="0">
              <a:buNone/>
              <a:defRPr sz="1765"/>
            </a:lvl4pPr>
            <a:lvl5pPr marL="2016125" indent="0">
              <a:buNone/>
              <a:defRPr sz="1765"/>
            </a:lvl5pPr>
            <a:lvl6pPr marL="2520315" indent="0">
              <a:buNone/>
              <a:defRPr sz="1765"/>
            </a:lvl6pPr>
            <a:lvl7pPr marL="3024505" indent="0">
              <a:buNone/>
              <a:defRPr sz="1765"/>
            </a:lvl7pPr>
            <a:lvl8pPr marL="3528695" indent="0">
              <a:buNone/>
              <a:defRPr sz="1765"/>
            </a:lvl8pPr>
            <a:lvl9pPr marL="4032250" indent="0">
              <a:buNone/>
              <a:defRPr sz="176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295162"/>
            <a:ext cx="4722918" cy="54606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295162"/>
            <a:ext cx="4722918" cy="54606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028" y="402550"/>
            <a:ext cx="9223058" cy="14614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7028" y="1853482"/>
            <a:ext cx="4524273" cy="908363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8380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695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7028" y="2761845"/>
            <a:ext cx="4524273" cy="40622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534" y="1853482"/>
            <a:ext cx="4546552" cy="908363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8380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695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534" y="2761845"/>
            <a:ext cx="4546552" cy="40622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028" y="504063"/>
            <a:ext cx="3449364" cy="1764221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552" y="1088636"/>
            <a:ext cx="5413534" cy="5373172"/>
          </a:xfrm>
        </p:spPr>
        <p:txBody>
          <a:bodyPr/>
          <a:lstStyle>
            <a:lvl1pPr>
              <a:defRPr sz="3530"/>
            </a:lvl1pPr>
            <a:lvl2pPr>
              <a:defRPr sz="3085"/>
            </a:lvl2pPr>
            <a:lvl3pPr>
              <a:defRPr sz="2645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7028" y="2268284"/>
            <a:ext cx="3449364" cy="4202276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8380" indent="0">
              <a:buNone/>
              <a:defRPr sz="1325"/>
            </a:lvl3pPr>
            <a:lvl4pPr marL="1511935" indent="0">
              <a:buNone/>
              <a:defRPr sz="1105"/>
            </a:lvl4pPr>
            <a:lvl5pPr marL="2016125" indent="0">
              <a:buNone/>
              <a:defRPr sz="1105"/>
            </a:lvl5pPr>
            <a:lvl6pPr marL="2520315" indent="0">
              <a:buNone/>
              <a:defRPr sz="1105"/>
            </a:lvl6pPr>
            <a:lvl7pPr marL="3024505" indent="0">
              <a:buNone/>
              <a:defRPr sz="1105"/>
            </a:lvl7pPr>
            <a:lvl8pPr marL="3528695" indent="0">
              <a:buNone/>
              <a:defRPr sz="1105"/>
            </a:lvl8pPr>
            <a:lvl9pPr marL="4032250" indent="0">
              <a:buNone/>
              <a:defRPr sz="110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028" y="504063"/>
            <a:ext cx="3449364" cy="1764221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552" y="1088636"/>
            <a:ext cx="5413534" cy="5373172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8380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695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7028" y="2268284"/>
            <a:ext cx="3449364" cy="4202276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8380" indent="0">
              <a:buNone/>
              <a:defRPr sz="1325"/>
            </a:lvl3pPr>
            <a:lvl4pPr marL="1511935" indent="0">
              <a:buNone/>
              <a:defRPr sz="1105"/>
            </a:lvl4pPr>
            <a:lvl5pPr marL="2016125" indent="0">
              <a:buNone/>
              <a:defRPr sz="1105"/>
            </a:lvl5pPr>
            <a:lvl6pPr marL="2520315" indent="0">
              <a:buNone/>
              <a:defRPr sz="1105"/>
            </a:lvl6pPr>
            <a:lvl7pPr marL="3024505" indent="0">
              <a:buNone/>
              <a:defRPr sz="1105"/>
            </a:lvl7pPr>
            <a:lvl8pPr marL="3528695" indent="0">
              <a:buNone/>
              <a:defRPr sz="1105"/>
            </a:lvl8pPr>
            <a:lvl9pPr marL="4032250" indent="0">
              <a:buNone/>
              <a:defRPr sz="110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0693400" cy="7560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534670" y="210026"/>
            <a:ext cx="9624060" cy="642331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534670" y="1295162"/>
            <a:ext cx="9624060" cy="546068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670" y="6885361"/>
            <a:ext cx="2495127" cy="52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545"/>
            </a:lvl1pPr>
          </a:lstStyle>
          <a:p>
            <a:fld id="{FC55617C-925D-4405-9DBD-4D717C4406A9}" type="datetimeFigureOut">
              <a:rPr lang="id-ID" smtClean="0"/>
            </a:fld>
            <a:endParaRPr 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578" y="6885361"/>
            <a:ext cx="3386243" cy="52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545"/>
            </a:lvl1pPr>
          </a:lstStyle>
          <a:p>
            <a:endParaRPr lang="id-ID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3603" y="6885361"/>
            <a:ext cx="2495127" cy="525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545"/>
            </a:lvl1pPr>
          </a:lstStyle>
          <a:p>
            <a:fld id="{8BE170BB-CA4C-48AB-B808-05AD8BE6C2DD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97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704020202020204" pitchFamily="34" charset="0"/>
          <a:ea typeface="SimSun" pitchFamily="2" charset="-122"/>
        </a:defRPr>
      </a:lvl9pPr>
    </p:titleStyle>
    <p:bodyStyle>
      <a:lvl1pPr marL="377825" indent="-377825" algn="l" rtl="0" fontAlgn="base">
        <a:spcBef>
          <a:spcPct val="22000"/>
        </a:spcBef>
        <a:spcAft>
          <a:spcPct val="0"/>
        </a:spcAft>
        <a:buChar char="•"/>
        <a:defRPr sz="3530" kern="12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4960" algn="l" rtl="0" fontAlgn="base">
        <a:spcBef>
          <a:spcPct val="22000"/>
        </a:spcBef>
        <a:spcAft>
          <a:spcPct val="0"/>
        </a:spcAft>
        <a:buChar char="–"/>
        <a:defRPr sz="308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rtl="0" fontAlgn="base">
        <a:spcBef>
          <a:spcPct val="22000"/>
        </a:spcBef>
        <a:spcAft>
          <a:spcPct val="0"/>
        </a:spcAft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rtl="0" fontAlgn="base">
        <a:spcBef>
          <a:spcPct val="22000"/>
        </a:spcBef>
        <a:spcAft>
          <a:spcPct val="0"/>
        </a:spcAft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rtl="0" fontAlgn="base">
        <a:spcBef>
          <a:spcPct val="22000"/>
        </a:spcBef>
        <a:spcAft>
          <a:spcPct val="0"/>
        </a:spcAft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8380" rtl="0" eaLnBrk="1" latinLnBrk="0" hangingPunct="1">
        <a:lnSpc>
          <a:spcPct val="90000"/>
        </a:lnSpc>
        <a:spcBef>
          <a:spcPts val="550"/>
        </a:spcBef>
        <a:buFont typeface="Arial" panose="020B07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600" indent="-252095" algn="l" defTabSz="1008380" rtl="0" eaLnBrk="1" latinLnBrk="0" hangingPunct="1">
        <a:lnSpc>
          <a:spcPct val="90000"/>
        </a:lnSpc>
        <a:spcBef>
          <a:spcPts val="550"/>
        </a:spcBef>
        <a:buFont typeface="Arial" panose="020B07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8380" rtl="0" eaLnBrk="1" latinLnBrk="0" hangingPunct="1">
        <a:lnSpc>
          <a:spcPct val="90000"/>
        </a:lnSpc>
        <a:spcBef>
          <a:spcPts val="550"/>
        </a:spcBef>
        <a:buFont typeface="Arial" panose="020B07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345" indent="-252095" algn="l" defTabSz="1008380" rtl="0" eaLnBrk="1" latinLnBrk="0" hangingPunct="1">
        <a:lnSpc>
          <a:spcPct val="90000"/>
        </a:lnSpc>
        <a:spcBef>
          <a:spcPts val="550"/>
        </a:spcBef>
        <a:buFont typeface="Arial" panose="020B07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80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695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838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668" y="1779099"/>
            <a:ext cx="9089390" cy="1620771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id-ID" sz="40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bertus Extra Bold" pitchFamily="34" charset="0"/>
              </a:rPr>
              <a:t>PENGEMBANGAN </a:t>
            </a:r>
            <a:br>
              <a:rPr lang="id-ID" sz="40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bertus Extra Bold" pitchFamily="34" charset="0"/>
              </a:rPr>
            </a:br>
            <a:r>
              <a:rPr lang="id-ID" sz="40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bertus Extra Bold" pitchFamily="34" charset="0"/>
              </a:rPr>
              <a:t>SUMBER DAYA MANUSIA </a:t>
            </a:r>
            <a:endParaRPr lang="id-ID" sz="4000" b="1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982" y="4138772"/>
            <a:ext cx="9072626" cy="107157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id-ID" sz="2800" b="1" dirty="0">
                <a:solidFill>
                  <a:srgbClr val="0D6944"/>
                </a:solidFill>
              </a:rPr>
              <a:t>Program Studi Administrasi Publik</a:t>
            </a:r>
            <a:endParaRPr lang="id-ID" sz="2800" b="1" dirty="0">
              <a:solidFill>
                <a:srgbClr val="0D6944"/>
              </a:solidFill>
            </a:endParaRPr>
          </a:p>
          <a:p>
            <a:pPr>
              <a:spcBef>
                <a:spcPts val="500"/>
              </a:spcBef>
            </a:pPr>
            <a:r>
              <a:rPr lang="id-ID" sz="3600" b="1" dirty="0">
                <a:solidFill>
                  <a:srgbClr val="0D6944"/>
                </a:solidFill>
              </a:rPr>
              <a:t>Universitas ‘Aisyiyah Yogyakarta</a:t>
            </a:r>
            <a:endParaRPr lang="id-ID" sz="3600" b="1" dirty="0">
              <a:solidFill>
                <a:srgbClr val="0D6944"/>
              </a:solidFill>
            </a:endParaRPr>
          </a:p>
        </p:txBody>
      </p:sp>
      <p:cxnSp>
        <p:nvCxnSpPr>
          <p:cNvPr id="7" name="Straight Connector 6"/>
          <p:cNvCxnSpPr>
            <a:endCxn id="1027" idx="3"/>
          </p:cNvCxnSpPr>
          <p:nvPr/>
        </p:nvCxnSpPr>
        <p:spPr>
          <a:xfrm rot="10800000" flipH="1">
            <a:off x="-1" y="3509487"/>
            <a:ext cx="10717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 txBox="1"/>
          <p:nvPr/>
        </p:nvSpPr>
        <p:spPr>
          <a:xfrm>
            <a:off x="2489180" y="4993809"/>
            <a:ext cx="5929354" cy="571504"/>
          </a:xfrm>
          <a:prstGeom prst="rect">
            <a:avLst/>
          </a:prstGeom>
        </p:spPr>
        <p:txBody>
          <a:bodyPr vert="horz" lIns="104306" tIns="52153" rIns="104306" bIns="52153" rtlCol="0">
            <a:noAutofit/>
          </a:bodyPr>
          <a:lstStyle/>
          <a:p>
            <a:pPr marL="0" marR="0" lvl="0" indent="0" algn="ctr" defTabSz="104267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id-ID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4340" y="446311"/>
            <a:ext cx="9624060" cy="1260211"/>
          </a:xfrm>
        </p:spPr>
        <p:txBody>
          <a:bodyPr/>
          <a:lstStyle/>
          <a:p>
            <a:r>
              <a:rPr lang="id-ID" sz="4000" b="1" dirty="0"/>
              <a:t>Penentuan Program</a:t>
            </a:r>
            <a:endParaRPr lang="id-ID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4988" y="1907223"/>
          <a:ext cx="9623425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020351"/>
            <a:ext cx="9624060" cy="1260211"/>
          </a:xfrm>
        </p:spPr>
        <p:txBody>
          <a:bodyPr/>
          <a:lstStyle/>
          <a:p>
            <a:pPr algn="ctr"/>
            <a:r>
              <a:rPr lang="id-ID" sz="3600" b="1" dirty="0"/>
              <a:t>Prinsip-Prinsip Belajar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765" y="3342640"/>
            <a:ext cx="5650230" cy="4990465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/>
              <a:t>Prinsip belajar yang dipilih harus tepat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Partisipasi (dilibatkan)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Repetisi (pengulangan)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Relevansi (ada keterhubungan)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Pengalihan (transfer teori – praktik)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Umpan Balik (Evaluasi)</a:t>
            </a:r>
            <a:endParaRPr lang="id-ID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895" y="3745865"/>
            <a:ext cx="4361180" cy="3300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690" y="446311"/>
            <a:ext cx="9624060" cy="1260211"/>
          </a:xfrm>
        </p:spPr>
        <p:txBody>
          <a:bodyPr/>
          <a:lstStyle/>
          <a:p>
            <a:pPr algn="r"/>
            <a:r>
              <a:rPr lang="id-ID" sz="3600" b="1" dirty="0"/>
              <a:t>Pelaksanaan Program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4988" y="1957377"/>
          <a:ext cx="9623425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545600"/>
            <a:ext cx="9624060" cy="806717"/>
          </a:xfrm>
        </p:spPr>
        <p:txBody>
          <a:bodyPr/>
          <a:lstStyle/>
          <a:p>
            <a:r>
              <a:rPr lang="id-ID" sz="3200" b="1" dirty="0"/>
              <a:t>Penilaian Pelaksanaan Program 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553600"/>
            <a:ext cx="9624060" cy="49900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400" dirty="0"/>
              <a:t>Penentuan kriteria evaluasi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Menyelenggarakan tes (pretest)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Pelaksanaan ujian pasca program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Tindaklanjut (RTL)</a:t>
            </a:r>
            <a:endParaRPr lang="id-ID" sz="2400" dirty="0"/>
          </a:p>
          <a:p>
            <a:endParaRPr lang="id-ID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307371"/>
            <a:ext cx="9624060" cy="1260211"/>
          </a:xfrm>
        </p:spPr>
        <p:txBody>
          <a:bodyPr/>
          <a:lstStyle/>
          <a:p>
            <a:r>
              <a:rPr lang="id-ID" sz="4000" dirty="0"/>
              <a:t>Sumber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768865"/>
            <a:ext cx="9624060" cy="1656296"/>
          </a:xfrm>
        </p:spPr>
        <p:txBody>
          <a:bodyPr/>
          <a:lstStyle/>
          <a:p>
            <a:pPr marL="0" indent="0">
              <a:buNone/>
            </a:pPr>
            <a:r>
              <a:rPr lang="id-ID" sz="2800" dirty="0"/>
              <a:t>Manajemen SDM, Prof. Dr. Sondang P. Siagian, MPA</a:t>
            </a: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22164" y="1116335"/>
          <a:ext cx="9623425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>
            <p:ph type="title"/>
          </p:nvPr>
        </p:nvSpPr>
        <p:spPr>
          <a:xfrm>
            <a:off x="821690" y="326271"/>
            <a:ext cx="9624060" cy="66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id-ID" sz="3200" b="1"/>
              <a:t>SASARAN PENGEMBANGAN SDM</a:t>
            </a:r>
            <a:endParaRPr lang="id-ID" sz="3200" b="1"/>
          </a:p>
        </p:txBody>
      </p:sp>
      <p:grpSp>
        <p:nvGrpSpPr>
          <p:cNvPr id="108" name="Google Shape;108;p3"/>
          <p:cNvGrpSpPr/>
          <p:nvPr/>
        </p:nvGrpSpPr>
        <p:grpSpPr>
          <a:xfrm>
            <a:off x="2608589" y="1570690"/>
            <a:ext cx="6155690" cy="4810833"/>
            <a:chOff x="3369138" y="1339"/>
            <a:chExt cx="6729002" cy="4988421"/>
          </a:xfrm>
        </p:grpSpPr>
        <p:sp>
          <p:nvSpPr>
            <p:cNvPr id="109" name="Google Shape;109;p3"/>
            <p:cNvSpPr/>
            <p:nvPr/>
          </p:nvSpPr>
          <p:spPr>
            <a:xfrm>
              <a:off x="3369138" y="1339"/>
              <a:ext cx="2622600" cy="2622600"/>
            </a:xfrm>
            <a:prstGeom prst="ellipse">
              <a:avLst/>
            </a:prstGeom>
            <a:solidFill>
              <a:schemeClr val="accent1">
                <a:alpha val="49800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3493199" y="111488"/>
              <a:ext cx="472200" cy="472200"/>
            </a:xfrm>
            <a:prstGeom prst="ellipse">
              <a:avLst/>
            </a:prstGeom>
            <a:solidFill>
              <a:schemeClr val="accent1">
                <a:alpha val="49800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" name="Google Shape;111;p3"/>
            <p:cNvSpPr txBox="1"/>
            <p:nvPr/>
          </p:nvSpPr>
          <p:spPr>
            <a:xfrm>
              <a:off x="4033439" y="923337"/>
              <a:ext cx="12753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24125" rIns="0" bIns="24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id-ID" sz="19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PEGAWAI </a:t>
              </a:r>
              <a:endParaRPr sz="1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r>
                <a:rPr lang="id-ID" sz="19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BARU</a:t>
              </a:r>
              <a:endParaRPr sz="1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3659592" y="936798"/>
              <a:ext cx="2525100" cy="25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091629" y="1368847"/>
              <a:ext cx="2525100" cy="46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4" name="Google Shape;114;p3"/>
            <p:cNvSpPr txBox="1"/>
            <p:nvPr/>
          </p:nvSpPr>
          <p:spPr>
            <a:xfrm>
              <a:off x="6074205" y="769739"/>
              <a:ext cx="4023935" cy="6110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9050" rIns="0" bIns="19050" anchor="ctr" anchorCtr="0">
              <a:noAutofit/>
            </a:bodyPr>
            <a:lstStyle/>
            <a:p>
              <a:pPr marL="457200" marR="0" lvl="0" indent="-3238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●"/>
              </a:pPr>
              <a:r>
                <a:rPr lang="id-ID" sz="1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Pengenalan</a:t>
              </a:r>
              <a:endParaRPr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3238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Char char="●"/>
              </a:pPr>
              <a:r>
                <a:rPr lang="id-ID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Pelatihan dalam rangka persiapan melaksanakan tugas</a:t>
              </a:r>
              <a:endPara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3493199" y="2477310"/>
              <a:ext cx="472200" cy="472200"/>
            </a:xfrm>
            <a:prstGeom prst="ellipse">
              <a:avLst/>
            </a:prstGeom>
            <a:solidFill>
              <a:schemeClr val="accent1">
                <a:alpha val="49800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235658" y="3097038"/>
              <a:ext cx="2525100" cy="25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803596" y="3529085"/>
              <a:ext cx="2525100" cy="25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549197" y="4105151"/>
              <a:ext cx="2525100" cy="25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729233" y="3525152"/>
              <a:ext cx="75600" cy="75600"/>
            </a:xfrm>
            <a:prstGeom prst="ellipse">
              <a:avLst/>
            </a:prstGeom>
            <a:solidFill>
              <a:schemeClr val="accent1">
                <a:alpha val="49800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3369138" y="2367160"/>
              <a:ext cx="2622600" cy="2622600"/>
            </a:xfrm>
            <a:prstGeom prst="ellipse">
              <a:avLst/>
            </a:prstGeom>
            <a:solidFill>
              <a:schemeClr val="accent1">
                <a:alpha val="49800"/>
              </a:scheme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21" name="Google Shape;121;p3"/>
          <p:cNvSpPr txBox="1"/>
          <p:nvPr/>
        </p:nvSpPr>
        <p:spPr>
          <a:xfrm>
            <a:off x="5249572" y="4554645"/>
            <a:ext cx="3288600" cy="9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050" rIns="0" bIns="19050" anchor="ctr" anchorCtr="0">
            <a:noAutofit/>
          </a:bodyPr>
          <a:lstStyle/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lang="id-ID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Peningkatan Pengetahuan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lang="id-ID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Peningkatan Ketrampilan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●"/>
            </a:pPr>
            <a:r>
              <a:rPr lang="id-ID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Peningkatan Kemampuan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3102323" y="4898665"/>
            <a:ext cx="1481700" cy="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4125" rIns="0" bIns="241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rPr lang="id-ID" sz="1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PEGAWAI LAMA </a:t>
            </a:r>
            <a:endParaRPr sz="19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548636"/>
            <a:ext cx="9624060" cy="590693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Pelatihan Vs Pengembangan</a:t>
            </a:r>
            <a:endParaRPr lang="id-ID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19405" y="3074035"/>
          <a:ext cx="10040620" cy="248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310"/>
                <a:gridCol w="5020310"/>
              </a:tblGrid>
              <a:tr h="4210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d-ID" dirty="0"/>
                        <a:t>PELATIHAN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d-ID" dirty="0"/>
                        <a:t>PENGEMBANGAN</a:t>
                      </a:r>
                      <a:r>
                        <a:rPr lang="id-ID" baseline="0" dirty="0"/>
                        <a:t> </a:t>
                      </a:r>
                      <a:endParaRPr lang="id-ID" dirty="0"/>
                    </a:p>
                  </a:txBody>
                  <a:tcPr/>
                </a:tc>
              </a:tr>
              <a:tr h="2059305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dirty="0"/>
                        <a:t>Pengembangan</a:t>
                      </a:r>
                      <a:r>
                        <a:rPr lang="id-ID" baseline="0" dirty="0"/>
                        <a:t> Jangka Pendek</a:t>
                      </a:r>
                      <a:endParaRPr lang="id-ID" baseline="0" dirty="0"/>
                    </a:p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baseline="0" dirty="0"/>
                        <a:t>Peningkatan kemampuan sekarang</a:t>
                      </a:r>
                      <a:endParaRPr lang="id-ID" baseline="0" dirty="0"/>
                    </a:p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baseline="0" dirty="0"/>
                        <a:t>Mendukung tugas saat ini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dirty="0"/>
                        <a:t>Pengembangan</a:t>
                      </a:r>
                      <a:r>
                        <a:rPr lang="id-ID" baseline="0" dirty="0"/>
                        <a:t> Jangka Panjang</a:t>
                      </a:r>
                      <a:endParaRPr lang="id-ID" baseline="0" dirty="0"/>
                    </a:p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baseline="0" dirty="0"/>
                        <a:t>Peningkatan kemampuan masa depan</a:t>
                      </a:r>
                      <a:endParaRPr lang="id-ID" baseline="0" dirty="0"/>
                    </a:p>
                    <a:p>
                      <a:pPr marL="457200" indent="-4572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id-ID" baseline="0" dirty="0"/>
                        <a:t>Mendukung tugas baru kedepan 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474604"/>
            <a:ext cx="9624060" cy="590693"/>
          </a:xfrm>
        </p:spPr>
        <p:txBody>
          <a:bodyPr>
            <a:noAutofit/>
          </a:bodyPr>
          <a:lstStyle/>
          <a:p>
            <a:r>
              <a:rPr lang="id-ID" sz="3600" b="1" dirty="0"/>
              <a:t>Manfaat Pelatihan &amp; Pengembangan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266580"/>
            <a:ext cx="9624060" cy="49900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d-ID" sz="2000" dirty="0"/>
              <a:t>Peningkatan produktivitas kerja organisasi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Terwujudnya hubungan yang serasi antara atasan dan bawahan 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Pengambilan keputusan yang cepat dan tepat 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Meningkatkan semangat kerja seluruh tenaga kerja 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Mendorong sikap terbuka manajemen 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Memperlancar komunikasi efektif</a:t>
            </a:r>
            <a:endParaRPr lang="id-ID" sz="2000" dirty="0"/>
          </a:p>
          <a:p>
            <a:pPr>
              <a:lnSpc>
                <a:spcPct val="150000"/>
              </a:lnSpc>
            </a:pPr>
            <a:r>
              <a:rPr lang="id-ID" sz="2000" dirty="0"/>
              <a:t>Penyelesaian konflik secara fungsional </a:t>
            </a:r>
            <a:endParaRPr lang="id-ID" sz="2000" dirty="0"/>
          </a:p>
          <a:p>
            <a:endParaRPr lang="id-ID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1259086"/>
            <a:ext cx="9624060" cy="662701"/>
          </a:xfrm>
        </p:spPr>
        <p:txBody>
          <a:bodyPr>
            <a:noAutofit/>
          </a:bodyPr>
          <a:lstStyle/>
          <a:p>
            <a:r>
              <a:rPr lang="id-ID" sz="3200" b="1" dirty="0"/>
              <a:t>Langkah2 Pengembangan SDM 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156222"/>
            <a:ext cx="9624060" cy="54606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400" dirty="0"/>
              <a:t>Penentuan kebutuhan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Penentuan sasaran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Penetapan isi Program 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Identifikasi prinsip2 belajar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Pelaksanaan program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Identifikasi manfaat</a:t>
            </a:r>
            <a:endParaRPr lang="id-ID" sz="2400" dirty="0"/>
          </a:p>
          <a:p>
            <a:pPr>
              <a:lnSpc>
                <a:spcPct val="150000"/>
              </a:lnSpc>
            </a:pPr>
            <a:r>
              <a:rPr lang="id-ID" sz="2400" dirty="0"/>
              <a:t>Penilaian pelaksanaan program </a:t>
            </a:r>
            <a:endParaRPr lang="id-ID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0416" y="3647382"/>
            <a:ext cx="5020700" cy="3799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20" y="1113552"/>
            <a:ext cx="9624060" cy="597510"/>
          </a:xfrm>
        </p:spPr>
        <p:txBody>
          <a:bodyPr>
            <a:noAutofit/>
          </a:bodyPr>
          <a:lstStyle/>
          <a:p>
            <a:r>
              <a:rPr lang="id-ID" sz="4000" b="1" dirty="0"/>
              <a:t>Penentuan Kebutuhan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553600"/>
            <a:ext cx="9624060" cy="49900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3200" dirty="0"/>
              <a:t>Identifikasi kebutuhan </a:t>
            </a:r>
            <a:endParaRPr lang="id-ID" sz="3200" dirty="0"/>
          </a:p>
          <a:p>
            <a:pPr>
              <a:lnSpc>
                <a:spcPct val="150000"/>
              </a:lnSpc>
            </a:pPr>
            <a:r>
              <a:rPr lang="id-ID" sz="3200" dirty="0"/>
              <a:t>Sharing dengan pemangku kepentingan (Biro SDM, Manager dan Pegawai</a:t>
            </a:r>
            <a:r>
              <a:rPr lang="en-US" sz="3200" dirty="0"/>
              <a:t>)</a:t>
            </a:r>
            <a:endParaRPr lang="id-ID" sz="3200" dirty="0"/>
          </a:p>
          <a:p>
            <a:pPr>
              <a:lnSpc>
                <a:spcPct val="150000"/>
              </a:lnSpc>
            </a:pPr>
            <a:r>
              <a:rPr lang="id-ID" sz="3200" dirty="0"/>
              <a:t>Informasi kebutuhan</a:t>
            </a:r>
            <a:endParaRPr lang="id-ID" sz="3200" dirty="0"/>
          </a:p>
          <a:p>
            <a:pPr marL="0" indent="0">
              <a:buNone/>
            </a:pPr>
            <a:endParaRPr lang="id-ID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90565" y="4913630"/>
            <a:ext cx="4645660" cy="2493645"/>
          </a:xfrm>
          <a:prstGeom prst="rect">
            <a:avLst/>
          </a:prstGeom>
          <a:ln>
            <a:solidFill>
              <a:schemeClr val="accent1"/>
            </a:solidFill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Sasaran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4988" y="1763713"/>
          <a:ext cx="9623425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948596"/>
            <a:ext cx="9624060" cy="1260211"/>
          </a:xfrm>
        </p:spPr>
        <p:txBody>
          <a:bodyPr/>
          <a:lstStyle/>
          <a:p>
            <a:r>
              <a:rPr lang="id-ID" sz="4000" b="1" dirty="0"/>
              <a:t>Tujuan Sasaran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70" y="2482969"/>
            <a:ext cx="9624060" cy="1800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d-ID" sz="2800" dirty="0"/>
              <a:t>Sebagai  tolok ukur berhasil tidaknya program </a:t>
            </a:r>
            <a:endParaRPr lang="id-ID" sz="2800" dirty="0"/>
          </a:p>
          <a:p>
            <a:pPr>
              <a:lnSpc>
                <a:spcPct val="150000"/>
              </a:lnSpc>
            </a:pPr>
            <a:r>
              <a:rPr lang="id-ID" sz="2800" dirty="0"/>
              <a:t>Sebagai bahan penentuan langkah selanjutnya</a:t>
            </a:r>
            <a:endParaRPr lang="id-ID" sz="2800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" r="11726"/>
          <a:stretch>
            <a:fillRect/>
          </a:stretch>
        </p:blipFill>
        <p:spPr bwMode="auto">
          <a:xfrm>
            <a:off x="499414" y="4200058"/>
            <a:ext cx="4385866" cy="3161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bd4771fd-6b56-4b03-83cf-9fa6f4569993}"/>
</p:tagLst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1664</Words>
  <Application>WPS Presentation</Application>
  <PresentationFormat>Custom</PresentationFormat>
  <Paragraphs>93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宋体-简</vt:lpstr>
      <vt:lpstr>Albertus Extra Bold</vt:lpstr>
      <vt:lpstr>苹方-简</vt:lpstr>
      <vt:lpstr>Calibri</vt:lpstr>
      <vt:lpstr>Verdana</vt:lpstr>
      <vt:lpstr>微软雅黑</vt:lpstr>
      <vt:lpstr>汉仪旗黑</vt:lpstr>
      <vt:lpstr>Arial Unicode MS</vt:lpstr>
      <vt:lpstr>Green Color</vt:lpstr>
      <vt:lpstr>PENGEMBANGAN  SUMBER DAYA MANUSIA </vt:lpstr>
      <vt:lpstr>PowerPoint 演示文稿</vt:lpstr>
      <vt:lpstr>SASARAN PENGEMBANGAN SDM</vt:lpstr>
      <vt:lpstr>Pelatihan Vs Pengembangan</vt:lpstr>
      <vt:lpstr>Manfaat Pelatihan &amp; Pengembangan</vt:lpstr>
      <vt:lpstr>Langkah2 Pengembangan SDM </vt:lpstr>
      <vt:lpstr>Penentuan Kebutuhan</vt:lpstr>
      <vt:lpstr>Sasaran</vt:lpstr>
      <vt:lpstr>Tujuan Sasaran</vt:lpstr>
      <vt:lpstr>Penentuan Program</vt:lpstr>
      <vt:lpstr>Prinsip-Prinsip Belajar</vt:lpstr>
      <vt:lpstr>Pelaksanaan Program</vt:lpstr>
      <vt:lpstr>Penilaian Pelaksanaan Program 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PELATIHAN PEMBIMBING KLINIK KEPERAWATAN</dc:title>
  <dc:creator>WIN 7</dc:creator>
  <cp:lastModifiedBy>macbook</cp:lastModifiedBy>
  <cp:revision>21</cp:revision>
  <dcterms:created xsi:type="dcterms:W3CDTF">2021-03-24T10:06:39Z</dcterms:created>
  <dcterms:modified xsi:type="dcterms:W3CDTF">2021-03-24T10:06:39Z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1033-3.1.1.5096</vt:lpwstr>
  </property>
</Properties>
</file>