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64" r:id="rId3"/>
    <p:sldId id="287" r:id="rId4"/>
    <p:sldId id="258" r:id="rId5"/>
    <p:sldId id="259" r:id="rId6"/>
    <p:sldId id="260" r:id="rId7"/>
    <p:sldId id="265" r:id="rId8"/>
    <p:sldId id="266" r:id="rId9"/>
    <p:sldId id="267" r:id="rId10"/>
    <p:sldId id="268" r:id="rId11"/>
    <p:sldId id="262" r:id="rId12"/>
    <p:sldId id="263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89" r:id="rId24"/>
    <p:sldId id="282" r:id="rId25"/>
    <p:sldId id="291" r:id="rId26"/>
    <p:sldId id="292" r:id="rId27"/>
    <p:sldId id="295" r:id="rId28"/>
    <p:sldId id="298" r:id="rId29"/>
    <p:sldId id="293" r:id="rId30"/>
    <p:sldId id="296" r:id="rId31"/>
    <p:sldId id="299" r:id="rId32"/>
    <p:sldId id="300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FF"/>
    <a:srgbClr val="0033CC"/>
    <a:srgbClr val="FF66CC"/>
    <a:srgbClr val="CC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B53641-0381-42E8-8C59-0EABAA61E85F}" type="doc">
      <dgm:prSet loTypeId="urn:microsoft.com/office/officeart/2005/8/layout/radial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29D5653-8407-4C5C-A78E-742079A6E695}">
      <dgm:prSet phldrT="[Text]"/>
      <dgm:spPr/>
      <dgm:t>
        <a:bodyPr/>
        <a:lstStyle/>
        <a:p>
          <a:r>
            <a:rPr lang="id-ID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pH cairan tubuh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52FF83B6-9DEF-4B65-BA3E-500B61CF0E5A}" type="parTrans" cxnId="{CFBE9CD8-E1E5-4F0C-875C-4C5439E331D9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4C8E7F33-E244-46C8-A501-384E0E031867}" type="sibTrans" cxnId="{CFBE9CD8-E1E5-4F0C-875C-4C5439E331D9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129F1511-86CD-4E37-9A42-BBDF9F26557B}">
      <dgm:prSet phldrT="[Text]"/>
      <dgm:spPr>
        <a:solidFill>
          <a:srgbClr val="FF66CC"/>
        </a:solidFill>
      </dgm:spPr>
      <dgm:t>
        <a:bodyPr/>
        <a:lstStyle/>
        <a:p>
          <a:r>
            <a:rPr lang="id-ID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Asam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FE3A1F6F-BE51-4E22-9C9D-B97C68B6E437}" type="parTrans" cxnId="{58C63F45-EA6D-4735-96D4-C564C0CD1877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00F2276C-21D9-49CA-AFDA-6095C9CD80FD}" type="sibTrans" cxnId="{58C63F45-EA6D-4735-96D4-C564C0CD1877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332CB044-D3E0-49FA-A931-CB4F110118E5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id-ID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Garam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0A43DAD4-1B68-4553-9083-119238BB39E9}" type="parTrans" cxnId="{1D5407F5-89FC-4C14-B369-CE4DC18B5610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1AF8F994-A9A2-4CA2-85ED-2666C99730DD}" type="sibTrans" cxnId="{1D5407F5-89FC-4C14-B369-CE4DC18B5610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FE2E5ADF-A2C2-4258-AB5A-12787BAC9D95}">
      <dgm:prSet phldrT="[Text]"/>
      <dgm:spPr/>
      <dgm:t>
        <a:bodyPr/>
        <a:lstStyle/>
        <a:p>
          <a:r>
            <a:rPr lang="id-ID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Basa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7556054D-5B65-4CA1-B949-02B1E7AFED20}" type="parTrans" cxnId="{2A9F69D8-9808-4795-9EE6-1491B81F4C9C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CEC4F02D-E021-47C0-96CE-819242D43752}" type="sibTrans" cxnId="{2A9F69D8-9808-4795-9EE6-1491B81F4C9C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7367E16F-0D8E-4FA7-A008-40C0026795C7}">
      <dgm:prSet phldrT="[Text]"/>
      <dgm:spPr>
        <a:solidFill>
          <a:srgbClr val="FFFF66"/>
        </a:solidFill>
      </dgm:spPr>
      <dgm:t>
        <a:bodyPr/>
        <a:lstStyle/>
        <a:p>
          <a:r>
            <a:rPr lang="id-ID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Larutan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D5D379EC-D225-42A7-B201-2DBB2663DD50}" type="parTrans" cxnId="{A16D545C-F118-437C-A7EE-3DE42570B5C9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0E2BC9F8-4B77-4F96-8784-7D6D5CA501A0}" type="sibTrans" cxnId="{A16D545C-F118-437C-A7EE-3DE42570B5C9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F6D34C7D-CCCE-4843-86C9-568E8A7F3C31}" type="pres">
      <dgm:prSet presAssocID="{6EB53641-0381-42E8-8C59-0EABAA61E85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47F57AD-95C2-4E3F-B836-8AFAE00D51F0}" type="pres">
      <dgm:prSet presAssocID="{429D5653-8407-4C5C-A78E-742079A6E695}" presName="centerShape" presStyleLbl="node0" presStyleIdx="0" presStyleCnt="1"/>
      <dgm:spPr/>
    </dgm:pt>
    <dgm:pt modelId="{78397CA0-587F-4378-A956-9DBA45A9D56B}" type="pres">
      <dgm:prSet presAssocID="{129F1511-86CD-4E37-9A42-BBDF9F26557B}" presName="node" presStyleLbl="node1" presStyleIdx="0" presStyleCnt="4">
        <dgm:presLayoutVars>
          <dgm:bulletEnabled val="1"/>
        </dgm:presLayoutVars>
      </dgm:prSet>
      <dgm:spPr/>
    </dgm:pt>
    <dgm:pt modelId="{6C1DE395-B799-4ADA-B2A7-F9210B4A2E28}" type="pres">
      <dgm:prSet presAssocID="{129F1511-86CD-4E37-9A42-BBDF9F26557B}" presName="dummy" presStyleCnt="0"/>
      <dgm:spPr/>
    </dgm:pt>
    <dgm:pt modelId="{5181A847-D9F4-496E-86FC-7852216F3A56}" type="pres">
      <dgm:prSet presAssocID="{00F2276C-21D9-49CA-AFDA-6095C9CD80FD}" presName="sibTrans" presStyleLbl="sibTrans2D1" presStyleIdx="0" presStyleCnt="4"/>
      <dgm:spPr/>
    </dgm:pt>
    <dgm:pt modelId="{0EE9C294-2962-488A-A7F0-8FB6B1B6040C}" type="pres">
      <dgm:prSet presAssocID="{FE2E5ADF-A2C2-4258-AB5A-12787BAC9D95}" presName="node" presStyleLbl="node1" presStyleIdx="1" presStyleCnt="4">
        <dgm:presLayoutVars>
          <dgm:bulletEnabled val="1"/>
        </dgm:presLayoutVars>
      </dgm:prSet>
      <dgm:spPr/>
    </dgm:pt>
    <dgm:pt modelId="{29A7D497-8E4E-4BE4-B5E9-60EF082FC8AF}" type="pres">
      <dgm:prSet presAssocID="{FE2E5ADF-A2C2-4258-AB5A-12787BAC9D95}" presName="dummy" presStyleCnt="0"/>
      <dgm:spPr/>
    </dgm:pt>
    <dgm:pt modelId="{A60F1D37-0823-4EC4-8618-920C5CE0504C}" type="pres">
      <dgm:prSet presAssocID="{CEC4F02D-E021-47C0-96CE-819242D43752}" presName="sibTrans" presStyleLbl="sibTrans2D1" presStyleIdx="1" presStyleCnt="4"/>
      <dgm:spPr/>
    </dgm:pt>
    <dgm:pt modelId="{1DACF7D9-F918-473A-A4D5-C6276CE222FD}" type="pres">
      <dgm:prSet presAssocID="{332CB044-D3E0-49FA-A931-CB4F110118E5}" presName="node" presStyleLbl="node1" presStyleIdx="2" presStyleCnt="4">
        <dgm:presLayoutVars>
          <dgm:bulletEnabled val="1"/>
        </dgm:presLayoutVars>
      </dgm:prSet>
      <dgm:spPr/>
    </dgm:pt>
    <dgm:pt modelId="{6B524474-9C88-4C61-93CC-1D1A9DA8EC61}" type="pres">
      <dgm:prSet presAssocID="{332CB044-D3E0-49FA-A931-CB4F110118E5}" presName="dummy" presStyleCnt="0"/>
      <dgm:spPr/>
    </dgm:pt>
    <dgm:pt modelId="{B7019848-7258-4B65-B033-E830EC77D89F}" type="pres">
      <dgm:prSet presAssocID="{1AF8F994-A9A2-4CA2-85ED-2666C99730DD}" presName="sibTrans" presStyleLbl="sibTrans2D1" presStyleIdx="2" presStyleCnt="4"/>
      <dgm:spPr/>
    </dgm:pt>
    <dgm:pt modelId="{C5D57F28-4E8E-4AB9-96E4-FB78734BA7D5}" type="pres">
      <dgm:prSet presAssocID="{7367E16F-0D8E-4FA7-A008-40C0026795C7}" presName="node" presStyleLbl="node1" presStyleIdx="3" presStyleCnt="4">
        <dgm:presLayoutVars>
          <dgm:bulletEnabled val="1"/>
        </dgm:presLayoutVars>
      </dgm:prSet>
      <dgm:spPr/>
    </dgm:pt>
    <dgm:pt modelId="{CF529BE8-0ED7-43DE-80E4-D16C5C4D432D}" type="pres">
      <dgm:prSet presAssocID="{7367E16F-0D8E-4FA7-A008-40C0026795C7}" presName="dummy" presStyleCnt="0"/>
      <dgm:spPr/>
    </dgm:pt>
    <dgm:pt modelId="{FAE6E964-F2AD-4267-84AB-26840BDBEEF9}" type="pres">
      <dgm:prSet presAssocID="{0E2BC9F8-4B77-4F96-8784-7D6D5CA501A0}" presName="sibTrans" presStyleLbl="sibTrans2D1" presStyleIdx="3" presStyleCnt="4"/>
      <dgm:spPr/>
    </dgm:pt>
  </dgm:ptLst>
  <dgm:cxnLst>
    <dgm:cxn modelId="{8D71670C-0506-44AF-B741-1E3A0E8C8409}" type="presOf" srcId="{6EB53641-0381-42E8-8C59-0EABAA61E85F}" destId="{F6D34C7D-CCCE-4843-86C9-568E8A7F3C31}" srcOrd="0" destOrd="0" presId="urn:microsoft.com/office/officeart/2005/8/layout/radial6"/>
    <dgm:cxn modelId="{373B122D-400B-4066-8621-D2DC26165B87}" type="presOf" srcId="{FE2E5ADF-A2C2-4258-AB5A-12787BAC9D95}" destId="{0EE9C294-2962-488A-A7F0-8FB6B1B6040C}" srcOrd="0" destOrd="0" presId="urn:microsoft.com/office/officeart/2005/8/layout/radial6"/>
    <dgm:cxn modelId="{A16D545C-F118-437C-A7EE-3DE42570B5C9}" srcId="{429D5653-8407-4C5C-A78E-742079A6E695}" destId="{7367E16F-0D8E-4FA7-A008-40C0026795C7}" srcOrd="3" destOrd="0" parTransId="{D5D379EC-D225-42A7-B201-2DBB2663DD50}" sibTransId="{0E2BC9F8-4B77-4F96-8784-7D6D5CA501A0}"/>
    <dgm:cxn modelId="{58C63F45-EA6D-4735-96D4-C564C0CD1877}" srcId="{429D5653-8407-4C5C-A78E-742079A6E695}" destId="{129F1511-86CD-4E37-9A42-BBDF9F26557B}" srcOrd="0" destOrd="0" parTransId="{FE3A1F6F-BE51-4E22-9C9D-B97C68B6E437}" sibTransId="{00F2276C-21D9-49CA-AFDA-6095C9CD80FD}"/>
    <dgm:cxn modelId="{53B4FA45-8218-4F8A-8FB5-55AF84956FC2}" type="presOf" srcId="{332CB044-D3E0-49FA-A931-CB4F110118E5}" destId="{1DACF7D9-F918-473A-A4D5-C6276CE222FD}" srcOrd="0" destOrd="0" presId="urn:microsoft.com/office/officeart/2005/8/layout/radial6"/>
    <dgm:cxn modelId="{E7F53B72-6009-418A-A9B3-7DBC0E923A53}" type="presOf" srcId="{1AF8F994-A9A2-4CA2-85ED-2666C99730DD}" destId="{B7019848-7258-4B65-B033-E830EC77D89F}" srcOrd="0" destOrd="0" presId="urn:microsoft.com/office/officeart/2005/8/layout/radial6"/>
    <dgm:cxn modelId="{5E37877A-DB7E-40AB-82F9-ACF35D25A6A7}" type="presOf" srcId="{00F2276C-21D9-49CA-AFDA-6095C9CD80FD}" destId="{5181A847-D9F4-496E-86FC-7852216F3A56}" srcOrd="0" destOrd="0" presId="urn:microsoft.com/office/officeart/2005/8/layout/radial6"/>
    <dgm:cxn modelId="{116CEA7A-237F-4785-BF81-A38E6B62E474}" type="presOf" srcId="{7367E16F-0D8E-4FA7-A008-40C0026795C7}" destId="{C5D57F28-4E8E-4AB9-96E4-FB78734BA7D5}" srcOrd="0" destOrd="0" presId="urn:microsoft.com/office/officeart/2005/8/layout/radial6"/>
    <dgm:cxn modelId="{D3A5FD86-FE63-4C7A-8E36-CBDDFED78ED6}" type="presOf" srcId="{129F1511-86CD-4E37-9A42-BBDF9F26557B}" destId="{78397CA0-587F-4378-A956-9DBA45A9D56B}" srcOrd="0" destOrd="0" presId="urn:microsoft.com/office/officeart/2005/8/layout/radial6"/>
    <dgm:cxn modelId="{2C0E41AC-6A4E-4626-A20E-A9BBAA1DFCD4}" type="presOf" srcId="{429D5653-8407-4C5C-A78E-742079A6E695}" destId="{447F57AD-95C2-4E3F-B836-8AFAE00D51F0}" srcOrd="0" destOrd="0" presId="urn:microsoft.com/office/officeart/2005/8/layout/radial6"/>
    <dgm:cxn modelId="{A284B6CE-19A8-470B-9F67-89B9DF8F83E1}" type="presOf" srcId="{0E2BC9F8-4B77-4F96-8784-7D6D5CA501A0}" destId="{FAE6E964-F2AD-4267-84AB-26840BDBEEF9}" srcOrd="0" destOrd="0" presId="urn:microsoft.com/office/officeart/2005/8/layout/radial6"/>
    <dgm:cxn modelId="{909914D5-14F6-409F-BE6B-10725EEE59E5}" type="presOf" srcId="{CEC4F02D-E021-47C0-96CE-819242D43752}" destId="{A60F1D37-0823-4EC4-8618-920C5CE0504C}" srcOrd="0" destOrd="0" presId="urn:microsoft.com/office/officeart/2005/8/layout/radial6"/>
    <dgm:cxn modelId="{2A9F69D8-9808-4795-9EE6-1491B81F4C9C}" srcId="{429D5653-8407-4C5C-A78E-742079A6E695}" destId="{FE2E5ADF-A2C2-4258-AB5A-12787BAC9D95}" srcOrd="1" destOrd="0" parTransId="{7556054D-5B65-4CA1-B949-02B1E7AFED20}" sibTransId="{CEC4F02D-E021-47C0-96CE-819242D43752}"/>
    <dgm:cxn modelId="{CFBE9CD8-E1E5-4F0C-875C-4C5439E331D9}" srcId="{6EB53641-0381-42E8-8C59-0EABAA61E85F}" destId="{429D5653-8407-4C5C-A78E-742079A6E695}" srcOrd="0" destOrd="0" parTransId="{52FF83B6-9DEF-4B65-BA3E-500B61CF0E5A}" sibTransId="{4C8E7F33-E244-46C8-A501-384E0E031867}"/>
    <dgm:cxn modelId="{1D5407F5-89FC-4C14-B369-CE4DC18B5610}" srcId="{429D5653-8407-4C5C-A78E-742079A6E695}" destId="{332CB044-D3E0-49FA-A931-CB4F110118E5}" srcOrd="2" destOrd="0" parTransId="{0A43DAD4-1B68-4553-9083-119238BB39E9}" sibTransId="{1AF8F994-A9A2-4CA2-85ED-2666C99730DD}"/>
    <dgm:cxn modelId="{0BA6FC0B-98EF-4673-B6EC-1BB0F732F347}" type="presParOf" srcId="{F6D34C7D-CCCE-4843-86C9-568E8A7F3C31}" destId="{447F57AD-95C2-4E3F-B836-8AFAE00D51F0}" srcOrd="0" destOrd="0" presId="urn:microsoft.com/office/officeart/2005/8/layout/radial6"/>
    <dgm:cxn modelId="{FB529A1E-82CC-43DF-BC16-DC329D5D4A79}" type="presParOf" srcId="{F6D34C7D-CCCE-4843-86C9-568E8A7F3C31}" destId="{78397CA0-587F-4378-A956-9DBA45A9D56B}" srcOrd="1" destOrd="0" presId="urn:microsoft.com/office/officeart/2005/8/layout/radial6"/>
    <dgm:cxn modelId="{DC207A2E-E586-44FD-9CDA-1BD7A32172C8}" type="presParOf" srcId="{F6D34C7D-CCCE-4843-86C9-568E8A7F3C31}" destId="{6C1DE395-B799-4ADA-B2A7-F9210B4A2E28}" srcOrd="2" destOrd="0" presId="urn:microsoft.com/office/officeart/2005/8/layout/radial6"/>
    <dgm:cxn modelId="{764A9776-12DB-4C58-8097-D0DB93A6254E}" type="presParOf" srcId="{F6D34C7D-CCCE-4843-86C9-568E8A7F3C31}" destId="{5181A847-D9F4-496E-86FC-7852216F3A56}" srcOrd="3" destOrd="0" presId="urn:microsoft.com/office/officeart/2005/8/layout/radial6"/>
    <dgm:cxn modelId="{F1ECA07B-1971-48AF-BF5E-FB00CB7E170F}" type="presParOf" srcId="{F6D34C7D-CCCE-4843-86C9-568E8A7F3C31}" destId="{0EE9C294-2962-488A-A7F0-8FB6B1B6040C}" srcOrd="4" destOrd="0" presId="urn:microsoft.com/office/officeart/2005/8/layout/radial6"/>
    <dgm:cxn modelId="{5F525304-81D6-4456-8CD5-E228A8B1BC86}" type="presParOf" srcId="{F6D34C7D-CCCE-4843-86C9-568E8A7F3C31}" destId="{29A7D497-8E4E-4BE4-B5E9-60EF082FC8AF}" srcOrd="5" destOrd="0" presId="urn:microsoft.com/office/officeart/2005/8/layout/radial6"/>
    <dgm:cxn modelId="{9DB71566-DDDB-4714-812B-FF76AC2780CF}" type="presParOf" srcId="{F6D34C7D-CCCE-4843-86C9-568E8A7F3C31}" destId="{A60F1D37-0823-4EC4-8618-920C5CE0504C}" srcOrd="6" destOrd="0" presId="urn:microsoft.com/office/officeart/2005/8/layout/radial6"/>
    <dgm:cxn modelId="{FDAE57F7-EAA5-4D7B-8746-754CFE4C7927}" type="presParOf" srcId="{F6D34C7D-CCCE-4843-86C9-568E8A7F3C31}" destId="{1DACF7D9-F918-473A-A4D5-C6276CE222FD}" srcOrd="7" destOrd="0" presId="urn:microsoft.com/office/officeart/2005/8/layout/radial6"/>
    <dgm:cxn modelId="{B16FCF0A-8BA6-463A-A326-4DB20B7778C0}" type="presParOf" srcId="{F6D34C7D-CCCE-4843-86C9-568E8A7F3C31}" destId="{6B524474-9C88-4C61-93CC-1D1A9DA8EC61}" srcOrd="8" destOrd="0" presId="urn:microsoft.com/office/officeart/2005/8/layout/radial6"/>
    <dgm:cxn modelId="{08028388-EE71-4580-8A60-99CC989061DB}" type="presParOf" srcId="{F6D34C7D-CCCE-4843-86C9-568E8A7F3C31}" destId="{B7019848-7258-4B65-B033-E830EC77D89F}" srcOrd="9" destOrd="0" presId="urn:microsoft.com/office/officeart/2005/8/layout/radial6"/>
    <dgm:cxn modelId="{99BD2BB1-B6C7-470D-8A59-FDFE3AED0AC7}" type="presParOf" srcId="{F6D34C7D-CCCE-4843-86C9-568E8A7F3C31}" destId="{C5D57F28-4E8E-4AB9-96E4-FB78734BA7D5}" srcOrd="10" destOrd="0" presId="urn:microsoft.com/office/officeart/2005/8/layout/radial6"/>
    <dgm:cxn modelId="{A655794C-BA0F-4FCE-99AD-503E5E01EB56}" type="presParOf" srcId="{F6D34C7D-CCCE-4843-86C9-568E8A7F3C31}" destId="{CF529BE8-0ED7-43DE-80E4-D16C5C4D432D}" srcOrd="11" destOrd="0" presId="urn:microsoft.com/office/officeart/2005/8/layout/radial6"/>
    <dgm:cxn modelId="{193FC2FC-CCB4-4D49-A223-AE9A1104424A}" type="presParOf" srcId="{F6D34C7D-CCCE-4843-86C9-568E8A7F3C31}" destId="{FAE6E964-F2AD-4267-84AB-26840BDBEEF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AE2812-C61D-4662-B35A-6E1046295E05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99A3655-16DA-46A5-8356-3F924C355A6C}">
      <dgm:prSet phldrT="[Text]"/>
      <dgm:spPr>
        <a:solidFill>
          <a:srgbClr val="FF66CC"/>
        </a:solidFill>
      </dgm:spPr>
      <dgm:t>
        <a:bodyPr/>
        <a:lstStyle/>
        <a:p>
          <a:r>
            <a:rPr lang="en-US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gangguan stabilitas membran sel</a:t>
          </a:r>
        </a:p>
      </dgm:t>
    </dgm:pt>
    <dgm:pt modelId="{5C8CCBEE-0F3F-43E6-9B2F-919503040B48}" type="parTrans" cxnId="{5D02F1C9-01C1-401C-9203-A736876CDDD7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D9129BF9-0200-4EF7-AA36-C355A945CEB5}" type="sibTrans" cxnId="{5D02F1C9-01C1-401C-9203-A736876CDDD7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48DB5038-47F9-425D-98B1-8BC64A6B6D31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kelainan</a:t>
          </a:r>
          <a:r>
            <a: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b="1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struktur</a:t>
          </a:r>
          <a:r>
            <a: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protein</a:t>
          </a:r>
        </a:p>
      </dgm:t>
    </dgm:pt>
    <dgm:pt modelId="{93C3F585-241E-4698-A283-53C1D8F39F03}" type="parTrans" cxnId="{649619A3-1572-4307-8990-121FA137ED88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0EF36AC7-C9CA-4102-A9F7-05914A2B16B2}" type="sibTrans" cxnId="{649619A3-1572-4307-8990-121FA137ED88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FDAD253F-741E-4396-B1D5-577B20CEFF3F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perubahan</a:t>
          </a:r>
          <a:r>
            <a: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b="1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aktifitas</a:t>
          </a:r>
          <a:r>
            <a: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b="1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enzim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AB712797-5E00-4DCE-983C-5A2514360ED6}" type="parTrans" cxnId="{FA25A902-1829-40C4-827E-33629154A29A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C147A0EA-BDD4-454A-9691-AE4312054484}" type="sibTrans" cxnId="{FA25A902-1829-40C4-827E-33629154A29A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1526F6C9-FD56-4358-8E30-EC0885641D3F}" type="pres">
      <dgm:prSet presAssocID="{52AE2812-C61D-4662-B35A-6E1046295E05}" presName="linear" presStyleCnt="0">
        <dgm:presLayoutVars>
          <dgm:animLvl val="lvl"/>
          <dgm:resizeHandles val="exact"/>
        </dgm:presLayoutVars>
      </dgm:prSet>
      <dgm:spPr/>
    </dgm:pt>
    <dgm:pt modelId="{4CC3E276-8191-4065-89E7-44E6962CBA4F}" type="pres">
      <dgm:prSet presAssocID="{799A3655-16DA-46A5-8356-3F924C355A6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7F014D-103D-41BC-8F3B-8B0757EC6AB2}" type="pres">
      <dgm:prSet presAssocID="{D9129BF9-0200-4EF7-AA36-C355A945CEB5}" presName="spacer" presStyleCnt="0"/>
      <dgm:spPr/>
    </dgm:pt>
    <dgm:pt modelId="{EFBC15A5-B784-447D-85ED-D6B991351A7A}" type="pres">
      <dgm:prSet presAssocID="{48DB5038-47F9-425D-98B1-8BC64A6B6D3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ECD3C07-E2A6-4B21-AB79-01BFCB315BC8}" type="pres">
      <dgm:prSet presAssocID="{0EF36AC7-C9CA-4102-A9F7-05914A2B16B2}" presName="spacer" presStyleCnt="0"/>
      <dgm:spPr/>
    </dgm:pt>
    <dgm:pt modelId="{81969CFF-9042-4FAE-A7C1-8611A46F8133}" type="pres">
      <dgm:prSet presAssocID="{FDAD253F-741E-4396-B1D5-577B20CEFF3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FFF0900-4906-4C42-AC04-89889D7F0EC7}" type="presOf" srcId="{52AE2812-C61D-4662-B35A-6E1046295E05}" destId="{1526F6C9-FD56-4358-8E30-EC0885641D3F}" srcOrd="0" destOrd="0" presId="urn:microsoft.com/office/officeart/2005/8/layout/vList2"/>
    <dgm:cxn modelId="{FA25A902-1829-40C4-827E-33629154A29A}" srcId="{52AE2812-C61D-4662-B35A-6E1046295E05}" destId="{FDAD253F-741E-4396-B1D5-577B20CEFF3F}" srcOrd="2" destOrd="0" parTransId="{AB712797-5E00-4DCE-983C-5A2514360ED6}" sibTransId="{C147A0EA-BDD4-454A-9691-AE4312054484}"/>
    <dgm:cxn modelId="{88084680-F9BA-412B-A6EB-A77DF7E6BA6E}" type="presOf" srcId="{48DB5038-47F9-425D-98B1-8BC64A6B6D31}" destId="{EFBC15A5-B784-447D-85ED-D6B991351A7A}" srcOrd="0" destOrd="0" presId="urn:microsoft.com/office/officeart/2005/8/layout/vList2"/>
    <dgm:cxn modelId="{ECAC3E85-A5E6-472F-848C-72D35B3EAD24}" type="presOf" srcId="{799A3655-16DA-46A5-8356-3F924C355A6C}" destId="{4CC3E276-8191-4065-89E7-44E6962CBA4F}" srcOrd="0" destOrd="0" presId="urn:microsoft.com/office/officeart/2005/8/layout/vList2"/>
    <dgm:cxn modelId="{649619A3-1572-4307-8990-121FA137ED88}" srcId="{52AE2812-C61D-4662-B35A-6E1046295E05}" destId="{48DB5038-47F9-425D-98B1-8BC64A6B6D31}" srcOrd="1" destOrd="0" parTransId="{93C3F585-241E-4698-A283-53C1D8F39F03}" sibTransId="{0EF36AC7-C9CA-4102-A9F7-05914A2B16B2}"/>
    <dgm:cxn modelId="{5D02F1C9-01C1-401C-9203-A736876CDDD7}" srcId="{52AE2812-C61D-4662-B35A-6E1046295E05}" destId="{799A3655-16DA-46A5-8356-3F924C355A6C}" srcOrd="0" destOrd="0" parTransId="{5C8CCBEE-0F3F-43E6-9B2F-919503040B48}" sibTransId="{D9129BF9-0200-4EF7-AA36-C355A945CEB5}"/>
    <dgm:cxn modelId="{55EFEAE3-E6B1-4E13-B252-DC7F9664C7E3}" type="presOf" srcId="{FDAD253F-741E-4396-B1D5-577B20CEFF3F}" destId="{81969CFF-9042-4FAE-A7C1-8611A46F8133}" srcOrd="0" destOrd="0" presId="urn:microsoft.com/office/officeart/2005/8/layout/vList2"/>
    <dgm:cxn modelId="{22EADA81-2F2F-464D-80E3-24E289C01BF3}" type="presParOf" srcId="{1526F6C9-FD56-4358-8E30-EC0885641D3F}" destId="{4CC3E276-8191-4065-89E7-44E6962CBA4F}" srcOrd="0" destOrd="0" presId="urn:microsoft.com/office/officeart/2005/8/layout/vList2"/>
    <dgm:cxn modelId="{8A23A63F-7278-425E-9AB5-34A33FCFC2D7}" type="presParOf" srcId="{1526F6C9-FD56-4358-8E30-EC0885641D3F}" destId="{E37F014D-103D-41BC-8F3B-8B0757EC6AB2}" srcOrd="1" destOrd="0" presId="urn:microsoft.com/office/officeart/2005/8/layout/vList2"/>
    <dgm:cxn modelId="{118BEEEF-F54D-488C-87DC-602966DF3E58}" type="presParOf" srcId="{1526F6C9-FD56-4358-8E30-EC0885641D3F}" destId="{EFBC15A5-B784-447D-85ED-D6B991351A7A}" srcOrd="2" destOrd="0" presId="urn:microsoft.com/office/officeart/2005/8/layout/vList2"/>
    <dgm:cxn modelId="{DD993019-6E19-412E-A1B8-8541A788CE10}" type="presParOf" srcId="{1526F6C9-FD56-4358-8E30-EC0885641D3F}" destId="{EECD3C07-E2A6-4B21-AB79-01BFCB315BC8}" srcOrd="3" destOrd="0" presId="urn:microsoft.com/office/officeart/2005/8/layout/vList2"/>
    <dgm:cxn modelId="{CF9C93DF-93FB-43B7-ACF2-14C547C46E4D}" type="presParOf" srcId="{1526F6C9-FD56-4358-8E30-EC0885641D3F}" destId="{81969CFF-9042-4FAE-A7C1-8611A46F81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DA2788-1E63-4397-95B4-D3B5555F30E5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A4D914-644A-4EDC-B195-0F0B014D6AFA}">
      <dgm:prSet phldrT="[Text]"/>
      <dgm:spPr/>
      <dgm:t>
        <a:bodyPr/>
        <a:lstStyle/>
        <a:p>
          <a:r>
            <a:rPr lang="id-ID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Asam Volatil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E552D71C-86AF-405C-9674-ACE0143B82CE}" type="parTrans" cxnId="{5E90EF88-8772-4F15-BD9A-B66FB81D60CE}">
      <dgm:prSet/>
      <dgm:spPr/>
      <dgm:t>
        <a:bodyPr/>
        <a:lstStyle/>
        <a:p>
          <a:endParaRPr lang="en-US"/>
        </a:p>
      </dgm:t>
    </dgm:pt>
    <dgm:pt modelId="{DE44A91C-B42E-49E2-B281-E66100A45072}" type="sibTrans" cxnId="{5E90EF88-8772-4F15-BD9A-B66FB81D60CE}">
      <dgm:prSet/>
      <dgm:spPr/>
      <dgm:t>
        <a:bodyPr/>
        <a:lstStyle/>
        <a:p>
          <a:endParaRPr lang="en-US"/>
        </a:p>
      </dgm:t>
    </dgm:pt>
    <dgm:pt modelId="{12CA7E76-D2A4-40E2-8147-B6BE7BBEDD0A}">
      <dgm:prSet phldrT="[Text]"/>
      <dgm:spPr/>
      <dgm:t>
        <a:bodyPr/>
        <a:lstStyle/>
        <a:p>
          <a:r>
            <a:rPr lang="id-ID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Mudah menguap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CF882DC4-4A8D-44FA-86FF-7A96DD868D03}" type="parTrans" cxnId="{5B537FAE-0551-454E-9BB3-A41ACC82A6B4}">
      <dgm:prSet/>
      <dgm:spPr/>
      <dgm:t>
        <a:bodyPr/>
        <a:lstStyle/>
        <a:p>
          <a:endParaRPr lang="en-US"/>
        </a:p>
      </dgm:t>
    </dgm:pt>
    <dgm:pt modelId="{31557578-C9A8-4784-A93E-BA7A3A4E33DA}" type="sibTrans" cxnId="{5B537FAE-0551-454E-9BB3-A41ACC82A6B4}">
      <dgm:prSet/>
      <dgm:spPr/>
      <dgm:t>
        <a:bodyPr/>
        <a:lstStyle/>
        <a:p>
          <a:endParaRPr lang="en-US"/>
        </a:p>
      </dgm:t>
    </dgm:pt>
    <dgm:pt modelId="{85AD16BC-D4EE-477B-B8AB-A5523BEE31D1}">
      <dgm:prSet phldrT="[Text]"/>
      <dgm:spPr/>
      <dgm:t>
        <a:bodyPr/>
        <a:lstStyle/>
        <a:p>
          <a:r>
            <a:rPr lang="id-ID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Asam non-volatil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55C2D9DD-14A3-4C89-ACB8-974F7C826CA4}" type="parTrans" cxnId="{29CE223D-2049-4772-AAE8-A08D208E0F76}">
      <dgm:prSet/>
      <dgm:spPr/>
      <dgm:t>
        <a:bodyPr/>
        <a:lstStyle/>
        <a:p>
          <a:endParaRPr lang="en-US"/>
        </a:p>
      </dgm:t>
    </dgm:pt>
    <dgm:pt modelId="{EA04AA2A-59E5-4D47-B7F6-904FD1DFDA1F}" type="sibTrans" cxnId="{29CE223D-2049-4772-AAE8-A08D208E0F76}">
      <dgm:prSet/>
      <dgm:spPr/>
      <dgm:t>
        <a:bodyPr/>
        <a:lstStyle/>
        <a:p>
          <a:endParaRPr lang="en-US"/>
        </a:p>
      </dgm:t>
    </dgm:pt>
    <dgm:pt modelId="{D5AFF581-DFC3-4E43-9DBD-CA76787E6C69}">
      <dgm:prSet phldrT="[Text]"/>
      <dgm:spPr/>
      <dgm:t>
        <a:bodyPr/>
        <a:lstStyle/>
        <a:p>
          <a:r>
            <a:rPr lang="id-ID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Diekskresikan lewat ginjal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9D6F0784-88E6-4472-AC36-08C2A1617B84}" type="parTrans" cxnId="{1EAD2112-9BF7-47E0-B178-4E1732CF9289}">
      <dgm:prSet/>
      <dgm:spPr/>
      <dgm:t>
        <a:bodyPr/>
        <a:lstStyle/>
        <a:p>
          <a:endParaRPr lang="en-US"/>
        </a:p>
      </dgm:t>
    </dgm:pt>
    <dgm:pt modelId="{5A2B2D22-BC7C-4A89-BF48-87624A5E49F2}" type="sibTrans" cxnId="{1EAD2112-9BF7-47E0-B178-4E1732CF9289}">
      <dgm:prSet/>
      <dgm:spPr/>
      <dgm:t>
        <a:bodyPr/>
        <a:lstStyle/>
        <a:p>
          <a:endParaRPr lang="en-US"/>
        </a:p>
      </dgm:t>
    </dgm:pt>
    <dgm:pt modelId="{B2BEA424-7428-427F-9C93-97A6D3FEB8FD}">
      <dgm:prSet phldrT="[Text]"/>
      <dgm:spPr/>
      <dgm:t>
        <a:bodyPr/>
        <a:lstStyle/>
        <a:p>
          <a:r>
            <a:rPr lang="id-ID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CO2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488523A3-DD8E-41C8-B51A-69A1319CF3EA}" type="parTrans" cxnId="{A38F384A-7450-4104-BBE2-D75061B3A247}">
      <dgm:prSet/>
      <dgm:spPr/>
      <dgm:t>
        <a:bodyPr/>
        <a:lstStyle/>
        <a:p>
          <a:endParaRPr lang="en-US"/>
        </a:p>
      </dgm:t>
    </dgm:pt>
    <dgm:pt modelId="{2362E187-D8BF-4A5A-9BBA-0B224588420F}" type="sibTrans" cxnId="{A38F384A-7450-4104-BBE2-D75061B3A247}">
      <dgm:prSet/>
      <dgm:spPr/>
      <dgm:t>
        <a:bodyPr/>
        <a:lstStyle/>
        <a:p>
          <a:endParaRPr lang="en-US"/>
        </a:p>
      </dgm:t>
    </dgm:pt>
    <dgm:pt modelId="{B7BCD91A-911A-4D04-B627-A8BABF24D9A5}">
      <dgm:prSet phldrT="[Text]"/>
      <dgm:spPr/>
      <dgm:t>
        <a:bodyPr/>
        <a:lstStyle/>
        <a:p>
          <a:r>
            <a:rPr lang="id-ID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Asam sulfat, asam laktat, asam keton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4A0760E4-97F7-470F-A0AA-B3B55755470D}" type="parTrans" cxnId="{503AE930-E524-4E65-9021-CA7EE8B24150}">
      <dgm:prSet/>
      <dgm:spPr/>
      <dgm:t>
        <a:bodyPr/>
        <a:lstStyle/>
        <a:p>
          <a:endParaRPr lang="en-US"/>
        </a:p>
      </dgm:t>
    </dgm:pt>
    <dgm:pt modelId="{EB897BC9-7114-42C6-86BE-05BB5EBFF494}" type="sibTrans" cxnId="{503AE930-E524-4E65-9021-CA7EE8B24150}">
      <dgm:prSet/>
      <dgm:spPr/>
      <dgm:t>
        <a:bodyPr/>
        <a:lstStyle/>
        <a:p>
          <a:endParaRPr lang="en-US"/>
        </a:p>
      </dgm:t>
    </dgm:pt>
    <dgm:pt modelId="{F6CFFAA5-AECD-4C95-9196-B552B10C96C1}" type="pres">
      <dgm:prSet presAssocID="{10DA2788-1E63-4397-95B4-D3B5555F30E5}" presName="Name0" presStyleCnt="0">
        <dgm:presLayoutVars>
          <dgm:dir/>
          <dgm:animLvl val="lvl"/>
          <dgm:resizeHandles/>
        </dgm:presLayoutVars>
      </dgm:prSet>
      <dgm:spPr/>
    </dgm:pt>
    <dgm:pt modelId="{0324D5B2-92F3-4893-85E0-B8B2021E5C52}" type="pres">
      <dgm:prSet presAssocID="{40A4D914-644A-4EDC-B195-0F0B014D6AFA}" presName="linNode" presStyleCnt="0"/>
      <dgm:spPr/>
    </dgm:pt>
    <dgm:pt modelId="{6D22B925-3B2C-4DEA-B1C4-C8B2295C52A6}" type="pres">
      <dgm:prSet presAssocID="{40A4D914-644A-4EDC-B195-0F0B014D6AFA}" presName="parentShp" presStyleLbl="node1" presStyleIdx="0" presStyleCnt="2">
        <dgm:presLayoutVars>
          <dgm:bulletEnabled val="1"/>
        </dgm:presLayoutVars>
      </dgm:prSet>
      <dgm:spPr/>
    </dgm:pt>
    <dgm:pt modelId="{157F22F5-D929-4D34-B017-8DF53C951043}" type="pres">
      <dgm:prSet presAssocID="{40A4D914-644A-4EDC-B195-0F0B014D6AFA}" presName="childShp" presStyleLbl="bgAccFollowNode1" presStyleIdx="0" presStyleCnt="2">
        <dgm:presLayoutVars>
          <dgm:bulletEnabled val="1"/>
        </dgm:presLayoutVars>
      </dgm:prSet>
      <dgm:spPr/>
    </dgm:pt>
    <dgm:pt modelId="{F294941D-782F-46A3-A104-D3F70B71AA8B}" type="pres">
      <dgm:prSet presAssocID="{DE44A91C-B42E-49E2-B281-E66100A45072}" presName="spacing" presStyleCnt="0"/>
      <dgm:spPr/>
    </dgm:pt>
    <dgm:pt modelId="{C3CA793D-9772-49B9-BE32-84FC611807B3}" type="pres">
      <dgm:prSet presAssocID="{85AD16BC-D4EE-477B-B8AB-A5523BEE31D1}" presName="linNode" presStyleCnt="0"/>
      <dgm:spPr/>
    </dgm:pt>
    <dgm:pt modelId="{62A5FE74-6DD3-403E-9C64-21A7429A52F3}" type="pres">
      <dgm:prSet presAssocID="{85AD16BC-D4EE-477B-B8AB-A5523BEE31D1}" presName="parentShp" presStyleLbl="node1" presStyleIdx="1" presStyleCnt="2">
        <dgm:presLayoutVars>
          <dgm:bulletEnabled val="1"/>
        </dgm:presLayoutVars>
      </dgm:prSet>
      <dgm:spPr/>
    </dgm:pt>
    <dgm:pt modelId="{BA7C1235-D31D-4AA2-914E-3DF657B97229}" type="pres">
      <dgm:prSet presAssocID="{85AD16BC-D4EE-477B-B8AB-A5523BEE31D1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1EAD2112-9BF7-47E0-B178-4E1732CF9289}" srcId="{85AD16BC-D4EE-477B-B8AB-A5523BEE31D1}" destId="{D5AFF581-DFC3-4E43-9DBD-CA76787E6C69}" srcOrd="0" destOrd="0" parTransId="{9D6F0784-88E6-4472-AC36-08C2A1617B84}" sibTransId="{5A2B2D22-BC7C-4A89-BF48-87624A5E49F2}"/>
    <dgm:cxn modelId="{503AE930-E524-4E65-9021-CA7EE8B24150}" srcId="{85AD16BC-D4EE-477B-B8AB-A5523BEE31D1}" destId="{B7BCD91A-911A-4D04-B627-A8BABF24D9A5}" srcOrd="1" destOrd="0" parTransId="{4A0760E4-97F7-470F-A0AA-B3B55755470D}" sibTransId="{EB897BC9-7114-42C6-86BE-05BB5EBFF494}"/>
    <dgm:cxn modelId="{29CE223D-2049-4772-AAE8-A08D208E0F76}" srcId="{10DA2788-1E63-4397-95B4-D3B5555F30E5}" destId="{85AD16BC-D4EE-477B-B8AB-A5523BEE31D1}" srcOrd="1" destOrd="0" parTransId="{55C2D9DD-14A3-4C89-ACB8-974F7C826CA4}" sibTransId="{EA04AA2A-59E5-4D47-B7F6-904FD1DFDA1F}"/>
    <dgm:cxn modelId="{2E18BA61-9688-4509-B058-CA9B7F01C891}" type="presOf" srcId="{10DA2788-1E63-4397-95B4-D3B5555F30E5}" destId="{F6CFFAA5-AECD-4C95-9196-B552B10C96C1}" srcOrd="0" destOrd="0" presId="urn:microsoft.com/office/officeart/2005/8/layout/vList6"/>
    <dgm:cxn modelId="{A38F384A-7450-4104-BBE2-D75061B3A247}" srcId="{40A4D914-644A-4EDC-B195-0F0B014D6AFA}" destId="{B2BEA424-7428-427F-9C93-97A6D3FEB8FD}" srcOrd="1" destOrd="0" parTransId="{488523A3-DD8E-41C8-B51A-69A1319CF3EA}" sibTransId="{2362E187-D8BF-4A5A-9BBA-0B224588420F}"/>
    <dgm:cxn modelId="{4CF27B75-6624-4A31-BF1C-64B5678830B2}" type="presOf" srcId="{40A4D914-644A-4EDC-B195-0F0B014D6AFA}" destId="{6D22B925-3B2C-4DEA-B1C4-C8B2295C52A6}" srcOrd="0" destOrd="0" presId="urn:microsoft.com/office/officeart/2005/8/layout/vList6"/>
    <dgm:cxn modelId="{29201184-FD7C-4E9E-8007-0FD29D68A12E}" type="presOf" srcId="{D5AFF581-DFC3-4E43-9DBD-CA76787E6C69}" destId="{BA7C1235-D31D-4AA2-914E-3DF657B97229}" srcOrd="0" destOrd="0" presId="urn:microsoft.com/office/officeart/2005/8/layout/vList6"/>
    <dgm:cxn modelId="{5E90EF88-8772-4F15-BD9A-B66FB81D60CE}" srcId="{10DA2788-1E63-4397-95B4-D3B5555F30E5}" destId="{40A4D914-644A-4EDC-B195-0F0B014D6AFA}" srcOrd="0" destOrd="0" parTransId="{E552D71C-86AF-405C-9674-ACE0143B82CE}" sibTransId="{DE44A91C-B42E-49E2-B281-E66100A45072}"/>
    <dgm:cxn modelId="{5B537FAE-0551-454E-9BB3-A41ACC82A6B4}" srcId="{40A4D914-644A-4EDC-B195-0F0B014D6AFA}" destId="{12CA7E76-D2A4-40E2-8147-B6BE7BBEDD0A}" srcOrd="0" destOrd="0" parTransId="{CF882DC4-4A8D-44FA-86FF-7A96DD868D03}" sibTransId="{31557578-C9A8-4784-A93E-BA7A3A4E33DA}"/>
    <dgm:cxn modelId="{07A4D1C0-1174-4B52-89F7-6FA60CB71735}" type="presOf" srcId="{B7BCD91A-911A-4D04-B627-A8BABF24D9A5}" destId="{BA7C1235-D31D-4AA2-914E-3DF657B97229}" srcOrd="0" destOrd="1" presId="urn:microsoft.com/office/officeart/2005/8/layout/vList6"/>
    <dgm:cxn modelId="{F542BADF-18F0-42D0-B9F7-B0537B05B567}" type="presOf" srcId="{B2BEA424-7428-427F-9C93-97A6D3FEB8FD}" destId="{157F22F5-D929-4D34-B017-8DF53C951043}" srcOrd="0" destOrd="1" presId="urn:microsoft.com/office/officeart/2005/8/layout/vList6"/>
    <dgm:cxn modelId="{F89345EA-D762-43B7-B8A5-A454C1C04953}" type="presOf" srcId="{85AD16BC-D4EE-477B-B8AB-A5523BEE31D1}" destId="{62A5FE74-6DD3-403E-9C64-21A7429A52F3}" srcOrd="0" destOrd="0" presId="urn:microsoft.com/office/officeart/2005/8/layout/vList6"/>
    <dgm:cxn modelId="{982357EB-47B3-49E0-847A-6E31A82EAF6C}" type="presOf" srcId="{12CA7E76-D2A4-40E2-8147-B6BE7BBEDD0A}" destId="{157F22F5-D929-4D34-B017-8DF53C951043}" srcOrd="0" destOrd="0" presId="urn:microsoft.com/office/officeart/2005/8/layout/vList6"/>
    <dgm:cxn modelId="{06E39013-8DAD-4D93-8FA6-176D02A3EDD6}" type="presParOf" srcId="{F6CFFAA5-AECD-4C95-9196-B552B10C96C1}" destId="{0324D5B2-92F3-4893-85E0-B8B2021E5C52}" srcOrd="0" destOrd="0" presId="urn:microsoft.com/office/officeart/2005/8/layout/vList6"/>
    <dgm:cxn modelId="{94C99E22-FD87-484B-AF0C-39478BA71C9C}" type="presParOf" srcId="{0324D5B2-92F3-4893-85E0-B8B2021E5C52}" destId="{6D22B925-3B2C-4DEA-B1C4-C8B2295C52A6}" srcOrd="0" destOrd="0" presId="urn:microsoft.com/office/officeart/2005/8/layout/vList6"/>
    <dgm:cxn modelId="{4A258324-2CB8-419B-90D9-87E250E1E130}" type="presParOf" srcId="{0324D5B2-92F3-4893-85E0-B8B2021E5C52}" destId="{157F22F5-D929-4D34-B017-8DF53C951043}" srcOrd="1" destOrd="0" presId="urn:microsoft.com/office/officeart/2005/8/layout/vList6"/>
    <dgm:cxn modelId="{0E61DA07-3AE6-481A-8CD8-F081A3C1B0C1}" type="presParOf" srcId="{F6CFFAA5-AECD-4C95-9196-B552B10C96C1}" destId="{F294941D-782F-46A3-A104-D3F70B71AA8B}" srcOrd="1" destOrd="0" presId="urn:microsoft.com/office/officeart/2005/8/layout/vList6"/>
    <dgm:cxn modelId="{CB8B6042-0136-4E27-ACC6-657F9E51301B}" type="presParOf" srcId="{F6CFFAA5-AECD-4C95-9196-B552B10C96C1}" destId="{C3CA793D-9772-49B9-BE32-84FC611807B3}" srcOrd="2" destOrd="0" presId="urn:microsoft.com/office/officeart/2005/8/layout/vList6"/>
    <dgm:cxn modelId="{E1895BFE-0178-4172-BA7D-A621409E6A55}" type="presParOf" srcId="{C3CA793D-9772-49B9-BE32-84FC611807B3}" destId="{62A5FE74-6DD3-403E-9C64-21A7429A52F3}" srcOrd="0" destOrd="0" presId="urn:microsoft.com/office/officeart/2005/8/layout/vList6"/>
    <dgm:cxn modelId="{AA859830-8EA7-4D0C-A2CE-9E1BBF38DCE8}" type="presParOf" srcId="{C3CA793D-9772-49B9-BE32-84FC611807B3}" destId="{BA7C1235-D31D-4AA2-914E-3DF657B9722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8C6667-6248-4341-BD7B-C31CA39CC091}" type="doc">
      <dgm:prSet loTypeId="urn:microsoft.com/office/officeart/2005/8/layout/vList3#1" loCatId="list" qsTypeId="urn:microsoft.com/office/officeart/2005/8/quickstyle/simple4" qsCatId="simple" csTypeId="urn:microsoft.com/office/officeart/2005/8/colors/accent1_2" csCatId="accent1" phldr="1"/>
      <dgm:spPr/>
    </dgm:pt>
    <dgm:pt modelId="{494B9813-3F77-471E-A15F-62068D87E38D}">
      <dgm:prSet phldrT="[Text]"/>
      <dgm:spPr/>
      <dgm:t>
        <a:bodyPr/>
        <a:lstStyle/>
        <a:p>
          <a:pPr algn="l"/>
          <a:r>
            <a: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Buffer </a:t>
          </a:r>
          <a:r>
            <a:rPr lang="en-US" b="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kimiawi</a:t>
          </a:r>
          <a:r>
            <a: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(</a:t>
          </a:r>
          <a:r>
            <a:rPr lang="en-US" b="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larutan</a:t>
          </a:r>
          <a:r>
            <a: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b="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penyangga</a:t>
          </a:r>
          <a:r>
            <a: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) </a:t>
          </a:r>
          <a:r>
            <a:rPr lang="en-US" b="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dlm</a:t>
          </a:r>
          <a:r>
            <a: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b="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cairan</a:t>
          </a:r>
          <a:r>
            <a: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b="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ekstra</a:t>
          </a:r>
          <a:r>
            <a: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b="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dan</a:t>
          </a:r>
          <a:r>
            <a: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intra </a:t>
          </a:r>
          <a:r>
            <a:rPr lang="en-US" b="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selluler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E9B12BC-5509-467A-B21E-BB9FCCF39B19}" type="parTrans" cxnId="{0A70556F-DD86-4E83-A638-A6C687B8E75C}">
      <dgm:prSet/>
      <dgm:spPr/>
      <dgm:t>
        <a:bodyPr/>
        <a:lstStyle/>
        <a:p>
          <a:pPr algn="l"/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B2878AB-4FE9-4226-A090-507FD31F4DA5}" type="sibTrans" cxnId="{0A70556F-DD86-4E83-A638-A6C687B8E75C}">
      <dgm:prSet/>
      <dgm:spPr/>
      <dgm:t>
        <a:bodyPr/>
        <a:lstStyle/>
        <a:p>
          <a:pPr algn="l"/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D82702D-B4A8-4BC6-8584-A24C1CB6CF2A}">
      <dgm:prSet phldrT="[Text]"/>
      <dgm:spPr/>
      <dgm:t>
        <a:bodyPr/>
        <a:lstStyle/>
        <a:p>
          <a:pPr algn="l"/>
          <a:r>
            <a:rPr lang="en-US" b="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Pemindahan</a:t>
          </a:r>
          <a:r>
            <a: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b="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karbondioksida</a:t>
          </a:r>
          <a:r>
            <a: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b="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oleh</a:t>
          </a:r>
          <a:r>
            <a: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b="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paru-paru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9A13334-E956-4ADE-B266-78C341103419}" type="parTrans" cxnId="{7DF7FE55-7087-4E01-9E29-3CA51B1DC828}">
      <dgm:prSet/>
      <dgm:spPr/>
      <dgm:t>
        <a:bodyPr/>
        <a:lstStyle/>
        <a:p>
          <a:pPr algn="l"/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8A20DFE-2286-4FD6-AD0D-14CB5173BF86}" type="sibTrans" cxnId="{7DF7FE55-7087-4E01-9E29-3CA51B1DC828}">
      <dgm:prSet/>
      <dgm:spPr/>
      <dgm:t>
        <a:bodyPr/>
        <a:lstStyle/>
        <a:p>
          <a:pPr algn="l"/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2F6B102-FDBC-48C9-B669-EDDE08A6CC19}">
      <dgm:prSet phldrT="[Text]"/>
      <dgm:spPr/>
      <dgm:t>
        <a:bodyPr/>
        <a:lstStyle/>
        <a:p>
          <a:pPr algn="l"/>
          <a:r>
            <a:rPr lang="en-US" b="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Regulasi</a:t>
          </a:r>
          <a:r>
            <a: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b="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konsentrasi</a:t>
          </a:r>
          <a:r>
            <a: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ion </a:t>
          </a:r>
          <a:r>
            <a:rPr lang="en-US" b="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hidrogen</a:t>
          </a:r>
          <a:r>
            <a: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b="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oleh</a:t>
          </a:r>
          <a:r>
            <a: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b="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ginjal</a:t>
          </a:r>
          <a:endParaRPr 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6AE8FCD-2AA0-4576-B331-F1FB2F3878C9}" type="parTrans" cxnId="{FA03CB82-9924-4C7F-9BEC-9FE5E2AF9C68}">
      <dgm:prSet/>
      <dgm:spPr/>
      <dgm:t>
        <a:bodyPr/>
        <a:lstStyle/>
        <a:p>
          <a:pPr algn="l"/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FD59DBE-BE2C-43B9-B9A2-322092DCAAB6}" type="sibTrans" cxnId="{FA03CB82-9924-4C7F-9BEC-9FE5E2AF9C68}">
      <dgm:prSet/>
      <dgm:spPr/>
      <dgm:t>
        <a:bodyPr/>
        <a:lstStyle/>
        <a:p>
          <a:pPr algn="l"/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50268FF-725B-49A5-9979-037CE258C1AC}" type="pres">
      <dgm:prSet presAssocID="{3B8C6667-6248-4341-BD7B-C31CA39CC091}" presName="linearFlow" presStyleCnt="0">
        <dgm:presLayoutVars>
          <dgm:dir/>
          <dgm:resizeHandles val="exact"/>
        </dgm:presLayoutVars>
      </dgm:prSet>
      <dgm:spPr/>
    </dgm:pt>
    <dgm:pt modelId="{92226E96-5727-4CED-9A85-06EFED58AFA6}" type="pres">
      <dgm:prSet presAssocID="{494B9813-3F77-471E-A15F-62068D87E38D}" presName="composite" presStyleCnt="0"/>
      <dgm:spPr/>
    </dgm:pt>
    <dgm:pt modelId="{8D8AA789-5E57-43C9-8DA8-34974D39BBB9}" type="pres">
      <dgm:prSet presAssocID="{494B9813-3F77-471E-A15F-62068D87E38D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EEEFB8-990A-4C40-938C-75A5DAC5C8E9}" type="pres">
      <dgm:prSet presAssocID="{494B9813-3F77-471E-A15F-62068D87E38D}" presName="txShp" presStyleLbl="node1" presStyleIdx="0" presStyleCnt="3">
        <dgm:presLayoutVars>
          <dgm:bulletEnabled val="1"/>
        </dgm:presLayoutVars>
      </dgm:prSet>
      <dgm:spPr/>
    </dgm:pt>
    <dgm:pt modelId="{75A38409-6456-4EA9-A814-AD2B6E926094}" type="pres">
      <dgm:prSet presAssocID="{EB2878AB-4FE9-4226-A090-507FD31F4DA5}" presName="spacing" presStyleCnt="0"/>
      <dgm:spPr/>
    </dgm:pt>
    <dgm:pt modelId="{41CD64C7-BC8B-44E1-842B-BD739E8F1AE7}" type="pres">
      <dgm:prSet presAssocID="{1D82702D-B4A8-4BC6-8584-A24C1CB6CF2A}" presName="composite" presStyleCnt="0"/>
      <dgm:spPr/>
    </dgm:pt>
    <dgm:pt modelId="{4C775CE9-1BC7-4AF5-8F7C-5E68757131BB}" type="pres">
      <dgm:prSet presAssocID="{1D82702D-B4A8-4BC6-8584-A24C1CB6CF2A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EDC27CD-6E3D-494F-9FD6-D5A47FCAA267}" type="pres">
      <dgm:prSet presAssocID="{1D82702D-B4A8-4BC6-8584-A24C1CB6CF2A}" presName="txShp" presStyleLbl="node1" presStyleIdx="1" presStyleCnt="3">
        <dgm:presLayoutVars>
          <dgm:bulletEnabled val="1"/>
        </dgm:presLayoutVars>
      </dgm:prSet>
      <dgm:spPr/>
    </dgm:pt>
    <dgm:pt modelId="{D2EDBDA2-9E2A-4FC8-8E80-991A28617839}" type="pres">
      <dgm:prSet presAssocID="{E8A20DFE-2286-4FD6-AD0D-14CB5173BF86}" presName="spacing" presStyleCnt="0"/>
      <dgm:spPr/>
    </dgm:pt>
    <dgm:pt modelId="{C7E4AB91-8DE5-4EAC-8D3E-744903FB0046}" type="pres">
      <dgm:prSet presAssocID="{42F6B102-FDBC-48C9-B669-EDDE08A6CC19}" presName="composite" presStyleCnt="0"/>
      <dgm:spPr/>
    </dgm:pt>
    <dgm:pt modelId="{5C0E89AB-CF97-4473-9A0A-CF171F043E6C}" type="pres">
      <dgm:prSet presAssocID="{42F6B102-FDBC-48C9-B669-EDDE08A6CC19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99AB51B-3339-4803-AFE8-6F8B9F8EEA2A}" type="pres">
      <dgm:prSet presAssocID="{42F6B102-FDBC-48C9-B669-EDDE08A6CC19}" presName="txShp" presStyleLbl="node1" presStyleIdx="2" presStyleCnt="3">
        <dgm:presLayoutVars>
          <dgm:bulletEnabled val="1"/>
        </dgm:presLayoutVars>
      </dgm:prSet>
      <dgm:spPr/>
    </dgm:pt>
  </dgm:ptLst>
  <dgm:cxnLst>
    <dgm:cxn modelId="{97EF3622-2FBE-4A5F-A1A0-1611186F7837}" type="presOf" srcId="{1D82702D-B4A8-4BC6-8584-A24C1CB6CF2A}" destId="{CEDC27CD-6E3D-494F-9FD6-D5A47FCAA267}" srcOrd="0" destOrd="0" presId="urn:microsoft.com/office/officeart/2005/8/layout/vList3#1"/>
    <dgm:cxn modelId="{0A70556F-DD86-4E83-A638-A6C687B8E75C}" srcId="{3B8C6667-6248-4341-BD7B-C31CA39CC091}" destId="{494B9813-3F77-471E-A15F-62068D87E38D}" srcOrd="0" destOrd="0" parTransId="{AE9B12BC-5509-467A-B21E-BB9FCCF39B19}" sibTransId="{EB2878AB-4FE9-4226-A090-507FD31F4DA5}"/>
    <dgm:cxn modelId="{EAEED450-107F-4FDD-8DCD-6F5E86919A68}" type="presOf" srcId="{3B8C6667-6248-4341-BD7B-C31CA39CC091}" destId="{A50268FF-725B-49A5-9979-037CE258C1AC}" srcOrd="0" destOrd="0" presId="urn:microsoft.com/office/officeart/2005/8/layout/vList3#1"/>
    <dgm:cxn modelId="{7DF7FE55-7087-4E01-9E29-3CA51B1DC828}" srcId="{3B8C6667-6248-4341-BD7B-C31CA39CC091}" destId="{1D82702D-B4A8-4BC6-8584-A24C1CB6CF2A}" srcOrd="1" destOrd="0" parTransId="{D9A13334-E956-4ADE-B266-78C341103419}" sibTransId="{E8A20DFE-2286-4FD6-AD0D-14CB5173BF86}"/>
    <dgm:cxn modelId="{FA03CB82-9924-4C7F-9BEC-9FE5E2AF9C68}" srcId="{3B8C6667-6248-4341-BD7B-C31CA39CC091}" destId="{42F6B102-FDBC-48C9-B669-EDDE08A6CC19}" srcOrd="2" destOrd="0" parTransId="{66AE8FCD-2AA0-4576-B331-F1FB2F3878C9}" sibTransId="{AFD59DBE-BE2C-43B9-B9A2-322092DCAAB6}"/>
    <dgm:cxn modelId="{5A4FBDAE-D7FB-41A8-BC8C-F9F4D4D4AAF8}" type="presOf" srcId="{42F6B102-FDBC-48C9-B669-EDDE08A6CC19}" destId="{699AB51B-3339-4803-AFE8-6F8B9F8EEA2A}" srcOrd="0" destOrd="0" presId="urn:microsoft.com/office/officeart/2005/8/layout/vList3#1"/>
    <dgm:cxn modelId="{05462CF3-820B-4F15-9AAF-F05F6CF42FEF}" type="presOf" srcId="{494B9813-3F77-471E-A15F-62068D87E38D}" destId="{D3EEEFB8-990A-4C40-938C-75A5DAC5C8E9}" srcOrd="0" destOrd="0" presId="urn:microsoft.com/office/officeart/2005/8/layout/vList3#1"/>
    <dgm:cxn modelId="{C65992EA-B0EC-4C40-872E-26BF7AA5A710}" type="presParOf" srcId="{A50268FF-725B-49A5-9979-037CE258C1AC}" destId="{92226E96-5727-4CED-9A85-06EFED58AFA6}" srcOrd="0" destOrd="0" presId="urn:microsoft.com/office/officeart/2005/8/layout/vList3#1"/>
    <dgm:cxn modelId="{6975FE58-249D-4B82-9681-27FA56B989C5}" type="presParOf" srcId="{92226E96-5727-4CED-9A85-06EFED58AFA6}" destId="{8D8AA789-5E57-43C9-8DA8-34974D39BBB9}" srcOrd="0" destOrd="0" presId="urn:microsoft.com/office/officeart/2005/8/layout/vList3#1"/>
    <dgm:cxn modelId="{D9E1618A-02BC-454E-9050-B7D8D7F701A9}" type="presParOf" srcId="{92226E96-5727-4CED-9A85-06EFED58AFA6}" destId="{D3EEEFB8-990A-4C40-938C-75A5DAC5C8E9}" srcOrd="1" destOrd="0" presId="urn:microsoft.com/office/officeart/2005/8/layout/vList3#1"/>
    <dgm:cxn modelId="{63327206-4B29-4C61-BC08-BADD47AC3893}" type="presParOf" srcId="{A50268FF-725B-49A5-9979-037CE258C1AC}" destId="{75A38409-6456-4EA9-A814-AD2B6E926094}" srcOrd="1" destOrd="0" presId="urn:microsoft.com/office/officeart/2005/8/layout/vList3#1"/>
    <dgm:cxn modelId="{C4110C26-DA67-41FD-AE1D-CE0FF7CCDD04}" type="presParOf" srcId="{A50268FF-725B-49A5-9979-037CE258C1AC}" destId="{41CD64C7-BC8B-44E1-842B-BD739E8F1AE7}" srcOrd="2" destOrd="0" presId="urn:microsoft.com/office/officeart/2005/8/layout/vList3#1"/>
    <dgm:cxn modelId="{3519354F-8562-4F15-BB30-DA19F6AF44E8}" type="presParOf" srcId="{41CD64C7-BC8B-44E1-842B-BD739E8F1AE7}" destId="{4C775CE9-1BC7-4AF5-8F7C-5E68757131BB}" srcOrd="0" destOrd="0" presId="urn:microsoft.com/office/officeart/2005/8/layout/vList3#1"/>
    <dgm:cxn modelId="{D82AF97F-C626-4972-9112-389C6F1C0429}" type="presParOf" srcId="{41CD64C7-BC8B-44E1-842B-BD739E8F1AE7}" destId="{CEDC27CD-6E3D-494F-9FD6-D5A47FCAA267}" srcOrd="1" destOrd="0" presId="urn:microsoft.com/office/officeart/2005/8/layout/vList3#1"/>
    <dgm:cxn modelId="{A311C120-9C7C-40AE-99E9-AEA2C71D9516}" type="presParOf" srcId="{A50268FF-725B-49A5-9979-037CE258C1AC}" destId="{D2EDBDA2-9E2A-4FC8-8E80-991A28617839}" srcOrd="3" destOrd="0" presId="urn:microsoft.com/office/officeart/2005/8/layout/vList3#1"/>
    <dgm:cxn modelId="{2B47F257-4160-4CFD-89EE-83FDF7E5A3F9}" type="presParOf" srcId="{A50268FF-725B-49A5-9979-037CE258C1AC}" destId="{C7E4AB91-8DE5-4EAC-8D3E-744903FB0046}" srcOrd="4" destOrd="0" presId="urn:microsoft.com/office/officeart/2005/8/layout/vList3#1"/>
    <dgm:cxn modelId="{470DB764-0674-4008-A67E-8ACD4503B0DC}" type="presParOf" srcId="{C7E4AB91-8DE5-4EAC-8D3E-744903FB0046}" destId="{5C0E89AB-CF97-4473-9A0A-CF171F043E6C}" srcOrd="0" destOrd="0" presId="urn:microsoft.com/office/officeart/2005/8/layout/vList3#1"/>
    <dgm:cxn modelId="{3DAF4DC1-A18D-4EB7-AD6E-52E14D8358B5}" type="presParOf" srcId="{C7E4AB91-8DE5-4EAC-8D3E-744903FB0046}" destId="{699AB51B-3339-4803-AFE8-6F8B9F8EEA2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1905C3-40B3-45B2-A453-EF2A5C606FE7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0F00DCA-C1BD-4BC4-A8A5-AB5BE0C916EC}">
      <dgm:prSet phldrT="[Text]"/>
      <dgm:spPr>
        <a:solidFill>
          <a:srgbClr val="FF66CC"/>
        </a:solidFill>
      </dgm:spPr>
      <dgm:t>
        <a:bodyPr/>
        <a:lstStyle/>
        <a:p>
          <a:r>
            <a:rPr lang="en-US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Sistem buffer asam karbonat-bikarbonat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2FE7F032-9035-4FA9-995D-48D9C8FAF821}" type="parTrans" cxnId="{1FE40B2F-4F94-4867-803E-D7B3311F366B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70BA5990-0290-489E-AD71-5A089290FCF2}" type="sibTrans" cxnId="{1FE40B2F-4F94-4867-803E-D7B3311F366B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2211B76D-549C-4260-8336-12C71B44D58A}">
      <dgm:prSet/>
      <dgm:spPr/>
      <dgm:t>
        <a:bodyPr/>
        <a:lstStyle/>
        <a:p>
          <a:r>
            <a:rPr lang="en-US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Sistem buffer phosphat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4B9A3698-BC99-410B-A6EC-26F0258C0EBD}" type="parTrans" cxnId="{0DD06352-DBA3-4F5F-AC0E-09994AF45758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B4CFFAE2-B611-40BE-B403-E8B4FD31763F}" type="sibTrans" cxnId="{0DD06352-DBA3-4F5F-AC0E-09994AF45758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5F3EF557-08F9-4588-AB05-7C0A4AB97B47}">
      <dgm:prSet/>
      <dgm:spPr/>
      <dgm:t>
        <a:bodyPr/>
        <a:lstStyle/>
        <a:p>
          <a:r>
            <a:rPr lang="en-US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Sistem buffer protein</a:t>
          </a:r>
        </a:p>
      </dgm:t>
    </dgm:pt>
    <dgm:pt modelId="{97A7AB34-6078-444B-981E-3B463191C939}" type="parTrans" cxnId="{C4BB9DE3-50DF-42EE-B6C7-BC868E86C1A8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5D643F7E-7A1B-497A-AAE3-F13ADDF86EDF}" type="sibTrans" cxnId="{C4BB9DE3-50DF-42EE-B6C7-BC868E86C1A8}">
      <dgm:prSet/>
      <dgm:spPr/>
      <dgm:t>
        <a:bodyPr/>
        <a:lstStyle/>
        <a:p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CA19B8EB-2962-4B3C-8C24-E10F7150A432}" type="pres">
      <dgm:prSet presAssocID="{311905C3-40B3-45B2-A453-EF2A5C606FE7}" presName="diagram" presStyleCnt="0">
        <dgm:presLayoutVars>
          <dgm:dir/>
          <dgm:resizeHandles val="exact"/>
        </dgm:presLayoutVars>
      </dgm:prSet>
      <dgm:spPr/>
    </dgm:pt>
    <dgm:pt modelId="{C1623E3B-932F-4C90-A09E-4A28D6F2C1B9}" type="pres">
      <dgm:prSet presAssocID="{50F00DCA-C1BD-4BC4-A8A5-AB5BE0C916EC}" presName="node" presStyleLbl="node1" presStyleIdx="0" presStyleCnt="3">
        <dgm:presLayoutVars>
          <dgm:bulletEnabled val="1"/>
        </dgm:presLayoutVars>
      </dgm:prSet>
      <dgm:spPr/>
    </dgm:pt>
    <dgm:pt modelId="{1EF6CEC6-A04D-4EA7-8B3E-E81DCA701917}" type="pres">
      <dgm:prSet presAssocID="{70BA5990-0290-489E-AD71-5A089290FCF2}" presName="sibTrans" presStyleCnt="0"/>
      <dgm:spPr/>
    </dgm:pt>
    <dgm:pt modelId="{B3575F34-F4FF-466B-A3C0-170157347F7F}" type="pres">
      <dgm:prSet presAssocID="{2211B76D-549C-4260-8336-12C71B44D58A}" presName="node" presStyleLbl="node1" presStyleIdx="1" presStyleCnt="3">
        <dgm:presLayoutVars>
          <dgm:bulletEnabled val="1"/>
        </dgm:presLayoutVars>
      </dgm:prSet>
      <dgm:spPr/>
    </dgm:pt>
    <dgm:pt modelId="{163788C7-BC1C-4DFA-9263-15A2482D56AA}" type="pres">
      <dgm:prSet presAssocID="{B4CFFAE2-B611-40BE-B403-E8B4FD31763F}" presName="sibTrans" presStyleCnt="0"/>
      <dgm:spPr/>
    </dgm:pt>
    <dgm:pt modelId="{7EA14977-47CD-4C03-AF3C-F51112E96298}" type="pres">
      <dgm:prSet presAssocID="{5F3EF557-08F9-4588-AB05-7C0A4AB97B47}" presName="node" presStyleLbl="node1" presStyleIdx="2" presStyleCnt="3">
        <dgm:presLayoutVars>
          <dgm:bulletEnabled val="1"/>
        </dgm:presLayoutVars>
      </dgm:prSet>
      <dgm:spPr/>
    </dgm:pt>
  </dgm:ptLst>
  <dgm:cxnLst>
    <dgm:cxn modelId="{04E7491B-D511-4F8A-90C4-52FAC9A4EF4E}" type="presOf" srcId="{311905C3-40B3-45B2-A453-EF2A5C606FE7}" destId="{CA19B8EB-2962-4B3C-8C24-E10F7150A432}" srcOrd="0" destOrd="0" presId="urn:microsoft.com/office/officeart/2005/8/layout/default#1"/>
    <dgm:cxn modelId="{1FE40B2F-4F94-4867-803E-D7B3311F366B}" srcId="{311905C3-40B3-45B2-A453-EF2A5C606FE7}" destId="{50F00DCA-C1BD-4BC4-A8A5-AB5BE0C916EC}" srcOrd="0" destOrd="0" parTransId="{2FE7F032-9035-4FA9-995D-48D9C8FAF821}" sibTransId="{70BA5990-0290-489E-AD71-5A089290FCF2}"/>
    <dgm:cxn modelId="{F2BB9142-E791-4690-8A74-4322D6458EED}" type="presOf" srcId="{2211B76D-549C-4260-8336-12C71B44D58A}" destId="{B3575F34-F4FF-466B-A3C0-170157347F7F}" srcOrd="0" destOrd="0" presId="urn:microsoft.com/office/officeart/2005/8/layout/default#1"/>
    <dgm:cxn modelId="{47BC924C-174A-4B51-8AD9-95A2101ACF06}" type="presOf" srcId="{5F3EF557-08F9-4588-AB05-7C0A4AB97B47}" destId="{7EA14977-47CD-4C03-AF3C-F51112E96298}" srcOrd="0" destOrd="0" presId="urn:microsoft.com/office/officeart/2005/8/layout/default#1"/>
    <dgm:cxn modelId="{0DD06352-DBA3-4F5F-AC0E-09994AF45758}" srcId="{311905C3-40B3-45B2-A453-EF2A5C606FE7}" destId="{2211B76D-549C-4260-8336-12C71B44D58A}" srcOrd="1" destOrd="0" parTransId="{4B9A3698-BC99-410B-A6EC-26F0258C0EBD}" sibTransId="{B4CFFAE2-B611-40BE-B403-E8B4FD31763F}"/>
    <dgm:cxn modelId="{8AC69F80-92A8-46E1-B4D7-451BBC0AA690}" type="presOf" srcId="{50F00DCA-C1BD-4BC4-A8A5-AB5BE0C916EC}" destId="{C1623E3B-932F-4C90-A09E-4A28D6F2C1B9}" srcOrd="0" destOrd="0" presId="urn:microsoft.com/office/officeart/2005/8/layout/default#1"/>
    <dgm:cxn modelId="{C4BB9DE3-50DF-42EE-B6C7-BC868E86C1A8}" srcId="{311905C3-40B3-45B2-A453-EF2A5C606FE7}" destId="{5F3EF557-08F9-4588-AB05-7C0A4AB97B47}" srcOrd="2" destOrd="0" parTransId="{97A7AB34-6078-444B-981E-3B463191C939}" sibTransId="{5D643F7E-7A1B-497A-AAE3-F13ADDF86EDF}"/>
    <dgm:cxn modelId="{7C73C31A-C38C-4B81-9294-0CD8733A98BF}" type="presParOf" srcId="{CA19B8EB-2962-4B3C-8C24-E10F7150A432}" destId="{C1623E3B-932F-4C90-A09E-4A28D6F2C1B9}" srcOrd="0" destOrd="0" presId="urn:microsoft.com/office/officeart/2005/8/layout/default#1"/>
    <dgm:cxn modelId="{650317FF-2D50-42B7-9D9E-5736A2CEB194}" type="presParOf" srcId="{CA19B8EB-2962-4B3C-8C24-E10F7150A432}" destId="{1EF6CEC6-A04D-4EA7-8B3E-E81DCA701917}" srcOrd="1" destOrd="0" presId="urn:microsoft.com/office/officeart/2005/8/layout/default#1"/>
    <dgm:cxn modelId="{33AD8E89-3445-4D6F-AD48-100AB5AED46F}" type="presParOf" srcId="{CA19B8EB-2962-4B3C-8C24-E10F7150A432}" destId="{B3575F34-F4FF-466B-A3C0-170157347F7F}" srcOrd="2" destOrd="0" presId="urn:microsoft.com/office/officeart/2005/8/layout/default#1"/>
    <dgm:cxn modelId="{DCE17174-E95B-4561-8EC9-22149CF84E20}" type="presParOf" srcId="{CA19B8EB-2962-4B3C-8C24-E10F7150A432}" destId="{163788C7-BC1C-4DFA-9263-15A2482D56AA}" srcOrd="3" destOrd="0" presId="urn:microsoft.com/office/officeart/2005/8/layout/default#1"/>
    <dgm:cxn modelId="{4AA30287-2E78-4C45-B5EA-3916FEE77AE9}" type="presParOf" srcId="{CA19B8EB-2962-4B3C-8C24-E10F7150A432}" destId="{7EA14977-47CD-4C03-AF3C-F51112E96298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5494FB-AACB-4349-AD2C-6BAEB3A09734}" type="doc">
      <dgm:prSet loTypeId="urn:microsoft.com/office/officeart/2005/8/layout/defaul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49C765-B7E9-4617-A31E-9657B24284F9}">
      <dgm:prSet phldrT="[Text]"/>
      <dgm:spPr/>
      <dgm:t>
        <a:bodyPr/>
        <a:lstStyle/>
        <a:p>
          <a:r>
            <a:rPr lang="en-US" b="0" cap="none" spc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pH:</a:t>
          </a:r>
          <a:endParaRPr lang="en-US" b="0" cap="none" spc="0" dirty="0">
            <a:ln w="18415" cmpd="sng">
              <a:prstDash val="solid"/>
            </a:ln>
            <a:solidFill>
              <a:schemeClr val="bg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BA3634E-7724-40C0-BE29-E17F2A072B25}" type="parTrans" cxnId="{206AF007-EBC5-4411-ADBC-F385288DC21E}">
      <dgm:prSet/>
      <dgm:spPr/>
      <dgm:t>
        <a:bodyPr/>
        <a:lstStyle/>
        <a:p>
          <a:endParaRPr lang="en-US" b="0" cap="none" spc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68308C8-3BE3-4CC1-BC2F-4DCA93FBAB49}" type="sibTrans" cxnId="{206AF007-EBC5-4411-ADBC-F385288DC21E}">
      <dgm:prSet/>
      <dgm:spPr/>
      <dgm:t>
        <a:bodyPr/>
        <a:lstStyle/>
        <a:p>
          <a:endParaRPr lang="en-US" b="0" cap="none" spc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FE37D16-68A0-414E-B677-14B021F132B6}">
      <dgm:prSet/>
      <dgm:spPr/>
      <dgm:t>
        <a:bodyPr/>
        <a:lstStyle/>
        <a:p>
          <a:r>
            <a:rPr lang="en-US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PaCO2:</a:t>
          </a:r>
          <a:endParaRPr lang="en-US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BCCB704-6159-48DA-B37D-F691B1620E27}" type="parTrans" cxnId="{3B44B9A1-FB88-4350-AA3E-6C0EBFEF0156}">
      <dgm:prSet/>
      <dgm:spPr/>
      <dgm:t>
        <a:bodyPr/>
        <a:lstStyle/>
        <a:p>
          <a:endParaRPr lang="en-US" b="0" cap="none" spc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0E44BF7-DE65-44F2-9F22-79B3D31FE785}" type="sibTrans" cxnId="{3B44B9A1-FB88-4350-AA3E-6C0EBFEF0156}">
      <dgm:prSet/>
      <dgm:spPr/>
      <dgm:t>
        <a:bodyPr/>
        <a:lstStyle/>
        <a:p>
          <a:endParaRPr lang="en-US" b="0" cap="none" spc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2986A4E-3E15-4249-AFA2-75FD800BCAF4}">
      <dgm:prSet/>
      <dgm:spPr/>
      <dgm:t>
        <a:bodyPr/>
        <a:lstStyle/>
        <a:p>
          <a:r>
            <a:rPr lang="en-US" b="0" cap="none" spc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HCO3:</a:t>
          </a:r>
          <a:endParaRPr lang="en-US" b="0" cap="none" spc="0" dirty="0">
            <a:ln w="18415" cmpd="sng">
              <a:prstDash val="solid"/>
            </a:ln>
            <a:solidFill>
              <a:schemeClr val="bg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B66F781-B592-4B64-8E3D-B221DF698882}" type="parTrans" cxnId="{F7781EE9-B5AF-4868-826E-BC4746939697}">
      <dgm:prSet/>
      <dgm:spPr/>
      <dgm:t>
        <a:bodyPr/>
        <a:lstStyle/>
        <a:p>
          <a:endParaRPr lang="en-US" b="0" cap="none" spc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D6A926D-1A27-4D3C-991E-91DB0C70622C}" type="sibTrans" cxnId="{F7781EE9-B5AF-4868-826E-BC4746939697}">
      <dgm:prSet/>
      <dgm:spPr/>
      <dgm:t>
        <a:bodyPr/>
        <a:lstStyle/>
        <a:p>
          <a:endParaRPr lang="en-US" b="0" cap="none" spc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20A13F0-14A8-483A-A22F-13F03884E506}">
      <dgm:prSet phldrT="[Text]"/>
      <dgm:spPr/>
      <dgm:t>
        <a:bodyPr/>
        <a:lstStyle/>
        <a:p>
          <a:r>
            <a:rPr lang="en-US" b="0" cap="none" spc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7.35 - 7.45</a:t>
          </a:r>
          <a:endParaRPr lang="en-US" b="0" cap="none" spc="0" dirty="0">
            <a:ln w="18415" cmpd="sng">
              <a:prstDash val="solid"/>
            </a:ln>
            <a:solidFill>
              <a:schemeClr val="bg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CA29540-17D7-418A-A6A0-2C89BC7D67C2}" type="parTrans" cxnId="{8A184F7B-A295-4EFB-9F1C-AAAACFF8AF23}">
      <dgm:prSet/>
      <dgm:spPr/>
      <dgm:t>
        <a:bodyPr/>
        <a:lstStyle/>
        <a:p>
          <a:endParaRPr lang="en-US" b="0" cap="none" spc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5B60B60-BBE1-4089-8476-1872B01CBFFF}" type="sibTrans" cxnId="{8A184F7B-A295-4EFB-9F1C-AAAACFF8AF23}">
      <dgm:prSet/>
      <dgm:spPr/>
      <dgm:t>
        <a:bodyPr/>
        <a:lstStyle/>
        <a:p>
          <a:endParaRPr lang="en-US" b="0" cap="none" spc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6BA8900-72FB-452E-8B16-A9C7ED486643}">
      <dgm:prSet/>
      <dgm:spPr/>
      <dgm:t>
        <a:bodyPr/>
        <a:lstStyle/>
        <a:p>
          <a:r>
            <a:rPr lang="en-US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35 - 45 mmHg</a:t>
          </a:r>
          <a:endParaRPr lang="en-US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1854F7A-DC7E-4224-897E-0225CA226BC5}" type="parTrans" cxnId="{89542618-D62B-4FF1-AB95-74B2DFB0CD09}">
      <dgm:prSet/>
      <dgm:spPr/>
      <dgm:t>
        <a:bodyPr/>
        <a:lstStyle/>
        <a:p>
          <a:endParaRPr lang="en-US" b="0" cap="none" spc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4EAD6C5-BD25-494C-96D1-C8BFB33B2C56}" type="sibTrans" cxnId="{89542618-D62B-4FF1-AB95-74B2DFB0CD09}">
      <dgm:prSet/>
      <dgm:spPr/>
      <dgm:t>
        <a:bodyPr/>
        <a:lstStyle/>
        <a:p>
          <a:endParaRPr lang="en-US" b="0" cap="none" spc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BB8FCE1-5ED5-4B17-B94E-AA21D7DDE580}">
      <dgm:prSet/>
      <dgm:spPr/>
      <dgm:t>
        <a:bodyPr/>
        <a:lstStyle/>
        <a:p>
          <a:r>
            <a:rPr lang="en-US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22-26 </a:t>
          </a:r>
          <a:r>
            <a:rPr lang="en-US" b="0" cap="none" spc="0" dirty="0" err="1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mEq</a:t>
          </a:r>
          <a:r>
            <a:rPr lang="en-US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/L</a:t>
          </a:r>
        </a:p>
      </dgm:t>
    </dgm:pt>
    <dgm:pt modelId="{0C0DFEA1-6859-452E-AD6D-CCC0D3DA8190}" type="parTrans" cxnId="{D2BDAE7C-4738-4980-8CCD-40BAA97138F2}">
      <dgm:prSet/>
      <dgm:spPr/>
      <dgm:t>
        <a:bodyPr/>
        <a:lstStyle/>
        <a:p>
          <a:endParaRPr lang="en-US" b="0" cap="none" spc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3179D45-53FC-42AD-9582-4D52B7B13AAA}" type="sibTrans" cxnId="{D2BDAE7C-4738-4980-8CCD-40BAA97138F2}">
      <dgm:prSet/>
      <dgm:spPr/>
      <dgm:t>
        <a:bodyPr/>
        <a:lstStyle/>
        <a:p>
          <a:endParaRPr lang="en-US" b="0" cap="none" spc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CD05E21-8B65-4074-B66C-9A6F61B0A39A}">
      <dgm:prSet/>
      <dgm:spPr/>
      <dgm:t>
        <a:bodyPr/>
        <a:lstStyle/>
        <a:p>
          <a:r>
            <a:rPr lang="en-US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PaO2:</a:t>
          </a:r>
          <a:endParaRPr lang="en-US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4312B44-58AE-4485-8621-96D1C1BB25A4}" type="parTrans" cxnId="{7ECEDAC4-9EE4-4448-A695-11EEA1EE72E7}">
      <dgm:prSet/>
      <dgm:spPr/>
      <dgm:t>
        <a:bodyPr/>
        <a:lstStyle/>
        <a:p>
          <a:endParaRPr lang="en-US" b="0" cap="none" spc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369C266-1C27-4990-8A9D-DA94967BCC1C}" type="sibTrans" cxnId="{7ECEDAC4-9EE4-4448-A695-11EEA1EE72E7}">
      <dgm:prSet/>
      <dgm:spPr/>
      <dgm:t>
        <a:bodyPr/>
        <a:lstStyle/>
        <a:p>
          <a:endParaRPr lang="en-US" b="0" cap="none" spc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944E8EC-461B-4992-9691-AAC6B05E7FDC}">
      <dgm:prSet/>
      <dgm:spPr/>
      <dgm:t>
        <a:bodyPr/>
        <a:lstStyle/>
        <a:p>
          <a:r>
            <a:rPr lang="en-US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Base Excess:</a:t>
          </a:r>
          <a:endParaRPr lang="en-US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D24456E-E36A-4756-9D66-12E062174460}" type="parTrans" cxnId="{CF0F0F31-C1D9-4C70-93A6-D36282148BB1}">
      <dgm:prSet/>
      <dgm:spPr/>
      <dgm:t>
        <a:bodyPr/>
        <a:lstStyle/>
        <a:p>
          <a:endParaRPr lang="en-US" b="0" cap="none" spc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BA81E1A-9159-4BF6-BCA7-EA92E59026D7}" type="sibTrans" cxnId="{CF0F0F31-C1D9-4C70-93A6-D36282148BB1}">
      <dgm:prSet/>
      <dgm:spPr/>
      <dgm:t>
        <a:bodyPr/>
        <a:lstStyle/>
        <a:p>
          <a:endParaRPr lang="en-US" b="0" cap="none" spc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135B732-FEC8-4855-84B9-F00D9D9B7528}">
      <dgm:prSet/>
      <dgm:spPr/>
      <dgm:t>
        <a:bodyPr/>
        <a:lstStyle/>
        <a:p>
          <a:r>
            <a:rPr lang="en-US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SaO2:</a:t>
          </a:r>
          <a:endParaRPr lang="en-US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DF908FD-2912-44E1-9A58-6A171A281826}" type="parTrans" cxnId="{9396723D-0314-4533-8CAE-A215AE137819}">
      <dgm:prSet/>
      <dgm:spPr/>
      <dgm:t>
        <a:bodyPr/>
        <a:lstStyle/>
        <a:p>
          <a:endParaRPr lang="en-US" b="0" cap="none" spc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9DADDFC-3AA9-419A-996C-C51EC7FBA3CE}" type="sibTrans" cxnId="{9396723D-0314-4533-8CAE-A215AE137819}">
      <dgm:prSet/>
      <dgm:spPr/>
      <dgm:t>
        <a:bodyPr/>
        <a:lstStyle/>
        <a:p>
          <a:endParaRPr lang="en-US" b="0" cap="none" spc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2FE9CB4-E021-47DD-B6BB-0EE78C0E84C6}">
      <dgm:prSet/>
      <dgm:spPr/>
      <dgm:t>
        <a:bodyPr/>
        <a:lstStyle/>
        <a:p>
          <a:r>
            <a:rPr lang="en-US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80-100 mm Hg</a:t>
          </a:r>
          <a:endParaRPr lang="en-US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6494C44-684B-4575-BB5E-02860F7DF0C5}" type="parTrans" cxnId="{E88D0BC6-1899-45E7-BA94-ABE71A07DDD9}">
      <dgm:prSet/>
      <dgm:spPr/>
      <dgm:t>
        <a:bodyPr/>
        <a:lstStyle/>
        <a:p>
          <a:endParaRPr lang="en-US" b="0" cap="none" spc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6BD42AE-5229-417C-B2E5-63CC896F16A1}" type="sibTrans" cxnId="{E88D0BC6-1899-45E7-BA94-ABE71A07DDD9}">
      <dgm:prSet/>
      <dgm:spPr/>
      <dgm:t>
        <a:bodyPr/>
        <a:lstStyle/>
        <a:p>
          <a:endParaRPr lang="en-US" b="0" cap="none" spc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4A4B28B-8857-4298-AAC9-EC0CDF702DCB}">
      <dgm:prSet/>
      <dgm:spPr/>
      <dgm:t>
        <a:bodyPr/>
        <a:lstStyle/>
        <a:p>
          <a:r>
            <a:rPr lang="en-US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-2 - +2 mEq/L</a:t>
          </a:r>
          <a:endParaRPr lang="en-US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49F11D9-F27C-4B49-BAAD-85739560A238}" type="parTrans" cxnId="{19EB150C-3651-4689-8ABA-3FA31ACD6080}">
      <dgm:prSet/>
      <dgm:spPr/>
      <dgm:t>
        <a:bodyPr/>
        <a:lstStyle/>
        <a:p>
          <a:endParaRPr lang="en-US" b="0" cap="none" spc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015A9E4-5438-46A6-94CD-36EE4EBE106F}" type="sibTrans" cxnId="{19EB150C-3651-4689-8ABA-3FA31ACD6080}">
      <dgm:prSet/>
      <dgm:spPr/>
      <dgm:t>
        <a:bodyPr/>
        <a:lstStyle/>
        <a:p>
          <a:endParaRPr lang="en-US" b="0" cap="none" spc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33964C5-4A18-4039-A103-1567B5759545}">
      <dgm:prSet/>
      <dgm:spPr/>
      <dgm:t>
        <a:bodyPr/>
        <a:lstStyle/>
        <a:p>
          <a:r>
            <a:rPr lang="en-US" b="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95-98%</a:t>
          </a:r>
          <a:endParaRPr lang="en-US" b="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A503C6C-0545-40E9-8BBF-76BDC86A699E}" type="parTrans" cxnId="{B3D3F755-B681-4ED3-9B10-F48224928A53}">
      <dgm:prSet/>
      <dgm:spPr/>
      <dgm:t>
        <a:bodyPr/>
        <a:lstStyle/>
        <a:p>
          <a:endParaRPr lang="en-US" b="0" cap="none" spc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1CBC8C8-7887-4281-B95B-AD366A66F0FF}" type="sibTrans" cxnId="{B3D3F755-B681-4ED3-9B10-F48224928A53}">
      <dgm:prSet/>
      <dgm:spPr/>
      <dgm:t>
        <a:bodyPr/>
        <a:lstStyle/>
        <a:p>
          <a:endParaRPr lang="en-US" b="0" cap="none" spc="0">
            <a:ln w="18415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3E56E74-2C12-4980-91A1-B237CB05293B}" type="pres">
      <dgm:prSet presAssocID="{595494FB-AACB-4349-AD2C-6BAEB3A09734}" presName="diagram" presStyleCnt="0">
        <dgm:presLayoutVars>
          <dgm:dir/>
          <dgm:resizeHandles val="exact"/>
        </dgm:presLayoutVars>
      </dgm:prSet>
      <dgm:spPr/>
    </dgm:pt>
    <dgm:pt modelId="{58E0010B-4D73-4472-AAF3-FD2CEB71B4C7}" type="pres">
      <dgm:prSet presAssocID="{2449C765-B7E9-4617-A31E-9657B24284F9}" presName="node" presStyleLbl="node1" presStyleIdx="0" presStyleCnt="6">
        <dgm:presLayoutVars>
          <dgm:bulletEnabled val="1"/>
        </dgm:presLayoutVars>
      </dgm:prSet>
      <dgm:spPr/>
    </dgm:pt>
    <dgm:pt modelId="{5D13D22F-F3E4-4B00-BE24-9DBC6384A18A}" type="pres">
      <dgm:prSet presAssocID="{568308C8-3BE3-4CC1-BC2F-4DCA93FBAB49}" presName="sibTrans" presStyleCnt="0"/>
      <dgm:spPr/>
    </dgm:pt>
    <dgm:pt modelId="{CE5E5250-C394-4961-BBBB-763FC2B6967D}" type="pres">
      <dgm:prSet presAssocID="{1FE37D16-68A0-414E-B677-14B021F132B6}" presName="node" presStyleLbl="node1" presStyleIdx="1" presStyleCnt="6">
        <dgm:presLayoutVars>
          <dgm:bulletEnabled val="1"/>
        </dgm:presLayoutVars>
      </dgm:prSet>
      <dgm:spPr/>
    </dgm:pt>
    <dgm:pt modelId="{DE0C99D4-B7AA-430C-8AD0-699FA7A1589A}" type="pres">
      <dgm:prSet presAssocID="{50E44BF7-DE65-44F2-9F22-79B3D31FE785}" presName="sibTrans" presStyleCnt="0"/>
      <dgm:spPr/>
    </dgm:pt>
    <dgm:pt modelId="{609E3CBA-BD01-4878-AF31-0BD347B438BA}" type="pres">
      <dgm:prSet presAssocID="{B2986A4E-3E15-4249-AFA2-75FD800BCAF4}" presName="node" presStyleLbl="node1" presStyleIdx="2" presStyleCnt="6">
        <dgm:presLayoutVars>
          <dgm:bulletEnabled val="1"/>
        </dgm:presLayoutVars>
      </dgm:prSet>
      <dgm:spPr/>
    </dgm:pt>
    <dgm:pt modelId="{783EA39B-32F3-42F8-BF8E-305503405A13}" type="pres">
      <dgm:prSet presAssocID="{4D6A926D-1A27-4D3C-991E-91DB0C70622C}" presName="sibTrans" presStyleCnt="0"/>
      <dgm:spPr/>
    </dgm:pt>
    <dgm:pt modelId="{4EDA8FE4-BD9D-4D75-9548-3F1925E0449E}" type="pres">
      <dgm:prSet presAssocID="{4CD05E21-8B65-4074-B66C-9A6F61B0A39A}" presName="node" presStyleLbl="node1" presStyleIdx="3" presStyleCnt="6">
        <dgm:presLayoutVars>
          <dgm:bulletEnabled val="1"/>
        </dgm:presLayoutVars>
      </dgm:prSet>
      <dgm:spPr/>
    </dgm:pt>
    <dgm:pt modelId="{06F84440-5DD7-40C8-A484-15AA6564567D}" type="pres">
      <dgm:prSet presAssocID="{9369C266-1C27-4990-8A9D-DA94967BCC1C}" presName="sibTrans" presStyleCnt="0"/>
      <dgm:spPr/>
    </dgm:pt>
    <dgm:pt modelId="{6BC3D752-FA11-4664-A6DD-DB8A98177BC9}" type="pres">
      <dgm:prSet presAssocID="{D944E8EC-461B-4992-9691-AAC6B05E7FDC}" presName="node" presStyleLbl="node1" presStyleIdx="4" presStyleCnt="6">
        <dgm:presLayoutVars>
          <dgm:bulletEnabled val="1"/>
        </dgm:presLayoutVars>
      </dgm:prSet>
      <dgm:spPr/>
    </dgm:pt>
    <dgm:pt modelId="{DCFB9C7B-EAC1-4EE0-B45A-66098772485C}" type="pres">
      <dgm:prSet presAssocID="{2BA81E1A-9159-4BF6-BCA7-EA92E59026D7}" presName="sibTrans" presStyleCnt="0"/>
      <dgm:spPr/>
    </dgm:pt>
    <dgm:pt modelId="{63B7E582-94BD-4C0D-930B-CF453E1BDACB}" type="pres">
      <dgm:prSet presAssocID="{2135B732-FEC8-4855-84B9-F00D9D9B7528}" presName="node" presStyleLbl="node1" presStyleIdx="5" presStyleCnt="6">
        <dgm:presLayoutVars>
          <dgm:bulletEnabled val="1"/>
        </dgm:presLayoutVars>
      </dgm:prSet>
      <dgm:spPr/>
    </dgm:pt>
  </dgm:ptLst>
  <dgm:cxnLst>
    <dgm:cxn modelId="{206AF007-EBC5-4411-ADBC-F385288DC21E}" srcId="{595494FB-AACB-4349-AD2C-6BAEB3A09734}" destId="{2449C765-B7E9-4617-A31E-9657B24284F9}" srcOrd="0" destOrd="0" parTransId="{9BA3634E-7724-40C0-BE29-E17F2A072B25}" sibTransId="{568308C8-3BE3-4CC1-BC2F-4DCA93FBAB49}"/>
    <dgm:cxn modelId="{19EB150C-3651-4689-8ABA-3FA31ACD6080}" srcId="{D944E8EC-461B-4992-9691-AAC6B05E7FDC}" destId="{C4A4B28B-8857-4298-AAC9-EC0CDF702DCB}" srcOrd="0" destOrd="0" parTransId="{F49F11D9-F27C-4B49-BAAD-85739560A238}" sibTransId="{A015A9E4-5438-46A6-94CD-36EE4EBE106F}"/>
    <dgm:cxn modelId="{89542618-D62B-4FF1-AB95-74B2DFB0CD09}" srcId="{1FE37D16-68A0-414E-B677-14B021F132B6}" destId="{56BA8900-72FB-452E-8B16-A9C7ED486643}" srcOrd="0" destOrd="0" parTransId="{C1854F7A-DC7E-4224-897E-0225CA226BC5}" sibTransId="{44EAD6C5-BD25-494C-96D1-C8BFB33B2C56}"/>
    <dgm:cxn modelId="{87CFD924-22A1-475F-B66A-1798E7DC7286}" type="presOf" srcId="{4CD05E21-8B65-4074-B66C-9A6F61B0A39A}" destId="{4EDA8FE4-BD9D-4D75-9548-3F1925E0449E}" srcOrd="0" destOrd="0" presId="urn:microsoft.com/office/officeart/2005/8/layout/default"/>
    <dgm:cxn modelId="{A6A4CB26-EB17-4B4D-B1F0-6BB96C02B253}" type="presOf" srcId="{B2986A4E-3E15-4249-AFA2-75FD800BCAF4}" destId="{609E3CBA-BD01-4878-AF31-0BD347B438BA}" srcOrd="0" destOrd="0" presId="urn:microsoft.com/office/officeart/2005/8/layout/default"/>
    <dgm:cxn modelId="{D5B37929-569F-4EFF-834A-046F532A306B}" type="presOf" srcId="{1FE37D16-68A0-414E-B677-14B021F132B6}" destId="{CE5E5250-C394-4961-BBBB-763FC2B6967D}" srcOrd="0" destOrd="0" presId="urn:microsoft.com/office/officeart/2005/8/layout/default"/>
    <dgm:cxn modelId="{CF0F0F31-C1D9-4C70-93A6-D36282148BB1}" srcId="{595494FB-AACB-4349-AD2C-6BAEB3A09734}" destId="{D944E8EC-461B-4992-9691-AAC6B05E7FDC}" srcOrd="4" destOrd="0" parTransId="{CD24456E-E36A-4756-9D66-12E062174460}" sibTransId="{2BA81E1A-9159-4BF6-BCA7-EA92E59026D7}"/>
    <dgm:cxn modelId="{DA7B7935-FEF5-495A-9494-5EE3CA395BBB}" type="presOf" srcId="{C4A4B28B-8857-4298-AAC9-EC0CDF702DCB}" destId="{6BC3D752-FA11-4664-A6DD-DB8A98177BC9}" srcOrd="0" destOrd="1" presId="urn:microsoft.com/office/officeart/2005/8/layout/default"/>
    <dgm:cxn modelId="{9396723D-0314-4533-8CAE-A215AE137819}" srcId="{595494FB-AACB-4349-AD2C-6BAEB3A09734}" destId="{2135B732-FEC8-4855-84B9-F00D9D9B7528}" srcOrd="5" destOrd="0" parTransId="{0DF908FD-2912-44E1-9A58-6A171A281826}" sibTransId="{79DADDFC-3AA9-419A-996C-C51EC7FBA3CE}"/>
    <dgm:cxn modelId="{C519FE3F-A885-4EA7-9DB1-BA0DBB0E13FF}" type="presOf" srcId="{595494FB-AACB-4349-AD2C-6BAEB3A09734}" destId="{53E56E74-2C12-4980-91A1-B237CB05293B}" srcOrd="0" destOrd="0" presId="urn:microsoft.com/office/officeart/2005/8/layout/default"/>
    <dgm:cxn modelId="{1E5AE06A-E6FA-493F-A70B-74755BCF61DB}" type="presOf" srcId="{D944E8EC-461B-4992-9691-AAC6B05E7FDC}" destId="{6BC3D752-FA11-4664-A6DD-DB8A98177BC9}" srcOrd="0" destOrd="0" presId="urn:microsoft.com/office/officeart/2005/8/layout/default"/>
    <dgm:cxn modelId="{3143F66C-97A2-4AF2-AD5A-D9521AE56289}" type="presOf" srcId="{2135B732-FEC8-4855-84B9-F00D9D9B7528}" destId="{63B7E582-94BD-4C0D-930B-CF453E1BDACB}" srcOrd="0" destOrd="0" presId="urn:microsoft.com/office/officeart/2005/8/layout/default"/>
    <dgm:cxn modelId="{5FE17E54-F357-4AF6-9352-3CD87B7066FC}" type="presOf" srcId="{4BB8FCE1-5ED5-4B17-B94E-AA21D7DDE580}" destId="{609E3CBA-BD01-4878-AF31-0BD347B438BA}" srcOrd="0" destOrd="1" presId="urn:microsoft.com/office/officeart/2005/8/layout/default"/>
    <dgm:cxn modelId="{B3D3F755-B681-4ED3-9B10-F48224928A53}" srcId="{2135B732-FEC8-4855-84B9-F00D9D9B7528}" destId="{B33964C5-4A18-4039-A103-1567B5759545}" srcOrd="0" destOrd="0" parTransId="{3A503C6C-0545-40E9-8BBF-76BDC86A699E}" sibTransId="{21CBC8C8-7887-4281-B95B-AD366A66F0FF}"/>
    <dgm:cxn modelId="{60F91977-09B4-452A-85E1-FE8C48490B11}" type="presOf" srcId="{2449C765-B7E9-4617-A31E-9657B24284F9}" destId="{58E0010B-4D73-4472-AAF3-FD2CEB71B4C7}" srcOrd="0" destOrd="0" presId="urn:microsoft.com/office/officeart/2005/8/layout/default"/>
    <dgm:cxn modelId="{8A184F7B-A295-4EFB-9F1C-AAAACFF8AF23}" srcId="{2449C765-B7E9-4617-A31E-9657B24284F9}" destId="{220A13F0-14A8-483A-A22F-13F03884E506}" srcOrd="0" destOrd="0" parTransId="{9CA29540-17D7-418A-A6A0-2C89BC7D67C2}" sibTransId="{A5B60B60-BBE1-4089-8476-1872B01CBFFF}"/>
    <dgm:cxn modelId="{D2BDAE7C-4738-4980-8CCD-40BAA97138F2}" srcId="{B2986A4E-3E15-4249-AFA2-75FD800BCAF4}" destId="{4BB8FCE1-5ED5-4B17-B94E-AA21D7DDE580}" srcOrd="0" destOrd="0" parTransId="{0C0DFEA1-6859-452E-AD6D-CCC0D3DA8190}" sibTransId="{33179D45-53FC-42AD-9582-4D52B7B13AAA}"/>
    <dgm:cxn modelId="{19099091-41E9-451D-9686-55B3798B2D63}" type="presOf" srcId="{B33964C5-4A18-4039-A103-1567B5759545}" destId="{63B7E582-94BD-4C0D-930B-CF453E1BDACB}" srcOrd="0" destOrd="1" presId="urn:microsoft.com/office/officeart/2005/8/layout/default"/>
    <dgm:cxn modelId="{7B8CD0A0-2D0F-4060-BDC1-B3131FD4D095}" type="presOf" srcId="{92FE9CB4-E021-47DD-B6BB-0EE78C0E84C6}" destId="{4EDA8FE4-BD9D-4D75-9548-3F1925E0449E}" srcOrd="0" destOrd="1" presId="urn:microsoft.com/office/officeart/2005/8/layout/default"/>
    <dgm:cxn modelId="{3B44B9A1-FB88-4350-AA3E-6C0EBFEF0156}" srcId="{595494FB-AACB-4349-AD2C-6BAEB3A09734}" destId="{1FE37D16-68A0-414E-B677-14B021F132B6}" srcOrd="1" destOrd="0" parTransId="{9BCCB704-6159-48DA-B37D-F691B1620E27}" sibTransId="{50E44BF7-DE65-44F2-9F22-79B3D31FE785}"/>
    <dgm:cxn modelId="{D2D4F8AD-9DC6-4410-8114-2AD1B55C03A5}" type="presOf" srcId="{56BA8900-72FB-452E-8B16-A9C7ED486643}" destId="{CE5E5250-C394-4961-BBBB-763FC2B6967D}" srcOrd="0" destOrd="1" presId="urn:microsoft.com/office/officeart/2005/8/layout/default"/>
    <dgm:cxn modelId="{C7CF31B8-02DD-4D9D-A157-490520B1DBA3}" type="presOf" srcId="{220A13F0-14A8-483A-A22F-13F03884E506}" destId="{58E0010B-4D73-4472-AAF3-FD2CEB71B4C7}" srcOrd="0" destOrd="1" presId="urn:microsoft.com/office/officeart/2005/8/layout/default"/>
    <dgm:cxn modelId="{7ECEDAC4-9EE4-4448-A695-11EEA1EE72E7}" srcId="{595494FB-AACB-4349-AD2C-6BAEB3A09734}" destId="{4CD05E21-8B65-4074-B66C-9A6F61B0A39A}" srcOrd="3" destOrd="0" parTransId="{34312B44-58AE-4485-8621-96D1C1BB25A4}" sibTransId="{9369C266-1C27-4990-8A9D-DA94967BCC1C}"/>
    <dgm:cxn modelId="{E88D0BC6-1899-45E7-BA94-ABE71A07DDD9}" srcId="{4CD05E21-8B65-4074-B66C-9A6F61B0A39A}" destId="{92FE9CB4-E021-47DD-B6BB-0EE78C0E84C6}" srcOrd="0" destOrd="0" parTransId="{A6494C44-684B-4575-BB5E-02860F7DF0C5}" sibTransId="{66BD42AE-5229-417C-B2E5-63CC896F16A1}"/>
    <dgm:cxn modelId="{F7781EE9-B5AF-4868-826E-BC4746939697}" srcId="{595494FB-AACB-4349-AD2C-6BAEB3A09734}" destId="{B2986A4E-3E15-4249-AFA2-75FD800BCAF4}" srcOrd="2" destOrd="0" parTransId="{8B66F781-B592-4B64-8E3D-B221DF698882}" sibTransId="{4D6A926D-1A27-4D3C-991E-91DB0C70622C}"/>
    <dgm:cxn modelId="{12E6C8A6-6FB7-47B7-80C6-CCC45FB4FF41}" type="presParOf" srcId="{53E56E74-2C12-4980-91A1-B237CB05293B}" destId="{58E0010B-4D73-4472-AAF3-FD2CEB71B4C7}" srcOrd="0" destOrd="0" presId="urn:microsoft.com/office/officeart/2005/8/layout/default"/>
    <dgm:cxn modelId="{5C94930C-602D-4B74-BE4E-75ED41F9DE21}" type="presParOf" srcId="{53E56E74-2C12-4980-91A1-B237CB05293B}" destId="{5D13D22F-F3E4-4B00-BE24-9DBC6384A18A}" srcOrd="1" destOrd="0" presId="urn:microsoft.com/office/officeart/2005/8/layout/default"/>
    <dgm:cxn modelId="{423035D8-88B3-4AEF-AFE2-9814F058AB1A}" type="presParOf" srcId="{53E56E74-2C12-4980-91A1-B237CB05293B}" destId="{CE5E5250-C394-4961-BBBB-763FC2B6967D}" srcOrd="2" destOrd="0" presId="urn:microsoft.com/office/officeart/2005/8/layout/default"/>
    <dgm:cxn modelId="{9D89FD1E-91BD-44E0-9EEF-BA3472981618}" type="presParOf" srcId="{53E56E74-2C12-4980-91A1-B237CB05293B}" destId="{DE0C99D4-B7AA-430C-8AD0-699FA7A1589A}" srcOrd="3" destOrd="0" presId="urn:microsoft.com/office/officeart/2005/8/layout/default"/>
    <dgm:cxn modelId="{DB4E24A6-E999-4038-BDFE-EBC9506223BB}" type="presParOf" srcId="{53E56E74-2C12-4980-91A1-B237CB05293B}" destId="{609E3CBA-BD01-4878-AF31-0BD347B438BA}" srcOrd="4" destOrd="0" presId="urn:microsoft.com/office/officeart/2005/8/layout/default"/>
    <dgm:cxn modelId="{9AB71A5D-E5C5-4771-A5B8-AA0BFC8AC30E}" type="presParOf" srcId="{53E56E74-2C12-4980-91A1-B237CB05293B}" destId="{783EA39B-32F3-42F8-BF8E-305503405A13}" srcOrd="5" destOrd="0" presId="urn:microsoft.com/office/officeart/2005/8/layout/default"/>
    <dgm:cxn modelId="{D71DD751-E1D7-4564-A3DD-1A229F43C21C}" type="presParOf" srcId="{53E56E74-2C12-4980-91A1-B237CB05293B}" destId="{4EDA8FE4-BD9D-4D75-9548-3F1925E0449E}" srcOrd="6" destOrd="0" presId="urn:microsoft.com/office/officeart/2005/8/layout/default"/>
    <dgm:cxn modelId="{3D834665-46CE-4AFE-AE99-8FD948411990}" type="presParOf" srcId="{53E56E74-2C12-4980-91A1-B237CB05293B}" destId="{06F84440-5DD7-40C8-A484-15AA6564567D}" srcOrd="7" destOrd="0" presId="urn:microsoft.com/office/officeart/2005/8/layout/default"/>
    <dgm:cxn modelId="{2BE64A6F-6631-4C53-A615-25945EDB0987}" type="presParOf" srcId="{53E56E74-2C12-4980-91A1-B237CB05293B}" destId="{6BC3D752-FA11-4664-A6DD-DB8A98177BC9}" srcOrd="8" destOrd="0" presId="urn:microsoft.com/office/officeart/2005/8/layout/default"/>
    <dgm:cxn modelId="{9B1970D9-B9BF-4549-90FF-577492557E9C}" type="presParOf" srcId="{53E56E74-2C12-4980-91A1-B237CB05293B}" destId="{DCFB9C7B-EAC1-4EE0-B45A-66098772485C}" srcOrd="9" destOrd="0" presId="urn:microsoft.com/office/officeart/2005/8/layout/default"/>
    <dgm:cxn modelId="{D5E62F20-BDB8-49F6-AA41-C2A28A3708DD}" type="presParOf" srcId="{53E56E74-2C12-4980-91A1-B237CB05293B}" destId="{63B7E582-94BD-4C0D-930B-CF453E1BDAC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F09AE9-482C-4A18-81B9-0A9F525495F7}" type="doc">
      <dgm:prSet loTypeId="urn:microsoft.com/office/officeart/2005/8/layout/lProcess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8FF1C6E2-C8F3-4170-8D39-F09443E83AD4}">
      <dgm:prSet phldrT="[Text]"/>
      <dgm:spPr/>
      <dgm:t>
        <a:bodyPr/>
        <a:lstStyle/>
        <a:p>
          <a:pPr algn="ctr"/>
          <a:r>
            <a: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METABOLIK</a:t>
          </a:r>
          <a:endParaRPr lang="id-ID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sym typeface="Wingdings" pitchFamily="2" charset="2"/>
          </a:endParaRPr>
        </a:p>
        <a:p>
          <a:pPr algn="l"/>
          <a:r>
            <a:rPr lang="id-ID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G</a:t>
          </a:r>
          <a:r>
            <a:rPr lang="en-US" b="1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ang</a:t>
          </a:r>
          <a:r>
            <a:rPr lang="id-ID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guan </a:t>
          </a:r>
          <a:r>
            <a: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primer p</a:t>
          </a:r>
          <a:r>
            <a:rPr lang="id-ID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ada</a:t>
          </a:r>
          <a:r>
            <a: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 </a:t>
          </a:r>
          <a:r>
            <a:rPr lang="en-US" b="1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kadar</a:t>
          </a:r>
          <a:r>
            <a: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 </a:t>
          </a:r>
          <a:r>
            <a:rPr lang="en-US" b="1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bikarbonat</a:t>
          </a:r>
          <a:endParaRPr lang="en-US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E9EABD93-2F76-4E0F-A358-8001B002DD3E}" type="parTrans" cxnId="{DA06B132-AFE2-4A50-89FA-B3F6E2DB636D}">
      <dgm:prSet/>
      <dgm:spPr/>
      <dgm:t>
        <a:bodyPr/>
        <a:lstStyle/>
        <a:p>
          <a:pPr algn="l"/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B3C0452C-18B6-41DE-9613-51122B338652}" type="sibTrans" cxnId="{DA06B132-AFE2-4A50-89FA-B3F6E2DB636D}">
      <dgm:prSet/>
      <dgm:spPr/>
      <dgm:t>
        <a:bodyPr/>
        <a:lstStyle/>
        <a:p>
          <a:pPr algn="l"/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F2E99E43-5521-4F33-A550-9DA00E201CFF}">
      <dgm:prSet custT="1"/>
      <dgm:spPr>
        <a:solidFill>
          <a:srgbClr val="FF66CC"/>
        </a:solidFill>
      </dgm:spPr>
      <dgm:t>
        <a:bodyPr/>
        <a:lstStyle/>
        <a:p>
          <a:pPr algn="l"/>
          <a:r>
            <a:rPr lang="en-US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Alkalosis </a:t>
          </a:r>
          <a:r>
            <a:rPr lang="en-US" sz="2400" b="1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metab</a:t>
          </a:r>
          <a:r>
            <a:rPr lang="id-ID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olik:</a:t>
          </a:r>
          <a:r>
            <a:rPr lang="en-US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 </a:t>
          </a:r>
          <a:r>
            <a:rPr lang="en-US" sz="1800" b="1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peningkatan</a:t>
          </a:r>
          <a:r>
            <a:rPr lang="en-US" sz="1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 HC</a:t>
          </a:r>
          <a:r>
            <a:rPr lang="id-ID" sz="1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O</a:t>
          </a:r>
          <a:r>
            <a:rPr lang="en-US" sz="1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3</a:t>
          </a:r>
        </a:p>
      </dgm:t>
    </dgm:pt>
    <dgm:pt modelId="{4F24A9CB-8057-4E23-9855-AB79AE043CC2}" type="parTrans" cxnId="{E74E0404-A816-4550-BABC-FF88688DC600}">
      <dgm:prSet/>
      <dgm:spPr/>
      <dgm:t>
        <a:bodyPr/>
        <a:lstStyle/>
        <a:p>
          <a:pPr algn="l"/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8549A49C-1546-42CD-8B7C-DFAFAA42CA28}" type="sibTrans" cxnId="{E74E0404-A816-4550-BABC-FF88688DC600}">
      <dgm:prSet/>
      <dgm:spPr/>
      <dgm:t>
        <a:bodyPr/>
        <a:lstStyle/>
        <a:p>
          <a:pPr algn="l"/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0DF47A3C-31AB-4994-93AA-BD7208888501}">
      <dgm:prSet custT="1"/>
      <dgm:spPr>
        <a:solidFill>
          <a:srgbClr val="FFFF66"/>
        </a:solidFill>
      </dgm:spPr>
      <dgm:t>
        <a:bodyPr/>
        <a:lstStyle/>
        <a:p>
          <a:pPr algn="l"/>
          <a:r>
            <a:rPr lang="en-US" sz="2400" b="1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Asidosis</a:t>
          </a:r>
          <a:r>
            <a:rPr lang="en-US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 </a:t>
          </a:r>
          <a:r>
            <a:rPr lang="en-US" sz="2400" b="1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metab</a:t>
          </a:r>
          <a:r>
            <a:rPr lang="id-ID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olik:</a:t>
          </a:r>
          <a:r>
            <a:rPr lang="en-US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 </a:t>
          </a:r>
          <a:r>
            <a:rPr lang="en-US" sz="1800" b="1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penurunan</a:t>
          </a:r>
          <a:r>
            <a:rPr lang="en-US" sz="1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 H</a:t>
          </a:r>
          <a:r>
            <a:rPr lang="id-ID" sz="1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CO</a:t>
          </a:r>
          <a:r>
            <a:rPr lang="en-US" sz="1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3</a:t>
          </a:r>
        </a:p>
      </dgm:t>
    </dgm:pt>
    <dgm:pt modelId="{39100783-D69C-487B-9A95-2A5C4D9D5ABF}" type="parTrans" cxnId="{DB0C1EF3-628A-44CD-9CAE-26400CBBBD26}">
      <dgm:prSet/>
      <dgm:spPr/>
      <dgm:t>
        <a:bodyPr/>
        <a:lstStyle/>
        <a:p>
          <a:pPr algn="l"/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CAEC29C7-9F18-49E8-B443-91F0A375DB2B}" type="sibTrans" cxnId="{DB0C1EF3-628A-44CD-9CAE-26400CBBBD26}">
      <dgm:prSet/>
      <dgm:spPr/>
      <dgm:t>
        <a:bodyPr/>
        <a:lstStyle/>
        <a:p>
          <a:pPr algn="l"/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9BFB52B8-8C4E-4705-855F-E36671D0B9FB}">
      <dgm:prSet/>
      <dgm:spPr/>
      <dgm:t>
        <a:bodyPr/>
        <a:lstStyle/>
        <a:p>
          <a:pPr algn="ctr"/>
          <a:r>
            <a: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RESPIRATORIK </a:t>
          </a:r>
          <a:endParaRPr lang="id-ID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sym typeface="Wingdings" pitchFamily="2" charset="2"/>
          </a:endParaRPr>
        </a:p>
        <a:p>
          <a:pPr algn="l"/>
          <a:r>
            <a:rPr lang="id-ID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G</a:t>
          </a:r>
          <a:r>
            <a:rPr lang="en-US" b="1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angg</a:t>
          </a:r>
          <a:r>
            <a:rPr lang="id-ID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uan </a:t>
          </a:r>
          <a:r>
            <a: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primer pd </a:t>
          </a:r>
          <a:r>
            <a:rPr lang="en-US" b="1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kadar</a:t>
          </a:r>
          <a:r>
            <a: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 C</a:t>
          </a:r>
          <a:r>
            <a:rPr lang="id-ID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O</a:t>
          </a:r>
          <a:r>
            <a: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2</a:t>
          </a:r>
        </a:p>
      </dgm:t>
    </dgm:pt>
    <dgm:pt modelId="{614C48C1-437A-40F5-86C7-75C9E9E03F2B}" type="parTrans" cxnId="{25E21872-4027-4BD4-AB88-CF28A26DD590}">
      <dgm:prSet/>
      <dgm:spPr/>
      <dgm:t>
        <a:bodyPr/>
        <a:lstStyle/>
        <a:p>
          <a:pPr algn="l"/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A9061267-DC5F-4D30-823E-2794DCDFA648}" type="sibTrans" cxnId="{25E21872-4027-4BD4-AB88-CF28A26DD590}">
      <dgm:prSet/>
      <dgm:spPr/>
      <dgm:t>
        <a:bodyPr/>
        <a:lstStyle/>
        <a:p>
          <a:pPr algn="l"/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4CEB2651-1378-4816-B9C9-088C445F2D08}">
      <dgm:prSet custT="1"/>
      <dgm:spPr>
        <a:solidFill>
          <a:schemeClr val="bg1"/>
        </a:solidFill>
      </dgm:spPr>
      <dgm:t>
        <a:bodyPr/>
        <a:lstStyle/>
        <a:p>
          <a:pPr algn="l"/>
          <a:r>
            <a:rPr lang="en-US" sz="2400" b="1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Asidosis</a:t>
          </a:r>
          <a:r>
            <a:rPr lang="en-US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 </a:t>
          </a:r>
          <a:r>
            <a:rPr lang="en-US" sz="2400" b="1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respiratorik</a:t>
          </a:r>
          <a:r>
            <a:rPr lang="en-US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: </a:t>
          </a:r>
          <a:endParaRPr lang="id-ID" sz="24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rgbClr val="C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sym typeface="Wingdings" pitchFamily="2" charset="2"/>
          </a:endParaRPr>
        </a:p>
        <a:p>
          <a:pPr algn="l"/>
          <a:r>
            <a:rPr lang="en-US" sz="1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C</a:t>
          </a:r>
          <a:r>
            <a:rPr lang="id-ID" sz="1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O</a:t>
          </a:r>
          <a:r>
            <a:rPr lang="en-US" sz="1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2</a:t>
          </a:r>
          <a:r>
            <a:rPr lang="id-ID" sz="1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 </a:t>
          </a:r>
          <a:r>
            <a:rPr lang="id-ID" sz="1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Symbol"/>
            </a:rPr>
            <a:t></a:t>
          </a:r>
          <a:r>
            <a:rPr lang="en-US" sz="1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, </a:t>
          </a:r>
          <a:r>
            <a:rPr lang="id-ID" sz="1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h</a:t>
          </a:r>
          <a:r>
            <a:rPr lang="en-US" sz="1800" b="1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ipoventilasi</a:t>
          </a:r>
          <a:endParaRPr lang="en-US" sz="18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sym typeface="Wingdings" pitchFamily="2" charset="2"/>
          </a:endParaRPr>
        </a:p>
      </dgm:t>
    </dgm:pt>
    <dgm:pt modelId="{10246676-D28E-44C4-A4D9-860B32980682}" type="parTrans" cxnId="{8251B7B8-3B0A-439E-ADC9-D187E78A401C}">
      <dgm:prSet/>
      <dgm:spPr/>
      <dgm:t>
        <a:bodyPr/>
        <a:lstStyle/>
        <a:p>
          <a:pPr algn="l"/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E4514360-47C7-4752-BB44-382BC4600716}" type="sibTrans" cxnId="{8251B7B8-3B0A-439E-ADC9-D187E78A401C}">
      <dgm:prSet/>
      <dgm:spPr/>
      <dgm:t>
        <a:bodyPr/>
        <a:lstStyle/>
        <a:p>
          <a:pPr algn="l"/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547D33C1-4F73-4DB3-9E2B-D65C004304BA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l"/>
          <a:r>
            <a:rPr lang="en-US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Alkalosis </a:t>
          </a:r>
          <a:r>
            <a:rPr lang="en-US" sz="2400" b="1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respiratorik</a:t>
          </a:r>
          <a:r>
            <a:rPr lang="en-US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: </a:t>
          </a:r>
          <a:endParaRPr lang="id-ID" sz="24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rgbClr val="C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sym typeface="Wingdings" pitchFamily="2" charset="2"/>
          </a:endParaRPr>
        </a:p>
        <a:p>
          <a:pPr algn="l"/>
          <a:r>
            <a:rPr lang="en-US" sz="17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C</a:t>
          </a:r>
          <a:r>
            <a:rPr lang="id-ID" sz="17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O</a:t>
          </a:r>
          <a:r>
            <a:rPr lang="en-US" sz="17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2 </a:t>
          </a:r>
          <a:r>
            <a:rPr lang="en-US" sz="17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Symbol"/>
            </a:rPr>
            <a:t></a:t>
          </a:r>
          <a:r>
            <a:rPr lang="en-US" sz="17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, </a:t>
          </a:r>
          <a:r>
            <a:rPr lang="en-US" sz="1700" b="1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hiperventilasi</a:t>
          </a:r>
          <a:endParaRPr lang="en-US" sz="17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sym typeface="Wingdings" pitchFamily="2" charset="2"/>
          </a:endParaRPr>
        </a:p>
      </dgm:t>
    </dgm:pt>
    <dgm:pt modelId="{00F4D4D0-5B7A-4E34-B16F-D3B415515BF8}" type="parTrans" cxnId="{57A01618-281C-4881-9699-0115D4026A57}">
      <dgm:prSet/>
      <dgm:spPr/>
      <dgm:t>
        <a:bodyPr/>
        <a:lstStyle/>
        <a:p>
          <a:pPr algn="l"/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B2E8EF7D-CE0D-4F73-85A0-4E6400E06D36}" type="sibTrans" cxnId="{57A01618-281C-4881-9699-0115D4026A57}">
      <dgm:prSet/>
      <dgm:spPr/>
      <dgm:t>
        <a:bodyPr/>
        <a:lstStyle/>
        <a:p>
          <a:pPr algn="l"/>
          <a:endParaRPr lang="en-US" b="1" cap="none" spc="5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1F5ABC3E-2EE2-42DB-AA4A-6302F21A9468}" type="pres">
      <dgm:prSet presAssocID="{0AF09AE9-482C-4A18-81B9-0A9F525495F7}" presName="theList" presStyleCnt="0">
        <dgm:presLayoutVars>
          <dgm:dir/>
          <dgm:animLvl val="lvl"/>
          <dgm:resizeHandles val="exact"/>
        </dgm:presLayoutVars>
      </dgm:prSet>
      <dgm:spPr/>
    </dgm:pt>
    <dgm:pt modelId="{223CF926-18D0-4E63-BB06-29E68B04D9CB}" type="pres">
      <dgm:prSet presAssocID="{8FF1C6E2-C8F3-4170-8D39-F09443E83AD4}" presName="compNode" presStyleCnt="0"/>
      <dgm:spPr/>
    </dgm:pt>
    <dgm:pt modelId="{3118A3B5-5F93-4EF9-B91E-243BDBE057E8}" type="pres">
      <dgm:prSet presAssocID="{8FF1C6E2-C8F3-4170-8D39-F09443E83AD4}" presName="aNode" presStyleLbl="bgShp" presStyleIdx="0" presStyleCnt="2"/>
      <dgm:spPr/>
    </dgm:pt>
    <dgm:pt modelId="{622CA543-DA1D-4013-848E-3EF28D31098F}" type="pres">
      <dgm:prSet presAssocID="{8FF1C6E2-C8F3-4170-8D39-F09443E83AD4}" presName="textNode" presStyleLbl="bgShp" presStyleIdx="0" presStyleCnt="2"/>
      <dgm:spPr/>
    </dgm:pt>
    <dgm:pt modelId="{B804963C-7F3A-469F-B849-7919554BB81B}" type="pres">
      <dgm:prSet presAssocID="{8FF1C6E2-C8F3-4170-8D39-F09443E83AD4}" presName="compChildNode" presStyleCnt="0"/>
      <dgm:spPr/>
    </dgm:pt>
    <dgm:pt modelId="{BCB33FA6-EB16-45AE-B203-15EC8A45CEB4}" type="pres">
      <dgm:prSet presAssocID="{8FF1C6E2-C8F3-4170-8D39-F09443E83AD4}" presName="theInnerList" presStyleCnt="0"/>
      <dgm:spPr/>
    </dgm:pt>
    <dgm:pt modelId="{ACDC8818-D122-4AC6-8F69-240D9093520F}" type="pres">
      <dgm:prSet presAssocID="{F2E99E43-5521-4F33-A550-9DA00E201CFF}" presName="childNode" presStyleLbl="node1" presStyleIdx="0" presStyleCnt="4">
        <dgm:presLayoutVars>
          <dgm:bulletEnabled val="1"/>
        </dgm:presLayoutVars>
      </dgm:prSet>
      <dgm:spPr/>
    </dgm:pt>
    <dgm:pt modelId="{E95FC632-3829-436F-90FD-4BFAE293053B}" type="pres">
      <dgm:prSet presAssocID="{F2E99E43-5521-4F33-A550-9DA00E201CFF}" presName="aSpace2" presStyleCnt="0"/>
      <dgm:spPr/>
    </dgm:pt>
    <dgm:pt modelId="{67A87404-6C6C-4C37-AE64-D4ABB30F114E}" type="pres">
      <dgm:prSet presAssocID="{0DF47A3C-31AB-4994-93AA-BD7208888501}" presName="childNode" presStyleLbl="node1" presStyleIdx="1" presStyleCnt="4">
        <dgm:presLayoutVars>
          <dgm:bulletEnabled val="1"/>
        </dgm:presLayoutVars>
      </dgm:prSet>
      <dgm:spPr/>
    </dgm:pt>
    <dgm:pt modelId="{81CCA7F1-44F0-4D67-8959-A837E346B7F9}" type="pres">
      <dgm:prSet presAssocID="{8FF1C6E2-C8F3-4170-8D39-F09443E83AD4}" presName="aSpace" presStyleCnt="0"/>
      <dgm:spPr/>
    </dgm:pt>
    <dgm:pt modelId="{0CDB5937-F036-449E-A411-4CFF747B0BC9}" type="pres">
      <dgm:prSet presAssocID="{9BFB52B8-8C4E-4705-855F-E36671D0B9FB}" presName="compNode" presStyleCnt="0"/>
      <dgm:spPr/>
    </dgm:pt>
    <dgm:pt modelId="{83FED978-FE14-4740-8E7B-D8A6C56D1BA6}" type="pres">
      <dgm:prSet presAssocID="{9BFB52B8-8C4E-4705-855F-E36671D0B9FB}" presName="aNode" presStyleLbl="bgShp" presStyleIdx="1" presStyleCnt="2" custLinFactNeighborY="-2083"/>
      <dgm:spPr/>
    </dgm:pt>
    <dgm:pt modelId="{917D5B46-2DBE-4A61-9712-7A50843CA8AC}" type="pres">
      <dgm:prSet presAssocID="{9BFB52B8-8C4E-4705-855F-E36671D0B9FB}" presName="textNode" presStyleLbl="bgShp" presStyleIdx="1" presStyleCnt="2"/>
      <dgm:spPr/>
    </dgm:pt>
    <dgm:pt modelId="{AF05B91A-085F-43A0-B711-A20CFBA3144C}" type="pres">
      <dgm:prSet presAssocID="{9BFB52B8-8C4E-4705-855F-E36671D0B9FB}" presName="compChildNode" presStyleCnt="0"/>
      <dgm:spPr/>
    </dgm:pt>
    <dgm:pt modelId="{24F2EECC-22CE-4104-935E-111B53A8BF2E}" type="pres">
      <dgm:prSet presAssocID="{9BFB52B8-8C4E-4705-855F-E36671D0B9FB}" presName="theInnerList" presStyleCnt="0"/>
      <dgm:spPr/>
    </dgm:pt>
    <dgm:pt modelId="{9B5669C4-783B-42CE-ACD4-2E94E5059772}" type="pres">
      <dgm:prSet presAssocID="{4CEB2651-1378-4816-B9C9-088C445F2D08}" presName="childNode" presStyleLbl="node1" presStyleIdx="2" presStyleCnt="4" custScaleX="112595">
        <dgm:presLayoutVars>
          <dgm:bulletEnabled val="1"/>
        </dgm:presLayoutVars>
      </dgm:prSet>
      <dgm:spPr/>
    </dgm:pt>
    <dgm:pt modelId="{BFF654AC-84FF-46FF-A490-E4B01280C9B9}" type="pres">
      <dgm:prSet presAssocID="{4CEB2651-1378-4816-B9C9-088C445F2D08}" presName="aSpace2" presStyleCnt="0"/>
      <dgm:spPr/>
    </dgm:pt>
    <dgm:pt modelId="{681F6498-8789-4560-80D5-6130C41580BC}" type="pres">
      <dgm:prSet presAssocID="{547D33C1-4F73-4DB3-9E2B-D65C004304BA}" presName="childNode" presStyleLbl="node1" presStyleIdx="3" presStyleCnt="4" custScaleX="112595">
        <dgm:presLayoutVars>
          <dgm:bulletEnabled val="1"/>
        </dgm:presLayoutVars>
      </dgm:prSet>
      <dgm:spPr/>
    </dgm:pt>
  </dgm:ptLst>
  <dgm:cxnLst>
    <dgm:cxn modelId="{E74E0404-A816-4550-BABC-FF88688DC600}" srcId="{8FF1C6E2-C8F3-4170-8D39-F09443E83AD4}" destId="{F2E99E43-5521-4F33-A550-9DA00E201CFF}" srcOrd="0" destOrd="0" parTransId="{4F24A9CB-8057-4E23-9855-AB79AE043CC2}" sibTransId="{8549A49C-1546-42CD-8B7C-DFAFAA42CA28}"/>
    <dgm:cxn modelId="{57A01618-281C-4881-9699-0115D4026A57}" srcId="{9BFB52B8-8C4E-4705-855F-E36671D0B9FB}" destId="{547D33C1-4F73-4DB3-9E2B-D65C004304BA}" srcOrd="1" destOrd="0" parTransId="{00F4D4D0-5B7A-4E34-B16F-D3B415515BF8}" sibTransId="{B2E8EF7D-CE0D-4F73-85A0-4E6400E06D36}"/>
    <dgm:cxn modelId="{DA06B132-AFE2-4A50-89FA-B3F6E2DB636D}" srcId="{0AF09AE9-482C-4A18-81B9-0A9F525495F7}" destId="{8FF1C6E2-C8F3-4170-8D39-F09443E83AD4}" srcOrd="0" destOrd="0" parTransId="{E9EABD93-2F76-4E0F-A358-8001B002DD3E}" sibTransId="{B3C0452C-18B6-41DE-9613-51122B338652}"/>
    <dgm:cxn modelId="{B488026A-1FC8-4D8B-8EEB-627948A96252}" type="presOf" srcId="{0DF47A3C-31AB-4994-93AA-BD7208888501}" destId="{67A87404-6C6C-4C37-AE64-D4ABB30F114E}" srcOrd="0" destOrd="0" presId="urn:microsoft.com/office/officeart/2005/8/layout/lProcess2"/>
    <dgm:cxn modelId="{97590C4C-C4BB-4354-AF7F-AB446C2C7671}" type="presOf" srcId="{9BFB52B8-8C4E-4705-855F-E36671D0B9FB}" destId="{917D5B46-2DBE-4A61-9712-7A50843CA8AC}" srcOrd="1" destOrd="0" presId="urn:microsoft.com/office/officeart/2005/8/layout/lProcess2"/>
    <dgm:cxn modelId="{25E21872-4027-4BD4-AB88-CF28A26DD590}" srcId="{0AF09AE9-482C-4A18-81B9-0A9F525495F7}" destId="{9BFB52B8-8C4E-4705-855F-E36671D0B9FB}" srcOrd="1" destOrd="0" parTransId="{614C48C1-437A-40F5-86C7-75C9E9E03F2B}" sibTransId="{A9061267-DC5F-4D30-823E-2794DCDFA648}"/>
    <dgm:cxn modelId="{C71A3672-C331-4411-ADF9-6C674791D03C}" type="presOf" srcId="{9BFB52B8-8C4E-4705-855F-E36671D0B9FB}" destId="{83FED978-FE14-4740-8E7B-D8A6C56D1BA6}" srcOrd="0" destOrd="0" presId="urn:microsoft.com/office/officeart/2005/8/layout/lProcess2"/>
    <dgm:cxn modelId="{BFA4307D-6DA5-4883-AB16-52C7DFFC3ACC}" type="presOf" srcId="{0AF09AE9-482C-4A18-81B9-0A9F525495F7}" destId="{1F5ABC3E-2EE2-42DB-AA4A-6302F21A9468}" srcOrd="0" destOrd="0" presId="urn:microsoft.com/office/officeart/2005/8/layout/lProcess2"/>
    <dgm:cxn modelId="{5C50FB8E-0EBC-4D10-A92F-9714CB3C3BB4}" type="presOf" srcId="{F2E99E43-5521-4F33-A550-9DA00E201CFF}" destId="{ACDC8818-D122-4AC6-8F69-240D9093520F}" srcOrd="0" destOrd="0" presId="urn:microsoft.com/office/officeart/2005/8/layout/lProcess2"/>
    <dgm:cxn modelId="{AFB5BAA9-10A0-42B5-AD7C-704A0BAEF635}" type="presOf" srcId="{4CEB2651-1378-4816-B9C9-088C445F2D08}" destId="{9B5669C4-783B-42CE-ACD4-2E94E5059772}" srcOrd="0" destOrd="0" presId="urn:microsoft.com/office/officeart/2005/8/layout/lProcess2"/>
    <dgm:cxn modelId="{8251B7B8-3B0A-439E-ADC9-D187E78A401C}" srcId="{9BFB52B8-8C4E-4705-855F-E36671D0B9FB}" destId="{4CEB2651-1378-4816-B9C9-088C445F2D08}" srcOrd="0" destOrd="0" parTransId="{10246676-D28E-44C4-A4D9-860B32980682}" sibTransId="{E4514360-47C7-4752-BB44-382BC4600716}"/>
    <dgm:cxn modelId="{AA9C0EDD-15E8-4719-AA15-14B8A6F4E167}" type="presOf" srcId="{8FF1C6E2-C8F3-4170-8D39-F09443E83AD4}" destId="{3118A3B5-5F93-4EF9-B91E-243BDBE057E8}" srcOrd="0" destOrd="0" presId="urn:microsoft.com/office/officeart/2005/8/layout/lProcess2"/>
    <dgm:cxn modelId="{AA935BE1-D4A7-4C5B-8AF0-539ED2DB02B8}" type="presOf" srcId="{547D33C1-4F73-4DB3-9E2B-D65C004304BA}" destId="{681F6498-8789-4560-80D5-6130C41580BC}" srcOrd="0" destOrd="0" presId="urn:microsoft.com/office/officeart/2005/8/layout/lProcess2"/>
    <dgm:cxn modelId="{B7A8D6E6-69B9-48B0-83F4-2C266FEA2C81}" type="presOf" srcId="{8FF1C6E2-C8F3-4170-8D39-F09443E83AD4}" destId="{622CA543-DA1D-4013-848E-3EF28D31098F}" srcOrd="1" destOrd="0" presId="urn:microsoft.com/office/officeart/2005/8/layout/lProcess2"/>
    <dgm:cxn modelId="{DB0C1EF3-628A-44CD-9CAE-26400CBBBD26}" srcId="{8FF1C6E2-C8F3-4170-8D39-F09443E83AD4}" destId="{0DF47A3C-31AB-4994-93AA-BD7208888501}" srcOrd="1" destOrd="0" parTransId="{39100783-D69C-487B-9A95-2A5C4D9D5ABF}" sibTransId="{CAEC29C7-9F18-49E8-B443-91F0A375DB2B}"/>
    <dgm:cxn modelId="{D066F7A9-4729-4883-8ECE-63764F73CE75}" type="presParOf" srcId="{1F5ABC3E-2EE2-42DB-AA4A-6302F21A9468}" destId="{223CF926-18D0-4E63-BB06-29E68B04D9CB}" srcOrd="0" destOrd="0" presId="urn:microsoft.com/office/officeart/2005/8/layout/lProcess2"/>
    <dgm:cxn modelId="{146ACA44-4E71-4666-85BF-D6EF52AEFE35}" type="presParOf" srcId="{223CF926-18D0-4E63-BB06-29E68B04D9CB}" destId="{3118A3B5-5F93-4EF9-B91E-243BDBE057E8}" srcOrd="0" destOrd="0" presId="urn:microsoft.com/office/officeart/2005/8/layout/lProcess2"/>
    <dgm:cxn modelId="{DEAC877F-2BC1-4FF8-A9B7-F870C47AE943}" type="presParOf" srcId="{223CF926-18D0-4E63-BB06-29E68B04D9CB}" destId="{622CA543-DA1D-4013-848E-3EF28D31098F}" srcOrd="1" destOrd="0" presId="urn:microsoft.com/office/officeart/2005/8/layout/lProcess2"/>
    <dgm:cxn modelId="{332AD42E-EB5B-4C22-A69E-10E26F6CDDE2}" type="presParOf" srcId="{223CF926-18D0-4E63-BB06-29E68B04D9CB}" destId="{B804963C-7F3A-469F-B849-7919554BB81B}" srcOrd="2" destOrd="0" presId="urn:microsoft.com/office/officeart/2005/8/layout/lProcess2"/>
    <dgm:cxn modelId="{310B69F9-E601-40ED-90F8-2957AE1B2402}" type="presParOf" srcId="{B804963C-7F3A-469F-B849-7919554BB81B}" destId="{BCB33FA6-EB16-45AE-B203-15EC8A45CEB4}" srcOrd="0" destOrd="0" presId="urn:microsoft.com/office/officeart/2005/8/layout/lProcess2"/>
    <dgm:cxn modelId="{6B457959-A796-4D58-B775-9311B43F56CE}" type="presParOf" srcId="{BCB33FA6-EB16-45AE-B203-15EC8A45CEB4}" destId="{ACDC8818-D122-4AC6-8F69-240D9093520F}" srcOrd="0" destOrd="0" presId="urn:microsoft.com/office/officeart/2005/8/layout/lProcess2"/>
    <dgm:cxn modelId="{F336BB6D-0ACF-4288-88DA-C944E26320DD}" type="presParOf" srcId="{BCB33FA6-EB16-45AE-B203-15EC8A45CEB4}" destId="{E95FC632-3829-436F-90FD-4BFAE293053B}" srcOrd="1" destOrd="0" presId="urn:microsoft.com/office/officeart/2005/8/layout/lProcess2"/>
    <dgm:cxn modelId="{D9BBF1E7-A856-4249-85FC-34E0A4E4EB3C}" type="presParOf" srcId="{BCB33FA6-EB16-45AE-B203-15EC8A45CEB4}" destId="{67A87404-6C6C-4C37-AE64-D4ABB30F114E}" srcOrd="2" destOrd="0" presId="urn:microsoft.com/office/officeart/2005/8/layout/lProcess2"/>
    <dgm:cxn modelId="{75A98A06-961B-4402-838D-196ECE9205C9}" type="presParOf" srcId="{1F5ABC3E-2EE2-42DB-AA4A-6302F21A9468}" destId="{81CCA7F1-44F0-4D67-8959-A837E346B7F9}" srcOrd="1" destOrd="0" presId="urn:microsoft.com/office/officeart/2005/8/layout/lProcess2"/>
    <dgm:cxn modelId="{8856579F-8DBF-43F5-9EE4-BE7A6B407658}" type="presParOf" srcId="{1F5ABC3E-2EE2-42DB-AA4A-6302F21A9468}" destId="{0CDB5937-F036-449E-A411-4CFF747B0BC9}" srcOrd="2" destOrd="0" presId="urn:microsoft.com/office/officeart/2005/8/layout/lProcess2"/>
    <dgm:cxn modelId="{C92BCE6E-1CD9-49D5-AAA4-0739DF54BFF8}" type="presParOf" srcId="{0CDB5937-F036-449E-A411-4CFF747B0BC9}" destId="{83FED978-FE14-4740-8E7B-D8A6C56D1BA6}" srcOrd="0" destOrd="0" presId="urn:microsoft.com/office/officeart/2005/8/layout/lProcess2"/>
    <dgm:cxn modelId="{110ACC31-6344-4844-9B43-F75CBF4B494F}" type="presParOf" srcId="{0CDB5937-F036-449E-A411-4CFF747B0BC9}" destId="{917D5B46-2DBE-4A61-9712-7A50843CA8AC}" srcOrd="1" destOrd="0" presId="urn:microsoft.com/office/officeart/2005/8/layout/lProcess2"/>
    <dgm:cxn modelId="{83B8AAA0-9DB0-4802-891A-0653B9F48E5B}" type="presParOf" srcId="{0CDB5937-F036-449E-A411-4CFF747B0BC9}" destId="{AF05B91A-085F-43A0-B711-A20CFBA3144C}" srcOrd="2" destOrd="0" presId="urn:microsoft.com/office/officeart/2005/8/layout/lProcess2"/>
    <dgm:cxn modelId="{90B0C6AE-F01B-446C-B54D-49F7A878EF43}" type="presParOf" srcId="{AF05B91A-085F-43A0-B711-A20CFBA3144C}" destId="{24F2EECC-22CE-4104-935E-111B53A8BF2E}" srcOrd="0" destOrd="0" presId="urn:microsoft.com/office/officeart/2005/8/layout/lProcess2"/>
    <dgm:cxn modelId="{06C358FF-80AA-4552-88D6-AB936E141A22}" type="presParOf" srcId="{24F2EECC-22CE-4104-935E-111B53A8BF2E}" destId="{9B5669C4-783B-42CE-ACD4-2E94E5059772}" srcOrd="0" destOrd="0" presId="urn:microsoft.com/office/officeart/2005/8/layout/lProcess2"/>
    <dgm:cxn modelId="{686620A6-7825-4DE3-A4EB-A4811A7BB816}" type="presParOf" srcId="{24F2EECC-22CE-4104-935E-111B53A8BF2E}" destId="{BFF654AC-84FF-46FF-A490-E4B01280C9B9}" srcOrd="1" destOrd="0" presId="urn:microsoft.com/office/officeart/2005/8/layout/lProcess2"/>
    <dgm:cxn modelId="{66A85B3F-01CB-4EAB-965D-2C38426712C1}" type="presParOf" srcId="{24F2EECC-22CE-4104-935E-111B53A8BF2E}" destId="{681F6498-8789-4560-80D5-6130C41580B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6E964-F2AD-4267-84AB-26840BDBEEF9}">
      <dsp:nvSpPr>
        <dsp:cNvPr id="0" name=""/>
        <dsp:cNvSpPr/>
      </dsp:nvSpPr>
      <dsp:spPr>
        <a:xfrm>
          <a:off x="466271" y="709952"/>
          <a:ext cx="3106057" cy="3106057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19848-7258-4B65-B033-E830EC77D89F}">
      <dsp:nvSpPr>
        <dsp:cNvPr id="0" name=""/>
        <dsp:cNvSpPr/>
      </dsp:nvSpPr>
      <dsp:spPr>
        <a:xfrm>
          <a:off x="466271" y="709952"/>
          <a:ext cx="3106057" cy="3106057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F1D37-0823-4EC4-8618-920C5CE0504C}">
      <dsp:nvSpPr>
        <dsp:cNvPr id="0" name=""/>
        <dsp:cNvSpPr/>
      </dsp:nvSpPr>
      <dsp:spPr>
        <a:xfrm>
          <a:off x="466271" y="709952"/>
          <a:ext cx="3106057" cy="3106057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1A847-D9F4-496E-86FC-7852216F3A56}">
      <dsp:nvSpPr>
        <dsp:cNvPr id="0" name=""/>
        <dsp:cNvSpPr/>
      </dsp:nvSpPr>
      <dsp:spPr>
        <a:xfrm>
          <a:off x="466271" y="709952"/>
          <a:ext cx="3106057" cy="3106057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F57AD-95C2-4E3F-B836-8AFAE00D51F0}">
      <dsp:nvSpPr>
        <dsp:cNvPr id="0" name=""/>
        <dsp:cNvSpPr/>
      </dsp:nvSpPr>
      <dsp:spPr>
        <a:xfrm>
          <a:off x="1304459" y="1548140"/>
          <a:ext cx="1429680" cy="1429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pH cairan tubuh</a:t>
          </a:r>
          <a:endParaRPr lang="en-US" sz="25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1513831" y="1757512"/>
        <a:ext cx="1010936" cy="1010936"/>
      </dsp:txXfrm>
    </dsp:sp>
    <dsp:sp modelId="{78397CA0-587F-4378-A956-9DBA45A9D56B}">
      <dsp:nvSpPr>
        <dsp:cNvPr id="0" name=""/>
        <dsp:cNvSpPr/>
      </dsp:nvSpPr>
      <dsp:spPr>
        <a:xfrm>
          <a:off x="1518911" y="245591"/>
          <a:ext cx="1000776" cy="1000776"/>
        </a:xfrm>
        <a:prstGeom prst="ellipse">
          <a:avLst/>
        </a:prstGeom>
        <a:solidFill>
          <a:srgbClr val="FF66CC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Asam</a:t>
          </a:r>
          <a:endParaRPr lang="en-US" sz="15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1665471" y="392151"/>
        <a:ext cx="707656" cy="707656"/>
      </dsp:txXfrm>
    </dsp:sp>
    <dsp:sp modelId="{0EE9C294-2962-488A-A7F0-8FB6B1B6040C}">
      <dsp:nvSpPr>
        <dsp:cNvPr id="0" name=""/>
        <dsp:cNvSpPr/>
      </dsp:nvSpPr>
      <dsp:spPr>
        <a:xfrm>
          <a:off x="3035912" y="1762592"/>
          <a:ext cx="1000776" cy="10007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Basa</a:t>
          </a:r>
          <a:endParaRPr lang="en-US" sz="15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3182472" y="1909152"/>
        <a:ext cx="707656" cy="707656"/>
      </dsp:txXfrm>
    </dsp:sp>
    <dsp:sp modelId="{1DACF7D9-F918-473A-A4D5-C6276CE222FD}">
      <dsp:nvSpPr>
        <dsp:cNvPr id="0" name=""/>
        <dsp:cNvSpPr/>
      </dsp:nvSpPr>
      <dsp:spPr>
        <a:xfrm>
          <a:off x="1518911" y="3279593"/>
          <a:ext cx="1000776" cy="1000776"/>
        </a:xfrm>
        <a:prstGeom prst="ellipse">
          <a:avLst/>
        </a:prstGeom>
        <a:solidFill>
          <a:schemeClr val="bg1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Garam</a:t>
          </a:r>
          <a:endParaRPr lang="en-US" sz="15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1665471" y="3426153"/>
        <a:ext cx="707656" cy="707656"/>
      </dsp:txXfrm>
    </dsp:sp>
    <dsp:sp modelId="{C5D57F28-4E8E-4AB9-96E4-FB78734BA7D5}">
      <dsp:nvSpPr>
        <dsp:cNvPr id="0" name=""/>
        <dsp:cNvSpPr/>
      </dsp:nvSpPr>
      <dsp:spPr>
        <a:xfrm>
          <a:off x="1910" y="1762592"/>
          <a:ext cx="1000776" cy="1000776"/>
        </a:xfrm>
        <a:prstGeom prst="ellipse">
          <a:avLst/>
        </a:prstGeom>
        <a:solidFill>
          <a:srgbClr val="FFFF66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Larutan</a:t>
          </a:r>
          <a:endParaRPr lang="en-US" sz="15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ysClr val="windowText" lastClr="0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148470" y="1909152"/>
        <a:ext cx="707656" cy="707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3E276-8191-4065-89E7-44E6962CBA4F}">
      <dsp:nvSpPr>
        <dsp:cNvPr id="0" name=""/>
        <dsp:cNvSpPr/>
      </dsp:nvSpPr>
      <dsp:spPr>
        <a:xfrm>
          <a:off x="0" y="25614"/>
          <a:ext cx="3786214" cy="797940"/>
        </a:xfrm>
        <a:prstGeom prst="roundRect">
          <a:avLst/>
        </a:prstGeom>
        <a:solidFill>
          <a:srgbClr val="FF66CC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gangguan stabilitas membran sel</a:t>
          </a:r>
        </a:p>
      </dsp:txBody>
      <dsp:txXfrm>
        <a:off x="38952" y="64566"/>
        <a:ext cx="3708310" cy="720036"/>
      </dsp:txXfrm>
    </dsp:sp>
    <dsp:sp modelId="{EFBC15A5-B784-447D-85ED-D6B991351A7A}">
      <dsp:nvSpPr>
        <dsp:cNvPr id="0" name=""/>
        <dsp:cNvSpPr/>
      </dsp:nvSpPr>
      <dsp:spPr>
        <a:xfrm>
          <a:off x="0" y="886914"/>
          <a:ext cx="3786214" cy="79794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kelainan</a:t>
          </a:r>
          <a:r>
            <a:rPr lang="en-US" sz="22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sz="2200" b="1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struktur</a:t>
          </a:r>
          <a:r>
            <a:rPr lang="en-US" sz="22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protein</a:t>
          </a:r>
        </a:p>
      </dsp:txBody>
      <dsp:txXfrm>
        <a:off x="38952" y="925866"/>
        <a:ext cx="3708310" cy="720036"/>
      </dsp:txXfrm>
    </dsp:sp>
    <dsp:sp modelId="{81969CFF-9042-4FAE-A7C1-8611A46F8133}">
      <dsp:nvSpPr>
        <dsp:cNvPr id="0" name=""/>
        <dsp:cNvSpPr/>
      </dsp:nvSpPr>
      <dsp:spPr>
        <a:xfrm>
          <a:off x="0" y="1748214"/>
          <a:ext cx="3786214" cy="79794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perubahan</a:t>
          </a:r>
          <a:r>
            <a:rPr lang="en-US" sz="22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sz="2200" b="1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aktifitas</a:t>
          </a:r>
          <a:r>
            <a:rPr lang="en-US" sz="22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sz="2200" b="1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enzim</a:t>
          </a:r>
          <a:endParaRPr lang="en-US" sz="22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38952" y="1787166"/>
        <a:ext cx="3708310" cy="7200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F22F5-D929-4D34-B017-8DF53C951043}">
      <dsp:nvSpPr>
        <dsp:cNvPr id="0" name=""/>
        <dsp:cNvSpPr/>
      </dsp:nvSpPr>
      <dsp:spPr>
        <a:xfrm>
          <a:off x="2600343" y="417"/>
          <a:ext cx="3900514" cy="16286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2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Mudah menguap</a:t>
          </a:r>
          <a:endParaRPr lang="en-US" sz="22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2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CO2</a:t>
          </a:r>
          <a:endParaRPr lang="en-US" sz="22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2600343" y="204002"/>
        <a:ext cx="3289760" cy="1221507"/>
      </dsp:txXfrm>
    </dsp:sp>
    <dsp:sp modelId="{6D22B925-3B2C-4DEA-B1C4-C8B2295C52A6}">
      <dsp:nvSpPr>
        <dsp:cNvPr id="0" name=""/>
        <dsp:cNvSpPr/>
      </dsp:nvSpPr>
      <dsp:spPr>
        <a:xfrm>
          <a:off x="0" y="417"/>
          <a:ext cx="2600343" cy="16286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6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Asam Volatil</a:t>
          </a:r>
          <a:endParaRPr lang="en-US" sz="36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79505" y="79922"/>
        <a:ext cx="2441333" cy="1469667"/>
      </dsp:txXfrm>
    </dsp:sp>
    <dsp:sp modelId="{BA7C1235-D31D-4AA2-914E-3DF657B97229}">
      <dsp:nvSpPr>
        <dsp:cNvPr id="0" name=""/>
        <dsp:cNvSpPr/>
      </dsp:nvSpPr>
      <dsp:spPr>
        <a:xfrm>
          <a:off x="2600343" y="1791962"/>
          <a:ext cx="3900514" cy="16286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0984251"/>
            <a:satOff val="16603"/>
            <a:lumOff val="1175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-20984251"/>
              <a:satOff val="16603"/>
              <a:lumOff val="11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2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Diekskresikan lewat ginjal</a:t>
          </a:r>
          <a:endParaRPr lang="en-US" sz="22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2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Asam sulfat, asam laktat, asam keton</a:t>
          </a:r>
          <a:endParaRPr lang="en-US" sz="22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2600343" y="1995547"/>
        <a:ext cx="3289760" cy="1221507"/>
      </dsp:txXfrm>
    </dsp:sp>
    <dsp:sp modelId="{62A5FE74-6DD3-403E-9C64-21A7429A52F3}">
      <dsp:nvSpPr>
        <dsp:cNvPr id="0" name=""/>
        <dsp:cNvSpPr/>
      </dsp:nvSpPr>
      <dsp:spPr>
        <a:xfrm>
          <a:off x="0" y="1791962"/>
          <a:ext cx="2600343" cy="1628677"/>
        </a:xfrm>
        <a:prstGeom prst="roundRect">
          <a:avLst/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6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Asam non-volatil</a:t>
          </a:r>
          <a:endParaRPr lang="en-US" sz="36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79505" y="1871467"/>
        <a:ext cx="2441333" cy="14696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EEFB8-990A-4C40-938C-75A5DAC5C8E9}">
      <dsp:nvSpPr>
        <dsp:cNvPr id="0" name=""/>
        <dsp:cNvSpPr/>
      </dsp:nvSpPr>
      <dsp:spPr>
        <a:xfrm rot="10800000">
          <a:off x="1692784" y="1709"/>
          <a:ext cx="5472684" cy="12573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02870" rIns="192024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Buffer </a:t>
          </a:r>
          <a:r>
            <a:rPr lang="en-US" sz="2700" b="0" kern="120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kimiawi</a:t>
          </a:r>
          <a:r>
            <a:rPr lang="en-US" sz="27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(</a:t>
          </a:r>
          <a:r>
            <a:rPr lang="en-US" sz="2700" b="0" kern="120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larutan</a:t>
          </a:r>
          <a:r>
            <a:rPr lang="en-US" sz="27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sz="2700" b="0" kern="120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penyangga</a:t>
          </a:r>
          <a:r>
            <a:rPr lang="en-US" sz="27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) </a:t>
          </a:r>
          <a:r>
            <a:rPr lang="en-US" sz="2700" b="0" kern="120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dlm</a:t>
          </a:r>
          <a:r>
            <a:rPr lang="en-US" sz="27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sz="2700" b="0" kern="120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cairan</a:t>
          </a:r>
          <a:r>
            <a:rPr lang="en-US" sz="27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sz="2700" b="0" kern="120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ekstra</a:t>
          </a:r>
          <a:r>
            <a:rPr lang="en-US" sz="27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sz="2700" b="0" kern="120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dan</a:t>
          </a:r>
          <a:r>
            <a:rPr lang="en-US" sz="27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intra </a:t>
          </a:r>
          <a:r>
            <a:rPr lang="en-US" sz="2700" b="0" kern="120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selluler</a:t>
          </a:r>
          <a:endParaRPr lang="en-US" sz="2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0800000">
        <a:off x="2007110" y="1709"/>
        <a:ext cx="5158358" cy="1257304"/>
      </dsp:txXfrm>
    </dsp:sp>
    <dsp:sp modelId="{8D8AA789-5E57-43C9-8DA8-34974D39BBB9}">
      <dsp:nvSpPr>
        <dsp:cNvPr id="0" name=""/>
        <dsp:cNvSpPr/>
      </dsp:nvSpPr>
      <dsp:spPr>
        <a:xfrm>
          <a:off x="1064131" y="1709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DC27CD-6E3D-494F-9FD6-D5A47FCAA267}">
      <dsp:nvSpPr>
        <dsp:cNvPr id="0" name=""/>
        <dsp:cNvSpPr/>
      </dsp:nvSpPr>
      <dsp:spPr>
        <a:xfrm rot="10800000">
          <a:off x="1692784" y="1634328"/>
          <a:ext cx="5472684" cy="12573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02870" rIns="192024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Pemindahan</a:t>
          </a:r>
          <a:r>
            <a:rPr lang="en-US" sz="27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sz="2700" b="0" kern="120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karbondioksida</a:t>
          </a:r>
          <a:r>
            <a:rPr lang="en-US" sz="27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sz="2700" b="0" kern="120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oleh</a:t>
          </a:r>
          <a:r>
            <a:rPr lang="en-US" sz="27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sz="2700" b="0" kern="120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paru-paru</a:t>
          </a:r>
          <a:endParaRPr lang="en-US" sz="2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0800000">
        <a:off x="2007110" y="1634328"/>
        <a:ext cx="5158358" cy="1257304"/>
      </dsp:txXfrm>
    </dsp:sp>
    <dsp:sp modelId="{4C775CE9-1BC7-4AF5-8F7C-5E68757131BB}">
      <dsp:nvSpPr>
        <dsp:cNvPr id="0" name=""/>
        <dsp:cNvSpPr/>
      </dsp:nvSpPr>
      <dsp:spPr>
        <a:xfrm>
          <a:off x="1064131" y="1634328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9AB51B-3339-4803-AFE8-6F8B9F8EEA2A}">
      <dsp:nvSpPr>
        <dsp:cNvPr id="0" name=""/>
        <dsp:cNvSpPr/>
      </dsp:nvSpPr>
      <dsp:spPr>
        <a:xfrm rot="10800000">
          <a:off x="1692784" y="3266947"/>
          <a:ext cx="5472684" cy="12573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02870" rIns="192024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Regulasi</a:t>
          </a:r>
          <a:r>
            <a:rPr lang="en-US" sz="27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sz="2700" b="0" kern="120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konsentrasi</a:t>
          </a:r>
          <a:r>
            <a:rPr lang="en-US" sz="27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ion </a:t>
          </a:r>
          <a:r>
            <a:rPr lang="en-US" sz="2700" b="0" kern="120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hidrogen</a:t>
          </a:r>
          <a:r>
            <a:rPr lang="en-US" sz="27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sz="2700" b="0" kern="120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oleh</a:t>
          </a:r>
          <a:r>
            <a:rPr lang="en-US" sz="27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n-US" sz="2700" b="0" kern="1200" cap="none" spc="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ginjal</a:t>
          </a:r>
          <a:endParaRPr lang="en-US" sz="2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0800000">
        <a:off x="2007110" y="3266947"/>
        <a:ext cx="5158358" cy="1257304"/>
      </dsp:txXfrm>
    </dsp:sp>
    <dsp:sp modelId="{5C0E89AB-CF97-4473-9A0A-CF171F043E6C}">
      <dsp:nvSpPr>
        <dsp:cNvPr id="0" name=""/>
        <dsp:cNvSpPr/>
      </dsp:nvSpPr>
      <dsp:spPr>
        <a:xfrm>
          <a:off x="1064131" y="3266947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23E3B-932F-4C90-A09E-4A28D6F2C1B9}">
      <dsp:nvSpPr>
        <dsp:cNvPr id="0" name=""/>
        <dsp:cNvSpPr/>
      </dsp:nvSpPr>
      <dsp:spPr>
        <a:xfrm>
          <a:off x="460905" y="1046"/>
          <a:ext cx="3479899" cy="2087939"/>
        </a:xfrm>
        <a:prstGeom prst="rect">
          <a:avLst/>
        </a:prstGeom>
        <a:solidFill>
          <a:srgbClr val="FF66CC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Sistem buffer asam karbonat-bikarbonat</a:t>
          </a:r>
          <a:endParaRPr lang="en-US" sz="37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460905" y="1046"/>
        <a:ext cx="3479899" cy="2087939"/>
      </dsp:txXfrm>
    </dsp:sp>
    <dsp:sp modelId="{B3575F34-F4FF-466B-A3C0-170157347F7F}">
      <dsp:nvSpPr>
        <dsp:cNvPr id="0" name=""/>
        <dsp:cNvSpPr/>
      </dsp:nvSpPr>
      <dsp:spPr>
        <a:xfrm>
          <a:off x="4288794" y="1046"/>
          <a:ext cx="3479899" cy="2087939"/>
        </a:xfrm>
        <a:prstGeom prst="rect">
          <a:avLst/>
        </a:prstGeom>
        <a:solidFill>
          <a:schemeClr val="accent2">
            <a:hueOff val="-10081593"/>
            <a:satOff val="4384"/>
            <a:lumOff val="1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Sistem buffer phosphat</a:t>
          </a:r>
          <a:endParaRPr lang="en-US" sz="37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4288794" y="1046"/>
        <a:ext cx="3479899" cy="2087939"/>
      </dsp:txXfrm>
    </dsp:sp>
    <dsp:sp modelId="{7EA14977-47CD-4C03-AF3C-F51112E96298}">
      <dsp:nvSpPr>
        <dsp:cNvPr id="0" name=""/>
        <dsp:cNvSpPr/>
      </dsp:nvSpPr>
      <dsp:spPr>
        <a:xfrm>
          <a:off x="2374850" y="2436975"/>
          <a:ext cx="3479899" cy="2087939"/>
        </a:xfrm>
        <a:prstGeom prst="rect">
          <a:avLst/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Sistem buffer protein</a:t>
          </a:r>
        </a:p>
      </dsp:txBody>
      <dsp:txXfrm>
        <a:off x="2374850" y="2436975"/>
        <a:ext cx="3479899" cy="20879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0010B-4D73-4472-AAF3-FD2CEB71B4C7}">
      <dsp:nvSpPr>
        <dsp:cNvPr id="0" name=""/>
        <dsp:cNvSpPr/>
      </dsp:nvSpPr>
      <dsp:spPr>
        <a:xfrm>
          <a:off x="0" y="682624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cap="none" spc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pH:</a:t>
          </a:r>
          <a:endParaRPr lang="en-US" sz="3400" b="0" kern="1200" cap="none" spc="0" dirty="0">
            <a:ln w="18415" cmpd="sng">
              <a:prstDash val="solid"/>
            </a:ln>
            <a:solidFill>
              <a:schemeClr val="bg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kern="1200" cap="none" spc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7.35 - 7.45</a:t>
          </a:r>
          <a:endParaRPr lang="en-US" sz="2700" b="0" kern="1200" cap="none" spc="0" dirty="0">
            <a:ln w="18415" cmpd="sng">
              <a:prstDash val="solid"/>
            </a:ln>
            <a:solidFill>
              <a:schemeClr val="bg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682624"/>
        <a:ext cx="2571749" cy="1543050"/>
      </dsp:txXfrm>
    </dsp:sp>
    <dsp:sp modelId="{CE5E5250-C394-4961-BBBB-763FC2B6967D}">
      <dsp:nvSpPr>
        <dsp:cNvPr id="0" name=""/>
        <dsp:cNvSpPr/>
      </dsp:nvSpPr>
      <dsp:spPr>
        <a:xfrm>
          <a:off x="2828925" y="682624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-4032637"/>
                <a:satOff val="1754"/>
                <a:lumOff val="510"/>
                <a:alphaOff val="0"/>
                <a:shade val="15000"/>
                <a:satMod val="180000"/>
              </a:schemeClr>
            </a:gs>
            <a:gs pos="50000">
              <a:schemeClr val="accent2">
                <a:hueOff val="-4032637"/>
                <a:satOff val="1754"/>
                <a:lumOff val="510"/>
                <a:alphaOff val="0"/>
                <a:shade val="45000"/>
                <a:satMod val="170000"/>
              </a:schemeClr>
            </a:gs>
            <a:gs pos="70000">
              <a:schemeClr val="accent2">
                <a:hueOff val="-4032637"/>
                <a:satOff val="1754"/>
                <a:lumOff val="51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4032637"/>
                <a:satOff val="1754"/>
                <a:lumOff val="51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PaCO2:</a:t>
          </a:r>
          <a:endParaRPr lang="en-US" sz="34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35 - 45 mmHg</a:t>
          </a:r>
          <a:endParaRPr lang="en-US" sz="27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828925" y="682624"/>
        <a:ext cx="2571749" cy="1543050"/>
      </dsp:txXfrm>
    </dsp:sp>
    <dsp:sp modelId="{609E3CBA-BD01-4878-AF31-0BD347B438BA}">
      <dsp:nvSpPr>
        <dsp:cNvPr id="0" name=""/>
        <dsp:cNvSpPr/>
      </dsp:nvSpPr>
      <dsp:spPr>
        <a:xfrm>
          <a:off x="5657849" y="682624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-8065275"/>
                <a:satOff val="3508"/>
                <a:lumOff val="1020"/>
                <a:alphaOff val="0"/>
                <a:shade val="15000"/>
                <a:satMod val="180000"/>
              </a:schemeClr>
            </a:gs>
            <a:gs pos="50000">
              <a:schemeClr val="accent2">
                <a:hueOff val="-8065275"/>
                <a:satOff val="3508"/>
                <a:lumOff val="1020"/>
                <a:alphaOff val="0"/>
                <a:shade val="45000"/>
                <a:satMod val="170000"/>
              </a:schemeClr>
            </a:gs>
            <a:gs pos="70000">
              <a:schemeClr val="accent2">
                <a:hueOff val="-8065275"/>
                <a:satOff val="3508"/>
                <a:lumOff val="102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8065275"/>
                <a:satOff val="3508"/>
                <a:lumOff val="102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cap="none" spc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HCO3:</a:t>
          </a:r>
          <a:endParaRPr lang="en-US" sz="3400" b="0" kern="1200" cap="none" spc="0" dirty="0">
            <a:ln w="18415" cmpd="sng">
              <a:prstDash val="solid"/>
            </a:ln>
            <a:solidFill>
              <a:schemeClr val="bg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22-26 </a:t>
          </a:r>
          <a:r>
            <a:rPr lang="en-US" sz="2700" b="0" kern="1200" cap="none" spc="0" dirty="0" err="1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mEq</a:t>
          </a:r>
          <a:r>
            <a:rPr lang="en-US" sz="27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/L</a:t>
          </a:r>
        </a:p>
      </dsp:txBody>
      <dsp:txXfrm>
        <a:off x="5657849" y="682624"/>
        <a:ext cx="2571749" cy="1543050"/>
      </dsp:txXfrm>
    </dsp:sp>
    <dsp:sp modelId="{4EDA8FE4-BD9D-4D75-9548-3F1925E0449E}">
      <dsp:nvSpPr>
        <dsp:cNvPr id="0" name=""/>
        <dsp:cNvSpPr/>
      </dsp:nvSpPr>
      <dsp:spPr>
        <a:xfrm>
          <a:off x="0" y="2482850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-12097912"/>
                <a:satOff val="5261"/>
                <a:lumOff val="1530"/>
                <a:alphaOff val="0"/>
                <a:shade val="15000"/>
                <a:satMod val="180000"/>
              </a:schemeClr>
            </a:gs>
            <a:gs pos="50000">
              <a:schemeClr val="accent2">
                <a:hueOff val="-12097912"/>
                <a:satOff val="5261"/>
                <a:lumOff val="1530"/>
                <a:alphaOff val="0"/>
                <a:shade val="45000"/>
                <a:satMod val="170000"/>
              </a:schemeClr>
            </a:gs>
            <a:gs pos="70000">
              <a:schemeClr val="accent2">
                <a:hueOff val="-12097912"/>
                <a:satOff val="5261"/>
                <a:lumOff val="153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2097912"/>
                <a:satOff val="5261"/>
                <a:lumOff val="153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PaO2:</a:t>
          </a:r>
          <a:endParaRPr lang="en-US" sz="34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80-100 mm Hg</a:t>
          </a:r>
          <a:endParaRPr lang="en-US" sz="27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2482850"/>
        <a:ext cx="2571749" cy="1543050"/>
      </dsp:txXfrm>
    </dsp:sp>
    <dsp:sp modelId="{6BC3D752-FA11-4664-A6DD-DB8A98177BC9}">
      <dsp:nvSpPr>
        <dsp:cNvPr id="0" name=""/>
        <dsp:cNvSpPr/>
      </dsp:nvSpPr>
      <dsp:spPr>
        <a:xfrm>
          <a:off x="2828925" y="2482850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-16130550"/>
                <a:satOff val="7015"/>
                <a:lumOff val="2040"/>
                <a:alphaOff val="0"/>
                <a:shade val="15000"/>
                <a:satMod val="180000"/>
              </a:schemeClr>
            </a:gs>
            <a:gs pos="50000">
              <a:schemeClr val="accent2">
                <a:hueOff val="-16130550"/>
                <a:satOff val="7015"/>
                <a:lumOff val="2040"/>
                <a:alphaOff val="0"/>
                <a:shade val="45000"/>
                <a:satMod val="170000"/>
              </a:schemeClr>
            </a:gs>
            <a:gs pos="70000">
              <a:schemeClr val="accent2">
                <a:hueOff val="-16130550"/>
                <a:satOff val="7015"/>
                <a:lumOff val="204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6130550"/>
                <a:satOff val="7015"/>
                <a:lumOff val="204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Base Excess:</a:t>
          </a:r>
          <a:endParaRPr lang="en-US" sz="34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-2 - +2 mEq/L</a:t>
          </a:r>
          <a:endParaRPr lang="en-US" sz="27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828925" y="2482850"/>
        <a:ext cx="2571749" cy="1543050"/>
      </dsp:txXfrm>
    </dsp:sp>
    <dsp:sp modelId="{63B7E582-94BD-4C0D-930B-CF453E1BDACB}">
      <dsp:nvSpPr>
        <dsp:cNvPr id="0" name=""/>
        <dsp:cNvSpPr/>
      </dsp:nvSpPr>
      <dsp:spPr>
        <a:xfrm>
          <a:off x="5657849" y="2482850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-20163186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6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6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6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SaO2:</a:t>
          </a:r>
          <a:endParaRPr lang="en-US" sz="34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kern="1200" cap="none" spc="0">
              <a:ln w="18415" cmpd="sng"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95-98%</a:t>
          </a:r>
          <a:endParaRPr lang="en-US" sz="2700" b="0" kern="1200" cap="none" spc="0" dirty="0">
            <a:ln w="18415" cmpd="sng"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657849" y="2482850"/>
        <a:ext cx="2571749" cy="15430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8A3B5-5F93-4EF9-B91E-243BDBE057E8}">
      <dsp:nvSpPr>
        <dsp:cNvPr id="0" name=""/>
        <dsp:cNvSpPr/>
      </dsp:nvSpPr>
      <dsp:spPr>
        <a:xfrm>
          <a:off x="2896" y="0"/>
          <a:ext cx="2785872" cy="34290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METABOLIK</a:t>
          </a:r>
          <a:endParaRPr lang="id-ID" sz="20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sym typeface="Wingdings" pitchFamily="2" charset="2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G</a:t>
          </a:r>
          <a:r>
            <a:rPr lang="en-US" sz="2000" b="1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ang</a:t>
          </a:r>
          <a:r>
            <a:rPr lang="id-ID" sz="20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guan </a:t>
          </a:r>
          <a:r>
            <a:rPr lang="en-US" sz="20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primer p</a:t>
          </a:r>
          <a:r>
            <a:rPr lang="id-ID" sz="20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ada</a:t>
          </a:r>
          <a:r>
            <a:rPr lang="en-US" sz="20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 </a:t>
          </a:r>
          <a:r>
            <a:rPr lang="en-US" sz="2000" b="1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kadar</a:t>
          </a:r>
          <a:r>
            <a:rPr lang="en-US" sz="20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 </a:t>
          </a:r>
          <a:r>
            <a:rPr lang="en-US" sz="2000" b="1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bikarbonat</a:t>
          </a:r>
          <a:endParaRPr lang="en-US" sz="20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2896" y="0"/>
        <a:ext cx="2785872" cy="1028707"/>
      </dsp:txXfrm>
    </dsp:sp>
    <dsp:sp modelId="{ACDC8818-D122-4AC6-8F69-240D9093520F}">
      <dsp:nvSpPr>
        <dsp:cNvPr id="0" name=""/>
        <dsp:cNvSpPr/>
      </dsp:nvSpPr>
      <dsp:spPr>
        <a:xfrm>
          <a:off x="281483" y="1029711"/>
          <a:ext cx="2228698" cy="1033897"/>
        </a:xfrm>
        <a:prstGeom prst="roundRect">
          <a:avLst>
            <a:gd name="adj" fmla="val 10000"/>
          </a:avLst>
        </a:prstGeom>
        <a:solidFill>
          <a:srgbClr val="FF66CC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Alkalosis </a:t>
          </a:r>
          <a:r>
            <a:rPr lang="en-US" sz="2400" b="1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metab</a:t>
          </a:r>
          <a:r>
            <a:rPr lang="id-ID" sz="24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olik:</a:t>
          </a:r>
          <a:r>
            <a:rPr lang="en-US" sz="24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 </a:t>
          </a:r>
          <a:r>
            <a:rPr lang="en-US" sz="1800" b="1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peningkatan</a:t>
          </a:r>
          <a:r>
            <a:rPr lang="en-US" sz="18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 HC</a:t>
          </a:r>
          <a:r>
            <a:rPr lang="id-ID" sz="18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O</a:t>
          </a:r>
          <a:r>
            <a:rPr lang="en-US" sz="18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3</a:t>
          </a:r>
        </a:p>
      </dsp:txBody>
      <dsp:txXfrm>
        <a:off x="311765" y="1059993"/>
        <a:ext cx="2168134" cy="973333"/>
      </dsp:txXfrm>
    </dsp:sp>
    <dsp:sp modelId="{67A87404-6C6C-4C37-AE64-D4ABB30F114E}">
      <dsp:nvSpPr>
        <dsp:cNvPr id="0" name=""/>
        <dsp:cNvSpPr/>
      </dsp:nvSpPr>
      <dsp:spPr>
        <a:xfrm>
          <a:off x="281483" y="2222670"/>
          <a:ext cx="2228698" cy="1033897"/>
        </a:xfrm>
        <a:prstGeom prst="roundRect">
          <a:avLst>
            <a:gd name="adj" fmla="val 10000"/>
          </a:avLst>
        </a:prstGeom>
        <a:solidFill>
          <a:srgbClr val="FFFF66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Asidosis</a:t>
          </a:r>
          <a:r>
            <a:rPr lang="en-US" sz="24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 </a:t>
          </a:r>
          <a:r>
            <a:rPr lang="en-US" sz="2400" b="1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metab</a:t>
          </a:r>
          <a:r>
            <a:rPr lang="id-ID" sz="24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olik:</a:t>
          </a:r>
          <a:r>
            <a:rPr lang="en-US" sz="24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 </a:t>
          </a:r>
          <a:r>
            <a:rPr lang="en-US" sz="1800" b="1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penurunan</a:t>
          </a:r>
          <a:r>
            <a:rPr lang="en-US" sz="18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 H</a:t>
          </a:r>
          <a:r>
            <a:rPr lang="id-ID" sz="18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CO</a:t>
          </a:r>
          <a:r>
            <a:rPr lang="en-US" sz="18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3</a:t>
          </a:r>
        </a:p>
      </dsp:txBody>
      <dsp:txXfrm>
        <a:off x="311765" y="2252952"/>
        <a:ext cx="2168134" cy="973333"/>
      </dsp:txXfrm>
    </dsp:sp>
    <dsp:sp modelId="{83FED978-FE14-4740-8E7B-D8A6C56D1BA6}">
      <dsp:nvSpPr>
        <dsp:cNvPr id="0" name=""/>
        <dsp:cNvSpPr/>
      </dsp:nvSpPr>
      <dsp:spPr>
        <a:xfrm>
          <a:off x="2997709" y="0"/>
          <a:ext cx="2785872" cy="34290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RESPIRATORIK </a:t>
          </a:r>
          <a:endParaRPr lang="id-ID" sz="20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sym typeface="Wingdings" pitchFamily="2" charset="2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G</a:t>
          </a:r>
          <a:r>
            <a:rPr lang="en-US" sz="2000" b="1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angg</a:t>
          </a:r>
          <a:r>
            <a:rPr lang="id-ID" sz="20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uan </a:t>
          </a:r>
          <a:r>
            <a:rPr lang="en-US" sz="20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primer pd </a:t>
          </a:r>
          <a:r>
            <a:rPr lang="en-US" sz="2000" b="1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kadar</a:t>
          </a:r>
          <a:r>
            <a:rPr lang="en-US" sz="20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 C</a:t>
          </a:r>
          <a:r>
            <a:rPr lang="id-ID" sz="20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O</a:t>
          </a:r>
          <a:r>
            <a:rPr lang="en-US" sz="20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2</a:t>
          </a:r>
        </a:p>
      </dsp:txBody>
      <dsp:txXfrm>
        <a:off x="2997709" y="0"/>
        <a:ext cx="2785872" cy="1028707"/>
      </dsp:txXfrm>
    </dsp:sp>
    <dsp:sp modelId="{9B5669C4-783B-42CE-ACD4-2E94E5059772}">
      <dsp:nvSpPr>
        <dsp:cNvPr id="0" name=""/>
        <dsp:cNvSpPr/>
      </dsp:nvSpPr>
      <dsp:spPr>
        <a:xfrm>
          <a:off x="3135944" y="1029711"/>
          <a:ext cx="2509402" cy="1033897"/>
        </a:xfrm>
        <a:prstGeom prst="roundRect">
          <a:avLst>
            <a:gd name="adj" fmla="val 10000"/>
          </a:avLst>
        </a:prstGeom>
        <a:solidFill>
          <a:schemeClr val="bg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Asidosis</a:t>
          </a:r>
          <a:r>
            <a:rPr lang="en-US" sz="24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 </a:t>
          </a:r>
          <a:r>
            <a:rPr lang="en-US" sz="2400" b="1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respiratorik</a:t>
          </a:r>
          <a:r>
            <a:rPr lang="en-US" sz="24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: </a:t>
          </a:r>
          <a:endParaRPr lang="id-ID" sz="24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rgbClr val="C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sym typeface="Wingdings" pitchFamily="2" charset="2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C</a:t>
          </a:r>
          <a:r>
            <a:rPr lang="id-ID" sz="18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O</a:t>
          </a:r>
          <a:r>
            <a:rPr lang="en-US" sz="18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2</a:t>
          </a:r>
          <a:r>
            <a:rPr lang="id-ID" sz="18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 </a:t>
          </a:r>
          <a:r>
            <a:rPr lang="id-ID" sz="18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Symbol"/>
            </a:rPr>
            <a:t></a:t>
          </a:r>
          <a:r>
            <a:rPr lang="en-US" sz="18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, </a:t>
          </a:r>
          <a:r>
            <a:rPr lang="id-ID" sz="18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h</a:t>
          </a:r>
          <a:r>
            <a:rPr lang="en-US" sz="1800" b="1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ipoventilasi</a:t>
          </a:r>
          <a:endParaRPr lang="en-US" sz="18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sym typeface="Wingdings" pitchFamily="2" charset="2"/>
          </a:endParaRPr>
        </a:p>
      </dsp:txBody>
      <dsp:txXfrm>
        <a:off x="3166226" y="1059993"/>
        <a:ext cx="2448838" cy="973333"/>
      </dsp:txXfrm>
    </dsp:sp>
    <dsp:sp modelId="{681F6498-8789-4560-80D5-6130C41580BC}">
      <dsp:nvSpPr>
        <dsp:cNvPr id="0" name=""/>
        <dsp:cNvSpPr/>
      </dsp:nvSpPr>
      <dsp:spPr>
        <a:xfrm>
          <a:off x="3135944" y="2222670"/>
          <a:ext cx="2509402" cy="103389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Alkalosis </a:t>
          </a:r>
          <a:r>
            <a:rPr lang="en-US" sz="2400" b="1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respiratorik</a:t>
          </a:r>
          <a:r>
            <a:rPr lang="en-US" sz="24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: </a:t>
          </a:r>
          <a:endParaRPr lang="id-ID" sz="24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rgbClr val="C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sym typeface="Wingdings" pitchFamily="2" charset="2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C</a:t>
          </a:r>
          <a:r>
            <a:rPr lang="id-ID" sz="17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O</a:t>
          </a:r>
          <a:r>
            <a:rPr lang="en-US" sz="17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2 </a:t>
          </a:r>
          <a:r>
            <a:rPr lang="en-US" sz="17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Symbol"/>
            </a:rPr>
            <a:t></a:t>
          </a:r>
          <a:r>
            <a:rPr lang="en-US" sz="17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, </a:t>
          </a:r>
          <a:r>
            <a:rPr lang="en-US" sz="1700" b="1" kern="1200" cap="none" spc="50" dirty="0" err="1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Wingdings" pitchFamily="2" charset="2"/>
            </a:rPr>
            <a:t>hiperventilasi</a:t>
          </a:r>
          <a:endParaRPr lang="en-US" sz="17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sym typeface="Wingdings" pitchFamily="2" charset="2"/>
          </a:endParaRPr>
        </a:p>
      </dsp:txBody>
      <dsp:txXfrm>
        <a:off x="3166226" y="2252952"/>
        <a:ext cx="2448838" cy="973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518F1-136B-47A4-A456-192620A6C895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7C773-75AB-49FA-8696-84A636A82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8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5D6D39-E0C0-4AAE-804E-4A556894ABFF}" type="datetime1">
              <a:rPr lang="en-US" smtClean="0"/>
              <a:t>12/1/2020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diyah.candra@yahoo.com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4DDFE6-6206-4466-A380-16E8DF872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8B55-452E-410C-9AC6-A9554021C01E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0240A-0846-4BBD-A507-A8CFF7DE4440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A599-B263-4BDA-97E0-0F1551392C09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8D46-B1CF-48E2-9CA6-FF54B46F9BAB}" type="datetime1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7A93-8614-42CB-983A-095A7D7F704C}" type="datetime1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3CD9-51D7-45F7-B3B2-2904FBAE9447}" type="datetime1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5F88-9AE2-4EA9-9DBF-EF19CD13F890}" type="datetime1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A343-E28A-4F64-BFBC-764ECA3BE75A}" type="datetime1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9FF559D-5969-4EC3-AFB4-CBFEB1D9E6A5}" type="datetime1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FA9914-50F1-4113-9B92-35D9A6E02519}" type="datetime1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diyah.candra@yahoo.com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4DDFE6-6206-4466-A380-16E8DF8725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824CE06-8467-4C0C-8D73-6170CC00C845}" type="datetime1">
              <a:rPr lang="en-US" smtClean="0"/>
              <a:t>12/1/2020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diyah.candra@yahoo.com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34DDFE6-6206-4466-A380-16E8DF872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Reaksi_kimia" TargetMode="External"/><Relationship Id="rId2" Type="http://schemas.openxmlformats.org/officeDocument/2006/relationships/hyperlink" Target="http://id.wikipedia.org/wiki/P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71744"/>
            <a:ext cx="9144000" cy="1028706"/>
          </a:xfrm>
          <a:solidFill>
            <a:srgbClr val="00B0F0"/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Buffers, Asam dan Basa</a:t>
            </a:r>
            <a:endParaRPr lang="en-US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900122"/>
          </a:xfrm>
        </p:spPr>
        <p:txBody>
          <a:bodyPr>
            <a:normAutofit/>
          </a:bodyPr>
          <a:lstStyle/>
          <a:p>
            <a:r>
              <a:rPr lang="id-ID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Diyah Candra Anita K. (diyah.candra@yahoo.com)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17682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Regulator pH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8AA789-5E57-43C9-8DA8-34974D39B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8D8AA789-5E57-43C9-8DA8-34974D39B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EEEFB8-990A-4C40-938C-75A5DAC5C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D3EEEFB8-990A-4C40-938C-75A5DAC5C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775CE9-1BC7-4AF5-8F7C-5E6875713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4C775CE9-1BC7-4AF5-8F7C-5E6875713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DC27CD-6E3D-494F-9FD6-D5A47FCAA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dgm id="{CEDC27CD-6E3D-494F-9FD6-D5A47FCAA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0E89AB-CF97-4473-9A0A-CF171F043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5C0E89AB-CF97-4473-9A0A-CF171F043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9AB51B-3339-4803-AFE8-6F8B9F8EE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graphicEl>
                                              <a:dgm id="{699AB51B-3339-4803-AFE8-6F8B9F8EEA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Buffer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atau 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larutan penyangga 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atau 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larutan dapar 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adalah larutan 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yang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digunakan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untuk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mempertahankan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nilai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 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2" tooltip="PH"/>
              </a:rPr>
              <a:t>pH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 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tertentu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agar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tidak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banyak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berubah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selama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 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3" tooltip="Reaksi kimia"/>
              </a:rPr>
              <a:t>reaksi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3" tooltip="Reaksi kimia"/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hlinkClick r:id="rId3" tooltip="Reaksi kimia"/>
              </a:rPr>
              <a:t>kimia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berlangsung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id-ID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Substansi yang dapat menerima proton (ion H) dan meminimalkan perubahan pH.</a:t>
            </a:r>
          </a:p>
          <a:p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Buffer-buffer penting dalam tubuh:</a:t>
            </a:r>
          </a:p>
          <a:p>
            <a:pPr lvl="1"/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ECF: HCO3-</a:t>
            </a:r>
          </a:p>
          <a:p>
            <a:pPr lvl="1"/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ICF: HPO4= ; H2PO4- dan protein (Hb) </a:t>
            </a:r>
          </a:p>
          <a:p>
            <a:pPr lvl="1"/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Karbonat tulang (CO3=)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66B0-066F-4A7E-9994-83B948D6D7B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rgbClr val="C00000"/>
                </a:solidFill>
                <a:effectLst/>
              </a:rPr>
              <a:t>Buffer </a:t>
            </a:r>
            <a:endParaRPr lang="en-US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66B0-066F-4A7E-9994-83B948D6D7B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748" y="642918"/>
            <a:ext cx="7289590" cy="556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1. Sistem buffer kimiawi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623E3B-932F-4C90-A09E-4A28D6F2C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C1623E3B-932F-4C90-A09E-4A28D6F2C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575F34-F4FF-466B-A3C0-170157347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B3575F34-F4FF-466B-A3C0-170157347F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A14977-47CD-4C03-AF3C-F51112E96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7EA14977-47CD-4C03-AF3C-F51112E96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Derajat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pH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ditentukan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oleh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perbandingan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sodium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bikarbonat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(NaHCO</a:t>
            </a:r>
            <a:r>
              <a:rPr lang="en-US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 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dg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asam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karbonat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(H</a:t>
            </a:r>
            <a:r>
              <a:rPr lang="en-US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</a:t>
            </a:r>
            <a:r>
              <a:rPr lang="en-US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endParaRPr lang="id-ID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Normal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</a:t>
            </a:r>
          </a:p>
          <a:p>
            <a:pPr>
              <a:buNone/>
            </a:pP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	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NaHCO</a:t>
            </a:r>
            <a:r>
              <a:rPr lang="en-US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 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 H</a:t>
            </a:r>
            <a:r>
              <a:rPr lang="en-US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</a:t>
            </a:r>
            <a:r>
              <a:rPr lang="en-US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= 20 : 1</a:t>
            </a:r>
          </a:p>
          <a:p>
            <a:endParaRPr lang="id-ID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</a:t>
            </a:r>
            <a:r>
              <a:rPr lang="id-ID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+H</a:t>
            </a:r>
            <a:r>
              <a:rPr lang="en-US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 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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</a:t>
            </a:r>
            <a:r>
              <a:rPr lang="en-US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CO</a:t>
            </a:r>
            <a:r>
              <a:rPr lang="id-ID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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H+H CO</a:t>
            </a:r>
            <a:r>
              <a:rPr lang="id-ID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id-ID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Peningkatan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P CO</a:t>
            </a:r>
            <a:r>
              <a:rPr lang="id-ID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  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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 H 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meningkat </a:t>
            </a:r>
            <a:r>
              <a:rPr lang="en-US" sz="3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asid</a:t>
            </a:r>
            <a:r>
              <a:rPr lang="id-ID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osis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Peningkatan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 H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</a:t>
            </a:r>
            <a:r>
              <a:rPr lang="id-ID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 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H 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menurun 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  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</a:t>
            </a: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alkalosis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  <a:solidFill>
            <a:srgbClr val="FFFF66"/>
          </a:solidFill>
        </p:spPr>
        <p:txBody>
          <a:bodyPr>
            <a:normAutofit/>
          </a:bodyPr>
          <a:lstStyle/>
          <a:p>
            <a:pPr algn="ctr"/>
            <a:r>
              <a:rPr lang="id-ID" sz="3200" dirty="0">
                <a:solidFill>
                  <a:schemeClr val="tx1"/>
                </a:solidFill>
              </a:rPr>
              <a:t>1a. Sistem buffer </a:t>
            </a:r>
            <a:r>
              <a:rPr lang="en-US" sz="3200" dirty="0" err="1">
                <a:solidFill>
                  <a:schemeClr val="tx1"/>
                </a:solidFill>
              </a:rPr>
              <a:t>asam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karbonat-bikarbonat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1318" y="2571744"/>
            <a:ext cx="32526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2" descr="as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2" y="0"/>
            <a:ext cx="8643966" cy="6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Berperan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penting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dlm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mempertahankan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derajat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asam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basa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cairan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dlm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tubul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us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ginjal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id-ID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buNone/>
            </a:pP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Derajat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pH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ditentukan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oleh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naik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atau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turunnya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ekskresi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ion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hidrogen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  <a:solidFill>
            <a:srgbClr val="FFFF66"/>
          </a:solidFill>
        </p:spPr>
        <p:txBody>
          <a:bodyPr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1b. Sistem buffer phosphat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3571875"/>
            <a:ext cx="2143108" cy="283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eru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sistem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buffer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terbesar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terkuat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lnSpc>
                <a:spcPct val="90000"/>
              </a:lnSpc>
            </a:pPr>
            <a:endParaRPr lang="id-ID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Dijumpai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d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alam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Hb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plasma protein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protein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intraseluler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>
              <a:lnSpc>
                <a:spcPct val="90000"/>
              </a:lnSpc>
            </a:pPr>
            <a:endParaRPr lang="id-ID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Protein d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alam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Hb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plasma &amp;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intraseluler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akan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mempertahankan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derajat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asam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basa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d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engan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mempertahankan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ion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hidrogen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&amp; CO</a:t>
            </a:r>
            <a:r>
              <a:rPr lang="en-US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ketika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berdifusi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mel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alui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membran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sel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ke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d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alam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sel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  <a:solidFill>
            <a:srgbClr val="FFFF66"/>
          </a:solidFill>
        </p:spPr>
        <p:txBody>
          <a:bodyPr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1c. Sistem buffer protein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2. Regulasi sistem pernafasan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14546" y="1643050"/>
            <a:ext cx="3857652" cy="649188"/>
          </a:xfrm>
          <a:prstGeom prst="flowChartTermina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</a:t>
            </a:r>
            <a:r>
              <a:rPr lang="en-US" sz="2400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+ H</a:t>
            </a:r>
            <a:r>
              <a:rPr lang="en-US" sz="2400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 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 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</a:t>
            </a:r>
            <a:r>
              <a:rPr lang="en-US" sz="2400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 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</a:t>
            </a:r>
            <a:r>
              <a:rPr lang="en-US" sz="2400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500034" y="1857364"/>
            <a:ext cx="1428760" cy="2071702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3000372"/>
            <a:ext cx="6786578" cy="510778"/>
          </a:xfrm>
          <a:prstGeom prst="round2DiagRect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Jk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konsentrasi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CO</a:t>
            </a:r>
            <a:r>
              <a:rPr lang="en-US" sz="2400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  pH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darah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  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asidosis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3714752"/>
            <a:ext cx="6786578" cy="510778"/>
          </a:xfrm>
          <a:prstGeom prst="round2DiagRect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Jk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konsentrasi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CO</a:t>
            </a:r>
            <a:r>
              <a:rPr lang="en-US" sz="2400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  pH </a:t>
            </a:r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darah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   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a</a:t>
            </a:r>
            <a:r>
              <a:rPr lang="id-ID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lkalosis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sym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572008"/>
            <a:ext cx="2500298" cy="1754326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H</a:t>
            </a:r>
            <a:r>
              <a:rPr lang="en-US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</a:t>
            </a:r>
            <a:r>
              <a:rPr lang="en-US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terurai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m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CO</a:t>
            </a:r>
            <a:r>
              <a:rPr lang="en-US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akan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berdifusi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ke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alveoli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paru-paru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&amp;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dikeluarkan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saat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exhalasi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643174" y="5143512"/>
            <a:ext cx="714380" cy="71438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28992" y="4643446"/>
            <a:ext cx="2214578" cy="163121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id-ID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</a:t>
            </a:r>
            <a:r>
              <a:rPr lang="en-US" sz="2000" b="1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espiratory</a:t>
            </a:r>
            <a:r>
              <a:rPr lang="en-US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rate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(RR) </a:t>
            </a:r>
            <a:r>
              <a:rPr lang="en-US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mempengaruhi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konsentrasi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ion </a:t>
            </a:r>
            <a:r>
              <a:rPr lang="en-US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hidrogen</a:t>
            </a:r>
            <a:endParaRPr 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715008" y="5143512"/>
            <a:ext cx="714380" cy="71438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00826" y="4572008"/>
            <a:ext cx="2643174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Jk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RR 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 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</a:t>
            </a:r>
            <a:r>
              <a:rPr lang="en-US" sz="2000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dikeluarkan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 pH </a:t>
            </a:r>
          </a:p>
          <a:p>
            <a:endParaRPr lang="id-ID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en-US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Jk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RR 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 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</a:t>
            </a:r>
            <a:r>
              <a:rPr lang="en-US" sz="2000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 </a:t>
            </a:r>
            <a:r>
              <a:rPr lang="en-US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tertahan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Symbol" pitchFamily="18" charset="2"/>
              </a:rPr>
              <a:t> pH </a:t>
            </a:r>
          </a:p>
          <a:p>
            <a:endParaRPr 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8" grpId="0" animBg="1"/>
      <p:bldP spid="9" grpId="0" build="allAtOnce" animBg="1"/>
      <p:bldP spid="10" grpId="0" build="allAtOnce" animBg="1"/>
      <p:bldP spid="11" grpId="0" build="p" animBg="1"/>
      <p:bldP spid="13" grpId="0" animBg="1"/>
      <p:bldP spid="14" grpId="0" build="allAtOnce" animBg="1"/>
      <p:bldP spid="15" grpId="0" animBg="1"/>
      <p:bldP spid="16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Perubahan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pH plasma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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kompensasi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ginjal 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sym typeface="Wingdings" pitchFamily="2" charset="2"/>
              </a:rPr>
              <a:t>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perubahan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laju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sekresi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reabsorbsi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H+ &amp; HCO3</a:t>
            </a:r>
            <a:endParaRPr lang="id-ID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lnSpc>
                <a:spcPct val="90000"/>
              </a:lnSpc>
            </a:pP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Ion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hidrogen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disekresi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ke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tub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ulus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cairan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- TCP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(tubulus contortus proximal)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- TCD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(tubulus contortus distal)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-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Sistem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kolekting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tergantung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keberadaan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buffer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urine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(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sekresi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berlanjut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s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ampai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pH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cairan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tub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ulus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4-4,5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 </a:t>
            </a:r>
          </a:p>
          <a:p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3. Regulasi sistem perkemihan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Keseimb</a:t>
            </a:r>
            <a:r>
              <a:rPr lang="id-ID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angan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asam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basa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adalah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homeostasis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dari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kadar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ion H p</a:t>
            </a:r>
            <a:r>
              <a:rPr lang="id-ID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ada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cairan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tubuh</a:t>
            </a:r>
            <a:r>
              <a:rPr lang="id-ID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Asam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terus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menerus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diproduksi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d</a:t>
            </a:r>
            <a:r>
              <a:rPr lang="id-ID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alam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metab</a:t>
            </a:r>
            <a:r>
              <a:rPr lang="id-ID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olisme 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normal,</a:t>
            </a:r>
            <a:r>
              <a:rPr lang="id-ID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tetapi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walaupun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begitu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kadar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H t</a:t>
            </a:r>
            <a:r>
              <a:rPr lang="id-ID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etap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rendah</a:t>
            </a:r>
            <a:r>
              <a:rPr lang="id-ID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Kadar H y</a:t>
            </a:r>
            <a:r>
              <a:rPr lang="id-ID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stabil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perlu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dipertahankan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</a:t>
            </a:r>
            <a:r>
              <a:rPr lang="id-ID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</a:t>
            </a:r>
            <a:r>
              <a:rPr lang="id-ID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arena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sedikit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fluktuasi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mempunyai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efek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y</a:t>
            </a:r>
            <a:r>
              <a:rPr lang="id-ID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ang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penting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t</a:t>
            </a:r>
            <a:r>
              <a:rPr lang="id-ID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erhadap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enzim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seluler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buBlip>
                <a:blip r:embed="rId2"/>
              </a:buBlip>
            </a:pP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Pendahuluan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txBody>
          <a:bodyPr/>
          <a:lstStyle/>
          <a:p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Hidrogen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disekresikan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ke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dlm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tubul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us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ginjal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&amp;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dikeluarkan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d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ala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urin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id-ID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ada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saat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y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ang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sama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odium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re-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absorpsi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d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ari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cairan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tubul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us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ginjal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ke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d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alam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ECF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utk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m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eng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gantikan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hidrogen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id-ID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Kemudian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Sodium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berikatan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d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engan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ion HCO</a:t>
            </a:r>
            <a:r>
              <a:rPr lang="en-US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u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ntuk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m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em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bentuk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NaHCO</a:t>
            </a:r>
            <a:r>
              <a:rPr lang="en-US" b="1" spc="50" baseline="-25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Derajat </a:t>
            </a:r>
            <a:r>
              <a:rPr lang="en-US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 </a:t>
            </a:r>
            <a:r>
              <a:rPr lang="en-US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dipengaruhi</a:t>
            </a:r>
            <a:r>
              <a:rPr lang="en-US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oleh</a:t>
            </a:r>
            <a:r>
              <a:rPr lang="en-US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naik</a:t>
            </a:r>
            <a:r>
              <a:rPr lang="en-US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turunnya</a:t>
            </a:r>
            <a:r>
              <a:rPr lang="en-US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konsentrasi</a:t>
            </a:r>
            <a:r>
              <a:rPr lang="en-US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ion </a:t>
            </a:r>
            <a:r>
              <a:rPr lang="en-US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hidrogen</a:t>
            </a:r>
            <a:r>
              <a:rPr lang="en-US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</a:t>
            </a:r>
            <a:r>
              <a:rPr lang="id-ID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alam</a:t>
            </a:r>
            <a:r>
              <a:rPr lang="en-US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cairan</a:t>
            </a:r>
            <a:endParaRPr lang="en-US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2" descr="as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2" descr="as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2" y="71438"/>
            <a:ext cx="857252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Arterial Blood Gasses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52624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15261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txBody>
          <a:bodyPr/>
          <a:lstStyle/>
          <a:p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pH =</a:t>
            </a:r>
          </a:p>
          <a:p>
            <a:endParaRPr lang="id-ID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Terdiri dari 2 jenis:</a:t>
            </a:r>
          </a:p>
          <a:p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</a:t>
            </a:r>
            <a:r>
              <a:rPr lang="id-ID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tidakseimbang</a:t>
            </a:r>
            <a:r>
              <a:rPr lang="id-ID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 asam dan basa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142873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HCO3</a:t>
            </a:r>
            <a:endParaRPr 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928802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CO2</a:t>
            </a:r>
            <a:endParaRPr 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57356" y="1898929"/>
            <a:ext cx="785818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/>
          <p:nvPr/>
        </p:nvGraphicFramePr>
        <p:xfrm>
          <a:off x="2143108" y="3071810"/>
          <a:ext cx="5786478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118A3B5-5F93-4EF9-B91E-243BDBE05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3118A3B5-5F93-4EF9-B91E-243BDBE05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DC8818-D122-4AC6-8F69-240D90935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graphicEl>
                                              <a:dgm id="{ACDC8818-D122-4AC6-8F69-240D90935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7A87404-6C6C-4C37-AE64-D4ABB30F1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graphicEl>
                                              <a:dgm id="{67A87404-6C6C-4C37-AE64-D4ABB30F11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FED978-FE14-4740-8E7B-D8A6C56D1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graphicEl>
                                              <a:dgm id="{83FED978-FE14-4740-8E7B-D8A6C56D1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B5669C4-783B-42CE-ACD4-2E94E5059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graphicEl>
                                              <a:dgm id="{9B5669C4-783B-42CE-ACD4-2E94E5059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1F6498-8789-4560-80D5-6130C4158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graphicEl>
                                              <a:dgm id="{681F6498-8789-4560-80D5-6130C4158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2"/>
            <a:ext cx="9144000" cy="685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388505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750" cy="7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835955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750" cy="7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312060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750" cy="7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820533"/>
      </p:ext>
    </p:extLst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750" cy="7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35274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89185"/>
            <a:ext cx="8115328" cy="4240211"/>
          </a:xfrm>
        </p:spPr>
        <p:txBody>
          <a:bodyPr>
            <a:normAutofit lnSpcReduction="10000"/>
          </a:bodyPr>
          <a:lstStyle/>
          <a:p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Suatu kondisi keseimbangan 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internal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yang ideal, dimana semua sistem tubuh bekerja dan berinteraksi dalam cara yang tepat untuk memenuhi semua kebutuhan dari tubuh.</a:t>
            </a:r>
          </a:p>
          <a:p>
            <a:endParaRPr lang="id-ID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Ketika homeostasis terganggu, tubuh mencoba 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mengembalikannya dengan menyesuaikan satu atau lebih proses fisiologis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dari mulai pelepasan hormon-hormon, sampai reaksi fisik seperti berkeringat atau terengah-engah.</a:t>
            </a:r>
          </a:p>
          <a:p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Homeostasis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benmorristech.com/wp-content/uploads/2013/09/homeostasi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0"/>
            <a:ext cx="3857620" cy="219199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750" cy="7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562924"/>
      </p:ext>
    </p:extLst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750" cy="7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572603"/>
      </p:ext>
    </p:extLst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Factors Affecting Body Fluid,</a:t>
            </a:r>
            <a:b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Electrolyte, and Acid-Base Balance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</a:t>
            </a:r>
          </a:p>
          <a:p>
            <a:r>
              <a:rPr lang="en-US" dirty="0"/>
              <a:t>Gender</a:t>
            </a:r>
          </a:p>
          <a:p>
            <a:r>
              <a:rPr lang="en-US" dirty="0"/>
              <a:t>Body size</a:t>
            </a:r>
          </a:p>
          <a:p>
            <a:r>
              <a:rPr lang="en-US" dirty="0"/>
              <a:t>Environmental temperature</a:t>
            </a:r>
          </a:p>
          <a:p>
            <a:r>
              <a:rPr lang="en-US" dirty="0"/>
              <a:t>Lifestyle</a:t>
            </a:r>
          </a:p>
          <a:p>
            <a:r>
              <a:rPr lang="en-US" dirty="0"/>
              <a:t>Chronic disease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8DFF-7D02-49B5-8E66-DEB4DDFAF0A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03218"/>
      </p:ext>
    </p:extLst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Selamat belajar... </a:t>
            </a:r>
            <a:r>
              <a:rPr lang="id-ID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diyah.candra@yahoo.com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en-US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</a:t>
            </a:r>
            <a:r>
              <a:rPr lang="en-US" b="1" spc="150" baseline="-2500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r>
              <a:rPr lang="en-US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 </a:t>
            </a:r>
            <a:r>
              <a:rPr lang="en-US" b="1" spc="150" dirty="0" err="1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memiliki</a:t>
            </a:r>
            <a:r>
              <a:rPr lang="en-US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sedikit</a:t>
            </a:r>
            <a:r>
              <a:rPr lang="en-US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sifat</a:t>
            </a:r>
            <a:r>
              <a:rPr lang="en-US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elektrolit</a:t>
            </a:r>
            <a:r>
              <a:rPr lang="en-US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n-US" b="1" spc="150" dirty="0" err="1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artinya</a:t>
            </a:r>
            <a:r>
              <a:rPr lang="en-US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air </a:t>
            </a:r>
            <a:r>
              <a:rPr lang="en-US" b="1" spc="150" dirty="0" err="1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dapat</a:t>
            </a:r>
            <a:r>
              <a:rPr lang="en-US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terionisasi</a:t>
            </a:r>
            <a:r>
              <a:rPr lang="en-US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menghasilkan</a:t>
            </a:r>
            <a:r>
              <a:rPr lang="en-US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ion H</a:t>
            </a:r>
            <a:r>
              <a:rPr lang="en-US" b="1" spc="150" baseline="3000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+</a:t>
            </a:r>
            <a:r>
              <a:rPr lang="en-US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dan</a:t>
            </a:r>
            <a:r>
              <a:rPr lang="en-US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ion OH</a:t>
            </a:r>
            <a:r>
              <a:rPr lang="en-US" b="1" spc="150" baseline="3000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</a:p>
          <a:p>
            <a:pPr lvl="1">
              <a:lnSpc>
                <a:spcPct val="90000"/>
              </a:lnSpc>
            </a:pPr>
            <a:r>
              <a:rPr lang="en-US" b="1" spc="150" dirty="0" err="1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Jika</a:t>
            </a:r>
            <a:r>
              <a:rPr lang="en-US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air </a:t>
            </a:r>
            <a:r>
              <a:rPr lang="en-US" b="1" spc="150" dirty="0" err="1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dilarutkan</a:t>
            </a:r>
            <a:r>
              <a:rPr lang="en-US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asam</a:t>
            </a:r>
            <a:r>
              <a:rPr lang="en-US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n-US" b="1" spc="150" dirty="0" err="1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maka</a:t>
            </a:r>
            <a:r>
              <a:rPr lang="en-US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asam</a:t>
            </a:r>
            <a:r>
              <a:rPr lang="en-US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akan</a:t>
            </a:r>
            <a:r>
              <a:rPr lang="en-US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melepaskan</a:t>
            </a:r>
            <a:r>
              <a:rPr lang="en-US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ion H</a:t>
            </a:r>
            <a:r>
              <a:rPr lang="en-US" b="1" spc="150" baseline="3000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+</a:t>
            </a:r>
          </a:p>
          <a:p>
            <a:pPr lvl="1">
              <a:lnSpc>
                <a:spcPct val="90000"/>
              </a:lnSpc>
            </a:pPr>
            <a:r>
              <a:rPr lang="en-US" b="1" spc="150" dirty="0" err="1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Jika</a:t>
            </a:r>
            <a:r>
              <a:rPr lang="en-US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air </a:t>
            </a:r>
            <a:r>
              <a:rPr lang="en-US" b="1" spc="150" dirty="0" err="1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dilarutkan</a:t>
            </a:r>
            <a:r>
              <a:rPr lang="en-US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basa</a:t>
            </a:r>
            <a:r>
              <a:rPr lang="en-US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n-US" b="1" spc="150" dirty="0" err="1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maka</a:t>
            </a:r>
            <a:r>
              <a:rPr lang="en-US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basa</a:t>
            </a:r>
            <a:r>
              <a:rPr lang="en-US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akan</a:t>
            </a:r>
            <a:r>
              <a:rPr lang="en-US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melepaskan</a:t>
            </a:r>
            <a:r>
              <a:rPr lang="en-US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ion OH</a:t>
            </a:r>
            <a:r>
              <a:rPr lang="en-US" b="1" spc="150" baseline="3000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</a:p>
          <a:p>
            <a:pPr>
              <a:lnSpc>
                <a:spcPct val="90000"/>
              </a:lnSpc>
            </a:pPr>
            <a:r>
              <a:rPr lang="en-US" b="1" spc="150" dirty="0" err="1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Jadi</a:t>
            </a:r>
            <a:r>
              <a:rPr lang="en-US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besarnya</a:t>
            </a:r>
            <a:r>
              <a:rPr lang="en-US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[H</a:t>
            </a:r>
            <a:r>
              <a:rPr lang="en-US" b="1" spc="150" baseline="3000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+</a:t>
            </a:r>
            <a:r>
              <a:rPr lang="en-US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] </a:t>
            </a:r>
            <a:r>
              <a:rPr lang="en-US" b="1" spc="150" dirty="0" err="1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dalam</a:t>
            </a:r>
            <a:r>
              <a:rPr lang="en-US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larutan</a:t>
            </a:r>
            <a:r>
              <a:rPr lang="en-US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dapat</a:t>
            </a:r>
            <a:r>
              <a:rPr lang="en-US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digunakan</a:t>
            </a:r>
            <a:r>
              <a:rPr lang="en-US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untuk</a:t>
            </a:r>
            <a:r>
              <a:rPr lang="en-US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menyatakan</a:t>
            </a:r>
            <a:r>
              <a:rPr lang="en-US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err="1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larutan</a:t>
            </a:r>
            <a:r>
              <a:rPr lang="en-US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spc="1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</a:t>
            </a:r>
            <a:r>
              <a:rPr lang="en-US" sz="3200" b="1" spc="1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spc="1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asam</a:t>
            </a:r>
            <a:r>
              <a:rPr lang="en-US" sz="3200" b="1" spc="1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spc="1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3200" b="1" spc="1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spc="1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netral</a:t>
            </a:r>
            <a:endParaRPr lang="en-US" sz="3200" b="1" spc="1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66B0-066F-4A7E-9994-83B948D6D7B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Cara menghitung pH adalah 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–log (H+)</a:t>
            </a:r>
          </a:p>
          <a:p>
            <a:endParaRPr lang="id-ID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pH darah normal adalah 7,4 ± 0,05</a:t>
            </a:r>
          </a:p>
          <a:p>
            <a:endParaRPr lang="id-ID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Konsentrasi pH ditentukan oleh ion hidrogen 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(H+)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66B0-066F-4A7E-9994-83B948D6D7B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id-ID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4037" name="Picture 5" descr="http://www.whoi.edu/cms/images/oceanus/phScale_99988_286053_30085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1263" y="428604"/>
            <a:ext cx="4704609" cy="58054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bentArrow">
            <a:avLst/>
          </a:prstGeom>
        </p:spPr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66B0-066F-4A7E-9994-83B948D6D7B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 descr="http://academic.cuesta.edu/gbaxley/chem1A/notes/ph_scal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9" y="428605"/>
            <a:ext cx="4422610" cy="61034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571480"/>
            <a:ext cx="4214842" cy="1652885"/>
          </a:xfrm>
          <a:prstGeom prst="snip2Diag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err="1">
                <a:ln w="11430"/>
                <a:effectLst/>
                <a:latin typeface="+mj-lt"/>
              </a:rPr>
              <a:t>Larutan</a:t>
            </a:r>
            <a:r>
              <a:rPr lang="en-US" sz="2800" b="1" spc="50" dirty="0">
                <a:ln w="11430"/>
                <a:effectLst/>
                <a:latin typeface="+mj-lt"/>
              </a:rPr>
              <a:t> </a:t>
            </a:r>
            <a:r>
              <a:rPr lang="en-US" sz="2800" b="1" spc="50" dirty="0" err="1">
                <a:ln w="11430"/>
                <a:effectLst/>
                <a:latin typeface="+mj-lt"/>
              </a:rPr>
              <a:t>netral</a:t>
            </a:r>
            <a:r>
              <a:rPr lang="en-US" sz="2800" b="1" spc="50" dirty="0">
                <a:ln w="11430"/>
                <a:effectLst/>
                <a:latin typeface="+mj-lt"/>
              </a:rPr>
              <a:t>: pH =</a:t>
            </a:r>
            <a:r>
              <a:rPr lang="id-ID" sz="2800" b="1" spc="50" dirty="0">
                <a:ln w="11430"/>
                <a:effectLst/>
                <a:latin typeface="+mj-lt"/>
              </a:rPr>
              <a:t> </a:t>
            </a:r>
            <a:r>
              <a:rPr lang="en-US" sz="2800" b="1" spc="50" dirty="0">
                <a:ln w="11430"/>
                <a:effectLst/>
                <a:latin typeface="+mj-lt"/>
              </a:rPr>
              <a:t>7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err="1">
                <a:ln w="11430"/>
                <a:effectLst/>
                <a:latin typeface="+mj-lt"/>
              </a:rPr>
              <a:t>Larutan</a:t>
            </a:r>
            <a:r>
              <a:rPr lang="en-US" sz="2800" b="1" spc="50" dirty="0">
                <a:ln w="11430"/>
                <a:effectLst/>
                <a:latin typeface="+mj-lt"/>
              </a:rPr>
              <a:t> </a:t>
            </a:r>
            <a:r>
              <a:rPr lang="en-US" sz="2800" b="1" spc="50" dirty="0" err="1">
                <a:ln w="11430"/>
                <a:effectLst/>
                <a:latin typeface="+mj-lt"/>
              </a:rPr>
              <a:t>asam</a:t>
            </a:r>
            <a:r>
              <a:rPr lang="en-US" sz="2800" b="1" spc="50" dirty="0">
                <a:ln w="11430"/>
                <a:effectLst/>
                <a:latin typeface="+mj-lt"/>
              </a:rPr>
              <a:t>: pH &lt; 7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err="1">
                <a:ln w="11430"/>
                <a:effectLst/>
                <a:latin typeface="+mj-lt"/>
              </a:rPr>
              <a:t>Larutan</a:t>
            </a:r>
            <a:r>
              <a:rPr lang="en-US" sz="2800" b="1" spc="50" dirty="0">
                <a:ln w="11430"/>
                <a:effectLst/>
                <a:latin typeface="+mj-lt"/>
              </a:rPr>
              <a:t> </a:t>
            </a:r>
            <a:r>
              <a:rPr lang="en-US" sz="2800" b="1" spc="50" dirty="0" err="1">
                <a:ln w="11430"/>
                <a:effectLst/>
                <a:latin typeface="+mj-lt"/>
              </a:rPr>
              <a:t>basa</a:t>
            </a:r>
            <a:r>
              <a:rPr lang="en-US" sz="2800" b="1" spc="50" dirty="0">
                <a:ln w="11430"/>
                <a:effectLst/>
                <a:latin typeface="+mj-lt"/>
              </a:rPr>
              <a:t>: pH &gt; 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44" y="3852824"/>
            <a:ext cx="4357718" cy="257657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Makin </a:t>
            </a:r>
            <a:r>
              <a:rPr lang="en-US" sz="24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rendah</a:t>
            </a:r>
            <a:r>
              <a:rPr 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harga</a:t>
            </a:r>
            <a:r>
              <a:rPr 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pH </a:t>
            </a:r>
            <a:r>
              <a:rPr lang="en-US" sz="24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larutan</a:t>
            </a:r>
            <a:r>
              <a:rPr 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makin</a:t>
            </a:r>
            <a:r>
              <a:rPr 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bersifat</a:t>
            </a:r>
            <a:r>
              <a:rPr 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asam</a:t>
            </a:r>
            <a:r>
              <a:rPr 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dan</a:t>
            </a:r>
            <a:r>
              <a:rPr 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sebaliknya</a:t>
            </a:r>
            <a:r>
              <a:rPr 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makin</a:t>
            </a:r>
            <a:r>
              <a:rPr 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tinggi</a:t>
            </a:r>
            <a:r>
              <a:rPr 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bersifat</a:t>
            </a:r>
            <a:r>
              <a:rPr 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basa</a:t>
            </a:r>
            <a:r>
              <a:rPr lang="en-US" sz="2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Bent Arrow 9"/>
          <p:cNvSpPr/>
          <p:nvPr/>
        </p:nvSpPr>
        <p:spPr>
          <a:xfrm>
            <a:off x="2214546" y="2786058"/>
            <a:ext cx="2214578" cy="1214446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46651" y="3429000"/>
            <a:ext cx="100013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allAtOnce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57200" y="148113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Perubahan konsentrasi H+:</a:t>
            </a:r>
          </a:p>
          <a:p>
            <a:pPr lvl="1">
              <a:buNone/>
            </a:pP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000628" y="2714620"/>
          <a:ext cx="3786214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7F57AD-95C2-4E3F-B836-8AFAE00D5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447F57AD-95C2-4E3F-B836-8AFAE00D5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397CA0-587F-4378-A956-9DBA45A9D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78397CA0-587F-4378-A956-9DBA45A9D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81A847-D9F4-496E-86FC-7852216F3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5181A847-D9F4-496E-86FC-7852216F3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E9C294-2962-488A-A7F0-8FB6B1B60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0EE9C294-2962-488A-A7F0-8FB6B1B60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0F1D37-0823-4EC4-8618-920C5CE05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graphicEl>
                                              <a:dgm id="{A60F1D37-0823-4EC4-8618-920C5CE050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ACF7D9-F918-473A-A4D5-C6276CE22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1DACF7D9-F918-473A-A4D5-C6276CE22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019848-7258-4B65-B033-E830EC77D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graphicEl>
                                              <a:dgm id="{B7019848-7258-4B65-B033-E830EC77D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D57F28-4E8E-4AB9-96E4-FB78734BA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graphicEl>
                                              <a:dgm id="{C5D57F28-4E8E-4AB9-96E4-FB78734BA7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E6E964-F2AD-4267-84AB-26840BDBE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FAE6E964-F2AD-4267-84AB-26840BDBEE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C3E276-8191-4065-89E7-44E6962CB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graphicEl>
                                              <a:dgm id="{4CC3E276-8191-4065-89E7-44E6962CBA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FBC15A5-B784-447D-85ED-D6B991351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>
                                            <p:graphicEl>
                                              <a:dgm id="{EFBC15A5-B784-447D-85ED-D6B991351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969CFF-9042-4FAE-A7C1-8611A46F8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>
                                            <p:graphicEl>
                                              <a:dgm id="{81969CFF-9042-4FAE-A7C1-8611A46F81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  <p:bldP spid="4" grpId="0" build="allAtOnce"/>
      <p:bldGraphic spid="8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Yaitu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substansi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yg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mengandung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atau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lebih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H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yg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dpt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dilepaskan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dlm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larutan</a:t>
            </a:r>
            <a:endParaRPr lang="id-ID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Terdapat 2 tipe asam: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Asam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071538" y="3008338"/>
          <a:ext cx="6500858" cy="3421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22B925-3B2C-4DEA-B1C4-C8B2295C5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dgm id="{6D22B925-3B2C-4DEA-B1C4-C8B2295C5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A5FE74-6DD3-403E-9C64-21A7429A5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graphicEl>
                                              <a:dgm id="{62A5FE74-6DD3-403E-9C64-21A7429A5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7F22F5-D929-4D34-B017-8DF53C951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graphicEl>
                                              <a:dgm id="{157F22F5-D929-4D34-B017-8DF53C951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A7C1235-D31D-4AA2-914E-3DF657B97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BA7C1235-D31D-4AA2-914E-3DF657B97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8" grpId="0">
        <p:bldSub>
          <a:bldDgm bld="lvlAtOnc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Substansi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yg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dpt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menangkap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atau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bersenyawa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dengan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ion H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dari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sebuah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larutan</a:t>
            </a:r>
            <a:endParaRPr lang="id-ID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buNone/>
            </a:pPr>
            <a:endParaRPr lang="id-ID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Basa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kuat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natrium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hidroksida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NaOH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</a:t>
            </a:r>
          </a:p>
          <a:p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Basa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lemah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natrium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bikarbonat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NaHC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  <a:r>
              <a:rPr lang="id-I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diyah.candra@yahoo.com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DFE6-6206-4466-A380-16E8DF87251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Basa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1595</TotalTime>
  <Words>1195</Words>
  <Application>Microsoft Office PowerPoint</Application>
  <PresentationFormat>On-screen Show (4:3)</PresentationFormat>
  <Paragraphs>213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Calibri</vt:lpstr>
      <vt:lpstr>Symbol</vt:lpstr>
      <vt:lpstr>Tw Cen MT</vt:lpstr>
      <vt:lpstr>Verdana</vt:lpstr>
      <vt:lpstr>Wingdings</vt:lpstr>
      <vt:lpstr>Wingdings 2</vt:lpstr>
      <vt:lpstr>Wingdings 3</vt:lpstr>
      <vt:lpstr>Concourse</vt:lpstr>
      <vt:lpstr>Buffers, Asam dan Basa</vt:lpstr>
      <vt:lpstr>Pendahuluan </vt:lpstr>
      <vt:lpstr>Homeostasis</vt:lpstr>
      <vt:lpstr>pH</vt:lpstr>
      <vt:lpstr>pH</vt:lpstr>
      <vt:lpstr>PowerPoint Presentation</vt:lpstr>
      <vt:lpstr>pH</vt:lpstr>
      <vt:lpstr>Asam</vt:lpstr>
      <vt:lpstr>Basa</vt:lpstr>
      <vt:lpstr>Regulator pH</vt:lpstr>
      <vt:lpstr>Buffer </vt:lpstr>
      <vt:lpstr>PowerPoint Presentation</vt:lpstr>
      <vt:lpstr>1. Sistem buffer kimiawi</vt:lpstr>
      <vt:lpstr>1a. Sistem buffer asam karbonat-bikarbonat</vt:lpstr>
      <vt:lpstr>PowerPoint Presentation</vt:lpstr>
      <vt:lpstr>1b. Sistem buffer phosphat </vt:lpstr>
      <vt:lpstr>1c. Sistem buffer protein</vt:lpstr>
      <vt:lpstr>2. Regulasi sistem pernafasan</vt:lpstr>
      <vt:lpstr>3. Regulasi sistem perkemihan</vt:lpstr>
      <vt:lpstr>Derajat pH dipengaruhi oleh naik turunnya konsentrasi ion hidrogen dalam cairan</vt:lpstr>
      <vt:lpstr>PowerPoint Presentation</vt:lpstr>
      <vt:lpstr>PowerPoint Presentation</vt:lpstr>
      <vt:lpstr>Arterial Blood Gasses</vt:lpstr>
      <vt:lpstr>Ketidakseimbangan asam dan basa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Affecting Body Fluid, Electrolyte, and Acid-Base Balance</vt:lpstr>
      <vt:lpstr>Selamat belajar... </vt:lpstr>
    </vt:vector>
  </TitlesOfParts>
  <Company>DarkOS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Buffers, Asam dan Basa</dc:title>
  <dc:creator>DarkUser</dc:creator>
  <cp:lastModifiedBy>Diyah Candra</cp:lastModifiedBy>
  <cp:revision>43</cp:revision>
  <dcterms:created xsi:type="dcterms:W3CDTF">2013-10-16T01:41:21Z</dcterms:created>
  <dcterms:modified xsi:type="dcterms:W3CDTF">2020-12-01T16:11:39Z</dcterms:modified>
</cp:coreProperties>
</file>