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7A00-E5F0-4375-BAF7-4E962F30A8C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9263-36C0-4FD8-9801-D60F6228D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7A00-E5F0-4375-BAF7-4E962F30A8C7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B9263-36C0-4FD8-9801-D60F6228D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E-GOVERNMENT</a:t>
            </a:r>
            <a:br>
              <a:rPr lang="en-US" b="1" smtClean="0"/>
            </a:br>
            <a:r>
              <a:rPr lang="en-US" b="1" smtClean="0"/>
              <a:t>E-GOVERNANCE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4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Implementasi e-government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0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Definisi E-Governance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5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Manfaat e-governance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2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 Pelaku Utama di E-governance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18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Peran pihak swasta dalam E-Governance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8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57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1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TUGAS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5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 bahasan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0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GOVERNMENT DAN GOVERNANCE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1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E-Government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1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Landasan Hukum Pengembangan e-gov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Landasan Hukum Pengembangan e-gov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2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Tingkatan pengembangan e-gov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5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Pengembangan e-government diarahkan untuk mencapai 4 (empat) tujuan, yaitu: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9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Tujuan E-Government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71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E-GOVERNMENT E-GOVERNANCE</vt:lpstr>
      <vt:lpstr>Sub bahasan</vt:lpstr>
      <vt:lpstr>GOVERNMENT DAN GOVERNANCE</vt:lpstr>
      <vt:lpstr>E-Government</vt:lpstr>
      <vt:lpstr>Landasan Hukum Pengembangan e-gov</vt:lpstr>
      <vt:lpstr>Landasan Hukum Pengembangan e-gov</vt:lpstr>
      <vt:lpstr>Tingkatan pengembangan e-gov</vt:lpstr>
      <vt:lpstr>Pengembangan e-government diarahkan untuk mencapai 4 (empat) tujuan, yaitu: </vt:lpstr>
      <vt:lpstr>Tujuan E-Government</vt:lpstr>
      <vt:lpstr>Implementasi e-government</vt:lpstr>
      <vt:lpstr>Definisi E-Governance</vt:lpstr>
      <vt:lpstr>Manfaat e-governance</vt:lpstr>
      <vt:lpstr>3 Pelaku Utama di E-governance</vt:lpstr>
      <vt:lpstr>Peran pihak swasta dalam E-Governance</vt:lpstr>
      <vt:lpstr>PowerPoint Presentation</vt:lpstr>
      <vt:lpstr>PowerPoint Presentation</vt:lpstr>
      <vt:lpstr>TUGAS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E-GOVERNMENT E-GOVERNANCE</dc:title>
  <dc:creator>Windows User</dc:creator>
  <cp:lastModifiedBy>Windows User</cp:lastModifiedBy>
  <cp:revision>1</cp:revision>
  <dcterms:created xsi:type="dcterms:W3CDTF">2021-07-22T12:28:52Z</dcterms:created>
  <dcterms:modified xsi:type="dcterms:W3CDTF">2021-07-22T12:28:53Z</dcterms:modified>
</cp:coreProperties>
</file>