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4"/>
  </p:notesMasterIdLst>
  <p:sldIdLst>
    <p:sldId id="296" r:id="rId6"/>
    <p:sldId id="297" r:id="rId7"/>
    <p:sldId id="298" r:id="rId8"/>
    <p:sldId id="299" r:id="rId9"/>
    <p:sldId id="301" r:id="rId10"/>
    <p:sldId id="302" r:id="rId11"/>
    <p:sldId id="303" r:id="rId12"/>
    <p:sldId id="273" r:id="rId13"/>
    <p:sldId id="308" r:id="rId14"/>
    <p:sldId id="309" r:id="rId15"/>
    <p:sldId id="310" r:id="rId16"/>
    <p:sldId id="311" r:id="rId17"/>
    <p:sldId id="289" r:id="rId18"/>
    <p:sldId id="295" r:id="rId19"/>
    <p:sldId id="262" r:id="rId20"/>
    <p:sldId id="263" r:id="rId21"/>
    <p:sldId id="265" r:id="rId22"/>
    <p:sldId id="290" r:id="rId23"/>
    <p:sldId id="314" r:id="rId24"/>
    <p:sldId id="291" r:id="rId25"/>
    <p:sldId id="292" r:id="rId26"/>
    <p:sldId id="293" r:id="rId27"/>
    <p:sldId id="294" r:id="rId28"/>
    <p:sldId id="312" r:id="rId29"/>
    <p:sldId id="304" r:id="rId30"/>
    <p:sldId id="306" r:id="rId31"/>
    <p:sldId id="307" r:id="rId32"/>
    <p:sldId id="31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863" autoAdjust="0"/>
  </p:normalViewPr>
  <p:slideViewPr>
    <p:cSldViewPr snapToGrid="0">
      <p:cViewPr varScale="1">
        <p:scale>
          <a:sx n="55" d="100"/>
          <a:sy n="55" d="100"/>
        </p:scale>
        <p:origin x="1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171F1-6561-409B-9D4C-151946BE8636}" type="doc">
      <dgm:prSet loTypeId="urn:microsoft.com/office/officeart/2005/8/layout/target3" loCatId="list" qsTypeId="urn:microsoft.com/office/officeart/2005/8/quickstyle/simple1" qsCatId="simple" csTypeId="urn:microsoft.com/office/officeart/2005/8/colors/colorful1" csCatId="colorful" phldr="1"/>
      <dgm:spPr/>
      <dgm:t>
        <a:bodyPr/>
        <a:lstStyle/>
        <a:p>
          <a:endParaRPr lang="en-ID"/>
        </a:p>
      </dgm:t>
    </dgm:pt>
    <dgm:pt modelId="{95B1D42F-9ED3-417B-8C74-AD15427C04D1}">
      <dgm:prSet phldrT="[Text]"/>
      <dgm:spPr/>
      <dgm:t>
        <a:bodyPr/>
        <a:lstStyle/>
        <a:p>
          <a:r>
            <a:rPr lang="en-US" dirty="0">
              <a:latin typeface="Cambria" panose="02040503050406030204" pitchFamily="18" charset="0"/>
              <a:ea typeface="Cambria" panose="02040503050406030204" pitchFamily="18" charset="0"/>
            </a:rPr>
            <a:t>3 </a:t>
          </a:r>
          <a:r>
            <a:rPr lang="en-US" dirty="0" err="1">
              <a:latin typeface="Cambria" panose="02040503050406030204" pitchFamily="18" charset="0"/>
              <a:ea typeface="Cambria" panose="02040503050406030204" pitchFamily="18" charset="0"/>
            </a:rPr>
            <a:t>sks</a:t>
          </a:r>
          <a:endParaRPr lang="en-ID" dirty="0">
            <a:latin typeface="Cambria" panose="02040503050406030204" pitchFamily="18" charset="0"/>
            <a:ea typeface="Cambria" panose="02040503050406030204" pitchFamily="18" charset="0"/>
          </a:endParaRPr>
        </a:p>
      </dgm:t>
    </dgm:pt>
    <dgm:pt modelId="{F959F60B-92ED-4E8F-BC0B-7853F7196826}" type="parTrans" cxnId="{FB739BF7-496A-42B8-9F27-E1634EBCBC23}">
      <dgm:prSet/>
      <dgm:spPr/>
      <dgm:t>
        <a:bodyPr/>
        <a:lstStyle/>
        <a:p>
          <a:endParaRPr lang="en-ID">
            <a:latin typeface="Cambria" panose="02040503050406030204" pitchFamily="18" charset="0"/>
            <a:ea typeface="Cambria" panose="02040503050406030204" pitchFamily="18" charset="0"/>
          </a:endParaRPr>
        </a:p>
      </dgm:t>
    </dgm:pt>
    <dgm:pt modelId="{FD1A9BC1-2FCA-4773-A092-C328996E2407}" type="sibTrans" cxnId="{FB739BF7-496A-42B8-9F27-E1634EBCBC23}">
      <dgm:prSet/>
      <dgm:spPr/>
      <dgm:t>
        <a:bodyPr/>
        <a:lstStyle/>
        <a:p>
          <a:endParaRPr lang="en-ID">
            <a:latin typeface="Cambria" panose="02040503050406030204" pitchFamily="18" charset="0"/>
            <a:ea typeface="Cambria" panose="02040503050406030204" pitchFamily="18" charset="0"/>
          </a:endParaRPr>
        </a:p>
      </dgm:t>
    </dgm:pt>
    <dgm:pt modelId="{D6D18054-2C1C-42DB-A537-7F66D9DE8038}">
      <dgm:prSet phldrT="[Text]"/>
      <dgm:spPr/>
      <dgm:t>
        <a:bodyPr/>
        <a:lstStyle/>
        <a:p>
          <a:r>
            <a:rPr lang="en-US" dirty="0">
              <a:latin typeface="Cambria" panose="02040503050406030204" pitchFamily="18" charset="0"/>
              <a:ea typeface="Cambria" panose="02040503050406030204" pitchFamily="18" charset="0"/>
            </a:rPr>
            <a:t>theory</a:t>
          </a:r>
          <a:endParaRPr lang="en-ID" dirty="0">
            <a:latin typeface="Cambria" panose="02040503050406030204" pitchFamily="18" charset="0"/>
            <a:ea typeface="Cambria" panose="02040503050406030204" pitchFamily="18" charset="0"/>
          </a:endParaRPr>
        </a:p>
      </dgm:t>
    </dgm:pt>
    <dgm:pt modelId="{D2483942-25A7-4BE0-A03C-83F50DB2BD20}" type="parTrans" cxnId="{C6E094C3-3EF2-416A-9B95-EDA3BA4A487C}">
      <dgm:prSet/>
      <dgm:spPr/>
      <dgm:t>
        <a:bodyPr/>
        <a:lstStyle/>
        <a:p>
          <a:endParaRPr lang="en-ID">
            <a:latin typeface="Cambria" panose="02040503050406030204" pitchFamily="18" charset="0"/>
            <a:ea typeface="Cambria" panose="02040503050406030204" pitchFamily="18" charset="0"/>
          </a:endParaRPr>
        </a:p>
      </dgm:t>
    </dgm:pt>
    <dgm:pt modelId="{55CD8862-A647-4BB9-A875-243346AEA5F7}" type="sibTrans" cxnId="{C6E094C3-3EF2-416A-9B95-EDA3BA4A487C}">
      <dgm:prSet/>
      <dgm:spPr/>
      <dgm:t>
        <a:bodyPr/>
        <a:lstStyle/>
        <a:p>
          <a:endParaRPr lang="en-ID">
            <a:latin typeface="Cambria" panose="02040503050406030204" pitchFamily="18" charset="0"/>
            <a:ea typeface="Cambria" panose="02040503050406030204" pitchFamily="18" charset="0"/>
          </a:endParaRPr>
        </a:p>
      </dgm:t>
    </dgm:pt>
    <dgm:pt modelId="{98F7C404-B9BD-42A9-AF4F-FDC52907943E}">
      <dgm:prSet phldrT="[Text]"/>
      <dgm:spPr/>
      <dgm:t>
        <a:bodyPr/>
        <a:lstStyle/>
        <a:p>
          <a:r>
            <a:rPr lang="en-US" dirty="0">
              <a:latin typeface="Cambria" panose="02040503050406030204" pitchFamily="18" charset="0"/>
              <a:ea typeface="Cambria" panose="02040503050406030204" pitchFamily="18" charset="0"/>
            </a:rPr>
            <a:t>21 meetings</a:t>
          </a:r>
          <a:endParaRPr lang="en-ID" dirty="0">
            <a:latin typeface="Cambria" panose="02040503050406030204" pitchFamily="18" charset="0"/>
            <a:ea typeface="Cambria" panose="02040503050406030204" pitchFamily="18" charset="0"/>
          </a:endParaRPr>
        </a:p>
      </dgm:t>
    </dgm:pt>
    <dgm:pt modelId="{39E67FF1-DBD5-49ED-AF59-F2FBA3AAA48B}" type="parTrans" cxnId="{DA60C38C-C718-44BA-9C31-F4D0BD704CFD}">
      <dgm:prSet/>
      <dgm:spPr/>
      <dgm:t>
        <a:bodyPr/>
        <a:lstStyle/>
        <a:p>
          <a:endParaRPr lang="en-ID">
            <a:latin typeface="Cambria" panose="02040503050406030204" pitchFamily="18" charset="0"/>
            <a:ea typeface="Cambria" panose="02040503050406030204" pitchFamily="18" charset="0"/>
          </a:endParaRPr>
        </a:p>
      </dgm:t>
    </dgm:pt>
    <dgm:pt modelId="{D551EA51-5A69-4781-814C-4033319C2378}" type="sibTrans" cxnId="{DA60C38C-C718-44BA-9C31-F4D0BD704CFD}">
      <dgm:prSet/>
      <dgm:spPr/>
      <dgm:t>
        <a:bodyPr/>
        <a:lstStyle/>
        <a:p>
          <a:endParaRPr lang="en-ID">
            <a:latin typeface="Cambria" panose="02040503050406030204" pitchFamily="18" charset="0"/>
            <a:ea typeface="Cambria" panose="02040503050406030204" pitchFamily="18" charset="0"/>
          </a:endParaRPr>
        </a:p>
      </dgm:t>
    </dgm:pt>
    <dgm:pt modelId="{E68641C8-7D7F-4F63-9C2A-053881A02BB6}">
      <dgm:prSet phldrT="[Text]"/>
      <dgm:spPr/>
      <dgm:t>
        <a:bodyPr/>
        <a:lstStyle/>
        <a:p>
          <a:r>
            <a:rPr lang="en-US" dirty="0">
              <a:latin typeface="Cambria" panose="02040503050406030204" pitchFamily="18" charset="0"/>
              <a:ea typeface="Cambria" panose="02040503050406030204" pitchFamily="18" charset="0"/>
            </a:rPr>
            <a:t>1 </a:t>
          </a:r>
          <a:r>
            <a:rPr lang="en-US" dirty="0" err="1">
              <a:latin typeface="Cambria" panose="02040503050406030204" pitchFamily="18" charset="0"/>
              <a:ea typeface="Cambria" panose="02040503050406030204" pitchFamily="18" charset="0"/>
            </a:rPr>
            <a:t>sks</a:t>
          </a:r>
          <a:endParaRPr lang="en-ID" dirty="0">
            <a:latin typeface="Cambria" panose="02040503050406030204" pitchFamily="18" charset="0"/>
            <a:ea typeface="Cambria" panose="02040503050406030204" pitchFamily="18" charset="0"/>
          </a:endParaRPr>
        </a:p>
      </dgm:t>
    </dgm:pt>
    <dgm:pt modelId="{DE9B4F9D-9740-4468-9B7C-F9F814DEE672}" type="parTrans" cxnId="{D7B16411-F614-451E-8D94-8A2C9D2BA510}">
      <dgm:prSet/>
      <dgm:spPr/>
      <dgm:t>
        <a:bodyPr/>
        <a:lstStyle/>
        <a:p>
          <a:endParaRPr lang="en-ID">
            <a:latin typeface="Cambria" panose="02040503050406030204" pitchFamily="18" charset="0"/>
            <a:ea typeface="Cambria" panose="02040503050406030204" pitchFamily="18" charset="0"/>
          </a:endParaRPr>
        </a:p>
      </dgm:t>
    </dgm:pt>
    <dgm:pt modelId="{BC8C4CDA-DF49-4E6F-9877-B78216F46E25}" type="sibTrans" cxnId="{D7B16411-F614-451E-8D94-8A2C9D2BA510}">
      <dgm:prSet/>
      <dgm:spPr/>
      <dgm:t>
        <a:bodyPr/>
        <a:lstStyle/>
        <a:p>
          <a:endParaRPr lang="en-ID">
            <a:latin typeface="Cambria" panose="02040503050406030204" pitchFamily="18" charset="0"/>
            <a:ea typeface="Cambria" panose="02040503050406030204" pitchFamily="18" charset="0"/>
          </a:endParaRPr>
        </a:p>
      </dgm:t>
    </dgm:pt>
    <dgm:pt modelId="{356008DC-610A-497A-880D-75BC9267DEDA}">
      <dgm:prSet phldrT="[Text]"/>
      <dgm:spPr/>
      <dgm:t>
        <a:bodyPr/>
        <a:lstStyle/>
        <a:p>
          <a:r>
            <a:rPr lang="en-US" dirty="0">
              <a:latin typeface="Cambria" panose="02040503050406030204" pitchFamily="18" charset="0"/>
              <a:ea typeface="Cambria" panose="02040503050406030204" pitchFamily="18" charset="0"/>
            </a:rPr>
            <a:t>Laboratory activities</a:t>
          </a:r>
          <a:endParaRPr lang="en-ID" dirty="0">
            <a:latin typeface="Cambria" panose="02040503050406030204" pitchFamily="18" charset="0"/>
            <a:ea typeface="Cambria" panose="02040503050406030204" pitchFamily="18" charset="0"/>
          </a:endParaRPr>
        </a:p>
      </dgm:t>
    </dgm:pt>
    <dgm:pt modelId="{50A8CE77-C6F7-4DAB-9E6B-8C01FF92624B}" type="parTrans" cxnId="{5CEA3264-852B-4A17-A913-1E09D00BB1E3}">
      <dgm:prSet/>
      <dgm:spPr/>
      <dgm:t>
        <a:bodyPr/>
        <a:lstStyle/>
        <a:p>
          <a:endParaRPr lang="en-ID">
            <a:latin typeface="Cambria" panose="02040503050406030204" pitchFamily="18" charset="0"/>
            <a:ea typeface="Cambria" panose="02040503050406030204" pitchFamily="18" charset="0"/>
          </a:endParaRPr>
        </a:p>
      </dgm:t>
    </dgm:pt>
    <dgm:pt modelId="{C5CBCC85-4705-48DC-87D4-83D5C76D0C17}" type="sibTrans" cxnId="{5CEA3264-852B-4A17-A913-1E09D00BB1E3}">
      <dgm:prSet/>
      <dgm:spPr/>
      <dgm:t>
        <a:bodyPr/>
        <a:lstStyle/>
        <a:p>
          <a:endParaRPr lang="en-ID">
            <a:latin typeface="Cambria" panose="02040503050406030204" pitchFamily="18" charset="0"/>
            <a:ea typeface="Cambria" panose="02040503050406030204" pitchFamily="18" charset="0"/>
          </a:endParaRPr>
        </a:p>
      </dgm:t>
    </dgm:pt>
    <dgm:pt modelId="{7237A4DE-8B2D-48D7-9B5F-ED404F5B0827}">
      <dgm:prSet phldrT="[Text]"/>
      <dgm:spPr/>
      <dgm:t>
        <a:bodyPr/>
        <a:lstStyle/>
        <a:p>
          <a:r>
            <a:rPr lang="en-US" dirty="0">
              <a:latin typeface="Cambria" panose="02040503050406030204" pitchFamily="18" charset="0"/>
              <a:ea typeface="Cambria" panose="02040503050406030204" pitchFamily="18" charset="0"/>
            </a:rPr>
            <a:t>14 meetings</a:t>
          </a:r>
          <a:endParaRPr lang="en-ID" dirty="0">
            <a:latin typeface="Cambria" panose="02040503050406030204" pitchFamily="18" charset="0"/>
            <a:ea typeface="Cambria" panose="02040503050406030204" pitchFamily="18" charset="0"/>
          </a:endParaRPr>
        </a:p>
      </dgm:t>
    </dgm:pt>
    <dgm:pt modelId="{058B7AF9-43AA-4578-9255-1655165E0A1A}" type="parTrans" cxnId="{27F41AF5-D704-4FEC-9968-EF9772162436}">
      <dgm:prSet/>
      <dgm:spPr/>
      <dgm:t>
        <a:bodyPr/>
        <a:lstStyle/>
        <a:p>
          <a:endParaRPr lang="en-ID">
            <a:latin typeface="Cambria" panose="02040503050406030204" pitchFamily="18" charset="0"/>
            <a:ea typeface="Cambria" panose="02040503050406030204" pitchFamily="18" charset="0"/>
          </a:endParaRPr>
        </a:p>
      </dgm:t>
    </dgm:pt>
    <dgm:pt modelId="{D1ED753B-5577-4256-B59D-B75425D8EF82}" type="sibTrans" cxnId="{27F41AF5-D704-4FEC-9968-EF9772162436}">
      <dgm:prSet/>
      <dgm:spPr/>
      <dgm:t>
        <a:bodyPr/>
        <a:lstStyle/>
        <a:p>
          <a:endParaRPr lang="en-ID">
            <a:latin typeface="Cambria" panose="02040503050406030204" pitchFamily="18" charset="0"/>
            <a:ea typeface="Cambria" panose="02040503050406030204" pitchFamily="18" charset="0"/>
          </a:endParaRPr>
        </a:p>
      </dgm:t>
    </dgm:pt>
    <dgm:pt modelId="{6DF41567-BC44-4788-B313-49A314013929}" type="pres">
      <dgm:prSet presAssocID="{85D171F1-6561-409B-9D4C-151946BE8636}" presName="Name0" presStyleCnt="0">
        <dgm:presLayoutVars>
          <dgm:chMax val="7"/>
          <dgm:dir/>
          <dgm:animLvl val="lvl"/>
          <dgm:resizeHandles val="exact"/>
        </dgm:presLayoutVars>
      </dgm:prSet>
      <dgm:spPr/>
    </dgm:pt>
    <dgm:pt modelId="{58316A31-0601-44F5-83A1-F0F7E7CAE71B}" type="pres">
      <dgm:prSet presAssocID="{95B1D42F-9ED3-417B-8C74-AD15427C04D1}" presName="circle1" presStyleLbl="node1" presStyleIdx="0" presStyleCnt="2"/>
      <dgm:spPr/>
    </dgm:pt>
    <dgm:pt modelId="{F3B88408-4CE2-4456-A947-B6C585253524}" type="pres">
      <dgm:prSet presAssocID="{95B1D42F-9ED3-417B-8C74-AD15427C04D1}" presName="space" presStyleCnt="0"/>
      <dgm:spPr/>
    </dgm:pt>
    <dgm:pt modelId="{1F520158-9102-4134-98BD-0D3EED6EF192}" type="pres">
      <dgm:prSet presAssocID="{95B1D42F-9ED3-417B-8C74-AD15427C04D1}" presName="rect1" presStyleLbl="alignAcc1" presStyleIdx="0" presStyleCnt="2"/>
      <dgm:spPr/>
    </dgm:pt>
    <dgm:pt modelId="{C708EC00-385D-4B52-817F-8EB429218039}" type="pres">
      <dgm:prSet presAssocID="{E68641C8-7D7F-4F63-9C2A-053881A02BB6}" presName="vertSpace2" presStyleLbl="node1" presStyleIdx="0" presStyleCnt="2"/>
      <dgm:spPr/>
    </dgm:pt>
    <dgm:pt modelId="{84C3E683-2B94-43CE-B139-477B0ED71D6E}" type="pres">
      <dgm:prSet presAssocID="{E68641C8-7D7F-4F63-9C2A-053881A02BB6}" presName="circle2" presStyleLbl="node1" presStyleIdx="1" presStyleCnt="2"/>
      <dgm:spPr/>
    </dgm:pt>
    <dgm:pt modelId="{988948C6-ACC6-43B7-8B2B-EE783869D52A}" type="pres">
      <dgm:prSet presAssocID="{E68641C8-7D7F-4F63-9C2A-053881A02BB6}" presName="rect2" presStyleLbl="alignAcc1" presStyleIdx="1" presStyleCnt="2"/>
      <dgm:spPr/>
    </dgm:pt>
    <dgm:pt modelId="{F6A22E9A-F879-4262-98F9-0C7D870ABD50}" type="pres">
      <dgm:prSet presAssocID="{95B1D42F-9ED3-417B-8C74-AD15427C04D1}" presName="rect1ParTx" presStyleLbl="alignAcc1" presStyleIdx="1" presStyleCnt="2">
        <dgm:presLayoutVars>
          <dgm:chMax val="1"/>
          <dgm:bulletEnabled val="1"/>
        </dgm:presLayoutVars>
      </dgm:prSet>
      <dgm:spPr/>
    </dgm:pt>
    <dgm:pt modelId="{7E029872-084C-4CF5-8C97-E7F73D460360}" type="pres">
      <dgm:prSet presAssocID="{95B1D42F-9ED3-417B-8C74-AD15427C04D1}" presName="rect1ChTx" presStyleLbl="alignAcc1" presStyleIdx="1" presStyleCnt="2">
        <dgm:presLayoutVars>
          <dgm:bulletEnabled val="1"/>
        </dgm:presLayoutVars>
      </dgm:prSet>
      <dgm:spPr/>
    </dgm:pt>
    <dgm:pt modelId="{981793F8-3044-40BB-9A63-4D83DA612022}" type="pres">
      <dgm:prSet presAssocID="{E68641C8-7D7F-4F63-9C2A-053881A02BB6}" presName="rect2ParTx" presStyleLbl="alignAcc1" presStyleIdx="1" presStyleCnt="2">
        <dgm:presLayoutVars>
          <dgm:chMax val="1"/>
          <dgm:bulletEnabled val="1"/>
        </dgm:presLayoutVars>
      </dgm:prSet>
      <dgm:spPr/>
    </dgm:pt>
    <dgm:pt modelId="{3E85F0BC-D1A1-4548-ACBA-5ED9ECE34458}" type="pres">
      <dgm:prSet presAssocID="{E68641C8-7D7F-4F63-9C2A-053881A02BB6}" presName="rect2ChTx" presStyleLbl="alignAcc1" presStyleIdx="1" presStyleCnt="2">
        <dgm:presLayoutVars>
          <dgm:bulletEnabled val="1"/>
        </dgm:presLayoutVars>
      </dgm:prSet>
      <dgm:spPr/>
    </dgm:pt>
  </dgm:ptLst>
  <dgm:cxnLst>
    <dgm:cxn modelId="{DDF52E11-981E-46DE-9DED-C8CD4C0B836A}" type="presOf" srcId="{7237A4DE-8B2D-48D7-9B5F-ED404F5B0827}" destId="{3E85F0BC-D1A1-4548-ACBA-5ED9ECE34458}" srcOrd="0" destOrd="1" presId="urn:microsoft.com/office/officeart/2005/8/layout/target3"/>
    <dgm:cxn modelId="{D7B16411-F614-451E-8D94-8A2C9D2BA510}" srcId="{85D171F1-6561-409B-9D4C-151946BE8636}" destId="{E68641C8-7D7F-4F63-9C2A-053881A02BB6}" srcOrd="1" destOrd="0" parTransId="{DE9B4F9D-9740-4468-9B7C-F9F814DEE672}" sibTransId="{BC8C4CDA-DF49-4E6F-9877-B78216F46E25}"/>
    <dgm:cxn modelId="{5CEA3264-852B-4A17-A913-1E09D00BB1E3}" srcId="{E68641C8-7D7F-4F63-9C2A-053881A02BB6}" destId="{356008DC-610A-497A-880D-75BC9267DEDA}" srcOrd="0" destOrd="0" parTransId="{50A8CE77-C6F7-4DAB-9E6B-8C01FF92624B}" sibTransId="{C5CBCC85-4705-48DC-87D4-83D5C76D0C17}"/>
    <dgm:cxn modelId="{7FBA1547-70DE-42D5-A46A-5D3DFA6A8219}" type="presOf" srcId="{D6D18054-2C1C-42DB-A537-7F66D9DE8038}" destId="{7E029872-084C-4CF5-8C97-E7F73D460360}" srcOrd="0" destOrd="0" presId="urn:microsoft.com/office/officeart/2005/8/layout/target3"/>
    <dgm:cxn modelId="{3C4D2B54-850A-401B-9ED6-C7F2FBB33DE1}" type="presOf" srcId="{E68641C8-7D7F-4F63-9C2A-053881A02BB6}" destId="{988948C6-ACC6-43B7-8B2B-EE783869D52A}" srcOrd="0" destOrd="0" presId="urn:microsoft.com/office/officeart/2005/8/layout/target3"/>
    <dgm:cxn modelId="{DA60C38C-C718-44BA-9C31-F4D0BD704CFD}" srcId="{95B1D42F-9ED3-417B-8C74-AD15427C04D1}" destId="{98F7C404-B9BD-42A9-AF4F-FDC52907943E}" srcOrd="1" destOrd="0" parTransId="{39E67FF1-DBD5-49ED-AF59-F2FBA3AAA48B}" sibTransId="{D551EA51-5A69-4781-814C-4033319C2378}"/>
    <dgm:cxn modelId="{913C8594-4FE2-4A27-9173-9171DB85024E}" type="presOf" srcId="{95B1D42F-9ED3-417B-8C74-AD15427C04D1}" destId="{F6A22E9A-F879-4262-98F9-0C7D870ABD50}" srcOrd="1" destOrd="0" presId="urn:microsoft.com/office/officeart/2005/8/layout/target3"/>
    <dgm:cxn modelId="{C6E094C3-3EF2-416A-9B95-EDA3BA4A487C}" srcId="{95B1D42F-9ED3-417B-8C74-AD15427C04D1}" destId="{D6D18054-2C1C-42DB-A537-7F66D9DE8038}" srcOrd="0" destOrd="0" parTransId="{D2483942-25A7-4BE0-A03C-83F50DB2BD20}" sibTransId="{55CD8862-A647-4BB9-A875-243346AEA5F7}"/>
    <dgm:cxn modelId="{2C6C57C5-D072-45C6-A21F-E1DB7529E3CD}" type="presOf" srcId="{E68641C8-7D7F-4F63-9C2A-053881A02BB6}" destId="{981793F8-3044-40BB-9A63-4D83DA612022}" srcOrd="1" destOrd="0" presId="urn:microsoft.com/office/officeart/2005/8/layout/target3"/>
    <dgm:cxn modelId="{920389CD-CF26-4AA1-B0A1-24937C85F871}" type="presOf" srcId="{95B1D42F-9ED3-417B-8C74-AD15427C04D1}" destId="{1F520158-9102-4134-98BD-0D3EED6EF192}" srcOrd="0" destOrd="0" presId="urn:microsoft.com/office/officeart/2005/8/layout/target3"/>
    <dgm:cxn modelId="{C71F89EA-6220-4A61-9F78-A28A215B5217}" type="presOf" srcId="{85D171F1-6561-409B-9D4C-151946BE8636}" destId="{6DF41567-BC44-4788-B313-49A314013929}" srcOrd="0" destOrd="0" presId="urn:microsoft.com/office/officeart/2005/8/layout/target3"/>
    <dgm:cxn modelId="{248ECFEB-00C2-45BF-89C1-B950441C5094}" type="presOf" srcId="{98F7C404-B9BD-42A9-AF4F-FDC52907943E}" destId="{7E029872-084C-4CF5-8C97-E7F73D460360}" srcOrd="0" destOrd="1" presId="urn:microsoft.com/office/officeart/2005/8/layout/target3"/>
    <dgm:cxn modelId="{27F41AF5-D704-4FEC-9968-EF9772162436}" srcId="{E68641C8-7D7F-4F63-9C2A-053881A02BB6}" destId="{7237A4DE-8B2D-48D7-9B5F-ED404F5B0827}" srcOrd="1" destOrd="0" parTransId="{058B7AF9-43AA-4578-9255-1655165E0A1A}" sibTransId="{D1ED753B-5577-4256-B59D-B75425D8EF82}"/>
    <dgm:cxn modelId="{FB739BF7-496A-42B8-9F27-E1634EBCBC23}" srcId="{85D171F1-6561-409B-9D4C-151946BE8636}" destId="{95B1D42F-9ED3-417B-8C74-AD15427C04D1}" srcOrd="0" destOrd="0" parTransId="{F959F60B-92ED-4E8F-BC0B-7853F7196826}" sibTransId="{FD1A9BC1-2FCA-4773-A092-C328996E2407}"/>
    <dgm:cxn modelId="{9DB14BFF-6A53-4CF8-97D6-87D36C41B67B}" type="presOf" srcId="{356008DC-610A-497A-880D-75BC9267DEDA}" destId="{3E85F0BC-D1A1-4548-ACBA-5ED9ECE34458}" srcOrd="0" destOrd="0" presId="urn:microsoft.com/office/officeart/2005/8/layout/target3"/>
    <dgm:cxn modelId="{F7965CCE-36FE-4E0F-8473-E4B066AF65D6}" type="presParOf" srcId="{6DF41567-BC44-4788-B313-49A314013929}" destId="{58316A31-0601-44F5-83A1-F0F7E7CAE71B}" srcOrd="0" destOrd="0" presId="urn:microsoft.com/office/officeart/2005/8/layout/target3"/>
    <dgm:cxn modelId="{4D75C933-5B20-4B81-8D64-4E0F38342307}" type="presParOf" srcId="{6DF41567-BC44-4788-B313-49A314013929}" destId="{F3B88408-4CE2-4456-A947-B6C585253524}" srcOrd="1" destOrd="0" presId="urn:microsoft.com/office/officeart/2005/8/layout/target3"/>
    <dgm:cxn modelId="{2397B717-016D-42E6-A87E-E16F5965EA5D}" type="presParOf" srcId="{6DF41567-BC44-4788-B313-49A314013929}" destId="{1F520158-9102-4134-98BD-0D3EED6EF192}" srcOrd="2" destOrd="0" presId="urn:microsoft.com/office/officeart/2005/8/layout/target3"/>
    <dgm:cxn modelId="{2F71689B-68DE-4180-A902-50D9B3FD0B6F}" type="presParOf" srcId="{6DF41567-BC44-4788-B313-49A314013929}" destId="{C708EC00-385D-4B52-817F-8EB429218039}" srcOrd="3" destOrd="0" presId="urn:microsoft.com/office/officeart/2005/8/layout/target3"/>
    <dgm:cxn modelId="{91BDF177-6A0B-4976-9E29-9DBF6E721BF5}" type="presParOf" srcId="{6DF41567-BC44-4788-B313-49A314013929}" destId="{84C3E683-2B94-43CE-B139-477B0ED71D6E}" srcOrd="4" destOrd="0" presId="urn:microsoft.com/office/officeart/2005/8/layout/target3"/>
    <dgm:cxn modelId="{06FE3FBA-33D9-42F0-BD35-DFE3C9A5C9FC}" type="presParOf" srcId="{6DF41567-BC44-4788-B313-49A314013929}" destId="{988948C6-ACC6-43B7-8B2B-EE783869D52A}" srcOrd="5" destOrd="0" presId="urn:microsoft.com/office/officeart/2005/8/layout/target3"/>
    <dgm:cxn modelId="{B6001862-5DA8-4488-B37D-C3EE55B9949F}" type="presParOf" srcId="{6DF41567-BC44-4788-B313-49A314013929}" destId="{F6A22E9A-F879-4262-98F9-0C7D870ABD50}" srcOrd="6" destOrd="0" presId="urn:microsoft.com/office/officeart/2005/8/layout/target3"/>
    <dgm:cxn modelId="{DDE65406-1D84-4225-A5E0-9D083D544E5E}" type="presParOf" srcId="{6DF41567-BC44-4788-B313-49A314013929}" destId="{7E029872-084C-4CF5-8C97-E7F73D460360}" srcOrd="7" destOrd="0" presId="urn:microsoft.com/office/officeart/2005/8/layout/target3"/>
    <dgm:cxn modelId="{03FF605F-9C25-49D5-AE76-8E3E07CB01DF}" type="presParOf" srcId="{6DF41567-BC44-4788-B313-49A314013929}" destId="{981793F8-3044-40BB-9A63-4D83DA612022}" srcOrd="8" destOrd="0" presId="urn:microsoft.com/office/officeart/2005/8/layout/target3"/>
    <dgm:cxn modelId="{CF9B3039-2404-424D-8B5D-70732095AB3B}" type="presParOf" srcId="{6DF41567-BC44-4788-B313-49A314013929}" destId="{3E85F0BC-D1A1-4548-ACBA-5ED9ECE34458}"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7AB18-63BB-4160-8C4A-51D476CA870A}"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ID"/>
        </a:p>
      </dgm:t>
    </dgm:pt>
    <dgm:pt modelId="{BD75F09F-D4EB-463D-951B-EDB9D0392199}">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Laboratory activities</a:t>
          </a:r>
        </a:p>
      </dgm:t>
    </dgm:pt>
    <dgm:pt modelId="{8B2865C0-3499-4B25-9170-F5D257570330}" type="parTrans" cxnId="{C75A866A-C1B9-488C-AE2F-8E5B347DC5AF}">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9C882713-9ECB-4FAF-A88B-9ABE7FD07532}" type="sibTrans" cxnId="{C75A866A-C1B9-488C-AE2F-8E5B347DC5AF}">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B34358F2-D24D-45FB-8798-A23921EE86F8}">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Project results</a:t>
          </a:r>
        </a:p>
      </dgm:t>
    </dgm:pt>
    <dgm:pt modelId="{8195CC31-B307-46A4-9A99-541B3776669A}" type="parTrans" cxnId="{F105D46E-B90A-4EAC-A7EC-B3FA4B06E6A2}">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EED98393-FEEC-4DFE-8033-A8266EE94E63}" type="sibTrans" cxnId="{F105D46E-B90A-4EAC-A7EC-B3FA4B06E6A2}">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20C9C6F1-614D-4667-B5F9-DF81E624EA68}">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Quizzes</a:t>
          </a:r>
        </a:p>
      </dgm:t>
    </dgm:pt>
    <dgm:pt modelId="{DBECAFFD-964A-4DF6-BDA8-645F87B3EA46}" type="parTrans" cxnId="{A1778138-F448-42DB-B540-A466994DB7B7}">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80781F28-7BCE-410B-ACC4-9BB3A8F01B3E}" type="sibTrans" cxnId="{A1778138-F448-42DB-B540-A466994DB7B7}">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B341A01E-6BBF-4EE5-ADFB-7DB329AF0F4A}">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Mid examination</a:t>
          </a:r>
        </a:p>
      </dgm:t>
    </dgm:pt>
    <dgm:pt modelId="{451D0BE2-2A41-46CD-9FB9-0D31F8F0DB00}" type="parTrans" cxnId="{576A99B2-039F-4C82-A928-8DD35FB1851A}">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4ABF61D1-FF4C-411B-A9D3-86C0AE96EA0F}" type="sibTrans" cxnId="{576A99B2-039F-4C82-A928-8DD35FB1851A}">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340C264D-CEE7-4CAD-9D63-7FC25ED5493A}">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Last examination</a:t>
          </a:r>
        </a:p>
      </dgm:t>
    </dgm:pt>
    <dgm:pt modelId="{A62C43A4-056A-4D57-A318-125C29DC5A29}" type="parTrans" cxnId="{5C9D8031-411A-4ABF-B005-97C7B9E7D8AD}">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CB7F2C17-2392-455B-95CB-0497A6C59669}" type="sibTrans" cxnId="{5C9D8031-411A-4ABF-B005-97C7B9E7D8AD}">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96458AD5-6322-421C-A36D-8D48C155710F}">
      <dgm:prSet/>
      <dgm:spPr/>
      <dgm:t>
        <a:bodyPr/>
        <a:lstStyle/>
        <a:p>
          <a:pPr>
            <a:buFont typeface="Arial" panose="020B0604020202020204" pitchFamily="34" charset="0"/>
            <a:buChar char="•"/>
          </a:pPr>
          <a:r>
            <a:rPr lang="en-ID" b="0" i="0" dirty="0">
              <a:solidFill>
                <a:schemeClr val="tx1"/>
              </a:solidFill>
              <a:latin typeface="Cambria" panose="02040503050406030204" pitchFamily="18" charset="0"/>
              <a:ea typeface="Cambria" panose="02040503050406030204" pitchFamily="18" charset="0"/>
            </a:rPr>
            <a:t>Lecture attendance</a:t>
          </a:r>
        </a:p>
      </dgm:t>
    </dgm:pt>
    <dgm:pt modelId="{507C4195-55FD-4A1F-BF06-7DB6F438C93F}" type="parTrans" cxnId="{A913CDF6-8B52-4E1A-A371-9AC101CCD872}">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0CC18BCC-278D-4D88-B11F-3B076CE96CC8}" type="sibTrans" cxnId="{A913CDF6-8B52-4E1A-A371-9AC101CCD872}">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7D34ACAE-4CEF-48DD-A0DE-D28C260D2A99}">
      <dgm:prSet/>
      <dgm:spPr/>
      <dgm:t>
        <a:bodyPr/>
        <a:lstStyle/>
        <a:p>
          <a:pPr>
            <a:buFont typeface="Arial" panose="020B0604020202020204" pitchFamily="34" charset="0"/>
            <a:buChar char="•"/>
          </a:pPr>
          <a:r>
            <a:rPr lang="en-US" b="0" i="0" dirty="0">
              <a:solidFill>
                <a:schemeClr val="tx1"/>
              </a:solidFill>
              <a:latin typeface="Cambria" panose="02040503050406030204" pitchFamily="18" charset="0"/>
              <a:ea typeface="Cambria" panose="02040503050406030204" pitchFamily="18" charset="0"/>
            </a:rPr>
            <a:t>Evaluation of this course</a:t>
          </a:r>
          <a:endParaRPr lang="en-ID" b="0" i="0" dirty="0">
            <a:solidFill>
              <a:schemeClr val="tx1"/>
            </a:solidFill>
            <a:latin typeface="Cambria" panose="02040503050406030204" pitchFamily="18" charset="0"/>
            <a:ea typeface="Cambria" panose="02040503050406030204" pitchFamily="18" charset="0"/>
          </a:endParaRPr>
        </a:p>
      </dgm:t>
    </dgm:pt>
    <dgm:pt modelId="{3474D1B3-F377-41B0-9FCA-50B92CD23CE7}" type="parTrans" cxnId="{C2BC2D59-C0FE-4F6F-A217-E693C60D03D8}">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461EA301-C31E-44B6-BA08-2E01AF6E50ED}" type="sibTrans" cxnId="{C2BC2D59-C0FE-4F6F-A217-E693C60D03D8}">
      <dgm:prSet/>
      <dgm:spPr/>
      <dgm:t>
        <a:bodyPr/>
        <a:lstStyle/>
        <a:p>
          <a:endParaRPr lang="en-ID">
            <a:solidFill>
              <a:schemeClr val="tx1"/>
            </a:solidFill>
            <a:latin typeface="Cambria" panose="02040503050406030204" pitchFamily="18" charset="0"/>
            <a:ea typeface="Cambria" panose="02040503050406030204" pitchFamily="18" charset="0"/>
          </a:endParaRPr>
        </a:p>
      </dgm:t>
    </dgm:pt>
    <dgm:pt modelId="{E8A8DEF2-B252-46DC-9A3B-0A154319CEB6}">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 </a:t>
          </a:r>
          <a:r>
            <a:rPr lang="en-ID" b="0" i="0" dirty="0">
              <a:solidFill>
                <a:schemeClr val="tx1"/>
              </a:solidFill>
              <a:latin typeface="Cambria" panose="02040503050406030204" pitchFamily="18" charset="0"/>
              <a:ea typeface="Cambria" panose="02040503050406030204" pitchFamily="18" charset="0"/>
            </a:rPr>
            <a:t>20%</a:t>
          </a:r>
        </a:p>
      </dgm:t>
    </dgm:pt>
    <dgm:pt modelId="{56F1A6E2-866C-44D7-90F9-26F5B6976457}" type="parTrans" cxnId="{95BF86B4-D0A5-4749-9475-C9B8B790A162}">
      <dgm:prSet/>
      <dgm:spPr/>
      <dgm:t>
        <a:bodyPr/>
        <a:lstStyle/>
        <a:p>
          <a:endParaRPr lang="en-ID">
            <a:solidFill>
              <a:schemeClr val="tx1"/>
            </a:solidFill>
          </a:endParaRPr>
        </a:p>
      </dgm:t>
    </dgm:pt>
    <dgm:pt modelId="{AD4A7A89-C299-4C44-A435-1D3057921978}" type="sibTrans" cxnId="{95BF86B4-D0A5-4749-9475-C9B8B790A162}">
      <dgm:prSet/>
      <dgm:spPr/>
      <dgm:t>
        <a:bodyPr/>
        <a:lstStyle/>
        <a:p>
          <a:endParaRPr lang="en-ID">
            <a:solidFill>
              <a:schemeClr val="tx1"/>
            </a:solidFill>
          </a:endParaRPr>
        </a:p>
      </dgm:t>
    </dgm:pt>
    <dgm:pt modelId="{0C1926AA-5C51-4625-B8AC-EBE90401649E}">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20</a:t>
          </a:r>
          <a:r>
            <a:rPr lang="en-ID" b="0" i="0" dirty="0">
              <a:solidFill>
                <a:schemeClr val="tx1"/>
              </a:solidFill>
              <a:latin typeface="Cambria" panose="02040503050406030204" pitchFamily="18" charset="0"/>
              <a:ea typeface="Cambria" panose="02040503050406030204" pitchFamily="18" charset="0"/>
            </a:rPr>
            <a:t>%</a:t>
          </a:r>
        </a:p>
      </dgm:t>
    </dgm:pt>
    <dgm:pt modelId="{4708A8A5-5B46-4129-9E86-8810721A7C7F}" type="parTrans" cxnId="{641D124C-8342-4F13-97DA-F9282127C928}">
      <dgm:prSet/>
      <dgm:spPr/>
      <dgm:t>
        <a:bodyPr/>
        <a:lstStyle/>
        <a:p>
          <a:endParaRPr lang="en-ID">
            <a:solidFill>
              <a:schemeClr val="tx1"/>
            </a:solidFill>
          </a:endParaRPr>
        </a:p>
      </dgm:t>
    </dgm:pt>
    <dgm:pt modelId="{3595C2BC-E817-4B0B-BA7C-A55327569B0A}" type="sibTrans" cxnId="{641D124C-8342-4F13-97DA-F9282127C928}">
      <dgm:prSet/>
      <dgm:spPr/>
      <dgm:t>
        <a:bodyPr/>
        <a:lstStyle/>
        <a:p>
          <a:endParaRPr lang="en-ID">
            <a:solidFill>
              <a:schemeClr val="tx1"/>
            </a:solidFill>
          </a:endParaRPr>
        </a:p>
      </dgm:t>
    </dgm:pt>
    <dgm:pt modelId="{DFEA8A11-2286-49A4-95E6-E860F534B0BC}">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10</a:t>
          </a:r>
          <a:r>
            <a:rPr lang="en-ID" b="0" i="0" dirty="0">
              <a:solidFill>
                <a:schemeClr val="tx1"/>
              </a:solidFill>
              <a:latin typeface="Cambria" panose="02040503050406030204" pitchFamily="18" charset="0"/>
              <a:ea typeface="Cambria" panose="02040503050406030204" pitchFamily="18" charset="0"/>
            </a:rPr>
            <a:t>%</a:t>
          </a:r>
        </a:p>
      </dgm:t>
    </dgm:pt>
    <dgm:pt modelId="{32DBBF89-FAC1-48FB-9B52-02A272923CEA}" type="parTrans" cxnId="{5E5EE703-D25D-406B-944F-67C340551F9E}">
      <dgm:prSet/>
      <dgm:spPr/>
      <dgm:t>
        <a:bodyPr/>
        <a:lstStyle/>
        <a:p>
          <a:endParaRPr lang="en-ID">
            <a:solidFill>
              <a:schemeClr val="tx1"/>
            </a:solidFill>
          </a:endParaRPr>
        </a:p>
      </dgm:t>
    </dgm:pt>
    <dgm:pt modelId="{855A759B-7B73-4905-A917-F9012BA15463}" type="sibTrans" cxnId="{5E5EE703-D25D-406B-944F-67C340551F9E}">
      <dgm:prSet/>
      <dgm:spPr/>
      <dgm:t>
        <a:bodyPr/>
        <a:lstStyle/>
        <a:p>
          <a:endParaRPr lang="en-ID">
            <a:solidFill>
              <a:schemeClr val="tx1"/>
            </a:solidFill>
          </a:endParaRPr>
        </a:p>
      </dgm:t>
    </dgm:pt>
    <dgm:pt modelId="{1ADB8F4F-7C74-4B6D-9C5C-9913251F0536}">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20</a:t>
          </a:r>
          <a:r>
            <a:rPr lang="en-ID" b="0" i="0" dirty="0">
              <a:solidFill>
                <a:schemeClr val="tx1"/>
              </a:solidFill>
              <a:latin typeface="Cambria" panose="02040503050406030204" pitchFamily="18" charset="0"/>
              <a:ea typeface="Cambria" panose="02040503050406030204" pitchFamily="18" charset="0"/>
            </a:rPr>
            <a:t>%</a:t>
          </a:r>
        </a:p>
      </dgm:t>
    </dgm:pt>
    <dgm:pt modelId="{8D283DFA-92EE-48FC-8D44-1F0B10C04981}" type="parTrans" cxnId="{A72F0F99-92B2-418C-93C6-21F3B3FA8C7B}">
      <dgm:prSet/>
      <dgm:spPr/>
      <dgm:t>
        <a:bodyPr/>
        <a:lstStyle/>
        <a:p>
          <a:endParaRPr lang="en-ID">
            <a:solidFill>
              <a:schemeClr val="tx1"/>
            </a:solidFill>
          </a:endParaRPr>
        </a:p>
      </dgm:t>
    </dgm:pt>
    <dgm:pt modelId="{3C622A5B-7898-4398-8907-682027D2D414}" type="sibTrans" cxnId="{A72F0F99-92B2-418C-93C6-21F3B3FA8C7B}">
      <dgm:prSet/>
      <dgm:spPr/>
      <dgm:t>
        <a:bodyPr/>
        <a:lstStyle/>
        <a:p>
          <a:endParaRPr lang="en-ID">
            <a:solidFill>
              <a:schemeClr val="tx1"/>
            </a:solidFill>
          </a:endParaRPr>
        </a:p>
      </dgm:t>
    </dgm:pt>
    <dgm:pt modelId="{4E055059-06A9-4DC7-BFD5-64942ED578DD}">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20</a:t>
          </a:r>
          <a:r>
            <a:rPr lang="en-ID" b="0" i="0" dirty="0">
              <a:solidFill>
                <a:schemeClr val="tx1"/>
              </a:solidFill>
              <a:latin typeface="Cambria" panose="02040503050406030204" pitchFamily="18" charset="0"/>
              <a:ea typeface="Cambria" panose="02040503050406030204" pitchFamily="18" charset="0"/>
            </a:rPr>
            <a:t>%</a:t>
          </a:r>
        </a:p>
      </dgm:t>
    </dgm:pt>
    <dgm:pt modelId="{80B96FED-6AC7-417B-A2E3-A0DC57D6548E}" type="parTrans" cxnId="{D406941D-4B89-4170-BC91-8AF2113F3BA4}">
      <dgm:prSet/>
      <dgm:spPr/>
      <dgm:t>
        <a:bodyPr/>
        <a:lstStyle/>
        <a:p>
          <a:endParaRPr lang="en-ID">
            <a:solidFill>
              <a:schemeClr val="tx1"/>
            </a:solidFill>
          </a:endParaRPr>
        </a:p>
      </dgm:t>
    </dgm:pt>
    <dgm:pt modelId="{DD6BBFEC-F5FE-41FD-A646-432A2886C100}" type="sibTrans" cxnId="{D406941D-4B89-4170-BC91-8AF2113F3BA4}">
      <dgm:prSet/>
      <dgm:spPr/>
      <dgm:t>
        <a:bodyPr/>
        <a:lstStyle/>
        <a:p>
          <a:endParaRPr lang="en-ID">
            <a:solidFill>
              <a:schemeClr val="tx1"/>
            </a:solidFill>
          </a:endParaRPr>
        </a:p>
      </dgm:t>
    </dgm:pt>
    <dgm:pt modelId="{4881B81E-7380-4F86-BC4B-F653D775494B}">
      <dgm:prSet/>
      <dgm:spPr/>
      <dgm:t>
        <a:bodyPr/>
        <a:lstStyle/>
        <a:p>
          <a:pPr>
            <a:buFont typeface="Arial" panose="020B0604020202020204" pitchFamily="34" charset="0"/>
            <a:buChar char="•"/>
          </a:pPr>
          <a:r>
            <a:rPr lang="en-ID" b="0" i="0">
              <a:solidFill>
                <a:schemeClr val="tx1"/>
              </a:solidFill>
              <a:latin typeface="Cambria" panose="02040503050406030204" pitchFamily="18" charset="0"/>
              <a:ea typeface="Cambria" panose="02040503050406030204" pitchFamily="18" charset="0"/>
            </a:rPr>
            <a:t>10</a:t>
          </a:r>
          <a:r>
            <a:rPr lang="en-ID" b="0" i="0" dirty="0">
              <a:solidFill>
                <a:schemeClr val="tx1"/>
              </a:solidFill>
              <a:latin typeface="Cambria" panose="02040503050406030204" pitchFamily="18" charset="0"/>
              <a:ea typeface="Cambria" panose="02040503050406030204" pitchFamily="18" charset="0"/>
            </a:rPr>
            <a:t>%</a:t>
          </a:r>
        </a:p>
      </dgm:t>
    </dgm:pt>
    <dgm:pt modelId="{3BA58CD0-3813-49CD-AD2F-767660987EA7}" type="parTrans" cxnId="{89F154B9-FA7A-414F-B4C4-962CD05AA7F4}">
      <dgm:prSet/>
      <dgm:spPr/>
      <dgm:t>
        <a:bodyPr/>
        <a:lstStyle/>
        <a:p>
          <a:endParaRPr lang="en-ID">
            <a:solidFill>
              <a:schemeClr val="tx1"/>
            </a:solidFill>
          </a:endParaRPr>
        </a:p>
      </dgm:t>
    </dgm:pt>
    <dgm:pt modelId="{4A15BC86-F695-463D-A5B3-A47F57FD9FBE}" type="sibTrans" cxnId="{89F154B9-FA7A-414F-B4C4-962CD05AA7F4}">
      <dgm:prSet/>
      <dgm:spPr/>
      <dgm:t>
        <a:bodyPr/>
        <a:lstStyle/>
        <a:p>
          <a:endParaRPr lang="en-ID">
            <a:solidFill>
              <a:schemeClr val="tx1"/>
            </a:solidFill>
          </a:endParaRPr>
        </a:p>
      </dgm:t>
    </dgm:pt>
    <dgm:pt modelId="{9107109F-389E-40B1-8482-CE5B54190B0C}" type="pres">
      <dgm:prSet presAssocID="{54E7AB18-63BB-4160-8C4A-51D476CA870A}" presName="Name0" presStyleCnt="0">
        <dgm:presLayoutVars>
          <dgm:chPref val="1"/>
          <dgm:dir/>
          <dgm:animOne val="branch"/>
          <dgm:animLvl val="lvl"/>
          <dgm:resizeHandles val="exact"/>
        </dgm:presLayoutVars>
      </dgm:prSet>
      <dgm:spPr/>
    </dgm:pt>
    <dgm:pt modelId="{E42D8299-4A69-4185-AEA0-FF875BF6B4D4}" type="pres">
      <dgm:prSet presAssocID="{7D34ACAE-4CEF-48DD-A0DE-D28C260D2A99}" presName="root1" presStyleCnt="0"/>
      <dgm:spPr/>
    </dgm:pt>
    <dgm:pt modelId="{F9A00173-5810-4597-9A45-32C8EBDC8829}" type="pres">
      <dgm:prSet presAssocID="{7D34ACAE-4CEF-48DD-A0DE-D28C260D2A99}" presName="LevelOneTextNode" presStyleLbl="node0" presStyleIdx="0" presStyleCnt="1">
        <dgm:presLayoutVars>
          <dgm:chPref val="3"/>
        </dgm:presLayoutVars>
      </dgm:prSet>
      <dgm:spPr/>
    </dgm:pt>
    <dgm:pt modelId="{7523B44E-6A51-4820-B8C1-E823BB7857CF}" type="pres">
      <dgm:prSet presAssocID="{7D34ACAE-4CEF-48DD-A0DE-D28C260D2A99}" presName="level2hierChild" presStyleCnt="0"/>
      <dgm:spPr/>
    </dgm:pt>
    <dgm:pt modelId="{5C1DB73C-79A3-4BE9-8BD3-91A021606EC6}" type="pres">
      <dgm:prSet presAssocID="{8B2865C0-3499-4B25-9170-F5D257570330}" presName="conn2-1" presStyleLbl="parChTrans1D2" presStyleIdx="0" presStyleCnt="6"/>
      <dgm:spPr/>
    </dgm:pt>
    <dgm:pt modelId="{2A09D7A8-2960-4262-ACAD-71BF599F01FB}" type="pres">
      <dgm:prSet presAssocID="{8B2865C0-3499-4B25-9170-F5D257570330}" presName="connTx" presStyleLbl="parChTrans1D2" presStyleIdx="0" presStyleCnt="6"/>
      <dgm:spPr/>
    </dgm:pt>
    <dgm:pt modelId="{EF2B78C0-1BB6-443E-AD8F-246353019199}" type="pres">
      <dgm:prSet presAssocID="{BD75F09F-D4EB-463D-951B-EDB9D0392199}" presName="root2" presStyleCnt="0"/>
      <dgm:spPr/>
    </dgm:pt>
    <dgm:pt modelId="{E668BED6-BB3C-4267-A165-C69172CB0E9F}" type="pres">
      <dgm:prSet presAssocID="{BD75F09F-D4EB-463D-951B-EDB9D0392199}" presName="LevelTwoTextNode" presStyleLbl="node2" presStyleIdx="0" presStyleCnt="6">
        <dgm:presLayoutVars>
          <dgm:chPref val="3"/>
        </dgm:presLayoutVars>
      </dgm:prSet>
      <dgm:spPr/>
    </dgm:pt>
    <dgm:pt modelId="{B0C29176-2414-405A-9C60-E124F2DA7EFF}" type="pres">
      <dgm:prSet presAssocID="{BD75F09F-D4EB-463D-951B-EDB9D0392199}" presName="level3hierChild" presStyleCnt="0"/>
      <dgm:spPr/>
    </dgm:pt>
    <dgm:pt modelId="{8A8A6D75-9218-4170-B06C-3D7EB6464B62}" type="pres">
      <dgm:prSet presAssocID="{56F1A6E2-866C-44D7-90F9-26F5B6976457}" presName="conn2-1" presStyleLbl="parChTrans1D3" presStyleIdx="0" presStyleCnt="6"/>
      <dgm:spPr/>
    </dgm:pt>
    <dgm:pt modelId="{4B396844-DB8C-4592-84BC-02A429FF64A9}" type="pres">
      <dgm:prSet presAssocID="{56F1A6E2-866C-44D7-90F9-26F5B6976457}" presName="connTx" presStyleLbl="parChTrans1D3" presStyleIdx="0" presStyleCnt="6"/>
      <dgm:spPr/>
    </dgm:pt>
    <dgm:pt modelId="{7281A1FD-F79B-4D3A-990B-46CC7A74E500}" type="pres">
      <dgm:prSet presAssocID="{E8A8DEF2-B252-46DC-9A3B-0A154319CEB6}" presName="root2" presStyleCnt="0"/>
      <dgm:spPr/>
    </dgm:pt>
    <dgm:pt modelId="{B854BE53-C2D5-4C87-9A0B-9C652FDAFF07}" type="pres">
      <dgm:prSet presAssocID="{E8A8DEF2-B252-46DC-9A3B-0A154319CEB6}" presName="LevelTwoTextNode" presStyleLbl="node3" presStyleIdx="0" presStyleCnt="6">
        <dgm:presLayoutVars>
          <dgm:chPref val="3"/>
        </dgm:presLayoutVars>
      </dgm:prSet>
      <dgm:spPr/>
    </dgm:pt>
    <dgm:pt modelId="{2F521F30-AF6E-4BE1-A2E8-9BE9D85A3FE6}" type="pres">
      <dgm:prSet presAssocID="{E8A8DEF2-B252-46DC-9A3B-0A154319CEB6}" presName="level3hierChild" presStyleCnt="0"/>
      <dgm:spPr/>
    </dgm:pt>
    <dgm:pt modelId="{1E290641-EC9A-4642-9C74-9CE5538E2455}" type="pres">
      <dgm:prSet presAssocID="{8195CC31-B307-46A4-9A99-541B3776669A}" presName="conn2-1" presStyleLbl="parChTrans1D2" presStyleIdx="1" presStyleCnt="6"/>
      <dgm:spPr/>
    </dgm:pt>
    <dgm:pt modelId="{40EECAEE-0CBC-4287-8996-707875D0F0E1}" type="pres">
      <dgm:prSet presAssocID="{8195CC31-B307-46A4-9A99-541B3776669A}" presName="connTx" presStyleLbl="parChTrans1D2" presStyleIdx="1" presStyleCnt="6"/>
      <dgm:spPr/>
    </dgm:pt>
    <dgm:pt modelId="{95FA11E8-D147-4B27-BB13-39564A26B968}" type="pres">
      <dgm:prSet presAssocID="{B34358F2-D24D-45FB-8798-A23921EE86F8}" presName="root2" presStyleCnt="0"/>
      <dgm:spPr/>
    </dgm:pt>
    <dgm:pt modelId="{937B29E6-2C04-46B5-9B4C-A68E5BC264D6}" type="pres">
      <dgm:prSet presAssocID="{B34358F2-D24D-45FB-8798-A23921EE86F8}" presName="LevelTwoTextNode" presStyleLbl="node2" presStyleIdx="1" presStyleCnt="6">
        <dgm:presLayoutVars>
          <dgm:chPref val="3"/>
        </dgm:presLayoutVars>
      </dgm:prSet>
      <dgm:spPr/>
    </dgm:pt>
    <dgm:pt modelId="{AFA75D6D-DFAB-4D54-BDAD-485A1B8EEF40}" type="pres">
      <dgm:prSet presAssocID="{B34358F2-D24D-45FB-8798-A23921EE86F8}" presName="level3hierChild" presStyleCnt="0"/>
      <dgm:spPr/>
    </dgm:pt>
    <dgm:pt modelId="{FCA67408-1E65-44F9-ABE1-3C68C1F6B5E9}" type="pres">
      <dgm:prSet presAssocID="{4708A8A5-5B46-4129-9E86-8810721A7C7F}" presName="conn2-1" presStyleLbl="parChTrans1D3" presStyleIdx="1" presStyleCnt="6"/>
      <dgm:spPr/>
    </dgm:pt>
    <dgm:pt modelId="{E68CA4B0-3345-4B6A-83BC-2F5751BA00D3}" type="pres">
      <dgm:prSet presAssocID="{4708A8A5-5B46-4129-9E86-8810721A7C7F}" presName="connTx" presStyleLbl="parChTrans1D3" presStyleIdx="1" presStyleCnt="6"/>
      <dgm:spPr/>
    </dgm:pt>
    <dgm:pt modelId="{7651A3DB-7A8B-4DAE-92BD-F410C611ECF6}" type="pres">
      <dgm:prSet presAssocID="{0C1926AA-5C51-4625-B8AC-EBE90401649E}" presName="root2" presStyleCnt="0"/>
      <dgm:spPr/>
    </dgm:pt>
    <dgm:pt modelId="{73AA5ECD-D168-4E60-929A-6A71FB9623FC}" type="pres">
      <dgm:prSet presAssocID="{0C1926AA-5C51-4625-B8AC-EBE90401649E}" presName="LevelTwoTextNode" presStyleLbl="node3" presStyleIdx="1" presStyleCnt="6">
        <dgm:presLayoutVars>
          <dgm:chPref val="3"/>
        </dgm:presLayoutVars>
      </dgm:prSet>
      <dgm:spPr/>
    </dgm:pt>
    <dgm:pt modelId="{DCFA1AC1-AB7A-46D1-9842-C74CB9055B54}" type="pres">
      <dgm:prSet presAssocID="{0C1926AA-5C51-4625-B8AC-EBE90401649E}" presName="level3hierChild" presStyleCnt="0"/>
      <dgm:spPr/>
    </dgm:pt>
    <dgm:pt modelId="{94985468-1D28-44C4-80EB-5D459BECD0EB}" type="pres">
      <dgm:prSet presAssocID="{DBECAFFD-964A-4DF6-BDA8-645F87B3EA46}" presName="conn2-1" presStyleLbl="parChTrans1D2" presStyleIdx="2" presStyleCnt="6"/>
      <dgm:spPr/>
    </dgm:pt>
    <dgm:pt modelId="{18426EA4-D0E1-4DC1-9367-6E5CF484481C}" type="pres">
      <dgm:prSet presAssocID="{DBECAFFD-964A-4DF6-BDA8-645F87B3EA46}" presName="connTx" presStyleLbl="parChTrans1D2" presStyleIdx="2" presStyleCnt="6"/>
      <dgm:spPr/>
    </dgm:pt>
    <dgm:pt modelId="{92D19424-0759-491F-906C-E440D90BF70F}" type="pres">
      <dgm:prSet presAssocID="{20C9C6F1-614D-4667-B5F9-DF81E624EA68}" presName="root2" presStyleCnt="0"/>
      <dgm:spPr/>
    </dgm:pt>
    <dgm:pt modelId="{762BA5B1-7F4C-4652-807E-E6837F6D70B8}" type="pres">
      <dgm:prSet presAssocID="{20C9C6F1-614D-4667-B5F9-DF81E624EA68}" presName="LevelTwoTextNode" presStyleLbl="node2" presStyleIdx="2" presStyleCnt="6">
        <dgm:presLayoutVars>
          <dgm:chPref val="3"/>
        </dgm:presLayoutVars>
      </dgm:prSet>
      <dgm:spPr/>
    </dgm:pt>
    <dgm:pt modelId="{0C232B4D-51CC-47C2-B93A-150100B05BD3}" type="pres">
      <dgm:prSet presAssocID="{20C9C6F1-614D-4667-B5F9-DF81E624EA68}" presName="level3hierChild" presStyleCnt="0"/>
      <dgm:spPr/>
    </dgm:pt>
    <dgm:pt modelId="{88F6808C-AF37-4D46-B5B7-FEF6D059C3BA}" type="pres">
      <dgm:prSet presAssocID="{32DBBF89-FAC1-48FB-9B52-02A272923CEA}" presName="conn2-1" presStyleLbl="parChTrans1D3" presStyleIdx="2" presStyleCnt="6"/>
      <dgm:spPr/>
    </dgm:pt>
    <dgm:pt modelId="{828FF7C6-AE14-46C1-B3C4-8B15F4A76495}" type="pres">
      <dgm:prSet presAssocID="{32DBBF89-FAC1-48FB-9B52-02A272923CEA}" presName="connTx" presStyleLbl="parChTrans1D3" presStyleIdx="2" presStyleCnt="6"/>
      <dgm:spPr/>
    </dgm:pt>
    <dgm:pt modelId="{CA7BC629-9E69-428F-8330-9311CFD48C29}" type="pres">
      <dgm:prSet presAssocID="{DFEA8A11-2286-49A4-95E6-E860F534B0BC}" presName="root2" presStyleCnt="0"/>
      <dgm:spPr/>
    </dgm:pt>
    <dgm:pt modelId="{F02AF3C5-6A6C-4CF1-A8C5-3F4086DE8DE7}" type="pres">
      <dgm:prSet presAssocID="{DFEA8A11-2286-49A4-95E6-E860F534B0BC}" presName="LevelTwoTextNode" presStyleLbl="node3" presStyleIdx="2" presStyleCnt="6">
        <dgm:presLayoutVars>
          <dgm:chPref val="3"/>
        </dgm:presLayoutVars>
      </dgm:prSet>
      <dgm:spPr/>
    </dgm:pt>
    <dgm:pt modelId="{F7C23D96-43CF-4DFA-A165-09232CD8D635}" type="pres">
      <dgm:prSet presAssocID="{DFEA8A11-2286-49A4-95E6-E860F534B0BC}" presName="level3hierChild" presStyleCnt="0"/>
      <dgm:spPr/>
    </dgm:pt>
    <dgm:pt modelId="{0142B7F3-5EEA-4B2F-8040-23D7FA837097}" type="pres">
      <dgm:prSet presAssocID="{451D0BE2-2A41-46CD-9FB9-0D31F8F0DB00}" presName="conn2-1" presStyleLbl="parChTrans1D2" presStyleIdx="3" presStyleCnt="6"/>
      <dgm:spPr/>
    </dgm:pt>
    <dgm:pt modelId="{6D30E5BC-CFF2-4FAC-85AF-E69A3A0E70C3}" type="pres">
      <dgm:prSet presAssocID="{451D0BE2-2A41-46CD-9FB9-0D31F8F0DB00}" presName="connTx" presStyleLbl="parChTrans1D2" presStyleIdx="3" presStyleCnt="6"/>
      <dgm:spPr/>
    </dgm:pt>
    <dgm:pt modelId="{4150E0CD-9396-4AC9-A4F6-611FC4C13BA1}" type="pres">
      <dgm:prSet presAssocID="{B341A01E-6BBF-4EE5-ADFB-7DB329AF0F4A}" presName="root2" presStyleCnt="0"/>
      <dgm:spPr/>
    </dgm:pt>
    <dgm:pt modelId="{939BD92A-41FD-489E-B722-5BFCA5B09C0C}" type="pres">
      <dgm:prSet presAssocID="{B341A01E-6BBF-4EE5-ADFB-7DB329AF0F4A}" presName="LevelTwoTextNode" presStyleLbl="node2" presStyleIdx="3" presStyleCnt="6">
        <dgm:presLayoutVars>
          <dgm:chPref val="3"/>
        </dgm:presLayoutVars>
      </dgm:prSet>
      <dgm:spPr/>
    </dgm:pt>
    <dgm:pt modelId="{1A77E19A-19A0-4796-9B1F-BC58BFD6765C}" type="pres">
      <dgm:prSet presAssocID="{B341A01E-6BBF-4EE5-ADFB-7DB329AF0F4A}" presName="level3hierChild" presStyleCnt="0"/>
      <dgm:spPr/>
    </dgm:pt>
    <dgm:pt modelId="{E674C1DC-B75B-4CD7-AEC6-A4BE0241BCAA}" type="pres">
      <dgm:prSet presAssocID="{8D283DFA-92EE-48FC-8D44-1F0B10C04981}" presName="conn2-1" presStyleLbl="parChTrans1D3" presStyleIdx="3" presStyleCnt="6"/>
      <dgm:spPr/>
    </dgm:pt>
    <dgm:pt modelId="{FB943924-A752-4CEE-AB13-CF2DB2BFE618}" type="pres">
      <dgm:prSet presAssocID="{8D283DFA-92EE-48FC-8D44-1F0B10C04981}" presName="connTx" presStyleLbl="parChTrans1D3" presStyleIdx="3" presStyleCnt="6"/>
      <dgm:spPr/>
    </dgm:pt>
    <dgm:pt modelId="{ED0F7D9A-73E0-4CA3-AA12-66179B7B5EC3}" type="pres">
      <dgm:prSet presAssocID="{1ADB8F4F-7C74-4B6D-9C5C-9913251F0536}" presName="root2" presStyleCnt="0"/>
      <dgm:spPr/>
    </dgm:pt>
    <dgm:pt modelId="{232FC5CE-0639-436C-A709-52A15989F8C4}" type="pres">
      <dgm:prSet presAssocID="{1ADB8F4F-7C74-4B6D-9C5C-9913251F0536}" presName="LevelTwoTextNode" presStyleLbl="node3" presStyleIdx="3" presStyleCnt="6">
        <dgm:presLayoutVars>
          <dgm:chPref val="3"/>
        </dgm:presLayoutVars>
      </dgm:prSet>
      <dgm:spPr/>
    </dgm:pt>
    <dgm:pt modelId="{2F5F6617-8E6B-43BE-9E9E-7AD8EA106DF2}" type="pres">
      <dgm:prSet presAssocID="{1ADB8F4F-7C74-4B6D-9C5C-9913251F0536}" presName="level3hierChild" presStyleCnt="0"/>
      <dgm:spPr/>
    </dgm:pt>
    <dgm:pt modelId="{EC0E3C00-2323-494C-9EBE-222954CD1843}" type="pres">
      <dgm:prSet presAssocID="{A62C43A4-056A-4D57-A318-125C29DC5A29}" presName="conn2-1" presStyleLbl="parChTrans1D2" presStyleIdx="4" presStyleCnt="6"/>
      <dgm:spPr/>
    </dgm:pt>
    <dgm:pt modelId="{49CB8628-ADE6-4764-8ED6-385FE7AF5859}" type="pres">
      <dgm:prSet presAssocID="{A62C43A4-056A-4D57-A318-125C29DC5A29}" presName="connTx" presStyleLbl="parChTrans1D2" presStyleIdx="4" presStyleCnt="6"/>
      <dgm:spPr/>
    </dgm:pt>
    <dgm:pt modelId="{208F9061-AE1C-48C4-A77B-75B3B5F16FB4}" type="pres">
      <dgm:prSet presAssocID="{340C264D-CEE7-4CAD-9D63-7FC25ED5493A}" presName="root2" presStyleCnt="0"/>
      <dgm:spPr/>
    </dgm:pt>
    <dgm:pt modelId="{B8E89A41-204E-4A1C-ACC4-1131961E75AB}" type="pres">
      <dgm:prSet presAssocID="{340C264D-CEE7-4CAD-9D63-7FC25ED5493A}" presName="LevelTwoTextNode" presStyleLbl="node2" presStyleIdx="4" presStyleCnt="6">
        <dgm:presLayoutVars>
          <dgm:chPref val="3"/>
        </dgm:presLayoutVars>
      </dgm:prSet>
      <dgm:spPr/>
    </dgm:pt>
    <dgm:pt modelId="{852127C6-617B-4980-BFEB-6A5924D51994}" type="pres">
      <dgm:prSet presAssocID="{340C264D-CEE7-4CAD-9D63-7FC25ED5493A}" presName="level3hierChild" presStyleCnt="0"/>
      <dgm:spPr/>
    </dgm:pt>
    <dgm:pt modelId="{4062895E-80EB-41C1-99CC-8ED40FB3C483}" type="pres">
      <dgm:prSet presAssocID="{80B96FED-6AC7-417B-A2E3-A0DC57D6548E}" presName="conn2-1" presStyleLbl="parChTrans1D3" presStyleIdx="4" presStyleCnt="6"/>
      <dgm:spPr/>
    </dgm:pt>
    <dgm:pt modelId="{A91DBD2A-68CB-4BA4-91F7-2BA23523ED83}" type="pres">
      <dgm:prSet presAssocID="{80B96FED-6AC7-417B-A2E3-A0DC57D6548E}" presName="connTx" presStyleLbl="parChTrans1D3" presStyleIdx="4" presStyleCnt="6"/>
      <dgm:spPr/>
    </dgm:pt>
    <dgm:pt modelId="{B8803DEB-AC0C-4255-BABB-C66699206B97}" type="pres">
      <dgm:prSet presAssocID="{4E055059-06A9-4DC7-BFD5-64942ED578DD}" presName="root2" presStyleCnt="0"/>
      <dgm:spPr/>
    </dgm:pt>
    <dgm:pt modelId="{8C853286-61A1-4F54-A428-C963982B507A}" type="pres">
      <dgm:prSet presAssocID="{4E055059-06A9-4DC7-BFD5-64942ED578DD}" presName="LevelTwoTextNode" presStyleLbl="node3" presStyleIdx="4" presStyleCnt="6">
        <dgm:presLayoutVars>
          <dgm:chPref val="3"/>
        </dgm:presLayoutVars>
      </dgm:prSet>
      <dgm:spPr/>
    </dgm:pt>
    <dgm:pt modelId="{AFF3B82B-AB32-4630-B899-89921732EE8B}" type="pres">
      <dgm:prSet presAssocID="{4E055059-06A9-4DC7-BFD5-64942ED578DD}" presName="level3hierChild" presStyleCnt="0"/>
      <dgm:spPr/>
    </dgm:pt>
    <dgm:pt modelId="{4A894216-C03D-46E3-AE3C-ACB792C31F54}" type="pres">
      <dgm:prSet presAssocID="{507C4195-55FD-4A1F-BF06-7DB6F438C93F}" presName="conn2-1" presStyleLbl="parChTrans1D2" presStyleIdx="5" presStyleCnt="6"/>
      <dgm:spPr/>
    </dgm:pt>
    <dgm:pt modelId="{1C0AFB47-7A71-4306-B338-53D830B5CB76}" type="pres">
      <dgm:prSet presAssocID="{507C4195-55FD-4A1F-BF06-7DB6F438C93F}" presName="connTx" presStyleLbl="parChTrans1D2" presStyleIdx="5" presStyleCnt="6"/>
      <dgm:spPr/>
    </dgm:pt>
    <dgm:pt modelId="{6F91ECA4-626D-4001-9B05-5F6FA48871F5}" type="pres">
      <dgm:prSet presAssocID="{96458AD5-6322-421C-A36D-8D48C155710F}" presName="root2" presStyleCnt="0"/>
      <dgm:spPr/>
    </dgm:pt>
    <dgm:pt modelId="{884A8F10-2CA6-4ABA-9B75-C44034980AD7}" type="pres">
      <dgm:prSet presAssocID="{96458AD5-6322-421C-A36D-8D48C155710F}" presName="LevelTwoTextNode" presStyleLbl="node2" presStyleIdx="5" presStyleCnt="6">
        <dgm:presLayoutVars>
          <dgm:chPref val="3"/>
        </dgm:presLayoutVars>
      </dgm:prSet>
      <dgm:spPr/>
    </dgm:pt>
    <dgm:pt modelId="{DF4E51FF-13C0-4DDB-8D9C-22EDA3F78D95}" type="pres">
      <dgm:prSet presAssocID="{96458AD5-6322-421C-A36D-8D48C155710F}" presName="level3hierChild" presStyleCnt="0"/>
      <dgm:spPr/>
    </dgm:pt>
    <dgm:pt modelId="{58490194-2F85-4BCD-B096-86B5D572F2A6}" type="pres">
      <dgm:prSet presAssocID="{3BA58CD0-3813-49CD-AD2F-767660987EA7}" presName="conn2-1" presStyleLbl="parChTrans1D3" presStyleIdx="5" presStyleCnt="6"/>
      <dgm:spPr/>
    </dgm:pt>
    <dgm:pt modelId="{7CA68193-7323-45FC-B73C-4379BF54F8B0}" type="pres">
      <dgm:prSet presAssocID="{3BA58CD0-3813-49CD-AD2F-767660987EA7}" presName="connTx" presStyleLbl="parChTrans1D3" presStyleIdx="5" presStyleCnt="6"/>
      <dgm:spPr/>
    </dgm:pt>
    <dgm:pt modelId="{D4E59A62-77D8-44D9-BE36-F9CE7B5BF04F}" type="pres">
      <dgm:prSet presAssocID="{4881B81E-7380-4F86-BC4B-F653D775494B}" presName="root2" presStyleCnt="0"/>
      <dgm:spPr/>
    </dgm:pt>
    <dgm:pt modelId="{7DA916B5-79F8-4E51-A776-7487A44539C8}" type="pres">
      <dgm:prSet presAssocID="{4881B81E-7380-4F86-BC4B-F653D775494B}" presName="LevelTwoTextNode" presStyleLbl="node3" presStyleIdx="5" presStyleCnt="6">
        <dgm:presLayoutVars>
          <dgm:chPref val="3"/>
        </dgm:presLayoutVars>
      </dgm:prSet>
      <dgm:spPr/>
    </dgm:pt>
    <dgm:pt modelId="{E182AB1C-4EBB-4BCB-A61A-2EF688C97979}" type="pres">
      <dgm:prSet presAssocID="{4881B81E-7380-4F86-BC4B-F653D775494B}" presName="level3hierChild" presStyleCnt="0"/>
      <dgm:spPr/>
    </dgm:pt>
  </dgm:ptLst>
  <dgm:cxnLst>
    <dgm:cxn modelId="{5E5EE703-D25D-406B-944F-67C340551F9E}" srcId="{20C9C6F1-614D-4667-B5F9-DF81E624EA68}" destId="{DFEA8A11-2286-49A4-95E6-E860F534B0BC}" srcOrd="0" destOrd="0" parTransId="{32DBBF89-FAC1-48FB-9B52-02A272923CEA}" sibTransId="{855A759B-7B73-4905-A917-F9012BA15463}"/>
    <dgm:cxn modelId="{8E690C09-362F-488E-9551-97CA5FDA00CA}" type="presOf" srcId="{451D0BE2-2A41-46CD-9FB9-0D31F8F0DB00}" destId="{6D30E5BC-CFF2-4FAC-85AF-E69A3A0E70C3}" srcOrd="1" destOrd="0" presId="urn:microsoft.com/office/officeart/2008/layout/HorizontalMultiLevelHierarchy"/>
    <dgm:cxn modelId="{D391D40C-5DCC-4D31-9DBF-7991A6B65FE0}" type="presOf" srcId="{4E055059-06A9-4DC7-BFD5-64942ED578DD}" destId="{8C853286-61A1-4F54-A428-C963982B507A}" srcOrd="0" destOrd="0" presId="urn:microsoft.com/office/officeart/2008/layout/HorizontalMultiLevelHierarchy"/>
    <dgm:cxn modelId="{6CD05910-BB85-4073-A0FA-C8FA5541B0BA}" type="presOf" srcId="{B34358F2-D24D-45FB-8798-A23921EE86F8}" destId="{937B29E6-2C04-46B5-9B4C-A68E5BC264D6}" srcOrd="0" destOrd="0" presId="urn:microsoft.com/office/officeart/2008/layout/HorizontalMultiLevelHierarchy"/>
    <dgm:cxn modelId="{C9210712-0F51-48E8-8D48-283DBB839D6C}" type="presOf" srcId="{A62C43A4-056A-4D57-A318-125C29DC5A29}" destId="{49CB8628-ADE6-4764-8ED6-385FE7AF5859}" srcOrd="1" destOrd="0" presId="urn:microsoft.com/office/officeart/2008/layout/HorizontalMultiLevelHierarchy"/>
    <dgm:cxn modelId="{FB6E5717-1C69-4CE1-93C0-88D7B63A7C87}" type="presOf" srcId="{BD75F09F-D4EB-463D-951B-EDB9D0392199}" destId="{E668BED6-BB3C-4267-A165-C69172CB0E9F}" srcOrd="0" destOrd="0" presId="urn:microsoft.com/office/officeart/2008/layout/HorizontalMultiLevelHierarchy"/>
    <dgm:cxn modelId="{D406941D-4B89-4170-BC91-8AF2113F3BA4}" srcId="{340C264D-CEE7-4CAD-9D63-7FC25ED5493A}" destId="{4E055059-06A9-4DC7-BFD5-64942ED578DD}" srcOrd="0" destOrd="0" parTransId="{80B96FED-6AC7-417B-A2E3-A0DC57D6548E}" sibTransId="{DD6BBFEC-F5FE-41FD-A646-432A2886C100}"/>
    <dgm:cxn modelId="{EBF01220-322C-48D2-B59C-12C44D502C4E}" type="presOf" srcId="{E8A8DEF2-B252-46DC-9A3B-0A154319CEB6}" destId="{B854BE53-C2D5-4C87-9A0B-9C652FDAFF07}" srcOrd="0" destOrd="0" presId="urn:microsoft.com/office/officeart/2008/layout/HorizontalMultiLevelHierarchy"/>
    <dgm:cxn modelId="{C8518B21-3256-4C71-8BA3-1B88A0B9E13D}" type="presOf" srcId="{8195CC31-B307-46A4-9A99-541B3776669A}" destId="{1E290641-EC9A-4642-9C74-9CE5538E2455}" srcOrd="0" destOrd="0" presId="urn:microsoft.com/office/officeart/2008/layout/HorizontalMultiLevelHierarchy"/>
    <dgm:cxn modelId="{03BC4F29-AC6A-49D2-BD88-B72422979061}" type="presOf" srcId="{56F1A6E2-866C-44D7-90F9-26F5B6976457}" destId="{4B396844-DB8C-4592-84BC-02A429FF64A9}" srcOrd="1" destOrd="0" presId="urn:microsoft.com/office/officeart/2008/layout/HorizontalMultiLevelHierarchy"/>
    <dgm:cxn modelId="{5C9D8031-411A-4ABF-B005-97C7B9E7D8AD}" srcId="{7D34ACAE-4CEF-48DD-A0DE-D28C260D2A99}" destId="{340C264D-CEE7-4CAD-9D63-7FC25ED5493A}" srcOrd="4" destOrd="0" parTransId="{A62C43A4-056A-4D57-A318-125C29DC5A29}" sibTransId="{CB7F2C17-2392-455B-95CB-0497A6C59669}"/>
    <dgm:cxn modelId="{A1778138-F448-42DB-B540-A466994DB7B7}" srcId="{7D34ACAE-4CEF-48DD-A0DE-D28C260D2A99}" destId="{20C9C6F1-614D-4667-B5F9-DF81E624EA68}" srcOrd="2" destOrd="0" parTransId="{DBECAFFD-964A-4DF6-BDA8-645F87B3EA46}" sibTransId="{80781F28-7BCE-410B-ACC4-9BB3A8F01B3E}"/>
    <dgm:cxn modelId="{0814CF3B-9FD5-4F49-87E1-0CFDD3C45A1D}" type="presOf" srcId="{20C9C6F1-614D-4667-B5F9-DF81E624EA68}" destId="{762BA5B1-7F4C-4652-807E-E6837F6D70B8}" srcOrd="0" destOrd="0" presId="urn:microsoft.com/office/officeart/2008/layout/HorizontalMultiLevelHierarchy"/>
    <dgm:cxn modelId="{0D8D7B3D-BAB3-4692-82CC-7A631E798936}" type="presOf" srcId="{80B96FED-6AC7-417B-A2E3-A0DC57D6548E}" destId="{4062895E-80EB-41C1-99CC-8ED40FB3C483}" srcOrd="0" destOrd="0" presId="urn:microsoft.com/office/officeart/2008/layout/HorizontalMultiLevelHierarchy"/>
    <dgm:cxn modelId="{137FBA5B-F7E9-4A2A-8343-4B8C33339A30}" type="presOf" srcId="{DBECAFFD-964A-4DF6-BDA8-645F87B3EA46}" destId="{94985468-1D28-44C4-80EB-5D459BECD0EB}" srcOrd="0" destOrd="0" presId="urn:microsoft.com/office/officeart/2008/layout/HorizontalMultiLevelHierarchy"/>
    <dgm:cxn modelId="{D3D79042-D5F8-45B2-9571-2272B2BC8881}" type="presOf" srcId="{8D283DFA-92EE-48FC-8D44-1F0B10C04981}" destId="{E674C1DC-B75B-4CD7-AEC6-A4BE0241BCAA}" srcOrd="0" destOrd="0" presId="urn:microsoft.com/office/officeart/2008/layout/HorizontalMultiLevelHierarchy"/>
    <dgm:cxn modelId="{1A40A943-CE40-417D-91B4-F4BF7ACF1D5D}" type="presOf" srcId="{7D34ACAE-4CEF-48DD-A0DE-D28C260D2A99}" destId="{F9A00173-5810-4597-9A45-32C8EBDC8829}" srcOrd="0" destOrd="0" presId="urn:microsoft.com/office/officeart/2008/layout/HorizontalMultiLevelHierarchy"/>
    <dgm:cxn modelId="{CFCF3D44-F397-4AE4-8409-47240653630E}" type="presOf" srcId="{8195CC31-B307-46A4-9A99-541B3776669A}" destId="{40EECAEE-0CBC-4287-8996-707875D0F0E1}" srcOrd="1" destOrd="0" presId="urn:microsoft.com/office/officeart/2008/layout/HorizontalMultiLevelHierarchy"/>
    <dgm:cxn modelId="{73097246-1B86-4119-8E1F-4F54F7D25166}" type="presOf" srcId="{4881B81E-7380-4F86-BC4B-F653D775494B}" destId="{7DA916B5-79F8-4E51-A776-7487A44539C8}" srcOrd="0" destOrd="0" presId="urn:microsoft.com/office/officeart/2008/layout/HorizontalMultiLevelHierarchy"/>
    <dgm:cxn modelId="{C75A866A-C1B9-488C-AE2F-8E5B347DC5AF}" srcId="{7D34ACAE-4CEF-48DD-A0DE-D28C260D2A99}" destId="{BD75F09F-D4EB-463D-951B-EDB9D0392199}" srcOrd="0" destOrd="0" parTransId="{8B2865C0-3499-4B25-9170-F5D257570330}" sibTransId="{9C882713-9ECB-4FAF-A88B-9ABE7FD07532}"/>
    <dgm:cxn modelId="{B192294B-528E-40B0-B097-156370AE7742}" type="presOf" srcId="{4708A8A5-5B46-4129-9E86-8810721A7C7F}" destId="{E68CA4B0-3345-4B6A-83BC-2F5751BA00D3}" srcOrd="1" destOrd="0" presId="urn:microsoft.com/office/officeart/2008/layout/HorizontalMultiLevelHierarchy"/>
    <dgm:cxn modelId="{641D124C-8342-4F13-97DA-F9282127C928}" srcId="{B34358F2-D24D-45FB-8798-A23921EE86F8}" destId="{0C1926AA-5C51-4625-B8AC-EBE90401649E}" srcOrd="0" destOrd="0" parTransId="{4708A8A5-5B46-4129-9E86-8810721A7C7F}" sibTransId="{3595C2BC-E817-4B0B-BA7C-A55327569B0A}"/>
    <dgm:cxn modelId="{C7DCB34C-1DBA-4AE4-BFF4-977F20CDDD8A}" type="presOf" srcId="{A62C43A4-056A-4D57-A318-125C29DC5A29}" destId="{EC0E3C00-2323-494C-9EBE-222954CD1843}" srcOrd="0" destOrd="0" presId="urn:microsoft.com/office/officeart/2008/layout/HorizontalMultiLevelHierarchy"/>
    <dgm:cxn modelId="{2A5F394D-0CF2-4168-B663-DBC3F5703246}" type="presOf" srcId="{DBECAFFD-964A-4DF6-BDA8-645F87B3EA46}" destId="{18426EA4-D0E1-4DC1-9367-6E5CF484481C}" srcOrd="1" destOrd="0" presId="urn:microsoft.com/office/officeart/2008/layout/HorizontalMultiLevelHierarchy"/>
    <dgm:cxn modelId="{F105D46E-B90A-4EAC-A7EC-B3FA4B06E6A2}" srcId="{7D34ACAE-4CEF-48DD-A0DE-D28C260D2A99}" destId="{B34358F2-D24D-45FB-8798-A23921EE86F8}" srcOrd="1" destOrd="0" parTransId="{8195CC31-B307-46A4-9A99-541B3776669A}" sibTransId="{EED98393-FEEC-4DFE-8033-A8266EE94E63}"/>
    <dgm:cxn modelId="{4E462473-E450-46C4-906A-CBD167D80D26}" type="presOf" srcId="{0C1926AA-5C51-4625-B8AC-EBE90401649E}" destId="{73AA5ECD-D168-4E60-929A-6A71FB9623FC}" srcOrd="0" destOrd="0" presId="urn:microsoft.com/office/officeart/2008/layout/HorizontalMultiLevelHierarchy"/>
    <dgm:cxn modelId="{98242D73-317D-4975-9A0D-C51C9DE6F3FB}" type="presOf" srcId="{1ADB8F4F-7C74-4B6D-9C5C-9913251F0536}" destId="{232FC5CE-0639-436C-A709-52A15989F8C4}" srcOrd="0" destOrd="0" presId="urn:microsoft.com/office/officeart/2008/layout/HorizontalMultiLevelHierarchy"/>
    <dgm:cxn modelId="{78003373-5C78-4C9C-9395-0B92E5FB7BF1}" type="presOf" srcId="{3BA58CD0-3813-49CD-AD2F-767660987EA7}" destId="{58490194-2F85-4BCD-B096-86B5D572F2A6}" srcOrd="0" destOrd="0" presId="urn:microsoft.com/office/officeart/2008/layout/HorizontalMultiLevelHierarchy"/>
    <dgm:cxn modelId="{D3E0CD78-3A52-4E34-97A6-62B494B78513}" type="presOf" srcId="{8D283DFA-92EE-48FC-8D44-1F0B10C04981}" destId="{FB943924-A752-4CEE-AB13-CF2DB2BFE618}" srcOrd="1" destOrd="0" presId="urn:microsoft.com/office/officeart/2008/layout/HorizontalMultiLevelHierarchy"/>
    <dgm:cxn modelId="{C2BC2D59-C0FE-4F6F-A217-E693C60D03D8}" srcId="{54E7AB18-63BB-4160-8C4A-51D476CA870A}" destId="{7D34ACAE-4CEF-48DD-A0DE-D28C260D2A99}" srcOrd="0" destOrd="0" parTransId="{3474D1B3-F377-41B0-9FCA-50B92CD23CE7}" sibTransId="{461EA301-C31E-44B6-BA08-2E01AF6E50ED}"/>
    <dgm:cxn modelId="{DC34FC85-AC7C-448B-823C-D59A9516A39E}" type="presOf" srcId="{32DBBF89-FAC1-48FB-9B52-02A272923CEA}" destId="{828FF7C6-AE14-46C1-B3C4-8B15F4A76495}" srcOrd="1" destOrd="0" presId="urn:microsoft.com/office/officeart/2008/layout/HorizontalMultiLevelHierarchy"/>
    <dgm:cxn modelId="{CA2C4A86-2572-4896-9567-597DEF9C71CA}" type="presOf" srcId="{451D0BE2-2A41-46CD-9FB9-0D31F8F0DB00}" destId="{0142B7F3-5EEA-4B2F-8040-23D7FA837097}" srcOrd="0" destOrd="0" presId="urn:microsoft.com/office/officeart/2008/layout/HorizontalMultiLevelHierarchy"/>
    <dgm:cxn modelId="{149BA687-1EAA-4BC1-8D69-A2BDF9D270DF}" type="presOf" srcId="{54E7AB18-63BB-4160-8C4A-51D476CA870A}" destId="{9107109F-389E-40B1-8482-CE5B54190B0C}" srcOrd="0" destOrd="0" presId="urn:microsoft.com/office/officeart/2008/layout/HorizontalMultiLevelHierarchy"/>
    <dgm:cxn modelId="{7501F690-E5C3-4EE2-B15A-0AD410B16543}" type="presOf" srcId="{3BA58CD0-3813-49CD-AD2F-767660987EA7}" destId="{7CA68193-7323-45FC-B73C-4379BF54F8B0}" srcOrd="1" destOrd="0" presId="urn:microsoft.com/office/officeart/2008/layout/HorizontalMultiLevelHierarchy"/>
    <dgm:cxn modelId="{249D0D91-E854-4231-A7E6-5E5C985E0A84}" type="presOf" srcId="{56F1A6E2-866C-44D7-90F9-26F5B6976457}" destId="{8A8A6D75-9218-4170-B06C-3D7EB6464B62}" srcOrd="0" destOrd="0" presId="urn:microsoft.com/office/officeart/2008/layout/HorizontalMultiLevelHierarchy"/>
    <dgm:cxn modelId="{F8E42C92-0854-431B-950A-0090578F7826}" type="presOf" srcId="{B341A01E-6BBF-4EE5-ADFB-7DB329AF0F4A}" destId="{939BD92A-41FD-489E-B722-5BFCA5B09C0C}" srcOrd="0" destOrd="0" presId="urn:microsoft.com/office/officeart/2008/layout/HorizontalMultiLevelHierarchy"/>
    <dgm:cxn modelId="{318E3298-C237-447C-9585-648671CA4670}" type="presOf" srcId="{507C4195-55FD-4A1F-BF06-7DB6F438C93F}" destId="{1C0AFB47-7A71-4306-B338-53D830B5CB76}" srcOrd="1" destOrd="0" presId="urn:microsoft.com/office/officeart/2008/layout/HorizontalMultiLevelHierarchy"/>
    <dgm:cxn modelId="{A72F0F99-92B2-418C-93C6-21F3B3FA8C7B}" srcId="{B341A01E-6BBF-4EE5-ADFB-7DB329AF0F4A}" destId="{1ADB8F4F-7C74-4B6D-9C5C-9913251F0536}" srcOrd="0" destOrd="0" parTransId="{8D283DFA-92EE-48FC-8D44-1F0B10C04981}" sibTransId="{3C622A5B-7898-4398-8907-682027D2D414}"/>
    <dgm:cxn modelId="{485167A6-359C-4CDF-974E-0226C537C841}" type="presOf" srcId="{DFEA8A11-2286-49A4-95E6-E860F534B0BC}" destId="{F02AF3C5-6A6C-4CF1-A8C5-3F4086DE8DE7}" srcOrd="0" destOrd="0" presId="urn:microsoft.com/office/officeart/2008/layout/HorizontalMultiLevelHierarchy"/>
    <dgm:cxn modelId="{FC0A87A8-641C-4312-A1F2-8FB20E96A31D}" type="presOf" srcId="{340C264D-CEE7-4CAD-9D63-7FC25ED5493A}" destId="{B8E89A41-204E-4A1C-ACC4-1131961E75AB}" srcOrd="0" destOrd="0" presId="urn:microsoft.com/office/officeart/2008/layout/HorizontalMultiLevelHierarchy"/>
    <dgm:cxn modelId="{B45D4FAD-7C1E-4232-9DEF-E6C558A20C3B}" type="presOf" srcId="{80B96FED-6AC7-417B-A2E3-A0DC57D6548E}" destId="{A91DBD2A-68CB-4BA4-91F7-2BA23523ED83}" srcOrd="1" destOrd="0" presId="urn:microsoft.com/office/officeart/2008/layout/HorizontalMultiLevelHierarchy"/>
    <dgm:cxn modelId="{576A99B2-039F-4C82-A928-8DD35FB1851A}" srcId="{7D34ACAE-4CEF-48DD-A0DE-D28C260D2A99}" destId="{B341A01E-6BBF-4EE5-ADFB-7DB329AF0F4A}" srcOrd="3" destOrd="0" parTransId="{451D0BE2-2A41-46CD-9FB9-0D31F8F0DB00}" sibTransId="{4ABF61D1-FF4C-411B-A9D3-86C0AE96EA0F}"/>
    <dgm:cxn modelId="{95BF86B4-D0A5-4749-9475-C9B8B790A162}" srcId="{BD75F09F-D4EB-463D-951B-EDB9D0392199}" destId="{E8A8DEF2-B252-46DC-9A3B-0A154319CEB6}" srcOrd="0" destOrd="0" parTransId="{56F1A6E2-866C-44D7-90F9-26F5B6976457}" sibTransId="{AD4A7A89-C299-4C44-A435-1D3057921978}"/>
    <dgm:cxn modelId="{89F154B9-FA7A-414F-B4C4-962CD05AA7F4}" srcId="{96458AD5-6322-421C-A36D-8D48C155710F}" destId="{4881B81E-7380-4F86-BC4B-F653D775494B}" srcOrd="0" destOrd="0" parTransId="{3BA58CD0-3813-49CD-AD2F-767660987EA7}" sibTransId="{4A15BC86-F695-463D-A5B3-A47F57FD9FBE}"/>
    <dgm:cxn modelId="{AF5F8AC4-D5D0-46F5-8B9B-80753344B97E}" type="presOf" srcId="{96458AD5-6322-421C-A36D-8D48C155710F}" destId="{884A8F10-2CA6-4ABA-9B75-C44034980AD7}" srcOrd="0" destOrd="0" presId="urn:microsoft.com/office/officeart/2008/layout/HorizontalMultiLevelHierarchy"/>
    <dgm:cxn modelId="{A1A7D7C8-F8A6-4CC2-B1AF-B1359E7EB7A7}" type="presOf" srcId="{32DBBF89-FAC1-48FB-9B52-02A272923CEA}" destId="{88F6808C-AF37-4D46-B5B7-FEF6D059C3BA}" srcOrd="0" destOrd="0" presId="urn:microsoft.com/office/officeart/2008/layout/HorizontalMultiLevelHierarchy"/>
    <dgm:cxn modelId="{2A9480C9-C7DC-4D91-A6DA-97EA607602B5}" type="presOf" srcId="{8B2865C0-3499-4B25-9170-F5D257570330}" destId="{2A09D7A8-2960-4262-ACAD-71BF599F01FB}" srcOrd="1" destOrd="0" presId="urn:microsoft.com/office/officeart/2008/layout/HorizontalMultiLevelHierarchy"/>
    <dgm:cxn modelId="{4B8AE3EE-7F46-485B-AA2A-75728C3A3512}" type="presOf" srcId="{507C4195-55FD-4A1F-BF06-7DB6F438C93F}" destId="{4A894216-C03D-46E3-AE3C-ACB792C31F54}" srcOrd="0" destOrd="0" presId="urn:microsoft.com/office/officeart/2008/layout/HorizontalMultiLevelHierarchy"/>
    <dgm:cxn modelId="{A913CDF6-8B52-4E1A-A371-9AC101CCD872}" srcId="{7D34ACAE-4CEF-48DD-A0DE-D28C260D2A99}" destId="{96458AD5-6322-421C-A36D-8D48C155710F}" srcOrd="5" destOrd="0" parTransId="{507C4195-55FD-4A1F-BF06-7DB6F438C93F}" sibTransId="{0CC18BCC-278D-4D88-B11F-3B076CE96CC8}"/>
    <dgm:cxn modelId="{16BEFCFA-E2B1-44D6-80AD-067621FC40AF}" type="presOf" srcId="{8B2865C0-3499-4B25-9170-F5D257570330}" destId="{5C1DB73C-79A3-4BE9-8BD3-91A021606EC6}" srcOrd="0" destOrd="0" presId="urn:microsoft.com/office/officeart/2008/layout/HorizontalMultiLevelHierarchy"/>
    <dgm:cxn modelId="{751E88FE-881A-4FC8-B4C6-DC1AC82EE762}" type="presOf" srcId="{4708A8A5-5B46-4129-9E86-8810721A7C7F}" destId="{FCA67408-1E65-44F9-ABE1-3C68C1F6B5E9}" srcOrd="0" destOrd="0" presId="urn:microsoft.com/office/officeart/2008/layout/HorizontalMultiLevelHierarchy"/>
    <dgm:cxn modelId="{04ECE02C-CA43-45AB-8231-39292140F062}" type="presParOf" srcId="{9107109F-389E-40B1-8482-CE5B54190B0C}" destId="{E42D8299-4A69-4185-AEA0-FF875BF6B4D4}" srcOrd="0" destOrd="0" presId="urn:microsoft.com/office/officeart/2008/layout/HorizontalMultiLevelHierarchy"/>
    <dgm:cxn modelId="{4F8F891F-AE5F-4CF3-9D0A-F8316B448259}" type="presParOf" srcId="{E42D8299-4A69-4185-AEA0-FF875BF6B4D4}" destId="{F9A00173-5810-4597-9A45-32C8EBDC8829}" srcOrd="0" destOrd="0" presId="urn:microsoft.com/office/officeart/2008/layout/HorizontalMultiLevelHierarchy"/>
    <dgm:cxn modelId="{ADD603AD-8319-48FF-8D6E-C0608E631A4E}" type="presParOf" srcId="{E42D8299-4A69-4185-AEA0-FF875BF6B4D4}" destId="{7523B44E-6A51-4820-B8C1-E823BB7857CF}" srcOrd="1" destOrd="0" presId="urn:microsoft.com/office/officeart/2008/layout/HorizontalMultiLevelHierarchy"/>
    <dgm:cxn modelId="{3BF848C8-DBA5-4595-8E2D-5750C587D76E}" type="presParOf" srcId="{7523B44E-6A51-4820-B8C1-E823BB7857CF}" destId="{5C1DB73C-79A3-4BE9-8BD3-91A021606EC6}" srcOrd="0" destOrd="0" presId="urn:microsoft.com/office/officeart/2008/layout/HorizontalMultiLevelHierarchy"/>
    <dgm:cxn modelId="{07354931-4035-493E-BED8-AB6F691B39F6}" type="presParOf" srcId="{5C1DB73C-79A3-4BE9-8BD3-91A021606EC6}" destId="{2A09D7A8-2960-4262-ACAD-71BF599F01FB}" srcOrd="0" destOrd="0" presId="urn:microsoft.com/office/officeart/2008/layout/HorizontalMultiLevelHierarchy"/>
    <dgm:cxn modelId="{9AB66802-ACC2-470E-A4A7-DE96E4A9BF5F}" type="presParOf" srcId="{7523B44E-6A51-4820-B8C1-E823BB7857CF}" destId="{EF2B78C0-1BB6-443E-AD8F-246353019199}" srcOrd="1" destOrd="0" presId="urn:microsoft.com/office/officeart/2008/layout/HorizontalMultiLevelHierarchy"/>
    <dgm:cxn modelId="{88562CCD-004E-491D-8080-7F3DF12C178D}" type="presParOf" srcId="{EF2B78C0-1BB6-443E-AD8F-246353019199}" destId="{E668BED6-BB3C-4267-A165-C69172CB0E9F}" srcOrd="0" destOrd="0" presId="urn:microsoft.com/office/officeart/2008/layout/HorizontalMultiLevelHierarchy"/>
    <dgm:cxn modelId="{AFE6A9E2-C0BF-4F2F-88D6-B2743625CA12}" type="presParOf" srcId="{EF2B78C0-1BB6-443E-AD8F-246353019199}" destId="{B0C29176-2414-405A-9C60-E124F2DA7EFF}" srcOrd="1" destOrd="0" presId="urn:microsoft.com/office/officeart/2008/layout/HorizontalMultiLevelHierarchy"/>
    <dgm:cxn modelId="{961B9963-24BE-43D1-982A-83070A878FE3}" type="presParOf" srcId="{B0C29176-2414-405A-9C60-E124F2DA7EFF}" destId="{8A8A6D75-9218-4170-B06C-3D7EB6464B62}" srcOrd="0" destOrd="0" presId="urn:microsoft.com/office/officeart/2008/layout/HorizontalMultiLevelHierarchy"/>
    <dgm:cxn modelId="{341A78EE-4E70-4BAA-B18D-E5C7ABC29B93}" type="presParOf" srcId="{8A8A6D75-9218-4170-B06C-3D7EB6464B62}" destId="{4B396844-DB8C-4592-84BC-02A429FF64A9}" srcOrd="0" destOrd="0" presId="urn:microsoft.com/office/officeart/2008/layout/HorizontalMultiLevelHierarchy"/>
    <dgm:cxn modelId="{3E79EC66-9C1C-48A3-B39C-B08BE54B8608}" type="presParOf" srcId="{B0C29176-2414-405A-9C60-E124F2DA7EFF}" destId="{7281A1FD-F79B-4D3A-990B-46CC7A74E500}" srcOrd="1" destOrd="0" presId="urn:microsoft.com/office/officeart/2008/layout/HorizontalMultiLevelHierarchy"/>
    <dgm:cxn modelId="{AA054F8C-558F-4DC5-8485-0CBA541B80B4}" type="presParOf" srcId="{7281A1FD-F79B-4D3A-990B-46CC7A74E500}" destId="{B854BE53-C2D5-4C87-9A0B-9C652FDAFF07}" srcOrd="0" destOrd="0" presId="urn:microsoft.com/office/officeart/2008/layout/HorizontalMultiLevelHierarchy"/>
    <dgm:cxn modelId="{FBB82229-410E-4726-BFFA-0995C57C5A6D}" type="presParOf" srcId="{7281A1FD-F79B-4D3A-990B-46CC7A74E500}" destId="{2F521F30-AF6E-4BE1-A2E8-9BE9D85A3FE6}" srcOrd="1" destOrd="0" presId="urn:microsoft.com/office/officeart/2008/layout/HorizontalMultiLevelHierarchy"/>
    <dgm:cxn modelId="{7E1F64EC-20DD-4A9E-A5EB-77703607C2B6}" type="presParOf" srcId="{7523B44E-6A51-4820-B8C1-E823BB7857CF}" destId="{1E290641-EC9A-4642-9C74-9CE5538E2455}" srcOrd="2" destOrd="0" presId="urn:microsoft.com/office/officeart/2008/layout/HorizontalMultiLevelHierarchy"/>
    <dgm:cxn modelId="{D2EDD0AD-7CF0-491C-9380-CD5C2B7CEB2E}" type="presParOf" srcId="{1E290641-EC9A-4642-9C74-9CE5538E2455}" destId="{40EECAEE-0CBC-4287-8996-707875D0F0E1}" srcOrd="0" destOrd="0" presId="urn:microsoft.com/office/officeart/2008/layout/HorizontalMultiLevelHierarchy"/>
    <dgm:cxn modelId="{DBB61BC0-A237-4763-9A2B-7A17FC619FEF}" type="presParOf" srcId="{7523B44E-6A51-4820-B8C1-E823BB7857CF}" destId="{95FA11E8-D147-4B27-BB13-39564A26B968}" srcOrd="3" destOrd="0" presId="urn:microsoft.com/office/officeart/2008/layout/HorizontalMultiLevelHierarchy"/>
    <dgm:cxn modelId="{C31D8132-A2E7-46EB-BDA1-D9FE7A0875CC}" type="presParOf" srcId="{95FA11E8-D147-4B27-BB13-39564A26B968}" destId="{937B29E6-2C04-46B5-9B4C-A68E5BC264D6}" srcOrd="0" destOrd="0" presId="urn:microsoft.com/office/officeart/2008/layout/HorizontalMultiLevelHierarchy"/>
    <dgm:cxn modelId="{31D7097C-8317-4782-9EB3-964FD273BD9D}" type="presParOf" srcId="{95FA11E8-D147-4B27-BB13-39564A26B968}" destId="{AFA75D6D-DFAB-4D54-BDAD-485A1B8EEF40}" srcOrd="1" destOrd="0" presId="urn:microsoft.com/office/officeart/2008/layout/HorizontalMultiLevelHierarchy"/>
    <dgm:cxn modelId="{74243CB0-3B75-4E2D-BC15-8213B9A5ED10}" type="presParOf" srcId="{AFA75D6D-DFAB-4D54-BDAD-485A1B8EEF40}" destId="{FCA67408-1E65-44F9-ABE1-3C68C1F6B5E9}" srcOrd="0" destOrd="0" presId="urn:microsoft.com/office/officeart/2008/layout/HorizontalMultiLevelHierarchy"/>
    <dgm:cxn modelId="{22130894-75A5-4AD2-AF93-04C965B204B5}" type="presParOf" srcId="{FCA67408-1E65-44F9-ABE1-3C68C1F6B5E9}" destId="{E68CA4B0-3345-4B6A-83BC-2F5751BA00D3}" srcOrd="0" destOrd="0" presId="urn:microsoft.com/office/officeart/2008/layout/HorizontalMultiLevelHierarchy"/>
    <dgm:cxn modelId="{E06DBF3B-B2F7-4BD1-B4EF-A44BB0B2741B}" type="presParOf" srcId="{AFA75D6D-DFAB-4D54-BDAD-485A1B8EEF40}" destId="{7651A3DB-7A8B-4DAE-92BD-F410C611ECF6}" srcOrd="1" destOrd="0" presId="urn:microsoft.com/office/officeart/2008/layout/HorizontalMultiLevelHierarchy"/>
    <dgm:cxn modelId="{1FC1BB71-9EBD-490C-9771-857DD41D1B5A}" type="presParOf" srcId="{7651A3DB-7A8B-4DAE-92BD-F410C611ECF6}" destId="{73AA5ECD-D168-4E60-929A-6A71FB9623FC}" srcOrd="0" destOrd="0" presId="urn:microsoft.com/office/officeart/2008/layout/HorizontalMultiLevelHierarchy"/>
    <dgm:cxn modelId="{04D09EAC-A719-4181-BDEC-C15D964AD1F7}" type="presParOf" srcId="{7651A3DB-7A8B-4DAE-92BD-F410C611ECF6}" destId="{DCFA1AC1-AB7A-46D1-9842-C74CB9055B54}" srcOrd="1" destOrd="0" presId="urn:microsoft.com/office/officeart/2008/layout/HorizontalMultiLevelHierarchy"/>
    <dgm:cxn modelId="{0F721454-1F7D-4DC4-82AE-0B0E05610B27}" type="presParOf" srcId="{7523B44E-6A51-4820-B8C1-E823BB7857CF}" destId="{94985468-1D28-44C4-80EB-5D459BECD0EB}" srcOrd="4" destOrd="0" presId="urn:microsoft.com/office/officeart/2008/layout/HorizontalMultiLevelHierarchy"/>
    <dgm:cxn modelId="{52895BAF-7D5A-423B-A99B-7BAE66082CDD}" type="presParOf" srcId="{94985468-1D28-44C4-80EB-5D459BECD0EB}" destId="{18426EA4-D0E1-4DC1-9367-6E5CF484481C}" srcOrd="0" destOrd="0" presId="urn:microsoft.com/office/officeart/2008/layout/HorizontalMultiLevelHierarchy"/>
    <dgm:cxn modelId="{C512F661-818F-4FDA-8D9F-CA05879431F1}" type="presParOf" srcId="{7523B44E-6A51-4820-B8C1-E823BB7857CF}" destId="{92D19424-0759-491F-906C-E440D90BF70F}" srcOrd="5" destOrd="0" presId="urn:microsoft.com/office/officeart/2008/layout/HorizontalMultiLevelHierarchy"/>
    <dgm:cxn modelId="{0701A3E8-27B1-4084-AAED-68ED7DE7E19D}" type="presParOf" srcId="{92D19424-0759-491F-906C-E440D90BF70F}" destId="{762BA5B1-7F4C-4652-807E-E6837F6D70B8}" srcOrd="0" destOrd="0" presId="urn:microsoft.com/office/officeart/2008/layout/HorizontalMultiLevelHierarchy"/>
    <dgm:cxn modelId="{FADC9EB6-C9F8-4FFA-8BF4-AC028F5820AD}" type="presParOf" srcId="{92D19424-0759-491F-906C-E440D90BF70F}" destId="{0C232B4D-51CC-47C2-B93A-150100B05BD3}" srcOrd="1" destOrd="0" presId="urn:microsoft.com/office/officeart/2008/layout/HorizontalMultiLevelHierarchy"/>
    <dgm:cxn modelId="{3D6B191F-6958-4867-80F4-91DF4CCB5AF8}" type="presParOf" srcId="{0C232B4D-51CC-47C2-B93A-150100B05BD3}" destId="{88F6808C-AF37-4D46-B5B7-FEF6D059C3BA}" srcOrd="0" destOrd="0" presId="urn:microsoft.com/office/officeart/2008/layout/HorizontalMultiLevelHierarchy"/>
    <dgm:cxn modelId="{0915369A-D297-4240-9DD8-89717549F102}" type="presParOf" srcId="{88F6808C-AF37-4D46-B5B7-FEF6D059C3BA}" destId="{828FF7C6-AE14-46C1-B3C4-8B15F4A76495}" srcOrd="0" destOrd="0" presId="urn:microsoft.com/office/officeart/2008/layout/HorizontalMultiLevelHierarchy"/>
    <dgm:cxn modelId="{CF63DFDA-A7BC-4EC5-9456-1B574A2ACBD7}" type="presParOf" srcId="{0C232B4D-51CC-47C2-B93A-150100B05BD3}" destId="{CA7BC629-9E69-428F-8330-9311CFD48C29}" srcOrd="1" destOrd="0" presId="urn:microsoft.com/office/officeart/2008/layout/HorizontalMultiLevelHierarchy"/>
    <dgm:cxn modelId="{DAF1513F-EADC-4C3A-A989-A7B182AE4D92}" type="presParOf" srcId="{CA7BC629-9E69-428F-8330-9311CFD48C29}" destId="{F02AF3C5-6A6C-4CF1-A8C5-3F4086DE8DE7}" srcOrd="0" destOrd="0" presId="urn:microsoft.com/office/officeart/2008/layout/HorizontalMultiLevelHierarchy"/>
    <dgm:cxn modelId="{48333BA4-2943-4D10-8617-1C86F8473553}" type="presParOf" srcId="{CA7BC629-9E69-428F-8330-9311CFD48C29}" destId="{F7C23D96-43CF-4DFA-A165-09232CD8D635}" srcOrd="1" destOrd="0" presId="urn:microsoft.com/office/officeart/2008/layout/HorizontalMultiLevelHierarchy"/>
    <dgm:cxn modelId="{EF8FA072-3509-43CC-AFA6-498C24249962}" type="presParOf" srcId="{7523B44E-6A51-4820-B8C1-E823BB7857CF}" destId="{0142B7F3-5EEA-4B2F-8040-23D7FA837097}" srcOrd="6" destOrd="0" presId="urn:microsoft.com/office/officeart/2008/layout/HorizontalMultiLevelHierarchy"/>
    <dgm:cxn modelId="{115A7924-2B67-4351-97A3-E3838CE155AB}" type="presParOf" srcId="{0142B7F3-5EEA-4B2F-8040-23D7FA837097}" destId="{6D30E5BC-CFF2-4FAC-85AF-E69A3A0E70C3}" srcOrd="0" destOrd="0" presId="urn:microsoft.com/office/officeart/2008/layout/HorizontalMultiLevelHierarchy"/>
    <dgm:cxn modelId="{CB6A856D-07DD-4E3D-83BF-39008CF3BED9}" type="presParOf" srcId="{7523B44E-6A51-4820-B8C1-E823BB7857CF}" destId="{4150E0CD-9396-4AC9-A4F6-611FC4C13BA1}" srcOrd="7" destOrd="0" presId="urn:microsoft.com/office/officeart/2008/layout/HorizontalMultiLevelHierarchy"/>
    <dgm:cxn modelId="{3EEE6ED0-4BBE-40C0-9895-2E22BB2836C5}" type="presParOf" srcId="{4150E0CD-9396-4AC9-A4F6-611FC4C13BA1}" destId="{939BD92A-41FD-489E-B722-5BFCA5B09C0C}" srcOrd="0" destOrd="0" presId="urn:microsoft.com/office/officeart/2008/layout/HorizontalMultiLevelHierarchy"/>
    <dgm:cxn modelId="{9328F009-223A-4FEB-86CA-D722F461803C}" type="presParOf" srcId="{4150E0CD-9396-4AC9-A4F6-611FC4C13BA1}" destId="{1A77E19A-19A0-4796-9B1F-BC58BFD6765C}" srcOrd="1" destOrd="0" presId="urn:microsoft.com/office/officeart/2008/layout/HorizontalMultiLevelHierarchy"/>
    <dgm:cxn modelId="{B79F8B9A-8B14-49BF-975F-9A3CF876A258}" type="presParOf" srcId="{1A77E19A-19A0-4796-9B1F-BC58BFD6765C}" destId="{E674C1DC-B75B-4CD7-AEC6-A4BE0241BCAA}" srcOrd="0" destOrd="0" presId="urn:microsoft.com/office/officeart/2008/layout/HorizontalMultiLevelHierarchy"/>
    <dgm:cxn modelId="{3AA99F89-D34E-485B-BFAF-8C17ABFBEA4B}" type="presParOf" srcId="{E674C1DC-B75B-4CD7-AEC6-A4BE0241BCAA}" destId="{FB943924-A752-4CEE-AB13-CF2DB2BFE618}" srcOrd="0" destOrd="0" presId="urn:microsoft.com/office/officeart/2008/layout/HorizontalMultiLevelHierarchy"/>
    <dgm:cxn modelId="{BEE486FC-37FE-41B5-BCA4-0A89A1D722FD}" type="presParOf" srcId="{1A77E19A-19A0-4796-9B1F-BC58BFD6765C}" destId="{ED0F7D9A-73E0-4CA3-AA12-66179B7B5EC3}" srcOrd="1" destOrd="0" presId="urn:microsoft.com/office/officeart/2008/layout/HorizontalMultiLevelHierarchy"/>
    <dgm:cxn modelId="{04110664-694A-447E-A36C-556264220C67}" type="presParOf" srcId="{ED0F7D9A-73E0-4CA3-AA12-66179B7B5EC3}" destId="{232FC5CE-0639-436C-A709-52A15989F8C4}" srcOrd="0" destOrd="0" presId="urn:microsoft.com/office/officeart/2008/layout/HorizontalMultiLevelHierarchy"/>
    <dgm:cxn modelId="{ACA82685-65D5-4B11-9D52-7971C083EFDE}" type="presParOf" srcId="{ED0F7D9A-73E0-4CA3-AA12-66179B7B5EC3}" destId="{2F5F6617-8E6B-43BE-9E9E-7AD8EA106DF2}" srcOrd="1" destOrd="0" presId="urn:microsoft.com/office/officeart/2008/layout/HorizontalMultiLevelHierarchy"/>
    <dgm:cxn modelId="{9896FA86-2659-4FF6-B645-A47394E278B0}" type="presParOf" srcId="{7523B44E-6A51-4820-B8C1-E823BB7857CF}" destId="{EC0E3C00-2323-494C-9EBE-222954CD1843}" srcOrd="8" destOrd="0" presId="urn:microsoft.com/office/officeart/2008/layout/HorizontalMultiLevelHierarchy"/>
    <dgm:cxn modelId="{35AEE868-2593-4D24-BB16-200F572BB467}" type="presParOf" srcId="{EC0E3C00-2323-494C-9EBE-222954CD1843}" destId="{49CB8628-ADE6-4764-8ED6-385FE7AF5859}" srcOrd="0" destOrd="0" presId="urn:microsoft.com/office/officeart/2008/layout/HorizontalMultiLevelHierarchy"/>
    <dgm:cxn modelId="{058A2492-2445-406D-8F5C-3A958CDD210F}" type="presParOf" srcId="{7523B44E-6A51-4820-B8C1-E823BB7857CF}" destId="{208F9061-AE1C-48C4-A77B-75B3B5F16FB4}" srcOrd="9" destOrd="0" presId="urn:microsoft.com/office/officeart/2008/layout/HorizontalMultiLevelHierarchy"/>
    <dgm:cxn modelId="{6B92A06B-760F-4778-8B9B-EFD6E1002DAE}" type="presParOf" srcId="{208F9061-AE1C-48C4-A77B-75B3B5F16FB4}" destId="{B8E89A41-204E-4A1C-ACC4-1131961E75AB}" srcOrd="0" destOrd="0" presId="urn:microsoft.com/office/officeart/2008/layout/HorizontalMultiLevelHierarchy"/>
    <dgm:cxn modelId="{D5B9BF26-992B-4E94-A633-CFD86E5A6960}" type="presParOf" srcId="{208F9061-AE1C-48C4-A77B-75B3B5F16FB4}" destId="{852127C6-617B-4980-BFEB-6A5924D51994}" srcOrd="1" destOrd="0" presId="urn:microsoft.com/office/officeart/2008/layout/HorizontalMultiLevelHierarchy"/>
    <dgm:cxn modelId="{19C793E9-0305-4692-89E1-41DE9A5D4505}" type="presParOf" srcId="{852127C6-617B-4980-BFEB-6A5924D51994}" destId="{4062895E-80EB-41C1-99CC-8ED40FB3C483}" srcOrd="0" destOrd="0" presId="urn:microsoft.com/office/officeart/2008/layout/HorizontalMultiLevelHierarchy"/>
    <dgm:cxn modelId="{A5383E69-6ABD-4558-8A49-A44CB791F955}" type="presParOf" srcId="{4062895E-80EB-41C1-99CC-8ED40FB3C483}" destId="{A91DBD2A-68CB-4BA4-91F7-2BA23523ED83}" srcOrd="0" destOrd="0" presId="urn:microsoft.com/office/officeart/2008/layout/HorizontalMultiLevelHierarchy"/>
    <dgm:cxn modelId="{AE960C67-EC68-4696-B36B-C0D0D3950AD6}" type="presParOf" srcId="{852127C6-617B-4980-BFEB-6A5924D51994}" destId="{B8803DEB-AC0C-4255-BABB-C66699206B97}" srcOrd="1" destOrd="0" presId="urn:microsoft.com/office/officeart/2008/layout/HorizontalMultiLevelHierarchy"/>
    <dgm:cxn modelId="{2217597E-2E4A-441E-8610-4C1200B40882}" type="presParOf" srcId="{B8803DEB-AC0C-4255-BABB-C66699206B97}" destId="{8C853286-61A1-4F54-A428-C963982B507A}" srcOrd="0" destOrd="0" presId="urn:microsoft.com/office/officeart/2008/layout/HorizontalMultiLevelHierarchy"/>
    <dgm:cxn modelId="{3F32ED7D-5BCD-439F-9D70-093BA18F1B2C}" type="presParOf" srcId="{B8803DEB-AC0C-4255-BABB-C66699206B97}" destId="{AFF3B82B-AB32-4630-B899-89921732EE8B}" srcOrd="1" destOrd="0" presId="urn:microsoft.com/office/officeart/2008/layout/HorizontalMultiLevelHierarchy"/>
    <dgm:cxn modelId="{8D8EDD99-8D99-4404-9F81-C0D137AFD184}" type="presParOf" srcId="{7523B44E-6A51-4820-B8C1-E823BB7857CF}" destId="{4A894216-C03D-46E3-AE3C-ACB792C31F54}" srcOrd="10" destOrd="0" presId="urn:microsoft.com/office/officeart/2008/layout/HorizontalMultiLevelHierarchy"/>
    <dgm:cxn modelId="{ED7B0233-C1DA-45F5-8CC4-1545D7EC674E}" type="presParOf" srcId="{4A894216-C03D-46E3-AE3C-ACB792C31F54}" destId="{1C0AFB47-7A71-4306-B338-53D830B5CB76}" srcOrd="0" destOrd="0" presId="urn:microsoft.com/office/officeart/2008/layout/HorizontalMultiLevelHierarchy"/>
    <dgm:cxn modelId="{95157CE8-72E9-4E05-A512-709C42B15C83}" type="presParOf" srcId="{7523B44E-6A51-4820-B8C1-E823BB7857CF}" destId="{6F91ECA4-626D-4001-9B05-5F6FA48871F5}" srcOrd="11" destOrd="0" presId="urn:microsoft.com/office/officeart/2008/layout/HorizontalMultiLevelHierarchy"/>
    <dgm:cxn modelId="{C01FEBFA-4DB9-464C-B68D-FC7FB7ACAF8D}" type="presParOf" srcId="{6F91ECA4-626D-4001-9B05-5F6FA48871F5}" destId="{884A8F10-2CA6-4ABA-9B75-C44034980AD7}" srcOrd="0" destOrd="0" presId="urn:microsoft.com/office/officeart/2008/layout/HorizontalMultiLevelHierarchy"/>
    <dgm:cxn modelId="{D8262B01-3722-46A9-8241-7F3AFA59FD2B}" type="presParOf" srcId="{6F91ECA4-626D-4001-9B05-5F6FA48871F5}" destId="{DF4E51FF-13C0-4DDB-8D9C-22EDA3F78D95}" srcOrd="1" destOrd="0" presId="urn:microsoft.com/office/officeart/2008/layout/HorizontalMultiLevelHierarchy"/>
    <dgm:cxn modelId="{5E881772-B0E3-4421-BE9C-3AE7E96D02F0}" type="presParOf" srcId="{DF4E51FF-13C0-4DDB-8D9C-22EDA3F78D95}" destId="{58490194-2F85-4BCD-B096-86B5D572F2A6}" srcOrd="0" destOrd="0" presId="urn:microsoft.com/office/officeart/2008/layout/HorizontalMultiLevelHierarchy"/>
    <dgm:cxn modelId="{F813C28F-0E29-4820-BF1F-E0A2CA63707F}" type="presParOf" srcId="{58490194-2F85-4BCD-B096-86B5D572F2A6}" destId="{7CA68193-7323-45FC-B73C-4379BF54F8B0}" srcOrd="0" destOrd="0" presId="urn:microsoft.com/office/officeart/2008/layout/HorizontalMultiLevelHierarchy"/>
    <dgm:cxn modelId="{2B0B0D26-1FF7-4CAD-8C33-BC565F6314A6}" type="presParOf" srcId="{DF4E51FF-13C0-4DDB-8D9C-22EDA3F78D95}" destId="{D4E59A62-77D8-44D9-BE36-F9CE7B5BF04F}" srcOrd="1" destOrd="0" presId="urn:microsoft.com/office/officeart/2008/layout/HorizontalMultiLevelHierarchy"/>
    <dgm:cxn modelId="{87DAE131-F2EC-4266-8735-C660ECA52AA0}" type="presParOf" srcId="{D4E59A62-77D8-44D9-BE36-F9CE7B5BF04F}" destId="{7DA916B5-79F8-4E51-A776-7487A44539C8}" srcOrd="0" destOrd="0" presId="urn:microsoft.com/office/officeart/2008/layout/HorizontalMultiLevelHierarchy"/>
    <dgm:cxn modelId="{00243035-A3A0-482D-A363-E617F7FC6FD5}" type="presParOf" srcId="{D4E59A62-77D8-44D9-BE36-F9CE7B5BF04F}" destId="{E182AB1C-4EBB-4BCB-A61A-2EF688C97979}"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69FC50-8ED0-4008-B20A-4C86C387FCB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ID"/>
        </a:p>
      </dgm:t>
    </dgm:pt>
    <dgm:pt modelId="{AA4F8594-1173-48C7-82AE-3C9A577DC666}">
      <dgm:prSet phldrT="[Text]" custT="1"/>
      <dgm:spPr/>
      <dgm:t>
        <a:bodyPr/>
        <a:lstStyle/>
        <a:p>
          <a:pPr>
            <a:buFont typeface="+mj-lt"/>
            <a:buAutoNum type="arabicPeriod"/>
          </a:pPr>
          <a:r>
            <a:rPr lang="en-US" sz="1800" b="1" i="0" dirty="0">
              <a:solidFill>
                <a:schemeClr val="tx1"/>
              </a:solidFill>
              <a:latin typeface="Cambria" panose="02040503050406030204" pitchFamily="18" charset="0"/>
              <a:ea typeface="Cambria" panose="02040503050406030204" pitchFamily="18" charset="0"/>
            </a:rPr>
            <a:t>The basic concepts of pathology and pathophysiology</a:t>
          </a:r>
          <a:r>
            <a:rPr lang="en-US" sz="1800" b="0" i="0" dirty="0">
              <a:solidFill>
                <a:schemeClr val="tx1"/>
              </a:solidFill>
              <a:latin typeface="Cambria" panose="02040503050406030204" pitchFamily="18" charset="0"/>
              <a:ea typeface="Cambria" panose="02040503050406030204" pitchFamily="18" charset="0"/>
            </a:rPr>
            <a:t>, including adaptation, injury, and cell aging; congenital abnormalities; cell growth and differentiation; inflammatory response.</a:t>
          </a:r>
          <a:endParaRPr lang="en-ID" sz="1800" dirty="0">
            <a:solidFill>
              <a:schemeClr val="tx1"/>
            </a:solidFill>
            <a:latin typeface="Cambria" panose="02040503050406030204" pitchFamily="18" charset="0"/>
            <a:ea typeface="Cambria" panose="02040503050406030204" pitchFamily="18" charset="0"/>
          </a:endParaRPr>
        </a:p>
      </dgm:t>
    </dgm:pt>
    <dgm:pt modelId="{852C27E0-7073-4ED0-8811-34B148ACEF3C}" type="parTrans" cxnId="{FA8BB144-E37E-44AD-B371-686563D58EDC}">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AD617D15-F6F9-4FBC-9F2F-FB9CD5F09808}" type="sibTrans" cxnId="{FA8BB144-E37E-44AD-B371-686563D58EDC}">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AA7C99C2-B49D-4676-AEF7-E66939BC1D9D}">
      <dgm:prSet custT="1"/>
      <dgm:spPr>
        <a:solidFill>
          <a:schemeClr val="accent1">
            <a:lumMod val="60000"/>
            <a:lumOff val="40000"/>
          </a:schemeClr>
        </a:solidFill>
      </dgm:spPr>
      <dgm:t>
        <a:bodyPr/>
        <a:lstStyle/>
        <a:p>
          <a:pPr>
            <a:buFont typeface="+mj-lt"/>
            <a:buAutoNum type="arabicPeriod"/>
          </a:pPr>
          <a:r>
            <a:rPr lang="en-US" sz="1800" b="1" i="0" dirty="0">
              <a:solidFill>
                <a:schemeClr val="tx1"/>
              </a:solidFill>
              <a:latin typeface="Cambria" panose="02040503050406030204" pitchFamily="18" charset="0"/>
              <a:ea typeface="Cambria" panose="02040503050406030204" pitchFamily="18" charset="0"/>
            </a:rPr>
            <a:t>The concept of infectious agents</a:t>
          </a:r>
          <a:r>
            <a:rPr lang="en-US" sz="1800" b="0" i="0" dirty="0">
              <a:solidFill>
                <a:schemeClr val="tx1"/>
              </a:solidFill>
              <a:latin typeface="Cambria" panose="02040503050406030204" pitchFamily="18" charset="0"/>
              <a:ea typeface="Cambria" panose="02040503050406030204" pitchFamily="18" charset="0"/>
            </a:rPr>
            <a:t>, including viruses, bacteria, fungi, parasites, rickettsia, chlamydia; factors affecting the transmission of infectious agents; differences in the infectious process of various infectious agents; condition which weakens the host's defenses against microorganisms; opportunistic infections; controlling growth of microorganisms; and how to reduce the number of contaminating microorganisms and prevent transmission.</a:t>
          </a:r>
        </a:p>
      </dgm:t>
    </dgm:pt>
    <dgm:pt modelId="{B6E7CBEB-F804-4910-94C8-80656FDE8230}" type="parTrans" cxnId="{144612C3-6002-4CD6-AD35-FCFE0EDC9E6D}">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AEB9AFF9-7852-4F76-9B9D-123D9E201EC0}" type="sibTrans" cxnId="{144612C3-6002-4CD6-AD35-FCFE0EDC9E6D}">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AFBA7886-A457-4CD3-9C94-DD5DC83C3F42}">
      <dgm:prSet custT="1"/>
      <dgm:spPr>
        <a:solidFill>
          <a:schemeClr val="accent1">
            <a:lumMod val="40000"/>
            <a:lumOff val="60000"/>
          </a:schemeClr>
        </a:solidFill>
      </dgm:spPr>
      <dgm:t>
        <a:bodyPr/>
        <a:lstStyle/>
        <a:p>
          <a:pPr>
            <a:buFont typeface="+mj-lt"/>
            <a:buAutoNum type="arabicPeriod"/>
          </a:pPr>
          <a:r>
            <a:rPr lang="en-US" sz="1800" b="1" i="0" dirty="0">
              <a:solidFill>
                <a:schemeClr val="tx1"/>
              </a:solidFill>
              <a:latin typeface="Cambria" panose="02040503050406030204" pitchFamily="18" charset="0"/>
              <a:ea typeface="Cambria" panose="02040503050406030204" pitchFamily="18" charset="0"/>
            </a:rPr>
            <a:t>The concept of genetics</a:t>
          </a:r>
          <a:r>
            <a:rPr lang="en-US" sz="1800" b="0" i="0" dirty="0">
              <a:solidFill>
                <a:schemeClr val="tx1"/>
              </a:solidFill>
              <a:latin typeface="Cambria" panose="02040503050406030204" pitchFamily="18" charset="0"/>
              <a:ea typeface="Cambria" panose="02040503050406030204" pitchFamily="18" charset="0"/>
            </a:rPr>
            <a:t>, including the function of chromosomes in humans; cell cycle; mitotic division and meiosis; DNA structure; central dogma DNA-RNA-protein; gene expression; genetic disorders; and genetic variation in individuals and populations.</a:t>
          </a:r>
        </a:p>
      </dgm:t>
    </dgm:pt>
    <dgm:pt modelId="{EA30D463-60A4-4F81-AD9A-EC739F06C288}" type="parTrans" cxnId="{795E9318-9E7E-40F8-9FF6-A09E7B3D343A}">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37750FF6-16BF-402B-A15A-A14E352EAF59}" type="sibTrans" cxnId="{795E9318-9E7E-40F8-9FF6-A09E7B3D343A}">
      <dgm:prSet/>
      <dgm:spPr/>
      <dgm:t>
        <a:bodyPr/>
        <a:lstStyle/>
        <a:p>
          <a:endParaRPr lang="en-ID" sz="1800">
            <a:solidFill>
              <a:schemeClr val="tx1"/>
            </a:solidFill>
            <a:latin typeface="Cambria" panose="02040503050406030204" pitchFamily="18" charset="0"/>
            <a:ea typeface="Cambria" panose="02040503050406030204" pitchFamily="18" charset="0"/>
          </a:endParaRPr>
        </a:p>
      </dgm:t>
    </dgm:pt>
    <dgm:pt modelId="{061B1540-A70D-46F2-BB21-21D84CB526F3}" type="pres">
      <dgm:prSet presAssocID="{F769FC50-8ED0-4008-B20A-4C86C387FCB2}" presName="linear" presStyleCnt="0">
        <dgm:presLayoutVars>
          <dgm:animLvl val="lvl"/>
          <dgm:resizeHandles val="exact"/>
        </dgm:presLayoutVars>
      </dgm:prSet>
      <dgm:spPr/>
    </dgm:pt>
    <dgm:pt modelId="{10FFF4B6-F894-4989-B07A-15A200514533}" type="pres">
      <dgm:prSet presAssocID="{AA4F8594-1173-48C7-82AE-3C9A577DC666}" presName="parentText" presStyleLbl="node1" presStyleIdx="0" presStyleCnt="3">
        <dgm:presLayoutVars>
          <dgm:chMax val="0"/>
          <dgm:bulletEnabled val="1"/>
        </dgm:presLayoutVars>
      </dgm:prSet>
      <dgm:spPr/>
    </dgm:pt>
    <dgm:pt modelId="{7A6DF168-97C9-46E6-BE62-C5A9F79E09FF}" type="pres">
      <dgm:prSet presAssocID="{AD617D15-F6F9-4FBC-9F2F-FB9CD5F09808}" presName="spacer" presStyleCnt="0"/>
      <dgm:spPr/>
    </dgm:pt>
    <dgm:pt modelId="{511AE8EE-D2AF-466B-9CC8-C3F672FA04AD}" type="pres">
      <dgm:prSet presAssocID="{AA7C99C2-B49D-4676-AEF7-E66939BC1D9D}" presName="parentText" presStyleLbl="node1" presStyleIdx="1" presStyleCnt="3">
        <dgm:presLayoutVars>
          <dgm:chMax val="0"/>
          <dgm:bulletEnabled val="1"/>
        </dgm:presLayoutVars>
      </dgm:prSet>
      <dgm:spPr/>
    </dgm:pt>
    <dgm:pt modelId="{EDB38D12-7D43-44DE-88E6-D2C1C76B278C}" type="pres">
      <dgm:prSet presAssocID="{AEB9AFF9-7852-4F76-9B9D-123D9E201EC0}" presName="spacer" presStyleCnt="0"/>
      <dgm:spPr/>
    </dgm:pt>
    <dgm:pt modelId="{3DE9497F-69F0-4CE7-A81D-18DFA07AD46C}" type="pres">
      <dgm:prSet presAssocID="{AFBA7886-A457-4CD3-9C94-DD5DC83C3F42}" presName="parentText" presStyleLbl="node1" presStyleIdx="2" presStyleCnt="3">
        <dgm:presLayoutVars>
          <dgm:chMax val="0"/>
          <dgm:bulletEnabled val="1"/>
        </dgm:presLayoutVars>
      </dgm:prSet>
      <dgm:spPr/>
    </dgm:pt>
  </dgm:ptLst>
  <dgm:cxnLst>
    <dgm:cxn modelId="{795E9318-9E7E-40F8-9FF6-A09E7B3D343A}" srcId="{F769FC50-8ED0-4008-B20A-4C86C387FCB2}" destId="{AFBA7886-A457-4CD3-9C94-DD5DC83C3F42}" srcOrd="2" destOrd="0" parTransId="{EA30D463-60A4-4F81-AD9A-EC739F06C288}" sibTransId="{37750FF6-16BF-402B-A15A-A14E352EAF59}"/>
    <dgm:cxn modelId="{C38E391C-E987-46CF-A98A-82CA85C2B0CC}" type="presOf" srcId="{AA4F8594-1173-48C7-82AE-3C9A577DC666}" destId="{10FFF4B6-F894-4989-B07A-15A200514533}" srcOrd="0" destOrd="0" presId="urn:microsoft.com/office/officeart/2005/8/layout/vList2"/>
    <dgm:cxn modelId="{FA8BB144-E37E-44AD-B371-686563D58EDC}" srcId="{F769FC50-8ED0-4008-B20A-4C86C387FCB2}" destId="{AA4F8594-1173-48C7-82AE-3C9A577DC666}" srcOrd="0" destOrd="0" parTransId="{852C27E0-7073-4ED0-8811-34B148ACEF3C}" sibTransId="{AD617D15-F6F9-4FBC-9F2F-FB9CD5F09808}"/>
    <dgm:cxn modelId="{FD5F7665-FE5D-4DAD-8DD6-F51EA27A1D2D}" type="presOf" srcId="{AFBA7886-A457-4CD3-9C94-DD5DC83C3F42}" destId="{3DE9497F-69F0-4CE7-A81D-18DFA07AD46C}" srcOrd="0" destOrd="0" presId="urn:microsoft.com/office/officeart/2005/8/layout/vList2"/>
    <dgm:cxn modelId="{EEC43290-3E02-48DD-BA7E-C5C720D50904}" type="presOf" srcId="{F769FC50-8ED0-4008-B20A-4C86C387FCB2}" destId="{061B1540-A70D-46F2-BB21-21D84CB526F3}" srcOrd="0" destOrd="0" presId="urn:microsoft.com/office/officeart/2005/8/layout/vList2"/>
    <dgm:cxn modelId="{85F8EDA8-02D9-4986-ADDF-17C80F6FC9B5}" type="presOf" srcId="{AA7C99C2-B49D-4676-AEF7-E66939BC1D9D}" destId="{511AE8EE-D2AF-466B-9CC8-C3F672FA04AD}" srcOrd="0" destOrd="0" presId="urn:microsoft.com/office/officeart/2005/8/layout/vList2"/>
    <dgm:cxn modelId="{144612C3-6002-4CD6-AD35-FCFE0EDC9E6D}" srcId="{F769FC50-8ED0-4008-B20A-4C86C387FCB2}" destId="{AA7C99C2-B49D-4676-AEF7-E66939BC1D9D}" srcOrd="1" destOrd="0" parTransId="{B6E7CBEB-F804-4910-94C8-80656FDE8230}" sibTransId="{AEB9AFF9-7852-4F76-9B9D-123D9E201EC0}"/>
    <dgm:cxn modelId="{91B118B3-B2FD-4FAC-BB06-8E43B0C466F2}" type="presParOf" srcId="{061B1540-A70D-46F2-BB21-21D84CB526F3}" destId="{10FFF4B6-F894-4989-B07A-15A200514533}" srcOrd="0" destOrd="0" presId="urn:microsoft.com/office/officeart/2005/8/layout/vList2"/>
    <dgm:cxn modelId="{249A3BD7-D9D9-4F06-9D32-865EDF81BC6A}" type="presParOf" srcId="{061B1540-A70D-46F2-BB21-21D84CB526F3}" destId="{7A6DF168-97C9-46E6-BE62-C5A9F79E09FF}" srcOrd="1" destOrd="0" presId="urn:microsoft.com/office/officeart/2005/8/layout/vList2"/>
    <dgm:cxn modelId="{EB72D221-A583-4A83-BD2A-EF02EFC64EF5}" type="presParOf" srcId="{061B1540-A70D-46F2-BB21-21D84CB526F3}" destId="{511AE8EE-D2AF-466B-9CC8-C3F672FA04AD}" srcOrd="2" destOrd="0" presId="urn:microsoft.com/office/officeart/2005/8/layout/vList2"/>
    <dgm:cxn modelId="{90806D5F-B363-4EDE-BEAF-2CEC827472C6}" type="presParOf" srcId="{061B1540-A70D-46F2-BB21-21D84CB526F3}" destId="{EDB38D12-7D43-44DE-88E6-D2C1C76B278C}" srcOrd="3" destOrd="0" presId="urn:microsoft.com/office/officeart/2005/8/layout/vList2"/>
    <dgm:cxn modelId="{959BB8DE-5FA3-4149-9FE8-DF425515C5BF}" type="presParOf" srcId="{061B1540-A70D-46F2-BB21-21D84CB526F3}" destId="{3DE9497F-69F0-4CE7-A81D-18DFA07AD4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69FC50-8ED0-4008-B20A-4C86C387FCB2}"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ID"/>
        </a:p>
      </dgm:t>
    </dgm:pt>
    <dgm:pt modelId="{AA4F8594-1173-48C7-82AE-3C9A577DC666}">
      <dgm:prSet phldrT="[Text]" custT="1"/>
      <dgm:spPr>
        <a:solidFill>
          <a:schemeClr val="accent2">
            <a:lumMod val="40000"/>
            <a:lumOff val="60000"/>
          </a:schemeClr>
        </a:solidFill>
      </dgm:spPr>
      <dgm:t>
        <a:bodyPr/>
        <a:lstStyle/>
        <a:p>
          <a:pPr>
            <a:buFont typeface="+mj-lt"/>
            <a:buAutoNum type="arabicPeriod"/>
          </a:pPr>
          <a:r>
            <a:rPr lang="en-US" sz="1600" b="1" i="0" dirty="0">
              <a:solidFill>
                <a:schemeClr val="tx1"/>
              </a:solidFill>
              <a:latin typeface="Cambria" panose="02040503050406030204" pitchFamily="18" charset="0"/>
              <a:ea typeface="Cambria" panose="02040503050406030204" pitchFamily="18" charset="0"/>
            </a:rPr>
            <a:t>The concept of cell mutation</a:t>
          </a:r>
          <a:r>
            <a:rPr lang="en-US" sz="1600" b="0" i="0" dirty="0">
              <a:solidFill>
                <a:schemeClr val="tx1"/>
              </a:solidFill>
              <a:latin typeface="Cambria" panose="02040503050406030204" pitchFamily="18" charset="0"/>
              <a:ea typeface="Cambria" panose="02040503050406030204" pitchFamily="18" charset="0"/>
            </a:rPr>
            <a:t>, including the notion of mutation; cause of mutation; various mutations; process mutation; mutant formation; and changes due to mutations.</a:t>
          </a:r>
          <a:endParaRPr lang="en-ID" sz="1600" dirty="0">
            <a:solidFill>
              <a:schemeClr val="tx1"/>
            </a:solidFill>
            <a:latin typeface="Cambria" panose="02040503050406030204" pitchFamily="18" charset="0"/>
            <a:ea typeface="Cambria" panose="02040503050406030204" pitchFamily="18" charset="0"/>
          </a:endParaRPr>
        </a:p>
      </dgm:t>
    </dgm:pt>
    <dgm:pt modelId="{852C27E0-7073-4ED0-8811-34B148ACEF3C}" type="parTrans" cxnId="{FA8BB144-E37E-44AD-B371-686563D58EDC}">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AD617D15-F6F9-4FBC-9F2F-FB9CD5F09808}" type="sibTrans" cxnId="{FA8BB144-E37E-44AD-B371-686563D58EDC}">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08BAB3C1-BB04-4C32-AFBC-F1EEFCEE04AD}">
      <dgm:prSet custT="1"/>
      <dgm:spPr/>
      <dgm:t>
        <a:bodyPr/>
        <a:lstStyle/>
        <a:p>
          <a:pPr>
            <a:buFont typeface="+mj-lt"/>
            <a:buAutoNum type="arabicPeriod"/>
          </a:pPr>
          <a:r>
            <a:rPr lang="en-US" sz="1600" b="1" i="0" dirty="0">
              <a:solidFill>
                <a:schemeClr val="tx1"/>
              </a:solidFill>
              <a:latin typeface="Cambria" panose="02040503050406030204" pitchFamily="18" charset="0"/>
              <a:ea typeface="Cambria" panose="02040503050406030204" pitchFamily="18" charset="0"/>
            </a:rPr>
            <a:t>The concept of blood clotting </a:t>
          </a:r>
          <a:r>
            <a:rPr lang="en-US" sz="1600" b="0" i="0" dirty="0">
              <a:solidFill>
                <a:schemeClr val="tx1"/>
              </a:solidFill>
              <a:latin typeface="Cambria" panose="02040503050406030204" pitchFamily="18" charset="0"/>
              <a:ea typeface="Cambria" panose="02040503050406030204" pitchFamily="18" charset="0"/>
            </a:rPr>
            <a:t>which includes the mechanism of blood clotting; extrinsic pathway; intrinsic pathways; common pathways; the role of vitamin K in clotting; hemostatic control mechanisms; and intravascular clotting.</a:t>
          </a:r>
        </a:p>
      </dgm:t>
    </dgm:pt>
    <dgm:pt modelId="{45E1BC64-E1D7-4769-8141-3303C1AA6E2D}" type="parTrans" cxnId="{4F63E5FE-EBE0-4971-BBBB-E4106640672E}">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A8C9B707-BD3C-4E45-89B2-81B8CF43CA9F}" type="sibTrans" cxnId="{4F63E5FE-EBE0-4971-BBBB-E4106640672E}">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D135CB41-0AAC-4F0E-9670-FB6F135794BE}">
      <dgm:prSet custT="1"/>
      <dgm:spPr/>
      <dgm:t>
        <a:bodyPr/>
        <a:lstStyle/>
        <a:p>
          <a:pPr>
            <a:buFont typeface="+mj-lt"/>
            <a:buAutoNum type="arabicPeriod"/>
          </a:pPr>
          <a:r>
            <a:rPr lang="en-US" sz="1600" b="1" i="0" dirty="0">
              <a:solidFill>
                <a:schemeClr val="tx1"/>
              </a:solidFill>
              <a:latin typeface="Cambria" panose="02040503050406030204" pitchFamily="18" charset="0"/>
              <a:ea typeface="Cambria" panose="02040503050406030204" pitchFamily="18" charset="0"/>
            </a:rPr>
            <a:t>The concept of the importance of anatomical pathology examination</a:t>
          </a:r>
          <a:r>
            <a:rPr lang="en-US" sz="1600" b="0" i="0" dirty="0">
              <a:solidFill>
                <a:schemeClr val="tx1"/>
              </a:solidFill>
              <a:latin typeface="Cambria" panose="02040503050406030204" pitchFamily="18" charset="0"/>
              <a:ea typeface="Cambria" panose="02040503050406030204" pitchFamily="18" charset="0"/>
            </a:rPr>
            <a:t> (biopsy); clinical pathology (hematologic, arterial gas, feces, and urine); DNA testing; radiological examination; as well as physical examinations such as blood pressure, visual acuity, muscle strength.</a:t>
          </a:r>
        </a:p>
      </dgm:t>
    </dgm:pt>
    <dgm:pt modelId="{389B041A-7CD3-4CCD-90F1-14026F24F1E7}" type="parTrans" cxnId="{0B6BADAF-4AC7-4388-BCDB-56A8D6AC37A4}">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6054131A-DF51-46D2-85B0-DBAE34E7E93B}" type="sibTrans" cxnId="{0B6BADAF-4AC7-4388-BCDB-56A8D6AC37A4}">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A606D240-72B5-45F8-B747-A41F97A0832D}">
      <dgm:prSet custT="1"/>
      <dgm:spPr/>
      <dgm:t>
        <a:bodyPr/>
        <a:lstStyle/>
        <a:p>
          <a:pPr>
            <a:buFont typeface="+mj-lt"/>
            <a:buAutoNum type="arabicPeriod"/>
          </a:pPr>
          <a:r>
            <a:rPr lang="en-US" sz="1600" b="1" i="0" dirty="0">
              <a:solidFill>
                <a:schemeClr val="tx1"/>
              </a:solidFill>
              <a:latin typeface="Cambria" panose="02040503050406030204" pitchFamily="18" charset="0"/>
              <a:ea typeface="Cambria" panose="02040503050406030204" pitchFamily="18" charset="0"/>
            </a:rPr>
            <a:t>The concept of fluid and electrolyte balance</a:t>
          </a:r>
          <a:r>
            <a:rPr lang="en-US" sz="1600" b="0" i="0" dirty="0">
              <a:solidFill>
                <a:schemeClr val="tx1"/>
              </a:solidFill>
              <a:latin typeface="Cambria" panose="02040503050406030204" pitchFamily="18" charset="0"/>
              <a:ea typeface="Cambria" panose="02040503050406030204" pitchFamily="18" charset="0"/>
            </a:rPr>
            <a:t>, which includes the physiology of body fluids; distribution and composition of body fluids; fluid and electrolyte balance mechanisms; body fluid regulation system; and buffer system, shock.</a:t>
          </a:r>
        </a:p>
      </dgm:t>
    </dgm:pt>
    <dgm:pt modelId="{58589648-A839-462B-9683-56AF8F6C0FB5}" type="parTrans" cxnId="{E327E8F2-0A00-4CF1-B191-FF72966B2314}">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8C43CAAC-17EA-4147-8167-8B3CF5619A67}" type="sibTrans" cxnId="{E327E8F2-0A00-4CF1-B191-FF72966B2314}">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A4AC947A-68D4-4325-A823-387C5C1D088C}">
      <dgm:prSet custT="1"/>
      <dgm:spPr/>
      <dgm:t>
        <a:bodyPr/>
        <a:lstStyle/>
        <a:p>
          <a:pPr>
            <a:buFont typeface="+mj-lt"/>
            <a:buAutoNum type="arabicPeriod"/>
          </a:pPr>
          <a:r>
            <a:rPr lang="en-US" sz="1600" b="1" i="0" dirty="0">
              <a:solidFill>
                <a:schemeClr val="tx1"/>
              </a:solidFill>
              <a:latin typeface="Cambria" panose="02040503050406030204" pitchFamily="18" charset="0"/>
              <a:ea typeface="Cambria" panose="02040503050406030204" pitchFamily="18" charset="0"/>
            </a:rPr>
            <a:t>The concept of a lifestyle that can affect health</a:t>
          </a:r>
          <a:r>
            <a:rPr lang="en-US" sz="1600" b="0" i="0" dirty="0">
              <a:solidFill>
                <a:schemeClr val="tx1"/>
              </a:solidFill>
              <a:latin typeface="Cambria" panose="02040503050406030204" pitchFamily="18" charset="0"/>
              <a:ea typeface="Cambria" panose="02040503050406030204" pitchFamily="18" charset="0"/>
            </a:rPr>
            <a:t>, including the influence of smoking, alcohol, drugs, radiation to the body; obesity and metabolic syndrome as causes of premature aging. </a:t>
          </a:r>
        </a:p>
      </dgm:t>
    </dgm:pt>
    <dgm:pt modelId="{7DD50094-C10D-4EB7-B50F-1F50941DFD0A}" type="parTrans" cxnId="{9544DF94-F312-4DC2-BCBE-7B1FF572CC66}">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0A286BD3-C1A8-4465-965A-D1F472403F12}" type="sibTrans" cxnId="{9544DF94-F312-4DC2-BCBE-7B1FF572CC66}">
      <dgm:prSet/>
      <dgm:spPr/>
      <dgm:t>
        <a:bodyPr/>
        <a:lstStyle/>
        <a:p>
          <a:endParaRPr lang="en-ID" sz="1600">
            <a:solidFill>
              <a:schemeClr val="tx1"/>
            </a:solidFill>
            <a:latin typeface="Cambria" panose="02040503050406030204" pitchFamily="18" charset="0"/>
            <a:ea typeface="Cambria" panose="02040503050406030204" pitchFamily="18" charset="0"/>
          </a:endParaRPr>
        </a:p>
      </dgm:t>
    </dgm:pt>
    <dgm:pt modelId="{061B1540-A70D-46F2-BB21-21D84CB526F3}" type="pres">
      <dgm:prSet presAssocID="{F769FC50-8ED0-4008-B20A-4C86C387FCB2}" presName="linear" presStyleCnt="0">
        <dgm:presLayoutVars>
          <dgm:animLvl val="lvl"/>
          <dgm:resizeHandles val="exact"/>
        </dgm:presLayoutVars>
      </dgm:prSet>
      <dgm:spPr/>
    </dgm:pt>
    <dgm:pt modelId="{10FFF4B6-F894-4989-B07A-15A200514533}" type="pres">
      <dgm:prSet presAssocID="{AA4F8594-1173-48C7-82AE-3C9A577DC666}" presName="parentText" presStyleLbl="node1" presStyleIdx="0" presStyleCnt="5">
        <dgm:presLayoutVars>
          <dgm:chMax val="0"/>
          <dgm:bulletEnabled val="1"/>
        </dgm:presLayoutVars>
      </dgm:prSet>
      <dgm:spPr/>
    </dgm:pt>
    <dgm:pt modelId="{7A6DF168-97C9-46E6-BE62-C5A9F79E09FF}" type="pres">
      <dgm:prSet presAssocID="{AD617D15-F6F9-4FBC-9F2F-FB9CD5F09808}" presName="spacer" presStyleCnt="0"/>
      <dgm:spPr/>
    </dgm:pt>
    <dgm:pt modelId="{13CEEE7D-8E40-424E-A072-3BB6CB101493}" type="pres">
      <dgm:prSet presAssocID="{08BAB3C1-BB04-4C32-AFBC-F1EEFCEE04AD}" presName="parentText" presStyleLbl="node1" presStyleIdx="1" presStyleCnt="5">
        <dgm:presLayoutVars>
          <dgm:chMax val="0"/>
          <dgm:bulletEnabled val="1"/>
        </dgm:presLayoutVars>
      </dgm:prSet>
      <dgm:spPr/>
    </dgm:pt>
    <dgm:pt modelId="{26001AE1-F5C5-42F0-9592-D2E119CE845A}" type="pres">
      <dgm:prSet presAssocID="{A8C9B707-BD3C-4E45-89B2-81B8CF43CA9F}" presName="spacer" presStyleCnt="0"/>
      <dgm:spPr/>
    </dgm:pt>
    <dgm:pt modelId="{269F7F3A-C878-4CA6-AD95-A311D7D8D6A2}" type="pres">
      <dgm:prSet presAssocID="{D135CB41-0AAC-4F0E-9670-FB6F135794BE}" presName="parentText" presStyleLbl="node1" presStyleIdx="2" presStyleCnt="5">
        <dgm:presLayoutVars>
          <dgm:chMax val="0"/>
          <dgm:bulletEnabled val="1"/>
        </dgm:presLayoutVars>
      </dgm:prSet>
      <dgm:spPr/>
    </dgm:pt>
    <dgm:pt modelId="{DE04A464-9158-4B56-A9EC-27FA62AC02F3}" type="pres">
      <dgm:prSet presAssocID="{6054131A-DF51-46D2-85B0-DBAE34E7E93B}" presName="spacer" presStyleCnt="0"/>
      <dgm:spPr/>
    </dgm:pt>
    <dgm:pt modelId="{F2364850-1BEE-495F-B16A-5E3AFC9151E3}" type="pres">
      <dgm:prSet presAssocID="{A606D240-72B5-45F8-B747-A41F97A0832D}" presName="parentText" presStyleLbl="node1" presStyleIdx="3" presStyleCnt="5">
        <dgm:presLayoutVars>
          <dgm:chMax val="0"/>
          <dgm:bulletEnabled val="1"/>
        </dgm:presLayoutVars>
      </dgm:prSet>
      <dgm:spPr/>
    </dgm:pt>
    <dgm:pt modelId="{9413279B-7B39-4AC3-A58A-0301170DD4B4}" type="pres">
      <dgm:prSet presAssocID="{8C43CAAC-17EA-4147-8167-8B3CF5619A67}" presName="spacer" presStyleCnt="0"/>
      <dgm:spPr/>
    </dgm:pt>
    <dgm:pt modelId="{F24168BF-1379-455D-B2CC-05EB4E78E1D7}" type="pres">
      <dgm:prSet presAssocID="{A4AC947A-68D4-4325-A823-387C5C1D088C}" presName="parentText" presStyleLbl="node1" presStyleIdx="4" presStyleCnt="5">
        <dgm:presLayoutVars>
          <dgm:chMax val="0"/>
          <dgm:bulletEnabled val="1"/>
        </dgm:presLayoutVars>
      </dgm:prSet>
      <dgm:spPr/>
    </dgm:pt>
  </dgm:ptLst>
  <dgm:cxnLst>
    <dgm:cxn modelId="{C38E391C-E987-46CF-A98A-82CA85C2B0CC}" type="presOf" srcId="{AA4F8594-1173-48C7-82AE-3C9A577DC666}" destId="{10FFF4B6-F894-4989-B07A-15A200514533}" srcOrd="0" destOrd="0" presId="urn:microsoft.com/office/officeart/2005/8/layout/vList2"/>
    <dgm:cxn modelId="{E6774329-3CB5-4553-B1A2-504CA6F85BB8}" type="presOf" srcId="{08BAB3C1-BB04-4C32-AFBC-F1EEFCEE04AD}" destId="{13CEEE7D-8E40-424E-A072-3BB6CB101493}" srcOrd="0" destOrd="0" presId="urn:microsoft.com/office/officeart/2005/8/layout/vList2"/>
    <dgm:cxn modelId="{9B90A231-245E-491F-9A68-68CBCD49BD7B}" type="presOf" srcId="{A4AC947A-68D4-4325-A823-387C5C1D088C}" destId="{F24168BF-1379-455D-B2CC-05EB4E78E1D7}" srcOrd="0" destOrd="0" presId="urn:microsoft.com/office/officeart/2005/8/layout/vList2"/>
    <dgm:cxn modelId="{FA8BB144-E37E-44AD-B371-686563D58EDC}" srcId="{F769FC50-8ED0-4008-B20A-4C86C387FCB2}" destId="{AA4F8594-1173-48C7-82AE-3C9A577DC666}" srcOrd="0" destOrd="0" parTransId="{852C27E0-7073-4ED0-8811-34B148ACEF3C}" sibTransId="{AD617D15-F6F9-4FBC-9F2F-FB9CD5F09808}"/>
    <dgm:cxn modelId="{EEC43290-3E02-48DD-BA7E-C5C720D50904}" type="presOf" srcId="{F769FC50-8ED0-4008-B20A-4C86C387FCB2}" destId="{061B1540-A70D-46F2-BB21-21D84CB526F3}" srcOrd="0" destOrd="0" presId="urn:microsoft.com/office/officeart/2005/8/layout/vList2"/>
    <dgm:cxn modelId="{9544DF94-F312-4DC2-BCBE-7B1FF572CC66}" srcId="{F769FC50-8ED0-4008-B20A-4C86C387FCB2}" destId="{A4AC947A-68D4-4325-A823-387C5C1D088C}" srcOrd="4" destOrd="0" parTransId="{7DD50094-C10D-4EB7-B50F-1F50941DFD0A}" sibTransId="{0A286BD3-C1A8-4465-965A-D1F472403F12}"/>
    <dgm:cxn modelId="{0B6BADAF-4AC7-4388-BCDB-56A8D6AC37A4}" srcId="{F769FC50-8ED0-4008-B20A-4C86C387FCB2}" destId="{D135CB41-0AAC-4F0E-9670-FB6F135794BE}" srcOrd="2" destOrd="0" parTransId="{389B041A-7CD3-4CCD-90F1-14026F24F1E7}" sibTransId="{6054131A-DF51-46D2-85B0-DBAE34E7E93B}"/>
    <dgm:cxn modelId="{8623FBB1-98F4-4D23-A560-AC90A878EB1F}" type="presOf" srcId="{D135CB41-0AAC-4F0E-9670-FB6F135794BE}" destId="{269F7F3A-C878-4CA6-AD95-A311D7D8D6A2}" srcOrd="0" destOrd="0" presId="urn:microsoft.com/office/officeart/2005/8/layout/vList2"/>
    <dgm:cxn modelId="{7C4F5AC6-8B4F-46F8-A058-FF3A6BDEE191}" type="presOf" srcId="{A606D240-72B5-45F8-B747-A41F97A0832D}" destId="{F2364850-1BEE-495F-B16A-5E3AFC9151E3}" srcOrd="0" destOrd="0" presId="urn:microsoft.com/office/officeart/2005/8/layout/vList2"/>
    <dgm:cxn modelId="{E327E8F2-0A00-4CF1-B191-FF72966B2314}" srcId="{F769FC50-8ED0-4008-B20A-4C86C387FCB2}" destId="{A606D240-72B5-45F8-B747-A41F97A0832D}" srcOrd="3" destOrd="0" parTransId="{58589648-A839-462B-9683-56AF8F6C0FB5}" sibTransId="{8C43CAAC-17EA-4147-8167-8B3CF5619A67}"/>
    <dgm:cxn modelId="{4F63E5FE-EBE0-4971-BBBB-E4106640672E}" srcId="{F769FC50-8ED0-4008-B20A-4C86C387FCB2}" destId="{08BAB3C1-BB04-4C32-AFBC-F1EEFCEE04AD}" srcOrd="1" destOrd="0" parTransId="{45E1BC64-E1D7-4769-8141-3303C1AA6E2D}" sibTransId="{A8C9B707-BD3C-4E45-89B2-81B8CF43CA9F}"/>
    <dgm:cxn modelId="{91B118B3-B2FD-4FAC-BB06-8E43B0C466F2}" type="presParOf" srcId="{061B1540-A70D-46F2-BB21-21D84CB526F3}" destId="{10FFF4B6-F894-4989-B07A-15A200514533}" srcOrd="0" destOrd="0" presId="urn:microsoft.com/office/officeart/2005/8/layout/vList2"/>
    <dgm:cxn modelId="{249A3BD7-D9D9-4F06-9D32-865EDF81BC6A}" type="presParOf" srcId="{061B1540-A70D-46F2-BB21-21D84CB526F3}" destId="{7A6DF168-97C9-46E6-BE62-C5A9F79E09FF}" srcOrd="1" destOrd="0" presId="urn:microsoft.com/office/officeart/2005/8/layout/vList2"/>
    <dgm:cxn modelId="{5154E9AB-CA05-4CDA-B776-B1C19E8D9392}" type="presParOf" srcId="{061B1540-A70D-46F2-BB21-21D84CB526F3}" destId="{13CEEE7D-8E40-424E-A072-3BB6CB101493}" srcOrd="2" destOrd="0" presId="urn:microsoft.com/office/officeart/2005/8/layout/vList2"/>
    <dgm:cxn modelId="{AFECA2D1-A792-4474-835A-5AB3017E69FD}" type="presParOf" srcId="{061B1540-A70D-46F2-BB21-21D84CB526F3}" destId="{26001AE1-F5C5-42F0-9592-D2E119CE845A}" srcOrd="3" destOrd="0" presId="urn:microsoft.com/office/officeart/2005/8/layout/vList2"/>
    <dgm:cxn modelId="{061E9368-F9DB-4F80-A126-816DDB8BBE68}" type="presParOf" srcId="{061B1540-A70D-46F2-BB21-21D84CB526F3}" destId="{269F7F3A-C878-4CA6-AD95-A311D7D8D6A2}" srcOrd="4" destOrd="0" presId="urn:microsoft.com/office/officeart/2005/8/layout/vList2"/>
    <dgm:cxn modelId="{0A8FE0B8-BEC6-4616-952E-AB3B78710D1C}" type="presParOf" srcId="{061B1540-A70D-46F2-BB21-21D84CB526F3}" destId="{DE04A464-9158-4B56-A9EC-27FA62AC02F3}" srcOrd="5" destOrd="0" presId="urn:microsoft.com/office/officeart/2005/8/layout/vList2"/>
    <dgm:cxn modelId="{3922BEE5-6119-46CF-BCAE-2C4A0D61E158}" type="presParOf" srcId="{061B1540-A70D-46F2-BB21-21D84CB526F3}" destId="{F2364850-1BEE-495F-B16A-5E3AFC9151E3}" srcOrd="6" destOrd="0" presId="urn:microsoft.com/office/officeart/2005/8/layout/vList2"/>
    <dgm:cxn modelId="{57DDB4DC-C5D9-4445-831D-357ADCCD2DFF}" type="presParOf" srcId="{061B1540-A70D-46F2-BB21-21D84CB526F3}" destId="{9413279B-7B39-4AC3-A58A-0301170DD4B4}" srcOrd="7" destOrd="0" presId="urn:microsoft.com/office/officeart/2005/8/layout/vList2"/>
    <dgm:cxn modelId="{A36AF5C8-876F-463A-87B7-902155DA7525}" type="presParOf" srcId="{061B1540-A70D-46F2-BB21-21D84CB526F3}" destId="{F24168BF-1379-455D-B2CC-05EB4E78E1D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C8E872-3AA7-4860-A9BC-6CB2391E8E84}" type="doc">
      <dgm:prSet loTypeId="urn:microsoft.com/office/officeart/2005/8/layout/bProcess3" loCatId="process" qsTypeId="urn:microsoft.com/office/officeart/2005/8/quickstyle/simple1" qsCatId="simple" csTypeId="urn:microsoft.com/office/officeart/2005/8/colors/accent0_1" csCatId="mainScheme" phldr="1"/>
      <dgm:spPr/>
      <dgm:t>
        <a:bodyPr/>
        <a:lstStyle/>
        <a:p>
          <a:endParaRPr lang="en-ID"/>
        </a:p>
      </dgm:t>
    </dgm:pt>
    <dgm:pt modelId="{ECD5E3FE-B00B-4E94-990F-811D227F2DAB}">
      <dgm:prSet phldrT="[Text]"/>
      <dgm:spPr/>
      <dgm:t>
        <a:bodyPr/>
        <a:lstStyle/>
        <a:p>
          <a:pPr>
            <a:buFont typeface="+mj-lt"/>
            <a:buAutoNum type="arabicPeriod"/>
          </a:pPr>
          <a:r>
            <a:rPr lang="en-ID" b="0" i="0">
              <a:latin typeface="Cambria" panose="02040503050406030204" pitchFamily="18" charset="0"/>
              <a:ea typeface="Cambria" panose="02040503050406030204" pitchFamily="18" charset="0"/>
            </a:rPr>
            <a:t>Microscope</a:t>
          </a:r>
          <a:endParaRPr lang="en-ID" dirty="0">
            <a:latin typeface="Cambria" panose="02040503050406030204" pitchFamily="18" charset="0"/>
            <a:ea typeface="Cambria" panose="02040503050406030204" pitchFamily="18" charset="0"/>
          </a:endParaRPr>
        </a:p>
      </dgm:t>
    </dgm:pt>
    <dgm:pt modelId="{7080DFFC-1A5F-46F4-83B5-F948C0480908}" type="parTrans" cxnId="{A4FAF2A0-F494-48DE-A1E1-079D2D17228A}">
      <dgm:prSet/>
      <dgm:spPr/>
      <dgm:t>
        <a:bodyPr/>
        <a:lstStyle/>
        <a:p>
          <a:endParaRPr lang="en-ID">
            <a:latin typeface="Cambria" panose="02040503050406030204" pitchFamily="18" charset="0"/>
            <a:ea typeface="Cambria" panose="02040503050406030204" pitchFamily="18" charset="0"/>
          </a:endParaRPr>
        </a:p>
      </dgm:t>
    </dgm:pt>
    <dgm:pt modelId="{BF4B8FE9-DBE8-4870-AF5D-969EB33CEFAD}" type="sibTrans" cxnId="{A4FAF2A0-F494-48DE-A1E1-079D2D17228A}">
      <dgm:prSet/>
      <dgm:spPr/>
      <dgm:t>
        <a:bodyPr/>
        <a:lstStyle/>
        <a:p>
          <a:endParaRPr lang="en-ID">
            <a:latin typeface="Cambria" panose="02040503050406030204" pitchFamily="18" charset="0"/>
            <a:ea typeface="Cambria" panose="02040503050406030204" pitchFamily="18" charset="0"/>
          </a:endParaRPr>
        </a:p>
      </dgm:t>
    </dgm:pt>
    <dgm:pt modelId="{180CC4B7-86F2-4AD6-93E9-AFF78F125206}">
      <dgm:prSet/>
      <dgm:spPr/>
      <dgm:t>
        <a:bodyPr/>
        <a:lstStyle/>
        <a:p>
          <a:pPr>
            <a:buFont typeface="+mj-lt"/>
            <a:buAutoNum type="arabicPeriod"/>
          </a:pPr>
          <a:r>
            <a:rPr lang="en-ID" b="0" i="0">
              <a:latin typeface="Cambria" panose="02040503050406030204" pitchFamily="18" charset="0"/>
              <a:ea typeface="Cambria" panose="02040503050406030204" pitchFamily="18" charset="0"/>
            </a:rPr>
            <a:t>Microbiology</a:t>
          </a:r>
        </a:p>
      </dgm:t>
    </dgm:pt>
    <dgm:pt modelId="{B01DE3D9-0211-43D7-AD2F-2DB355797D58}" type="parTrans" cxnId="{AF88B602-3C15-4F98-B659-3A421036872E}">
      <dgm:prSet/>
      <dgm:spPr/>
      <dgm:t>
        <a:bodyPr/>
        <a:lstStyle/>
        <a:p>
          <a:endParaRPr lang="en-ID">
            <a:latin typeface="Cambria" panose="02040503050406030204" pitchFamily="18" charset="0"/>
            <a:ea typeface="Cambria" panose="02040503050406030204" pitchFamily="18" charset="0"/>
          </a:endParaRPr>
        </a:p>
      </dgm:t>
    </dgm:pt>
    <dgm:pt modelId="{251662CA-D6D9-4017-8734-0A8F86A48D62}" type="sibTrans" cxnId="{AF88B602-3C15-4F98-B659-3A421036872E}">
      <dgm:prSet/>
      <dgm:spPr/>
      <dgm:t>
        <a:bodyPr/>
        <a:lstStyle/>
        <a:p>
          <a:endParaRPr lang="en-ID">
            <a:latin typeface="Cambria" panose="02040503050406030204" pitchFamily="18" charset="0"/>
            <a:ea typeface="Cambria" panose="02040503050406030204" pitchFamily="18" charset="0"/>
          </a:endParaRPr>
        </a:p>
      </dgm:t>
    </dgm:pt>
    <dgm:pt modelId="{034209EB-E148-4DB1-9617-D0C5298C6CA4}">
      <dgm:prSet/>
      <dgm:spPr/>
      <dgm:t>
        <a:bodyPr/>
        <a:lstStyle/>
        <a:p>
          <a:pPr>
            <a:buFont typeface="+mj-lt"/>
            <a:buAutoNum type="arabicPeriod"/>
          </a:pPr>
          <a:r>
            <a:rPr lang="en-ID" b="0" i="0">
              <a:latin typeface="Cambria" panose="02040503050406030204" pitchFamily="18" charset="0"/>
              <a:ea typeface="Cambria" panose="02040503050406030204" pitchFamily="18" charset="0"/>
            </a:rPr>
            <a:t>Meiosis and mitosis</a:t>
          </a:r>
        </a:p>
      </dgm:t>
    </dgm:pt>
    <dgm:pt modelId="{0A6EC70A-9CDA-4CBE-ABC1-1D55E7E412FC}" type="parTrans" cxnId="{8D063C9B-CC5B-4E66-96CA-AE06C4181A6F}">
      <dgm:prSet/>
      <dgm:spPr/>
      <dgm:t>
        <a:bodyPr/>
        <a:lstStyle/>
        <a:p>
          <a:endParaRPr lang="en-ID">
            <a:latin typeface="Cambria" panose="02040503050406030204" pitchFamily="18" charset="0"/>
            <a:ea typeface="Cambria" panose="02040503050406030204" pitchFamily="18" charset="0"/>
          </a:endParaRPr>
        </a:p>
      </dgm:t>
    </dgm:pt>
    <dgm:pt modelId="{9BBD460F-674C-482E-9B9A-0FECB410BB20}" type="sibTrans" cxnId="{8D063C9B-CC5B-4E66-96CA-AE06C4181A6F}">
      <dgm:prSet/>
      <dgm:spPr/>
      <dgm:t>
        <a:bodyPr/>
        <a:lstStyle/>
        <a:p>
          <a:endParaRPr lang="en-ID">
            <a:latin typeface="Cambria" panose="02040503050406030204" pitchFamily="18" charset="0"/>
            <a:ea typeface="Cambria" panose="02040503050406030204" pitchFamily="18" charset="0"/>
          </a:endParaRPr>
        </a:p>
      </dgm:t>
    </dgm:pt>
    <dgm:pt modelId="{2EF376B5-E6A1-45F1-8CDC-73DB10DA3C09}">
      <dgm:prSet/>
      <dgm:spPr/>
      <dgm:t>
        <a:bodyPr/>
        <a:lstStyle/>
        <a:p>
          <a:pPr>
            <a:buFont typeface="+mj-lt"/>
            <a:buAutoNum type="arabicPeriod"/>
          </a:pPr>
          <a:r>
            <a:rPr lang="en-ID" b="0" i="0">
              <a:latin typeface="Cambria" panose="02040503050406030204" pitchFamily="18" charset="0"/>
              <a:ea typeface="Cambria" panose="02040503050406030204" pitchFamily="18" charset="0"/>
            </a:rPr>
            <a:t>Genetics and Mendel's laws</a:t>
          </a:r>
        </a:p>
      </dgm:t>
    </dgm:pt>
    <dgm:pt modelId="{77E7A066-6C16-474E-9DD9-D880D19FE04D}" type="parTrans" cxnId="{F896FDB7-C437-4D17-BC7F-25A05503B936}">
      <dgm:prSet/>
      <dgm:spPr/>
      <dgm:t>
        <a:bodyPr/>
        <a:lstStyle/>
        <a:p>
          <a:endParaRPr lang="en-ID">
            <a:latin typeface="Cambria" panose="02040503050406030204" pitchFamily="18" charset="0"/>
            <a:ea typeface="Cambria" panose="02040503050406030204" pitchFamily="18" charset="0"/>
          </a:endParaRPr>
        </a:p>
      </dgm:t>
    </dgm:pt>
    <dgm:pt modelId="{BC2045F1-A173-40BA-A291-B3854893B609}" type="sibTrans" cxnId="{F896FDB7-C437-4D17-BC7F-25A05503B936}">
      <dgm:prSet/>
      <dgm:spPr/>
      <dgm:t>
        <a:bodyPr/>
        <a:lstStyle/>
        <a:p>
          <a:endParaRPr lang="en-ID">
            <a:latin typeface="Cambria" panose="02040503050406030204" pitchFamily="18" charset="0"/>
            <a:ea typeface="Cambria" panose="02040503050406030204" pitchFamily="18" charset="0"/>
          </a:endParaRPr>
        </a:p>
      </dgm:t>
    </dgm:pt>
    <dgm:pt modelId="{F6BB31D6-1D86-4F9D-AEE5-DDF83A35BAAC}">
      <dgm:prSet/>
      <dgm:spPr/>
      <dgm:t>
        <a:bodyPr/>
        <a:lstStyle/>
        <a:p>
          <a:pPr>
            <a:buFont typeface="+mj-lt"/>
            <a:buAutoNum type="arabicPeriod"/>
          </a:pPr>
          <a:r>
            <a:rPr lang="en-US" b="0" i="0">
              <a:latin typeface="Cambria" panose="02040503050406030204" pitchFamily="18" charset="0"/>
              <a:ea typeface="Cambria" panose="02040503050406030204" pitchFamily="18" charset="0"/>
            </a:rPr>
            <a:t>Blood pressure and bioacoustics checks</a:t>
          </a:r>
        </a:p>
      </dgm:t>
    </dgm:pt>
    <dgm:pt modelId="{FFF55C25-F26D-41A1-AE04-77E33F833C1D}" type="parTrans" cxnId="{22825E76-CBB1-49CF-8CAC-719921BCC3A6}">
      <dgm:prSet/>
      <dgm:spPr/>
      <dgm:t>
        <a:bodyPr/>
        <a:lstStyle/>
        <a:p>
          <a:endParaRPr lang="en-ID">
            <a:latin typeface="Cambria" panose="02040503050406030204" pitchFamily="18" charset="0"/>
            <a:ea typeface="Cambria" panose="02040503050406030204" pitchFamily="18" charset="0"/>
          </a:endParaRPr>
        </a:p>
      </dgm:t>
    </dgm:pt>
    <dgm:pt modelId="{4DC3FDFE-FB60-4630-8505-FCB4B9931F50}" type="sibTrans" cxnId="{22825E76-CBB1-49CF-8CAC-719921BCC3A6}">
      <dgm:prSet/>
      <dgm:spPr/>
      <dgm:t>
        <a:bodyPr/>
        <a:lstStyle/>
        <a:p>
          <a:endParaRPr lang="en-ID">
            <a:latin typeface="Cambria" panose="02040503050406030204" pitchFamily="18" charset="0"/>
            <a:ea typeface="Cambria" panose="02040503050406030204" pitchFamily="18" charset="0"/>
          </a:endParaRPr>
        </a:p>
      </dgm:t>
    </dgm:pt>
    <dgm:pt modelId="{D5CFA14A-325B-49CC-B2B6-7780BF26386A}">
      <dgm:prSet/>
      <dgm:spPr/>
      <dgm:t>
        <a:bodyPr/>
        <a:lstStyle/>
        <a:p>
          <a:pPr>
            <a:buFont typeface="+mj-lt"/>
            <a:buAutoNum type="arabicPeriod"/>
          </a:pPr>
          <a:r>
            <a:rPr lang="en-US" b="0" i="0">
              <a:latin typeface="Cambria" panose="02040503050406030204" pitchFamily="18" charset="0"/>
              <a:ea typeface="Cambria" panose="02040503050406030204" pitchFamily="18" charset="0"/>
            </a:rPr>
            <a:t>Bio optic examination: visual acuity and color blindness</a:t>
          </a:r>
        </a:p>
      </dgm:t>
    </dgm:pt>
    <dgm:pt modelId="{1EAE7F35-126A-466B-92CB-6984B2D73D45}" type="parTrans" cxnId="{947868E9-5037-40E2-BFE6-331B69E8D805}">
      <dgm:prSet/>
      <dgm:spPr/>
      <dgm:t>
        <a:bodyPr/>
        <a:lstStyle/>
        <a:p>
          <a:endParaRPr lang="en-ID">
            <a:latin typeface="Cambria" panose="02040503050406030204" pitchFamily="18" charset="0"/>
            <a:ea typeface="Cambria" panose="02040503050406030204" pitchFamily="18" charset="0"/>
          </a:endParaRPr>
        </a:p>
      </dgm:t>
    </dgm:pt>
    <dgm:pt modelId="{D965E8AC-56C0-4D08-B485-CAA8EAA132DD}" type="sibTrans" cxnId="{947868E9-5037-40E2-BFE6-331B69E8D805}">
      <dgm:prSet/>
      <dgm:spPr/>
      <dgm:t>
        <a:bodyPr/>
        <a:lstStyle/>
        <a:p>
          <a:endParaRPr lang="en-ID">
            <a:latin typeface="Cambria" panose="02040503050406030204" pitchFamily="18" charset="0"/>
            <a:ea typeface="Cambria" panose="02040503050406030204" pitchFamily="18" charset="0"/>
          </a:endParaRPr>
        </a:p>
      </dgm:t>
    </dgm:pt>
    <dgm:pt modelId="{353AC528-8F92-4218-87DC-1E912089DFC0}">
      <dgm:prSet/>
      <dgm:spPr/>
      <dgm:t>
        <a:bodyPr/>
        <a:lstStyle/>
        <a:p>
          <a:pPr>
            <a:buFont typeface="+mj-lt"/>
            <a:buAutoNum type="arabicPeriod"/>
          </a:pPr>
          <a:r>
            <a:rPr lang="en-ID" b="0" i="0">
              <a:latin typeface="Cambria" panose="02040503050406030204" pitchFamily="18" charset="0"/>
              <a:ea typeface="Cambria" panose="02040503050406030204" pitchFamily="18" charset="0"/>
            </a:rPr>
            <a:t>Biothermal and biomechanical examination</a:t>
          </a:r>
        </a:p>
      </dgm:t>
    </dgm:pt>
    <dgm:pt modelId="{EEFCA035-4F47-4F7A-91CB-95469EC4CD03}" type="parTrans" cxnId="{53BC54D6-F519-4D19-9A23-390814A74DDC}">
      <dgm:prSet/>
      <dgm:spPr/>
      <dgm:t>
        <a:bodyPr/>
        <a:lstStyle/>
        <a:p>
          <a:endParaRPr lang="en-ID">
            <a:latin typeface="Cambria" panose="02040503050406030204" pitchFamily="18" charset="0"/>
            <a:ea typeface="Cambria" panose="02040503050406030204" pitchFamily="18" charset="0"/>
          </a:endParaRPr>
        </a:p>
      </dgm:t>
    </dgm:pt>
    <dgm:pt modelId="{FD8CB68E-7048-4468-8874-46757FFCA71E}" type="sibTrans" cxnId="{53BC54D6-F519-4D19-9A23-390814A74DDC}">
      <dgm:prSet/>
      <dgm:spPr/>
      <dgm:t>
        <a:bodyPr/>
        <a:lstStyle/>
        <a:p>
          <a:endParaRPr lang="en-ID">
            <a:latin typeface="Cambria" panose="02040503050406030204" pitchFamily="18" charset="0"/>
            <a:ea typeface="Cambria" panose="02040503050406030204" pitchFamily="18" charset="0"/>
          </a:endParaRPr>
        </a:p>
      </dgm:t>
    </dgm:pt>
    <dgm:pt modelId="{48DB9E22-74B7-42F1-BFEA-05BDADFFD5AF}">
      <dgm:prSet/>
      <dgm:spPr/>
      <dgm:t>
        <a:bodyPr/>
        <a:lstStyle/>
        <a:p>
          <a:pPr>
            <a:buFont typeface="+mj-lt"/>
            <a:buAutoNum type="arabicPeriod"/>
          </a:pPr>
          <a:r>
            <a:rPr lang="en-US" b="0" i="0">
              <a:latin typeface="Cambria" panose="02040503050406030204" pitchFamily="18" charset="0"/>
              <a:ea typeface="Cambria" panose="02040503050406030204" pitchFamily="18" charset="0"/>
            </a:rPr>
            <a:t>Check the erythrocyte sedimentation rate and Hb sahli</a:t>
          </a:r>
        </a:p>
      </dgm:t>
    </dgm:pt>
    <dgm:pt modelId="{2844A36D-CA53-42AB-B159-24AA6E96D04F}" type="parTrans" cxnId="{7F12DE98-4C6D-4DBD-A9AB-5D7077600678}">
      <dgm:prSet/>
      <dgm:spPr/>
      <dgm:t>
        <a:bodyPr/>
        <a:lstStyle/>
        <a:p>
          <a:endParaRPr lang="en-ID">
            <a:latin typeface="Cambria" panose="02040503050406030204" pitchFamily="18" charset="0"/>
            <a:ea typeface="Cambria" panose="02040503050406030204" pitchFamily="18" charset="0"/>
          </a:endParaRPr>
        </a:p>
      </dgm:t>
    </dgm:pt>
    <dgm:pt modelId="{DCF0FB2F-3E7A-4769-9E2D-E3B90CEEBCD9}" type="sibTrans" cxnId="{7F12DE98-4C6D-4DBD-A9AB-5D7077600678}">
      <dgm:prSet/>
      <dgm:spPr/>
      <dgm:t>
        <a:bodyPr/>
        <a:lstStyle/>
        <a:p>
          <a:endParaRPr lang="en-ID">
            <a:latin typeface="Cambria" panose="02040503050406030204" pitchFamily="18" charset="0"/>
            <a:ea typeface="Cambria" panose="02040503050406030204" pitchFamily="18" charset="0"/>
          </a:endParaRPr>
        </a:p>
      </dgm:t>
    </dgm:pt>
    <dgm:pt modelId="{1C6BECA5-5FE5-487A-8748-96362B992CE9}">
      <dgm:prSet/>
      <dgm:spPr/>
      <dgm:t>
        <a:bodyPr/>
        <a:lstStyle/>
        <a:p>
          <a:pPr>
            <a:buFont typeface="+mj-lt"/>
            <a:buAutoNum type="arabicPeriod"/>
          </a:pPr>
          <a:r>
            <a:rPr lang="en-US" b="0" i="0">
              <a:latin typeface="Cambria" panose="02040503050406030204" pitchFamily="18" charset="0"/>
              <a:ea typeface="Cambria" panose="02040503050406030204" pitchFamily="18" charset="0"/>
            </a:rPr>
            <a:t>Blood group examination: ABO and rhesus</a:t>
          </a:r>
        </a:p>
      </dgm:t>
    </dgm:pt>
    <dgm:pt modelId="{57CB9AED-9F33-413D-A0F0-7E45E2F21E4B}" type="parTrans" cxnId="{DB351E2D-7F53-4FFE-9AD0-C7606B6137CF}">
      <dgm:prSet/>
      <dgm:spPr/>
      <dgm:t>
        <a:bodyPr/>
        <a:lstStyle/>
        <a:p>
          <a:endParaRPr lang="en-ID">
            <a:latin typeface="Cambria" panose="02040503050406030204" pitchFamily="18" charset="0"/>
            <a:ea typeface="Cambria" panose="02040503050406030204" pitchFamily="18" charset="0"/>
          </a:endParaRPr>
        </a:p>
      </dgm:t>
    </dgm:pt>
    <dgm:pt modelId="{0B99333A-B676-4C17-BF3D-04A5AA8B6D0D}" type="sibTrans" cxnId="{DB351E2D-7F53-4FFE-9AD0-C7606B6137CF}">
      <dgm:prSet/>
      <dgm:spPr/>
      <dgm:t>
        <a:bodyPr/>
        <a:lstStyle/>
        <a:p>
          <a:endParaRPr lang="en-ID">
            <a:latin typeface="Cambria" panose="02040503050406030204" pitchFamily="18" charset="0"/>
            <a:ea typeface="Cambria" panose="02040503050406030204" pitchFamily="18" charset="0"/>
          </a:endParaRPr>
        </a:p>
      </dgm:t>
    </dgm:pt>
    <dgm:pt modelId="{D8CF8052-AF58-4AD5-BDD8-9A930AD4AEBB}">
      <dgm:prSet/>
      <dgm:spPr/>
      <dgm:t>
        <a:bodyPr/>
        <a:lstStyle/>
        <a:p>
          <a:pPr>
            <a:buFont typeface="+mj-lt"/>
            <a:buAutoNum type="arabicPeriod"/>
          </a:pPr>
          <a:r>
            <a:rPr lang="en-US" b="0" i="0">
              <a:latin typeface="Cambria" panose="02040503050406030204" pitchFamily="18" charset="0"/>
              <a:ea typeface="Cambria" panose="02040503050406030204" pitchFamily="18" charset="0"/>
            </a:rPr>
            <a:t>Checking blood sugar, cholesterol, and uric acid</a:t>
          </a:r>
        </a:p>
      </dgm:t>
    </dgm:pt>
    <dgm:pt modelId="{885E2ACE-F69D-44E1-B166-A8FA3CD7494D}" type="parTrans" cxnId="{4F7B87A6-C19C-4C12-8233-0CBE691EC3C1}">
      <dgm:prSet/>
      <dgm:spPr/>
      <dgm:t>
        <a:bodyPr/>
        <a:lstStyle/>
        <a:p>
          <a:endParaRPr lang="en-ID">
            <a:latin typeface="Cambria" panose="02040503050406030204" pitchFamily="18" charset="0"/>
            <a:ea typeface="Cambria" panose="02040503050406030204" pitchFamily="18" charset="0"/>
          </a:endParaRPr>
        </a:p>
      </dgm:t>
    </dgm:pt>
    <dgm:pt modelId="{63AA692B-A318-4450-B57F-68BBEF3B2A1E}" type="sibTrans" cxnId="{4F7B87A6-C19C-4C12-8233-0CBE691EC3C1}">
      <dgm:prSet/>
      <dgm:spPr/>
      <dgm:t>
        <a:bodyPr/>
        <a:lstStyle/>
        <a:p>
          <a:endParaRPr lang="en-ID">
            <a:latin typeface="Cambria" panose="02040503050406030204" pitchFamily="18" charset="0"/>
            <a:ea typeface="Cambria" panose="02040503050406030204" pitchFamily="18" charset="0"/>
          </a:endParaRPr>
        </a:p>
      </dgm:t>
    </dgm:pt>
    <dgm:pt modelId="{5AF0C04B-350D-4E72-8548-F139DBE5EADB}">
      <dgm:prSet/>
      <dgm:spPr>
        <a:solidFill>
          <a:srgbClr val="92D050"/>
        </a:solidFill>
      </dgm:spPr>
      <dgm:t>
        <a:bodyPr/>
        <a:lstStyle/>
        <a:p>
          <a:pPr>
            <a:buFont typeface="+mj-lt"/>
            <a:buAutoNum type="arabicPeriod"/>
          </a:pPr>
          <a:r>
            <a:rPr lang="en-ID" b="0" i="0">
              <a:latin typeface="Cambria" panose="02040503050406030204" pitchFamily="18" charset="0"/>
              <a:ea typeface="Cambria" panose="02040503050406030204" pitchFamily="18" charset="0"/>
            </a:rPr>
            <a:t>Case Discussion I</a:t>
          </a:r>
        </a:p>
      </dgm:t>
    </dgm:pt>
    <dgm:pt modelId="{7C7BC564-A0B8-4F1F-A84A-E504809F1793}" type="parTrans" cxnId="{32ADFD86-50B6-489D-B942-9BBED69672F6}">
      <dgm:prSet/>
      <dgm:spPr/>
      <dgm:t>
        <a:bodyPr/>
        <a:lstStyle/>
        <a:p>
          <a:endParaRPr lang="en-ID">
            <a:latin typeface="Cambria" panose="02040503050406030204" pitchFamily="18" charset="0"/>
            <a:ea typeface="Cambria" panose="02040503050406030204" pitchFamily="18" charset="0"/>
          </a:endParaRPr>
        </a:p>
      </dgm:t>
    </dgm:pt>
    <dgm:pt modelId="{6F91244E-C24F-4F1D-B4A0-36E296C5D938}" type="sibTrans" cxnId="{32ADFD86-50B6-489D-B942-9BBED69672F6}">
      <dgm:prSet/>
      <dgm:spPr/>
      <dgm:t>
        <a:bodyPr/>
        <a:lstStyle/>
        <a:p>
          <a:endParaRPr lang="en-ID">
            <a:latin typeface="Cambria" panose="02040503050406030204" pitchFamily="18" charset="0"/>
            <a:ea typeface="Cambria" panose="02040503050406030204" pitchFamily="18" charset="0"/>
          </a:endParaRPr>
        </a:p>
      </dgm:t>
    </dgm:pt>
    <dgm:pt modelId="{7252B4C5-8948-41AB-AD85-5249DD61E153}">
      <dgm:prSet/>
      <dgm:spPr>
        <a:solidFill>
          <a:srgbClr val="92D050"/>
        </a:solidFill>
      </dgm:spPr>
      <dgm:t>
        <a:bodyPr/>
        <a:lstStyle/>
        <a:p>
          <a:pPr>
            <a:buFont typeface="+mj-lt"/>
            <a:buAutoNum type="arabicPeriod"/>
          </a:pPr>
          <a:r>
            <a:rPr lang="en-ID" b="0" i="0">
              <a:latin typeface="Cambria" panose="02040503050406030204" pitchFamily="18" charset="0"/>
              <a:ea typeface="Cambria" panose="02040503050406030204" pitchFamily="18" charset="0"/>
            </a:rPr>
            <a:t>Case Discussion II</a:t>
          </a:r>
        </a:p>
      </dgm:t>
    </dgm:pt>
    <dgm:pt modelId="{2946411D-11F4-41B9-B686-5A322ECA0801}" type="parTrans" cxnId="{E8965DB6-DE9F-46A9-AD81-52D37656B7A4}">
      <dgm:prSet/>
      <dgm:spPr/>
      <dgm:t>
        <a:bodyPr/>
        <a:lstStyle/>
        <a:p>
          <a:endParaRPr lang="en-ID">
            <a:latin typeface="Cambria" panose="02040503050406030204" pitchFamily="18" charset="0"/>
            <a:ea typeface="Cambria" panose="02040503050406030204" pitchFamily="18" charset="0"/>
          </a:endParaRPr>
        </a:p>
      </dgm:t>
    </dgm:pt>
    <dgm:pt modelId="{0679877D-9D7A-4FA5-8B1B-F5CB6F3C5AB1}" type="sibTrans" cxnId="{E8965DB6-DE9F-46A9-AD81-52D37656B7A4}">
      <dgm:prSet/>
      <dgm:spPr/>
      <dgm:t>
        <a:bodyPr/>
        <a:lstStyle/>
        <a:p>
          <a:endParaRPr lang="en-ID">
            <a:latin typeface="Cambria" panose="02040503050406030204" pitchFamily="18" charset="0"/>
            <a:ea typeface="Cambria" panose="02040503050406030204" pitchFamily="18" charset="0"/>
          </a:endParaRPr>
        </a:p>
      </dgm:t>
    </dgm:pt>
    <dgm:pt modelId="{069D0190-F9A1-4548-BB27-21C2D19E1C09}">
      <dgm:prSet/>
      <dgm:spPr>
        <a:solidFill>
          <a:srgbClr val="FFFF00"/>
        </a:solidFill>
      </dgm:spPr>
      <dgm:t>
        <a:bodyPr/>
        <a:lstStyle/>
        <a:p>
          <a:pPr>
            <a:buFont typeface="+mj-lt"/>
            <a:buAutoNum type="arabicPeriod"/>
          </a:pPr>
          <a:r>
            <a:rPr lang="en-ID" b="0" i="0">
              <a:latin typeface="Cambria" panose="02040503050406030204" pitchFamily="18" charset="0"/>
              <a:ea typeface="Cambria" panose="02040503050406030204" pitchFamily="18" charset="0"/>
            </a:rPr>
            <a:t>Practical exam I</a:t>
          </a:r>
        </a:p>
      </dgm:t>
    </dgm:pt>
    <dgm:pt modelId="{C92E2EEC-0FB1-464E-BFA7-4B00272446AC}" type="parTrans" cxnId="{48BE6731-4257-4A97-85BA-B383521AE40B}">
      <dgm:prSet/>
      <dgm:spPr/>
      <dgm:t>
        <a:bodyPr/>
        <a:lstStyle/>
        <a:p>
          <a:endParaRPr lang="en-ID">
            <a:latin typeface="Cambria" panose="02040503050406030204" pitchFamily="18" charset="0"/>
            <a:ea typeface="Cambria" panose="02040503050406030204" pitchFamily="18" charset="0"/>
          </a:endParaRPr>
        </a:p>
      </dgm:t>
    </dgm:pt>
    <dgm:pt modelId="{2AA982EA-14FB-4323-8C60-F7480365C4ED}" type="sibTrans" cxnId="{48BE6731-4257-4A97-85BA-B383521AE40B}">
      <dgm:prSet/>
      <dgm:spPr/>
      <dgm:t>
        <a:bodyPr/>
        <a:lstStyle/>
        <a:p>
          <a:endParaRPr lang="en-ID">
            <a:latin typeface="Cambria" panose="02040503050406030204" pitchFamily="18" charset="0"/>
            <a:ea typeface="Cambria" panose="02040503050406030204" pitchFamily="18" charset="0"/>
          </a:endParaRPr>
        </a:p>
      </dgm:t>
    </dgm:pt>
    <dgm:pt modelId="{ED58A74E-F00E-42B6-82CA-2B11BBC44DFF}">
      <dgm:prSet/>
      <dgm:spPr>
        <a:solidFill>
          <a:srgbClr val="FFFF00"/>
        </a:solidFill>
      </dgm:spPr>
      <dgm:t>
        <a:bodyPr/>
        <a:lstStyle/>
        <a:p>
          <a:pPr>
            <a:buFont typeface="+mj-lt"/>
            <a:buAutoNum type="arabicPeriod"/>
          </a:pPr>
          <a:r>
            <a:rPr lang="en-ID" b="0" i="0" dirty="0">
              <a:latin typeface="Cambria" panose="02040503050406030204" pitchFamily="18" charset="0"/>
              <a:ea typeface="Cambria" panose="02040503050406030204" pitchFamily="18" charset="0"/>
            </a:rPr>
            <a:t>Practical exam I</a:t>
          </a:r>
        </a:p>
      </dgm:t>
    </dgm:pt>
    <dgm:pt modelId="{66EA4D0E-DC97-45CE-AC81-F7685A365F2A}" type="parTrans" cxnId="{15FE3834-DF13-48A5-8349-A852832067F0}">
      <dgm:prSet/>
      <dgm:spPr/>
      <dgm:t>
        <a:bodyPr/>
        <a:lstStyle/>
        <a:p>
          <a:endParaRPr lang="en-ID">
            <a:latin typeface="Cambria" panose="02040503050406030204" pitchFamily="18" charset="0"/>
            <a:ea typeface="Cambria" panose="02040503050406030204" pitchFamily="18" charset="0"/>
          </a:endParaRPr>
        </a:p>
      </dgm:t>
    </dgm:pt>
    <dgm:pt modelId="{D3DDE895-141F-46CE-8CA2-23549EA2B23A}" type="sibTrans" cxnId="{15FE3834-DF13-48A5-8349-A852832067F0}">
      <dgm:prSet/>
      <dgm:spPr/>
      <dgm:t>
        <a:bodyPr/>
        <a:lstStyle/>
        <a:p>
          <a:endParaRPr lang="en-ID">
            <a:latin typeface="Cambria" panose="02040503050406030204" pitchFamily="18" charset="0"/>
            <a:ea typeface="Cambria" panose="02040503050406030204" pitchFamily="18" charset="0"/>
          </a:endParaRPr>
        </a:p>
      </dgm:t>
    </dgm:pt>
    <dgm:pt modelId="{D23FDD13-EA84-4F15-95E5-3E63833248BD}" type="pres">
      <dgm:prSet presAssocID="{B8C8E872-3AA7-4860-A9BC-6CB2391E8E84}" presName="Name0" presStyleCnt="0">
        <dgm:presLayoutVars>
          <dgm:dir/>
          <dgm:resizeHandles val="exact"/>
        </dgm:presLayoutVars>
      </dgm:prSet>
      <dgm:spPr/>
    </dgm:pt>
    <dgm:pt modelId="{D41193CE-6FEB-4066-86D6-6ACAA2F7F069}" type="pres">
      <dgm:prSet presAssocID="{ECD5E3FE-B00B-4E94-990F-811D227F2DAB}" presName="node" presStyleLbl="node1" presStyleIdx="0" presStyleCnt="14">
        <dgm:presLayoutVars>
          <dgm:bulletEnabled val="1"/>
        </dgm:presLayoutVars>
      </dgm:prSet>
      <dgm:spPr/>
    </dgm:pt>
    <dgm:pt modelId="{F9C961CF-6738-480C-A951-6838932A927B}" type="pres">
      <dgm:prSet presAssocID="{BF4B8FE9-DBE8-4870-AF5D-969EB33CEFAD}" presName="sibTrans" presStyleLbl="sibTrans1D1" presStyleIdx="0" presStyleCnt="13"/>
      <dgm:spPr/>
    </dgm:pt>
    <dgm:pt modelId="{2DCFF472-B5C1-4B23-9325-30565618FEE7}" type="pres">
      <dgm:prSet presAssocID="{BF4B8FE9-DBE8-4870-AF5D-969EB33CEFAD}" presName="connectorText" presStyleLbl="sibTrans1D1" presStyleIdx="0" presStyleCnt="13"/>
      <dgm:spPr/>
    </dgm:pt>
    <dgm:pt modelId="{2D1C3C6C-605C-4A12-B7FE-EC92C168F8E7}" type="pres">
      <dgm:prSet presAssocID="{180CC4B7-86F2-4AD6-93E9-AFF78F125206}" presName="node" presStyleLbl="node1" presStyleIdx="1" presStyleCnt="14">
        <dgm:presLayoutVars>
          <dgm:bulletEnabled val="1"/>
        </dgm:presLayoutVars>
      </dgm:prSet>
      <dgm:spPr/>
    </dgm:pt>
    <dgm:pt modelId="{F0380318-8C82-4FC4-9D62-6AD764F718E4}" type="pres">
      <dgm:prSet presAssocID="{251662CA-D6D9-4017-8734-0A8F86A48D62}" presName="sibTrans" presStyleLbl="sibTrans1D1" presStyleIdx="1" presStyleCnt="13"/>
      <dgm:spPr/>
    </dgm:pt>
    <dgm:pt modelId="{EADC4A2C-F3DC-473A-B2CD-ADD6E977D7EC}" type="pres">
      <dgm:prSet presAssocID="{251662CA-D6D9-4017-8734-0A8F86A48D62}" presName="connectorText" presStyleLbl="sibTrans1D1" presStyleIdx="1" presStyleCnt="13"/>
      <dgm:spPr/>
    </dgm:pt>
    <dgm:pt modelId="{5B0FCA3B-1344-4929-A20A-D3E4409ECB01}" type="pres">
      <dgm:prSet presAssocID="{034209EB-E148-4DB1-9617-D0C5298C6CA4}" presName="node" presStyleLbl="node1" presStyleIdx="2" presStyleCnt="14">
        <dgm:presLayoutVars>
          <dgm:bulletEnabled val="1"/>
        </dgm:presLayoutVars>
      </dgm:prSet>
      <dgm:spPr/>
    </dgm:pt>
    <dgm:pt modelId="{9C300E08-2AB0-45F2-996F-A7BC8AC900D2}" type="pres">
      <dgm:prSet presAssocID="{9BBD460F-674C-482E-9B9A-0FECB410BB20}" presName="sibTrans" presStyleLbl="sibTrans1D1" presStyleIdx="2" presStyleCnt="13"/>
      <dgm:spPr/>
    </dgm:pt>
    <dgm:pt modelId="{AB3E3CDB-812B-4E0E-81CB-3E26286815B0}" type="pres">
      <dgm:prSet presAssocID="{9BBD460F-674C-482E-9B9A-0FECB410BB20}" presName="connectorText" presStyleLbl="sibTrans1D1" presStyleIdx="2" presStyleCnt="13"/>
      <dgm:spPr/>
    </dgm:pt>
    <dgm:pt modelId="{7E0CB9D2-8D50-4792-ACD8-5A925A2E3373}" type="pres">
      <dgm:prSet presAssocID="{2EF376B5-E6A1-45F1-8CDC-73DB10DA3C09}" presName="node" presStyleLbl="node1" presStyleIdx="3" presStyleCnt="14">
        <dgm:presLayoutVars>
          <dgm:bulletEnabled val="1"/>
        </dgm:presLayoutVars>
      </dgm:prSet>
      <dgm:spPr/>
    </dgm:pt>
    <dgm:pt modelId="{2FA31BE4-E906-4749-97A4-C10B3A4068D5}" type="pres">
      <dgm:prSet presAssocID="{BC2045F1-A173-40BA-A291-B3854893B609}" presName="sibTrans" presStyleLbl="sibTrans1D1" presStyleIdx="3" presStyleCnt="13"/>
      <dgm:spPr/>
    </dgm:pt>
    <dgm:pt modelId="{600FC840-ADF3-4C9A-9D17-43D854A07051}" type="pres">
      <dgm:prSet presAssocID="{BC2045F1-A173-40BA-A291-B3854893B609}" presName="connectorText" presStyleLbl="sibTrans1D1" presStyleIdx="3" presStyleCnt="13"/>
      <dgm:spPr/>
    </dgm:pt>
    <dgm:pt modelId="{D2F2770F-E02A-4302-9CA3-F16372FA096E}" type="pres">
      <dgm:prSet presAssocID="{F6BB31D6-1D86-4F9D-AEE5-DDF83A35BAAC}" presName="node" presStyleLbl="node1" presStyleIdx="4" presStyleCnt="14">
        <dgm:presLayoutVars>
          <dgm:bulletEnabled val="1"/>
        </dgm:presLayoutVars>
      </dgm:prSet>
      <dgm:spPr/>
    </dgm:pt>
    <dgm:pt modelId="{E0246492-5D8D-4ACB-B090-1D9FB350FAB0}" type="pres">
      <dgm:prSet presAssocID="{4DC3FDFE-FB60-4630-8505-FCB4B9931F50}" presName="sibTrans" presStyleLbl="sibTrans1D1" presStyleIdx="4" presStyleCnt="13"/>
      <dgm:spPr/>
    </dgm:pt>
    <dgm:pt modelId="{D53C1A7A-3872-4391-9B32-842805052140}" type="pres">
      <dgm:prSet presAssocID="{4DC3FDFE-FB60-4630-8505-FCB4B9931F50}" presName="connectorText" presStyleLbl="sibTrans1D1" presStyleIdx="4" presStyleCnt="13"/>
      <dgm:spPr/>
    </dgm:pt>
    <dgm:pt modelId="{611CC0C2-AD95-480D-ABD7-3D29483252C0}" type="pres">
      <dgm:prSet presAssocID="{D5CFA14A-325B-49CC-B2B6-7780BF26386A}" presName="node" presStyleLbl="node1" presStyleIdx="5" presStyleCnt="14">
        <dgm:presLayoutVars>
          <dgm:bulletEnabled val="1"/>
        </dgm:presLayoutVars>
      </dgm:prSet>
      <dgm:spPr/>
    </dgm:pt>
    <dgm:pt modelId="{213AF9DC-383F-418D-94CD-21D63B7DA5E0}" type="pres">
      <dgm:prSet presAssocID="{D965E8AC-56C0-4D08-B485-CAA8EAA132DD}" presName="sibTrans" presStyleLbl="sibTrans1D1" presStyleIdx="5" presStyleCnt="13"/>
      <dgm:spPr/>
    </dgm:pt>
    <dgm:pt modelId="{3024C70F-61D9-4B2E-BF2E-868D401C9D06}" type="pres">
      <dgm:prSet presAssocID="{D965E8AC-56C0-4D08-B485-CAA8EAA132DD}" presName="connectorText" presStyleLbl="sibTrans1D1" presStyleIdx="5" presStyleCnt="13"/>
      <dgm:spPr/>
    </dgm:pt>
    <dgm:pt modelId="{4B42EECA-C771-4D4C-B500-674CB9B7E0B8}" type="pres">
      <dgm:prSet presAssocID="{353AC528-8F92-4218-87DC-1E912089DFC0}" presName="node" presStyleLbl="node1" presStyleIdx="6" presStyleCnt="14">
        <dgm:presLayoutVars>
          <dgm:bulletEnabled val="1"/>
        </dgm:presLayoutVars>
      </dgm:prSet>
      <dgm:spPr/>
    </dgm:pt>
    <dgm:pt modelId="{71C48646-A6F7-47F9-ACB1-5C2DBA0660D4}" type="pres">
      <dgm:prSet presAssocID="{FD8CB68E-7048-4468-8874-46757FFCA71E}" presName="sibTrans" presStyleLbl="sibTrans1D1" presStyleIdx="6" presStyleCnt="13"/>
      <dgm:spPr/>
    </dgm:pt>
    <dgm:pt modelId="{92C79FC4-EE94-4ED9-8125-2A84FC1BA75A}" type="pres">
      <dgm:prSet presAssocID="{FD8CB68E-7048-4468-8874-46757FFCA71E}" presName="connectorText" presStyleLbl="sibTrans1D1" presStyleIdx="6" presStyleCnt="13"/>
      <dgm:spPr/>
    </dgm:pt>
    <dgm:pt modelId="{003E803B-C3AB-476E-849B-9B2D2A951E32}" type="pres">
      <dgm:prSet presAssocID="{48DB9E22-74B7-42F1-BFEA-05BDADFFD5AF}" presName="node" presStyleLbl="node1" presStyleIdx="7" presStyleCnt="14">
        <dgm:presLayoutVars>
          <dgm:bulletEnabled val="1"/>
        </dgm:presLayoutVars>
      </dgm:prSet>
      <dgm:spPr/>
    </dgm:pt>
    <dgm:pt modelId="{228943DF-97A5-4DF6-B1A5-BA460422B438}" type="pres">
      <dgm:prSet presAssocID="{DCF0FB2F-3E7A-4769-9E2D-E3B90CEEBCD9}" presName="sibTrans" presStyleLbl="sibTrans1D1" presStyleIdx="7" presStyleCnt="13"/>
      <dgm:spPr/>
    </dgm:pt>
    <dgm:pt modelId="{54BAEDCD-B4AB-441B-A67E-8C038E9D155B}" type="pres">
      <dgm:prSet presAssocID="{DCF0FB2F-3E7A-4769-9E2D-E3B90CEEBCD9}" presName="connectorText" presStyleLbl="sibTrans1D1" presStyleIdx="7" presStyleCnt="13"/>
      <dgm:spPr/>
    </dgm:pt>
    <dgm:pt modelId="{4A39D562-44EA-4AB7-8E1A-3A59892261F1}" type="pres">
      <dgm:prSet presAssocID="{1C6BECA5-5FE5-487A-8748-96362B992CE9}" presName="node" presStyleLbl="node1" presStyleIdx="8" presStyleCnt="14">
        <dgm:presLayoutVars>
          <dgm:bulletEnabled val="1"/>
        </dgm:presLayoutVars>
      </dgm:prSet>
      <dgm:spPr/>
    </dgm:pt>
    <dgm:pt modelId="{5376F47A-A39A-4708-9B47-A986C04D6AAE}" type="pres">
      <dgm:prSet presAssocID="{0B99333A-B676-4C17-BF3D-04A5AA8B6D0D}" presName="sibTrans" presStyleLbl="sibTrans1D1" presStyleIdx="8" presStyleCnt="13"/>
      <dgm:spPr/>
    </dgm:pt>
    <dgm:pt modelId="{2E9E49F2-1482-4C4D-AD6A-B466E211A53B}" type="pres">
      <dgm:prSet presAssocID="{0B99333A-B676-4C17-BF3D-04A5AA8B6D0D}" presName="connectorText" presStyleLbl="sibTrans1D1" presStyleIdx="8" presStyleCnt="13"/>
      <dgm:spPr/>
    </dgm:pt>
    <dgm:pt modelId="{CBF3186F-00DC-475E-8841-DD3C8FA1FD82}" type="pres">
      <dgm:prSet presAssocID="{D8CF8052-AF58-4AD5-BDD8-9A930AD4AEBB}" presName="node" presStyleLbl="node1" presStyleIdx="9" presStyleCnt="14">
        <dgm:presLayoutVars>
          <dgm:bulletEnabled val="1"/>
        </dgm:presLayoutVars>
      </dgm:prSet>
      <dgm:spPr/>
    </dgm:pt>
    <dgm:pt modelId="{DC2B28AC-C72B-43BC-8357-DE1279C39E73}" type="pres">
      <dgm:prSet presAssocID="{63AA692B-A318-4450-B57F-68BBEF3B2A1E}" presName="sibTrans" presStyleLbl="sibTrans1D1" presStyleIdx="9" presStyleCnt="13"/>
      <dgm:spPr/>
    </dgm:pt>
    <dgm:pt modelId="{4CC8F129-D234-4F5E-9FC5-26083AF36A62}" type="pres">
      <dgm:prSet presAssocID="{63AA692B-A318-4450-B57F-68BBEF3B2A1E}" presName="connectorText" presStyleLbl="sibTrans1D1" presStyleIdx="9" presStyleCnt="13"/>
      <dgm:spPr/>
    </dgm:pt>
    <dgm:pt modelId="{9E0BC176-8150-4FD1-A13A-D946D7BA3EDB}" type="pres">
      <dgm:prSet presAssocID="{5AF0C04B-350D-4E72-8548-F139DBE5EADB}" presName="node" presStyleLbl="node1" presStyleIdx="10" presStyleCnt="14">
        <dgm:presLayoutVars>
          <dgm:bulletEnabled val="1"/>
        </dgm:presLayoutVars>
      </dgm:prSet>
      <dgm:spPr/>
    </dgm:pt>
    <dgm:pt modelId="{DBF7B44B-4AE0-4348-93E8-F5BD046382CD}" type="pres">
      <dgm:prSet presAssocID="{6F91244E-C24F-4F1D-B4A0-36E296C5D938}" presName="sibTrans" presStyleLbl="sibTrans1D1" presStyleIdx="10" presStyleCnt="13"/>
      <dgm:spPr/>
    </dgm:pt>
    <dgm:pt modelId="{89D22D59-D619-4355-8C12-66AB7628EC27}" type="pres">
      <dgm:prSet presAssocID="{6F91244E-C24F-4F1D-B4A0-36E296C5D938}" presName="connectorText" presStyleLbl="sibTrans1D1" presStyleIdx="10" presStyleCnt="13"/>
      <dgm:spPr/>
    </dgm:pt>
    <dgm:pt modelId="{49E3ADF5-48D4-485E-93C2-FCE5E39480BB}" type="pres">
      <dgm:prSet presAssocID="{7252B4C5-8948-41AB-AD85-5249DD61E153}" presName="node" presStyleLbl="node1" presStyleIdx="11" presStyleCnt="14">
        <dgm:presLayoutVars>
          <dgm:bulletEnabled val="1"/>
        </dgm:presLayoutVars>
      </dgm:prSet>
      <dgm:spPr/>
    </dgm:pt>
    <dgm:pt modelId="{7DC5032F-4E89-4A95-A9F8-A860281DBE5F}" type="pres">
      <dgm:prSet presAssocID="{0679877D-9D7A-4FA5-8B1B-F5CB6F3C5AB1}" presName="sibTrans" presStyleLbl="sibTrans1D1" presStyleIdx="11" presStyleCnt="13"/>
      <dgm:spPr/>
    </dgm:pt>
    <dgm:pt modelId="{4243CEFE-F091-451F-A4AE-2D39B098CC31}" type="pres">
      <dgm:prSet presAssocID="{0679877D-9D7A-4FA5-8B1B-F5CB6F3C5AB1}" presName="connectorText" presStyleLbl="sibTrans1D1" presStyleIdx="11" presStyleCnt="13"/>
      <dgm:spPr/>
    </dgm:pt>
    <dgm:pt modelId="{58B4B0C9-1EEF-4634-BBB3-5702FAEA32E5}" type="pres">
      <dgm:prSet presAssocID="{069D0190-F9A1-4548-BB27-21C2D19E1C09}" presName="node" presStyleLbl="node1" presStyleIdx="12" presStyleCnt="14">
        <dgm:presLayoutVars>
          <dgm:bulletEnabled val="1"/>
        </dgm:presLayoutVars>
      </dgm:prSet>
      <dgm:spPr/>
    </dgm:pt>
    <dgm:pt modelId="{3A75847C-2866-4AEE-B679-43F7B98EC129}" type="pres">
      <dgm:prSet presAssocID="{2AA982EA-14FB-4323-8C60-F7480365C4ED}" presName="sibTrans" presStyleLbl="sibTrans1D1" presStyleIdx="12" presStyleCnt="13"/>
      <dgm:spPr/>
    </dgm:pt>
    <dgm:pt modelId="{19C3466E-83A8-461E-94B1-47A7F4E83C7F}" type="pres">
      <dgm:prSet presAssocID="{2AA982EA-14FB-4323-8C60-F7480365C4ED}" presName="connectorText" presStyleLbl="sibTrans1D1" presStyleIdx="12" presStyleCnt="13"/>
      <dgm:spPr/>
    </dgm:pt>
    <dgm:pt modelId="{8FB4210D-934C-498E-B912-3FC4C6FF1AC1}" type="pres">
      <dgm:prSet presAssocID="{ED58A74E-F00E-42B6-82CA-2B11BBC44DFF}" presName="node" presStyleLbl="node1" presStyleIdx="13" presStyleCnt="14">
        <dgm:presLayoutVars>
          <dgm:bulletEnabled val="1"/>
        </dgm:presLayoutVars>
      </dgm:prSet>
      <dgm:spPr/>
    </dgm:pt>
  </dgm:ptLst>
  <dgm:cxnLst>
    <dgm:cxn modelId="{6CC56C00-0687-415F-8F2B-A6F1D692D69D}" type="presOf" srcId="{353AC528-8F92-4218-87DC-1E912089DFC0}" destId="{4B42EECA-C771-4D4C-B500-674CB9B7E0B8}" srcOrd="0" destOrd="0" presId="urn:microsoft.com/office/officeart/2005/8/layout/bProcess3"/>
    <dgm:cxn modelId="{AF88B602-3C15-4F98-B659-3A421036872E}" srcId="{B8C8E872-3AA7-4860-A9BC-6CB2391E8E84}" destId="{180CC4B7-86F2-4AD6-93E9-AFF78F125206}" srcOrd="1" destOrd="0" parTransId="{B01DE3D9-0211-43D7-AD2F-2DB355797D58}" sibTransId="{251662CA-D6D9-4017-8734-0A8F86A48D62}"/>
    <dgm:cxn modelId="{E12E6005-8B4A-4069-8CF8-331C580CF7A7}" type="presOf" srcId="{180CC4B7-86F2-4AD6-93E9-AFF78F125206}" destId="{2D1C3C6C-605C-4A12-B7FE-EC92C168F8E7}" srcOrd="0" destOrd="0" presId="urn:microsoft.com/office/officeart/2005/8/layout/bProcess3"/>
    <dgm:cxn modelId="{AAADCF0A-2A6A-49DB-AA7F-89F7C7AB501D}" type="presOf" srcId="{D8CF8052-AF58-4AD5-BDD8-9A930AD4AEBB}" destId="{CBF3186F-00DC-475E-8841-DD3C8FA1FD82}" srcOrd="0" destOrd="0" presId="urn:microsoft.com/office/officeart/2005/8/layout/bProcess3"/>
    <dgm:cxn modelId="{AFEAA60B-C1C4-484D-B470-3BC18EA730AF}" type="presOf" srcId="{6F91244E-C24F-4F1D-B4A0-36E296C5D938}" destId="{DBF7B44B-4AE0-4348-93E8-F5BD046382CD}" srcOrd="0" destOrd="0" presId="urn:microsoft.com/office/officeart/2005/8/layout/bProcess3"/>
    <dgm:cxn modelId="{FA383E17-8A98-49D8-9B1B-5D2C1F129F3E}" type="presOf" srcId="{0679877D-9D7A-4FA5-8B1B-F5CB6F3C5AB1}" destId="{7DC5032F-4E89-4A95-A9F8-A860281DBE5F}" srcOrd="0" destOrd="0" presId="urn:microsoft.com/office/officeart/2005/8/layout/bProcess3"/>
    <dgm:cxn modelId="{4324E419-AACE-4C45-BACB-60919C59A4E5}" type="presOf" srcId="{034209EB-E148-4DB1-9617-D0C5298C6CA4}" destId="{5B0FCA3B-1344-4929-A20A-D3E4409ECB01}" srcOrd="0" destOrd="0" presId="urn:microsoft.com/office/officeart/2005/8/layout/bProcess3"/>
    <dgm:cxn modelId="{22265125-07CA-42E8-8BCC-5F8625C910AC}" type="presOf" srcId="{FD8CB68E-7048-4468-8874-46757FFCA71E}" destId="{71C48646-A6F7-47F9-ACB1-5C2DBA0660D4}" srcOrd="0" destOrd="0" presId="urn:microsoft.com/office/officeart/2005/8/layout/bProcess3"/>
    <dgm:cxn modelId="{98D3E029-D7B0-49BA-A2B0-3DC2D6618086}" type="presOf" srcId="{ECD5E3FE-B00B-4E94-990F-811D227F2DAB}" destId="{D41193CE-6FEB-4066-86D6-6ACAA2F7F069}" srcOrd="0" destOrd="0" presId="urn:microsoft.com/office/officeart/2005/8/layout/bProcess3"/>
    <dgm:cxn modelId="{BB0BBE2B-ED0F-40EB-BF87-445D892062B8}" type="presOf" srcId="{9BBD460F-674C-482E-9B9A-0FECB410BB20}" destId="{AB3E3CDB-812B-4E0E-81CB-3E26286815B0}" srcOrd="1" destOrd="0" presId="urn:microsoft.com/office/officeart/2005/8/layout/bProcess3"/>
    <dgm:cxn modelId="{DB351E2D-7F53-4FFE-9AD0-C7606B6137CF}" srcId="{B8C8E872-3AA7-4860-A9BC-6CB2391E8E84}" destId="{1C6BECA5-5FE5-487A-8748-96362B992CE9}" srcOrd="8" destOrd="0" parTransId="{57CB9AED-9F33-413D-A0F0-7E45E2F21E4B}" sibTransId="{0B99333A-B676-4C17-BF3D-04A5AA8B6D0D}"/>
    <dgm:cxn modelId="{48BE6731-4257-4A97-85BA-B383521AE40B}" srcId="{B8C8E872-3AA7-4860-A9BC-6CB2391E8E84}" destId="{069D0190-F9A1-4548-BB27-21C2D19E1C09}" srcOrd="12" destOrd="0" parTransId="{C92E2EEC-0FB1-464E-BFA7-4B00272446AC}" sibTransId="{2AA982EA-14FB-4323-8C60-F7480365C4ED}"/>
    <dgm:cxn modelId="{72DB3B33-E135-4FE1-8D2C-E9158E630B12}" type="presOf" srcId="{B8C8E872-3AA7-4860-A9BC-6CB2391E8E84}" destId="{D23FDD13-EA84-4F15-95E5-3E63833248BD}" srcOrd="0" destOrd="0" presId="urn:microsoft.com/office/officeart/2005/8/layout/bProcess3"/>
    <dgm:cxn modelId="{15FE3834-DF13-48A5-8349-A852832067F0}" srcId="{B8C8E872-3AA7-4860-A9BC-6CB2391E8E84}" destId="{ED58A74E-F00E-42B6-82CA-2B11BBC44DFF}" srcOrd="13" destOrd="0" parTransId="{66EA4D0E-DC97-45CE-AC81-F7685A365F2A}" sibTransId="{D3DDE895-141F-46CE-8CA2-23549EA2B23A}"/>
    <dgm:cxn modelId="{D658D434-87AB-43A8-81AE-549E3351BF3D}" type="presOf" srcId="{48DB9E22-74B7-42F1-BFEA-05BDADFFD5AF}" destId="{003E803B-C3AB-476E-849B-9B2D2A951E32}" srcOrd="0" destOrd="0" presId="urn:microsoft.com/office/officeart/2005/8/layout/bProcess3"/>
    <dgm:cxn modelId="{F97AEC37-27BB-4F09-9ECB-D92B87A4A063}" type="presOf" srcId="{FD8CB68E-7048-4468-8874-46757FFCA71E}" destId="{92C79FC4-EE94-4ED9-8125-2A84FC1BA75A}" srcOrd="1" destOrd="0" presId="urn:microsoft.com/office/officeart/2005/8/layout/bProcess3"/>
    <dgm:cxn modelId="{B22AED38-B17B-4560-BC47-B593BEBED1F5}" type="presOf" srcId="{BF4B8FE9-DBE8-4870-AF5D-969EB33CEFAD}" destId="{2DCFF472-B5C1-4B23-9325-30565618FEE7}" srcOrd="1" destOrd="0" presId="urn:microsoft.com/office/officeart/2005/8/layout/bProcess3"/>
    <dgm:cxn modelId="{5CBA7639-DC10-4EE1-8C45-F0273E113747}" type="presOf" srcId="{2AA982EA-14FB-4323-8C60-F7480365C4ED}" destId="{3A75847C-2866-4AEE-B679-43F7B98EC129}" srcOrd="0" destOrd="0" presId="urn:microsoft.com/office/officeart/2005/8/layout/bProcess3"/>
    <dgm:cxn modelId="{CB3FC140-F4DA-4064-99CB-E5F7C44D5A63}" type="presOf" srcId="{251662CA-D6D9-4017-8734-0A8F86A48D62}" destId="{EADC4A2C-F3DC-473A-B2CD-ADD6E977D7EC}" srcOrd="1" destOrd="0" presId="urn:microsoft.com/office/officeart/2005/8/layout/bProcess3"/>
    <dgm:cxn modelId="{A3855142-6990-4641-9281-B46408D775D6}" type="presOf" srcId="{069D0190-F9A1-4548-BB27-21C2D19E1C09}" destId="{58B4B0C9-1EEF-4634-BBB3-5702FAEA32E5}" srcOrd="0" destOrd="0" presId="urn:microsoft.com/office/officeart/2005/8/layout/bProcess3"/>
    <dgm:cxn modelId="{D4415969-735C-4803-A773-5B5C4A62A1B0}" type="presOf" srcId="{D965E8AC-56C0-4D08-B485-CAA8EAA132DD}" destId="{3024C70F-61D9-4B2E-BF2E-868D401C9D06}" srcOrd="1" destOrd="0" presId="urn:microsoft.com/office/officeart/2005/8/layout/bProcess3"/>
    <dgm:cxn modelId="{51A3104E-974A-4197-8759-185014BDBAAF}" type="presOf" srcId="{D5CFA14A-325B-49CC-B2B6-7780BF26386A}" destId="{611CC0C2-AD95-480D-ABD7-3D29483252C0}" srcOrd="0" destOrd="0" presId="urn:microsoft.com/office/officeart/2005/8/layout/bProcess3"/>
    <dgm:cxn modelId="{22825E76-CBB1-49CF-8CAC-719921BCC3A6}" srcId="{B8C8E872-3AA7-4860-A9BC-6CB2391E8E84}" destId="{F6BB31D6-1D86-4F9D-AEE5-DDF83A35BAAC}" srcOrd="4" destOrd="0" parTransId="{FFF55C25-F26D-41A1-AE04-77E33F833C1D}" sibTransId="{4DC3FDFE-FB60-4630-8505-FCB4B9931F50}"/>
    <dgm:cxn modelId="{512DC57E-7A8A-4FCB-BDDE-5ACFE45C3818}" type="presOf" srcId="{9BBD460F-674C-482E-9B9A-0FECB410BB20}" destId="{9C300E08-2AB0-45F2-996F-A7BC8AC900D2}" srcOrd="0" destOrd="0" presId="urn:microsoft.com/office/officeart/2005/8/layout/bProcess3"/>
    <dgm:cxn modelId="{2FAB6380-BE0F-4F11-BF02-580AC5899B7D}" type="presOf" srcId="{2EF376B5-E6A1-45F1-8CDC-73DB10DA3C09}" destId="{7E0CB9D2-8D50-4792-ACD8-5A925A2E3373}" srcOrd="0" destOrd="0" presId="urn:microsoft.com/office/officeart/2005/8/layout/bProcess3"/>
    <dgm:cxn modelId="{CDECE680-7A8C-42E4-B7F6-FDA514103B8A}" type="presOf" srcId="{BC2045F1-A173-40BA-A291-B3854893B609}" destId="{600FC840-ADF3-4C9A-9D17-43D854A07051}" srcOrd="1" destOrd="0" presId="urn:microsoft.com/office/officeart/2005/8/layout/bProcess3"/>
    <dgm:cxn modelId="{32ADFD86-50B6-489D-B942-9BBED69672F6}" srcId="{B8C8E872-3AA7-4860-A9BC-6CB2391E8E84}" destId="{5AF0C04B-350D-4E72-8548-F139DBE5EADB}" srcOrd="10" destOrd="0" parTransId="{7C7BC564-A0B8-4F1F-A84A-E504809F1793}" sibTransId="{6F91244E-C24F-4F1D-B4A0-36E296C5D938}"/>
    <dgm:cxn modelId="{14280487-DD79-4283-AA78-8E3B081B7F4A}" type="presOf" srcId="{BC2045F1-A173-40BA-A291-B3854893B609}" destId="{2FA31BE4-E906-4749-97A4-C10B3A4068D5}" srcOrd="0" destOrd="0" presId="urn:microsoft.com/office/officeart/2005/8/layout/bProcess3"/>
    <dgm:cxn modelId="{8685D588-619F-4819-9099-830D53BC41EE}" type="presOf" srcId="{F6BB31D6-1D86-4F9D-AEE5-DDF83A35BAAC}" destId="{D2F2770F-E02A-4302-9CA3-F16372FA096E}" srcOrd="0" destOrd="0" presId="urn:microsoft.com/office/officeart/2005/8/layout/bProcess3"/>
    <dgm:cxn modelId="{1280CB8B-08FF-4C72-9500-8D6FFE046068}" type="presOf" srcId="{4DC3FDFE-FB60-4630-8505-FCB4B9931F50}" destId="{D53C1A7A-3872-4391-9B32-842805052140}" srcOrd="1" destOrd="0" presId="urn:microsoft.com/office/officeart/2005/8/layout/bProcess3"/>
    <dgm:cxn modelId="{A97FE492-D3FC-4CF6-B95A-B2CFF8ED2D91}" type="presOf" srcId="{251662CA-D6D9-4017-8734-0A8F86A48D62}" destId="{F0380318-8C82-4FC4-9D62-6AD764F718E4}" srcOrd="0" destOrd="0" presId="urn:microsoft.com/office/officeart/2005/8/layout/bProcess3"/>
    <dgm:cxn modelId="{7F12DE98-4C6D-4DBD-A9AB-5D7077600678}" srcId="{B8C8E872-3AA7-4860-A9BC-6CB2391E8E84}" destId="{48DB9E22-74B7-42F1-BFEA-05BDADFFD5AF}" srcOrd="7" destOrd="0" parTransId="{2844A36D-CA53-42AB-B159-24AA6E96D04F}" sibTransId="{DCF0FB2F-3E7A-4769-9E2D-E3B90CEEBCD9}"/>
    <dgm:cxn modelId="{8D063C9B-CC5B-4E66-96CA-AE06C4181A6F}" srcId="{B8C8E872-3AA7-4860-A9BC-6CB2391E8E84}" destId="{034209EB-E148-4DB1-9617-D0C5298C6CA4}" srcOrd="2" destOrd="0" parTransId="{0A6EC70A-9CDA-4CBE-ABC1-1D55E7E412FC}" sibTransId="{9BBD460F-674C-482E-9B9A-0FECB410BB20}"/>
    <dgm:cxn modelId="{A4FAF2A0-F494-48DE-A1E1-079D2D17228A}" srcId="{B8C8E872-3AA7-4860-A9BC-6CB2391E8E84}" destId="{ECD5E3FE-B00B-4E94-990F-811D227F2DAB}" srcOrd="0" destOrd="0" parTransId="{7080DFFC-1A5F-46F4-83B5-F948C0480908}" sibTransId="{BF4B8FE9-DBE8-4870-AF5D-969EB33CEFAD}"/>
    <dgm:cxn modelId="{4AB8C6A5-721C-4420-B4B1-A0959CE6BDAB}" type="presOf" srcId="{0B99333A-B676-4C17-BF3D-04A5AA8B6D0D}" destId="{5376F47A-A39A-4708-9B47-A986C04D6AAE}" srcOrd="0" destOrd="0" presId="urn:microsoft.com/office/officeart/2005/8/layout/bProcess3"/>
    <dgm:cxn modelId="{4F7B87A6-C19C-4C12-8233-0CBE691EC3C1}" srcId="{B8C8E872-3AA7-4860-A9BC-6CB2391E8E84}" destId="{D8CF8052-AF58-4AD5-BDD8-9A930AD4AEBB}" srcOrd="9" destOrd="0" parTransId="{885E2ACE-F69D-44E1-B166-A8FA3CD7494D}" sibTransId="{63AA692B-A318-4450-B57F-68BBEF3B2A1E}"/>
    <dgm:cxn modelId="{F7AF59A7-DEF6-4E4D-A742-3E088A6F8A3B}" type="presOf" srcId="{DCF0FB2F-3E7A-4769-9E2D-E3B90CEEBCD9}" destId="{54BAEDCD-B4AB-441B-A67E-8C038E9D155B}" srcOrd="1" destOrd="0" presId="urn:microsoft.com/office/officeart/2005/8/layout/bProcess3"/>
    <dgm:cxn modelId="{311B1CAF-0993-4880-AFF6-1A80ABCFBC54}" type="presOf" srcId="{ED58A74E-F00E-42B6-82CA-2B11BBC44DFF}" destId="{8FB4210D-934C-498E-B912-3FC4C6FF1AC1}" srcOrd="0" destOrd="0" presId="urn:microsoft.com/office/officeart/2005/8/layout/bProcess3"/>
    <dgm:cxn modelId="{E8965DB6-DE9F-46A9-AD81-52D37656B7A4}" srcId="{B8C8E872-3AA7-4860-A9BC-6CB2391E8E84}" destId="{7252B4C5-8948-41AB-AD85-5249DD61E153}" srcOrd="11" destOrd="0" parTransId="{2946411D-11F4-41B9-B686-5A322ECA0801}" sibTransId="{0679877D-9D7A-4FA5-8B1B-F5CB6F3C5AB1}"/>
    <dgm:cxn modelId="{F896FDB7-C437-4D17-BC7F-25A05503B936}" srcId="{B8C8E872-3AA7-4860-A9BC-6CB2391E8E84}" destId="{2EF376B5-E6A1-45F1-8CDC-73DB10DA3C09}" srcOrd="3" destOrd="0" parTransId="{77E7A066-6C16-474E-9DD9-D880D19FE04D}" sibTransId="{BC2045F1-A173-40BA-A291-B3854893B609}"/>
    <dgm:cxn modelId="{A8826AB9-B37B-4FC2-85C4-32155CAEC3E3}" type="presOf" srcId="{BF4B8FE9-DBE8-4870-AF5D-969EB33CEFAD}" destId="{F9C961CF-6738-480C-A951-6838932A927B}" srcOrd="0" destOrd="0" presId="urn:microsoft.com/office/officeart/2005/8/layout/bProcess3"/>
    <dgm:cxn modelId="{602166BA-42A6-4B8A-A0F4-B49CC8FF906E}" type="presOf" srcId="{4DC3FDFE-FB60-4630-8505-FCB4B9931F50}" destId="{E0246492-5D8D-4ACB-B090-1D9FB350FAB0}" srcOrd="0" destOrd="0" presId="urn:microsoft.com/office/officeart/2005/8/layout/bProcess3"/>
    <dgm:cxn modelId="{1541E9BB-BECC-4285-A494-5BA9EBCA825A}" type="presOf" srcId="{7252B4C5-8948-41AB-AD85-5249DD61E153}" destId="{49E3ADF5-48D4-485E-93C2-FCE5E39480BB}" srcOrd="0" destOrd="0" presId="urn:microsoft.com/office/officeart/2005/8/layout/bProcess3"/>
    <dgm:cxn modelId="{C6E0C2C4-7531-455F-8186-4C69F168DF20}" type="presOf" srcId="{D965E8AC-56C0-4D08-B485-CAA8EAA132DD}" destId="{213AF9DC-383F-418D-94CD-21D63B7DA5E0}" srcOrd="0" destOrd="0" presId="urn:microsoft.com/office/officeart/2005/8/layout/bProcess3"/>
    <dgm:cxn modelId="{3FBDCCC6-8C3B-4BB2-A41D-2E60AF69DBB0}" type="presOf" srcId="{63AA692B-A318-4450-B57F-68BBEF3B2A1E}" destId="{DC2B28AC-C72B-43BC-8357-DE1279C39E73}" srcOrd="0" destOrd="0" presId="urn:microsoft.com/office/officeart/2005/8/layout/bProcess3"/>
    <dgm:cxn modelId="{9F7EFEC7-4122-4DD3-AE2F-658F48AD7154}" type="presOf" srcId="{DCF0FB2F-3E7A-4769-9E2D-E3B90CEEBCD9}" destId="{228943DF-97A5-4DF6-B1A5-BA460422B438}" srcOrd="0" destOrd="0" presId="urn:microsoft.com/office/officeart/2005/8/layout/bProcess3"/>
    <dgm:cxn modelId="{D32764CB-80B4-42C7-A190-102D57EE41E6}" type="presOf" srcId="{2AA982EA-14FB-4323-8C60-F7480365C4ED}" destId="{19C3466E-83A8-461E-94B1-47A7F4E83C7F}" srcOrd="1" destOrd="0" presId="urn:microsoft.com/office/officeart/2005/8/layout/bProcess3"/>
    <dgm:cxn modelId="{870EE7CB-97B1-4691-8F47-D0CEF8FF2D72}" type="presOf" srcId="{6F91244E-C24F-4F1D-B4A0-36E296C5D938}" destId="{89D22D59-D619-4355-8C12-66AB7628EC27}" srcOrd="1" destOrd="0" presId="urn:microsoft.com/office/officeart/2005/8/layout/bProcess3"/>
    <dgm:cxn modelId="{C0D95DCE-61F7-4AD5-8D9A-808DEAC313E4}" type="presOf" srcId="{0B99333A-B676-4C17-BF3D-04A5AA8B6D0D}" destId="{2E9E49F2-1482-4C4D-AD6A-B466E211A53B}" srcOrd="1" destOrd="0" presId="urn:microsoft.com/office/officeart/2005/8/layout/bProcess3"/>
    <dgm:cxn modelId="{40CA03D4-16AD-41A4-BEE5-FDA78EEB8BBC}" type="presOf" srcId="{5AF0C04B-350D-4E72-8548-F139DBE5EADB}" destId="{9E0BC176-8150-4FD1-A13A-D946D7BA3EDB}" srcOrd="0" destOrd="0" presId="urn:microsoft.com/office/officeart/2005/8/layout/bProcess3"/>
    <dgm:cxn modelId="{53BC54D6-F519-4D19-9A23-390814A74DDC}" srcId="{B8C8E872-3AA7-4860-A9BC-6CB2391E8E84}" destId="{353AC528-8F92-4218-87DC-1E912089DFC0}" srcOrd="6" destOrd="0" parTransId="{EEFCA035-4F47-4F7A-91CB-95469EC4CD03}" sibTransId="{FD8CB68E-7048-4468-8874-46757FFCA71E}"/>
    <dgm:cxn modelId="{B99050DF-4D32-40B4-98EC-167D3CD673F5}" type="presOf" srcId="{1C6BECA5-5FE5-487A-8748-96362B992CE9}" destId="{4A39D562-44EA-4AB7-8E1A-3A59892261F1}" srcOrd="0" destOrd="0" presId="urn:microsoft.com/office/officeart/2005/8/layout/bProcess3"/>
    <dgm:cxn modelId="{3D87C5E4-396B-436D-863F-515866EA79CE}" type="presOf" srcId="{63AA692B-A318-4450-B57F-68BBEF3B2A1E}" destId="{4CC8F129-D234-4F5E-9FC5-26083AF36A62}" srcOrd="1" destOrd="0" presId="urn:microsoft.com/office/officeart/2005/8/layout/bProcess3"/>
    <dgm:cxn modelId="{947868E9-5037-40E2-BFE6-331B69E8D805}" srcId="{B8C8E872-3AA7-4860-A9BC-6CB2391E8E84}" destId="{D5CFA14A-325B-49CC-B2B6-7780BF26386A}" srcOrd="5" destOrd="0" parTransId="{1EAE7F35-126A-466B-92CB-6984B2D73D45}" sibTransId="{D965E8AC-56C0-4D08-B485-CAA8EAA132DD}"/>
    <dgm:cxn modelId="{EE5856FE-AD6B-46D9-9ED5-4216D7966871}" type="presOf" srcId="{0679877D-9D7A-4FA5-8B1B-F5CB6F3C5AB1}" destId="{4243CEFE-F091-451F-A4AE-2D39B098CC31}" srcOrd="1" destOrd="0" presId="urn:microsoft.com/office/officeart/2005/8/layout/bProcess3"/>
    <dgm:cxn modelId="{43474E53-A33B-4D88-A9E0-0B9824829298}" type="presParOf" srcId="{D23FDD13-EA84-4F15-95E5-3E63833248BD}" destId="{D41193CE-6FEB-4066-86D6-6ACAA2F7F069}" srcOrd="0" destOrd="0" presId="urn:microsoft.com/office/officeart/2005/8/layout/bProcess3"/>
    <dgm:cxn modelId="{50B86984-FEEC-4972-9C4D-1104AE3241FB}" type="presParOf" srcId="{D23FDD13-EA84-4F15-95E5-3E63833248BD}" destId="{F9C961CF-6738-480C-A951-6838932A927B}" srcOrd="1" destOrd="0" presId="urn:microsoft.com/office/officeart/2005/8/layout/bProcess3"/>
    <dgm:cxn modelId="{B292C558-3E5C-41CA-956A-7B68E818F817}" type="presParOf" srcId="{F9C961CF-6738-480C-A951-6838932A927B}" destId="{2DCFF472-B5C1-4B23-9325-30565618FEE7}" srcOrd="0" destOrd="0" presId="urn:microsoft.com/office/officeart/2005/8/layout/bProcess3"/>
    <dgm:cxn modelId="{ABB0F5AF-22DA-4014-9ABE-69928BAF8EFE}" type="presParOf" srcId="{D23FDD13-EA84-4F15-95E5-3E63833248BD}" destId="{2D1C3C6C-605C-4A12-B7FE-EC92C168F8E7}" srcOrd="2" destOrd="0" presId="urn:microsoft.com/office/officeart/2005/8/layout/bProcess3"/>
    <dgm:cxn modelId="{117A52FF-4DD7-46CD-B55E-B3306B99F88F}" type="presParOf" srcId="{D23FDD13-EA84-4F15-95E5-3E63833248BD}" destId="{F0380318-8C82-4FC4-9D62-6AD764F718E4}" srcOrd="3" destOrd="0" presId="urn:microsoft.com/office/officeart/2005/8/layout/bProcess3"/>
    <dgm:cxn modelId="{408864B5-2D76-4B3F-8B99-F5BFEDA44A7B}" type="presParOf" srcId="{F0380318-8C82-4FC4-9D62-6AD764F718E4}" destId="{EADC4A2C-F3DC-473A-B2CD-ADD6E977D7EC}" srcOrd="0" destOrd="0" presId="urn:microsoft.com/office/officeart/2005/8/layout/bProcess3"/>
    <dgm:cxn modelId="{576AA4B8-B50D-4FEB-9AE5-0A7C0683E53F}" type="presParOf" srcId="{D23FDD13-EA84-4F15-95E5-3E63833248BD}" destId="{5B0FCA3B-1344-4929-A20A-D3E4409ECB01}" srcOrd="4" destOrd="0" presId="urn:microsoft.com/office/officeart/2005/8/layout/bProcess3"/>
    <dgm:cxn modelId="{6827D88A-BB47-4987-9CE5-0CAAFC71AAC5}" type="presParOf" srcId="{D23FDD13-EA84-4F15-95E5-3E63833248BD}" destId="{9C300E08-2AB0-45F2-996F-A7BC8AC900D2}" srcOrd="5" destOrd="0" presId="urn:microsoft.com/office/officeart/2005/8/layout/bProcess3"/>
    <dgm:cxn modelId="{0DBC8F1B-1D5B-46EF-8782-68B1EF9997D1}" type="presParOf" srcId="{9C300E08-2AB0-45F2-996F-A7BC8AC900D2}" destId="{AB3E3CDB-812B-4E0E-81CB-3E26286815B0}" srcOrd="0" destOrd="0" presId="urn:microsoft.com/office/officeart/2005/8/layout/bProcess3"/>
    <dgm:cxn modelId="{F2974E21-098E-4962-948B-97D7788341E6}" type="presParOf" srcId="{D23FDD13-EA84-4F15-95E5-3E63833248BD}" destId="{7E0CB9D2-8D50-4792-ACD8-5A925A2E3373}" srcOrd="6" destOrd="0" presId="urn:microsoft.com/office/officeart/2005/8/layout/bProcess3"/>
    <dgm:cxn modelId="{7D19A475-9D57-49EF-99C4-6B8B281A0B4B}" type="presParOf" srcId="{D23FDD13-EA84-4F15-95E5-3E63833248BD}" destId="{2FA31BE4-E906-4749-97A4-C10B3A4068D5}" srcOrd="7" destOrd="0" presId="urn:microsoft.com/office/officeart/2005/8/layout/bProcess3"/>
    <dgm:cxn modelId="{373CCEC7-8A09-4AC9-8BFE-F90297152E7C}" type="presParOf" srcId="{2FA31BE4-E906-4749-97A4-C10B3A4068D5}" destId="{600FC840-ADF3-4C9A-9D17-43D854A07051}" srcOrd="0" destOrd="0" presId="urn:microsoft.com/office/officeart/2005/8/layout/bProcess3"/>
    <dgm:cxn modelId="{A53779FB-74ED-4896-B832-C337FE01B54C}" type="presParOf" srcId="{D23FDD13-EA84-4F15-95E5-3E63833248BD}" destId="{D2F2770F-E02A-4302-9CA3-F16372FA096E}" srcOrd="8" destOrd="0" presId="urn:microsoft.com/office/officeart/2005/8/layout/bProcess3"/>
    <dgm:cxn modelId="{8F376F78-5BB5-45B1-8F01-930FFE434742}" type="presParOf" srcId="{D23FDD13-EA84-4F15-95E5-3E63833248BD}" destId="{E0246492-5D8D-4ACB-B090-1D9FB350FAB0}" srcOrd="9" destOrd="0" presId="urn:microsoft.com/office/officeart/2005/8/layout/bProcess3"/>
    <dgm:cxn modelId="{E121956B-4382-4B00-83DA-64963E276BEF}" type="presParOf" srcId="{E0246492-5D8D-4ACB-B090-1D9FB350FAB0}" destId="{D53C1A7A-3872-4391-9B32-842805052140}" srcOrd="0" destOrd="0" presId="urn:microsoft.com/office/officeart/2005/8/layout/bProcess3"/>
    <dgm:cxn modelId="{2ADB7DB0-D2E1-4638-BFDC-A7F8AF31CD8B}" type="presParOf" srcId="{D23FDD13-EA84-4F15-95E5-3E63833248BD}" destId="{611CC0C2-AD95-480D-ABD7-3D29483252C0}" srcOrd="10" destOrd="0" presId="urn:microsoft.com/office/officeart/2005/8/layout/bProcess3"/>
    <dgm:cxn modelId="{F3338363-62F9-4D6F-84FA-521AE287295F}" type="presParOf" srcId="{D23FDD13-EA84-4F15-95E5-3E63833248BD}" destId="{213AF9DC-383F-418D-94CD-21D63B7DA5E0}" srcOrd="11" destOrd="0" presId="urn:microsoft.com/office/officeart/2005/8/layout/bProcess3"/>
    <dgm:cxn modelId="{277DD0C8-33BD-495A-AD17-630F06F35F77}" type="presParOf" srcId="{213AF9DC-383F-418D-94CD-21D63B7DA5E0}" destId="{3024C70F-61D9-4B2E-BF2E-868D401C9D06}" srcOrd="0" destOrd="0" presId="urn:microsoft.com/office/officeart/2005/8/layout/bProcess3"/>
    <dgm:cxn modelId="{E4697F35-7CAE-4415-B1EA-DD6BC75A92B1}" type="presParOf" srcId="{D23FDD13-EA84-4F15-95E5-3E63833248BD}" destId="{4B42EECA-C771-4D4C-B500-674CB9B7E0B8}" srcOrd="12" destOrd="0" presId="urn:microsoft.com/office/officeart/2005/8/layout/bProcess3"/>
    <dgm:cxn modelId="{FE566BC5-8F5B-4612-8E95-3FCF8E3A2813}" type="presParOf" srcId="{D23FDD13-EA84-4F15-95E5-3E63833248BD}" destId="{71C48646-A6F7-47F9-ACB1-5C2DBA0660D4}" srcOrd="13" destOrd="0" presId="urn:microsoft.com/office/officeart/2005/8/layout/bProcess3"/>
    <dgm:cxn modelId="{6532CE58-D2AF-4D8E-96E0-C2CDC80FC179}" type="presParOf" srcId="{71C48646-A6F7-47F9-ACB1-5C2DBA0660D4}" destId="{92C79FC4-EE94-4ED9-8125-2A84FC1BA75A}" srcOrd="0" destOrd="0" presId="urn:microsoft.com/office/officeart/2005/8/layout/bProcess3"/>
    <dgm:cxn modelId="{76358808-1056-4D4F-B7BF-38C17EEF5AE7}" type="presParOf" srcId="{D23FDD13-EA84-4F15-95E5-3E63833248BD}" destId="{003E803B-C3AB-476E-849B-9B2D2A951E32}" srcOrd="14" destOrd="0" presId="urn:microsoft.com/office/officeart/2005/8/layout/bProcess3"/>
    <dgm:cxn modelId="{1051AC4B-FF61-4B5D-94C1-C5B154E74A27}" type="presParOf" srcId="{D23FDD13-EA84-4F15-95E5-3E63833248BD}" destId="{228943DF-97A5-4DF6-B1A5-BA460422B438}" srcOrd="15" destOrd="0" presId="urn:microsoft.com/office/officeart/2005/8/layout/bProcess3"/>
    <dgm:cxn modelId="{53DAC28A-A997-4F77-A963-092C8E222A11}" type="presParOf" srcId="{228943DF-97A5-4DF6-B1A5-BA460422B438}" destId="{54BAEDCD-B4AB-441B-A67E-8C038E9D155B}" srcOrd="0" destOrd="0" presId="urn:microsoft.com/office/officeart/2005/8/layout/bProcess3"/>
    <dgm:cxn modelId="{256030E9-5E5A-4A49-82E8-C4B99A40C999}" type="presParOf" srcId="{D23FDD13-EA84-4F15-95E5-3E63833248BD}" destId="{4A39D562-44EA-4AB7-8E1A-3A59892261F1}" srcOrd="16" destOrd="0" presId="urn:microsoft.com/office/officeart/2005/8/layout/bProcess3"/>
    <dgm:cxn modelId="{99071DC4-06AE-4B1F-AD14-C5B44C275C41}" type="presParOf" srcId="{D23FDD13-EA84-4F15-95E5-3E63833248BD}" destId="{5376F47A-A39A-4708-9B47-A986C04D6AAE}" srcOrd="17" destOrd="0" presId="urn:microsoft.com/office/officeart/2005/8/layout/bProcess3"/>
    <dgm:cxn modelId="{CC71B413-6D68-4244-AB1D-BF9BB33F405E}" type="presParOf" srcId="{5376F47A-A39A-4708-9B47-A986C04D6AAE}" destId="{2E9E49F2-1482-4C4D-AD6A-B466E211A53B}" srcOrd="0" destOrd="0" presId="urn:microsoft.com/office/officeart/2005/8/layout/bProcess3"/>
    <dgm:cxn modelId="{DBF0D173-5EFC-4F55-879B-4A1660BBADB7}" type="presParOf" srcId="{D23FDD13-EA84-4F15-95E5-3E63833248BD}" destId="{CBF3186F-00DC-475E-8841-DD3C8FA1FD82}" srcOrd="18" destOrd="0" presId="urn:microsoft.com/office/officeart/2005/8/layout/bProcess3"/>
    <dgm:cxn modelId="{87581E43-CB65-4BE7-A6DC-DFB7640DC9E4}" type="presParOf" srcId="{D23FDD13-EA84-4F15-95E5-3E63833248BD}" destId="{DC2B28AC-C72B-43BC-8357-DE1279C39E73}" srcOrd="19" destOrd="0" presId="urn:microsoft.com/office/officeart/2005/8/layout/bProcess3"/>
    <dgm:cxn modelId="{3309FA0F-1E38-4294-8B77-FF4E10B4DB3B}" type="presParOf" srcId="{DC2B28AC-C72B-43BC-8357-DE1279C39E73}" destId="{4CC8F129-D234-4F5E-9FC5-26083AF36A62}" srcOrd="0" destOrd="0" presId="urn:microsoft.com/office/officeart/2005/8/layout/bProcess3"/>
    <dgm:cxn modelId="{C68AE424-2728-4A30-9C95-EA75773F36AB}" type="presParOf" srcId="{D23FDD13-EA84-4F15-95E5-3E63833248BD}" destId="{9E0BC176-8150-4FD1-A13A-D946D7BA3EDB}" srcOrd="20" destOrd="0" presId="urn:microsoft.com/office/officeart/2005/8/layout/bProcess3"/>
    <dgm:cxn modelId="{B4F80DAD-7667-4A1F-AB31-574F8A72FE43}" type="presParOf" srcId="{D23FDD13-EA84-4F15-95E5-3E63833248BD}" destId="{DBF7B44B-4AE0-4348-93E8-F5BD046382CD}" srcOrd="21" destOrd="0" presId="urn:microsoft.com/office/officeart/2005/8/layout/bProcess3"/>
    <dgm:cxn modelId="{189BE9CA-E0BD-4CB6-B1BB-52A6FA486752}" type="presParOf" srcId="{DBF7B44B-4AE0-4348-93E8-F5BD046382CD}" destId="{89D22D59-D619-4355-8C12-66AB7628EC27}" srcOrd="0" destOrd="0" presId="urn:microsoft.com/office/officeart/2005/8/layout/bProcess3"/>
    <dgm:cxn modelId="{E2BB9D31-72BD-4ABF-A848-D0FD81B73174}" type="presParOf" srcId="{D23FDD13-EA84-4F15-95E5-3E63833248BD}" destId="{49E3ADF5-48D4-485E-93C2-FCE5E39480BB}" srcOrd="22" destOrd="0" presId="urn:microsoft.com/office/officeart/2005/8/layout/bProcess3"/>
    <dgm:cxn modelId="{7CCCC809-4BB3-447E-B599-1CD25F6674EE}" type="presParOf" srcId="{D23FDD13-EA84-4F15-95E5-3E63833248BD}" destId="{7DC5032F-4E89-4A95-A9F8-A860281DBE5F}" srcOrd="23" destOrd="0" presId="urn:microsoft.com/office/officeart/2005/8/layout/bProcess3"/>
    <dgm:cxn modelId="{9054E727-3595-49B5-A5F9-876D5F5A0607}" type="presParOf" srcId="{7DC5032F-4E89-4A95-A9F8-A860281DBE5F}" destId="{4243CEFE-F091-451F-A4AE-2D39B098CC31}" srcOrd="0" destOrd="0" presId="urn:microsoft.com/office/officeart/2005/8/layout/bProcess3"/>
    <dgm:cxn modelId="{92B1A8B2-C4D5-4BB1-B423-623E0ED31EF7}" type="presParOf" srcId="{D23FDD13-EA84-4F15-95E5-3E63833248BD}" destId="{58B4B0C9-1EEF-4634-BBB3-5702FAEA32E5}" srcOrd="24" destOrd="0" presId="urn:microsoft.com/office/officeart/2005/8/layout/bProcess3"/>
    <dgm:cxn modelId="{96D321AA-280C-4047-8A23-829495CDE8C6}" type="presParOf" srcId="{D23FDD13-EA84-4F15-95E5-3E63833248BD}" destId="{3A75847C-2866-4AEE-B679-43F7B98EC129}" srcOrd="25" destOrd="0" presId="urn:microsoft.com/office/officeart/2005/8/layout/bProcess3"/>
    <dgm:cxn modelId="{5E584B9C-BFD6-4D03-8642-AB3D1D2E9B10}" type="presParOf" srcId="{3A75847C-2866-4AEE-B679-43F7B98EC129}" destId="{19C3466E-83A8-461E-94B1-47A7F4E83C7F}" srcOrd="0" destOrd="0" presId="urn:microsoft.com/office/officeart/2005/8/layout/bProcess3"/>
    <dgm:cxn modelId="{6BCF5960-3963-4621-96B3-0CFAAA2F9ABE}" type="presParOf" srcId="{D23FDD13-EA84-4F15-95E5-3E63833248BD}" destId="{8FB4210D-934C-498E-B912-3FC4C6FF1AC1}" srcOrd="2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F0DD884-DB55-4A8B-AD7C-1CC428EEE1A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ID"/>
        </a:p>
      </dgm:t>
    </dgm:pt>
    <dgm:pt modelId="{D1030F42-09CB-44FF-9D41-848412D9688F}">
      <dgm:prSet phldrT="[Text]" custT="1"/>
      <dgm:spPr/>
      <dgm:t>
        <a:bodyPr/>
        <a:lstStyle/>
        <a:p>
          <a:r>
            <a:rPr lang="en-ID" sz="1800" dirty="0">
              <a:latin typeface="Cambria" panose="02040503050406030204" pitchFamily="18" charset="0"/>
              <a:ea typeface="Cambria" panose="02040503050406030204" pitchFamily="18" charset="0"/>
            </a:rPr>
            <a:t>Histopathology</a:t>
          </a:r>
        </a:p>
      </dgm:t>
    </dgm:pt>
    <dgm:pt modelId="{7DB838E2-1E58-4068-9A75-3F5F80F6358B}" type="parTrans" cxnId="{0D21C44C-6236-4953-8180-92E9033572A9}">
      <dgm:prSet/>
      <dgm:spPr/>
      <dgm:t>
        <a:bodyPr/>
        <a:lstStyle/>
        <a:p>
          <a:endParaRPr lang="en-ID" sz="2400">
            <a:latin typeface="Cambria" panose="02040503050406030204" pitchFamily="18" charset="0"/>
            <a:ea typeface="Cambria" panose="02040503050406030204" pitchFamily="18" charset="0"/>
          </a:endParaRPr>
        </a:p>
      </dgm:t>
    </dgm:pt>
    <dgm:pt modelId="{1BA356CF-0D08-4164-AD3B-C36C54785EEC}" type="sibTrans" cxnId="{0D21C44C-6236-4953-8180-92E9033572A9}">
      <dgm:prSet/>
      <dgm:spPr/>
      <dgm:t>
        <a:bodyPr/>
        <a:lstStyle/>
        <a:p>
          <a:endParaRPr lang="en-ID" sz="2400">
            <a:latin typeface="Cambria" panose="02040503050406030204" pitchFamily="18" charset="0"/>
            <a:ea typeface="Cambria" panose="02040503050406030204" pitchFamily="18" charset="0"/>
          </a:endParaRPr>
        </a:p>
      </dgm:t>
    </dgm:pt>
    <dgm:pt modelId="{F793BF15-DE66-43D2-B6E7-A418C53B0CF3}">
      <dgm:prSet phldrT="[Text]" custT="1"/>
      <dgm:spPr/>
      <dgm:t>
        <a:bodyPr/>
        <a:lstStyle/>
        <a:p>
          <a:r>
            <a:rPr lang="en-ID" sz="1800" dirty="0">
              <a:latin typeface="Cambria" panose="02040503050406030204" pitchFamily="18" charset="0"/>
              <a:ea typeface="Cambria" panose="02040503050406030204" pitchFamily="18" charset="0"/>
            </a:rPr>
            <a:t>Cytopathology</a:t>
          </a:r>
        </a:p>
      </dgm:t>
    </dgm:pt>
    <dgm:pt modelId="{8E8632F8-2D7A-446D-9A27-6C5AAE871591}" type="parTrans" cxnId="{C6BA58F0-E3BC-49FE-BAB9-0EEB15922630}">
      <dgm:prSet/>
      <dgm:spPr/>
      <dgm:t>
        <a:bodyPr/>
        <a:lstStyle/>
        <a:p>
          <a:endParaRPr lang="en-ID" sz="2400">
            <a:latin typeface="Cambria" panose="02040503050406030204" pitchFamily="18" charset="0"/>
            <a:ea typeface="Cambria" panose="02040503050406030204" pitchFamily="18" charset="0"/>
          </a:endParaRPr>
        </a:p>
      </dgm:t>
    </dgm:pt>
    <dgm:pt modelId="{33AF59DE-2103-4D2D-99FF-7A7C097FD292}" type="sibTrans" cxnId="{C6BA58F0-E3BC-49FE-BAB9-0EEB15922630}">
      <dgm:prSet/>
      <dgm:spPr/>
      <dgm:t>
        <a:bodyPr/>
        <a:lstStyle/>
        <a:p>
          <a:endParaRPr lang="en-ID" sz="2400">
            <a:latin typeface="Cambria" panose="02040503050406030204" pitchFamily="18" charset="0"/>
            <a:ea typeface="Cambria" panose="02040503050406030204" pitchFamily="18" charset="0"/>
          </a:endParaRPr>
        </a:p>
      </dgm:t>
    </dgm:pt>
    <dgm:pt modelId="{4C04DD0A-3883-4089-87A0-06A569C96ABF}">
      <dgm:prSet phldrT="[Text]" custT="1"/>
      <dgm:spPr/>
      <dgm:t>
        <a:bodyPr/>
        <a:lstStyle/>
        <a:p>
          <a:r>
            <a:rPr lang="en-ID" sz="1800" dirty="0">
              <a:latin typeface="Cambria" panose="02040503050406030204" pitchFamily="18" charset="0"/>
              <a:ea typeface="Cambria" panose="02040503050406030204" pitchFamily="18" charset="0"/>
            </a:rPr>
            <a:t>Hematopathology</a:t>
          </a:r>
        </a:p>
      </dgm:t>
    </dgm:pt>
    <dgm:pt modelId="{C276204C-8CCA-4C9F-98DB-535D23867BCD}" type="parTrans" cxnId="{5F18617D-F5D0-464F-89FD-B6DA5B8E7678}">
      <dgm:prSet/>
      <dgm:spPr/>
      <dgm:t>
        <a:bodyPr/>
        <a:lstStyle/>
        <a:p>
          <a:endParaRPr lang="en-ID" sz="2400">
            <a:latin typeface="Cambria" panose="02040503050406030204" pitchFamily="18" charset="0"/>
            <a:ea typeface="Cambria" panose="02040503050406030204" pitchFamily="18" charset="0"/>
          </a:endParaRPr>
        </a:p>
      </dgm:t>
    </dgm:pt>
    <dgm:pt modelId="{7924B40A-18D5-46DC-B75E-9515F571336C}" type="sibTrans" cxnId="{5F18617D-F5D0-464F-89FD-B6DA5B8E7678}">
      <dgm:prSet/>
      <dgm:spPr/>
      <dgm:t>
        <a:bodyPr/>
        <a:lstStyle/>
        <a:p>
          <a:endParaRPr lang="en-ID" sz="2400">
            <a:latin typeface="Cambria" panose="02040503050406030204" pitchFamily="18" charset="0"/>
            <a:ea typeface="Cambria" panose="02040503050406030204" pitchFamily="18" charset="0"/>
          </a:endParaRPr>
        </a:p>
      </dgm:t>
    </dgm:pt>
    <dgm:pt modelId="{52759AA0-EF09-424E-9B46-76EA27F2504F}">
      <dgm:prSet phldrT="[Text]" custT="1"/>
      <dgm:spPr/>
      <dgm:t>
        <a:bodyPr/>
        <a:lstStyle/>
        <a:p>
          <a:r>
            <a:rPr lang="en-ID" sz="1800" dirty="0" err="1">
              <a:latin typeface="Cambria" panose="02040503050406030204" pitchFamily="18" charset="0"/>
              <a:ea typeface="Cambria" panose="02040503050406030204" pitchFamily="18" charset="0"/>
            </a:rPr>
            <a:t>Immunohisto</a:t>
          </a:r>
          <a:r>
            <a:rPr lang="en-ID" sz="1800" dirty="0">
              <a:latin typeface="Cambria" panose="02040503050406030204" pitchFamily="18" charset="0"/>
              <a:ea typeface="Cambria" panose="02040503050406030204" pitchFamily="18" charset="0"/>
            </a:rPr>
            <a:t>-chemistry (IHC)</a:t>
          </a:r>
        </a:p>
      </dgm:t>
    </dgm:pt>
    <dgm:pt modelId="{8E56A3EC-9EA7-4D03-9AF0-17C63C5DAF98}" type="parTrans" cxnId="{93D5B633-C147-40D7-AA5F-F42A9D41A05E}">
      <dgm:prSet/>
      <dgm:spPr/>
      <dgm:t>
        <a:bodyPr/>
        <a:lstStyle/>
        <a:p>
          <a:endParaRPr lang="en-ID" sz="2400">
            <a:latin typeface="Cambria" panose="02040503050406030204" pitchFamily="18" charset="0"/>
            <a:ea typeface="Cambria" panose="02040503050406030204" pitchFamily="18" charset="0"/>
          </a:endParaRPr>
        </a:p>
      </dgm:t>
    </dgm:pt>
    <dgm:pt modelId="{50E9FBD6-84EE-4566-A457-2251B5E06D18}" type="sibTrans" cxnId="{93D5B633-C147-40D7-AA5F-F42A9D41A05E}">
      <dgm:prSet/>
      <dgm:spPr/>
      <dgm:t>
        <a:bodyPr/>
        <a:lstStyle/>
        <a:p>
          <a:endParaRPr lang="en-ID" sz="2400">
            <a:latin typeface="Cambria" panose="02040503050406030204" pitchFamily="18" charset="0"/>
            <a:ea typeface="Cambria" panose="02040503050406030204" pitchFamily="18" charset="0"/>
          </a:endParaRPr>
        </a:p>
      </dgm:t>
    </dgm:pt>
    <dgm:pt modelId="{CF66D320-DCDA-4F25-A86D-20CB57FA1817}">
      <dgm:prSet phldrT="[Text]" custT="1"/>
      <dgm:spPr/>
      <dgm:t>
        <a:bodyPr/>
        <a:lstStyle/>
        <a:p>
          <a:r>
            <a:rPr lang="en-ID" sz="1800" dirty="0">
              <a:latin typeface="Cambria" panose="02040503050406030204" pitchFamily="18" charset="0"/>
              <a:ea typeface="Cambria" panose="02040503050406030204" pitchFamily="18" charset="0"/>
            </a:rPr>
            <a:t>Microbiological examination</a:t>
          </a:r>
        </a:p>
      </dgm:t>
    </dgm:pt>
    <dgm:pt modelId="{CE60AEB8-2A27-422C-9A30-4A90282C6BA5}" type="parTrans" cxnId="{57BD7566-6EDD-4DC1-BA22-5D4A234EE9C5}">
      <dgm:prSet/>
      <dgm:spPr/>
      <dgm:t>
        <a:bodyPr/>
        <a:lstStyle/>
        <a:p>
          <a:endParaRPr lang="en-ID" sz="2400">
            <a:latin typeface="Cambria" panose="02040503050406030204" pitchFamily="18" charset="0"/>
            <a:ea typeface="Cambria" panose="02040503050406030204" pitchFamily="18" charset="0"/>
          </a:endParaRPr>
        </a:p>
      </dgm:t>
    </dgm:pt>
    <dgm:pt modelId="{7C90F724-1947-4C21-BE4E-65408D969751}" type="sibTrans" cxnId="{57BD7566-6EDD-4DC1-BA22-5D4A234EE9C5}">
      <dgm:prSet/>
      <dgm:spPr/>
      <dgm:t>
        <a:bodyPr/>
        <a:lstStyle/>
        <a:p>
          <a:endParaRPr lang="en-ID" sz="2400">
            <a:latin typeface="Cambria" panose="02040503050406030204" pitchFamily="18" charset="0"/>
            <a:ea typeface="Cambria" panose="02040503050406030204" pitchFamily="18" charset="0"/>
          </a:endParaRPr>
        </a:p>
      </dgm:t>
    </dgm:pt>
    <dgm:pt modelId="{353A3CE7-B9E3-4904-97F9-04E4D1B210C6}">
      <dgm:prSet phldrT="[Text]" custT="1"/>
      <dgm:spPr/>
      <dgm:t>
        <a:bodyPr/>
        <a:lstStyle/>
        <a:p>
          <a:r>
            <a:rPr lang="en-ID" sz="1800" dirty="0">
              <a:solidFill>
                <a:schemeClr val="tx1"/>
              </a:solidFill>
              <a:latin typeface="Cambria" panose="02040503050406030204" pitchFamily="18" charset="0"/>
              <a:ea typeface="Cambria" panose="02040503050406030204" pitchFamily="18" charset="0"/>
            </a:rPr>
            <a:t>Biochemical examination</a:t>
          </a:r>
        </a:p>
      </dgm:t>
    </dgm:pt>
    <dgm:pt modelId="{2A1D7418-6A80-47EC-B64A-68E286B01B0C}" type="parTrans" cxnId="{8A0F07D7-EB5B-4868-B31E-5C683F7C44A4}">
      <dgm:prSet/>
      <dgm:spPr/>
      <dgm:t>
        <a:bodyPr/>
        <a:lstStyle/>
        <a:p>
          <a:endParaRPr lang="en-ID" sz="2400">
            <a:latin typeface="Cambria" panose="02040503050406030204" pitchFamily="18" charset="0"/>
            <a:ea typeface="Cambria" panose="02040503050406030204" pitchFamily="18" charset="0"/>
          </a:endParaRPr>
        </a:p>
      </dgm:t>
    </dgm:pt>
    <dgm:pt modelId="{8AE1FC02-0BA4-4833-A29D-A664937083E7}" type="sibTrans" cxnId="{8A0F07D7-EB5B-4868-B31E-5C683F7C44A4}">
      <dgm:prSet/>
      <dgm:spPr/>
      <dgm:t>
        <a:bodyPr/>
        <a:lstStyle/>
        <a:p>
          <a:endParaRPr lang="en-ID" sz="2400">
            <a:latin typeface="Cambria" panose="02040503050406030204" pitchFamily="18" charset="0"/>
            <a:ea typeface="Cambria" panose="02040503050406030204" pitchFamily="18" charset="0"/>
          </a:endParaRPr>
        </a:p>
      </dgm:t>
    </dgm:pt>
    <dgm:pt modelId="{966636D1-5A71-44AF-A9B4-6EF593F75B31}">
      <dgm:prSet phldrT="[Text]" custT="1"/>
      <dgm:spPr/>
      <dgm:t>
        <a:bodyPr/>
        <a:lstStyle/>
        <a:p>
          <a:r>
            <a:rPr lang="en-ID" sz="1800" dirty="0">
              <a:solidFill>
                <a:schemeClr val="tx1"/>
              </a:solidFill>
              <a:latin typeface="Cambria" panose="02040503050406030204" pitchFamily="18" charset="0"/>
              <a:ea typeface="Cambria" panose="02040503050406030204" pitchFamily="18" charset="0"/>
            </a:rPr>
            <a:t>Cytogenetics</a:t>
          </a:r>
        </a:p>
      </dgm:t>
    </dgm:pt>
    <dgm:pt modelId="{416977E7-C7F2-4C32-B230-F41E409E7B08}" type="parTrans" cxnId="{7D389E5B-0CBE-4E53-8A9F-F1167C0D62AF}">
      <dgm:prSet/>
      <dgm:spPr/>
      <dgm:t>
        <a:bodyPr/>
        <a:lstStyle/>
        <a:p>
          <a:endParaRPr lang="en-ID" sz="2400">
            <a:latin typeface="Cambria" panose="02040503050406030204" pitchFamily="18" charset="0"/>
            <a:ea typeface="Cambria" panose="02040503050406030204" pitchFamily="18" charset="0"/>
          </a:endParaRPr>
        </a:p>
      </dgm:t>
    </dgm:pt>
    <dgm:pt modelId="{259BDB11-F1E3-460C-B446-E5803829BC9F}" type="sibTrans" cxnId="{7D389E5B-0CBE-4E53-8A9F-F1167C0D62AF}">
      <dgm:prSet/>
      <dgm:spPr/>
      <dgm:t>
        <a:bodyPr/>
        <a:lstStyle/>
        <a:p>
          <a:endParaRPr lang="en-ID" sz="2400">
            <a:latin typeface="Cambria" panose="02040503050406030204" pitchFamily="18" charset="0"/>
            <a:ea typeface="Cambria" panose="02040503050406030204" pitchFamily="18" charset="0"/>
          </a:endParaRPr>
        </a:p>
      </dgm:t>
    </dgm:pt>
    <dgm:pt modelId="{F4526718-AA20-4EDE-920D-1228CBC1C958}">
      <dgm:prSet phldrT="[Text]" custT="1"/>
      <dgm:spPr/>
      <dgm:t>
        <a:bodyPr/>
        <a:lstStyle/>
        <a:p>
          <a:r>
            <a:rPr lang="en-ID" sz="1800" dirty="0">
              <a:solidFill>
                <a:schemeClr val="tx1"/>
              </a:solidFill>
              <a:latin typeface="Cambria" panose="02040503050406030204" pitchFamily="18" charset="0"/>
              <a:ea typeface="Cambria" panose="02040503050406030204" pitchFamily="18" charset="0"/>
            </a:rPr>
            <a:t>Molecular techniques</a:t>
          </a:r>
        </a:p>
      </dgm:t>
    </dgm:pt>
    <dgm:pt modelId="{BEFAA6F4-067C-498C-B6A6-EBED621B51BE}" type="parTrans" cxnId="{8F51D8BF-2DE2-441E-ABB8-B249F5013DF1}">
      <dgm:prSet/>
      <dgm:spPr/>
      <dgm:t>
        <a:bodyPr/>
        <a:lstStyle/>
        <a:p>
          <a:endParaRPr lang="en-ID" sz="2400">
            <a:latin typeface="Cambria" panose="02040503050406030204" pitchFamily="18" charset="0"/>
            <a:ea typeface="Cambria" panose="02040503050406030204" pitchFamily="18" charset="0"/>
          </a:endParaRPr>
        </a:p>
      </dgm:t>
    </dgm:pt>
    <dgm:pt modelId="{5C0FDB2E-C456-4B9A-A0D5-6FEA60E8AFA6}" type="sibTrans" cxnId="{8F51D8BF-2DE2-441E-ABB8-B249F5013DF1}">
      <dgm:prSet/>
      <dgm:spPr/>
      <dgm:t>
        <a:bodyPr/>
        <a:lstStyle/>
        <a:p>
          <a:endParaRPr lang="en-ID" sz="2400">
            <a:latin typeface="Cambria" panose="02040503050406030204" pitchFamily="18" charset="0"/>
            <a:ea typeface="Cambria" panose="02040503050406030204" pitchFamily="18" charset="0"/>
          </a:endParaRPr>
        </a:p>
      </dgm:t>
    </dgm:pt>
    <dgm:pt modelId="{A2A9B99F-6549-4F41-9A45-A4D000AB9549}">
      <dgm:prSet phldrT="[Text]" custT="1"/>
      <dgm:spPr/>
      <dgm:t>
        <a:bodyPr/>
        <a:lstStyle/>
        <a:p>
          <a:r>
            <a:rPr lang="en-ID" sz="1800">
              <a:solidFill>
                <a:schemeClr val="tx1"/>
              </a:solidFill>
              <a:latin typeface="Cambria" panose="02040503050406030204" pitchFamily="18" charset="0"/>
              <a:ea typeface="Cambria" panose="02040503050406030204" pitchFamily="18" charset="0"/>
            </a:rPr>
            <a:t>Autopsy</a:t>
          </a:r>
          <a:endParaRPr lang="en-ID" sz="1800" dirty="0">
            <a:solidFill>
              <a:schemeClr val="tx1"/>
            </a:solidFill>
            <a:latin typeface="Cambria" panose="02040503050406030204" pitchFamily="18" charset="0"/>
            <a:ea typeface="Cambria" panose="02040503050406030204" pitchFamily="18" charset="0"/>
          </a:endParaRPr>
        </a:p>
      </dgm:t>
    </dgm:pt>
    <dgm:pt modelId="{D5063BBF-85EE-460C-A8AD-7AFE814057CE}" type="parTrans" cxnId="{B724A56E-AF98-4489-B4F1-A252CB97AC44}">
      <dgm:prSet/>
      <dgm:spPr/>
      <dgm:t>
        <a:bodyPr/>
        <a:lstStyle/>
        <a:p>
          <a:endParaRPr lang="en-ID" sz="2400">
            <a:latin typeface="Cambria" panose="02040503050406030204" pitchFamily="18" charset="0"/>
            <a:ea typeface="Cambria" panose="02040503050406030204" pitchFamily="18" charset="0"/>
          </a:endParaRPr>
        </a:p>
      </dgm:t>
    </dgm:pt>
    <dgm:pt modelId="{2C13739B-AFE3-41B3-8D86-6FF7ED7CF775}" type="sibTrans" cxnId="{B724A56E-AF98-4489-B4F1-A252CB97AC44}">
      <dgm:prSet/>
      <dgm:spPr/>
      <dgm:t>
        <a:bodyPr/>
        <a:lstStyle/>
        <a:p>
          <a:endParaRPr lang="en-ID" sz="2400">
            <a:latin typeface="Cambria" panose="02040503050406030204" pitchFamily="18" charset="0"/>
            <a:ea typeface="Cambria" panose="02040503050406030204" pitchFamily="18" charset="0"/>
          </a:endParaRPr>
        </a:p>
      </dgm:t>
    </dgm:pt>
    <dgm:pt modelId="{0DEC701C-5E7E-46DB-B2D9-9D7577277B3E}" type="pres">
      <dgm:prSet presAssocID="{4F0DD884-DB55-4A8B-AD7C-1CC428EEE1A6}" presName="diagram" presStyleCnt="0">
        <dgm:presLayoutVars>
          <dgm:dir/>
          <dgm:resizeHandles val="exact"/>
        </dgm:presLayoutVars>
      </dgm:prSet>
      <dgm:spPr/>
    </dgm:pt>
    <dgm:pt modelId="{177A3B14-647D-48F0-82A2-59C4D235F4F1}" type="pres">
      <dgm:prSet presAssocID="{D1030F42-09CB-44FF-9D41-848412D9688F}" presName="node" presStyleLbl="node1" presStyleIdx="0" presStyleCnt="9">
        <dgm:presLayoutVars>
          <dgm:bulletEnabled val="1"/>
        </dgm:presLayoutVars>
      </dgm:prSet>
      <dgm:spPr/>
    </dgm:pt>
    <dgm:pt modelId="{394A3816-CE11-41F0-97C3-1DECB277610A}" type="pres">
      <dgm:prSet presAssocID="{1BA356CF-0D08-4164-AD3B-C36C54785EEC}" presName="sibTrans" presStyleCnt="0"/>
      <dgm:spPr/>
    </dgm:pt>
    <dgm:pt modelId="{6F24D396-0515-4203-A217-36D0144D2EDB}" type="pres">
      <dgm:prSet presAssocID="{F793BF15-DE66-43D2-B6E7-A418C53B0CF3}" presName="node" presStyleLbl="node1" presStyleIdx="1" presStyleCnt="9">
        <dgm:presLayoutVars>
          <dgm:bulletEnabled val="1"/>
        </dgm:presLayoutVars>
      </dgm:prSet>
      <dgm:spPr/>
    </dgm:pt>
    <dgm:pt modelId="{1D23558D-83D0-4F3C-ABAE-A08A679AD8AF}" type="pres">
      <dgm:prSet presAssocID="{33AF59DE-2103-4D2D-99FF-7A7C097FD292}" presName="sibTrans" presStyleCnt="0"/>
      <dgm:spPr/>
    </dgm:pt>
    <dgm:pt modelId="{BC7EC966-4362-4B72-B1A5-089AE1973292}" type="pres">
      <dgm:prSet presAssocID="{4C04DD0A-3883-4089-87A0-06A569C96ABF}" presName="node" presStyleLbl="node1" presStyleIdx="2" presStyleCnt="9">
        <dgm:presLayoutVars>
          <dgm:bulletEnabled val="1"/>
        </dgm:presLayoutVars>
      </dgm:prSet>
      <dgm:spPr/>
    </dgm:pt>
    <dgm:pt modelId="{7F174BFF-A746-4119-B49F-A3FC674D672C}" type="pres">
      <dgm:prSet presAssocID="{7924B40A-18D5-46DC-B75E-9515F571336C}" presName="sibTrans" presStyleCnt="0"/>
      <dgm:spPr/>
    </dgm:pt>
    <dgm:pt modelId="{4B43CFCF-A31B-4F3C-9EFC-99227F7659B8}" type="pres">
      <dgm:prSet presAssocID="{52759AA0-EF09-424E-9B46-76EA27F2504F}" presName="node" presStyleLbl="node1" presStyleIdx="3" presStyleCnt="9">
        <dgm:presLayoutVars>
          <dgm:bulletEnabled val="1"/>
        </dgm:presLayoutVars>
      </dgm:prSet>
      <dgm:spPr/>
    </dgm:pt>
    <dgm:pt modelId="{F57121AD-896F-4B3C-B055-872B6609E964}" type="pres">
      <dgm:prSet presAssocID="{50E9FBD6-84EE-4566-A457-2251B5E06D18}" presName="sibTrans" presStyleCnt="0"/>
      <dgm:spPr/>
    </dgm:pt>
    <dgm:pt modelId="{3FE59ADC-0BBA-4D01-9F6E-DDDFD654C28F}" type="pres">
      <dgm:prSet presAssocID="{CF66D320-DCDA-4F25-A86D-20CB57FA1817}" presName="node" presStyleLbl="node1" presStyleIdx="4" presStyleCnt="9">
        <dgm:presLayoutVars>
          <dgm:bulletEnabled val="1"/>
        </dgm:presLayoutVars>
      </dgm:prSet>
      <dgm:spPr/>
    </dgm:pt>
    <dgm:pt modelId="{F8EC4D76-29EB-45E7-B192-BF3A5595D5B1}" type="pres">
      <dgm:prSet presAssocID="{7C90F724-1947-4C21-BE4E-65408D969751}" presName="sibTrans" presStyleCnt="0"/>
      <dgm:spPr/>
    </dgm:pt>
    <dgm:pt modelId="{1F1E8A79-6503-4AE1-B1AE-55615AE286B7}" type="pres">
      <dgm:prSet presAssocID="{353A3CE7-B9E3-4904-97F9-04E4D1B210C6}" presName="node" presStyleLbl="node1" presStyleIdx="5" presStyleCnt="9">
        <dgm:presLayoutVars>
          <dgm:bulletEnabled val="1"/>
        </dgm:presLayoutVars>
      </dgm:prSet>
      <dgm:spPr/>
    </dgm:pt>
    <dgm:pt modelId="{AF885A22-7B8F-42AF-983A-0D47A0ACB4F4}" type="pres">
      <dgm:prSet presAssocID="{8AE1FC02-0BA4-4833-A29D-A664937083E7}" presName="sibTrans" presStyleCnt="0"/>
      <dgm:spPr/>
    </dgm:pt>
    <dgm:pt modelId="{ABDA7D86-5D4D-4127-B616-EA807743F4EB}" type="pres">
      <dgm:prSet presAssocID="{966636D1-5A71-44AF-A9B4-6EF593F75B31}" presName="node" presStyleLbl="node1" presStyleIdx="6" presStyleCnt="9">
        <dgm:presLayoutVars>
          <dgm:bulletEnabled val="1"/>
        </dgm:presLayoutVars>
      </dgm:prSet>
      <dgm:spPr/>
    </dgm:pt>
    <dgm:pt modelId="{9F575D22-7043-4649-9E74-9B566FC2073E}" type="pres">
      <dgm:prSet presAssocID="{259BDB11-F1E3-460C-B446-E5803829BC9F}" presName="sibTrans" presStyleCnt="0"/>
      <dgm:spPr/>
    </dgm:pt>
    <dgm:pt modelId="{97307666-447B-45F1-AF4C-FB05E510ECB8}" type="pres">
      <dgm:prSet presAssocID="{F4526718-AA20-4EDE-920D-1228CBC1C958}" presName="node" presStyleLbl="node1" presStyleIdx="7" presStyleCnt="9">
        <dgm:presLayoutVars>
          <dgm:bulletEnabled val="1"/>
        </dgm:presLayoutVars>
      </dgm:prSet>
      <dgm:spPr/>
    </dgm:pt>
    <dgm:pt modelId="{88DEA93A-C93D-4459-92BB-B3C98EAAB1A2}" type="pres">
      <dgm:prSet presAssocID="{5C0FDB2E-C456-4B9A-A0D5-6FEA60E8AFA6}" presName="sibTrans" presStyleCnt="0"/>
      <dgm:spPr/>
    </dgm:pt>
    <dgm:pt modelId="{AF7AF2A0-7720-4D4B-ACD7-01A9C111D25F}" type="pres">
      <dgm:prSet presAssocID="{A2A9B99F-6549-4F41-9A45-A4D000AB9549}" presName="node" presStyleLbl="node1" presStyleIdx="8" presStyleCnt="9">
        <dgm:presLayoutVars>
          <dgm:bulletEnabled val="1"/>
        </dgm:presLayoutVars>
      </dgm:prSet>
      <dgm:spPr/>
    </dgm:pt>
  </dgm:ptLst>
  <dgm:cxnLst>
    <dgm:cxn modelId="{71921411-E6B4-4F51-9459-E6032CD4E422}" type="presOf" srcId="{A2A9B99F-6549-4F41-9A45-A4D000AB9549}" destId="{AF7AF2A0-7720-4D4B-ACD7-01A9C111D25F}" srcOrd="0" destOrd="0" presId="urn:microsoft.com/office/officeart/2005/8/layout/default"/>
    <dgm:cxn modelId="{C3982014-0380-47F9-A703-F4FCC1F45DE5}" type="presOf" srcId="{CF66D320-DCDA-4F25-A86D-20CB57FA1817}" destId="{3FE59ADC-0BBA-4D01-9F6E-DDDFD654C28F}" srcOrd="0" destOrd="0" presId="urn:microsoft.com/office/officeart/2005/8/layout/default"/>
    <dgm:cxn modelId="{75F4C516-61C2-47CE-AF9B-A3717AD36DBC}" type="presOf" srcId="{4C04DD0A-3883-4089-87A0-06A569C96ABF}" destId="{BC7EC966-4362-4B72-B1A5-089AE1973292}" srcOrd="0" destOrd="0" presId="urn:microsoft.com/office/officeart/2005/8/layout/default"/>
    <dgm:cxn modelId="{AFB9CC2C-B07C-4633-A480-EF69D2232E27}" type="presOf" srcId="{966636D1-5A71-44AF-A9B4-6EF593F75B31}" destId="{ABDA7D86-5D4D-4127-B616-EA807743F4EB}" srcOrd="0" destOrd="0" presId="urn:microsoft.com/office/officeart/2005/8/layout/default"/>
    <dgm:cxn modelId="{93D5B633-C147-40D7-AA5F-F42A9D41A05E}" srcId="{4F0DD884-DB55-4A8B-AD7C-1CC428EEE1A6}" destId="{52759AA0-EF09-424E-9B46-76EA27F2504F}" srcOrd="3" destOrd="0" parTransId="{8E56A3EC-9EA7-4D03-9AF0-17C63C5DAF98}" sibTransId="{50E9FBD6-84EE-4566-A457-2251B5E06D18}"/>
    <dgm:cxn modelId="{7D389E5B-0CBE-4E53-8A9F-F1167C0D62AF}" srcId="{4F0DD884-DB55-4A8B-AD7C-1CC428EEE1A6}" destId="{966636D1-5A71-44AF-A9B4-6EF593F75B31}" srcOrd="6" destOrd="0" parTransId="{416977E7-C7F2-4C32-B230-F41E409E7B08}" sibTransId="{259BDB11-F1E3-460C-B446-E5803829BC9F}"/>
    <dgm:cxn modelId="{71753D41-A57C-447F-A1F8-3CB26B40CBD7}" type="presOf" srcId="{D1030F42-09CB-44FF-9D41-848412D9688F}" destId="{177A3B14-647D-48F0-82A2-59C4D235F4F1}" srcOrd="0" destOrd="0" presId="urn:microsoft.com/office/officeart/2005/8/layout/default"/>
    <dgm:cxn modelId="{A3097C62-EF4F-431B-A8C2-948C368DD91D}" type="presOf" srcId="{52759AA0-EF09-424E-9B46-76EA27F2504F}" destId="{4B43CFCF-A31B-4F3C-9EFC-99227F7659B8}" srcOrd="0" destOrd="0" presId="urn:microsoft.com/office/officeart/2005/8/layout/default"/>
    <dgm:cxn modelId="{57BD7566-6EDD-4DC1-BA22-5D4A234EE9C5}" srcId="{4F0DD884-DB55-4A8B-AD7C-1CC428EEE1A6}" destId="{CF66D320-DCDA-4F25-A86D-20CB57FA1817}" srcOrd="4" destOrd="0" parTransId="{CE60AEB8-2A27-422C-9A30-4A90282C6BA5}" sibTransId="{7C90F724-1947-4C21-BE4E-65408D969751}"/>
    <dgm:cxn modelId="{EB1D4C67-C811-41FB-A8EE-F1626FB60407}" type="presOf" srcId="{F793BF15-DE66-43D2-B6E7-A418C53B0CF3}" destId="{6F24D396-0515-4203-A217-36D0144D2EDB}" srcOrd="0" destOrd="0" presId="urn:microsoft.com/office/officeart/2005/8/layout/default"/>
    <dgm:cxn modelId="{0D21C44C-6236-4953-8180-92E9033572A9}" srcId="{4F0DD884-DB55-4A8B-AD7C-1CC428EEE1A6}" destId="{D1030F42-09CB-44FF-9D41-848412D9688F}" srcOrd="0" destOrd="0" parTransId="{7DB838E2-1E58-4068-9A75-3F5F80F6358B}" sibTransId="{1BA356CF-0D08-4164-AD3B-C36C54785EEC}"/>
    <dgm:cxn modelId="{B724A56E-AF98-4489-B4F1-A252CB97AC44}" srcId="{4F0DD884-DB55-4A8B-AD7C-1CC428EEE1A6}" destId="{A2A9B99F-6549-4F41-9A45-A4D000AB9549}" srcOrd="8" destOrd="0" parTransId="{D5063BBF-85EE-460C-A8AD-7AFE814057CE}" sibTransId="{2C13739B-AFE3-41B3-8D86-6FF7ED7CF775}"/>
    <dgm:cxn modelId="{5F18617D-F5D0-464F-89FD-B6DA5B8E7678}" srcId="{4F0DD884-DB55-4A8B-AD7C-1CC428EEE1A6}" destId="{4C04DD0A-3883-4089-87A0-06A569C96ABF}" srcOrd="2" destOrd="0" parTransId="{C276204C-8CCA-4C9F-98DB-535D23867BCD}" sibTransId="{7924B40A-18D5-46DC-B75E-9515F571336C}"/>
    <dgm:cxn modelId="{A0F2E086-2FE2-4444-A0D4-926B3DC1B475}" type="presOf" srcId="{F4526718-AA20-4EDE-920D-1228CBC1C958}" destId="{97307666-447B-45F1-AF4C-FB05E510ECB8}" srcOrd="0" destOrd="0" presId="urn:microsoft.com/office/officeart/2005/8/layout/default"/>
    <dgm:cxn modelId="{17E361A6-6628-404A-A3CB-D28593543E81}" type="presOf" srcId="{4F0DD884-DB55-4A8B-AD7C-1CC428EEE1A6}" destId="{0DEC701C-5E7E-46DB-B2D9-9D7577277B3E}" srcOrd="0" destOrd="0" presId="urn:microsoft.com/office/officeart/2005/8/layout/default"/>
    <dgm:cxn modelId="{8F51D8BF-2DE2-441E-ABB8-B249F5013DF1}" srcId="{4F0DD884-DB55-4A8B-AD7C-1CC428EEE1A6}" destId="{F4526718-AA20-4EDE-920D-1228CBC1C958}" srcOrd="7" destOrd="0" parTransId="{BEFAA6F4-067C-498C-B6A6-EBED621B51BE}" sibTransId="{5C0FDB2E-C456-4B9A-A0D5-6FEA60E8AFA6}"/>
    <dgm:cxn modelId="{8A0F07D7-EB5B-4868-B31E-5C683F7C44A4}" srcId="{4F0DD884-DB55-4A8B-AD7C-1CC428EEE1A6}" destId="{353A3CE7-B9E3-4904-97F9-04E4D1B210C6}" srcOrd="5" destOrd="0" parTransId="{2A1D7418-6A80-47EC-B64A-68E286B01B0C}" sibTransId="{8AE1FC02-0BA4-4833-A29D-A664937083E7}"/>
    <dgm:cxn modelId="{7896A3DB-4EE9-44E9-B653-B7FCDBB3C84E}" type="presOf" srcId="{353A3CE7-B9E3-4904-97F9-04E4D1B210C6}" destId="{1F1E8A79-6503-4AE1-B1AE-55615AE286B7}" srcOrd="0" destOrd="0" presId="urn:microsoft.com/office/officeart/2005/8/layout/default"/>
    <dgm:cxn modelId="{C6BA58F0-E3BC-49FE-BAB9-0EEB15922630}" srcId="{4F0DD884-DB55-4A8B-AD7C-1CC428EEE1A6}" destId="{F793BF15-DE66-43D2-B6E7-A418C53B0CF3}" srcOrd="1" destOrd="0" parTransId="{8E8632F8-2D7A-446D-9A27-6C5AAE871591}" sibTransId="{33AF59DE-2103-4D2D-99FF-7A7C097FD292}"/>
    <dgm:cxn modelId="{079DDF31-465A-46D5-B7AC-FB7367E69D73}" type="presParOf" srcId="{0DEC701C-5E7E-46DB-B2D9-9D7577277B3E}" destId="{177A3B14-647D-48F0-82A2-59C4D235F4F1}" srcOrd="0" destOrd="0" presId="urn:microsoft.com/office/officeart/2005/8/layout/default"/>
    <dgm:cxn modelId="{7680F930-D0D1-4204-9E3C-4467E0D83285}" type="presParOf" srcId="{0DEC701C-5E7E-46DB-B2D9-9D7577277B3E}" destId="{394A3816-CE11-41F0-97C3-1DECB277610A}" srcOrd="1" destOrd="0" presId="urn:microsoft.com/office/officeart/2005/8/layout/default"/>
    <dgm:cxn modelId="{43324EC4-9FEB-4200-AEAD-0C70441DFDDF}" type="presParOf" srcId="{0DEC701C-5E7E-46DB-B2D9-9D7577277B3E}" destId="{6F24D396-0515-4203-A217-36D0144D2EDB}" srcOrd="2" destOrd="0" presId="urn:microsoft.com/office/officeart/2005/8/layout/default"/>
    <dgm:cxn modelId="{7608D328-3F25-46D6-9384-287877E5AE3E}" type="presParOf" srcId="{0DEC701C-5E7E-46DB-B2D9-9D7577277B3E}" destId="{1D23558D-83D0-4F3C-ABAE-A08A679AD8AF}" srcOrd="3" destOrd="0" presId="urn:microsoft.com/office/officeart/2005/8/layout/default"/>
    <dgm:cxn modelId="{7FBD9247-1D68-4773-A4B8-F78CEECE40CC}" type="presParOf" srcId="{0DEC701C-5E7E-46DB-B2D9-9D7577277B3E}" destId="{BC7EC966-4362-4B72-B1A5-089AE1973292}" srcOrd="4" destOrd="0" presId="urn:microsoft.com/office/officeart/2005/8/layout/default"/>
    <dgm:cxn modelId="{33C3C5AD-48E5-4E0B-9FCE-02B287F84CFF}" type="presParOf" srcId="{0DEC701C-5E7E-46DB-B2D9-9D7577277B3E}" destId="{7F174BFF-A746-4119-B49F-A3FC674D672C}" srcOrd="5" destOrd="0" presId="urn:microsoft.com/office/officeart/2005/8/layout/default"/>
    <dgm:cxn modelId="{A1207803-53A0-4F8F-BC53-C889AFF4404F}" type="presParOf" srcId="{0DEC701C-5E7E-46DB-B2D9-9D7577277B3E}" destId="{4B43CFCF-A31B-4F3C-9EFC-99227F7659B8}" srcOrd="6" destOrd="0" presId="urn:microsoft.com/office/officeart/2005/8/layout/default"/>
    <dgm:cxn modelId="{BA4EF761-4CD2-4213-B8C0-F5C85223934B}" type="presParOf" srcId="{0DEC701C-5E7E-46DB-B2D9-9D7577277B3E}" destId="{F57121AD-896F-4B3C-B055-872B6609E964}" srcOrd="7" destOrd="0" presId="urn:microsoft.com/office/officeart/2005/8/layout/default"/>
    <dgm:cxn modelId="{6E08A251-6047-4BE5-AD29-B2D84C1C2DE1}" type="presParOf" srcId="{0DEC701C-5E7E-46DB-B2D9-9D7577277B3E}" destId="{3FE59ADC-0BBA-4D01-9F6E-DDDFD654C28F}" srcOrd="8" destOrd="0" presId="urn:microsoft.com/office/officeart/2005/8/layout/default"/>
    <dgm:cxn modelId="{2CA7619E-0012-431B-94FC-C107E17F5AFC}" type="presParOf" srcId="{0DEC701C-5E7E-46DB-B2D9-9D7577277B3E}" destId="{F8EC4D76-29EB-45E7-B192-BF3A5595D5B1}" srcOrd="9" destOrd="0" presId="urn:microsoft.com/office/officeart/2005/8/layout/default"/>
    <dgm:cxn modelId="{C5F7CE4E-00A5-42EF-9700-6949C362C94F}" type="presParOf" srcId="{0DEC701C-5E7E-46DB-B2D9-9D7577277B3E}" destId="{1F1E8A79-6503-4AE1-B1AE-55615AE286B7}" srcOrd="10" destOrd="0" presId="urn:microsoft.com/office/officeart/2005/8/layout/default"/>
    <dgm:cxn modelId="{05FBFCD5-B397-46CC-8E8C-3BFD1AD1D656}" type="presParOf" srcId="{0DEC701C-5E7E-46DB-B2D9-9D7577277B3E}" destId="{AF885A22-7B8F-42AF-983A-0D47A0ACB4F4}" srcOrd="11" destOrd="0" presId="urn:microsoft.com/office/officeart/2005/8/layout/default"/>
    <dgm:cxn modelId="{31090D77-91DE-4A57-951D-29A8938B2456}" type="presParOf" srcId="{0DEC701C-5E7E-46DB-B2D9-9D7577277B3E}" destId="{ABDA7D86-5D4D-4127-B616-EA807743F4EB}" srcOrd="12" destOrd="0" presId="urn:microsoft.com/office/officeart/2005/8/layout/default"/>
    <dgm:cxn modelId="{B3F91ED7-BAFD-4031-ABEE-D6210DBF46D6}" type="presParOf" srcId="{0DEC701C-5E7E-46DB-B2D9-9D7577277B3E}" destId="{9F575D22-7043-4649-9E74-9B566FC2073E}" srcOrd="13" destOrd="0" presId="urn:microsoft.com/office/officeart/2005/8/layout/default"/>
    <dgm:cxn modelId="{E7ABE027-13BF-4612-A6FE-43DA04B14834}" type="presParOf" srcId="{0DEC701C-5E7E-46DB-B2D9-9D7577277B3E}" destId="{97307666-447B-45F1-AF4C-FB05E510ECB8}" srcOrd="14" destOrd="0" presId="urn:microsoft.com/office/officeart/2005/8/layout/default"/>
    <dgm:cxn modelId="{EB1569AF-7D53-4366-97F8-2EF1DFF392C8}" type="presParOf" srcId="{0DEC701C-5E7E-46DB-B2D9-9D7577277B3E}" destId="{88DEA93A-C93D-4459-92BB-B3C98EAAB1A2}" srcOrd="15" destOrd="0" presId="urn:microsoft.com/office/officeart/2005/8/layout/default"/>
    <dgm:cxn modelId="{AB150E5C-F2E0-4C31-A7E9-AE33FE544F9B}" type="presParOf" srcId="{0DEC701C-5E7E-46DB-B2D9-9D7577277B3E}" destId="{AF7AF2A0-7720-4D4B-ACD7-01A9C111D25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4FCBCD-CDD7-4C0F-8396-F0426848478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D"/>
        </a:p>
      </dgm:t>
    </dgm:pt>
    <dgm:pt modelId="{79DB372C-A8D6-49B9-9F4B-1E197B92D443}">
      <dgm:prSet phldrT="[Text]"/>
      <dgm:spPr/>
      <dgm:t>
        <a:bodyPr/>
        <a:lstStyle/>
        <a:p>
          <a:r>
            <a:rPr lang="en-US" dirty="0">
              <a:latin typeface="Cambria" panose="02040503050406030204" pitchFamily="18" charset="0"/>
              <a:ea typeface="Cambria" panose="02040503050406030204" pitchFamily="18" charset="0"/>
            </a:rPr>
            <a:t>Physical agents</a:t>
          </a:r>
          <a:endParaRPr lang="en-ID" dirty="0">
            <a:latin typeface="Cambria" panose="02040503050406030204" pitchFamily="18" charset="0"/>
            <a:ea typeface="Cambria" panose="02040503050406030204" pitchFamily="18" charset="0"/>
          </a:endParaRPr>
        </a:p>
      </dgm:t>
    </dgm:pt>
    <dgm:pt modelId="{A586158F-768E-4748-BB86-42F8510F049B}" type="parTrans" cxnId="{8FEC7E11-96C4-40EE-B50C-BDEAC2E9BEF5}">
      <dgm:prSet/>
      <dgm:spPr/>
      <dgm:t>
        <a:bodyPr/>
        <a:lstStyle/>
        <a:p>
          <a:endParaRPr lang="en-ID">
            <a:latin typeface="Cambria" panose="02040503050406030204" pitchFamily="18" charset="0"/>
            <a:ea typeface="Cambria" panose="02040503050406030204" pitchFamily="18" charset="0"/>
          </a:endParaRPr>
        </a:p>
      </dgm:t>
    </dgm:pt>
    <dgm:pt modelId="{AFD9CEAB-C37A-4934-8236-71A793E455D4}" type="sibTrans" cxnId="{8FEC7E11-96C4-40EE-B50C-BDEAC2E9BEF5}">
      <dgm:prSet/>
      <dgm:spPr/>
      <dgm:t>
        <a:bodyPr/>
        <a:lstStyle/>
        <a:p>
          <a:endParaRPr lang="en-ID">
            <a:latin typeface="Cambria" panose="02040503050406030204" pitchFamily="18" charset="0"/>
            <a:ea typeface="Cambria" panose="02040503050406030204" pitchFamily="18" charset="0"/>
          </a:endParaRPr>
        </a:p>
      </dgm:t>
    </dgm:pt>
    <dgm:pt modelId="{B76A34E0-85A3-4B4C-BE20-D06D601CEFAF}">
      <dgm:prSet/>
      <dgm:spPr/>
      <dgm:t>
        <a:bodyPr/>
        <a:lstStyle/>
        <a:p>
          <a:r>
            <a:rPr lang="en-US" dirty="0">
              <a:latin typeface="Cambria" panose="02040503050406030204" pitchFamily="18" charset="0"/>
              <a:ea typeface="Cambria" panose="02040503050406030204" pitchFamily="18" charset="0"/>
            </a:rPr>
            <a:t>Chemicals </a:t>
          </a:r>
        </a:p>
      </dgm:t>
    </dgm:pt>
    <dgm:pt modelId="{F7620AF5-2264-4165-BAA3-4322E6CAAC16}" type="parTrans" cxnId="{892C750C-4C91-439F-99F8-B0DBFEB1C3D1}">
      <dgm:prSet/>
      <dgm:spPr/>
      <dgm:t>
        <a:bodyPr/>
        <a:lstStyle/>
        <a:p>
          <a:endParaRPr lang="en-ID">
            <a:latin typeface="Cambria" panose="02040503050406030204" pitchFamily="18" charset="0"/>
            <a:ea typeface="Cambria" panose="02040503050406030204" pitchFamily="18" charset="0"/>
          </a:endParaRPr>
        </a:p>
      </dgm:t>
    </dgm:pt>
    <dgm:pt modelId="{5AD690BD-1AC5-4370-A682-21EF25E9B99E}" type="sibTrans" cxnId="{892C750C-4C91-439F-99F8-B0DBFEB1C3D1}">
      <dgm:prSet/>
      <dgm:spPr/>
      <dgm:t>
        <a:bodyPr/>
        <a:lstStyle/>
        <a:p>
          <a:endParaRPr lang="en-ID">
            <a:latin typeface="Cambria" panose="02040503050406030204" pitchFamily="18" charset="0"/>
            <a:ea typeface="Cambria" panose="02040503050406030204" pitchFamily="18" charset="0"/>
          </a:endParaRPr>
        </a:p>
      </dgm:t>
    </dgm:pt>
    <dgm:pt modelId="{753E8942-7681-4FDE-B107-2B38A196E953}">
      <dgm:prSet/>
      <dgm:spPr/>
      <dgm:t>
        <a:bodyPr/>
        <a:lstStyle/>
        <a:p>
          <a:r>
            <a:rPr lang="en-US" dirty="0">
              <a:solidFill>
                <a:schemeClr val="tx1"/>
              </a:solidFill>
              <a:latin typeface="Cambria" panose="02040503050406030204" pitchFamily="18" charset="0"/>
              <a:ea typeface="Cambria" panose="02040503050406030204" pitchFamily="18" charset="0"/>
            </a:rPr>
            <a:t>Nutritional deficiencies &amp; excesses </a:t>
          </a:r>
        </a:p>
      </dgm:t>
    </dgm:pt>
    <dgm:pt modelId="{4A1B53CB-F90F-4FA7-BE80-F45FFFB8EB90}" type="parTrans" cxnId="{E7F975A7-1A6A-461E-9AC2-AB841E973729}">
      <dgm:prSet/>
      <dgm:spPr/>
      <dgm:t>
        <a:bodyPr/>
        <a:lstStyle/>
        <a:p>
          <a:endParaRPr lang="en-ID">
            <a:latin typeface="Cambria" panose="02040503050406030204" pitchFamily="18" charset="0"/>
            <a:ea typeface="Cambria" panose="02040503050406030204" pitchFamily="18" charset="0"/>
          </a:endParaRPr>
        </a:p>
      </dgm:t>
    </dgm:pt>
    <dgm:pt modelId="{BF42193A-BA4B-4A36-8F06-C96698838B7F}" type="sibTrans" cxnId="{E7F975A7-1A6A-461E-9AC2-AB841E973729}">
      <dgm:prSet/>
      <dgm:spPr/>
      <dgm:t>
        <a:bodyPr/>
        <a:lstStyle/>
        <a:p>
          <a:endParaRPr lang="en-ID">
            <a:latin typeface="Cambria" panose="02040503050406030204" pitchFamily="18" charset="0"/>
            <a:ea typeface="Cambria" panose="02040503050406030204" pitchFamily="18" charset="0"/>
          </a:endParaRPr>
        </a:p>
      </dgm:t>
    </dgm:pt>
    <dgm:pt modelId="{189765C8-CFD8-40A9-9E61-32779DB79FDB}">
      <dgm:prSet/>
      <dgm:spPr/>
      <dgm:t>
        <a:bodyPr/>
        <a:lstStyle/>
        <a:p>
          <a:r>
            <a:rPr lang="en-US" dirty="0">
              <a:solidFill>
                <a:schemeClr val="tx1"/>
              </a:solidFill>
              <a:latin typeface="Cambria" panose="02040503050406030204" pitchFamily="18" charset="0"/>
              <a:ea typeface="Cambria" panose="02040503050406030204" pitchFamily="18" charset="0"/>
            </a:rPr>
            <a:t>Infections &amp; infestations </a:t>
          </a:r>
        </a:p>
      </dgm:t>
    </dgm:pt>
    <dgm:pt modelId="{7B52C339-FBC9-4978-A1A7-A340D6243AD6}" type="parTrans" cxnId="{EDAE44A3-DB70-4B9E-BA9E-6110F48AE70A}">
      <dgm:prSet/>
      <dgm:spPr/>
      <dgm:t>
        <a:bodyPr/>
        <a:lstStyle/>
        <a:p>
          <a:endParaRPr lang="en-ID">
            <a:latin typeface="Cambria" panose="02040503050406030204" pitchFamily="18" charset="0"/>
            <a:ea typeface="Cambria" panose="02040503050406030204" pitchFamily="18" charset="0"/>
          </a:endParaRPr>
        </a:p>
      </dgm:t>
    </dgm:pt>
    <dgm:pt modelId="{2AF2B23B-F367-4416-BC8C-181762E448E8}" type="sibTrans" cxnId="{EDAE44A3-DB70-4B9E-BA9E-6110F48AE70A}">
      <dgm:prSet/>
      <dgm:spPr/>
      <dgm:t>
        <a:bodyPr/>
        <a:lstStyle/>
        <a:p>
          <a:endParaRPr lang="en-ID">
            <a:latin typeface="Cambria" panose="02040503050406030204" pitchFamily="18" charset="0"/>
            <a:ea typeface="Cambria" panose="02040503050406030204" pitchFamily="18" charset="0"/>
          </a:endParaRPr>
        </a:p>
      </dgm:t>
    </dgm:pt>
    <dgm:pt modelId="{E8F0522D-118D-4E3B-8BCC-7F708523444C}">
      <dgm:prSet/>
      <dgm:spPr/>
      <dgm:t>
        <a:bodyPr/>
        <a:lstStyle/>
        <a:p>
          <a:r>
            <a:rPr lang="en-US" dirty="0">
              <a:solidFill>
                <a:schemeClr val="tx1"/>
              </a:solidFill>
              <a:latin typeface="Cambria" panose="02040503050406030204" pitchFamily="18" charset="0"/>
              <a:ea typeface="Cambria" panose="02040503050406030204" pitchFamily="18" charset="0"/>
            </a:rPr>
            <a:t>Immunological factors </a:t>
          </a:r>
        </a:p>
      </dgm:t>
    </dgm:pt>
    <dgm:pt modelId="{D846DDBA-DBF5-41AB-B4DD-EEB25AACE8D3}" type="parTrans" cxnId="{F82CAA82-0159-49AB-BF83-A059DCC0FB90}">
      <dgm:prSet/>
      <dgm:spPr/>
      <dgm:t>
        <a:bodyPr/>
        <a:lstStyle/>
        <a:p>
          <a:endParaRPr lang="en-ID">
            <a:latin typeface="Cambria" panose="02040503050406030204" pitchFamily="18" charset="0"/>
            <a:ea typeface="Cambria" panose="02040503050406030204" pitchFamily="18" charset="0"/>
          </a:endParaRPr>
        </a:p>
      </dgm:t>
    </dgm:pt>
    <dgm:pt modelId="{EC4680CF-0AB8-4173-8AC6-20D760DA9717}" type="sibTrans" cxnId="{F82CAA82-0159-49AB-BF83-A059DCC0FB90}">
      <dgm:prSet/>
      <dgm:spPr/>
      <dgm:t>
        <a:bodyPr/>
        <a:lstStyle/>
        <a:p>
          <a:endParaRPr lang="en-ID">
            <a:latin typeface="Cambria" panose="02040503050406030204" pitchFamily="18" charset="0"/>
            <a:ea typeface="Cambria" panose="02040503050406030204" pitchFamily="18" charset="0"/>
          </a:endParaRPr>
        </a:p>
      </dgm:t>
    </dgm:pt>
    <dgm:pt modelId="{F28B3E94-9EA1-4362-8377-A0401AC2549F}">
      <dgm:prSet/>
      <dgm:spPr/>
      <dgm:t>
        <a:bodyPr/>
        <a:lstStyle/>
        <a:p>
          <a:r>
            <a:rPr lang="en-US" dirty="0">
              <a:solidFill>
                <a:schemeClr val="tx1"/>
              </a:solidFill>
              <a:latin typeface="Cambria" panose="02040503050406030204" pitchFamily="18" charset="0"/>
              <a:ea typeface="Cambria" panose="02040503050406030204" pitchFamily="18" charset="0"/>
            </a:rPr>
            <a:t>Psychogenic factors</a:t>
          </a:r>
          <a:endParaRPr lang="en-ID" dirty="0">
            <a:solidFill>
              <a:schemeClr val="tx1"/>
            </a:solidFill>
            <a:latin typeface="Cambria" panose="02040503050406030204" pitchFamily="18" charset="0"/>
            <a:ea typeface="Cambria" panose="02040503050406030204" pitchFamily="18" charset="0"/>
          </a:endParaRPr>
        </a:p>
      </dgm:t>
    </dgm:pt>
    <dgm:pt modelId="{C6B5C429-AA2C-4DCD-BAD4-48AFEC01A743}" type="parTrans" cxnId="{6881B8AC-906F-4160-8B3A-FEAC8D7D43C0}">
      <dgm:prSet/>
      <dgm:spPr/>
      <dgm:t>
        <a:bodyPr/>
        <a:lstStyle/>
        <a:p>
          <a:endParaRPr lang="en-ID">
            <a:latin typeface="Cambria" panose="02040503050406030204" pitchFamily="18" charset="0"/>
            <a:ea typeface="Cambria" panose="02040503050406030204" pitchFamily="18" charset="0"/>
          </a:endParaRPr>
        </a:p>
      </dgm:t>
    </dgm:pt>
    <dgm:pt modelId="{0F2272A7-EE02-4A07-BB7D-1AB52707BC64}" type="sibTrans" cxnId="{6881B8AC-906F-4160-8B3A-FEAC8D7D43C0}">
      <dgm:prSet/>
      <dgm:spPr/>
      <dgm:t>
        <a:bodyPr/>
        <a:lstStyle/>
        <a:p>
          <a:endParaRPr lang="en-ID">
            <a:latin typeface="Cambria" panose="02040503050406030204" pitchFamily="18" charset="0"/>
            <a:ea typeface="Cambria" panose="02040503050406030204" pitchFamily="18" charset="0"/>
          </a:endParaRPr>
        </a:p>
      </dgm:t>
    </dgm:pt>
    <dgm:pt modelId="{96F24FCD-8AB5-4A70-BB28-B1276464798B}" type="pres">
      <dgm:prSet presAssocID="{714FCBCD-CDD7-4C0F-8396-F0426848478E}" presName="linear" presStyleCnt="0">
        <dgm:presLayoutVars>
          <dgm:dir/>
          <dgm:animLvl val="lvl"/>
          <dgm:resizeHandles val="exact"/>
        </dgm:presLayoutVars>
      </dgm:prSet>
      <dgm:spPr/>
    </dgm:pt>
    <dgm:pt modelId="{6DE7C4CB-50E3-4F57-8BA1-5115F4CCB7ED}" type="pres">
      <dgm:prSet presAssocID="{79DB372C-A8D6-49B9-9F4B-1E197B92D443}" presName="parentLin" presStyleCnt="0"/>
      <dgm:spPr/>
    </dgm:pt>
    <dgm:pt modelId="{3A034BDA-B081-4AEA-92EC-5A07BDE7E6C7}" type="pres">
      <dgm:prSet presAssocID="{79DB372C-A8D6-49B9-9F4B-1E197B92D443}" presName="parentLeftMargin" presStyleLbl="node1" presStyleIdx="0" presStyleCnt="6"/>
      <dgm:spPr/>
    </dgm:pt>
    <dgm:pt modelId="{841B0837-0ABC-4905-B7DC-6028BB1C77FA}" type="pres">
      <dgm:prSet presAssocID="{79DB372C-A8D6-49B9-9F4B-1E197B92D443}" presName="parentText" presStyleLbl="node1" presStyleIdx="0" presStyleCnt="6">
        <dgm:presLayoutVars>
          <dgm:chMax val="0"/>
          <dgm:bulletEnabled val="1"/>
        </dgm:presLayoutVars>
      </dgm:prSet>
      <dgm:spPr/>
    </dgm:pt>
    <dgm:pt modelId="{82FEE876-426F-4D14-972E-77AE6E350478}" type="pres">
      <dgm:prSet presAssocID="{79DB372C-A8D6-49B9-9F4B-1E197B92D443}" presName="negativeSpace" presStyleCnt="0"/>
      <dgm:spPr/>
    </dgm:pt>
    <dgm:pt modelId="{3C3EBF19-7E5A-49EE-8181-F45901068DE6}" type="pres">
      <dgm:prSet presAssocID="{79DB372C-A8D6-49B9-9F4B-1E197B92D443}" presName="childText" presStyleLbl="conFgAcc1" presStyleIdx="0" presStyleCnt="6">
        <dgm:presLayoutVars>
          <dgm:bulletEnabled val="1"/>
        </dgm:presLayoutVars>
      </dgm:prSet>
      <dgm:spPr/>
    </dgm:pt>
    <dgm:pt modelId="{1AADC04C-960B-46D5-81AB-BBD6E697AF62}" type="pres">
      <dgm:prSet presAssocID="{AFD9CEAB-C37A-4934-8236-71A793E455D4}" presName="spaceBetweenRectangles" presStyleCnt="0"/>
      <dgm:spPr/>
    </dgm:pt>
    <dgm:pt modelId="{AEE5BBF3-4E9A-49C8-A4D3-99FF6753D5A0}" type="pres">
      <dgm:prSet presAssocID="{B76A34E0-85A3-4B4C-BE20-D06D601CEFAF}" presName="parentLin" presStyleCnt="0"/>
      <dgm:spPr/>
    </dgm:pt>
    <dgm:pt modelId="{269E530B-C5E7-4BB5-983E-EEAEA63ED780}" type="pres">
      <dgm:prSet presAssocID="{B76A34E0-85A3-4B4C-BE20-D06D601CEFAF}" presName="parentLeftMargin" presStyleLbl="node1" presStyleIdx="0" presStyleCnt="6"/>
      <dgm:spPr/>
    </dgm:pt>
    <dgm:pt modelId="{4C33C5B1-55ED-4270-BABE-76AA5340920E}" type="pres">
      <dgm:prSet presAssocID="{B76A34E0-85A3-4B4C-BE20-D06D601CEFAF}" presName="parentText" presStyleLbl="node1" presStyleIdx="1" presStyleCnt="6">
        <dgm:presLayoutVars>
          <dgm:chMax val="0"/>
          <dgm:bulletEnabled val="1"/>
        </dgm:presLayoutVars>
      </dgm:prSet>
      <dgm:spPr/>
    </dgm:pt>
    <dgm:pt modelId="{EB115DA3-E4F3-4806-9F4B-418C04528481}" type="pres">
      <dgm:prSet presAssocID="{B76A34E0-85A3-4B4C-BE20-D06D601CEFAF}" presName="negativeSpace" presStyleCnt="0"/>
      <dgm:spPr/>
    </dgm:pt>
    <dgm:pt modelId="{9324CCCF-A294-4C8B-B938-970667654B76}" type="pres">
      <dgm:prSet presAssocID="{B76A34E0-85A3-4B4C-BE20-D06D601CEFAF}" presName="childText" presStyleLbl="conFgAcc1" presStyleIdx="1" presStyleCnt="6">
        <dgm:presLayoutVars>
          <dgm:bulletEnabled val="1"/>
        </dgm:presLayoutVars>
      </dgm:prSet>
      <dgm:spPr/>
    </dgm:pt>
    <dgm:pt modelId="{759DF4CA-2670-4F29-B128-837806A8DFF4}" type="pres">
      <dgm:prSet presAssocID="{5AD690BD-1AC5-4370-A682-21EF25E9B99E}" presName="spaceBetweenRectangles" presStyleCnt="0"/>
      <dgm:spPr/>
    </dgm:pt>
    <dgm:pt modelId="{2E6EA33F-B7D8-49AF-9D6B-723D1C8F5246}" type="pres">
      <dgm:prSet presAssocID="{753E8942-7681-4FDE-B107-2B38A196E953}" presName="parentLin" presStyleCnt="0"/>
      <dgm:spPr/>
    </dgm:pt>
    <dgm:pt modelId="{33EE6281-EE2C-40AA-AC95-78A53AE5D571}" type="pres">
      <dgm:prSet presAssocID="{753E8942-7681-4FDE-B107-2B38A196E953}" presName="parentLeftMargin" presStyleLbl="node1" presStyleIdx="1" presStyleCnt="6"/>
      <dgm:spPr/>
    </dgm:pt>
    <dgm:pt modelId="{323303DA-8CC2-47DA-9D4A-983CE924D808}" type="pres">
      <dgm:prSet presAssocID="{753E8942-7681-4FDE-B107-2B38A196E953}" presName="parentText" presStyleLbl="node1" presStyleIdx="2" presStyleCnt="6">
        <dgm:presLayoutVars>
          <dgm:chMax val="0"/>
          <dgm:bulletEnabled val="1"/>
        </dgm:presLayoutVars>
      </dgm:prSet>
      <dgm:spPr/>
    </dgm:pt>
    <dgm:pt modelId="{C41E62FE-709D-4BB8-95AF-42EF3CB10906}" type="pres">
      <dgm:prSet presAssocID="{753E8942-7681-4FDE-B107-2B38A196E953}" presName="negativeSpace" presStyleCnt="0"/>
      <dgm:spPr/>
    </dgm:pt>
    <dgm:pt modelId="{87AF60A3-03BA-401B-8043-BE139CC61FA9}" type="pres">
      <dgm:prSet presAssocID="{753E8942-7681-4FDE-B107-2B38A196E953}" presName="childText" presStyleLbl="conFgAcc1" presStyleIdx="2" presStyleCnt="6">
        <dgm:presLayoutVars>
          <dgm:bulletEnabled val="1"/>
        </dgm:presLayoutVars>
      </dgm:prSet>
      <dgm:spPr/>
    </dgm:pt>
    <dgm:pt modelId="{30C7E265-A9A6-4921-AA2F-E1229E2E1070}" type="pres">
      <dgm:prSet presAssocID="{BF42193A-BA4B-4A36-8F06-C96698838B7F}" presName="spaceBetweenRectangles" presStyleCnt="0"/>
      <dgm:spPr/>
    </dgm:pt>
    <dgm:pt modelId="{AE03555C-38B6-49C8-9F6E-2ED46E1320D5}" type="pres">
      <dgm:prSet presAssocID="{189765C8-CFD8-40A9-9E61-32779DB79FDB}" presName="parentLin" presStyleCnt="0"/>
      <dgm:spPr/>
    </dgm:pt>
    <dgm:pt modelId="{9B277EB8-A838-4993-A726-F529324F409D}" type="pres">
      <dgm:prSet presAssocID="{189765C8-CFD8-40A9-9E61-32779DB79FDB}" presName="parentLeftMargin" presStyleLbl="node1" presStyleIdx="2" presStyleCnt="6"/>
      <dgm:spPr/>
    </dgm:pt>
    <dgm:pt modelId="{9A324AE1-6F6E-4226-BB9C-C3B5B1B0AD51}" type="pres">
      <dgm:prSet presAssocID="{189765C8-CFD8-40A9-9E61-32779DB79FDB}" presName="parentText" presStyleLbl="node1" presStyleIdx="3" presStyleCnt="6">
        <dgm:presLayoutVars>
          <dgm:chMax val="0"/>
          <dgm:bulletEnabled val="1"/>
        </dgm:presLayoutVars>
      </dgm:prSet>
      <dgm:spPr/>
    </dgm:pt>
    <dgm:pt modelId="{571FC458-5033-4F14-8658-4BF888EAC281}" type="pres">
      <dgm:prSet presAssocID="{189765C8-CFD8-40A9-9E61-32779DB79FDB}" presName="negativeSpace" presStyleCnt="0"/>
      <dgm:spPr/>
    </dgm:pt>
    <dgm:pt modelId="{A8842DDB-1AF7-4D74-8584-BA96C410E171}" type="pres">
      <dgm:prSet presAssocID="{189765C8-CFD8-40A9-9E61-32779DB79FDB}" presName="childText" presStyleLbl="conFgAcc1" presStyleIdx="3" presStyleCnt="6">
        <dgm:presLayoutVars>
          <dgm:bulletEnabled val="1"/>
        </dgm:presLayoutVars>
      </dgm:prSet>
      <dgm:spPr/>
    </dgm:pt>
    <dgm:pt modelId="{2E9B2D07-68A5-4A9B-B0CA-CE67BD12118C}" type="pres">
      <dgm:prSet presAssocID="{2AF2B23B-F367-4416-BC8C-181762E448E8}" presName="spaceBetweenRectangles" presStyleCnt="0"/>
      <dgm:spPr/>
    </dgm:pt>
    <dgm:pt modelId="{E74A8304-1DDD-410E-BE94-C5C462EFE078}" type="pres">
      <dgm:prSet presAssocID="{E8F0522D-118D-4E3B-8BCC-7F708523444C}" presName="parentLin" presStyleCnt="0"/>
      <dgm:spPr/>
    </dgm:pt>
    <dgm:pt modelId="{E7EB15F6-4341-4381-84AD-AA65D8CEBB26}" type="pres">
      <dgm:prSet presAssocID="{E8F0522D-118D-4E3B-8BCC-7F708523444C}" presName="parentLeftMargin" presStyleLbl="node1" presStyleIdx="3" presStyleCnt="6"/>
      <dgm:spPr/>
    </dgm:pt>
    <dgm:pt modelId="{7B9CCFB5-A756-4C1A-93C1-94636F837451}" type="pres">
      <dgm:prSet presAssocID="{E8F0522D-118D-4E3B-8BCC-7F708523444C}" presName="parentText" presStyleLbl="node1" presStyleIdx="4" presStyleCnt="6">
        <dgm:presLayoutVars>
          <dgm:chMax val="0"/>
          <dgm:bulletEnabled val="1"/>
        </dgm:presLayoutVars>
      </dgm:prSet>
      <dgm:spPr/>
    </dgm:pt>
    <dgm:pt modelId="{5DAA8840-BEEA-4CDD-9FF1-459A2D767626}" type="pres">
      <dgm:prSet presAssocID="{E8F0522D-118D-4E3B-8BCC-7F708523444C}" presName="negativeSpace" presStyleCnt="0"/>
      <dgm:spPr/>
    </dgm:pt>
    <dgm:pt modelId="{0053195B-507D-4E37-A6C1-4DE596C6D253}" type="pres">
      <dgm:prSet presAssocID="{E8F0522D-118D-4E3B-8BCC-7F708523444C}" presName="childText" presStyleLbl="conFgAcc1" presStyleIdx="4" presStyleCnt="6">
        <dgm:presLayoutVars>
          <dgm:bulletEnabled val="1"/>
        </dgm:presLayoutVars>
      </dgm:prSet>
      <dgm:spPr/>
    </dgm:pt>
    <dgm:pt modelId="{AF56FD22-976C-486C-A289-A8C6F7E8F0ED}" type="pres">
      <dgm:prSet presAssocID="{EC4680CF-0AB8-4173-8AC6-20D760DA9717}" presName="spaceBetweenRectangles" presStyleCnt="0"/>
      <dgm:spPr/>
    </dgm:pt>
    <dgm:pt modelId="{5302A7D9-67BF-47A2-9947-238AD8854869}" type="pres">
      <dgm:prSet presAssocID="{F28B3E94-9EA1-4362-8377-A0401AC2549F}" presName="parentLin" presStyleCnt="0"/>
      <dgm:spPr/>
    </dgm:pt>
    <dgm:pt modelId="{85C3AF30-048B-4E26-A8B2-17A2A19A7598}" type="pres">
      <dgm:prSet presAssocID="{F28B3E94-9EA1-4362-8377-A0401AC2549F}" presName="parentLeftMargin" presStyleLbl="node1" presStyleIdx="4" presStyleCnt="6"/>
      <dgm:spPr/>
    </dgm:pt>
    <dgm:pt modelId="{3E03FD07-4111-4CD6-BD53-569E62020266}" type="pres">
      <dgm:prSet presAssocID="{F28B3E94-9EA1-4362-8377-A0401AC2549F}" presName="parentText" presStyleLbl="node1" presStyleIdx="5" presStyleCnt="6">
        <dgm:presLayoutVars>
          <dgm:chMax val="0"/>
          <dgm:bulletEnabled val="1"/>
        </dgm:presLayoutVars>
      </dgm:prSet>
      <dgm:spPr/>
    </dgm:pt>
    <dgm:pt modelId="{40269D5C-F933-4E44-B844-046B610BEB26}" type="pres">
      <dgm:prSet presAssocID="{F28B3E94-9EA1-4362-8377-A0401AC2549F}" presName="negativeSpace" presStyleCnt="0"/>
      <dgm:spPr/>
    </dgm:pt>
    <dgm:pt modelId="{23E9B502-0C6E-4A5F-BAE7-1E630830330A}" type="pres">
      <dgm:prSet presAssocID="{F28B3E94-9EA1-4362-8377-A0401AC2549F}" presName="childText" presStyleLbl="conFgAcc1" presStyleIdx="5" presStyleCnt="6">
        <dgm:presLayoutVars>
          <dgm:bulletEnabled val="1"/>
        </dgm:presLayoutVars>
      </dgm:prSet>
      <dgm:spPr/>
    </dgm:pt>
  </dgm:ptLst>
  <dgm:cxnLst>
    <dgm:cxn modelId="{65452C01-B991-4972-BA09-3410E73255A2}" type="presOf" srcId="{753E8942-7681-4FDE-B107-2B38A196E953}" destId="{33EE6281-EE2C-40AA-AC95-78A53AE5D571}" srcOrd="0" destOrd="0" presId="urn:microsoft.com/office/officeart/2005/8/layout/list1"/>
    <dgm:cxn modelId="{D5A21C02-9611-418B-920B-1141E6F84ADA}" type="presOf" srcId="{E8F0522D-118D-4E3B-8BCC-7F708523444C}" destId="{7B9CCFB5-A756-4C1A-93C1-94636F837451}" srcOrd="1" destOrd="0" presId="urn:microsoft.com/office/officeart/2005/8/layout/list1"/>
    <dgm:cxn modelId="{892C750C-4C91-439F-99F8-B0DBFEB1C3D1}" srcId="{714FCBCD-CDD7-4C0F-8396-F0426848478E}" destId="{B76A34E0-85A3-4B4C-BE20-D06D601CEFAF}" srcOrd="1" destOrd="0" parTransId="{F7620AF5-2264-4165-BAA3-4322E6CAAC16}" sibTransId="{5AD690BD-1AC5-4370-A682-21EF25E9B99E}"/>
    <dgm:cxn modelId="{8FEC7E11-96C4-40EE-B50C-BDEAC2E9BEF5}" srcId="{714FCBCD-CDD7-4C0F-8396-F0426848478E}" destId="{79DB372C-A8D6-49B9-9F4B-1E197B92D443}" srcOrd="0" destOrd="0" parTransId="{A586158F-768E-4748-BB86-42F8510F049B}" sibTransId="{AFD9CEAB-C37A-4934-8236-71A793E455D4}"/>
    <dgm:cxn modelId="{4F3A4319-ED75-43A7-B7EB-96659D1C1FBE}" type="presOf" srcId="{189765C8-CFD8-40A9-9E61-32779DB79FDB}" destId="{9B277EB8-A838-4993-A726-F529324F409D}" srcOrd="0" destOrd="0" presId="urn:microsoft.com/office/officeart/2005/8/layout/list1"/>
    <dgm:cxn modelId="{7AD65A21-3D0B-4519-BDB7-5FF85B32A8C3}" type="presOf" srcId="{79DB372C-A8D6-49B9-9F4B-1E197B92D443}" destId="{841B0837-0ABC-4905-B7DC-6028BB1C77FA}" srcOrd="1" destOrd="0" presId="urn:microsoft.com/office/officeart/2005/8/layout/list1"/>
    <dgm:cxn modelId="{F5B10A25-AE47-4DA4-9AEB-523FDEFC04F1}" type="presOf" srcId="{79DB372C-A8D6-49B9-9F4B-1E197B92D443}" destId="{3A034BDA-B081-4AEA-92EC-5A07BDE7E6C7}" srcOrd="0" destOrd="0" presId="urn:microsoft.com/office/officeart/2005/8/layout/list1"/>
    <dgm:cxn modelId="{1A9E223B-CCF9-40C8-BAD4-A3F7C697C242}" type="presOf" srcId="{189765C8-CFD8-40A9-9E61-32779DB79FDB}" destId="{9A324AE1-6F6E-4226-BB9C-C3B5B1B0AD51}" srcOrd="1" destOrd="0" presId="urn:microsoft.com/office/officeart/2005/8/layout/list1"/>
    <dgm:cxn modelId="{F82CAA82-0159-49AB-BF83-A059DCC0FB90}" srcId="{714FCBCD-CDD7-4C0F-8396-F0426848478E}" destId="{E8F0522D-118D-4E3B-8BCC-7F708523444C}" srcOrd="4" destOrd="0" parTransId="{D846DDBA-DBF5-41AB-B4DD-EEB25AACE8D3}" sibTransId="{EC4680CF-0AB8-4173-8AC6-20D760DA9717}"/>
    <dgm:cxn modelId="{951CE796-2072-4F42-A4A3-F2F0A4554C5C}" type="presOf" srcId="{F28B3E94-9EA1-4362-8377-A0401AC2549F}" destId="{85C3AF30-048B-4E26-A8B2-17A2A19A7598}" srcOrd="0" destOrd="0" presId="urn:microsoft.com/office/officeart/2005/8/layout/list1"/>
    <dgm:cxn modelId="{EDAE44A3-DB70-4B9E-BA9E-6110F48AE70A}" srcId="{714FCBCD-CDD7-4C0F-8396-F0426848478E}" destId="{189765C8-CFD8-40A9-9E61-32779DB79FDB}" srcOrd="3" destOrd="0" parTransId="{7B52C339-FBC9-4978-A1A7-A340D6243AD6}" sibTransId="{2AF2B23B-F367-4416-BC8C-181762E448E8}"/>
    <dgm:cxn modelId="{E7F975A7-1A6A-461E-9AC2-AB841E973729}" srcId="{714FCBCD-CDD7-4C0F-8396-F0426848478E}" destId="{753E8942-7681-4FDE-B107-2B38A196E953}" srcOrd="2" destOrd="0" parTransId="{4A1B53CB-F90F-4FA7-BE80-F45FFFB8EB90}" sibTransId="{BF42193A-BA4B-4A36-8F06-C96698838B7F}"/>
    <dgm:cxn modelId="{6881B8AC-906F-4160-8B3A-FEAC8D7D43C0}" srcId="{714FCBCD-CDD7-4C0F-8396-F0426848478E}" destId="{F28B3E94-9EA1-4362-8377-A0401AC2549F}" srcOrd="5" destOrd="0" parTransId="{C6B5C429-AA2C-4DCD-BAD4-48AFEC01A743}" sibTransId="{0F2272A7-EE02-4A07-BB7D-1AB52707BC64}"/>
    <dgm:cxn modelId="{F3D2B3B7-B6C6-4146-83C7-35F7BACE6CDE}" type="presOf" srcId="{753E8942-7681-4FDE-B107-2B38A196E953}" destId="{323303DA-8CC2-47DA-9D4A-983CE924D808}" srcOrd="1" destOrd="0" presId="urn:microsoft.com/office/officeart/2005/8/layout/list1"/>
    <dgm:cxn modelId="{A539D0BE-4C05-48B5-9409-1ECA07DA9803}" type="presOf" srcId="{714FCBCD-CDD7-4C0F-8396-F0426848478E}" destId="{96F24FCD-8AB5-4A70-BB28-B1276464798B}" srcOrd="0" destOrd="0" presId="urn:microsoft.com/office/officeart/2005/8/layout/list1"/>
    <dgm:cxn modelId="{395BDEBF-AC01-4FAA-AF8B-5FCADCF92C40}" type="presOf" srcId="{B76A34E0-85A3-4B4C-BE20-D06D601CEFAF}" destId="{4C33C5B1-55ED-4270-BABE-76AA5340920E}" srcOrd="1" destOrd="0" presId="urn:microsoft.com/office/officeart/2005/8/layout/list1"/>
    <dgm:cxn modelId="{1D33CCE4-F585-46A1-B56F-833EED6FA17A}" type="presOf" srcId="{B76A34E0-85A3-4B4C-BE20-D06D601CEFAF}" destId="{269E530B-C5E7-4BB5-983E-EEAEA63ED780}" srcOrd="0" destOrd="0" presId="urn:microsoft.com/office/officeart/2005/8/layout/list1"/>
    <dgm:cxn modelId="{594B79F5-9554-4B6D-8B7B-0BD50557B7F9}" type="presOf" srcId="{E8F0522D-118D-4E3B-8BCC-7F708523444C}" destId="{E7EB15F6-4341-4381-84AD-AA65D8CEBB26}" srcOrd="0" destOrd="0" presId="urn:microsoft.com/office/officeart/2005/8/layout/list1"/>
    <dgm:cxn modelId="{2C1F32FB-B24C-4A6B-B2EC-48CA8FBCBD10}" type="presOf" srcId="{F28B3E94-9EA1-4362-8377-A0401AC2549F}" destId="{3E03FD07-4111-4CD6-BD53-569E62020266}" srcOrd="1" destOrd="0" presId="urn:microsoft.com/office/officeart/2005/8/layout/list1"/>
    <dgm:cxn modelId="{A468C876-A9C3-4CD3-BCC8-34FADD577908}" type="presParOf" srcId="{96F24FCD-8AB5-4A70-BB28-B1276464798B}" destId="{6DE7C4CB-50E3-4F57-8BA1-5115F4CCB7ED}" srcOrd="0" destOrd="0" presId="urn:microsoft.com/office/officeart/2005/8/layout/list1"/>
    <dgm:cxn modelId="{D07D3F8D-F768-4B3D-A428-3DC1770FCE88}" type="presParOf" srcId="{6DE7C4CB-50E3-4F57-8BA1-5115F4CCB7ED}" destId="{3A034BDA-B081-4AEA-92EC-5A07BDE7E6C7}" srcOrd="0" destOrd="0" presId="urn:microsoft.com/office/officeart/2005/8/layout/list1"/>
    <dgm:cxn modelId="{DEEB2CFC-C4AA-40F2-BB86-AB41DA75A395}" type="presParOf" srcId="{6DE7C4CB-50E3-4F57-8BA1-5115F4CCB7ED}" destId="{841B0837-0ABC-4905-B7DC-6028BB1C77FA}" srcOrd="1" destOrd="0" presId="urn:microsoft.com/office/officeart/2005/8/layout/list1"/>
    <dgm:cxn modelId="{DA21B573-B313-4957-9F4D-EC0E27675690}" type="presParOf" srcId="{96F24FCD-8AB5-4A70-BB28-B1276464798B}" destId="{82FEE876-426F-4D14-972E-77AE6E350478}" srcOrd="1" destOrd="0" presId="urn:microsoft.com/office/officeart/2005/8/layout/list1"/>
    <dgm:cxn modelId="{F3D048A1-2F78-46B1-8F01-6158B329B3CD}" type="presParOf" srcId="{96F24FCD-8AB5-4A70-BB28-B1276464798B}" destId="{3C3EBF19-7E5A-49EE-8181-F45901068DE6}" srcOrd="2" destOrd="0" presId="urn:microsoft.com/office/officeart/2005/8/layout/list1"/>
    <dgm:cxn modelId="{7C4123FC-893A-4434-BAF1-BB41E5C3C3BE}" type="presParOf" srcId="{96F24FCD-8AB5-4A70-BB28-B1276464798B}" destId="{1AADC04C-960B-46D5-81AB-BBD6E697AF62}" srcOrd="3" destOrd="0" presId="urn:microsoft.com/office/officeart/2005/8/layout/list1"/>
    <dgm:cxn modelId="{C25454DF-2560-443E-A722-481A792E5DD4}" type="presParOf" srcId="{96F24FCD-8AB5-4A70-BB28-B1276464798B}" destId="{AEE5BBF3-4E9A-49C8-A4D3-99FF6753D5A0}" srcOrd="4" destOrd="0" presId="urn:microsoft.com/office/officeart/2005/8/layout/list1"/>
    <dgm:cxn modelId="{208B5A51-7528-45BD-96C4-596A193F984F}" type="presParOf" srcId="{AEE5BBF3-4E9A-49C8-A4D3-99FF6753D5A0}" destId="{269E530B-C5E7-4BB5-983E-EEAEA63ED780}" srcOrd="0" destOrd="0" presId="urn:microsoft.com/office/officeart/2005/8/layout/list1"/>
    <dgm:cxn modelId="{51B4FD45-92C8-4A62-83B6-F6405305E732}" type="presParOf" srcId="{AEE5BBF3-4E9A-49C8-A4D3-99FF6753D5A0}" destId="{4C33C5B1-55ED-4270-BABE-76AA5340920E}" srcOrd="1" destOrd="0" presId="urn:microsoft.com/office/officeart/2005/8/layout/list1"/>
    <dgm:cxn modelId="{A39BC323-E4D1-46D2-A2E2-C6B08ACD1ACC}" type="presParOf" srcId="{96F24FCD-8AB5-4A70-BB28-B1276464798B}" destId="{EB115DA3-E4F3-4806-9F4B-418C04528481}" srcOrd="5" destOrd="0" presId="urn:microsoft.com/office/officeart/2005/8/layout/list1"/>
    <dgm:cxn modelId="{9DEABAC0-CC92-4861-B743-1FBB03235299}" type="presParOf" srcId="{96F24FCD-8AB5-4A70-BB28-B1276464798B}" destId="{9324CCCF-A294-4C8B-B938-970667654B76}" srcOrd="6" destOrd="0" presId="urn:microsoft.com/office/officeart/2005/8/layout/list1"/>
    <dgm:cxn modelId="{68A266A1-E75F-4DE2-8767-6B8E3F92CC67}" type="presParOf" srcId="{96F24FCD-8AB5-4A70-BB28-B1276464798B}" destId="{759DF4CA-2670-4F29-B128-837806A8DFF4}" srcOrd="7" destOrd="0" presId="urn:microsoft.com/office/officeart/2005/8/layout/list1"/>
    <dgm:cxn modelId="{DEFB65F3-6190-4D05-BF73-B4D4CA15B67E}" type="presParOf" srcId="{96F24FCD-8AB5-4A70-BB28-B1276464798B}" destId="{2E6EA33F-B7D8-49AF-9D6B-723D1C8F5246}" srcOrd="8" destOrd="0" presId="urn:microsoft.com/office/officeart/2005/8/layout/list1"/>
    <dgm:cxn modelId="{EBC02C5C-ECFF-4318-975F-BD4141209D6F}" type="presParOf" srcId="{2E6EA33F-B7D8-49AF-9D6B-723D1C8F5246}" destId="{33EE6281-EE2C-40AA-AC95-78A53AE5D571}" srcOrd="0" destOrd="0" presId="urn:microsoft.com/office/officeart/2005/8/layout/list1"/>
    <dgm:cxn modelId="{4B0C4547-DC66-47E3-8B1F-0757AF875070}" type="presParOf" srcId="{2E6EA33F-B7D8-49AF-9D6B-723D1C8F5246}" destId="{323303DA-8CC2-47DA-9D4A-983CE924D808}" srcOrd="1" destOrd="0" presId="urn:microsoft.com/office/officeart/2005/8/layout/list1"/>
    <dgm:cxn modelId="{DD6295B6-047B-4FF0-BD7B-6534BF11E3D8}" type="presParOf" srcId="{96F24FCD-8AB5-4A70-BB28-B1276464798B}" destId="{C41E62FE-709D-4BB8-95AF-42EF3CB10906}" srcOrd="9" destOrd="0" presId="urn:microsoft.com/office/officeart/2005/8/layout/list1"/>
    <dgm:cxn modelId="{157E58E2-6EBF-4D33-97B8-23C8F702114A}" type="presParOf" srcId="{96F24FCD-8AB5-4A70-BB28-B1276464798B}" destId="{87AF60A3-03BA-401B-8043-BE139CC61FA9}" srcOrd="10" destOrd="0" presId="urn:microsoft.com/office/officeart/2005/8/layout/list1"/>
    <dgm:cxn modelId="{EABBFC93-F37E-4400-ABBA-627A0DE3F6E6}" type="presParOf" srcId="{96F24FCD-8AB5-4A70-BB28-B1276464798B}" destId="{30C7E265-A9A6-4921-AA2F-E1229E2E1070}" srcOrd="11" destOrd="0" presId="urn:microsoft.com/office/officeart/2005/8/layout/list1"/>
    <dgm:cxn modelId="{CB6ECA77-DC46-462A-8F27-88CBD6C1EF5E}" type="presParOf" srcId="{96F24FCD-8AB5-4A70-BB28-B1276464798B}" destId="{AE03555C-38B6-49C8-9F6E-2ED46E1320D5}" srcOrd="12" destOrd="0" presId="urn:microsoft.com/office/officeart/2005/8/layout/list1"/>
    <dgm:cxn modelId="{46E68A23-8095-40D5-B838-2F5E73105033}" type="presParOf" srcId="{AE03555C-38B6-49C8-9F6E-2ED46E1320D5}" destId="{9B277EB8-A838-4993-A726-F529324F409D}" srcOrd="0" destOrd="0" presId="urn:microsoft.com/office/officeart/2005/8/layout/list1"/>
    <dgm:cxn modelId="{5AAA0520-BCC3-4652-B5D0-85CA4051695B}" type="presParOf" srcId="{AE03555C-38B6-49C8-9F6E-2ED46E1320D5}" destId="{9A324AE1-6F6E-4226-BB9C-C3B5B1B0AD51}" srcOrd="1" destOrd="0" presId="urn:microsoft.com/office/officeart/2005/8/layout/list1"/>
    <dgm:cxn modelId="{0EA60E7A-6C18-40A4-A94A-DD34F4AC401B}" type="presParOf" srcId="{96F24FCD-8AB5-4A70-BB28-B1276464798B}" destId="{571FC458-5033-4F14-8658-4BF888EAC281}" srcOrd="13" destOrd="0" presId="urn:microsoft.com/office/officeart/2005/8/layout/list1"/>
    <dgm:cxn modelId="{FC659855-8CD7-4281-9DE6-9B69CBBF8DCE}" type="presParOf" srcId="{96F24FCD-8AB5-4A70-BB28-B1276464798B}" destId="{A8842DDB-1AF7-4D74-8584-BA96C410E171}" srcOrd="14" destOrd="0" presId="urn:microsoft.com/office/officeart/2005/8/layout/list1"/>
    <dgm:cxn modelId="{D60AE4A0-A12D-4225-8A50-99AC12FCA2EA}" type="presParOf" srcId="{96F24FCD-8AB5-4A70-BB28-B1276464798B}" destId="{2E9B2D07-68A5-4A9B-B0CA-CE67BD12118C}" srcOrd="15" destOrd="0" presId="urn:microsoft.com/office/officeart/2005/8/layout/list1"/>
    <dgm:cxn modelId="{0F7C1EEE-EBF7-406A-AE68-98DF0FEAF521}" type="presParOf" srcId="{96F24FCD-8AB5-4A70-BB28-B1276464798B}" destId="{E74A8304-1DDD-410E-BE94-C5C462EFE078}" srcOrd="16" destOrd="0" presId="urn:microsoft.com/office/officeart/2005/8/layout/list1"/>
    <dgm:cxn modelId="{DC46A019-E935-4886-95D1-84F4BB88AA19}" type="presParOf" srcId="{E74A8304-1DDD-410E-BE94-C5C462EFE078}" destId="{E7EB15F6-4341-4381-84AD-AA65D8CEBB26}" srcOrd="0" destOrd="0" presId="urn:microsoft.com/office/officeart/2005/8/layout/list1"/>
    <dgm:cxn modelId="{D4E265D3-9DC2-4AD4-B466-5AFD95B2E50B}" type="presParOf" srcId="{E74A8304-1DDD-410E-BE94-C5C462EFE078}" destId="{7B9CCFB5-A756-4C1A-93C1-94636F837451}" srcOrd="1" destOrd="0" presId="urn:microsoft.com/office/officeart/2005/8/layout/list1"/>
    <dgm:cxn modelId="{361B7205-E3B8-47B0-93E2-B7EC8A52E670}" type="presParOf" srcId="{96F24FCD-8AB5-4A70-BB28-B1276464798B}" destId="{5DAA8840-BEEA-4CDD-9FF1-459A2D767626}" srcOrd="17" destOrd="0" presId="urn:microsoft.com/office/officeart/2005/8/layout/list1"/>
    <dgm:cxn modelId="{249B6A5C-1044-4DAA-8E5D-F70C3CEE1BB6}" type="presParOf" srcId="{96F24FCD-8AB5-4A70-BB28-B1276464798B}" destId="{0053195B-507D-4E37-A6C1-4DE596C6D253}" srcOrd="18" destOrd="0" presId="urn:microsoft.com/office/officeart/2005/8/layout/list1"/>
    <dgm:cxn modelId="{3F816065-198C-4A41-BF22-2952B91B82C3}" type="presParOf" srcId="{96F24FCD-8AB5-4A70-BB28-B1276464798B}" destId="{AF56FD22-976C-486C-A289-A8C6F7E8F0ED}" srcOrd="19" destOrd="0" presId="urn:microsoft.com/office/officeart/2005/8/layout/list1"/>
    <dgm:cxn modelId="{06981BD0-5370-4871-A2F4-B5A61F7453A3}" type="presParOf" srcId="{96F24FCD-8AB5-4A70-BB28-B1276464798B}" destId="{5302A7D9-67BF-47A2-9947-238AD8854869}" srcOrd="20" destOrd="0" presId="urn:microsoft.com/office/officeart/2005/8/layout/list1"/>
    <dgm:cxn modelId="{FB9E5D77-D8E1-4DE0-8AF0-00D977331F68}" type="presParOf" srcId="{5302A7D9-67BF-47A2-9947-238AD8854869}" destId="{85C3AF30-048B-4E26-A8B2-17A2A19A7598}" srcOrd="0" destOrd="0" presId="urn:microsoft.com/office/officeart/2005/8/layout/list1"/>
    <dgm:cxn modelId="{8EF9E335-61B5-4C1E-B9BC-8713A9505259}" type="presParOf" srcId="{5302A7D9-67BF-47A2-9947-238AD8854869}" destId="{3E03FD07-4111-4CD6-BD53-569E62020266}" srcOrd="1" destOrd="0" presId="urn:microsoft.com/office/officeart/2005/8/layout/list1"/>
    <dgm:cxn modelId="{0AB1F2DD-BF36-4E03-9256-793064CB43AA}" type="presParOf" srcId="{96F24FCD-8AB5-4A70-BB28-B1276464798B}" destId="{40269D5C-F933-4E44-B844-046B610BEB26}" srcOrd="21" destOrd="0" presId="urn:microsoft.com/office/officeart/2005/8/layout/list1"/>
    <dgm:cxn modelId="{029C421B-85BC-465A-A506-8557481656F2}" type="presParOf" srcId="{96F24FCD-8AB5-4A70-BB28-B1276464798B}" destId="{23E9B502-0C6E-4A5F-BAE7-1E630830330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14BBB5-7290-4838-B2D5-4BA697300E75}"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ID"/>
        </a:p>
      </dgm:t>
    </dgm:pt>
    <dgm:pt modelId="{DCA305F6-FFB2-4DBE-8C3A-EC645ED6F3EE}">
      <dgm:prSet phldrT="[Text]"/>
      <dgm:spPr/>
      <dgm:t>
        <a:bodyPr/>
        <a:lstStyle/>
        <a:p>
          <a:r>
            <a:rPr lang="en-US" dirty="0">
              <a:latin typeface="Cambria" panose="02040503050406030204" pitchFamily="18" charset="0"/>
              <a:ea typeface="Cambria" panose="02040503050406030204" pitchFamily="18" charset="0"/>
            </a:rPr>
            <a:t>Exposure</a:t>
          </a:r>
          <a:endParaRPr lang="en-ID" dirty="0">
            <a:latin typeface="Cambria" panose="02040503050406030204" pitchFamily="18" charset="0"/>
            <a:ea typeface="Cambria" panose="02040503050406030204" pitchFamily="18" charset="0"/>
          </a:endParaRPr>
        </a:p>
      </dgm:t>
    </dgm:pt>
    <dgm:pt modelId="{53FD2013-5FF0-4E28-AB9E-9D421DEC29AD}" type="parTrans" cxnId="{C4866FC1-A883-4040-A748-9C74EC644904}">
      <dgm:prSet/>
      <dgm:spPr/>
      <dgm:t>
        <a:bodyPr/>
        <a:lstStyle/>
        <a:p>
          <a:endParaRPr lang="en-ID">
            <a:latin typeface="Cambria" panose="02040503050406030204" pitchFamily="18" charset="0"/>
            <a:ea typeface="Cambria" panose="02040503050406030204" pitchFamily="18" charset="0"/>
          </a:endParaRPr>
        </a:p>
      </dgm:t>
    </dgm:pt>
    <dgm:pt modelId="{2B91FD2E-31D8-4DB0-BAA6-3D4F9958203A}" type="sibTrans" cxnId="{C4866FC1-A883-4040-A748-9C74EC644904}">
      <dgm:prSet/>
      <dgm:spPr/>
      <dgm:t>
        <a:bodyPr/>
        <a:lstStyle/>
        <a:p>
          <a:endParaRPr lang="en-ID">
            <a:latin typeface="Cambria" panose="02040503050406030204" pitchFamily="18" charset="0"/>
            <a:ea typeface="Cambria" panose="02040503050406030204" pitchFamily="18" charset="0"/>
          </a:endParaRPr>
        </a:p>
      </dgm:t>
    </dgm:pt>
    <dgm:pt modelId="{3B08687D-E44B-489E-ACBB-EE83224B5448}">
      <dgm:prSet phldrT="[Text]"/>
      <dgm:spPr/>
      <dgm:t>
        <a:bodyPr/>
        <a:lstStyle/>
        <a:p>
          <a:r>
            <a:rPr lang="en-US" dirty="0">
              <a:latin typeface="Cambria" panose="02040503050406030204" pitchFamily="18" charset="0"/>
              <a:ea typeface="Cambria" panose="02040503050406030204" pitchFamily="18" charset="0"/>
            </a:rPr>
            <a:t>Biological onset</a:t>
          </a:r>
          <a:endParaRPr lang="en-ID" dirty="0">
            <a:latin typeface="Cambria" panose="02040503050406030204" pitchFamily="18" charset="0"/>
            <a:ea typeface="Cambria" panose="02040503050406030204" pitchFamily="18" charset="0"/>
          </a:endParaRPr>
        </a:p>
      </dgm:t>
    </dgm:pt>
    <dgm:pt modelId="{AAD6A9C1-06D9-42F7-BB31-99A66A6AD0AA}" type="parTrans" cxnId="{8132AB06-72A6-47F0-8D8B-A9341A4D8E6F}">
      <dgm:prSet/>
      <dgm:spPr/>
      <dgm:t>
        <a:bodyPr/>
        <a:lstStyle/>
        <a:p>
          <a:endParaRPr lang="en-ID">
            <a:latin typeface="Cambria" panose="02040503050406030204" pitchFamily="18" charset="0"/>
            <a:ea typeface="Cambria" panose="02040503050406030204" pitchFamily="18" charset="0"/>
          </a:endParaRPr>
        </a:p>
      </dgm:t>
    </dgm:pt>
    <dgm:pt modelId="{272FF680-D593-460E-8C62-E1550301E4BC}" type="sibTrans" cxnId="{8132AB06-72A6-47F0-8D8B-A9341A4D8E6F}">
      <dgm:prSet/>
      <dgm:spPr/>
      <dgm:t>
        <a:bodyPr/>
        <a:lstStyle/>
        <a:p>
          <a:endParaRPr lang="en-ID">
            <a:latin typeface="Cambria" panose="02040503050406030204" pitchFamily="18" charset="0"/>
            <a:ea typeface="Cambria" panose="02040503050406030204" pitchFamily="18" charset="0"/>
          </a:endParaRPr>
        </a:p>
      </dgm:t>
    </dgm:pt>
    <dgm:pt modelId="{C17DDD66-D30E-490E-B137-19C12F7F3724}">
      <dgm:prSet phldrT="[Text]"/>
      <dgm:spPr/>
      <dgm:t>
        <a:bodyPr/>
        <a:lstStyle/>
        <a:p>
          <a:r>
            <a:rPr lang="en-US" dirty="0">
              <a:latin typeface="Cambria" panose="02040503050406030204" pitchFamily="18" charset="0"/>
              <a:ea typeface="Cambria" panose="02040503050406030204" pitchFamily="18" charset="0"/>
            </a:rPr>
            <a:t>Clinical onset</a:t>
          </a:r>
          <a:endParaRPr lang="en-ID" dirty="0">
            <a:latin typeface="Cambria" panose="02040503050406030204" pitchFamily="18" charset="0"/>
            <a:ea typeface="Cambria" panose="02040503050406030204" pitchFamily="18" charset="0"/>
          </a:endParaRPr>
        </a:p>
      </dgm:t>
    </dgm:pt>
    <dgm:pt modelId="{383E3145-8AD0-4109-84EA-EAAAAF95C2CE}" type="parTrans" cxnId="{753F8DF5-3385-4F68-B12A-274E5453B5E0}">
      <dgm:prSet/>
      <dgm:spPr/>
      <dgm:t>
        <a:bodyPr/>
        <a:lstStyle/>
        <a:p>
          <a:endParaRPr lang="en-ID">
            <a:latin typeface="Cambria" panose="02040503050406030204" pitchFamily="18" charset="0"/>
            <a:ea typeface="Cambria" panose="02040503050406030204" pitchFamily="18" charset="0"/>
          </a:endParaRPr>
        </a:p>
      </dgm:t>
    </dgm:pt>
    <dgm:pt modelId="{D141C204-D5A2-4227-84DE-1078F7B54CBC}" type="sibTrans" cxnId="{753F8DF5-3385-4F68-B12A-274E5453B5E0}">
      <dgm:prSet/>
      <dgm:spPr/>
      <dgm:t>
        <a:bodyPr/>
        <a:lstStyle/>
        <a:p>
          <a:endParaRPr lang="en-ID">
            <a:latin typeface="Cambria" panose="02040503050406030204" pitchFamily="18" charset="0"/>
            <a:ea typeface="Cambria" panose="02040503050406030204" pitchFamily="18" charset="0"/>
          </a:endParaRPr>
        </a:p>
      </dgm:t>
    </dgm:pt>
    <dgm:pt modelId="{A85396BD-7016-4386-8422-3270A4CB3DBF}">
      <dgm:prSet phldrT="[Text]"/>
      <dgm:spPr/>
      <dgm:t>
        <a:bodyPr/>
        <a:lstStyle/>
        <a:p>
          <a:r>
            <a:rPr lang="en-US" dirty="0">
              <a:latin typeface="Cambria" panose="02040503050406030204" pitchFamily="18" charset="0"/>
              <a:ea typeface="Cambria" panose="02040503050406030204" pitchFamily="18" charset="0"/>
            </a:rPr>
            <a:t>Permanent damage</a:t>
          </a:r>
          <a:endParaRPr lang="en-ID" dirty="0">
            <a:latin typeface="Cambria" panose="02040503050406030204" pitchFamily="18" charset="0"/>
            <a:ea typeface="Cambria" panose="02040503050406030204" pitchFamily="18" charset="0"/>
          </a:endParaRPr>
        </a:p>
      </dgm:t>
    </dgm:pt>
    <dgm:pt modelId="{6859ACD0-5A05-426D-830C-C52B0EE5F49F}" type="parTrans" cxnId="{EDCA4592-6726-48E6-8DBE-CE8CC7AF4A10}">
      <dgm:prSet/>
      <dgm:spPr/>
      <dgm:t>
        <a:bodyPr/>
        <a:lstStyle/>
        <a:p>
          <a:endParaRPr lang="en-ID">
            <a:latin typeface="Cambria" panose="02040503050406030204" pitchFamily="18" charset="0"/>
            <a:ea typeface="Cambria" panose="02040503050406030204" pitchFamily="18" charset="0"/>
          </a:endParaRPr>
        </a:p>
      </dgm:t>
    </dgm:pt>
    <dgm:pt modelId="{2264BCDE-0489-44E6-935B-744490FC4356}" type="sibTrans" cxnId="{EDCA4592-6726-48E6-8DBE-CE8CC7AF4A10}">
      <dgm:prSet/>
      <dgm:spPr/>
      <dgm:t>
        <a:bodyPr/>
        <a:lstStyle/>
        <a:p>
          <a:endParaRPr lang="en-ID">
            <a:latin typeface="Cambria" panose="02040503050406030204" pitchFamily="18" charset="0"/>
            <a:ea typeface="Cambria" panose="02040503050406030204" pitchFamily="18" charset="0"/>
          </a:endParaRPr>
        </a:p>
      </dgm:t>
    </dgm:pt>
    <dgm:pt modelId="{8B236A5E-0747-41E6-A9F8-A72ADF8B0DFB}">
      <dgm:prSet phldrT="[Text]"/>
      <dgm:spPr/>
      <dgm:t>
        <a:bodyPr/>
        <a:lstStyle/>
        <a:p>
          <a:r>
            <a:rPr lang="en-US" dirty="0">
              <a:latin typeface="Cambria" panose="02040503050406030204" pitchFamily="18" charset="0"/>
              <a:ea typeface="Cambria" panose="02040503050406030204" pitchFamily="18" charset="0"/>
            </a:rPr>
            <a:t>Death</a:t>
          </a:r>
          <a:endParaRPr lang="en-ID" dirty="0">
            <a:latin typeface="Cambria" panose="02040503050406030204" pitchFamily="18" charset="0"/>
            <a:ea typeface="Cambria" panose="02040503050406030204" pitchFamily="18" charset="0"/>
          </a:endParaRPr>
        </a:p>
      </dgm:t>
    </dgm:pt>
    <dgm:pt modelId="{522DCEEA-ADBE-4BBA-A492-4E227080D218}" type="parTrans" cxnId="{C7AD127A-CD11-4226-ACB8-B4ECED57DE42}">
      <dgm:prSet/>
      <dgm:spPr/>
      <dgm:t>
        <a:bodyPr/>
        <a:lstStyle/>
        <a:p>
          <a:endParaRPr lang="en-ID">
            <a:latin typeface="Cambria" panose="02040503050406030204" pitchFamily="18" charset="0"/>
            <a:ea typeface="Cambria" panose="02040503050406030204" pitchFamily="18" charset="0"/>
          </a:endParaRPr>
        </a:p>
      </dgm:t>
    </dgm:pt>
    <dgm:pt modelId="{006B9060-9456-4D83-882F-1B589B661EA0}" type="sibTrans" cxnId="{C7AD127A-CD11-4226-ACB8-B4ECED57DE42}">
      <dgm:prSet/>
      <dgm:spPr/>
      <dgm:t>
        <a:bodyPr/>
        <a:lstStyle/>
        <a:p>
          <a:endParaRPr lang="en-ID">
            <a:latin typeface="Cambria" panose="02040503050406030204" pitchFamily="18" charset="0"/>
            <a:ea typeface="Cambria" panose="02040503050406030204" pitchFamily="18" charset="0"/>
          </a:endParaRPr>
        </a:p>
      </dgm:t>
    </dgm:pt>
    <dgm:pt modelId="{6A46EC83-B870-4B54-8C0D-7D0880168D22}" type="pres">
      <dgm:prSet presAssocID="{4F14BBB5-7290-4838-B2D5-4BA697300E75}" presName="diagram" presStyleCnt="0">
        <dgm:presLayoutVars>
          <dgm:dir/>
          <dgm:resizeHandles val="exact"/>
        </dgm:presLayoutVars>
      </dgm:prSet>
      <dgm:spPr/>
    </dgm:pt>
    <dgm:pt modelId="{4C145FD3-6843-4CE3-A5FB-808D694887C5}" type="pres">
      <dgm:prSet presAssocID="{DCA305F6-FFB2-4DBE-8C3A-EC645ED6F3EE}" presName="node" presStyleLbl="node1" presStyleIdx="0" presStyleCnt="5">
        <dgm:presLayoutVars>
          <dgm:bulletEnabled val="1"/>
        </dgm:presLayoutVars>
      </dgm:prSet>
      <dgm:spPr/>
    </dgm:pt>
    <dgm:pt modelId="{F120609E-A400-47CB-98FD-052F8895C078}" type="pres">
      <dgm:prSet presAssocID="{2B91FD2E-31D8-4DB0-BAA6-3D4F9958203A}" presName="sibTrans" presStyleLbl="sibTrans2D1" presStyleIdx="0" presStyleCnt="4"/>
      <dgm:spPr/>
    </dgm:pt>
    <dgm:pt modelId="{2582E1B0-1438-42FD-9E9C-8C330E81AF7E}" type="pres">
      <dgm:prSet presAssocID="{2B91FD2E-31D8-4DB0-BAA6-3D4F9958203A}" presName="connectorText" presStyleLbl="sibTrans2D1" presStyleIdx="0" presStyleCnt="4"/>
      <dgm:spPr/>
    </dgm:pt>
    <dgm:pt modelId="{BF38F7B4-B65B-420D-B6BA-24863C2422ED}" type="pres">
      <dgm:prSet presAssocID="{3B08687D-E44B-489E-ACBB-EE83224B5448}" presName="node" presStyleLbl="node1" presStyleIdx="1" presStyleCnt="5">
        <dgm:presLayoutVars>
          <dgm:bulletEnabled val="1"/>
        </dgm:presLayoutVars>
      </dgm:prSet>
      <dgm:spPr/>
    </dgm:pt>
    <dgm:pt modelId="{7ECA043E-4D5A-4D5F-9082-ABAF87B89132}" type="pres">
      <dgm:prSet presAssocID="{272FF680-D593-460E-8C62-E1550301E4BC}" presName="sibTrans" presStyleLbl="sibTrans2D1" presStyleIdx="1" presStyleCnt="4"/>
      <dgm:spPr/>
    </dgm:pt>
    <dgm:pt modelId="{2F375E24-A13F-4E29-A264-50998586C4A2}" type="pres">
      <dgm:prSet presAssocID="{272FF680-D593-460E-8C62-E1550301E4BC}" presName="connectorText" presStyleLbl="sibTrans2D1" presStyleIdx="1" presStyleCnt="4"/>
      <dgm:spPr/>
    </dgm:pt>
    <dgm:pt modelId="{58C45DF5-CBC6-4A11-9A85-7F2F693BC94B}" type="pres">
      <dgm:prSet presAssocID="{C17DDD66-D30E-490E-B137-19C12F7F3724}" presName="node" presStyleLbl="node1" presStyleIdx="2" presStyleCnt="5">
        <dgm:presLayoutVars>
          <dgm:bulletEnabled val="1"/>
        </dgm:presLayoutVars>
      </dgm:prSet>
      <dgm:spPr/>
    </dgm:pt>
    <dgm:pt modelId="{8402DA3E-18BB-4D0F-A332-22A092D95F71}" type="pres">
      <dgm:prSet presAssocID="{D141C204-D5A2-4227-84DE-1078F7B54CBC}" presName="sibTrans" presStyleLbl="sibTrans2D1" presStyleIdx="2" presStyleCnt="4"/>
      <dgm:spPr/>
    </dgm:pt>
    <dgm:pt modelId="{787A645C-893C-4BDD-ABAE-A00A2ABE39AF}" type="pres">
      <dgm:prSet presAssocID="{D141C204-D5A2-4227-84DE-1078F7B54CBC}" presName="connectorText" presStyleLbl="sibTrans2D1" presStyleIdx="2" presStyleCnt="4"/>
      <dgm:spPr/>
    </dgm:pt>
    <dgm:pt modelId="{77995C11-8785-4328-89D6-94D6FBA9A25C}" type="pres">
      <dgm:prSet presAssocID="{A85396BD-7016-4386-8422-3270A4CB3DBF}" presName="node" presStyleLbl="node1" presStyleIdx="3" presStyleCnt="5">
        <dgm:presLayoutVars>
          <dgm:bulletEnabled val="1"/>
        </dgm:presLayoutVars>
      </dgm:prSet>
      <dgm:spPr/>
    </dgm:pt>
    <dgm:pt modelId="{7389A534-B6D4-4947-BFFD-0B7048E7FCF9}" type="pres">
      <dgm:prSet presAssocID="{2264BCDE-0489-44E6-935B-744490FC4356}" presName="sibTrans" presStyleLbl="sibTrans2D1" presStyleIdx="3" presStyleCnt="4"/>
      <dgm:spPr/>
    </dgm:pt>
    <dgm:pt modelId="{66BDA05A-1AA0-46A7-84D7-8E81A5FC568D}" type="pres">
      <dgm:prSet presAssocID="{2264BCDE-0489-44E6-935B-744490FC4356}" presName="connectorText" presStyleLbl="sibTrans2D1" presStyleIdx="3" presStyleCnt="4"/>
      <dgm:spPr/>
    </dgm:pt>
    <dgm:pt modelId="{8C37AD6A-AE9F-4DAB-8190-EE7B9FA71735}" type="pres">
      <dgm:prSet presAssocID="{8B236A5E-0747-41E6-A9F8-A72ADF8B0DFB}" presName="node" presStyleLbl="node1" presStyleIdx="4" presStyleCnt="5">
        <dgm:presLayoutVars>
          <dgm:bulletEnabled val="1"/>
        </dgm:presLayoutVars>
      </dgm:prSet>
      <dgm:spPr/>
    </dgm:pt>
  </dgm:ptLst>
  <dgm:cxnLst>
    <dgm:cxn modelId="{8132AB06-72A6-47F0-8D8B-A9341A4D8E6F}" srcId="{4F14BBB5-7290-4838-B2D5-4BA697300E75}" destId="{3B08687D-E44B-489E-ACBB-EE83224B5448}" srcOrd="1" destOrd="0" parTransId="{AAD6A9C1-06D9-42F7-BB31-99A66A6AD0AA}" sibTransId="{272FF680-D593-460E-8C62-E1550301E4BC}"/>
    <dgm:cxn modelId="{8730C70C-617D-446A-93DC-087CFC1C1C86}" type="presOf" srcId="{A85396BD-7016-4386-8422-3270A4CB3DBF}" destId="{77995C11-8785-4328-89D6-94D6FBA9A25C}" srcOrd="0" destOrd="0" presId="urn:microsoft.com/office/officeart/2005/8/layout/process5"/>
    <dgm:cxn modelId="{95D4FE14-AC04-456F-AC46-D4539C6AFE58}" type="presOf" srcId="{DCA305F6-FFB2-4DBE-8C3A-EC645ED6F3EE}" destId="{4C145FD3-6843-4CE3-A5FB-808D694887C5}" srcOrd="0" destOrd="0" presId="urn:microsoft.com/office/officeart/2005/8/layout/process5"/>
    <dgm:cxn modelId="{E9DD7B20-0015-4444-980C-FE474126A406}" type="presOf" srcId="{C17DDD66-D30E-490E-B137-19C12F7F3724}" destId="{58C45DF5-CBC6-4A11-9A85-7F2F693BC94B}" srcOrd="0" destOrd="0" presId="urn:microsoft.com/office/officeart/2005/8/layout/process5"/>
    <dgm:cxn modelId="{3BBDE32B-2212-41F7-A9DA-4A22F7175A70}" type="presOf" srcId="{D141C204-D5A2-4227-84DE-1078F7B54CBC}" destId="{787A645C-893C-4BDD-ABAE-A00A2ABE39AF}" srcOrd="1" destOrd="0" presId="urn:microsoft.com/office/officeart/2005/8/layout/process5"/>
    <dgm:cxn modelId="{AB9B2645-0CDA-4CE0-8F12-58467F43B672}" type="presOf" srcId="{272FF680-D593-460E-8C62-E1550301E4BC}" destId="{7ECA043E-4D5A-4D5F-9082-ABAF87B89132}" srcOrd="0" destOrd="0" presId="urn:microsoft.com/office/officeart/2005/8/layout/process5"/>
    <dgm:cxn modelId="{4402BB53-5547-470B-9D02-AA93BDE83CD6}" type="presOf" srcId="{2264BCDE-0489-44E6-935B-744490FC4356}" destId="{7389A534-B6D4-4947-BFFD-0B7048E7FCF9}" srcOrd="0" destOrd="0" presId="urn:microsoft.com/office/officeart/2005/8/layout/process5"/>
    <dgm:cxn modelId="{C6EA4A74-472E-4AEF-8E4A-D70FCE5AE0B6}" type="presOf" srcId="{D141C204-D5A2-4227-84DE-1078F7B54CBC}" destId="{8402DA3E-18BB-4D0F-A332-22A092D95F71}" srcOrd="0" destOrd="0" presId="urn:microsoft.com/office/officeart/2005/8/layout/process5"/>
    <dgm:cxn modelId="{C7AD127A-CD11-4226-ACB8-B4ECED57DE42}" srcId="{4F14BBB5-7290-4838-B2D5-4BA697300E75}" destId="{8B236A5E-0747-41E6-A9F8-A72ADF8B0DFB}" srcOrd="4" destOrd="0" parTransId="{522DCEEA-ADBE-4BBA-A492-4E227080D218}" sibTransId="{006B9060-9456-4D83-882F-1B589B661EA0}"/>
    <dgm:cxn modelId="{0EDC8F7F-3D5C-4EF9-88E8-A5FCF18F2D7A}" type="presOf" srcId="{4F14BBB5-7290-4838-B2D5-4BA697300E75}" destId="{6A46EC83-B870-4B54-8C0D-7D0880168D22}" srcOrd="0" destOrd="0" presId="urn:microsoft.com/office/officeart/2005/8/layout/process5"/>
    <dgm:cxn modelId="{7DEBF984-7B17-4059-9D21-D0DD995A537E}" type="presOf" srcId="{2264BCDE-0489-44E6-935B-744490FC4356}" destId="{66BDA05A-1AA0-46A7-84D7-8E81A5FC568D}" srcOrd="1" destOrd="0" presId="urn:microsoft.com/office/officeart/2005/8/layout/process5"/>
    <dgm:cxn modelId="{EDCA4592-6726-48E6-8DBE-CE8CC7AF4A10}" srcId="{4F14BBB5-7290-4838-B2D5-4BA697300E75}" destId="{A85396BD-7016-4386-8422-3270A4CB3DBF}" srcOrd="3" destOrd="0" parTransId="{6859ACD0-5A05-426D-830C-C52B0EE5F49F}" sibTransId="{2264BCDE-0489-44E6-935B-744490FC4356}"/>
    <dgm:cxn modelId="{9CF6F2A2-ECF0-4631-982C-6D6A7ACA6E85}" type="presOf" srcId="{8B236A5E-0747-41E6-A9F8-A72ADF8B0DFB}" destId="{8C37AD6A-AE9F-4DAB-8190-EE7B9FA71735}" srcOrd="0" destOrd="0" presId="urn:microsoft.com/office/officeart/2005/8/layout/process5"/>
    <dgm:cxn modelId="{C4866FC1-A883-4040-A748-9C74EC644904}" srcId="{4F14BBB5-7290-4838-B2D5-4BA697300E75}" destId="{DCA305F6-FFB2-4DBE-8C3A-EC645ED6F3EE}" srcOrd="0" destOrd="0" parTransId="{53FD2013-5FF0-4E28-AB9E-9D421DEC29AD}" sibTransId="{2B91FD2E-31D8-4DB0-BAA6-3D4F9958203A}"/>
    <dgm:cxn modelId="{E71E47CC-6A94-40C7-A189-9C8684CDEAA8}" type="presOf" srcId="{3B08687D-E44B-489E-ACBB-EE83224B5448}" destId="{BF38F7B4-B65B-420D-B6BA-24863C2422ED}" srcOrd="0" destOrd="0" presId="urn:microsoft.com/office/officeart/2005/8/layout/process5"/>
    <dgm:cxn modelId="{B83DCADE-7F6D-43F1-A173-0FA62577E797}" type="presOf" srcId="{2B91FD2E-31D8-4DB0-BAA6-3D4F9958203A}" destId="{2582E1B0-1438-42FD-9E9C-8C330E81AF7E}" srcOrd="1" destOrd="0" presId="urn:microsoft.com/office/officeart/2005/8/layout/process5"/>
    <dgm:cxn modelId="{8FEFC9E7-DD69-4AAD-A899-4C484C447B2C}" type="presOf" srcId="{272FF680-D593-460E-8C62-E1550301E4BC}" destId="{2F375E24-A13F-4E29-A264-50998586C4A2}" srcOrd="1" destOrd="0" presId="urn:microsoft.com/office/officeart/2005/8/layout/process5"/>
    <dgm:cxn modelId="{119544F4-F05A-4B53-9F18-0B765595F6CA}" type="presOf" srcId="{2B91FD2E-31D8-4DB0-BAA6-3D4F9958203A}" destId="{F120609E-A400-47CB-98FD-052F8895C078}" srcOrd="0" destOrd="0" presId="urn:microsoft.com/office/officeart/2005/8/layout/process5"/>
    <dgm:cxn modelId="{753F8DF5-3385-4F68-B12A-274E5453B5E0}" srcId="{4F14BBB5-7290-4838-B2D5-4BA697300E75}" destId="{C17DDD66-D30E-490E-B137-19C12F7F3724}" srcOrd="2" destOrd="0" parTransId="{383E3145-8AD0-4109-84EA-EAAAAF95C2CE}" sibTransId="{D141C204-D5A2-4227-84DE-1078F7B54CBC}"/>
    <dgm:cxn modelId="{94FFA7A6-667A-47BB-B6B9-73FD17EAB431}" type="presParOf" srcId="{6A46EC83-B870-4B54-8C0D-7D0880168D22}" destId="{4C145FD3-6843-4CE3-A5FB-808D694887C5}" srcOrd="0" destOrd="0" presId="urn:microsoft.com/office/officeart/2005/8/layout/process5"/>
    <dgm:cxn modelId="{ED302260-87B6-4F10-9E0A-E1BC6CB2CA0A}" type="presParOf" srcId="{6A46EC83-B870-4B54-8C0D-7D0880168D22}" destId="{F120609E-A400-47CB-98FD-052F8895C078}" srcOrd="1" destOrd="0" presId="urn:microsoft.com/office/officeart/2005/8/layout/process5"/>
    <dgm:cxn modelId="{CB735361-AB01-4479-9F1A-43FCE1C0D264}" type="presParOf" srcId="{F120609E-A400-47CB-98FD-052F8895C078}" destId="{2582E1B0-1438-42FD-9E9C-8C330E81AF7E}" srcOrd="0" destOrd="0" presId="urn:microsoft.com/office/officeart/2005/8/layout/process5"/>
    <dgm:cxn modelId="{D5124BFE-FC97-4A9A-89F5-404A0951EDEA}" type="presParOf" srcId="{6A46EC83-B870-4B54-8C0D-7D0880168D22}" destId="{BF38F7B4-B65B-420D-B6BA-24863C2422ED}" srcOrd="2" destOrd="0" presId="urn:microsoft.com/office/officeart/2005/8/layout/process5"/>
    <dgm:cxn modelId="{9752CE34-C07F-4E67-A5AE-A596E7956851}" type="presParOf" srcId="{6A46EC83-B870-4B54-8C0D-7D0880168D22}" destId="{7ECA043E-4D5A-4D5F-9082-ABAF87B89132}" srcOrd="3" destOrd="0" presId="urn:microsoft.com/office/officeart/2005/8/layout/process5"/>
    <dgm:cxn modelId="{4EAA1447-311E-43A3-9F4F-3B4716B1F079}" type="presParOf" srcId="{7ECA043E-4D5A-4D5F-9082-ABAF87B89132}" destId="{2F375E24-A13F-4E29-A264-50998586C4A2}" srcOrd="0" destOrd="0" presId="urn:microsoft.com/office/officeart/2005/8/layout/process5"/>
    <dgm:cxn modelId="{22D98D70-88DF-4BCF-AF6D-485D2D5E8279}" type="presParOf" srcId="{6A46EC83-B870-4B54-8C0D-7D0880168D22}" destId="{58C45DF5-CBC6-4A11-9A85-7F2F693BC94B}" srcOrd="4" destOrd="0" presId="urn:microsoft.com/office/officeart/2005/8/layout/process5"/>
    <dgm:cxn modelId="{8EF6A804-BA8C-486C-B361-02DDB05F3AEE}" type="presParOf" srcId="{6A46EC83-B870-4B54-8C0D-7D0880168D22}" destId="{8402DA3E-18BB-4D0F-A332-22A092D95F71}" srcOrd="5" destOrd="0" presId="urn:microsoft.com/office/officeart/2005/8/layout/process5"/>
    <dgm:cxn modelId="{2239A42B-094F-43A1-BB3F-9C27697683D8}" type="presParOf" srcId="{8402DA3E-18BB-4D0F-A332-22A092D95F71}" destId="{787A645C-893C-4BDD-ABAE-A00A2ABE39AF}" srcOrd="0" destOrd="0" presId="urn:microsoft.com/office/officeart/2005/8/layout/process5"/>
    <dgm:cxn modelId="{93889DB9-4B6C-4456-9E83-6161EC8BD60D}" type="presParOf" srcId="{6A46EC83-B870-4B54-8C0D-7D0880168D22}" destId="{77995C11-8785-4328-89D6-94D6FBA9A25C}" srcOrd="6" destOrd="0" presId="urn:microsoft.com/office/officeart/2005/8/layout/process5"/>
    <dgm:cxn modelId="{F7EC975C-F223-4F4B-A8D2-F671ACF6EE5A}" type="presParOf" srcId="{6A46EC83-B870-4B54-8C0D-7D0880168D22}" destId="{7389A534-B6D4-4947-BFFD-0B7048E7FCF9}" srcOrd="7" destOrd="0" presId="urn:microsoft.com/office/officeart/2005/8/layout/process5"/>
    <dgm:cxn modelId="{E83351BD-654A-46C0-9021-1305FAA50B39}" type="presParOf" srcId="{7389A534-B6D4-4947-BFFD-0B7048E7FCF9}" destId="{66BDA05A-1AA0-46A7-84D7-8E81A5FC568D}" srcOrd="0" destOrd="0" presId="urn:microsoft.com/office/officeart/2005/8/layout/process5"/>
    <dgm:cxn modelId="{97D7B0C3-3F99-4A52-A5E4-CFF086DD77BE}" type="presParOf" srcId="{6A46EC83-B870-4B54-8C0D-7D0880168D22}" destId="{8C37AD6A-AE9F-4DAB-8190-EE7B9FA71735}"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B6B910-EAAE-4FED-855A-2CD07FD12AA4}" type="doc">
      <dgm:prSet loTypeId="urn:microsoft.com/office/officeart/2005/8/layout/target3" loCatId="list" qsTypeId="urn:microsoft.com/office/officeart/2005/8/quickstyle/simple1" qsCatId="simple" csTypeId="urn:microsoft.com/office/officeart/2005/8/colors/accent0_3" csCatId="mainScheme" phldr="1"/>
      <dgm:spPr/>
      <dgm:t>
        <a:bodyPr/>
        <a:lstStyle/>
        <a:p>
          <a:endParaRPr lang="en-ID"/>
        </a:p>
      </dgm:t>
    </dgm:pt>
    <dgm:pt modelId="{60D2939A-F91F-47DE-AF47-DAC8D82C02D9}">
      <dgm:prSet phldrT="[Text]"/>
      <dgm:spPr/>
      <dgm:t>
        <a:bodyPr/>
        <a:lstStyle/>
        <a:p>
          <a:r>
            <a:rPr lang="en-US" dirty="0">
              <a:latin typeface="Cambria" panose="02040503050406030204" pitchFamily="18" charset="0"/>
              <a:ea typeface="Cambria" panose="02040503050406030204" pitchFamily="18" charset="0"/>
            </a:rPr>
            <a:t>Resolution can occur leaving no sequelae, </a:t>
          </a:r>
          <a:endParaRPr lang="en-ID" dirty="0">
            <a:latin typeface="Cambria" panose="02040503050406030204" pitchFamily="18" charset="0"/>
            <a:ea typeface="Cambria" panose="02040503050406030204" pitchFamily="18" charset="0"/>
          </a:endParaRPr>
        </a:p>
      </dgm:t>
    </dgm:pt>
    <dgm:pt modelId="{6B12AE10-C7A9-478F-8F8F-A7C13DE0CB45}" type="parTrans" cxnId="{C3663502-77E3-4F0F-9377-06F52AABB0B3}">
      <dgm:prSet/>
      <dgm:spPr/>
      <dgm:t>
        <a:bodyPr/>
        <a:lstStyle/>
        <a:p>
          <a:endParaRPr lang="en-ID">
            <a:latin typeface="Cambria" panose="02040503050406030204" pitchFamily="18" charset="0"/>
            <a:ea typeface="Cambria" panose="02040503050406030204" pitchFamily="18" charset="0"/>
          </a:endParaRPr>
        </a:p>
      </dgm:t>
    </dgm:pt>
    <dgm:pt modelId="{F378A97D-361F-4B18-A01C-28432208B199}" type="sibTrans" cxnId="{C3663502-77E3-4F0F-9377-06F52AABB0B3}">
      <dgm:prSet/>
      <dgm:spPr/>
      <dgm:t>
        <a:bodyPr/>
        <a:lstStyle/>
        <a:p>
          <a:endParaRPr lang="en-ID">
            <a:latin typeface="Cambria" panose="02040503050406030204" pitchFamily="18" charset="0"/>
            <a:ea typeface="Cambria" panose="02040503050406030204" pitchFamily="18" charset="0"/>
          </a:endParaRPr>
        </a:p>
      </dgm:t>
    </dgm:pt>
    <dgm:pt modelId="{53254529-5D75-4BDC-9A57-0FBAA49F4C3B}">
      <dgm:prSet phldrT="[Text]"/>
      <dgm:spPr/>
      <dgm:t>
        <a:bodyPr/>
        <a:lstStyle/>
        <a:p>
          <a:r>
            <a:rPr lang="en-US" dirty="0">
              <a:latin typeface="Cambria" panose="02040503050406030204" pitchFamily="18" charset="0"/>
              <a:ea typeface="Cambria" panose="02040503050406030204" pitchFamily="18" charset="0"/>
            </a:rPr>
            <a:t>The disease can settle down, but sequelae are left, or</a:t>
          </a:r>
          <a:endParaRPr lang="en-ID" dirty="0">
            <a:latin typeface="Cambria" panose="02040503050406030204" pitchFamily="18" charset="0"/>
            <a:ea typeface="Cambria" panose="02040503050406030204" pitchFamily="18" charset="0"/>
          </a:endParaRPr>
        </a:p>
      </dgm:t>
    </dgm:pt>
    <dgm:pt modelId="{C78B4F70-A8F7-4061-B771-3FC4962BB213}" type="parTrans" cxnId="{9BFF3B3C-7282-4813-88C1-6B04483CEFC3}">
      <dgm:prSet/>
      <dgm:spPr/>
      <dgm:t>
        <a:bodyPr/>
        <a:lstStyle/>
        <a:p>
          <a:endParaRPr lang="en-ID">
            <a:latin typeface="Cambria" panose="02040503050406030204" pitchFamily="18" charset="0"/>
            <a:ea typeface="Cambria" panose="02040503050406030204" pitchFamily="18" charset="0"/>
          </a:endParaRPr>
        </a:p>
      </dgm:t>
    </dgm:pt>
    <dgm:pt modelId="{CC690DB6-DA09-418B-956F-9BB997C0D9D5}" type="sibTrans" cxnId="{9BFF3B3C-7282-4813-88C1-6B04483CEFC3}">
      <dgm:prSet/>
      <dgm:spPr/>
      <dgm:t>
        <a:bodyPr/>
        <a:lstStyle/>
        <a:p>
          <a:endParaRPr lang="en-ID">
            <a:latin typeface="Cambria" panose="02040503050406030204" pitchFamily="18" charset="0"/>
            <a:ea typeface="Cambria" panose="02040503050406030204" pitchFamily="18" charset="0"/>
          </a:endParaRPr>
        </a:p>
      </dgm:t>
    </dgm:pt>
    <dgm:pt modelId="{BF3A6709-1D80-41E0-9A3A-982E26217C4E}">
      <dgm:prSet phldrT="[Text]"/>
      <dgm:spPr/>
      <dgm:t>
        <a:bodyPr/>
        <a:lstStyle/>
        <a:p>
          <a:r>
            <a:rPr lang="en-US" dirty="0">
              <a:latin typeface="Cambria" panose="02040503050406030204" pitchFamily="18" charset="0"/>
              <a:ea typeface="Cambria" panose="02040503050406030204" pitchFamily="18" charset="0"/>
            </a:rPr>
            <a:t> It may result in death</a:t>
          </a:r>
          <a:endParaRPr lang="en-ID" dirty="0">
            <a:latin typeface="Cambria" panose="02040503050406030204" pitchFamily="18" charset="0"/>
            <a:ea typeface="Cambria" panose="02040503050406030204" pitchFamily="18" charset="0"/>
          </a:endParaRPr>
        </a:p>
      </dgm:t>
    </dgm:pt>
    <dgm:pt modelId="{52C96CD0-3EAD-4CA9-A8FA-642C704ED96F}" type="parTrans" cxnId="{6460E569-1F98-4D76-9631-0901E93C9B07}">
      <dgm:prSet/>
      <dgm:spPr/>
      <dgm:t>
        <a:bodyPr/>
        <a:lstStyle/>
        <a:p>
          <a:endParaRPr lang="en-ID">
            <a:latin typeface="Cambria" panose="02040503050406030204" pitchFamily="18" charset="0"/>
            <a:ea typeface="Cambria" panose="02040503050406030204" pitchFamily="18" charset="0"/>
          </a:endParaRPr>
        </a:p>
      </dgm:t>
    </dgm:pt>
    <dgm:pt modelId="{D25532A5-9EFB-4EDF-BC0A-BE14AFFB6CE6}" type="sibTrans" cxnId="{6460E569-1F98-4D76-9631-0901E93C9B07}">
      <dgm:prSet/>
      <dgm:spPr/>
      <dgm:t>
        <a:bodyPr/>
        <a:lstStyle/>
        <a:p>
          <a:endParaRPr lang="en-ID">
            <a:latin typeface="Cambria" panose="02040503050406030204" pitchFamily="18" charset="0"/>
            <a:ea typeface="Cambria" panose="02040503050406030204" pitchFamily="18" charset="0"/>
          </a:endParaRPr>
        </a:p>
      </dgm:t>
    </dgm:pt>
    <dgm:pt modelId="{507190EE-8CFE-47BA-9686-C0EB360F5352}" type="pres">
      <dgm:prSet presAssocID="{C0B6B910-EAAE-4FED-855A-2CD07FD12AA4}" presName="Name0" presStyleCnt="0">
        <dgm:presLayoutVars>
          <dgm:chMax val="7"/>
          <dgm:dir/>
          <dgm:animLvl val="lvl"/>
          <dgm:resizeHandles val="exact"/>
        </dgm:presLayoutVars>
      </dgm:prSet>
      <dgm:spPr/>
    </dgm:pt>
    <dgm:pt modelId="{E04DAE7F-039B-421F-8C15-B6187792593C}" type="pres">
      <dgm:prSet presAssocID="{60D2939A-F91F-47DE-AF47-DAC8D82C02D9}" presName="circle1" presStyleLbl="node1" presStyleIdx="0" presStyleCnt="3"/>
      <dgm:spPr/>
    </dgm:pt>
    <dgm:pt modelId="{D7C50CF0-A578-4386-9A58-9265042F6B43}" type="pres">
      <dgm:prSet presAssocID="{60D2939A-F91F-47DE-AF47-DAC8D82C02D9}" presName="space" presStyleCnt="0"/>
      <dgm:spPr/>
    </dgm:pt>
    <dgm:pt modelId="{17310C71-CC4E-42A5-90B2-F0BE8F704BF2}" type="pres">
      <dgm:prSet presAssocID="{60D2939A-F91F-47DE-AF47-DAC8D82C02D9}" presName="rect1" presStyleLbl="alignAcc1" presStyleIdx="0" presStyleCnt="3"/>
      <dgm:spPr/>
    </dgm:pt>
    <dgm:pt modelId="{53C3D327-C81F-4846-A2CB-CFDBC1FBCE95}" type="pres">
      <dgm:prSet presAssocID="{53254529-5D75-4BDC-9A57-0FBAA49F4C3B}" presName="vertSpace2" presStyleLbl="node1" presStyleIdx="0" presStyleCnt="3"/>
      <dgm:spPr/>
    </dgm:pt>
    <dgm:pt modelId="{58EA4BFD-8E15-4EDF-93B5-D2507202EAE4}" type="pres">
      <dgm:prSet presAssocID="{53254529-5D75-4BDC-9A57-0FBAA49F4C3B}" presName="circle2" presStyleLbl="node1" presStyleIdx="1" presStyleCnt="3"/>
      <dgm:spPr/>
    </dgm:pt>
    <dgm:pt modelId="{76335FF6-28F4-4884-B8A7-DAEA23AF8C00}" type="pres">
      <dgm:prSet presAssocID="{53254529-5D75-4BDC-9A57-0FBAA49F4C3B}" presName="rect2" presStyleLbl="alignAcc1" presStyleIdx="1" presStyleCnt="3"/>
      <dgm:spPr/>
    </dgm:pt>
    <dgm:pt modelId="{C04A53EE-F9AA-4DE1-9288-26DC92F3D953}" type="pres">
      <dgm:prSet presAssocID="{BF3A6709-1D80-41E0-9A3A-982E26217C4E}" presName="vertSpace3" presStyleLbl="node1" presStyleIdx="1" presStyleCnt="3"/>
      <dgm:spPr/>
    </dgm:pt>
    <dgm:pt modelId="{67E6D544-463E-49A2-A4C2-CB99CB835434}" type="pres">
      <dgm:prSet presAssocID="{BF3A6709-1D80-41E0-9A3A-982E26217C4E}" presName="circle3" presStyleLbl="node1" presStyleIdx="2" presStyleCnt="3"/>
      <dgm:spPr/>
    </dgm:pt>
    <dgm:pt modelId="{B104B2CD-AEED-4CBB-9814-ECB1A38103C1}" type="pres">
      <dgm:prSet presAssocID="{BF3A6709-1D80-41E0-9A3A-982E26217C4E}" presName="rect3" presStyleLbl="alignAcc1" presStyleIdx="2" presStyleCnt="3"/>
      <dgm:spPr/>
    </dgm:pt>
    <dgm:pt modelId="{222D9F2D-DA37-475A-87E4-4E57808F53AF}" type="pres">
      <dgm:prSet presAssocID="{60D2939A-F91F-47DE-AF47-DAC8D82C02D9}" presName="rect1ParTxNoCh" presStyleLbl="alignAcc1" presStyleIdx="2" presStyleCnt="3">
        <dgm:presLayoutVars>
          <dgm:chMax val="1"/>
          <dgm:bulletEnabled val="1"/>
        </dgm:presLayoutVars>
      </dgm:prSet>
      <dgm:spPr/>
    </dgm:pt>
    <dgm:pt modelId="{CBDE9262-D25C-4F65-8C0A-E378F0B4E99C}" type="pres">
      <dgm:prSet presAssocID="{53254529-5D75-4BDC-9A57-0FBAA49F4C3B}" presName="rect2ParTxNoCh" presStyleLbl="alignAcc1" presStyleIdx="2" presStyleCnt="3">
        <dgm:presLayoutVars>
          <dgm:chMax val="1"/>
          <dgm:bulletEnabled val="1"/>
        </dgm:presLayoutVars>
      </dgm:prSet>
      <dgm:spPr/>
    </dgm:pt>
    <dgm:pt modelId="{484D4BF5-4E3C-4A6E-854D-63A243A25D96}" type="pres">
      <dgm:prSet presAssocID="{BF3A6709-1D80-41E0-9A3A-982E26217C4E}" presName="rect3ParTxNoCh" presStyleLbl="alignAcc1" presStyleIdx="2" presStyleCnt="3">
        <dgm:presLayoutVars>
          <dgm:chMax val="1"/>
          <dgm:bulletEnabled val="1"/>
        </dgm:presLayoutVars>
      </dgm:prSet>
      <dgm:spPr/>
    </dgm:pt>
  </dgm:ptLst>
  <dgm:cxnLst>
    <dgm:cxn modelId="{C3663502-77E3-4F0F-9377-06F52AABB0B3}" srcId="{C0B6B910-EAAE-4FED-855A-2CD07FD12AA4}" destId="{60D2939A-F91F-47DE-AF47-DAC8D82C02D9}" srcOrd="0" destOrd="0" parTransId="{6B12AE10-C7A9-478F-8F8F-A7C13DE0CB45}" sibTransId="{F378A97D-361F-4B18-A01C-28432208B199}"/>
    <dgm:cxn modelId="{9BFF3B3C-7282-4813-88C1-6B04483CEFC3}" srcId="{C0B6B910-EAAE-4FED-855A-2CD07FD12AA4}" destId="{53254529-5D75-4BDC-9A57-0FBAA49F4C3B}" srcOrd="1" destOrd="0" parTransId="{C78B4F70-A8F7-4061-B771-3FC4962BB213}" sibTransId="{CC690DB6-DA09-418B-956F-9BB997C0D9D5}"/>
    <dgm:cxn modelId="{0D6A7D69-71A6-4BCF-811A-668BA20485F2}" type="presOf" srcId="{53254529-5D75-4BDC-9A57-0FBAA49F4C3B}" destId="{76335FF6-28F4-4884-B8A7-DAEA23AF8C00}" srcOrd="0" destOrd="0" presId="urn:microsoft.com/office/officeart/2005/8/layout/target3"/>
    <dgm:cxn modelId="{6460E569-1F98-4D76-9631-0901E93C9B07}" srcId="{C0B6B910-EAAE-4FED-855A-2CD07FD12AA4}" destId="{BF3A6709-1D80-41E0-9A3A-982E26217C4E}" srcOrd="2" destOrd="0" parTransId="{52C96CD0-3EAD-4CA9-A8FA-642C704ED96F}" sibTransId="{D25532A5-9EFB-4EDF-BC0A-BE14AFFB6CE6}"/>
    <dgm:cxn modelId="{0DF6D784-2C4D-4BBF-B88B-AB2D643055E4}" type="presOf" srcId="{53254529-5D75-4BDC-9A57-0FBAA49F4C3B}" destId="{CBDE9262-D25C-4F65-8C0A-E378F0B4E99C}" srcOrd="1" destOrd="0" presId="urn:microsoft.com/office/officeart/2005/8/layout/target3"/>
    <dgm:cxn modelId="{DA2F8A8B-D596-464B-84FC-F38DB872E9D8}" type="presOf" srcId="{60D2939A-F91F-47DE-AF47-DAC8D82C02D9}" destId="{222D9F2D-DA37-475A-87E4-4E57808F53AF}" srcOrd="1" destOrd="0" presId="urn:microsoft.com/office/officeart/2005/8/layout/target3"/>
    <dgm:cxn modelId="{EEF603A6-EA2C-44CB-88C7-02A1427F09B2}" type="presOf" srcId="{60D2939A-F91F-47DE-AF47-DAC8D82C02D9}" destId="{17310C71-CC4E-42A5-90B2-F0BE8F704BF2}" srcOrd="0" destOrd="0" presId="urn:microsoft.com/office/officeart/2005/8/layout/target3"/>
    <dgm:cxn modelId="{D4B08DD0-67CF-4608-84B4-56D0DD433642}" type="presOf" srcId="{C0B6B910-EAAE-4FED-855A-2CD07FD12AA4}" destId="{507190EE-8CFE-47BA-9686-C0EB360F5352}" srcOrd="0" destOrd="0" presId="urn:microsoft.com/office/officeart/2005/8/layout/target3"/>
    <dgm:cxn modelId="{78B6C9DB-DE9E-49EA-A068-7E993CDDDCE5}" type="presOf" srcId="{BF3A6709-1D80-41E0-9A3A-982E26217C4E}" destId="{B104B2CD-AEED-4CBB-9814-ECB1A38103C1}" srcOrd="0" destOrd="0" presId="urn:microsoft.com/office/officeart/2005/8/layout/target3"/>
    <dgm:cxn modelId="{7D7114E8-6F9A-4A7F-ADBB-C563526B563D}" type="presOf" srcId="{BF3A6709-1D80-41E0-9A3A-982E26217C4E}" destId="{484D4BF5-4E3C-4A6E-854D-63A243A25D96}" srcOrd="1" destOrd="0" presId="urn:microsoft.com/office/officeart/2005/8/layout/target3"/>
    <dgm:cxn modelId="{1ED4D346-993D-445A-BC8F-C41C502C9AF0}" type="presParOf" srcId="{507190EE-8CFE-47BA-9686-C0EB360F5352}" destId="{E04DAE7F-039B-421F-8C15-B6187792593C}" srcOrd="0" destOrd="0" presId="urn:microsoft.com/office/officeart/2005/8/layout/target3"/>
    <dgm:cxn modelId="{9947ACF4-95C7-48B7-B452-F344DFB5EE34}" type="presParOf" srcId="{507190EE-8CFE-47BA-9686-C0EB360F5352}" destId="{D7C50CF0-A578-4386-9A58-9265042F6B43}" srcOrd="1" destOrd="0" presId="urn:microsoft.com/office/officeart/2005/8/layout/target3"/>
    <dgm:cxn modelId="{1DF4A906-1BDE-4B07-AEFE-DD2E66E57A53}" type="presParOf" srcId="{507190EE-8CFE-47BA-9686-C0EB360F5352}" destId="{17310C71-CC4E-42A5-90B2-F0BE8F704BF2}" srcOrd="2" destOrd="0" presId="urn:microsoft.com/office/officeart/2005/8/layout/target3"/>
    <dgm:cxn modelId="{148A803B-A62F-41FF-B7EC-CA197E1743B5}" type="presParOf" srcId="{507190EE-8CFE-47BA-9686-C0EB360F5352}" destId="{53C3D327-C81F-4846-A2CB-CFDBC1FBCE95}" srcOrd="3" destOrd="0" presId="urn:microsoft.com/office/officeart/2005/8/layout/target3"/>
    <dgm:cxn modelId="{0F718A52-3449-40FB-9A81-9AAE541D87D4}" type="presParOf" srcId="{507190EE-8CFE-47BA-9686-C0EB360F5352}" destId="{58EA4BFD-8E15-4EDF-93B5-D2507202EAE4}" srcOrd="4" destOrd="0" presId="urn:microsoft.com/office/officeart/2005/8/layout/target3"/>
    <dgm:cxn modelId="{59C9D4B5-E724-46F6-B1E3-8A093C028776}" type="presParOf" srcId="{507190EE-8CFE-47BA-9686-C0EB360F5352}" destId="{76335FF6-28F4-4884-B8A7-DAEA23AF8C00}" srcOrd="5" destOrd="0" presId="urn:microsoft.com/office/officeart/2005/8/layout/target3"/>
    <dgm:cxn modelId="{3A45F4C8-88E2-4FE1-A539-2A5E88BF7D6B}" type="presParOf" srcId="{507190EE-8CFE-47BA-9686-C0EB360F5352}" destId="{C04A53EE-F9AA-4DE1-9288-26DC92F3D953}" srcOrd="6" destOrd="0" presId="urn:microsoft.com/office/officeart/2005/8/layout/target3"/>
    <dgm:cxn modelId="{93425E99-F410-4032-BB56-5FCBC26CDA66}" type="presParOf" srcId="{507190EE-8CFE-47BA-9686-C0EB360F5352}" destId="{67E6D544-463E-49A2-A4C2-CB99CB835434}" srcOrd="7" destOrd="0" presId="urn:microsoft.com/office/officeart/2005/8/layout/target3"/>
    <dgm:cxn modelId="{DA163E91-9A67-4252-8C75-76513FA4BE21}" type="presParOf" srcId="{507190EE-8CFE-47BA-9686-C0EB360F5352}" destId="{B104B2CD-AEED-4CBB-9814-ECB1A38103C1}" srcOrd="8" destOrd="0" presId="urn:microsoft.com/office/officeart/2005/8/layout/target3"/>
    <dgm:cxn modelId="{DC80FE8F-A347-43AA-B664-2BA8C14958DA}" type="presParOf" srcId="{507190EE-8CFE-47BA-9686-C0EB360F5352}" destId="{222D9F2D-DA37-475A-87E4-4E57808F53AF}" srcOrd="9" destOrd="0" presId="urn:microsoft.com/office/officeart/2005/8/layout/target3"/>
    <dgm:cxn modelId="{F6621FC7-CEAC-484C-AA1C-165509D2A5EB}" type="presParOf" srcId="{507190EE-8CFE-47BA-9686-C0EB360F5352}" destId="{CBDE9262-D25C-4F65-8C0A-E378F0B4E99C}" srcOrd="10" destOrd="0" presId="urn:microsoft.com/office/officeart/2005/8/layout/target3"/>
    <dgm:cxn modelId="{993FF74E-2437-4B5B-BFDD-9B2F1911B368}" type="presParOf" srcId="{507190EE-8CFE-47BA-9686-C0EB360F5352}" destId="{484D4BF5-4E3C-4A6E-854D-63A243A25D96}"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6A31-0601-44F5-83A1-F0F7E7CAE71B}">
      <dsp:nvSpPr>
        <dsp:cNvPr id="0" name=""/>
        <dsp:cNvSpPr/>
      </dsp:nvSpPr>
      <dsp:spPr>
        <a:xfrm>
          <a:off x="0" y="258603"/>
          <a:ext cx="3116580" cy="3116580"/>
        </a:xfrm>
        <a:prstGeom prst="pie">
          <a:avLst>
            <a:gd name="adj1" fmla="val 5400000"/>
            <a:gd name="adj2" fmla="val 1620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20158-9102-4134-98BD-0D3EED6EF192}">
      <dsp:nvSpPr>
        <dsp:cNvPr id="0" name=""/>
        <dsp:cNvSpPr/>
      </dsp:nvSpPr>
      <dsp:spPr>
        <a:xfrm>
          <a:off x="1558290" y="258603"/>
          <a:ext cx="3636010" cy="311658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Cambria" panose="02040503050406030204" pitchFamily="18" charset="0"/>
              <a:ea typeface="Cambria" panose="02040503050406030204" pitchFamily="18" charset="0"/>
            </a:rPr>
            <a:t>3 </a:t>
          </a:r>
          <a:r>
            <a:rPr lang="en-US" sz="5200" kern="1200" dirty="0" err="1">
              <a:latin typeface="Cambria" panose="02040503050406030204" pitchFamily="18" charset="0"/>
              <a:ea typeface="Cambria" panose="02040503050406030204" pitchFamily="18" charset="0"/>
            </a:rPr>
            <a:t>sks</a:t>
          </a:r>
          <a:endParaRPr lang="en-ID" sz="5200" kern="1200" dirty="0">
            <a:latin typeface="Cambria" panose="02040503050406030204" pitchFamily="18" charset="0"/>
            <a:ea typeface="Cambria" panose="02040503050406030204" pitchFamily="18" charset="0"/>
          </a:endParaRPr>
        </a:p>
      </dsp:txBody>
      <dsp:txXfrm>
        <a:off x="1558290" y="258603"/>
        <a:ext cx="1818005" cy="1480375"/>
      </dsp:txXfrm>
    </dsp:sp>
    <dsp:sp modelId="{84C3E683-2B94-43CE-B139-477B0ED71D6E}">
      <dsp:nvSpPr>
        <dsp:cNvPr id="0" name=""/>
        <dsp:cNvSpPr/>
      </dsp:nvSpPr>
      <dsp:spPr>
        <a:xfrm>
          <a:off x="818102" y="1738978"/>
          <a:ext cx="1480375" cy="1480375"/>
        </a:xfrm>
        <a:prstGeom prst="pie">
          <a:avLst>
            <a:gd name="adj1" fmla="val 5400000"/>
            <a:gd name="adj2" fmla="val 1620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948C6-ACC6-43B7-8B2B-EE783869D52A}">
      <dsp:nvSpPr>
        <dsp:cNvPr id="0" name=""/>
        <dsp:cNvSpPr/>
      </dsp:nvSpPr>
      <dsp:spPr>
        <a:xfrm>
          <a:off x="1558290" y="1738978"/>
          <a:ext cx="3636010" cy="1480375"/>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dirty="0">
              <a:latin typeface="Cambria" panose="02040503050406030204" pitchFamily="18" charset="0"/>
              <a:ea typeface="Cambria" panose="02040503050406030204" pitchFamily="18" charset="0"/>
            </a:rPr>
            <a:t>1 </a:t>
          </a:r>
          <a:r>
            <a:rPr lang="en-US" sz="5200" kern="1200" dirty="0" err="1">
              <a:latin typeface="Cambria" panose="02040503050406030204" pitchFamily="18" charset="0"/>
              <a:ea typeface="Cambria" panose="02040503050406030204" pitchFamily="18" charset="0"/>
            </a:rPr>
            <a:t>sks</a:t>
          </a:r>
          <a:endParaRPr lang="en-ID" sz="5200" kern="1200" dirty="0">
            <a:latin typeface="Cambria" panose="02040503050406030204" pitchFamily="18" charset="0"/>
            <a:ea typeface="Cambria" panose="02040503050406030204" pitchFamily="18" charset="0"/>
          </a:endParaRPr>
        </a:p>
      </dsp:txBody>
      <dsp:txXfrm>
        <a:off x="1558290" y="1738978"/>
        <a:ext cx="1818005" cy="1480375"/>
      </dsp:txXfrm>
    </dsp:sp>
    <dsp:sp modelId="{7E029872-084C-4CF5-8C97-E7F73D460360}">
      <dsp:nvSpPr>
        <dsp:cNvPr id="0" name=""/>
        <dsp:cNvSpPr/>
      </dsp:nvSpPr>
      <dsp:spPr>
        <a:xfrm>
          <a:off x="3376295" y="258603"/>
          <a:ext cx="1818005" cy="148037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theory</a:t>
          </a:r>
          <a:endParaRPr lang="en-ID" sz="2300" kern="1200" dirty="0">
            <a:latin typeface="Cambria" panose="02040503050406030204" pitchFamily="18" charset="0"/>
            <a:ea typeface="Cambria" panose="02040503050406030204" pitchFamily="18" charset="0"/>
          </a:endParaRPr>
        </a:p>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21 meetings</a:t>
          </a:r>
          <a:endParaRPr lang="en-ID" sz="2300" kern="1200" dirty="0">
            <a:latin typeface="Cambria" panose="02040503050406030204" pitchFamily="18" charset="0"/>
            <a:ea typeface="Cambria" panose="02040503050406030204" pitchFamily="18" charset="0"/>
          </a:endParaRPr>
        </a:p>
      </dsp:txBody>
      <dsp:txXfrm>
        <a:off x="3376295" y="258603"/>
        <a:ext cx="1818005" cy="1480375"/>
      </dsp:txXfrm>
    </dsp:sp>
    <dsp:sp modelId="{3E85F0BC-D1A1-4548-ACBA-5ED9ECE34458}">
      <dsp:nvSpPr>
        <dsp:cNvPr id="0" name=""/>
        <dsp:cNvSpPr/>
      </dsp:nvSpPr>
      <dsp:spPr>
        <a:xfrm>
          <a:off x="3376295" y="1738978"/>
          <a:ext cx="1818005" cy="1480375"/>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Laboratory activities</a:t>
          </a:r>
          <a:endParaRPr lang="en-ID" sz="2300" kern="1200" dirty="0">
            <a:latin typeface="Cambria" panose="02040503050406030204" pitchFamily="18" charset="0"/>
            <a:ea typeface="Cambria" panose="02040503050406030204" pitchFamily="18" charset="0"/>
          </a:endParaRPr>
        </a:p>
        <a:p>
          <a:pPr marL="228600" lvl="1" indent="-228600" algn="l" defTabSz="1022350">
            <a:lnSpc>
              <a:spcPct val="90000"/>
            </a:lnSpc>
            <a:spcBef>
              <a:spcPct val="0"/>
            </a:spcBef>
            <a:spcAft>
              <a:spcPct val="15000"/>
            </a:spcAft>
            <a:buChar char="•"/>
          </a:pPr>
          <a:r>
            <a:rPr lang="en-US" sz="2300" kern="1200" dirty="0">
              <a:latin typeface="Cambria" panose="02040503050406030204" pitchFamily="18" charset="0"/>
              <a:ea typeface="Cambria" panose="02040503050406030204" pitchFamily="18" charset="0"/>
            </a:rPr>
            <a:t>14 meetings</a:t>
          </a:r>
          <a:endParaRPr lang="en-ID" sz="2300" kern="1200" dirty="0">
            <a:latin typeface="Cambria" panose="02040503050406030204" pitchFamily="18" charset="0"/>
            <a:ea typeface="Cambria" panose="02040503050406030204" pitchFamily="18" charset="0"/>
          </a:endParaRPr>
        </a:p>
      </dsp:txBody>
      <dsp:txXfrm>
        <a:off x="3376295" y="1738978"/>
        <a:ext cx="1818005" cy="1480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90194-2F85-4BCD-B096-86B5D572F2A6}">
      <dsp:nvSpPr>
        <dsp:cNvPr id="0" name=""/>
        <dsp:cNvSpPr/>
      </dsp:nvSpPr>
      <dsp:spPr>
        <a:xfrm>
          <a:off x="3059264" y="4356012"/>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4391581"/>
        <a:ext cx="20302" cy="20302"/>
      </dsp:txXfrm>
    </dsp:sp>
    <dsp:sp modelId="{4A894216-C03D-46E3-AE3C-ACB792C31F54}">
      <dsp:nvSpPr>
        <dsp:cNvPr id="0" name=""/>
        <dsp:cNvSpPr/>
      </dsp:nvSpPr>
      <dsp:spPr>
        <a:xfrm>
          <a:off x="622969" y="2467428"/>
          <a:ext cx="406049" cy="1934304"/>
        </a:xfrm>
        <a:custGeom>
          <a:avLst/>
          <a:gdLst/>
          <a:ahLst/>
          <a:cxnLst/>
          <a:rect l="0" t="0" r="0" b="0"/>
          <a:pathLst>
            <a:path>
              <a:moveTo>
                <a:pt x="0" y="0"/>
              </a:moveTo>
              <a:lnTo>
                <a:pt x="203024" y="0"/>
              </a:lnTo>
              <a:lnTo>
                <a:pt x="203024" y="1934304"/>
              </a:lnTo>
              <a:lnTo>
                <a:pt x="406049" y="1934304"/>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mbria" panose="02040503050406030204" pitchFamily="18" charset="0"/>
            <a:ea typeface="Cambria" panose="02040503050406030204" pitchFamily="18" charset="0"/>
          </a:endParaRPr>
        </a:p>
      </dsp:txBody>
      <dsp:txXfrm>
        <a:off x="776582" y="3385168"/>
        <a:ext cx="98823" cy="98823"/>
      </dsp:txXfrm>
    </dsp:sp>
    <dsp:sp modelId="{4062895E-80EB-41C1-99CC-8ED40FB3C483}">
      <dsp:nvSpPr>
        <dsp:cNvPr id="0" name=""/>
        <dsp:cNvSpPr/>
      </dsp:nvSpPr>
      <dsp:spPr>
        <a:xfrm>
          <a:off x="3059264" y="3582290"/>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3617859"/>
        <a:ext cx="20302" cy="20302"/>
      </dsp:txXfrm>
    </dsp:sp>
    <dsp:sp modelId="{EC0E3C00-2323-494C-9EBE-222954CD1843}">
      <dsp:nvSpPr>
        <dsp:cNvPr id="0" name=""/>
        <dsp:cNvSpPr/>
      </dsp:nvSpPr>
      <dsp:spPr>
        <a:xfrm>
          <a:off x="622969" y="2467428"/>
          <a:ext cx="406049" cy="1160582"/>
        </a:xfrm>
        <a:custGeom>
          <a:avLst/>
          <a:gdLst/>
          <a:ahLst/>
          <a:cxnLst/>
          <a:rect l="0" t="0" r="0" b="0"/>
          <a:pathLst>
            <a:path>
              <a:moveTo>
                <a:pt x="0" y="0"/>
              </a:moveTo>
              <a:lnTo>
                <a:pt x="203024" y="0"/>
              </a:lnTo>
              <a:lnTo>
                <a:pt x="203024" y="1160582"/>
              </a:lnTo>
              <a:lnTo>
                <a:pt x="406049" y="116058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latin typeface="Cambria" panose="02040503050406030204" pitchFamily="18" charset="0"/>
            <a:ea typeface="Cambria" panose="02040503050406030204" pitchFamily="18" charset="0"/>
          </a:endParaRPr>
        </a:p>
      </dsp:txBody>
      <dsp:txXfrm>
        <a:off x="795254" y="3016980"/>
        <a:ext cx="61478" cy="61478"/>
      </dsp:txXfrm>
    </dsp:sp>
    <dsp:sp modelId="{E674C1DC-B75B-4CD7-AEC6-A4BE0241BCAA}">
      <dsp:nvSpPr>
        <dsp:cNvPr id="0" name=""/>
        <dsp:cNvSpPr/>
      </dsp:nvSpPr>
      <dsp:spPr>
        <a:xfrm>
          <a:off x="3059264" y="2808568"/>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2844137"/>
        <a:ext cx="20302" cy="20302"/>
      </dsp:txXfrm>
    </dsp:sp>
    <dsp:sp modelId="{0142B7F3-5EEA-4B2F-8040-23D7FA837097}">
      <dsp:nvSpPr>
        <dsp:cNvPr id="0" name=""/>
        <dsp:cNvSpPr/>
      </dsp:nvSpPr>
      <dsp:spPr>
        <a:xfrm>
          <a:off x="622969" y="2467428"/>
          <a:ext cx="406049" cy="386860"/>
        </a:xfrm>
        <a:custGeom>
          <a:avLst/>
          <a:gdLst/>
          <a:ahLst/>
          <a:cxnLst/>
          <a:rect l="0" t="0" r="0" b="0"/>
          <a:pathLst>
            <a:path>
              <a:moveTo>
                <a:pt x="0" y="0"/>
              </a:moveTo>
              <a:lnTo>
                <a:pt x="203024" y="0"/>
              </a:lnTo>
              <a:lnTo>
                <a:pt x="203024" y="386860"/>
              </a:lnTo>
              <a:lnTo>
                <a:pt x="406049" y="38686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latin typeface="Cambria" panose="02040503050406030204" pitchFamily="18" charset="0"/>
            <a:ea typeface="Cambria" panose="02040503050406030204" pitchFamily="18" charset="0"/>
          </a:endParaRPr>
        </a:p>
      </dsp:txBody>
      <dsp:txXfrm>
        <a:off x="811973" y="2646837"/>
        <a:ext cx="28041" cy="28041"/>
      </dsp:txXfrm>
    </dsp:sp>
    <dsp:sp modelId="{88F6808C-AF37-4D46-B5B7-FEF6D059C3BA}">
      <dsp:nvSpPr>
        <dsp:cNvPr id="0" name=""/>
        <dsp:cNvSpPr/>
      </dsp:nvSpPr>
      <dsp:spPr>
        <a:xfrm>
          <a:off x="3059264" y="2034847"/>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2070415"/>
        <a:ext cx="20302" cy="20302"/>
      </dsp:txXfrm>
    </dsp:sp>
    <dsp:sp modelId="{94985468-1D28-44C4-80EB-5D459BECD0EB}">
      <dsp:nvSpPr>
        <dsp:cNvPr id="0" name=""/>
        <dsp:cNvSpPr/>
      </dsp:nvSpPr>
      <dsp:spPr>
        <a:xfrm>
          <a:off x="622969" y="2080567"/>
          <a:ext cx="406049" cy="386860"/>
        </a:xfrm>
        <a:custGeom>
          <a:avLst/>
          <a:gdLst/>
          <a:ahLst/>
          <a:cxnLst/>
          <a:rect l="0" t="0" r="0" b="0"/>
          <a:pathLst>
            <a:path>
              <a:moveTo>
                <a:pt x="0" y="386860"/>
              </a:moveTo>
              <a:lnTo>
                <a:pt x="203024" y="386860"/>
              </a:lnTo>
              <a:lnTo>
                <a:pt x="203024" y="0"/>
              </a:lnTo>
              <a:lnTo>
                <a:pt x="406049"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latin typeface="Cambria" panose="02040503050406030204" pitchFamily="18" charset="0"/>
            <a:ea typeface="Cambria" panose="02040503050406030204" pitchFamily="18" charset="0"/>
          </a:endParaRPr>
        </a:p>
      </dsp:txBody>
      <dsp:txXfrm>
        <a:off x="811973" y="2259976"/>
        <a:ext cx="28041" cy="28041"/>
      </dsp:txXfrm>
    </dsp:sp>
    <dsp:sp modelId="{FCA67408-1E65-44F9-ABE1-3C68C1F6B5E9}">
      <dsp:nvSpPr>
        <dsp:cNvPr id="0" name=""/>
        <dsp:cNvSpPr/>
      </dsp:nvSpPr>
      <dsp:spPr>
        <a:xfrm>
          <a:off x="3059264" y="1261125"/>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1296694"/>
        <a:ext cx="20302" cy="20302"/>
      </dsp:txXfrm>
    </dsp:sp>
    <dsp:sp modelId="{1E290641-EC9A-4642-9C74-9CE5538E2455}">
      <dsp:nvSpPr>
        <dsp:cNvPr id="0" name=""/>
        <dsp:cNvSpPr/>
      </dsp:nvSpPr>
      <dsp:spPr>
        <a:xfrm>
          <a:off x="622969" y="1306845"/>
          <a:ext cx="406049" cy="1160582"/>
        </a:xfrm>
        <a:custGeom>
          <a:avLst/>
          <a:gdLst/>
          <a:ahLst/>
          <a:cxnLst/>
          <a:rect l="0" t="0" r="0" b="0"/>
          <a:pathLst>
            <a:path>
              <a:moveTo>
                <a:pt x="0" y="1160582"/>
              </a:moveTo>
              <a:lnTo>
                <a:pt x="203024" y="1160582"/>
              </a:lnTo>
              <a:lnTo>
                <a:pt x="203024" y="0"/>
              </a:lnTo>
              <a:lnTo>
                <a:pt x="406049"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latin typeface="Cambria" panose="02040503050406030204" pitchFamily="18" charset="0"/>
            <a:ea typeface="Cambria" panose="02040503050406030204" pitchFamily="18" charset="0"/>
          </a:endParaRPr>
        </a:p>
      </dsp:txBody>
      <dsp:txXfrm>
        <a:off x="795254" y="1856397"/>
        <a:ext cx="61478" cy="61478"/>
      </dsp:txXfrm>
    </dsp:sp>
    <dsp:sp modelId="{8A8A6D75-9218-4170-B06C-3D7EB6464B62}">
      <dsp:nvSpPr>
        <dsp:cNvPr id="0" name=""/>
        <dsp:cNvSpPr/>
      </dsp:nvSpPr>
      <dsp:spPr>
        <a:xfrm>
          <a:off x="3059264" y="487403"/>
          <a:ext cx="406049" cy="91440"/>
        </a:xfrm>
        <a:custGeom>
          <a:avLst/>
          <a:gdLst/>
          <a:ahLst/>
          <a:cxnLst/>
          <a:rect l="0" t="0" r="0" b="0"/>
          <a:pathLst>
            <a:path>
              <a:moveTo>
                <a:pt x="0" y="45720"/>
              </a:moveTo>
              <a:lnTo>
                <a:pt x="406049" y="45720"/>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solidFill>
              <a:schemeClr val="tx1"/>
            </a:solidFill>
          </a:endParaRPr>
        </a:p>
      </dsp:txBody>
      <dsp:txXfrm>
        <a:off x="3252138" y="522972"/>
        <a:ext cx="20302" cy="20302"/>
      </dsp:txXfrm>
    </dsp:sp>
    <dsp:sp modelId="{5C1DB73C-79A3-4BE9-8BD3-91A021606EC6}">
      <dsp:nvSpPr>
        <dsp:cNvPr id="0" name=""/>
        <dsp:cNvSpPr/>
      </dsp:nvSpPr>
      <dsp:spPr>
        <a:xfrm>
          <a:off x="622969" y="533123"/>
          <a:ext cx="406049" cy="1934304"/>
        </a:xfrm>
        <a:custGeom>
          <a:avLst/>
          <a:gdLst/>
          <a:ahLst/>
          <a:cxnLst/>
          <a:rect l="0" t="0" r="0" b="0"/>
          <a:pathLst>
            <a:path>
              <a:moveTo>
                <a:pt x="0" y="1934304"/>
              </a:moveTo>
              <a:lnTo>
                <a:pt x="203024" y="1934304"/>
              </a:lnTo>
              <a:lnTo>
                <a:pt x="203024" y="0"/>
              </a:lnTo>
              <a:lnTo>
                <a:pt x="406049"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D" sz="700" kern="1200">
            <a:solidFill>
              <a:schemeClr val="tx1"/>
            </a:solidFill>
            <a:latin typeface="Cambria" panose="02040503050406030204" pitchFamily="18" charset="0"/>
            <a:ea typeface="Cambria" panose="02040503050406030204" pitchFamily="18" charset="0"/>
          </a:endParaRPr>
        </a:p>
      </dsp:txBody>
      <dsp:txXfrm>
        <a:off x="776582" y="1450864"/>
        <a:ext cx="98823" cy="98823"/>
      </dsp:txXfrm>
    </dsp:sp>
    <dsp:sp modelId="{F9A00173-5810-4597-9A45-32C8EBDC8829}">
      <dsp:nvSpPr>
        <dsp:cNvPr id="0" name=""/>
        <dsp:cNvSpPr/>
      </dsp:nvSpPr>
      <dsp:spPr>
        <a:xfrm rot="16200000">
          <a:off x="-1315407" y="2157939"/>
          <a:ext cx="3257776" cy="618977"/>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0" i="0" kern="1200" dirty="0">
              <a:solidFill>
                <a:schemeClr val="tx1"/>
              </a:solidFill>
              <a:latin typeface="Cambria" panose="02040503050406030204" pitchFamily="18" charset="0"/>
              <a:ea typeface="Cambria" panose="02040503050406030204" pitchFamily="18" charset="0"/>
            </a:rPr>
            <a:t>Evaluation of this course</a:t>
          </a:r>
          <a:endParaRPr lang="en-ID" sz="2400" b="0" i="0" kern="1200" dirty="0">
            <a:solidFill>
              <a:schemeClr val="tx1"/>
            </a:solidFill>
            <a:latin typeface="Cambria" panose="02040503050406030204" pitchFamily="18" charset="0"/>
            <a:ea typeface="Cambria" panose="02040503050406030204" pitchFamily="18" charset="0"/>
          </a:endParaRPr>
        </a:p>
      </dsp:txBody>
      <dsp:txXfrm>
        <a:off x="-1315407" y="2157939"/>
        <a:ext cx="3257776" cy="618977"/>
      </dsp:txXfrm>
    </dsp:sp>
    <dsp:sp modelId="{E668BED6-BB3C-4267-A165-C69172CB0E9F}">
      <dsp:nvSpPr>
        <dsp:cNvPr id="0" name=""/>
        <dsp:cNvSpPr/>
      </dsp:nvSpPr>
      <dsp:spPr>
        <a:xfrm>
          <a:off x="1029018" y="223634"/>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Laboratory activities</a:t>
          </a:r>
        </a:p>
      </dsp:txBody>
      <dsp:txXfrm>
        <a:off x="1029018" y="223634"/>
        <a:ext cx="2030246" cy="618977"/>
      </dsp:txXfrm>
    </dsp:sp>
    <dsp:sp modelId="{B854BE53-C2D5-4C87-9A0B-9C652FDAFF07}">
      <dsp:nvSpPr>
        <dsp:cNvPr id="0" name=""/>
        <dsp:cNvSpPr/>
      </dsp:nvSpPr>
      <dsp:spPr>
        <a:xfrm>
          <a:off x="3465313" y="223634"/>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 </a:t>
          </a:r>
          <a:r>
            <a:rPr lang="en-ID" sz="2200" b="0" i="0" kern="1200" dirty="0">
              <a:solidFill>
                <a:schemeClr val="tx1"/>
              </a:solidFill>
              <a:latin typeface="Cambria" panose="02040503050406030204" pitchFamily="18" charset="0"/>
              <a:ea typeface="Cambria" panose="02040503050406030204" pitchFamily="18" charset="0"/>
            </a:rPr>
            <a:t>20%</a:t>
          </a:r>
        </a:p>
      </dsp:txBody>
      <dsp:txXfrm>
        <a:off x="3465313" y="223634"/>
        <a:ext cx="2030246" cy="618977"/>
      </dsp:txXfrm>
    </dsp:sp>
    <dsp:sp modelId="{937B29E6-2C04-46B5-9B4C-A68E5BC264D6}">
      <dsp:nvSpPr>
        <dsp:cNvPr id="0" name=""/>
        <dsp:cNvSpPr/>
      </dsp:nvSpPr>
      <dsp:spPr>
        <a:xfrm>
          <a:off x="1029018" y="997356"/>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Project results</a:t>
          </a:r>
        </a:p>
      </dsp:txBody>
      <dsp:txXfrm>
        <a:off x="1029018" y="997356"/>
        <a:ext cx="2030246" cy="618977"/>
      </dsp:txXfrm>
    </dsp:sp>
    <dsp:sp modelId="{73AA5ECD-D168-4E60-929A-6A71FB9623FC}">
      <dsp:nvSpPr>
        <dsp:cNvPr id="0" name=""/>
        <dsp:cNvSpPr/>
      </dsp:nvSpPr>
      <dsp:spPr>
        <a:xfrm>
          <a:off x="3465313" y="997356"/>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20</a:t>
          </a:r>
          <a:r>
            <a:rPr lang="en-ID" sz="2200" b="0" i="0" kern="1200" dirty="0">
              <a:solidFill>
                <a:schemeClr val="tx1"/>
              </a:solidFill>
              <a:latin typeface="Cambria" panose="02040503050406030204" pitchFamily="18" charset="0"/>
              <a:ea typeface="Cambria" panose="02040503050406030204" pitchFamily="18" charset="0"/>
            </a:rPr>
            <a:t>%</a:t>
          </a:r>
        </a:p>
      </dsp:txBody>
      <dsp:txXfrm>
        <a:off x="3465313" y="997356"/>
        <a:ext cx="2030246" cy="618977"/>
      </dsp:txXfrm>
    </dsp:sp>
    <dsp:sp modelId="{762BA5B1-7F4C-4652-807E-E6837F6D70B8}">
      <dsp:nvSpPr>
        <dsp:cNvPr id="0" name=""/>
        <dsp:cNvSpPr/>
      </dsp:nvSpPr>
      <dsp:spPr>
        <a:xfrm>
          <a:off x="1029018" y="1771078"/>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Quizzes</a:t>
          </a:r>
        </a:p>
      </dsp:txBody>
      <dsp:txXfrm>
        <a:off x="1029018" y="1771078"/>
        <a:ext cx="2030246" cy="618977"/>
      </dsp:txXfrm>
    </dsp:sp>
    <dsp:sp modelId="{F02AF3C5-6A6C-4CF1-A8C5-3F4086DE8DE7}">
      <dsp:nvSpPr>
        <dsp:cNvPr id="0" name=""/>
        <dsp:cNvSpPr/>
      </dsp:nvSpPr>
      <dsp:spPr>
        <a:xfrm>
          <a:off x="3465313" y="1771078"/>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10</a:t>
          </a:r>
          <a:r>
            <a:rPr lang="en-ID" sz="2200" b="0" i="0" kern="1200" dirty="0">
              <a:solidFill>
                <a:schemeClr val="tx1"/>
              </a:solidFill>
              <a:latin typeface="Cambria" panose="02040503050406030204" pitchFamily="18" charset="0"/>
              <a:ea typeface="Cambria" panose="02040503050406030204" pitchFamily="18" charset="0"/>
            </a:rPr>
            <a:t>%</a:t>
          </a:r>
        </a:p>
      </dsp:txBody>
      <dsp:txXfrm>
        <a:off x="3465313" y="1771078"/>
        <a:ext cx="2030246" cy="618977"/>
      </dsp:txXfrm>
    </dsp:sp>
    <dsp:sp modelId="{939BD92A-41FD-489E-B722-5BFCA5B09C0C}">
      <dsp:nvSpPr>
        <dsp:cNvPr id="0" name=""/>
        <dsp:cNvSpPr/>
      </dsp:nvSpPr>
      <dsp:spPr>
        <a:xfrm>
          <a:off x="1029018" y="2544800"/>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Mid examination</a:t>
          </a:r>
        </a:p>
      </dsp:txBody>
      <dsp:txXfrm>
        <a:off x="1029018" y="2544800"/>
        <a:ext cx="2030246" cy="618977"/>
      </dsp:txXfrm>
    </dsp:sp>
    <dsp:sp modelId="{232FC5CE-0639-436C-A709-52A15989F8C4}">
      <dsp:nvSpPr>
        <dsp:cNvPr id="0" name=""/>
        <dsp:cNvSpPr/>
      </dsp:nvSpPr>
      <dsp:spPr>
        <a:xfrm>
          <a:off x="3465313" y="2544800"/>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20</a:t>
          </a:r>
          <a:r>
            <a:rPr lang="en-ID" sz="2200" b="0" i="0" kern="1200" dirty="0">
              <a:solidFill>
                <a:schemeClr val="tx1"/>
              </a:solidFill>
              <a:latin typeface="Cambria" panose="02040503050406030204" pitchFamily="18" charset="0"/>
              <a:ea typeface="Cambria" panose="02040503050406030204" pitchFamily="18" charset="0"/>
            </a:rPr>
            <a:t>%</a:t>
          </a:r>
        </a:p>
      </dsp:txBody>
      <dsp:txXfrm>
        <a:off x="3465313" y="2544800"/>
        <a:ext cx="2030246" cy="618977"/>
      </dsp:txXfrm>
    </dsp:sp>
    <dsp:sp modelId="{B8E89A41-204E-4A1C-ACC4-1131961E75AB}">
      <dsp:nvSpPr>
        <dsp:cNvPr id="0" name=""/>
        <dsp:cNvSpPr/>
      </dsp:nvSpPr>
      <dsp:spPr>
        <a:xfrm>
          <a:off x="1029018" y="3318521"/>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Last examination</a:t>
          </a:r>
        </a:p>
      </dsp:txBody>
      <dsp:txXfrm>
        <a:off x="1029018" y="3318521"/>
        <a:ext cx="2030246" cy="618977"/>
      </dsp:txXfrm>
    </dsp:sp>
    <dsp:sp modelId="{8C853286-61A1-4F54-A428-C963982B507A}">
      <dsp:nvSpPr>
        <dsp:cNvPr id="0" name=""/>
        <dsp:cNvSpPr/>
      </dsp:nvSpPr>
      <dsp:spPr>
        <a:xfrm>
          <a:off x="3465313" y="3318521"/>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20</a:t>
          </a:r>
          <a:r>
            <a:rPr lang="en-ID" sz="2200" b="0" i="0" kern="1200" dirty="0">
              <a:solidFill>
                <a:schemeClr val="tx1"/>
              </a:solidFill>
              <a:latin typeface="Cambria" panose="02040503050406030204" pitchFamily="18" charset="0"/>
              <a:ea typeface="Cambria" panose="02040503050406030204" pitchFamily="18" charset="0"/>
            </a:rPr>
            <a:t>%</a:t>
          </a:r>
        </a:p>
      </dsp:txBody>
      <dsp:txXfrm>
        <a:off x="3465313" y="3318521"/>
        <a:ext cx="2030246" cy="618977"/>
      </dsp:txXfrm>
    </dsp:sp>
    <dsp:sp modelId="{884A8F10-2CA6-4ABA-9B75-C44034980AD7}">
      <dsp:nvSpPr>
        <dsp:cNvPr id="0" name=""/>
        <dsp:cNvSpPr/>
      </dsp:nvSpPr>
      <dsp:spPr>
        <a:xfrm>
          <a:off x="1029018" y="4092243"/>
          <a:ext cx="2030246" cy="618977"/>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dirty="0">
              <a:solidFill>
                <a:schemeClr val="tx1"/>
              </a:solidFill>
              <a:latin typeface="Cambria" panose="02040503050406030204" pitchFamily="18" charset="0"/>
              <a:ea typeface="Cambria" panose="02040503050406030204" pitchFamily="18" charset="0"/>
            </a:rPr>
            <a:t>Lecture attendance</a:t>
          </a:r>
        </a:p>
      </dsp:txBody>
      <dsp:txXfrm>
        <a:off x="1029018" y="4092243"/>
        <a:ext cx="2030246" cy="618977"/>
      </dsp:txXfrm>
    </dsp:sp>
    <dsp:sp modelId="{7DA916B5-79F8-4E51-A776-7487A44539C8}">
      <dsp:nvSpPr>
        <dsp:cNvPr id="0" name=""/>
        <dsp:cNvSpPr/>
      </dsp:nvSpPr>
      <dsp:spPr>
        <a:xfrm>
          <a:off x="3465313" y="4092243"/>
          <a:ext cx="2030246" cy="618977"/>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ID" sz="2200" b="0" i="0" kern="1200">
              <a:solidFill>
                <a:schemeClr val="tx1"/>
              </a:solidFill>
              <a:latin typeface="Cambria" panose="02040503050406030204" pitchFamily="18" charset="0"/>
              <a:ea typeface="Cambria" panose="02040503050406030204" pitchFamily="18" charset="0"/>
            </a:rPr>
            <a:t>10</a:t>
          </a:r>
          <a:r>
            <a:rPr lang="en-ID" sz="2200" b="0" i="0" kern="1200" dirty="0">
              <a:solidFill>
                <a:schemeClr val="tx1"/>
              </a:solidFill>
              <a:latin typeface="Cambria" panose="02040503050406030204" pitchFamily="18" charset="0"/>
              <a:ea typeface="Cambria" panose="02040503050406030204" pitchFamily="18" charset="0"/>
            </a:rPr>
            <a:t>%</a:t>
          </a:r>
        </a:p>
      </dsp:txBody>
      <dsp:txXfrm>
        <a:off x="3465313" y="4092243"/>
        <a:ext cx="2030246" cy="61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FF4B6-F894-4989-B07A-15A200514533}">
      <dsp:nvSpPr>
        <dsp:cNvPr id="0" name=""/>
        <dsp:cNvSpPr/>
      </dsp:nvSpPr>
      <dsp:spPr>
        <a:xfrm>
          <a:off x="0" y="209066"/>
          <a:ext cx="8766174" cy="1787175"/>
        </a:xfrm>
        <a:prstGeom prst="roundRect">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i="0" kern="1200" dirty="0">
              <a:solidFill>
                <a:schemeClr val="tx1"/>
              </a:solidFill>
              <a:latin typeface="Cambria" panose="02040503050406030204" pitchFamily="18" charset="0"/>
              <a:ea typeface="Cambria" panose="02040503050406030204" pitchFamily="18" charset="0"/>
            </a:rPr>
            <a:t>The basic concepts of pathology and pathophysiology</a:t>
          </a:r>
          <a:r>
            <a:rPr lang="en-US" sz="1800" b="0" i="0" kern="1200" dirty="0">
              <a:solidFill>
                <a:schemeClr val="tx1"/>
              </a:solidFill>
              <a:latin typeface="Cambria" panose="02040503050406030204" pitchFamily="18" charset="0"/>
              <a:ea typeface="Cambria" panose="02040503050406030204" pitchFamily="18" charset="0"/>
            </a:rPr>
            <a:t>, including adaptation, injury, and cell aging; congenital abnormalities; cell growth and differentiation; inflammatory response.</a:t>
          </a:r>
          <a:endParaRPr lang="en-ID" sz="1800" kern="1200" dirty="0">
            <a:solidFill>
              <a:schemeClr val="tx1"/>
            </a:solidFill>
            <a:latin typeface="Cambria" panose="02040503050406030204" pitchFamily="18" charset="0"/>
            <a:ea typeface="Cambria" panose="02040503050406030204" pitchFamily="18" charset="0"/>
          </a:endParaRPr>
        </a:p>
      </dsp:txBody>
      <dsp:txXfrm>
        <a:off x="87243" y="296309"/>
        <a:ext cx="8591688" cy="1612689"/>
      </dsp:txXfrm>
    </dsp:sp>
    <dsp:sp modelId="{511AE8EE-D2AF-466B-9CC8-C3F672FA04AD}">
      <dsp:nvSpPr>
        <dsp:cNvPr id="0" name=""/>
        <dsp:cNvSpPr/>
      </dsp:nvSpPr>
      <dsp:spPr>
        <a:xfrm>
          <a:off x="0" y="2183441"/>
          <a:ext cx="8766174" cy="1787175"/>
        </a:xfrm>
        <a:prstGeom prst="roundRect">
          <a:avLst/>
        </a:prstGeom>
        <a:solidFill>
          <a:schemeClr val="accent1">
            <a:lumMod val="60000"/>
            <a:lumOff val="40000"/>
          </a:schemeClr>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i="0" kern="1200" dirty="0">
              <a:solidFill>
                <a:schemeClr val="tx1"/>
              </a:solidFill>
              <a:latin typeface="Cambria" panose="02040503050406030204" pitchFamily="18" charset="0"/>
              <a:ea typeface="Cambria" panose="02040503050406030204" pitchFamily="18" charset="0"/>
            </a:rPr>
            <a:t>The concept of infectious agents</a:t>
          </a:r>
          <a:r>
            <a:rPr lang="en-US" sz="1800" b="0" i="0" kern="1200" dirty="0">
              <a:solidFill>
                <a:schemeClr val="tx1"/>
              </a:solidFill>
              <a:latin typeface="Cambria" panose="02040503050406030204" pitchFamily="18" charset="0"/>
              <a:ea typeface="Cambria" panose="02040503050406030204" pitchFamily="18" charset="0"/>
            </a:rPr>
            <a:t>, including viruses, bacteria, fungi, parasites, rickettsia, chlamydia; factors affecting the transmission of infectious agents; differences in the infectious process of various infectious agents; condition which weakens the host's defenses against microorganisms; opportunistic infections; controlling growth of microorganisms; and how to reduce the number of contaminating microorganisms and prevent transmission.</a:t>
          </a:r>
        </a:p>
      </dsp:txBody>
      <dsp:txXfrm>
        <a:off x="87243" y="2270684"/>
        <a:ext cx="8591688" cy="1612689"/>
      </dsp:txXfrm>
    </dsp:sp>
    <dsp:sp modelId="{3DE9497F-69F0-4CE7-A81D-18DFA07AD46C}">
      <dsp:nvSpPr>
        <dsp:cNvPr id="0" name=""/>
        <dsp:cNvSpPr/>
      </dsp:nvSpPr>
      <dsp:spPr>
        <a:xfrm>
          <a:off x="0" y="4157816"/>
          <a:ext cx="8766174" cy="1787175"/>
        </a:xfrm>
        <a:prstGeom prst="roundRect">
          <a:avLst/>
        </a:prstGeom>
        <a:solidFill>
          <a:schemeClr val="accent1">
            <a:lumMod val="40000"/>
            <a:lumOff val="60000"/>
          </a:schemeClr>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mj-lt"/>
            <a:buNone/>
          </a:pPr>
          <a:r>
            <a:rPr lang="en-US" sz="1800" b="1" i="0" kern="1200" dirty="0">
              <a:solidFill>
                <a:schemeClr val="tx1"/>
              </a:solidFill>
              <a:latin typeface="Cambria" panose="02040503050406030204" pitchFamily="18" charset="0"/>
              <a:ea typeface="Cambria" panose="02040503050406030204" pitchFamily="18" charset="0"/>
            </a:rPr>
            <a:t>The concept of genetics</a:t>
          </a:r>
          <a:r>
            <a:rPr lang="en-US" sz="1800" b="0" i="0" kern="1200" dirty="0">
              <a:solidFill>
                <a:schemeClr val="tx1"/>
              </a:solidFill>
              <a:latin typeface="Cambria" panose="02040503050406030204" pitchFamily="18" charset="0"/>
              <a:ea typeface="Cambria" panose="02040503050406030204" pitchFamily="18" charset="0"/>
            </a:rPr>
            <a:t>, including the function of chromosomes in humans; cell cycle; mitotic division and meiosis; DNA structure; central dogma DNA-RNA-protein; gene expression; genetic disorders; and genetic variation in individuals and populations.</a:t>
          </a:r>
        </a:p>
      </dsp:txBody>
      <dsp:txXfrm>
        <a:off x="87243" y="4245059"/>
        <a:ext cx="8591688" cy="16126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FF4B6-F894-4989-B07A-15A200514533}">
      <dsp:nvSpPr>
        <dsp:cNvPr id="0" name=""/>
        <dsp:cNvSpPr/>
      </dsp:nvSpPr>
      <dsp:spPr>
        <a:xfrm>
          <a:off x="0" y="28549"/>
          <a:ext cx="8766174" cy="1085760"/>
        </a:xfrm>
        <a:prstGeom prst="roundRect">
          <a:avLst/>
        </a:prstGeom>
        <a:solidFill>
          <a:schemeClr val="accent2">
            <a:lumMod val="40000"/>
            <a:lumOff val="60000"/>
          </a:schemeClr>
        </a:soli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b="1" i="0" kern="1200" dirty="0">
              <a:solidFill>
                <a:schemeClr val="tx1"/>
              </a:solidFill>
              <a:latin typeface="Cambria" panose="02040503050406030204" pitchFamily="18" charset="0"/>
              <a:ea typeface="Cambria" panose="02040503050406030204" pitchFamily="18" charset="0"/>
            </a:rPr>
            <a:t>The concept of cell mutation</a:t>
          </a:r>
          <a:r>
            <a:rPr lang="en-US" sz="1600" b="0" i="0" kern="1200" dirty="0">
              <a:solidFill>
                <a:schemeClr val="tx1"/>
              </a:solidFill>
              <a:latin typeface="Cambria" panose="02040503050406030204" pitchFamily="18" charset="0"/>
              <a:ea typeface="Cambria" panose="02040503050406030204" pitchFamily="18" charset="0"/>
            </a:rPr>
            <a:t>, including the notion of mutation; cause of mutation; various mutations; process mutation; mutant formation; and changes due to mutations.</a:t>
          </a:r>
          <a:endParaRPr lang="en-ID" sz="1600" kern="1200" dirty="0">
            <a:solidFill>
              <a:schemeClr val="tx1"/>
            </a:solidFill>
            <a:latin typeface="Cambria" panose="02040503050406030204" pitchFamily="18" charset="0"/>
            <a:ea typeface="Cambria" panose="02040503050406030204" pitchFamily="18" charset="0"/>
          </a:endParaRPr>
        </a:p>
      </dsp:txBody>
      <dsp:txXfrm>
        <a:off x="53002" y="81551"/>
        <a:ext cx="8660170" cy="979756"/>
      </dsp:txXfrm>
    </dsp:sp>
    <dsp:sp modelId="{13CEEE7D-8E40-424E-A072-3BB6CB101493}">
      <dsp:nvSpPr>
        <dsp:cNvPr id="0" name=""/>
        <dsp:cNvSpPr/>
      </dsp:nvSpPr>
      <dsp:spPr>
        <a:xfrm>
          <a:off x="0" y="1281349"/>
          <a:ext cx="8766174" cy="108576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b="1" i="0" kern="1200" dirty="0">
              <a:solidFill>
                <a:schemeClr val="tx1"/>
              </a:solidFill>
              <a:latin typeface="Cambria" panose="02040503050406030204" pitchFamily="18" charset="0"/>
              <a:ea typeface="Cambria" panose="02040503050406030204" pitchFamily="18" charset="0"/>
            </a:rPr>
            <a:t>The concept of blood clotting </a:t>
          </a:r>
          <a:r>
            <a:rPr lang="en-US" sz="1600" b="0" i="0" kern="1200" dirty="0">
              <a:solidFill>
                <a:schemeClr val="tx1"/>
              </a:solidFill>
              <a:latin typeface="Cambria" panose="02040503050406030204" pitchFamily="18" charset="0"/>
              <a:ea typeface="Cambria" panose="02040503050406030204" pitchFamily="18" charset="0"/>
            </a:rPr>
            <a:t>which includes the mechanism of blood clotting; extrinsic pathway; intrinsic pathways; common pathways; the role of vitamin K in clotting; hemostatic control mechanisms; and intravascular clotting.</a:t>
          </a:r>
        </a:p>
      </dsp:txBody>
      <dsp:txXfrm>
        <a:off x="53002" y="1334351"/>
        <a:ext cx="8660170" cy="979756"/>
      </dsp:txXfrm>
    </dsp:sp>
    <dsp:sp modelId="{269F7F3A-C878-4CA6-AD95-A311D7D8D6A2}">
      <dsp:nvSpPr>
        <dsp:cNvPr id="0" name=""/>
        <dsp:cNvSpPr/>
      </dsp:nvSpPr>
      <dsp:spPr>
        <a:xfrm>
          <a:off x="0" y="2534149"/>
          <a:ext cx="8766174" cy="108576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b="1" i="0" kern="1200" dirty="0">
              <a:solidFill>
                <a:schemeClr val="tx1"/>
              </a:solidFill>
              <a:latin typeface="Cambria" panose="02040503050406030204" pitchFamily="18" charset="0"/>
              <a:ea typeface="Cambria" panose="02040503050406030204" pitchFamily="18" charset="0"/>
            </a:rPr>
            <a:t>The concept of the importance of anatomical pathology examination</a:t>
          </a:r>
          <a:r>
            <a:rPr lang="en-US" sz="1600" b="0" i="0" kern="1200" dirty="0">
              <a:solidFill>
                <a:schemeClr val="tx1"/>
              </a:solidFill>
              <a:latin typeface="Cambria" panose="02040503050406030204" pitchFamily="18" charset="0"/>
              <a:ea typeface="Cambria" panose="02040503050406030204" pitchFamily="18" charset="0"/>
            </a:rPr>
            <a:t> (biopsy); clinical pathology (hematologic, arterial gas, feces, and urine); DNA testing; radiological examination; as well as physical examinations such as blood pressure, visual acuity, muscle strength.</a:t>
          </a:r>
        </a:p>
      </dsp:txBody>
      <dsp:txXfrm>
        <a:off x="53002" y="2587151"/>
        <a:ext cx="8660170" cy="979756"/>
      </dsp:txXfrm>
    </dsp:sp>
    <dsp:sp modelId="{F2364850-1BEE-495F-B16A-5E3AFC9151E3}">
      <dsp:nvSpPr>
        <dsp:cNvPr id="0" name=""/>
        <dsp:cNvSpPr/>
      </dsp:nvSpPr>
      <dsp:spPr>
        <a:xfrm>
          <a:off x="0" y="3786949"/>
          <a:ext cx="8766174" cy="108576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b="1" i="0" kern="1200" dirty="0">
              <a:solidFill>
                <a:schemeClr val="tx1"/>
              </a:solidFill>
              <a:latin typeface="Cambria" panose="02040503050406030204" pitchFamily="18" charset="0"/>
              <a:ea typeface="Cambria" panose="02040503050406030204" pitchFamily="18" charset="0"/>
            </a:rPr>
            <a:t>The concept of fluid and electrolyte balance</a:t>
          </a:r>
          <a:r>
            <a:rPr lang="en-US" sz="1600" b="0" i="0" kern="1200" dirty="0">
              <a:solidFill>
                <a:schemeClr val="tx1"/>
              </a:solidFill>
              <a:latin typeface="Cambria" panose="02040503050406030204" pitchFamily="18" charset="0"/>
              <a:ea typeface="Cambria" panose="02040503050406030204" pitchFamily="18" charset="0"/>
            </a:rPr>
            <a:t>, which includes the physiology of body fluids; distribution and composition of body fluids; fluid and electrolyte balance mechanisms; body fluid regulation system; and buffer system, shock.</a:t>
          </a:r>
        </a:p>
      </dsp:txBody>
      <dsp:txXfrm>
        <a:off x="53002" y="3839951"/>
        <a:ext cx="8660170" cy="979756"/>
      </dsp:txXfrm>
    </dsp:sp>
    <dsp:sp modelId="{F24168BF-1379-455D-B2CC-05EB4E78E1D7}">
      <dsp:nvSpPr>
        <dsp:cNvPr id="0" name=""/>
        <dsp:cNvSpPr/>
      </dsp:nvSpPr>
      <dsp:spPr>
        <a:xfrm>
          <a:off x="0" y="5039749"/>
          <a:ext cx="8766174" cy="108576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en-US" sz="1600" b="1" i="0" kern="1200" dirty="0">
              <a:solidFill>
                <a:schemeClr val="tx1"/>
              </a:solidFill>
              <a:latin typeface="Cambria" panose="02040503050406030204" pitchFamily="18" charset="0"/>
              <a:ea typeface="Cambria" panose="02040503050406030204" pitchFamily="18" charset="0"/>
            </a:rPr>
            <a:t>The concept of a lifestyle that can affect health</a:t>
          </a:r>
          <a:r>
            <a:rPr lang="en-US" sz="1600" b="0" i="0" kern="1200" dirty="0">
              <a:solidFill>
                <a:schemeClr val="tx1"/>
              </a:solidFill>
              <a:latin typeface="Cambria" panose="02040503050406030204" pitchFamily="18" charset="0"/>
              <a:ea typeface="Cambria" panose="02040503050406030204" pitchFamily="18" charset="0"/>
            </a:rPr>
            <a:t>, including the influence of smoking, alcohol, drugs, radiation to the body; obesity and metabolic syndrome as causes of premature aging. </a:t>
          </a:r>
        </a:p>
      </dsp:txBody>
      <dsp:txXfrm>
        <a:off x="53002" y="5092751"/>
        <a:ext cx="8660170" cy="97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961CF-6738-480C-A951-6838932A927B}">
      <dsp:nvSpPr>
        <dsp:cNvPr id="0" name=""/>
        <dsp:cNvSpPr/>
      </dsp:nvSpPr>
      <dsp:spPr>
        <a:xfrm>
          <a:off x="2362206" y="436834"/>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2522541" y="480706"/>
        <a:ext cx="18487" cy="3697"/>
      </dsp:txXfrm>
    </dsp:sp>
    <dsp:sp modelId="{D41193CE-6FEB-4066-86D6-6ACAA2F7F069}">
      <dsp:nvSpPr>
        <dsp:cNvPr id="0" name=""/>
        <dsp:cNvSpPr/>
      </dsp:nvSpPr>
      <dsp:spPr>
        <a:xfrm>
          <a:off x="756370" y="263"/>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Microscope</a:t>
          </a:r>
          <a:endParaRPr lang="en-ID" sz="1400" kern="1200" dirty="0">
            <a:latin typeface="Cambria" panose="02040503050406030204" pitchFamily="18" charset="0"/>
            <a:ea typeface="Cambria" panose="02040503050406030204" pitchFamily="18" charset="0"/>
          </a:endParaRPr>
        </a:p>
      </dsp:txBody>
      <dsp:txXfrm>
        <a:off x="756370" y="263"/>
        <a:ext cx="1607636" cy="964582"/>
      </dsp:txXfrm>
    </dsp:sp>
    <dsp:sp modelId="{F0380318-8C82-4FC4-9D62-6AD764F718E4}">
      <dsp:nvSpPr>
        <dsp:cNvPr id="0" name=""/>
        <dsp:cNvSpPr/>
      </dsp:nvSpPr>
      <dsp:spPr>
        <a:xfrm>
          <a:off x="4339600" y="436834"/>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4499934" y="480706"/>
        <a:ext cx="18487" cy="3697"/>
      </dsp:txXfrm>
    </dsp:sp>
    <dsp:sp modelId="{2D1C3C6C-605C-4A12-B7FE-EC92C168F8E7}">
      <dsp:nvSpPr>
        <dsp:cNvPr id="0" name=""/>
        <dsp:cNvSpPr/>
      </dsp:nvSpPr>
      <dsp:spPr>
        <a:xfrm>
          <a:off x="2733763" y="263"/>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Microbiology</a:t>
          </a:r>
        </a:p>
      </dsp:txBody>
      <dsp:txXfrm>
        <a:off x="2733763" y="263"/>
        <a:ext cx="1607636" cy="964582"/>
      </dsp:txXfrm>
    </dsp:sp>
    <dsp:sp modelId="{9C300E08-2AB0-45F2-996F-A7BC8AC900D2}">
      <dsp:nvSpPr>
        <dsp:cNvPr id="0" name=""/>
        <dsp:cNvSpPr/>
      </dsp:nvSpPr>
      <dsp:spPr>
        <a:xfrm>
          <a:off x="6316993" y="436834"/>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6477327" y="480706"/>
        <a:ext cx="18487" cy="3697"/>
      </dsp:txXfrm>
    </dsp:sp>
    <dsp:sp modelId="{5B0FCA3B-1344-4929-A20A-D3E4409ECB01}">
      <dsp:nvSpPr>
        <dsp:cNvPr id="0" name=""/>
        <dsp:cNvSpPr/>
      </dsp:nvSpPr>
      <dsp:spPr>
        <a:xfrm>
          <a:off x="4711156" y="263"/>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Meiosis and mitosis</a:t>
          </a:r>
        </a:p>
      </dsp:txBody>
      <dsp:txXfrm>
        <a:off x="4711156" y="263"/>
        <a:ext cx="1607636" cy="964582"/>
      </dsp:txXfrm>
    </dsp:sp>
    <dsp:sp modelId="{2FA31BE4-E906-4749-97A4-C10B3A4068D5}">
      <dsp:nvSpPr>
        <dsp:cNvPr id="0" name=""/>
        <dsp:cNvSpPr/>
      </dsp:nvSpPr>
      <dsp:spPr>
        <a:xfrm>
          <a:off x="8294386" y="436834"/>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8454720" y="480706"/>
        <a:ext cx="18487" cy="3697"/>
      </dsp:txXfrm>
    </dsp:sp>
    <dsp:sp modelId="{7E0CB9D2-8D50-4792-ACD8-5A925A2E3373}">
      <dsp:nvSpPr>
        <dsp:cNvPr id="0" name=""/>
        <dsp:cNvSpPr/>
      </dsp:nvSpPr>
      <dsp:spPr>
        <a:xfrm>
          <a:off x="6688549" y="263"/>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Genetics and Mendel's laws</a:t>
          </a:r>
        </a:p>
      </dsp:txBody>
      <dsp:txXfrm>
        <a:off x="6688549" y="263"/>
        <a:ext cx="1607636" cy="964582"/>
      </dsp:txXfrm>
    </dsp:sp>
    <dsp:sp modelId="{E0246492-5D8D-4ACB-B090-1D9FB350FAB0}">
      <dsp:nvSpPr>
        <dsp:cNvPr id="0" name=""/>
        <dsp:cNvSpPr/>
      </dsp:nvSpPr>
      <dsp:spPr>
        <a:xfrm>
          <a:off x="1560188" y="963046"/>
          <a:ext cx="7909572" cy="339156"/>
        </a:xfrm>
        <a:custGeom>
          <a:avLst/>
          <a:gdLst/>
          <a:ahLst/>
          <a:cxnLst/>
          <a:rect l="0" t="0" r="0" b="0"/>
          <a:pathLst>
            <a:path>
              <a:moveTo>
                <a:pt x="7909572" y="0"/>
              </a:moveTo>
              <a:lnTo>
                <a:pt x="7909572" y="186678"/>
              </a:lnTo>
              <a:lnTo>
                <a:pt x="0" y="186678"/>
              </a:lnTo>
              <a:lnTo>
                <a:pt x="0" y="339156"/>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5317019" y="1130775"/>
        <a:ext cx="395910" cy="3697"/>
      </dsp:txXfrm>
    </dsp:sp>
    <dsp:sp modelId="{D2F2770F-E02A-4302-9CA3-F16372FA096E}">
      <dsp:nvSpPr>
        <dsp:cNvPr id="0" name=""/>
        <dsp:cNvSpPr/>
      </dsp:nvSpPr>
      <dsp:spPr>
        <a:xfrm>
          <a:off x="8665943" y="263"/>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a:latin typeface="Cambria" panose="02040503050406030204" pitchFamily="18" charset="0"/>
              <a:ea typeface="Cambria" panose="02040503050406030204" pitchFamily="18" charset="0"/>
            </a:rPr>
            <a:t>Blood pressure and bioacoustics checks</a:t>
          </a:r>
        </a:p>
      </dsp:txBody>
      <dsp:txXfrm>
        <a:off x="8665943" y="263"/>
        <a:ext cx="1607636" cy="964582"/>
      </dsp:txXfrm>
    </dsp:sp>
    <dsp:sp modelId="{213AF9DC-383F-418D-94CD-21D63B7DA5E0}">
      <dsp:nvSpPr>
        <dsp:cNvPr id="0" name=""/>
        <dsp:cNvSpPr/>
      </dsp:nvSpPr>
      <dsp:spPr>
        <a:xfrm>
          <a:off x="2362206" y="1771173"/>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2522541" y="1815044"/>
        <a:ext cx="18487" cy="3697"/>
      </dsp:txXfrm>
    </dsp:sp>
    <dsp:sp modelId="{611CC0C2-AD95-480D-ABD7-3D29483252C0}">
      <dsp:nvSpPr>
        <dsp:cNvPr id="0" name=""/>
        <dsp:cNvSpPr/>
      </dsp:nvSpPr>
      <dsp:spPr>
        <a:xfrm>
          <a:off x="756370" y="1334602"/>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a:latin typeface="Cambria" panose="02040503050406030204" pitchFamily="18" charset="0"/>
              <a:ea typeface="Cambria" panose="02040503050406030204" pitchFamily="18" charset="0"/>
            </a:rPr>
            <a:t>Bio optic examination: visual acuity and color blindness</a:t>
          </a:r>
        </a:p>
      </dsp:txBody>
      <dsp:txXfrm>
        <a:off x="756370" y="1334602"/>
        <a:ext cx="1607636" cy="964582"/>
      </dsp:txXfrm>
    </dsp:sp>
    <dsp:sp modelId="{71C48646-A6F7-47F9-ACB1-5C2DBA0660D4}">
      <dsp:nvSpPr>
        <dsp:cNvPr id="0" name=""/>
        <dsp:cNvSpPr/>
      </dsp:nvSpPr>
      <dsp:spPr>
        <a:xfrm>
          <a:off x="4339600" y="1771173"/>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4499934" y="1815044"/>
        <a:ext cx="18487" cy="3697"/>
      </dsp:txXfrm>
    </dsp:sp>
    <dsp:sp modelId="{4B42EECA-C771-4D4C-B500-674CB9B7E0B8}">
      <dsp:nvSpPr>
        <dsp:cNvPr id="0" name=""/>
        <dsp:cNvSpPr/>
      </dsp:nvSpPr>
      <dsp:spPr>
        <a:xfrm>
          <a:off x="2733763" y="1334602"/>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Biothermal and biomechanical examination</a:t>
          </a:r>
        </a:p>
      </dsp:txBody>
      <dsp:txXfrm>
        <a:off x="2733763" y="1334602"/>
        <a:ext cx="1607636" cy="964582"/>
      </dsp:txXfrm>
    </dsp:sp>
    <dsp:sp modelId="{228943DF-97A5-4DF6-B1A5-BA460422B438}">
      <dsp:nvSpPr>
        <dsp:cNvPr id="0" name=""/>
        <dsp:cNvSpPr/>
      </dsp:nvSpPr>
      <dsp:spPr>
        <a:xfrm>
          <a:off x="6316993" y="1771173"/>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6477327" y="1815044"/>
        <a:ext cx="18487" cy="3697"/>
      </dsp:txXfrm>
    </dsp:sp>
    <dsp:sp modelId="{003E803B-C3AB-476E-849B-9B2D2A951E32}">
      <dsp:nvSpPr>
        <dsp:cNvPr id="0" name=""/>
        <dsp:cNvSpPr/>
      </dsp:nvSpPr>
      <dsp:spPr>
        <a:xfrm>
          <a:off x="4711156" y="1334602"/>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a:latin typeface="Cambria" panose="02040503050406030204" pitchFamily="18" charset="0"/>
              <a:ea typeface="Cambria" panose="02040503050406030204" pitchFamily="18" charset="0"/>
            </a:rPr>
            <a:t>Check the erythrocyte sedimentation rate and Hb sahli</a:t>
          </a:r>
        </a:p>
      </dsp:txBody>
      <dsp:txXfrm>
        <a:off x="4711156" y="1334602"/>
        <a:ext cx="1607636" cy="964582"/>
      </dsp:txXfrm>
    </dsp:sp>
    <dsp:sp modelId="{5376F47A-A39A-4708-9B47-A986C04D6AAE}">
      <dsp:nvSpPr>
        <dsp:cNvPr id="0" name=""/>
        <dsp:cNvSpPr/>
      </dsp:nvSpPr>
      <dsp:spPr>
        <a:xfrm>
          <a:off x="8294386" y="1771173"/>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8454720" y="1815044"/>
        <a:ext cx="18487" cy="3697"/>
      </dsp:txXfrm>
    </dsp:sp>
    <dsp:sp modelId="{4A39D562-44EA-4AB7-8E1A-3A59892261F1}">
      <dsp:nvSpPr>
        <dsp:cNvPr id="0" name=""/>
        <dsp:cNvSpPr/>
      </dsp:nvSpPr>
      <dsp:spPr>
        <a:xfrm>
          <a:off x="6688549" y="1334602"/>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a:latin typeface="Cambria" panose="02040503050406030204" pitchFamily="18" charset="0"/>
              <a:ea typeface="Cambria" panose="02040503050406030204" pitchFamily="18" charset="0"/>
            </a:rPr>
            <a:t>Blood group examination: ABO and rhesus</a:t>
          </a:r>
        </a:p>
      </dsp:txBody>
      <dsp:txXfrm>
        <a:off x="6688549" y="1334602"/>
        <a:ext cx="1607636" cy="964582"/>
      </dsp:txXfrm>
    </dsp:sp>
    <dsp:sp modelId="{DC2B28AC-C72B-43BC-8357-DE1279C39E73}">
      <dsp:nvSpPr>
        <dsp:cNvPr id="0" name=""/>
        <dsp:cNvSpPr/>
      </dsp:nvSpPr>
      <dsp:spPr>
        <a:xfrm>
          <a:off x="1560188" y="2297384"/>
          <a:ext cx="7909572" cy="339156"/>
        </a:xfrm>
        <a:custGeom>
          <a:avLst/>
          <a:gdLst/>
          <a:ahLst/>
          <a:cxnLst/>
          <a:rect l="0" t="0" r="0" b="0"/>
          <a:pathLst>
            <a:path>
              <a:moveTo>
                <a:pt x="7909572" y="0"/>
              </a:moveTo>
              <a:lnTo>
                <a:pt x="7909572" y="186678"/>
              </a:lnTo>
              <a:lnTo>
                <a:pt x="0" y="186678"/>
              </a:lnTo>
              <a:lnTo>
                <a:pt x="0" y="339156"/>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5317019" y="2465113"/>
        <a:ext cx="395910" cy="3697"/>
      </dsp:txXfrm>
    </dsp:sp>
    <dsp:sp modelId="{CBF3186F-00DC-475E-8841-DD3C8FA1FD82}">
      <dsp:nvSpPr>
        <dsp:cNvPr id="0" name=""/>
        <dsp:cNvSpPr/>
      </dsp:nvSpPr>
      <dsp:spPr>
        <a:xfrm>
          <a:off x="8665943" y="1334602"/>
          <a:ext cx="1607636" cy="964582"/>
        </a:xfrm>
        <a:prstGeom prst="rect">
          <a:avLst/>
        </a:prstGeom>
        <a:solidFill>
          <a:schemeClr val="lt1">
            <a:hueOff val="0"/>
            <a:satOff val="0"/>
            <a:lumOff val="0"/>
            <a:alphaOff val="0"/>
          </a:schemeClr>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US" sz="1400" b="0" i="0" kern="1200">
              <a:latin typeface="Cambria" panose="02040503050406030204" pitchFamily="18" charset="0"/>
              <a:ea typeface="Cambria" panose="02040503050406030204" pitchFamily="18" charset="0"/>
            </a:rPr>
            <a:t>Checking blood sugar, cholesterol, and uric acid</a:t>
          </a:r>
        </a:p>
      </dsp:txBody>
      <dsp:txXfrm>
        <a:off x="8665943" y="1334602"/>
        <a:ext cx="1607636" cy="964582"/>
      </dsp:txXfrm>
    </dsp:sp>
    <dsp:sp modelId="{DBF7B44B-4AE0-4348-93E8-F5BD046382CD}">
      <dsp:nvSpPr>
        <dsp:cNvPr id="0" name=""/>
        <dsp:cNvSpPr/>
      </dsp:nvSpPr>
      <dsp:spPr>
        <a:xfrm>
          <a:off x="2362206" y="3105512"/>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2522541" y="3149383"/>
        <a:ext cx="18487" cy="3697"/>
      </dsp:txXfrm>
    </dsp:sp>
    <dsp:sp modelId="{9E0BC176-8150-4FD1-A13A-D946D7BA3EDB}">
      <dsp:nvSpPr>
        <dsp:cNvPr id="0" name=""/>
        <dsp:cNvSpPr/>
      </dsp:nvSpPr>
      <dsp:spPr>
        <a:xfrm>
          <a:off x="756370" y="2668940"/>
          <a:ext cx="1607636" cy="964582"/>
        </a:xfrm>
        <a:prstGeom prst="rect">
          <a:avLst/>
        </a:prstGeom>
        <a:solidFill>
          <a:srgbClr val="92D050"/>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Case Discussion I</a:t>
          </a:r>
        </a:p>
      </dsp:txBody>
      <dsp:txXfrm>
        <a:off x="756370" y="2668940"/>
        <a:ext cx="1607636" cy="964582"/>
      </dsp:txXfrm>
    </dsp:sp>
    <dsp:sp modelId="{7DC5032F-4E89-4A95-A9F8-A860281DBE5F}">
      <dsp:nvSpPr>
        <dsp:cNvPr id="0" name=""/>
        <dsp:cNvSpPr/>
      </dsp:nvSpPr>
      <dsp:spPr>
        <a:xfrm>
          <a:off x="4339600" y="3105512"/>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4499934" y="3149383"/>
        <a:ext cx="18487" cy="3697"/>
      </dsp:txXfrm>
    </dsp:sp>
    <dsp:sp modelId="{49E3ADF5-48D4-485E-93C2-FCE5E39480BB}">
      <dsp:nvSpPr>
        <dsp:cNvPr id="0" name=""/>
        <dsp:cNvSpPr/>
      </dsp:nvSpPr>
      <dsp:spPr>
        <a:xfrm>
          <a:off x="2733763" y="2668940"/>
          <a:ext cx="1607636" cy="964582"/>
        </a:xfrm>
        <a:prstGeom prst="rect">
          <a:avLst/>
        </a:prstGeom>
        <a:solidFill>
          <a:srgbClr val="92D050"/>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Case Discussion II</a:t>
          </a:r>
        </a:p>
      </dsp:txBody>
      <dsp:txXfrm>
        <a:off x="2733763" y="2668940"/>
        <a:ext cx="1607636" cy="964582"/>
      </dsp:txXfrm>
    </dsp:sp>
    <dsp:sp modelId="{3A75847C-2866-4AEE-B679-43F7B98EC129}">
      <dsp:nvSpPr>
        <dsp:cNvPr id="0" name=""/>
        <dsp:cNvSpPr/>
      </dsp:nvSpPr>
      <dsp:spPr>
        <a:xfrm>
          <a:off x="6316993" y="3105512"/>
          <a:ext cx="339156" cy="91440"/>
        </a:xfrm>
        <a:custGeom>
          <a:avLst/>
          <a:gdLst/>
          <a:ahLst/>
          <a:cxnLst/>
          <a:rect l="0" t="0" r="0" b="0"/>
          <a:pathLst>
            <a:path>
              <a:moveTo>
                <a:pt x="0" y="45720"/>
              </a:moveTo>
              <a:lnTo>
                <a:pt x="339156" y="45720"/>
              </a:lnTo>
            </a:path>
          </a:pathLst>
        </a:custGeom>
        <a:noFill/>
        <a:ln w="12700" cap="rnd"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D" sz="500" kern="1200">
            <a:latin typeface="Cambria" panose="02040503050406030204" pitchFamily="18" charset="0"/>
            <a:ea typeface="Cambria" panose="02040503050406030204" pitchFamily="18" charset="0"/>
          </a:endParaRPr>
        </a:p>
      </dsp:txBody>
      <dsp:txXfrm>
        <a:off x="6477327" y="3149383"/>
        <a:ext cx="18487" cy="3697"/>
      </dsp:txXfrm>
    </dsp:sp>
    <dsp:sp modelId="{58B4B0C9-1EEF-4634-BBB3-5702FAEA32E5}">
      <dsp:nvSpPr>
        <dsp:cNvPr id="0" name=""/>
        <dsp:cNvSpPr/>
      </dsp:nvSpPr>
      <dsp:spPr>
        <a:xfrm>
          <a:off x="4711156" y="2668940"/>
          <a:ext cx="1607636" cy="964582"/>
        </a:xfrm>
        <a:prstGeom prst="rect">
          <a:avLst/>
        </a:prstGeom>
        <a:solidFill>
          <a:srgbClr val="FFFF00"/>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a:latin typeface="Cambria" panose="02040503050406030204" pitchFamily="18" charset="0"/>
              <a:ea typeface="Cambria" panose="02040503050406030204" pitchFamily="18" charset="0"/>
            </a:rPr>
            <a:t>Practical exam I</a:t>
          </a:r>
        </a:p>
      </dsp:txBody>
      <dsp:txXfrm>
        <a:off x="4711156" y="2668940"/>
        <a:ext cx="1607636" cy="964582"/>
      </dsp:txXfrm>
    </dsp:sp>
    <dsp:sp modelId="{8FB4210D-934C-498E-B912-3FC4C6FF1AC1}">
      <dsp:nvSpPr>
        <dsp:cNvPr id="0" name=""/>
        <dsp:cNvSpPr/>
      </dsp:nvSpPr>
      <dsp:spPr>
        <a:xfrm>
          <a:off x="6688549" y="2668940"/>
          <a:ext cx="1607636" cy="964582"/>
        </a:xfrm>
        <a:prstGeom prst="rect">
          <a:avLst/>
        </a:prstGeom>
        <a:solidFill>
          <a:srgbClr val="FFFF00"/>
        </a:solidFill>
        <a:ln w="22225"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mj-lt"/>
            <a:buNone/>
          </a:pPr>
          <a:r>
            <a:rPr lang="en-ID" sz="1400" b="0" i="0" kern="1200" dirty="0">
              <a:latin typeface="Cambria" panose="02040503050406030204" pitchFamily="18" charset="0"/>
              <a:ea typeface="Cambria" panose="02040503050406030204" pitchFamily="18" charset="0"/>
            </a:rPr>
            <a:t>Practical exam I</a:t>
          </a:r>
        </a:p>
      </dsp:txBody>
      <dsp:txXfrm>
        <a:off x="6688549" y="2668940"/>
        <a:ext cx="1607636" cy="9645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A3B14-647D-48F0-82A2-59C4D235F4F1}">
      <dsp:nvSpPr>
        <dsp:cNvPr id="0" name=""/>
        <dsp:cNvSpPr/>
      </dsp:nvSpPr>
      <dsp:spPr>
        <a:xfrm>
          <a:off x="3770" y="490121"/>
          <a:ext cx="2041187" cy="1224712"/>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latin typeface="Cambria" panose="02040503050406030204" pitchFamily="18" charset="0"/>
              <a:ea typeface="Cambria" panose="02040503050406030204" pitchFamily="18" charset="0"/>
            </a:rPr>
            <a:t>Histopathology</a:t>
          </a:r>
        </a:p>
      </dsp:txBody>
      <dsp:txXfrm>
        <a:off x="3770" y="490121"/>
        <a:ext cx="2041187" cy="1224712"/>
      </dsp:txXfrm>
    </dsp:sp>
    <dsp:sp modelId="{6F24D396-0515-4203-A217-36D0144D2EDB}">
      <dsp:nvSpPr>
        <dsp:cNvPr id="0" name=""/>
        <dsp:cNvSpPr/>
      </dsp:nvSpPr>
      <dsp:spPr>
        <a:xfrm>
          <a:off x="2249075" y="490121"/>
          <a:ext cx="2041187" cy="1224712"/>
        </a:xfrm>
        <a:prstGeom prst="rect">
          <a:avLst/>
        </a:prstGeom>
        <a:solidFill>
          <a:schemeClr val="accent2">
            <a:hueOff val="248062"/>
            <a:satOff val="-6824"/>
            <a:lumOff val="147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latin typeface="Cambria" panose="02040503050406030204" pitchFamily="18" charset="0"/>
              <a:ea typeface="Cambria" panose="02040503050406030204" pitchFamily="18" charset="0"/>
            </a:rPr>
            <a:t>Cytopathology</a:t>
          </a:r>
        </a:p>
      </dsp:txBody>
      <dsp:txXfrm>
        <a:off x="2249075" y="490121"/>
        <a:ext cx="2041187" cy="1224712"/>
      </dsp:txXfrm>
    </dsp:sp>
    <dsp:sp modelId="{BC7EC966-4362-4B72-B1A5-089AE1973292}">
      <dsp:nvSpPr>
        <dsp:cNvPr id="0" name=""/>
        <dsp:cNvSpPr/>
      </dsp:nvSpPr>
      <dsp:spPr>
        <a:xfrm>
          <a:off x="4494381" y="490121"/>
          <a:ext cx="2041187" cy="1224712"/>
        </a:xfrm>
        <a:prstGeom prst="rect">
          <a:avLst/>
        </a:prstGeom>
        <a:solidFill>
          <a:schemeClr val="accent2">
            <a:hueOff val="496123"/>
            <a:satOff val="-13649"/>
            <a:lumOff val="294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latin typeface="Cambria" panose="02040503050406030204" pitchFamily="18" charset="0"/>
              <a:ea typeface="Cambria" panose="02040503050406030204" pitchFamily="18" charset="0"/>
            </a:rPr>
            <a:t>Hematopathology</a:t>
          </a:r>
        </a:p>
      </dsp:txBody>
      <dsp:txXfrm>
        <a:off x="4494381" y="490121"/>
        <a:ext cx="2041187" cy="1224712"/>
      </dsp:txXfrm>
    </dsp:sp>
    <dsp:sp modelId="{4B43CFCF-A31B-4F3C-9EFC-99227F7659B8}">
      <dsp:nvSpPr>
        <dsp:cNvPr id="0" name=""/>
        <dsp:cNvSpPr/>
      </dsp:nvSpPr>
      <dsp:spPr>
        <a:xfrm>
          <a:off x="6739687" y="490121"/>
          <a:ext cx="2041187" cy="1224712"/>
        </a:xfrm>
        <a:prstGeom prst="rect">
          <a:avLst/>
        </a:prstGeom>
        <a:solidFill>
          <a:schemeClr val="accent2">
            <a:hueOff val="744185"/>
            <a:satOff val="-20473"/>
            <a:lumOff val="441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err="1">
              <a:latin typeface="Cambria" panose="02040503050406030204" pitchFamily="18" charset="0"/>
              <a:ea typeface="Cambria" panose="02040503050406030204" pitchFamily="18" charset="0"/>
            </a:rPr>
            <a:t>Immunohisto</a:t>
          </a:r>
          <a:r>
            <a:rPr lang="en-ID" sz="1800" kern="1200" dirty="0">
              <a:latin typeface="Cambria" panose="02040503050406030204" pitchFamily="18" charset="0"/>
              <a:ea typeface="Cambria" panose="02040503050406030204" pitchFamily="18" charset="0"/>
            </a:rPr>
            <a:t>-chemistry (IHC)</a:t>
          </a:r>
        </a:p>
      </dsp:txBody>
      <dsp:txXfrm>
        <a:off x="6739687" y="490121"/>
        <a:ext cx="2041187" cy="1224712"/>
      </dsp:txXfrm>
    </dsp:sp>
    <dsp:sp modelId="{3FE59ADC-0BBA-4D01-9F6E-DDDFD654C28F}">
      <dsp:nvSpPr>
        <dsp:cNvPr id="0" name=""/>
        <dsp:cNvSpPr/>
      </dsp:nvSpPr>
      <dsp:spPr>
        <a:xfrm>
          <a:off x="8984992" y="490121"/>
          <a:ext cx="2041187" cy="1224712"/>
        </a:xfrm>
        <a:prstGeom prst="rect">
          <a:avLst/>
        </a:prstGeom>
        <a:solidFill>
          <a:schemeClr val="accent2">
            <a:hueOff val="992246"/>
            <a:satOff val="-27297"/>
            <a:lumOff val="588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latin typeface="Cambria" panose="02040503050406030204" pitchFamily="18" charset="0"/>
              <a:ea typeface="Cambria" panose="02040503050406030204" pitchFamily="18" charset="0"/>
            </a:rPr>
            <a:t>Microbiological examination</a:t>
          </a:r>
        </a:p>
      </dsp:txBody>
      <dsp:txXfrm>
        <a:off x="8984992" y="490121"/>
        <a:ext cx="2041187" cy="1224712"/>
      </dsp:txXfrm>
    </dsp:sp>
    <dsp:sp modelId="{1F1E8A79-6503-4AE1-B1AE-55615AE286B7}">
      <dsp:nvSpPr>
        <dsp:cNvPr id="0" name=""/>
        <dsp:cNvSpPr/>
      </dsp:nvSpPr>
      <dsp:spPr>
        <a:xfrm>
          <a:off x="1126422" y="1918952"/>
          <a:ext cx="2041187" cy="1224712"/>
        </a:xfrm>
        <a:prstGeom prst="rect">
          <a:avLst/>
        </a:prstGeom>
        <a:solidFill>
          <a:schemeClr val="accent2">
            <a:hueOff val="1240308"/>
            <a:satOff val="-34121"/>
            <a:lumOff val="7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solidFill>
                <a:schemeClr val="tx1"/>
              </a:solidFill>
              <a:latin typeface="Cambria" panose="02040503050406030204" pitchFamily="18" charset="0"/>
              <a:ea typeface="Cambria" panose="02040503050406030204" pitchFamily="18" charset="0"/>
            </a:rPr>
            <a:t>Biochemical examination</a:t>
          </a:r>
        </a:p>
      </dsp:txBody>
      <dsp:txXfrm>
        <a:off x="1126422" y="1918952"/>
        <a:ext cx="2041187" cy="1224712"/>
      </dsp:txXfrm>
    </dsp:sp>
    <dsp:sp modelId="{ABDA7D86-5D4D-4127-B616-EA807743F4EB}">
      <dsp:nvSpPr>
        <dsp:cNvPr id="0" name=""/>
        <dsp:cNvSpPr/>
      </dsp:nvSpPr>
      <dsp:spPr>
        <a:xfrm>
          <a:off x="3371728" y="1918952"/>
          <a:ext cx="2041187" cy="1224712"/>
        </a:xfrm>
        <a:prstGeom prst="rect">
          <a:avLst/>
        </a:prstGeom>
        <a:solidFill>
          <a:schemeClr val="accent2">
            <a:hueOff val="1488370"/>
            <a:satOff val="-40946"/>
            <a:lumOff val="882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solidFill>
                <a:schemeClr val="tx1"/>
              </a:solidFill>
              <a:latin typeface="Cambria" panose="02040503050406030204" pitchFamily="18" charset="0"/>
              <a:ea typeface="Cambria" panose="02040503050406030204" pitchFamily="18" charset="0"/>
            </a:rPr>
            <a:t>Cytogenetics</a:t>
          </a:r>
        </a:p>
      </dsp:txBody>
      <dsp:txXfrm>
        <a:off x="3371728" y="1918952"/>
        <a:ext cx="2041187" cy="1224712"/>
      </dsp:txXfrm>
    </dsp:sp>
    <dsp:sp modelId="{97307666-447B-45F1-AF4C-FB05E510ECB8}">
      <dsp:nvSpPr>
        <dsp:cNvPr id="0" name=""/>
        <dsp:cNvSpPr/>
      </dsp:nvSpPr>
      <dsp:spPr>
        <a:xfrm>
          <a:off x="5617034" y="1918952"/>
          <a:ext cx="2041187" cy="1224712"/>
        </a:xfrm>
        <a:prstGeom prst="rect">
          <a:avLst/>
        </a:prstGeom>
        <a:solidFill>
          <a:schemeClr val="accent2">
            <a:hueOff val="1736431"/>
            <a:satOff val="-47770"/>
            <a:lumOff val="1029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dirty="0">
              <a:solidFill>
                <a:schemeClr val="tx1"/>
              </a:solidFill>
              <a:latin typeface="Cambria" panose="02040503050406030204" pitchFamily="18" charset="0"/>
              <a:ea typeface="Cambria" panose="02040503050406030204" pitchFamily="18" charset="0"/>
            </a:rPr>
            <a:t>Molecular techniques</a:t>
          </a:r>
        </a:p>
      </dsp:txBody>
      <dsp:txXfrm>
        <a:off x="5617034" y="1918952"/>
        <a:ext cx="2041187" cy="1224712"/>
      </dsp:txXfrm>
    </dsp:sp>
    <dsp:sp modelId="{AF7AF2A0-7720-4D4B-ACD7-01A9C111D25F}">
      <dsp:nvSpPr>
        <dsp:cNvPr id="0" name=""/>
        <dsp:cNvSpPr/>
      </dsp:nvSpPr>
      <dsp:spPr>
        <a:xfrm>
          <a:off x="7862340" y="1918952"/>
          <a:ext cx="2041187" cy="1224712"/>
        </a:xfrm>
        <a:prstGeom prst="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D" sz="1800" kern="1200">
              <a:solidFill>
                <a:schemeClr val="tx1"/>
              </a:solidFill>
              <a:latin typeface="Cambria" panose="02040503050406030204" pitchFamily="18" charset="0"/>
              <a:ea typeface="Cambria" panose="02040503050406030204" pitchFamily="18" charset="0"/>
            </a:rPr>
            <a:t>Autopsy</a:t>
          </a:r>
          <a:endParaRPr lang="en-ID" sz="1800" kern="1200" dirty="0">
            <a:solidFill>
              <a:schemeClr val="tx1"/>
            </a:solidFill>
            <a:latin typeface="Cambria" panose="02040503050406030204" pitchFamily="18" charset="0"/>
            <a:ea typeface="Cambria" panose="02040503050406030204" pitchFamily="18" charset="0"/>
          </a:endParaRPr>
        </a:p>
      </dsp:txBody>
      <dsp:txXfrm>
        <a:off x="7862340" y="1918952"/>
        <a:ext cx="2041187" cy="12247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3EBF19-7E5A-49EE-8181-F45901068DE6}">
      <dsp:nvSpPr>
        <dsp:cNvPr id="0" name=""/>
        <dsp:cNvSpPr/>
      </dsp:nvSpPr>
      <dsp:spPr>
        <a:xfrm>
          <a:off x="0" y="256846"/>
          <a:ext cx="6540501" cy="403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1B0837-0ABC-4905-B7DC-6028BB1C77FA}">
      <dsp:nvSpPr>
        <dsp:cNvPr id="0" name=""/>
        <dsp:cNvSpPr/>
      </dsp:nvSpPr>
      <dsp:spPr>
        <a:xfrm>
          <a:off x="327025" y="20686"/>
          <a:ext cx="4578350" cy="4723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Physical agents</a:t>
          </a:r>
          <a:endParaRPr lang="en-ID" sz="1600" kern="1200" dirty="0">
            <a:latin typeface="Cambria" panose="02040503050406030204" pitchFamily="18" charset="0"/>
            <a:ea typeface="Cambria" panose="02040503050406030204" pitchFamily="18" charset="0"/>
          </a:endParaRPr>
        </a:p>
      </dsp:txBody>
      <dsp:txXfrm>
        <a:off x="350082" y="43743"/>
        <a:ext cx="4532236" cy="426206"/>
      </dsp:txXfrm>
    </dsp:sp>
    <dsp:sp modelId="{9324CCCF-A294-4C8B-B938-970667654B76}">
      <dsp:nvSpPr>
        <dsp:cNvPr id="0" name=""/>
        <dsp:cNvSpPr/>
      </dsp:nvSpPr>
      <dsp:spPr>
        <a:xfrm>
          <a:off x="0" y="982606"/>
          <a:ext cx="6540501" cy="403200"/>
        </a:xfrm>
        <a:prstGeom prst="rect">
          <a:avLst/>
        </a:prstGeom>
        <a:solidFill>
          <a:schemeClr val="lt1">
            <a:alpha val="90000"/>
            <a:hueOff val="0"/>
            <a:satOff val="0"/>
            <a:lumOff val="0"/>
            <a:alphaOff val="0"/>
          </a:schemeClr>
        </a:solidFill>
        <a:ln w="22225" cap="rnd" cmpd="sng" algn="ctr">
          <a:solidFill>
            <a:schemeClr val="accent2">
              <a:hueOff val="396899"/>
              <a:satOff val="-10919"/>
              <a:lumOff val="2353"/>
              <a:alphaOff val="0"/>
            </a:schemeClr>
          </a:solidFill>
          <a:prstDash val="solid"/>
        </a:ln>
        <a:effectLst/>
      </dsp:spPr>
      <dsp:style>
        <a:lnRef idx="2">
          <a:scrgbClr r="0" g="0" b="0"/>
        </a:lnRef>
        <a:fillRef idx="1">
          <a:scrgbClr r="0" g="0" b="0"/>
        </a:fillRef>
        <a:effectRef idx="0">
          <a:scrgbClr r="0" g="0" b="0"/>
        </a:effectRef>
        <a:fontRef idx="minor"/>
      </dsp:style>
    </dsp:sp>
    <dsp:sp modelId="{4C33C5B1-55ED-4270-BABE-76AA5340920E}">
      <dsp:nvSpPr>
        <dsp:cNvPr id="0" name=""/>
        <dsp:cNvSpPr/>
      </dsp:nvSpPr>
      <dsp:spPr>
        <a:xfrm>
          <a:off x="327025" y="746446"/>
          <a:ext cx="4578350" cy="472320"/>
        </a:xfrm>
        <a:prstGeom prst="roundRect">
          <a:avLst/>
        </a:prstGeom>
        <a:solidFill>
          <a:schemeClr val="accent2">
            <a:hueOff val="396899"/>
            <a:satOff val="-10919"/>
            <a:lumOff val="235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Chemicals </a:t>
          </a:r>
        </a:p>
      </dsp:txBody>
      <dsp:txXfrm>
        <a:off x="350082" y="769503"/>
        <a:ext cx="4532236" cy="426206"/>
      </dsp:txXfrm>
    </dsp:sp>
    <dsp:sp modelId="{87AF60A3-03BA-401B-8043-BE139CC61FA9}">
      <dsp:nvSpPr>
        <dsp:cNvPr id="0" name=""/>
        <dsp:cNvSpPr/>
      </dsp:nvSpPr>
      <dsp:spPr>
        <a:xfrm>
          <a:off x="0" y="1708366"/>
          <a:ext cx="6540501" cy="403200"/>
        </a:xfrm>
        <a:prstGeom prst="rect">
          <a:avLst/>
        </a:prstGeom>
        <a:solidFill>
          <a:schemeClr val="lt1">
            <a:alpha val="90000"/>
            <a:hueOff val="0"/>
            <a:satOff val="0"/>
            <a:lumOff val="0"/>
            <a:alphaOff val="0"/>
          </a:schemeClr>
        </a:solidFill>
        <a:ln w="22225" cap="rnd" cmpd="sng" algn="ctr">
          <a:solidFill>
            <a:schemeClr val="accent2">
              <a:hueOff val="793797"/>
              <a:satOff val="-21838"/>
              <a:lumOff val="4706"/>
              <a:alphaOff val="0"/>
            </a:schemeClr>
          </a:solidFill>
          <a:prstDash val="solid"/>
        </a:ln>
        <a:effectLst/>
      </dsp:spPr>
      <dsp:style>
        <a:lnRef idx="2">
          <a:scrgbClr r="0" g="0" b="0"/>
        </a:lnRef>
        <a:fillRef idx="1">
          <a:scrgbClr r="0" g="0" b="0"/>
        </a:fillRef>
        <a:effectRef idx="0">
          <a:scrgbClr r="0" g="0" b="0"/>
        </a:effectRef>
        <a:fontRef idx="minor"/>
      </dsp:style>
    </dsp:sp>
    <dsp:sp modelId="{323303DA-8CC2-47DA-9D4A-983CE924D808}">
      <dsp:nvSpPr>
        <dsp:cNvPr id="0" name=""/>
        <dsp:cNvSpPr/>
      </dsp:nvSpPr>
      <dsp:spPr>
        <a:xfrm>
          <a:off x="327025" y="1472206"/>
          <a:ext cx="4578350" cy="472320"/>
        </a:xfrm>
        <a:prstGeom prst="roundRect">
          <a:avLst/>
        </a:prstGeom>
        <a:solidFill>
          <a:schemeClr val="accent2">
            <a:hueOff val="793797"/>
            <a:satOff val="-21838"/>
            <a:lumOff val="470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Nutritional deficiencies &amp; excesses </a:t>
          </a:r>
        </a:p>
      </dsp:txBody>
      <dsp:txXfrm>
        <a:off x="350082" y="1495263"/>
        <a:ext cx="4532236" cy="426206"/>
      </dsp:txXfrm>
    </dsp:sp>
    <dsp:sp modelId="{A8842DDB-1AF7-4D74-8584-BA96C410E171}">
      <dsp:nvSpPr>
        <dsp:cNvPr id="0" name=""/>
        <dsp:cNvSpPr/>
      </dsp:nvSpPr>
      <dsp:spPr>
        <a:xfrm>
          <a:off x="0" y="2434126"/>
          <a:ext cx="6540501" cy="403200"/>
        </a:xfrm>
        <a:prstGeom prst="rect">
          <a:avLst/>
        </a:prstGeom>
        <a:solidFill>
          <a:schemeClr val="lt1">
            <a:alpha val="90000"/>
            <a:hueOff val="0"/>
            <a:satOff val="0"/>
            <a:lumOff val="0"/>
            <a:alphaOff val="0"/>
          </a:schemeClr>
        </a:solidFill>
        <a:ln w="22225" cap="rnd" cmpd="sng" algn="ctr">
          <a:solidFill>
            <a:schemeClr val="accent2">
              <a:hueOff val="1190696"/>
              <a:satOff val="-32756"/>
              <a:lumOff val="7058"/>
              <a:alphaOff val="0"/>
            </a:schemeClr>
          </a:solidFill>
          <a:prstDash val="solid"/>
        </a:ln>
        <a:effectLst/>
      </dsp:spPr>
      <dsp:style>
        <a:lnRef idx="2">
          <a:scrgbClr r="0" g="0" b="0"/>
        </a:lnRef>
        <a:fillRef idx="1">
          <a:scrgbClr r="0" g="0" b="0"/>
        </a:fillRef>
        <a:effectRef idx="0">
          <a:scrgbClr r="0" g="0" b="0"/>
        </a:effectRef>
        <a:fontRef idx="minor"/>
      </dsp:style>
    </dsp:sp>
    <dsp:sp modelId="{9A324AE1-6F6E-4226-BB9C-C3B5B1B0AD51}">
      <dsp:nvSpPr>
        <dsp:cNvPr id="0" name=""/>
        <dsp:cNvSpPr/>
      </dsp:nvSpPr>
      <dsp:spPr>
        <a:xfrm>
          <a:off x="327025" y="2197966"/>
          <a:ext cx="4578350" cy="472320"/>
        </a:xfrm>
        <a:prstGeom prst="roundRect">
          <a:avLst/>
        </a:prstGeom>
        <a:solidFill>
          <a:schemeClr val="accent2">
            <a:hueOff val="1190696"/>
            <a:satOff val="-32756"/>
            <a:lumOff val="705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Infections &amp; infestations </a:t>
          </a:r>
        </a:p>
      </dsp:txBody>
      <dsp:txXfrm>
        <a:off x="350082" y="2221023"/>
        <a:ext cx="4532236" cy="426206"/>
      </dsp:txXfrm>
    </dsp:sp>
    <dsp:sp modelId="{0053195B-507D-4E37-A6C1-4DE596C6D253}">
      <dsp:nvSpPr>
        <dsp:cNvPr id="0" name=""/>
        <dsp:cNvSpPr/>
      </dsp:nvSpPr>
      <dsp:spPr>
        <a:xfrm>
          <a:off x="0" y="3159887"/>
          <a:ext cx="6540501" cy="403200"/>
        </a:xfrm>
        <a:prstGeom prst="rect">
          <a:avLst/>
        </a:prstGeom>
        <a:solidFill>
          <a:schemeClr val="lt1">
            <a:alpha val="90000"/>
            <a:hueOff val="0"/>
            <a:satOff val="0"/>
            <a:lumOff val="0"/>
            <a:alphaOff val="0"/>
          </a:schemeClr>
        </a:solidFill>
        <a:ln w="22225" cap="rnd" cmpd="sng" algn="ctr">
          <a:solidFill>
            <a:schemeClr val="accent2">
              <a:hueOff val="1587594"/>
              <a:satOff val="-43675"/>
              <a:lumOff val="9411"/>
              <a:alphaOff val="0"/>
            </a:schemeClr>
          </a:solidFill>
          <a:prstDash val="solid"/>
        </a:ln>
        <a:effectLst/>
      </dsp:spPr>
      <dsp:style>
        <a:lnRef idx="2">
          <a:scrgbClr r="0" g="0" b="0"/>
        </a:lnRef>
        <a:fillRef idx="1">
          <a:scrgbClr r="0" g="0" b="0"/>
        </a:fillRef>
        <a:effectRef idx="0">
          <a:scrgbClr r="0" g="0" b="0"/>
        </a:effectRef>
        <a:fontRef idx="minor"/>
      </dsp:style>
    </dsp:sp>
    <dsp:sp modelId="{7B9CCFB5-A756-4C1A-93C1-94636F837451}">
      <dsp:nvSpPr>
        <dsp:cNvPr id="0" name=""/>
        <dsp:cNvSpPr/>
      </dsp:nvSpPr>
      <dsp:spPr>
        <a:xfrm>
          <a:off x="327025" y="2923727"/>
          <a:ext cx="4578350" cy="472320"/>
        </a:xfrm>
        <a:prstGeom prst="roundRect">
          <a:avLst/>
        </a:prstGeom>
        <a:solidFill>
          <a:schemeClr val="accent2">
            <a:hueOff val="1587594"/>
            <a:satOff val="-43675"/>
            <a:lumOff val="941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Immunological factors </a:t>
          </a:r>
        </a:p>
      </dsp:txBody>
      <dsp:txXfrm>
        <a:off x="350082" y="2946784"/>
        <a:ext cx="4532236" cy="426206"/>
      </dsp:txXfrm>
    </dsp:sp>
    <dsp:sp modelId="{23E9B502-0C6E-4A5F-BAE7-1E630830330A}">
      <dsp:nvSpPr>
        <dsp:cNvPr id="0" name=""/>
        <dsp:cNvSpPr/>
      </dsp:nvSpPr>
      <dsp:spPr>
        <a:xfrm>
          <a:off x="0" y="3885647"/>
          <a:ext cx="6540501" cy="403200"/>
        </a:xfrm>
        <a:prstGeom prst="rect">
          <a:avLst/>
        </a:prstGeom>
        <a:solidFill>
          <a:schemeClr val="lt1">
            <a:alpha val="90000"/>
            <a:hueOff val="0"/>
            <a:satOff val="0"/>
            <a:lumOff val="0"/>
            <a:alphaOff val="0"/>
          </a:schemeClr>
        </a:solidFill>
        <a:ln w="22225" cap="rnd" cmpd="sng" algn="ctr">
          <a:solidFill>
            <a:schemeClr val="accent2">
              <a:hueOff val="1984493"/>
              <a:satOff val="-54594"/>
              <a:lumOff val="11764"/>
              <a:alphaOff val="0"/>
            </a:schemeClr>
          </a:solidFill>
          <a:prstDash val="solid"/>
        </a:ln>
        <a:effectLst/>
      </dsp:spPr>
      <dsp:style>
        <a:lnRef idx="2">
          <a:scrgbClr r="0" g="0" b="0"/>
        </a:lnRef>
        <a:fillRef idx="1">
          <a:scrgbClr r="0" g="0" b="0"/>
        </a:fillRef>
        <a:effectRef idx="0">
          <a:scrgbClr r="0" g="0" b="0"/>
        </a:effectRef>
        <a:fontRef idx="minor"/>
      </dsp:style>
    </dsp:sp>
    <dsp:sp modelId="{3E03FD07-4111-4CD6-BD53-569E62020266}">
      <dsp:nvSpPr>
        <dsp:cNvPr id="0" name=""/>
        <dsp:cNvSpPr/>
      </dsp:nvSpPr>
      <dsp:spPr>
        <a:xfrm>
          <a:off x="327025" y="3649487"/>
          <a:ext cx="4578350" cy="472320"/>
        </a:xfrm>
        <a:prstGeom prst="roundRect">
          <a:avLst/>
        </a:prstGeom>
        <a:solidFill>
          <a:schemeClr val="accent2">
            <a:hueOff val="1984493"/>
            <a:satOff val="-54594"/>
            <a:lumOff val="1176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051" tIns="0" rIns="17305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mbria" panose="02040503050406030204" pitchFamily="18" charset="0"/>
              <a:ea typeface="Cambria" panose="02040503050406030204" pitchFamily="18" charset="0"/>
            </a:rPr>
            <a:t>Psychogenic factors</a:t>
          </a:r>
          <a:endParaRPr lang="en-ID" sz="1600" kern="1200" dirty="0">
            <a:solidFill>
              <a:schemeClr val="tx1"/>
            </a:solidFill>
            <a:latin typeface="Cambria" panose="02040503050406030204" pitchFamily="18" charset="0"/>
            <a:ea typeface="Cambria" panose="02040503050406030204" pitchFamily="18" charset="0"/>
          </a:endParaRPr>
        </a:p>
      </dsp:txBody>
      <dsp:txXfrm>
        <a:off x="350082" y="3672544"/>
        <a:ext cx="4532236"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45FD3-6843-4CE3-A5FB-808D694887C5}">
      <dsp:nvSpPr>
        <dsp:cNvPr id="0" name=""/>
        <dsp:cNvSpPr/>
      </dsp:nvSpPr>
      <dsp:spPr>
        <a:xfrm>
          <a:off x="593584" y="45"/>
          <a:ext cx="1699995" cy="1019997"/>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Exposure</a:t>
          </a:r>
          <a:endParaRPr lang="en-ID" sz="2400" kern="1200" dirty="0">
            <a:latin typeface="Cambria" panose="02040503050406030204" pitchFamily="18" charset="0"/>
            <a:ea typeface="Cambria" panose="02040503050406030204" pitchFamily="18" charset="0"/>
          </a:endParaRPr>
        </a:p>
      </dsp:txBody>
      <dsp:txXfrm>
        <a:off x="623459" y="29920"/>
        <a:ext cx="1640245" cy="960247"/>
      </dsp:txXfrm>
    </dsp:sp>
    <dsp:sp modelId="{F120609E-A400-47CB-98FD-052F8895C078}">
      <dsp:nvSpPr>
        <dsp:cNvPr id="0" name=""/>
        <dsp:cNvSpPr/>
      </dsp:nvSpPr>
      <dsp:spPr>
        <a:xfrm>
          <a:off x="2443179" y="299245"/>
          <a:ext cx="360399" cy="42159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latin typeface="Cambria" panose="02040503050406030204" pitchFamily="18" charset="0"/>
            <a:ea typeface="Cambria" panose="02040503050406030204" pitchFamily="18" charset="0"/>
          </a:endParaRPr>
        </a:p>
      </dsp:txBody>
      <dsp:txXfrm>
        <a:off x="2443179" y="383565"/>
        <a:ext cx="252279" cy="252958"/>
      </dsp:txXfrm>
    </dsp:sp>
    <dsp:sp modelId="{BF38F7B4-B65B-420D-B6BA-24863C2422ED}">
      <dsp:nvSpPr>
        <dsp:cNvPr id="0" name=""/>
        <dsp:cNvSpPr/>
      </dsp:nvSpPr>
      <dsp:spPr>
        <a:xfrm>
          <a:off x="2973578" y="45"/>
          <a:ext cx="1699995" cy="1019997"/>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Biological onset</a:t>
          </a:r>
          <a:endParaRPr lang="en-ID" sz="2400" kern="1200" dirty="0">
            <a:latin typeface="Cambria" panose="02040503050406030204" pitchFamily="18" charset="0"/>
            <a:ea typeface="Cambria" panose="02040503050406030204" pitchFamily="18" charset="0"/>
          </a:endParaRPr>
        </a:p>
      </dsp:txBody>
      <dsp:txXfrm>
        <a:off x="3003453" y="29920"/>
        <a:ext cx="1640245" cy="960247"/>
      </dsp:txXfrm>
    </dsp:sp>
    <dsp:sp modelId="{7ECA043E-4D5A-4D5F-9082-ABAF87B89132}">
      <dsp:nvSpPr>
        <dsp:cNvPr id="0" name=""/>
        <dsp:cNvSpPr/>
      </dsp:nvSpPr>
      <dsp:spPr>
        <a:xfrm rot="5400000">
          <a:off x="3643376" y="1139043"/>
          <a:ext cx="360399" cy="42159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latin typeface="Cambria" panose="02040503050406030204" pitchFamily="18" charset="0"/>
            <a:ea typeface="Cambria" panose="02040503050406030204" pitchFamily="18" charset="0"/>
          </a:endParaRPr>
        </a:p>
      </dsp:txBody>
      <dsp:txXfrm rot="-5400000">
        <a:off x="3697097" y="1169642"/>
        <a:ext cx="252958" cy="252279"/>
      </dsp:txXfrm>
    </dsp:sp>
    <dsp:sp modelId="{58C45DF5-CBC6-4A11-9A85-7F2F693BC94B}">
      <dsp:nvSpPr>
        <dsp:cNvPr id="0" name=""/>
        <dsp:cNvSpPr/>
      </dsp:nvSpPr>
      <dsp:spPr>
        <a:xfrm>
          <a:off x="2973578" y="1700041"/>
          <a:ext cx="1699995" cy="1019997"/>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Clinical onset</a:t>
          </a:r>
          <a:endParaRPr lang="en-ID" sz="2400" kern="1200" dirty="0">
            <a:latin typeface="Cambria" panose="02040503050406030204" pitchFamily="18" charset="0"/>
            <a:ea typeface="Cambria" panose="02040503050406030204" pitchFamily="18" charset="0"/>
          </a:endParaRPr>
        </a:p>
      </dsp:txBody>
      <dsp:txXfrm>
        <a:off x="3003453" y="1729916"/>
        <a:ext cx="1640245" cy="960247"/>
      </dsp:txXfrm>
    </dsp:sp>
    <dsp:sp modelId="{8402DA3E-18BB-4D0F-A332-22A092D95F71}">
      <dsp:nvSpPr>
        <dsp:cNvPr id="0" name=""/>
        <dsp:cNvSpPr/>
      </dsp:nvSpPr>
      <dsp:spPr>
        <a:xfrm rot="10800000">
          <a:off x="2463579" y="1999241"/>
          <a:ext cx="360399" cy="4215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latin typeface="Cambria" panose="02040503050406030204" pitchFamily="18" charset="0"/>
            <a:ea typeface="Cambria" panose="02040503050406030204" pitchFamily="18" charset="0"/>
          </a:endParaRPr>
        </a:p>
      </dsp:txBody>
      <dsp:txXfrm rot="10800000">
        <a:off x="2571699" y="2083561"/>
        <a:ext cx="252279" cy="252958"/>
      </dsp:txXfrm>
    </dsp:sp>
    <dsp:sp modelId="{77995C11-8785-4328-89D6-94D6FBA9A25C}">
      <dsp:nvSpPr>
        <dsp:cNvPr id="0" name=""/>
        <dsp:cNvSpPr/>
      </dsp:nvSpPr>
      <dsp:spPr>
        <a:xfrm>
          <a:off x="593584" y="1700041"/>
          <a:ext cx="1699995" cy="1019997"/>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Permanent damage</a:t>
          </a:r>
          <a:endParaRPr lang="en-ID" sz="2400" kern="1200" dirty="0">
            <a:latin typeface="Cambria" panose="02040503050406030204" pitchFamily="18" charset="0"/>
            <a:ea typeface="Cambria" panose="02040503050406030204" pitchFamily="18" charset="0"/>
          </a:endParaRPr>
        </a:p>
      </dsp:txBody>
      <dsp:txXfrm>
        <a:off x="623459" y="1729916"/>
        <a:ext cx="1640245" cy="960247"/>
      </dsp:txXfrm>
    </dsp:sp>
    <dsp:sp modelId="{7389A534-B6D4-4947-BFFD-0B7048E7FCF9}">
      <dsp:nvSpPr>
        <dsp:cNvPr id="0" name=""/>
        <dsp:cNvSpPr/>
      </dsp:nvSpPr>
      <dsp:spPr>
        <a:xfrm rot="5400000">
          <a:off x="1263382" y="2839038"/>
          <a:ext cx="360399" cy="42159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kern="1200">
            <a:latin typeface="Cambria" panose="02040503050406030204" pitchFamily="18" charset="0"/>
            <a:ea typeface="Cambria" panose="02040503050406030204" pitchFamily="18" charset="0"/>
          </a:endParaRPr>
        </a:p>
      </dsp:txBody>
      <dsp:txXfrm rot="-5400000">
        <a:off x="1317103" y="2869637"/>
        <a:ext cx="252958" cy="252279"/>
      </dsp:txXfrm>
    </dsp:sp>
    <dsp:sp modelId="{8C37AD6A-AE9F-4DAB-8190-EE7B9FA71735}">
      <dsp:nvSpPr>
        <dsp:cNvPr id="0" name=""/>
        <dsp:cNvSpPr/>
      </dsp:nvSpPr>
      <dsp:spPr>
        <a:xfrm>
          <a:off x="593584" y="3400037"/>
          <a:ext cx="1699995" cy="1019997"/>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Death</a:t>
          </a:r>
          <a:endParaRPr lang="en-ID" sz="2400" kern="1200" dirty="0">
            <a:latin typeface="Cambria" panose="02040503050406030204" pitchFamily="18" charset="0"/>
            <a:ea typeface="Cambria" panose="02040503050406030204" pitchFamily="18" charset="0"/>
          </a:endParaRPr>
        </a:p>
      </dsp:txBody>
      <dsp:txXfrm>
        <a:off x="623459" y="3429912"/>
        <a:ext cx="1640245" cy="9602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DAE7F-039B-421F-8C15-B6187792593C}">
      <dsp:nvSpPr>
        <dsp:cNvPr id="0" name=""/>
        <dsp:cNvSpPr/>
      </dsp:nvSpPr>
      <dsp:spPr>
        <a:xfrm>
          <a:off x="0" y="0"/>
          <a:ext cx="3633786" cy="3633786"/>
        </a:xfrm>
        <a:prstGeom prst="pie">
          <a:avLst>
            <a:gd name="adj1" fmla="val 5400000"/>
            <a:gd name="adj2" fmla="val 1620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310C71-CC4E-42A5-90B2-F0BE8F704BF2}">
      <dsp:nvSpPr>
        <dsp:cNvPr id="0" name=""/>
        <dsp:cNvSpPr/>
      </dsp:nvSpPr>
      <dsp:spPr>
        <a:xfrm>
          <a:off x="1816893" y="0"/>
          <a:ext cx="9213056" cy="3633786"/>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Resolution can occur leaving no sequelae, </a:t>
          </a:r>
          <a:endParaRPr lang="en-ID" sz="3100" kern="1200" dirty="0">
            <a:latin typeface="Cambria" panose="02040503050406030204" pitchFamily="18" charset="0"/>
            <a:ea typeface="Cambria" panose="02040503050406030204" pitchFamily="18" charset="0"/>
          </a:endParaRPr>
        </a:p>
      </dsp:txBody>
      <dsp:txXfrm>
        <a:off x="1816893" y="0"/>
        <a:ext cx="9213056" cy="1090138"/>
      </dsp:txXfrm>
    </dsp:sp>
    <dsp:sp modelId="{58EA4BFD-8E15-4EDF-93B5-D2507202EAE4}">
      <dsp:nvSpPr>
        <dsp:cNvPr id="0" name=""/>
        <dsp:cNvSpPr/>
      </dsp:nvSpPr>
      <dsp:spPr>
        <a:xfrm>
          <a:off x="635913" y="1090138"/>
          <a:ext cx="2361959" cy="2361959"/>
        </a:xfrm>
        <a:prstGeom prst="pie">
          <a:avLst>
            <a:gd name="adj1" fmla="val 5400000"/>
            <a:gd name="adj2" fmla="val 1620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335FF6-28F4-4884-B8A7-DAEA23AF8C00}">
      <dsp:nvSpPr>
        <dsp:cNvPr id="0" name=""/>
        <dsp:cNvSpPr/>
      </dsp:nvSpPr>
      <dsp:spPr>
        <a:xfrm>
          <a:off x="1816893" y="1090138"/>
          <a:ext cx="9213056" cy="2361959"/>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The disease can settle down, but sequelae are left, or</a:t>
          </a:r>
          <a:endParaRPr lang="en-ID" sz="3100" kern="1200" dirty="0">
            <a:latin typeface="Cambria" panose="02040503050406030204" pitchFamily="18" charset="0"/>
            <a:ea typeface="Cambria" panose="02040503050406030204" pitchFamily="18" charset="0"/>
          </a:endParaRPr>
        </a:p>
      </dsp:txBody>
      <dsp:txXfrm>
        <a:off x="1816893" y="1090138"/>
        <a:ext cx="9213056" cy="1090134"/>
      </dsp:txXfrm>
    </dsp:sp>
    <dsp:sp modelId="{67E6D544-463E-49A2-A4C2-CB99CB835434}">
      <dsp:nvSpPr>
        <dsp:cNvPr id="0" name=""/>
        <dsp:cNvSpPr/>
      </dsp:nvSpPr>
      <dsp:spPr>
        <a:xfrm>
          <a:off x="1271825" y="2180273"/>
          <a:ext cx="1090135" cy="1090135"/>
        </a:xfrm>
        <a:prstGeom prst="pie">
          <a:avLst>
            <a:gd name="adj1" fmla="val 5400000"/>
            <a:gd name="adj2" fmla="val 1620000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4B2CD-AEED-4CBB-9814-ECB1A38103C1}">
      <dsp:nvSpPr>
        <dsp:cNvPr id="0" name=""/>
        <dsp:cNvSpPr/>
      </dsp:nvSpPr>
      <dsp:spPr>
        <a:xfrm>
          <a:off x="1816893" y="2180273"/>
          <a:ext cx="9213056" cy="1090135"/>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mbria" panose="02040503050406030204" pitchFamily="18" charset="0"/>
              <a:ea typeface="Cambria" panose="02040503050406030204" pitchFamily="18" charset="0"/>
            </a:rPr>
            <a:t> It may result in death</a:t>
          </a:r>
          <a:endParaRPr lang="en-ID" sz="3100" kern="1200" dirty="0">
            <a:latin typeface="Cambria" panose="02040503050406030204" pitchFamily="18" charset="0"/>
            <a:ea typeface="Cambria" panose="02040503050406030204" pitchFamily="18" charset="0"/>
          </a:endParaRPr>
        </a:p>
      </dsp:txBody>
      <dsp:txXfrm>
        <a:off x="1816893" y="2180273"/>
        <a:ext cx="9213056" cy="109013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9D4F5-002B-4648-9160-C5D642F38813}" type="datetimeFigureOut">
              <a:rPr lang="en-ID" smtClean="0"/>
              <a:t>16/03/2022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1D8DF-97FE-42A9-89FB-73EAC896B9CE}" type="slidenum">
              <a:rPr lang="en-ID" smtClean="0"/>
              <a:t>‹#›</a:t>
            </a:fld>
            <a:endParaRPr lang="en-ID"/>
          </a:p>
        </p:txBody>
      </p:sp>
    </p:spTree>
    <p:extLst>
      <p:ext uri="{BB962C8B-B14F-4D97-AF65-F5344CB8AC3E}">
        <p14:creationId xmlns:p14="http://schemas.microsoft.com/office/powerpoint/2010/main" val="1188035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cells don’t live as long as the organism they’re a part of. They’re subject to wear and tear and must reproduce and be replaced. Most cells reproduce as quickly as they die.</a:t>
            </a:r>
            <a:endParaRPr lang="en-ID" dirty="0"/>
          </a:p>
        </p:txBody>
      </p:sp>
      <p:sp>
        <p:nvSpPr>
          <p:cNvPr id="4" name="Slide Number Placeholder 3"/>
          <p:cNvSpPr>
            <a:spLocks noGrp="1"/>
          </p:cNvSpPr>
          <p:nvPr>
            <p:ph type="sldNum" sz="quarter" idx="5"/>
          </p:nvPr>
        </p:nvSpPr>
        <p:spPr/>
        <p:txBody>
          <a:bodyPr/>
          <a:lstStyle/>
          <a:p>
            <a:fld id="{4131D8DF-97FE-42A9-89FB-73EAC896B9CE}" type="slidenum">
              <a:rPr lang="en-ID" smtClean="0"/>
              <a:t>11</a:t>
            </a:fld>
            <a:endParaRPr lang="en-ID"/>
          </a:p>
        </p:txBody>
      </p:sp>
    </p:spTree>
    <p:extLst>
      <p:ext uri="{BB962C8B-B14F-4D97-AF65-F5344CB8AC3E}">
        <p14:creationId xmlns:p14="http://schemas.microsoft.com/office/powerpoint/2010/main" val="37469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131D8DF-97FE-42A9-89FB-73EAC896B9CE}" type="slidenum">
              <a:rPr lang="en-ID" smtClean="0"/>
              <a:t>12</a:t>
            </a:fld>
            <a:endParaRPr lang="en-ID"/>
          </a:p>
        </p:txBody>
      </p:sp>
    </p:spTree>
    <p:extLst>
      <p:ext uri="{BB962C8B-B14F-4D97-AF65-F5344CB8AC3E}">
        <p14:creationId xmlns:p14="http://schemas.microsoft.com/office/powerpoint/2010/main" val="203242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131D8DF-97FE-42A9-89FB-73EAC896B9CE}" type="slidenum">
              <a:rPr lang="en-ID" smtClean="0"/>
              <a:t>20</a:t>
            </a:fld>
            <a:endParaRPr lang="en-ID"/>
          </a:p>
        </p:txBody>
      </p:sp>
    </p:spTree>
    <p:extLst>
      <p:ext uri="{BB962C8B-B14F-4D97-AF65-F5344CB8AC3E}">
        <p14:creationId xmlns:p14="http://schemas.microsoft.com/office/powerpoint/2010/main" val="425709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131D8DF-97FE-42A9-89FB-73EAC896B9CE}" type="slidenum">
              <a:rPr lang="en-ID" smtClean="0"/>
              <a:t>21</a:t>
            </a:fld>
            <a:endParaRPr lang="en-ID"/>
          </a:p>
        </p:txBody>
      </p:sp>
    </p:spTree>
    <p:extLst>
      <p:ext uri="{BB962C8B-B14F-4D97-AF65-F5344CB8AC3E}">
        <p14:creationId xmlns:p14="http://schemas.microsoft.com/office/powerpoint/2010/main" val="291310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131D8DF-97FE-42A9-89FB-73EAC896B9CE}" type="slidenum">
              <a:rPr lang="en-ID" smtClean="0"/>
              <a:t>24</a:t>
            </a:fld>
            <a:endParaRPr lang="en-ID"/>
          </a:p>
        </p:txBody>
      </p:sp>
    </p:spTree>
    <p:extLst>
      <p:ext uri="{BB962C8B-B14F-4D97-AF65-F5344CB8AC3E}">
        <p14:creationId xmlns:p14="http://schemas.microsoft.com/office/powerpoint/2010/main" val="232656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2417A76-5F58-482A-99CA-DDC9CECA4C12}" type="datetime1">
              <a:rPr lang="en-US" smtClean="0"/>
              <a:t>3/16/2022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F6E7-E883-4074-83FC-C6D69332A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BF5CA62B-56A1-48FF-87F5-9A74DDC00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34BD199-7314-488C-967E-E94D240562ED}"/>
              </a:ext>
            </a:extLst>
          </p:cNvPr>
          <p:cNvSpPr>
            <a:spLocks noGrp="1"/>
          </p:cNvSpPr>
          <p:nvPr>
            <p:ph type="dt" sz="half" idx="10"/>
          </p:nvPr>
        </p:nvSpPr>
        <p:spPr/>
        <p:txBody>
          <a:bodyPr/>
          <a:lstStyle>
            <a:lvl1pPr>
              <a:defRPr/>
            </a:lvl1pPr>
          </a:lstStyle>
          <a:p>
            <a:fld id="{039A3D52-B442-476D-98CD-5AA3D2EB671A}" type="datetime1">
              <a:rPr lang="en-US" altLang="en-US" smtClean="0"/>
              <a:t>3/16/2022</a:t>
            </a:fld>
            <a:endParaRPr lang="en-GB" altLang="en-US"/>
          </a:p>
        </p:txBody>
      </p:sp>
      <p:sp>
        <p:nvSpPr>
          <p:cNvPr id="5" name="Footer Placeholder 4">
            <a:extLst>
              <a:ext uri="{FF2B5EF4-FFF2-40B4-BE49-F238E27FC236}">
                <a16:creationId xmlns:a16="http://schemas.microsoft.com/office/drawing/2014/main" id="{FDBA6973-CAB6-42E0-83C1-5533CA691E9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CB7AB70-0A7C-4A05-B793-0A4EB635A922}"/>
              </a:ext>
            </a:extLst>
          </p:cNvPr>
          <p:cNvSpPr>
            <a:spLocks noGrp="1"/>
          </p:cNvSpPr>
          <p:nvPr>
            <p:ph type="sldNum" sz="quarter" idx="12"/>
          </p:nvPr>
        </p:nvSpPr>
        <p:spPr/>
        <p:txBody>
          <a:bodyPr/>
          <a:lstStyle>
            <a:lvl1pPr>
              <a:defRPr/>
            </a:lvl1pPr>
          </a:lstStyle>
          <a:p>
            <a:fld id="{701D7DDF-21C6-40C5-ADFC-CD9AC343BE1A}" type="slidenum">
              <a:rPr lang="en-GB" altLang="en-US"/>
              <a:pPr/>
              <a:t>‹#›</a:t>
            </a:fld>
            <a:endParaRPr lang="en-GB" altLang="en-US"/>
          </a:p>
        </p:txBody>
      </p:sp>
    </p:spTree>
    <p:extLst>
      <p:ext uri="{BB962C8B-B14F-4D97-AF65-F5344CB8AC3E}">
        <p14:creationId xmlns:p14="http://schemas.microsoft.com/office/powerpoint/2010/main" val="317789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1A5-3CAB-4D3D-9089-1DB789D3F3B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A0036D7-D7F9-46C2-8239-D23975F9E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28DEC15-AF94-468A-9CBE-470CC2D5980F}"/>
              </a:ext>
            </a:extLst>
          </p:cNvPr>
          <p:cNvSpPr>
            <a:spLocks noGrp="1"/>
          </p:cNvSpPr>
          <p:nvPr>
            <p:ph type="dt" sz="half" idx="10"/>
          </p:nvPr>
        </p:nvSpPr>
        <p:spPr/>
        <p:txBody>
          <a:bodyPr/>
          <a:lstStyle>
            <a:lvl1pPr>
              <a:defRPr/>
            </a:lvl1pPr>
          </a:lstStyle>
          <a:p>
            <a:fld id="{9468F40C-E18E-4D65-83BE-345159A15936}" type="datetime1">
              <a:rPr lang="en-US" altLang="en-US" smtClean="0"/>
              <a:t>3/16/2022</a:t>
            </a:fld>
            <a:endParaRPr lang="en-GB" altLang="en-US"/>
          </a:p>
        </p:txBody>
      </p:sp>
      <p:sp>
        <p:nvSpPr>
          <p:cNvPr id="5" name="Footer Placeholder 4">
            <a:extLst>
              <a:ext uri="{FF2B5EF4-FFF2-40B4-BE49-F238E27FC236}">
                <a16:creationId xmlns:a16="http://schemas.microsoft.com/office/drawing/2014/main" id="{AF122354-D084-4C36-9AEA-7AF54C384E6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1892B504-FDEA-492D-B9DD-242B43CD832D}"/>
              </a:ext>
            </a:extLst>
          </p:cNvPr>
          <p:cNvSpPr>
            <a:spLocks noGrp="1"/>
          </p:cNvSpPr>
          <p:nvPr>
            <p:ph type="sldNum" sz="quarter" idx="12"/>
          </p:nvPr>
        </p:nvSpPr>
        <p:spPr/>
        <p:txBody>
          <a:bodyPr/>
          <a:lstStyle>
            <a:lvl1pPr>
              <a:defRPr/>
            </a:lvl1pPr>
          </a:lstStyle>
          <a:p>
            <a:fld id="{56F5F300-DF1A-4598-BB42-C57AF549D4E1}" type="slidenum">
              <a:rPr lang="en-GB" altLang="en-US"/>
              <a:pPr/>
              <a:t>‹#›</a:t>
            </a:fld>
            <a:endParaRPr lang="en-GB" altLang="en-US"/>
          </a:p>
        </p:txBody>
      </p:sp>
    </p:spTree>
    <p:extLst>
      <p:ext uri="{BB962C8B-B14F-4D97-AF65-F5344CB8AC3E}">
        <p14:creationId xmlns:p14="http://schemas.microsoft.com/office/powerpoint/2010/main" val="1458106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7B6B-5677-4CAE-AE75-8AA3C37392F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E7BAF7A4-D87A-454F-B1A6-356D814E9B9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AABE6C4-78A3-4E97-9669-ADD6A887E692}"/>
              </a:ext>
            </a:extLst>
          </p:cNvPr>
          <p:cNvSpPr>
            <a:spLocks noGrp="1"/>
          </p:cNvSpPr>
          <p:nvPr>
            <p:ph type="dt" sz="half" idx="10"/>
          </p:nvPr>
        </p:nvSpPr>
        <p:spPr/>
        <p:txBody>
          <a:bodyPr/>
          <a:lstStyle>
            <a:lvl1pPr>
              <a:defRPr/>
            </a:lvl1pPr>
          </a:lstStyle>
          <a:p>
            <a:fld id="{6633FB38-2A3E-4E99-9043-07852C3C5D18}" type="datetime1">
              <a:rPr lang="en-US" altLang="en-US" smtClean="0"/>
              <a:t>3/16/2022</a:t>
            </a:fld>
            <a:endParaRPr lang="en-GB" altLang="en-US"/>
          </a:p>
        </p:txBody>
      </p:sp>
      <p:sp>
        <p:nvSpPr>
          <p:cNvPr id="5" name="Footer Placeholder 4">
            <a:extLst>
              <a:ext uri="{FF2B5EF4-FFF2-40B4-BE49-F238E27FC236}">
                <a16:creationId xmlns:a16="http://schemas.microsoft.com/office/drawing/2014/main" id="{12B0CBA9-85E2-454A-A768-370974C79B8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D9EF0C0-CA23-44F7-A1F2-9EEE0369F14A}"/>
              </a:ext>
            </a:extLst>
          </p:cNvPr>
          <p:cNvSpPr>
            <a:spLocks noGrp="1"/>
          </p:cNvSpPr>
          <p:nvPr>
            <p:ph type="sldNum" sz="quarter" idx="12"/>
          </p:nvPr>
        </p:nvSpPr>
        <p:spPr/>
        <p:txBody>
          <a:bodyPr/>
          <a:lstStyle>
            <a:lvl1pPr>
              <a:defRPr/>
            </a:lvl1pPr>
          </a:lstStyle>
          <a:p>
            <a:fld id="{684F6C9D-8250-464B-89A7-8038E0BA1740}" type="slidenum">
              <a:rPr lang="en-GB" altLang="en-US"/>
              <a:pPr/>
              <a:t>‹#›</a:t>
            </a:fld>
            <a:endParaRPr lang="en-GB" altLang="en-US"/>
          </a:p>
        </p:txBody>
      </p:sp>
    </p:spTree>
    <p:extLst>
      <p:ext uri="{BB962C8B-B14F-4D97-AF65-F5344CB8AC3E}">
        <p14:creationId xmlns:p14="http://schemas.microsoft.com/office/powerpoint/2010/main" val="3663512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09CF-BC90-4101-AEC0-AB8C1CF10FC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896070E-52CF-41D9-95C5-36B014859E82}"/>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8FA2D929-C66E-4517-A7D0-43415B6F0BD7}"/>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263B7ACB-109C-4492-B372-47DBA5503F8A}"/>
              </a:ext>
            </a:extLst>
          </p:cNvPr>
          <p:cNvSpPr>
            <a:spLocks noGrp="1"/>
          </p:cNvSpPr>
          <p:nvPr>
            <p:ph type="dt" sz="half" idx="10"/>
          </p:nvPr>
        </p:nvSpPr>
        <p:spPr/>
        <p:txBody>
          <a:bodyPr/>
          <a:lstStyle>
            <a:lvl1pPr>
              <a:defRPr/>
            </a:lvl1pPr>
          </a:lstStyle>
          <a:p>
            <a:fld id="{C81B0CCB-7E55-4128-BB00-B322BA3BF0CF}" type="datetime1">
              <a:rPr lang="en-US" altLang="en-US" smtClean="0"/>
              <a:t>3/16/2022</a:t>
            </a:fld>
            <a:endParaRPr lang="en-GB" altLang="en-US"/>
          </a:p>
        </p:txBody>
      </p:sp>
      <p:sp>
        <p:nvSpPr>
          <p:cNvPr id="6" name="Footer Placeholder 5">
            <a:extLst>
              <a:ext uri="{FF2B5EF4-FFF2-40B4-BE49-F238E27FC236}">
                <a16:creationId xmlns:a16="http://schemas.microsoft.com/office/drawing/2014/main" id="{BFAB25D0-442A-4B5D-8F49-E5AA878A6BCA}"/>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28E6BF4-7340-4F78-A857-C8956189B8B4}"/>
              </a:ext>
            </a:extLst>
          </p:cNvPr>
          <p:cNvSpPr>
            <a:spLocks noGrp="1"/>
          </p:cNvSpPr>
          <p:nvPr>
            <p:ph type="sldNum" sz="quarter" idx="12"/>
          </p:nvPr>
        </p:nvSpPr>
        <p:spPr/>
        <p:txBody>
          <a:bodyPr/>
          <a:lstStyle>
            <a:lvl1pPr>
              <a:defRPr/>
            </a:lvl1pPr>
          </a:lstStyle>
          <a:p>
            <a:fld id="{E70E5661-2220-4DF8-9CA0-F97AF2C8291D}" type="slidenum">
              <a:rPr lang="en-GB" altLang="en-US"/>
              <a:pPr/>
              <a:t>‹#›</a:t>
            </a:fld>
            <a:endParaRPr lang="en-GB" altLang="en-US"/>
          </a:p>
        </p:txBody>
      </p:sp>
    </p:spTree>
    <p:extLst>
      <p:ext uri="{BB962C8B-B14F-4D97-AF65-F5344CB8AC3E}">
        <p14:creationId xmlns:p14="http://schemas.microsoft.com/office/powerpoint/2010/main" val="400912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5EE9-EF63-4A4C-9616-7979FF1E030C}"/>
              </a:ext>
            </a:extLst>
          </p:cNvPr>
          <p:cNvSpPr>
            <a:spLocks noGrp="1"/>
          </p:cNvSpPr>
          <p:nvPr>
            <p:ph type="title"/>
          </p:nvPr>
        </p:nvSpPr>
        <p:spPr>
          <a:xfrm>
            <a:off x="840317" y="365126"/>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2A600DB-A586-4356-8A9B-417D15B3020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0563F-717E-4254-9C20-08ED88CAE3C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52BFDCDD-411B-4719-9C3E-6B063F0C612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C8AFF-1EFE-4A15-AED2-3A33D7784B13}"/>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AC12A09-FB6B-46D4-BA44-0E7FA444E555}"/>
              </a:ext>
            </a:extLst>
          </p:cNvPr>
          <p:cNvSpPr>
            <a:spLocks noGrp="1"/>
          </p:cNvSpPr>
          <p:nvPr>
            <p:ph type="dt" sz="half" idx="10"/>
          </p:nvPr>
        </p:nvSpPr>
        <p:spPr/>
        <p:txBody>
          <a:bodyPr/>
          <a:lstStyle>
            <a:lvl1pPr>
              <a:defRPr/>
            </a:lvl1pPr>
          </a:lstStyle>
          <a:p>
            <a:fld id="{A3194209-BD7D-48BA-98B6-46373BEE5B78}" type="datetime1">
              <a:rPr lang="en-US" altLang="en-US" smtClean="0"/>
              <a:t>3/16/2022</a:t>
            </a:fld>
            <a:endParaRPr lang="en-GB" altLang="en-US"/>
          </a:p>
        </p:txBody>
      </p:sp>
      <p:sp>
        <p:nvSpPr>
          <p:cNvPr id="8" name="Footer Placeholder 7">
            <a:extLst>
              <a:ext uri="{FF2B5EF4-FFF2-40B4-BE49-F238E27FC236}">
                <a16:creationId xmlns:a16="http://schemas.microsoft.com/office/drawing/2014/main" id="{6178965C-2186-45E7-B1C0-8E269222ED21}"/>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A6B08BA3-BF26-47D3-ADD0-6F1A74DED83F}"/>
              </a:ext>
            </a:extLst>
          </p:cNvPr>
          <p:cNvSpPr>
            <a:spLocks noGrp="1"/>
          </p:cNvSpPr>
          <p:nvPr>
            <p:ph type="sldNum" sz="quarter" idx="12"/>
          </p:nvPr>
        </p:nvSpPr>
        <p:spPr/>
        <p:txBody>
          <a:bodyPr/>
          <a:lstStyle>
            <a:lvl1pPr>
              <a:defRPr/>
            </a:lvl1pPr>
          </a:lstStyle>
          <a:p>
            <a:fld id="{EC694A71-8304-4118-AF63-7718E18022D5}" type="slidenum">
              <a:rPr lang="en-GB" altLang="en-US"/>
              <a:pPr/>
              <a:t>‹#›</a:t>
            </a:fld>
            <a:endParaRPr lang="en-GB" altLang="en-US"/>
          </a:p>
        </p:txBody>
      </p:sp>
    </p:spTree>
    <p:extLst>
      <p:ext uri="{BB962C8B-B14F-4D97-AF65-F5344CB8AC3E}">
        <p14:creationId xmlns:p14="http://schemas.microsoft.com/office/powerpoint/2010/main" val="662980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38D0-78C3-447F-BCD2-84E2ED14853C}"/>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9B4322F8-9EBA-4AC6-96A8-58BC1CF4262C}"/>
              </a:ext>
            </a:extLst>
          </p:cNvPr>
          <p:cNvSpPr>
            <a:spLocks noGrp="1"/>
          </p:cNvSpPr>
          <p:nvPr>
            <p:ph type="dt" sz="half" idx="10"/>
          </p:nvPr>
        </p:nvSpPr>
        <p:spPr/>
        <p:txBody>
          <a:bodyPr/>
          <a:lstStyle>
            <a:lvl1pPr>
              <a:defRPr/>
            </a:lvl1pPr>
          </a:lstStyle>
          <a:p>
            <a:fld id="{7D81190B-FEB5-4A17-A304-DEB2CEEF486B}" type="datetime1">
              <a:rPr lang="en-US" altLang="en-US" smtClean="0"/>
              <a:t>3/16/2022</a:t>
            </a:fld>
            <a:endParaRPr lang="en-GB" altLang="en-US"/>
          </a:p>
        </p:txBody>
      </p:sp>
      <p:sp>
        <p:nvSpPr>
          <p:cNvPr id="4" name="Footer Placeholder 3">
            <a:extLst>
              <a:ext uri="{FF2B5EF4-FFF2-40B4-BE49-F238E27FC236}">
                <a16:creationId xmlns:a16="http://schemas.microsoft.com/office/drawing/2014/main" id="{0A376BE5-ECD1-4002-832F-BC5C26C901AA}"/>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B34BFD97-08EA-4506-88B7-936BBBA585F6}"/>
              </a:ext>
            </a:extLst>
          </p:cNvPr>
          <p:cNvSpPr>
            <a:spLocks noGrp="1"/>
          </p:cNvSpPr>
          <p:nvPr>
            <p:ph type="sldNum" sz="quarter" idx="12"/>
          </p:nvPr>
        </p:nvSpPr>
        <p:spPr/>
        <p:txBody>
          <a:bodyPr/>
          <a:lstStyle>
            <a:lvl1pPr>
              <a:defRPr/>
            </a:lvl1pPr>
          </a:lstStyle>
          <a:p>
            <a:fld id="{6FBAB379-5677-4337-82D8-950FEF85226C}" type="slidenum">
              <a:rPr lang="en-GB" altLang="en-US"/>
              <a:pPr/>
              <a:t>‹#›</a:t>
            </a:fld>
            <a:endParaRPr lang="en-GB" altLang="en-US"/>
          </a:p>
        </p:txBody>
      </p:sp>
    </p:spTree>
    <p:extLst>
      <p:ext uri="{BB962C8B-B14F-4D97-AF65-F5344CB8AC3E}">
        <p14:creationId xmlns:p14="http://schemas.microsoft.com/office/powerpoint/2010/main" val="428648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7A8262-8021-4C7C-B627-36A02FB62149}"/>
              </a:ext>
            </a:extLst>
          </p:cNvPr>
          <p:cNvSpPr>
            <a:spLocks noGrp="1"/>
          </p:cNvSpPr>
          <p:nvPr>
            <p:ph type="dt" sz="half" idx="10"/>
          </p:nvPr>
        </p:nvSpPr>
        <p:spPr/>
        <p:txBody>
          <a:bodyPr/>
          <a:lstStyle>
            <a:lvl1pPr>
              <a:defRPr/>
            </a:lvl1pPr>
          </a:lstStyle>
          <a:p>
            <a:fld id="{D304B486-1795-4DFD-B3CE-E6FE34C9BDB8}" type="datetime1">
              <a:rPr lang="en-US" altLang="en-US" smtClean="0"/>
              <a:t>3/16/2022</a:t>
            </a:fld>
            <a:endParaRPr lang="en-GB" altLang="en-US"/>
          </a:p>
        </p:txBody>
      </p:sp>
      <p:sp>
        <p:nvSpPr>
          <p:cNvPr id="3" name="Footer Placeholder 2">
            <a:extLst>
              <a:ext uri="{FF2B5EF4-FFF2-40B4-BE49-F238E27FC236}">
                <a16:creationId xmlns:a16="http://schemas.microsoft.com/office/drawing/2014/main" id="{32F34FF1-B484-448A-BFEC-AE0098BCEC91}"/>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E43E0AA6-BA8E-4AC9-A0E0-7C75B8328F98}"/>
              </a:ext>
            </a:extLst>
          </p:cNvPr>
          <p:cNvSpPr>
            <a:spLocks noGrp="1"/>
          </p:cNvSpPr>
          <p:nvPr>
            <p:ph type="sldNum" sz="quarter" idx="12"/>
          </p:nvPr>
        </p:nvSpPr>
        <p:spPr/>
        <p:txBody>
          <a:bodyPr/>
          <a:lstStyle>
            <a:lvl1pPr>
              <a:defRPr/>
            </a:lvl1pPr>
          </a:lstStyle>
          <a:p>
            <a:fld id="{04CD11E2-48DD-4B83-A2A2-83011BD64772}" type="slidenum">
              <a:rPr lang="en-GB" altLang="en-US"/>
              <a:pPr/>
              <a:t>‹#›</a:t>
            </a:fld>
            <a:endParaRPr lang="en-GB" altLang="en-US"/>
          </a:p>
        </p:txBody>
      </p:sp>
    </p:spTree>
    <p:extLst>
      <p:ext uri="{BB962C8B-B14F-4D97-AF65-F5344CB8AC3E}">
        <p14:creationId xmlns:p14="http://schemas.microsoft.com/office/powerpoint/2010/main" val="2054345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2680-5031-47C4-BFBD-64D81A0103C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5CFC2BFF-B855-4894-99A8-58B654192079}"/>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F1EFF56-B629-45CE-A77A-A81E9B2F053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DEFD6-FA58-4B76-9C74-9F880213BF39}"/>
              </a:ext>
            </a:extLst>
          </p:cNvPr>
          <p:cNvSpPr>
            <a:spLocks noGrp="1"/>
          </p:cNvSpPr>
          <p:nvPr>
            <p:ph type="dt" sz="half" idx="10"/>
          </p:nvPr>
        </p:nvSpPr>
        <p:spPr/>
        <p:txBody>
          <a:bodyPr/>
          <a:lstStyle>
            <a:lvl1pPr>
              <a:defRPr/>
            </a:lvl1pPr>
          </a:lstStyle>
          <a:p>
            <a:fld id="{4616BF05-4BE7-4805-97B4-AE5099144120}" type="datetime1">
              <a:rPr lang="en-US" altLang="en-US" smtClean="0"/>
              <a:t>3/16/2022</a:t>
            </a:fld>
            <a:endParaRPr lang="en-GB" altLang="en-US"/>
          </a:p>
        </p:txBody>
      </p:sp>
      <p:sp>
        <p:nvSpPr>
          <p:cNvPr id="6" name="Footer Placeholder 5">
            <a:extLst>
              <a:ext uri="{FF2B5EF4-FFF2-40B4-BE49-F238E27FC236}">
                <a16:creationId xmlns:a16="http://schemas.microsoft.com/office/drawing/2014/main" id="{7B3E2A87-D95B-4DC4-9026-14747C51A20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D647CCC-0887-4FFA-A7B3-A86AA4CDDF66}"/>
              </a:ext>
            </a:extLst>
          </p:cNvPr>
          <p:cNvSpPr>
            <a:spLocks noGrp="1"/>
          </p:cNvSpPr>
          <p:nvPr>
            <p:ph type="sldNum" sz="quarter" idx="12"/>
          </p:nvPr>
        </p:nvSpPr>
        <p:spPr/>
        <p:txBody>
          <a:bodyPr/>
          <a:lstStyle>
            <a:lvl1pPr>
              <a:defRPr/>
            </a:lvl1pPr>
          </a:lstStyle>
          <a:p>
            <a:fld id="{3EEEFFC9-87AB-4840-853B-AE61F80BFD0A}" type="slidenum">
              <a:rPr lang="en-GB" altLang="en-US"/>
              <a:pPr/>
              <a:t>‹#›</a:t>
            </a:fld>
            <a:endParaRPr lang="en-GB" altLang="en-US"/>
          </a:p>
        </p:txBody>
      </p:sp>
    </p:spTree>
    <p:extLst>
      <p:ext uri="{BB962C8B-B14F-4D97-AF65-F5344CB8AC3E}">
        <p14:creationId xmlns:p14="http://schemas.microsoft.com/office/powerpoint/2010/main" val="125363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73699-DAA7-49F3-BD70-B478D1A8A50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14C489F-7570-4304-B915-0A70EC52567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C73E2F3C-3C12-4853-BEA2-42E2C5B6BB6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EF57B-234D-482A-AD2E-4B5A5E7879E7}"/>
              </a:ext>
            </a:extLst>
          </p:cNvPr>
          <p:cNvSpPr>
            <a:spLocks noGrp="1"/>
          </p:cNvSpPr>
          <p:nvPr>
            <p:ph type="dt" sz="half" idx="10"/>
          </p:nvPr>
        </p:nvSpPr>
        <p:spPr/>
        <p:txBody>
          <a:bodyPr/>
          <a:lstStyle>
            <a:lvl1pPr>
              <a:defRPr/>
            </a:lvl1pPr>
          </a:lstStyle>
          <a:p>
            <a:fld id="{5A5A3DD0-73CB-4AC5-957C-704994323A86}" type="datetime1">
              <a:rPr lang="en-US" altLang="en-US" smtClean="0"/>
              <a:t>3/16/2022</a:t>
            </a:fld>
            <a:endParaRPr lang="en-GB" altLang="en-US"/>
          </a:p>
        </p:txBody>
      </p:sp>
      <p:sp>
        <p:nvSpPr>
          <p:cNvPr id="6" name="Footer Placeholder 5">
            <a:extLst>
              <a:ext uri="{FF2B5EF4-FFF2-40B4-BE49-F238E27FC236}">
                <a16:creationId xmlns:a16="http://schemas.microsoft.com/office/drawing/2014/main" id="{6760F738-0C0F-420A-A78B-20CDCDE340C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EE80B474-5C4F-4930-BDBD-A2E1750CA5E2}"/>
              </a:ext>
            </a:extLst>
          </p:cNvPr>
          <p:cNvSpPr>
            <a:spLocks noGrp="1"/>
          </p:cNvSpPr>
          <p:nvPr>
            <p:ph type="sldNum" sz="quarter" idx="12"/>
          </p:nvPr>
        </p:nvSpPr>
        <p:spPr/>
        <p:txBody>
          <a:bodyPr/>
          <a:lstStyle>
            <a:lvl1pPr>
              <a:defRPr/>
            </a:lvl1pPr>
          </a:lstStyle>
          <a:p>
            <a:fld id="{A6CFAC84-8D60-4E67-813F-94962ED026FA}" type="slidenum">
              <a:rPr lang="en-GB" altLang="en-US"/>
              <a:pPr/>
              <a:t>‹#›</a:t>
            </a:fld>
            <a:endParaRPr lang="en-GB" altLang="en-US"/>
          </a:p>
        </p:txBody>
      </p:sp>
    </p:spTree>
    <p:extLst>
      <p:ext uri="{BB962C8B-B14F-4D97-AF65-F5344CB8AC3E}">
        <p14:creationId xmlns:p14="http://schemas.microsoft.com/office/powerpoint/2010/main" val="38873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9A01-D940-4E47-B33B-1789FDA7254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3627507-0DF5-4101-8465-F3CB80419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F1123E1-C100-4F80-B476-67B323C6319A}"/>
              </a:ext>
            </a:extLst>
          </p:cNvPr>
          <p:cNvSpPr>
            <a:spLocks noGrp="1"/>
          </p:cNvSpPr>
          <p:nvPr>
            <p:ph type="dt" sz="half" idx="10"/>
          </p:nvPr>
        </p:nvSpPr>
        <p:spPr/>
        <p:txBody>
          <a:bodyPr/>
          <a:lstStyle>
            <a:lvl1pPr>
              <a:defRPr/>
            </a:lvl1pPr>
          </a:lstStyle>
          <a:p>
            <a:fld id="{2FF2286D-8F5A-400F-8A3A-37BC74DC5843}" type="datetime1">
              <a:rPr lang="en-US" altLang="en-US" smtClean="0"/>
              <a:t>3/16/2022</a:t>
            </a:fld>
            <a:endParaRPr lang="en-GB" altLang="en-US"/>
          </a:p>
        </p:txBody>
      </p:sp>
      <p:sp>
        <p:nvSpPr>
          <p:cNvPr id="5" name="Footer Placeholder 4">
            <a:extLst>
              <a:ext uri="{FF2B5EF4-FFF2-40B4-BE49-F238E27FC236}">
                <a16:creationId xmlns:a16="http://schemas.microsoft.com/office/drawing/2014/main" id="{7C5F81C6-BCD1-4663-9D8A-FB034D5E577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A12A881-634E-4E90-BB36-E653455A80D8}"/>
              </a:ext>
            </a:extLst>
          </p:cNvPr>
          <p:cNvSpPr>
            <a:spLocks noGrp="1"/>
          </p:cNvSpPr>
          <p:nvPr>
            <p:ph type="sldNum" sz="quarter" idx="12"/>
          </p:nvPr>
        </p:nvSpPr>
        <p:spPr/>
        <p:txBody>
          <a:bodyPr/>
          <a:lstStyle>
            <a:lvl1pPr>
              <a:defRPr/>
            </a:lvl1pPr>
          </a:lstStyle>
          <a:p>
            <a:fld id="{F6F1B445-59A4-45E1-9D30-4750AAD1FFA4}" type="slidenum">
              <a:rPr lang="en-GB" altLang="en-US"/>
              <a:pPr/>
              <a:t>‹#›</a:t>
            </a:fld>
            <a:endParaRPr lang="en-GB" altLang="en-US"/>
          </a:p>
        </p:txBody>
      </p:sp>
    </p:spTree>
    <p:extLst>
      <p:ext uri="{BB962C8B-B14F-4D97-AF65-F5344CB8AC3E}">
        <p14:creationId xmlns:p14="http://schemas.microsoft.com/office/powerpoint/2010/main" val="36581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B524FD3F-1325-4C23-A00C-D4B70D9C66FF}" type="datetime1">
              <a:rPr lang="en-US" smtClean="0"/>
              <a:t>3/16/2022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3998C-F083-4D0D-A2AF-0F1FB0FD3526}"/>
              </a:ext>
            </a:extLst>
          </p:cNvPr>
          <p:cNvSpPr>
            <a:spLocks noGrp="1"/>
          </p:cNvSpPr>
          <p:nvPr>
            <p:ph type="title" orient="vert"/>
          </p:nvPr>
        </p:nvSpPr>
        <p:spPr>
          <a:xfrm>
            <a:off x="8686800" y="609600"/>
            <a:ext cx="2590800" cy="5486400"/>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4738406-14BF-4894-ABC1-B0CEE5422A82}"/>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CD000D6-FABC-4A77-8332-6925E15620B5}"/>
              </a:ext>
            </a:extLst>
          </p:cNvPr>
          <p:cNvSpPr>
            <a:spLocks noGrp="1"/>
          </p:cNvSpPr>
          <p:nvPr>
            <p:ph type="dt" sz="half" idx="10"/>
          </p:nvPr>
        </p:nvSpPr>
        <p:spPr/>
        <p:txBody>
          <a:bodyPr/>
          <a:lstStyle>
            <a:lvl1pPr>
              <a:defRPr/>
            </a:lvl1pPr>
          </a:lstStyle>
          <a:p>
            <a:fld id="{DDB5F161-4874-4A2A-9F4E-5746F5D40D25}" type="datetime1">
              <a:rPr lang="en-US" altLang="en-US" smtClean="0"/>
              <a:t>3/16/2022</a:t>
            </a:fld>
            <a:endParaRPr lang="en-GB" altLang="en-US"/>
          </a:p>
        </p:txBody>
      </p:sp>
      <p:sp>
        <p:nvSpPr>
          <p:cNvPr id="5" name="Footer Placeholder 4">
            <a:extLst>
              <a:ext uri="{FF2B5EF4-FFF2-40B4-BE49-F238E27FC236}">
                <a16:creationId xmlns:a16="http://schemas.microsoft.com/office/drawing/2014/main" id="{8B4DD5F6-4575-43BA-8352-488A8BBFDF5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C498C74-0B2D-43E1-ACDD-BFD1E00880A0}"/>
              </a:ext>
            </a:extLst>
          </p:cNvPr>
          <p:cNvSpPr>
            <a:spLocks noGrp="1"/>
          </p:cNvSpPr>
          <p:nvPr>
            <p:ph type="sldNum" sz="quarter" idx="12"/>
          </p:nvPr>
        </p:nvSpPr>
        <p:spPr/>
        <p:txBody>
          <a:bodyPr/>
          <a:lstStyle>
            <a:lvl1pPr>
              <a:defRPr/>
            </a:lvl1pPr>
          </a:lstStyle>
          <a:p>
            <a:fld id="{96542006-6F4F-46F5-A4AE-B5179D0C67A2}" type="slidenum">
              <a:rPr lang="en-GB" altLang="en-US"/>
              <a:pPr/>
              <a:t>‹#›</a:t>
            </a:fld>
            <a:endParaRPr lang="en-GB" altLang="en-US"/>
          </a:p>
        </p:txBody>
      </p:sp>
    </p:spTree>
    <p:extLst>
      <p:ext uri="{BB962C8B-B14F-4D97-AF65-F5344CB8AC3E}">
        <p14:creationId xmlns:p14="http://schemas.microsoft.com/office/powerpoint/2010/main" val="361001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A0FA0B0A-378A-4B05-862B-435BDA860731}" type="datetime1">
              <a:rPr lang="en-US" smtClean="0"/>
              <a:t>3/16/2022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23CFC-A2B0-469D-80B9-E1EFD3490CA7}" type="datetime1">
              <a:rPr lang="en-US" smtClean="0"/>
              <a:t>3/16/2022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6B6A6-F2CA-4D4F-808F-11F353D9620A}" type="datetime1">
              <a:rPr lang="en-US" smtClean="0"/>
              <a:t>3/16/2022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BE1247-8E82-4FB7-BBB6-4ECC9418C7DE}" type="datetime1">
              <a:rPr lang="en-US" smtClean="0"/>
              <a:t>3/16/2022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EDD4F-CD84-4F85-B399-E6A3D17DBD17}" type="datetime1">
              <a:rPr lang="en-US" smtClean="0"/>
              <a:t>3/16/2022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BB0A6A80-75D5-4DC3-9D81-08C408DABE28}" type="datetime1">
              <a:rPr lang="en-US" smtClean="0"/>
              <a:t>3/16/2022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7298A5-70D3-4368-AB18-749F2B494A4B}" type="datetime1">
              <a:rPr lang="en-US" smtClean="0"/>
              <a:t>3/16/2022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A6DEE012-A13B-4440-919E-1FD868A11281}" type="datetime1">
              <a:rPr lang="en-US" smtClean="0"/>
              <a:t>3/16/2022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9EDDB0-9DF5-4E44-9FDA-F2A8A3EB634C}"/>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altLang="en-US"/>
              <a:t>Klepnutím lze upravit styl předlohy nadpisů.</a:t>
            </a:r>
          </a:p>
        </p:txBody>
      </p:sp>
      <p:sp>
        <p:nvSpPr>
          <p:cNvPr id="1027" name="Rectangle 3">
            <a:extLst>
              <a:ext uri="{FF2B5EF4-FFF2-40B4-BE49-F238E27FC236}">
                <a16:creationId xmlns:a16="http://schemas.microsoft.com/office/drawing/2014/main" id="{98555C51-CBF2-457A-BF2E-E2C902BBB436}"/>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altLang="en-US"/>
              <a:t>Klepnutím lze upravit styly předlohy textu</a:t>
            </a:r>
          </a:p>
          <a:p>
            <a:pPr lvl="1"/>
            <a:r>
              <a:rPr lang="sk-SK" altLang="en-US"/>
              <a:t>Druhá úroveň</a:t>
            </a:r>
          </a:p>
          <a:p>
            <a:pPr lvl="2"/>
            <a:r>
              <a:rPr lang="sk-SK" altLang="en-US"/>
              <a:t>Třetí úroveň</a:t>
            </a:r>
          </a:p>
          <a:p>
            <a:pPr lvl="3"/>
            <a:r>
              <a:rPr lang="sk-SK" altLang="en-US"/>
              <a:t>Čtvrtá úroveň</a:t>
            </a:r>
          </a:p>
          <a:p>
            <a:pPr lvl="4"/>
            <a:r>
              <a:rPr lang="sk-SK" altLang="en-US"/>
              <a:t>Pátá úroveň</a:t>
            </a:r>
          </a:p>
        </p:txBody>
      </p:sp>
      <p:sp>
        <p:nvSpPr>
          <p:cNvPr id="1028" name="Rectangle 4">
            <a:extLst>
              <a:ext uri="{FF2B5EF4-FFF2-40B4-BE49-F238E27FC236}">
                <a16:creationId xmlns:a16="http://schemas.microsoft.com/office/drawing/2014/main" id="{DB188915-4859-4058-84FF-C0DCEEF2FDF9}"/>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latin typeface="+mn-lt"/>
              </a:defRPr>
            </a:lvl1pPr>
          </a:lstStyle>
          <a:p>
            <a:fld id="{3397635B-D01E-4E60-A541-BF463A8A10AF}" type="datetime1">
              <a:rPr lang="en-US" altLang="en-US" smtClean="0"/>
              <a:t>3/16/2022</a:t>
            </a:fld>
            <a:endParaRPr lang="en-GB" altLang="en-US"/>
          </a:p>
        </p:txBody>
      </p:sp>
      <p:sp>
        <p:nvSpPr>
          <p:cNvPr id="1029" name="Rectangle 5">
            <a:extLst>
              <a:ext uri="{FF2B5EF4-FFF2-40B4-BE49-F238E27FC236}">
                <a16:creationId xmlns:a16="http://schemas.microsoft.com/office/drawing/2014/main" id="{F2930C20-C8AC-43CF-A3C3-73860B7E49B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latin typeface="+mn-lt"/>
              </a:defRPr>
            </a:lvl1pPr>
          </a:lstStyle>
          <a:p>
            <a:endParaRPr lang="en-GB" altLang="en-US"/>
          </a:p>
        </p:txBody>
      </p:sp>
      <p:sp>
        <p:nvSpPr>
          <p:cNvPr id="1030" name="Rectangle 6">
            <a:extLst>
              <a:ext uri="{FF2B5EF4-FFF2-40B4-BE49-F238E27FC236}">
                <a16:creationId xmlns:a16="http://schemas.microsoft.com/office/drawing/2014/main" id="{F86866C7-74EB-4AE0-A1CA-E247F5FD5D38}"/>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a:latin typeface="+mn-lt"/>
              </a:defRPr>
            </a:lvl1pPr>
          </a:lstStyle>
          <a:p>
            <a:fld id="{1D269EDC-DD38-47D2-A8A9-96C7618DEC66}" type="slidenum">
              <a:rPr lang="en-GB" altLang="en-US"/>
              <a:pPr/>
              <a:t>‹#›</a:t>
            </a:fld>
            <a:endParaRPr lang="en-GB" altLang="en-US"/>
          </a:p>
        </p:txBody>
      </p:sp>
    </p:spTree>
    <p:extLst>
      <p:ext uri="{BB962C8B-B14F-4D97-AF65-F5344CB8AC3E}">
        <p14:creationId xmlns:p14="http://schemas.microsoft.com/office/powerpoint/2010/main" val="13570537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3.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1.jpeg"/><Relationship Id="rId5" Type="http://schemas.openxmlformats.org/officeDocument/2006/relationships/diagramQuickStyle" Target="../diagrams/quickStyle6.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Layout" Target="../diagrams/layout6.xml"/><Relationship Id="rId9" Type="http://schemas.openxmlformats.org/officeDocument/2006/relationships/image" Target="../media/image9.jpeg"/><Relationship Id="rId1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701087" y="663447"/>
            <a:ext cx="3028951" cy="2221022"/>
          </a:xfrm>
        </p:spPr>
        <p:txBody>
          <a:bodyPr anchor="ctr">
            <a:normAutofit fontScale="90000"/>
          </a:bodyPr>
          <a:lstStyle/>
          <a:p>
            <a:r>
              <a:rPr lang="en-US" dirty="0"/>
              <a:t>Introduction of Basic SCIENCE OF NURSING</a:t>
            </a:r>
            <a:endParaRPr lang="en-US" dirty="0">
              <a:solidFill>
                <a:srgbClr val="FFFFFF"/>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701087" y="3324310"/>
            <a:ext cx="2873652" cy="649222"/>
          </a:xfrm>
          <a:noFill/>
        </p:spPr>
        <p:txBody>
          <a:bodyPr anchor="ctr">
            <a:normAutofit/>
          </a:bodyPr>
          <a:lstStyle/>
          <a:p>
            <a:r>
              <a:rPr lang="en-US" sz="1800" dirty="0" err="1">
                <a:solidFill>
                  <a:schemeClr val="bg1"/>
                </a:solidFill>
                <a:latin typeface="Cambria" panose="02040503050406030204" pitchFamily="18" charset="0"/>
                <a:ea typeface="Cambria" panose="02040503050406030204" pitchFamily="18" charset="0"/>
              </a:rPr>
              <a:t>Diyah</a:t>
            </a:r>
            <a:r>
              <a:rPr lang="en-US" sz="1800" dirty="0">
                <a:solidFill>
                  <a:schemeClr val="bg1"/>
                </a:solidFill>
                <a:latin typeface="Cambria" panose="02040503050406030204" pitchFamily="18" charset="0"/>
                <a:ea typeface="Cambria" panose="02040503050406030204" pitchFamily="18" charset="0"/>
              </a:rPr>
              <a:t> Candra </a:t>
            </a:r>
            <a:r>
              <a:rPr lang="en-US" sz="1800" dirty="0" err="1">
                <a:solidFill>
                  <a:schemeClr val="bg1"/>
                </a:solidFill>
                <a:latin typeface="Cambria" panose="02040503050406030204" pitchFamily="18" charset="0"/>
                <a:ea typeface="Cambria" panose="02040503050406030204" pitchFamily="18" charset="0"/>
              </a:rPr>
              <a:t>anita</a:t>
            </a:r>
            <a:endParaRPr lang="en-US" sz="1800" dirty="0">
              <a:solidFill>
                <a:schemeClr val="bg1"/>
              </a:solidFill>
              <a:latin typeface="Cambria" panose="02040503050406030204" pitchFamily="18" charset="0"/>
              <a:ea typeface="Cambria" panose="02040503050406030204" pitchFamily="18" charset="0"/>
            </a:endParaRPr>
          </a:p>
        </p:txBody>
      </p:sp>
      <p:pic>
        <p:nvPicPr>
          <p:cNvPr id="2052" name="Picture 4" descr="Genetics and Pathophysiology of Maturity-onset Diabetes of the Young  (MODY): A Review of Current Trends | Middle East Medical Portal">
            <a:extLst>
              <a:ext uri="{FF2B5EF4-FFF2-40B4-BE49-F238E27FC236}">
                <a16:creationId xmlns:a16="http://schemas.microsoft.com/office/drawing/2014/main" id="{320DF4F0-B76D-4D30-B104-53E10BD77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5878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unisa psiko - S1 Psikologi Universitas 'Aisyiyah Yogyakarta">
            <a:extLst>
              <a:ext uri="{FF2B5EF4-FFF2-40B4-BE49-F238E27FC236}">
                <a16:creationId xmlns:a16="http://schemas.microsoft.com/office/drawing/2014/main" id="{CB986FEC-2E20-41BB-9582-EA0CB896E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7852" y="5556378"/>
            <a:ext cx="3571875" cy="12763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35A702A-5CD2-4925-9F56-B7A36B9B8A0E}"/>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extLst>
      <p:ext uri="{BB962C8B-B14F-4D97-AF65-F5344CB8AC3E}">
        <p14:creationId xmlns:p14="http://schemas.microsoft.com/office/powerpoint/2010/main" val="25261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B4E38E-E7C0-4CC9-8819-734A54983CD8}"/>
              </a:ext>
            </a:extLst>
          </p:cNvPr>
          <p:cNvSpPr>
            <a:spLocks noGrp="1"/>
          </p:cNvSpPr>
          <p:nvPr>
            <p:ph type="title"/>
          </p:nvPr>
        </p:nvSpPr>
        <p:spPr/>
        <p:txBody>
          <a:bodyPr/>
          <a:lstStyle/>
          <a:p>
            <a:r>
              <a:rPr lang="en-US" dirty="0"/>
              <a:t>Cell components</a:t>
            </a:r>
            <a:endParaRPr lang="en-ID" dirty="0"/>
          </a:p>
        </p:txBody>
      </p:sp>
      <p:pic>
        <p:nvPicPr>
          <p:cNvPr id="8" name="Content Placeholder 7">
            <a:extLst>
              <a:ext uri="{FF2B5EF4-FFF2-40B4-BE49-F238E27FC236}">
                <a16:creationId xmlns:a16="http://schemas.microsoft.com/office/drawing/2014/main" id="{CB20F495-4716-46B3-9387-2431724113C6}"/>
              </a:ext>
            </a:extLst>
          </p:cNvPr>
          <p:cNvPicPr>
            <a:picLocks noGrp="1" noChangeAspect="1"/>
          </p:cNvPicPr>
          <p:nvPr>
            <p:ph sz="half" idx="1"/>
          </p:nvPr>
        </p:nvPicPr>
        <p:blipFill>
          <a:blip r:embed="rId2"/>
          <a:stretch>
            <a:fillRect/>
          </a:stretch>
        </p:blipFill>
        <p:spPr>
          <a:xfrm>
            <a:off x="915672" y="2353233"/>
            <a:ext cx="4525006" cy="3381847"/>
          </a:xfrm>
        </p:spPr>
      </p:pic>
      <p:sp>
        <p:nvSpPr>
          <p:cNvPr id="6" name="Content Placeholder 5">
            <a:extLst>
              <a:ext uri="{FF2B5EF4-FFF2-40B4-BE49-F238E27FC236}">
                <a16:creationId xmlns:a16="http://schemas.microsoft.com/office/drawing/2014/main" id="{67DA23A6-7810-4F14-8127-6B48FF42C5AE}"/>
              </a:ext>
            </a:extLst>
          </p:cNvPr>
          <p:cNvSpPr>
            <a:spLocks noGrp="1"/>
          </p:cNvSpPr>
          <p:nvPr>
            <p:ph sz="half" idx="2"/>
          </p:nvPr>
        </p:nvSpPr>
        <p:spPr>
          <a:xfrm>
            <a:off x="5901689" y="825466"/>
            <a:ext cx="5194769" cy="5589622"/>
          </a:xfrm>
        </p:spPr>
        <p:txBody>
          <a:bodyPr>
            <a:normAutofit fontScale="92500" lnSpcReduction="10000"/>
          </a:bodyPr>
          <a:lstStyle/>
          <a:p>
            <a:pPr algn="just"/>
            <a:r>
              <a:rPr lang="en-US" sz="1800" dirty="0">
                <a:latin typeface="Cambria" panose="02040503050406030204" pitchFamily="18" charset="0"/>
                <a:ea typeface="Cambria" panose="02040503050406030204" pitchFamily="18" charset="0"/>
              </a:rPr>
              <a:t>Cells are composed of various structures, or </a:t>
            </a:r>
            <a:r>
              <a:rPr lang="en-US" sz="1800" dirty="0">
                <a:solidFill>
                  <a:srgbClr val="FF0000"/>
                </a:solidFill>
                <a:latin typeface="Cambria" panose="02040503050406030204" pitchFamily="18" charset="0"/>
                <a:ea typeface="Cambria" panose="02040503050406030204" pitchFamily="18" charset="0"/>
              </a:rPr>
              <a:t>organelles</a:t>
            </a:r>
            <a:r>
              <a:rPr lang="en-US" sz="1800" dirty="0">
                <a:latin typeface="Cambria" panose="02040503050406030204" pitchFamily="18" charset="0"/>
                <a:ea typeface="Cambria" panose="02040503050406030204" pitchFamily="18" charset="0"/>
              </a:rPr>
              <a:t>, each with specific functions</a:t>
            </a:r>
          </a:p>
          <a:p>
            <a:pPr algn="just"/>
            <a:r>
              <a:rPr lang="en-US" sz="1800" dirty="0">
                <a:latin typeface="Cambria" panose="02040503050406030204" pitchFamily="18" charset="0"/>
                <a:ea typeface="Cambria" panose="02040503050406030204" pitchFamily="18" charset="0"/>
              </a:rPr>
              <a:t>The organelles are contained in the </a:t>
            </a:r>
            <a:r>
              <a:rPr lang="en-US" sz="1800" dirty="0">
                <a:solidFill>
                  <a:srgbClr val="FF0000"/>
                </a:solidFill>
                <a:latin typeface="Cambria" panose="02040503050406030204" pitchFamily="18" charset="0"/>
                <a:ea typeface="Cambria" panose="02040503050406030204" pitchFamily="18" charset="0"/>
              </a:rPr>
              <a:t>cytoplasm</a:t>
            </a:r>
            <a:r>
              <a:rPr lang="en-US" sz="1800" dirty="0">
                <a:latin typeface="Cambria" panose="02040503050406030204" pitchFamily="18" charset="0"/>
                <a:ea typeface="Cambria" panose="02040503050406030204" pitchFamily="18" charset="0"/>
              </a:rPr>
              <a:t>—</a:t>
            </a:r>
            <a:r>
              <a:rPr lang="en-US" sz="1800" i="1" dirty="0">
                <a:latin typeface="Cambria" panose="02040503050406030204" pitchFamily="18" charset="0"/>
                <a:ea typeface="Cambria" panose="02040503050406030204" pitchFamily="18" charset="0"/>
              </a:rPr>
              <a:t>an aqueous mass</a:t>
            </a:r>
            <a:r>
              <a:rPr lang="en-US" sz="1800" dirty="0">
                <a:latin typeface="Cambria" panose="02040503050406030204" pitchFamily="18" charset="0"/>
                <a:ea typeface="Cambria" panose="02040503050406030204" pitchFamily="18" charset="0"/>
              </a:rPr>
              <a:t>—that’s surrounded by the cell membrane. </a:t>
            </a:r>
          </a:p>
          <a:p>
            <a:pPr algn="just"/>
            <a:r>
              <a:rPr lang="en-US" sz="1800" dirty="0">
                <a:latin typeface="Cambria" panose="02040503050406030204" pitchFamily="18" charset="0"/>
                <a:ea typeface="Cambria" panose="02040503050406030204" pitchFamily="18" charset="0"/>
              </a:rPr>
              <a:t>The largest organelle, the nucleus, controls cell activity and stores </a:t>
            </a:r>
            <a:r>
              <a:rPr lang="en-US" sz="1800" dirty="0">
                <a:solidFill>
                  <a:srgbClr val="FF0000"/>
                </a:solidFill>
                <a:latin typeface="Cambria" panose="02040503050406030204" pitchFamily="18" charset="0"/>
                <a:ea typeface="Cambria" panose="02040503050406030204" pitchFamily="18" charset="0"/>
              </a:rPr>
              <a:t>deoxyribonucleic acid (DNA</a:t>
            </a:r>
            <a:r>
              <a:rPr lang="en-US" sz="1800" dirty="0">
                <a:latin typeface="Cambria" panose="02040503050406030204" pitchFamily="18" charset="0"/>
                <a:ea typeface="Cambria" panose="02040503050406030204" pitchFamily="18" charset="0"/>
              </a:rPr>
              <a:t>), which carries genetic material and is responsible for cellular reproduction or division</a:t>
            </a:r>
          </a:p>
          <a:p>
            <a:pPr algn="just"/>
            <a:r>
              <a:rPr lang="en-US" sz="1800" dirty="0">
                <a:latin typeface="Cambria" panose="02040503050406030204" pitchFamily="18" charset="0"/>
                <a:ea typeface="Cambria" panose="02040503050406030204" pitchFamily="18" charset="0"/>
              </a:rPr>
              <a:t>More components : </a:t>
            </a:r>
          </a:p>
          <a:p>
            <a:pPr lvl="1" algn="just"/>
            <a:r>
              <a:rPr lang="en-US" sz="1600" dirty="0">
                <a:solidFill>
                  <a:srgbClr val="FF0000"/>
                </a:solidFill>
                <a:latin typeface="Cambria" panose="02040503050406030204" pitchFamily="18" charset="0"/>
                <a:ea typeface="Cambria" panose="02040503050406030204" pitchFamily="18" charset="0"/>
              </a:rPr>
              <a:t>Adenosine triphosphate</a:t>
            </a:r>
            <a:r>
              <a:rPr lang="en-US" sz="1600" dirty="0">
                <a:latin typeface="Cambria" panose="02040503050406030204" pitchFamily="18" charset="0"/>
                <a:ea typeface="Cambria" panose="02040503050406030204" pitchFamily="18" charset="0"/>
              </a:rPr>
              <a:t>, the energy that fuels cellular activity, is made by the mitochondria. </a:t>
            </a:r>
          </a:p>
          <a:p>
            <a:pPr lvl="1" algn="just"/>
            <a:r>
              <a:rPr lang="en-US" sz="1600" dirty="0">
                <a:solidFill>
                  <a:srgbClr val="FF0000"/>
                </a:solidFill>
                <a:latin typeface="Cambria" panose="02040503050406030204" pitchFamily="18" charset="0"/>
                <a:ea typeface="Cambria" panose="02040503050406030204" pitchFamily="18" charset="0"/>
              </a:rPr>
              <a:t>Ribosomes and the endoplasmic reticulum </a:t>
            </a:r>
            <a:r>
              <a:rPr lang="en-US" sz="1600" dirty="0">
                <a:latin typeface="Cambria" panose="02040503050406030204" pitchFamily="18" charset="0"/>
                <a:ea typeface="Cambria" panose="02040503050406030204" pitchFamily="18" charset="0"/>
              </a:rPr>
              <a:t>synthesize proteins and metabolize fat within the cell. </a:t>
            </a:r>
          </a:p>
          <a:p>
            <a:pPr lvl="1" algn="just"/>
            <a:r>
              <a:rPr lang="en-US" sz="1600" dirty="0">
                <a:solidFill>
                  <a:srgbClr val="FF0000"/>
                </a:solidFill>
                <a:latin typeface="Cambria" panose="02040503050406030204" pitchFamily="18" charset="0"/>
                <a:ea typeface="Cambria" panose="02040503050406030204" pitchFamily="18" charset="0"/>
              </a:rPr>
              <a:t>The Golgi apparatus </a:t>
            </a:r>
            <a:r>
              <a:rPr lang="en-US" sz="1600" dirty="0">
                <a:latin typeface="Cambria" panose="02040503050406030204" pitchFamily="18" charset="0"/>
                <a:ea typeface="Cambria" panose="02040503050406030204" pitchFamily="18" charset="0"/>
              </a:rPr>
              <a:t>holds enzyme systems that assist in completing the cell’s metabolic functions. </a:t>
            </a:r>
          </a:p>
          <a:p>
            <a:pPr lvl="1" algn="just"/>
            <a:r>
              <a:rPr lang="en-US" sz="1600" dirty="0">
                <a:solidFill>
                  <a:srgbClr val="FF0000"/>
                </a:solidFill>
                <a:latin typeface="Cambria" panose="02040503050406030204" pitchFamily="18" charset="0"/>
                <a:ea typeface="Cambria" panose="02040503050406030204" pitchFamily="18" charset="0"/>
              </a:rPr>
              <a:t>Lysosomes</a:t>
            </a:r>
            <a:r>
              <a:rPr lang="en-US" sz="1600" dirty="0">
                <a:latin typeface="Cambria" panose="02040503050406030204" pitchFamily="18" charset="0"/>
                <a:ea typeface="Cambria" panose="02040503050406030204" pitchFamily="18" charset="0"/>
              </a:rPr>
              <a:t> contain enzymes that allow cytoplasmic digestion to be completed.</a:t>
            </a:r>
            <a:endParaRPr lang="en-ID" sz="1600" dirty="0">
              <a:latin typeface="Cambria" panose="02040503050406030204" pitchFamily="18" charset="0"/>
              <a:ea typeface="Cambria" panose="02040503050406030204" pitchFamily="18" charset="0"/>
            </a:endParaRPr>
          </a:p>
        </p:txBody>
      </p:sp>
      <p:sp>
        <p:nvSpPr>
          <p:cNvPr id="10" name="Slide Number Placeholder 9">
            <a:extLst>
              <a:ext uri="{FF2B5EF4-FFF2-40B4-BE49-F238E27FC236}">
                <a16:creationId xmlns:a16="http://schemas.microsoft.com/office/drawing/2014/main" id="{1BF8FD81-0E3C-44DF-9DE6-CBCADE3A9438}"/>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901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arn(inVertical)">
                                      <p:cBhvr>
                                        <p:cTn id="25" dur="500"/>
                                        <p:tgtEl>
                                          <p:spTgt spid="6">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barn(inVertical)">
                                      <p:cBhvr>
                                        <p:cTn id="28" dur="500"/>
                                        <p:tgtEl>
                                          <p:spTgt spid="6">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arn(inVertical)">
                                      <p:cBhvr>
                                        <p:cTn id="31" dur="500"/>
                                        <p:tgtEl>
                                          <p:spTgt spid="6">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barn(inVertical)">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95C1-116E-48B1-A5C9-B68ED00378A5}"/>
              </a:ext>
            </a:extLst>
          </p:cNvPr>
          <p:cNvSpPr>
            <a:spLocks noGrp="1"/>
          </p:cNvSpPr>
          <p:nvPr>
            <p:ph type="title"/>
          </p:nvPr>
        </p:nvSpPr>
        <p:spPr/>
        <p:txBody>
          <a:bodyPr/>
          <a:lstStyle/>
          <a:p>
            <a:r>
              <a:rPr lang="en-ID" dirty="0"/>
              <a:t>Cell division and reproduction</a:t>
            </a:r>
          </a:p>
        </p:txBody>
      </p:sp>
      <p:sp>
        <p:nvSpPr>
          <p:cNvPr id="3" name="Content Placeholder 2">
            <a:extLst>
              <a:ext uri="{FF2B5EF4-FFF2-40B4-BE49-F238E27FC236}">
                <a16:creationId xmlns:a16="http://schemas.microsoft.com/office/drawing/2014/main" id="{8FF586AF-F33C-4DFC-BD6B-193365BDD9E5}"/>
              </a:ext>
            </a:extLst>
          </p:cNvPr>
          <p:cNvSpPr>
            <a:spLocks noGrp="1"/>
          </p:cNvSpPr>
          <p:nvPr>
            <p:ph sz="half" idx="1"/>
          </p:nvPr>
        </p:nvSpPr>
        <p:spPr/>
        <p:txBody>
          <a:bodyPr>
            <a:normAutofit/>
          </a:bodyPr>
          <a:lstStyle/>
          <a:p>
            <a:r>
              <a:rPr lang="en-US" sz="2400" dirty="0">
                <a:latin typeface="Cambria" panose="02040503050406030204" pitchFamily="18" charset="0"/>
                <a:ea typeface="Cambria" panose="02040503050406030204" pitchFamily="18" charset="0"/>
              </a:rPr>
              <a:t>Cell reproduction occurs in </a:t>
            </a:r>
            <a:r>
              <a:rPr lang="en-US" sz="2400" dirty="0">
                <a:solidFill>
                  <a:srgbClr val="FF0000"/>
                </a:solidFill>
                <a:latin typeface="Cambria" panose="02040503050406030204" pitchFamily="18" charset="0"/>
                <a:ea typeface="Cambria" panose="02040503050406030204" pitchFamily="18" charset="0"/>
              </a:rPr>
              <a:t>two stages. </a:t>
            </a:r>
          </a:p>
          <a:p>
            <a:pPr lvl="1"/>
            <a:r>
              <a:rPr lang="en-US" sz="2000" dirty="0">
                <a:latin typeface="Cambria" panose="02040503050406030204" pitchFamily="18" charset="0"/>
                <a:ea typeface="Cambria" panose="02040503050406030204" pitchFamily="18" charset="0"/>
              </a:rPr>
              <a:t>In the first stage, called </a:t>
            </a:r>
            <a:r>
              <a:rPr lang="en-US" sz="2000" b="1" dirty="0">
                <a:solidFill>
                  <a:srgbClr val="FF0000"/>
                </a:solidFill>
                <a:latin typeface="Cambria" panose="02040503050406030204" pitchFamily="18" charset="0"/>
                <a:ea typeface="Cambria" panose="02040503050406030204" pitchFamily="18" charset="0"/>
              </a:rPr>
              <a:t>mitosis</a:t>
            </a:r>
            <a:r>
              <a:rPr lang="en-US" sz="2000" dirty="0">
                <a:latin typeface="Cambria" panose="02040503050406030204" pitchFamily="18" charset="0"/>
                <a:ea typeface="Cambria" panose="02040503050406030204" pitchFamily="18" charset="0"/>
              </a:rPr>
              <a:t>, the nucleus and genetic material divide. </a:t>
            </a:r>
          </a:p>
          <a:p>
            <a:pPr lvl="1"/>
            <a:r>
              <a:rPr lang="en-US" sz="2000" dirty="0">
                <a:latin typeface="Cambria" panose="02040503050406030204" pitchFamily="18" charset="0"/>
                <a:ea typeface="Cambria" panose="02040503050406030204" pitchFamily="18" charset="0"/>
              </a:rPr>
              <a:t>In the second stage, called </a:t>
            </a:r>
            <a:r>
              <a:rPr lang="en-US" sz="2000" b="1" dirty="0">
                <a:solidFill>
                  <a:srgbClr val="FF0000"/>
                </a:solidFill>
                <a:latin typeface="Cambria" panose="02040503050406030204" pitchFamily="18" charset="0"/>
                <a:ea typeface="Cambria" panose="02040503050406030204" pitchFamily="18" charset="0"/>
              </a:rPr>
              <a:t>cytokinesis</a:t>
            </a:r>
            <a:r>
              <a:rPr lang="en-US" sz="2000" dirty="0">
                <a:latin typeface="Cambria" panose="02040503050406030204" pitchFamily="18" charset="0"/>
                <a:ea typeface="Cambria" panose="02040503050406030204" pitchFamily="18" charset="0"/>
              </a:rPr>
              <a:t>, the cytoplasm divides, beginning during late anaphase or telophase. At the end of cytokinesis, the cell produces two daughter cells</a:t>
            </a:r>
            <a:endParaRPr lang="en-ID" sz="2000" dirty="0">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BA728007-BE18-4BD8-8C92-ED83B7D76857}"/>
              </a:ext>
            </a:extLst>
          </p:cNvPr>
          <p:cNvSpPr>
            <a:spLocks noGrp="1"/>
          </p:cNvSpPr>
          <p:nvPr>
            <p:ph sz="half" idx="2"/>
          </p:nvPr>
        </p:nvSpPr>
        <p:spPr>
          <a:xfrm>
            <a:off x="6416039" y="1717991"/>
            <a:ext cx="5194769" cy="4143060"/>
          </a:xfrm>
        </p:spPr>
        <p:txBody>
          <a:bodyPr>
            <a:noAutofit/>
          </a:bodyPr>
          <a:lstStyle/>
          <a:p>
            <a:r>
              <a:rPr lang="en-US" sz="2000" dirty="0">
                <a:latin typeface="Cambria" panose="02040503050406030204" pitchFamily="18" charset="0"/>
                <a:ea typeface="Cambria" panose="02040503050406030204" pitchFamily="18" charset="0"/>
              </a:rPr>
              <a:t>Before division, a cell must double its mass and content </a:t>
            </a: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dirty="0">
                <a:latin typeface="Cambria" panose="02040503050406030204" pitchFamily="18" charset="0"/>
                <a:ea typeface="Cambria" panose="02040503050406030204" pitchFamily="18" charset="0"/>
              </a:rPr>
              <a:t>This occurs during the growth phase, called </a:t>
            </a:r>
            <a:r>
              <a:rPr lang="en-US" sz="2000" dirty="0">
                <a:solidFill>
                  <a:srgbClr val="FF0000"/>
                </a:solidFill>
                <a:latin typeface="Cambria" panose="02040503050406030204" pitchFamily="18" charset="0"/>
                <a:ea typeface="Cambria" panose="02040503050406030204" pitchFamily="18" charset="0"/>
              </a:rPr>
              <a:t>interphase </a:t>
            </a:r>
            <a:r>
              <a:rPr lang="en-US" sz="20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en-US" sz="2000" dirty="0">
                <a:solidFill>
                  <a:srgbClr val="FF0000"/>
                </a:solidFill>
                <a:latin typeface="Cambria" panose="02040503050406030204" pitchFamily="18" charset="0"/>
                <a:ea typeface="Cambria" panose="02040503050406030204" pitchFamily="18" charset="0"/>
              </a:rPr>
              <a:t>Chromatin,</a:t>
            </a:r>
            <a:r>
              <a:rPr lang="en-US" sz="2000" dirty="0">
                <a:latin typeface="Cambria" panose="02040503050406030204" pitchFamily="18" charset="0"/>
                <a:ea typeface="Cambria" panose="02040503050406030204" pitchFamily="18" charset="0"/>
              </a:rPr>
              <a:t> the small, slender rods of the nucleus that give it its granular appearance, </a:t>
            </a:r>
            <a:r>
              <a:rPr lang="en-US" sz="2000" dirty="0">
                <a:solidFill>
                  <a:srgbClr val="FF0000"/>
                </a:solidFill>
                <a:latin typeface="Cambria" panose="02040503050406030204" pitchFamily="18" charset="0"/>
                <a:ea typeface="Cambria" panose="02040503050406030204" pitchFamily="18" charset="0"/>
              </a:rPr>
              <a:t>begins to form. </a:t>
            </a:r>
          </a:p>
          <a:p>
            <a:r>
              <a:rPr lang="en-US" sz="2000" dirty="0">
                <a:latin typeface="Cambria" panose="02040503050406030204" pitchFamily="18" charset="0"/>
                <a:ea typeface="Cambria" panose="02040503050406030204" pitchFamily="18" charset="0"/>
              </a:rPr>
              <a:t>Replication and duplication of DNA occur during the </a:t>
            </a:r>
            <a:r>
              <a:rPr lang="en-US" sz="2000" dirty="0">
                <a:solidFill>
                  <a:srgbClr val="FF0000"/>
                </a:solidFill>
                <a:latin typeface="Cambria" panose="02040503050406030204" pitchFamily="18" charset="0"/>
                <a:ea typeface="Cambria" panose="02040503050406030204" pitchFamily="18" charset="0"/>
              </a:rPr>
              <a:t>four phases of mitosis</a:t>
            </a:r>
            <a:r>
              <a:rPr lang="en-US" sz="2000" dirty="0">
                <a:latin typeface="Cambria" panose="02040503050406030204" pitchFamily="18" charset="0"/>
                <a:ea typeface="Cambria" panose="02040503050406030204" pitchFamily="18" charset="0"/>
              </a:rPr>
              <a:t>: </a:t>
            </a:r>
          </a:p>
          <a:p>
            <a:pPr lvl="1"/>
            <a:r>
              <a:rPr lang="en-US" sz="1800" dirty="0">
                <a:latin typeface="Cambria" panose="02040503050406030204" pitchFamily="18" charset="0"/>
                <a:ea typeface="Cambria" panose="02040503050406030204" pitchFamily="18" charset="0"/>
              </a:rPr>
              <a:t>Prophase, metaphase, anaphase, telophase</a:t>
            </a:r>
            <a:endParaRPr lang="en-ID" sz="18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C4EF825C-D022-478F-953B-783C983C7C63}"/>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173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97628-B098-4438-8ABD-77667B7C30E7}"/>
              </a:ext>
            </a:extLst>
          </p:cNvPr>
          <p:cNvSpPr>
            <a:spLocks noGrp="1"/>
          </p:cNvSpPr>
          <p:nvPr>
            <p:ph type="title"/>
          </p:nvPr>
        </p:nvSpPr>
        <p:spPr/>
        <p:txBody>
          <a:bodyPr/>
          <a:lstStyle/>
          <a:p>
            <a:r>
              <a:rPr lang="en-ID" dirty="0"/>
              <a:t>Replicate and divide</a:t>
            </a:r>
          </a:p>
        </p:txBody>
      </p:sp>
      <p:pic>
        <p:nvPicPr>
          <p:cNvPr id="7" name="Content Placeholder 6">
            <a:extLst>
              <a:ext uri="{FF2B5EF4-FFF2-40B4-BE49-F238E27FC236}">
                <a16:creationId xmlns:a16="http://schemas.microsoft.com/office/drawing/2014/main" id="{20CF8E78-8253-497B-88D1-A6283B7064B9}"/>
              </a:ext>
            </a:extLst>
          </p:cNvPr>
          <p:cNvPicPr>
            <a:picLocks noGrp="1" noChangeAspect="1"/>
          </p:cNvPicPr>
          <p:nvPr>
            <p:ph sz="half" idx="1"/>
          </p:nvPr>
        </p:nvPicPr>
        <p:blipFill>
          <a:blip r:embed="rId3"/>
          <a:stretch>
            <a:fillRect/>
          </a:stretch>
        </p:blipFill>
        <p:spPr>
          <a:xfrm>
            <a:off x="0" y="1915886"/>
            <a:ext cx="6230243" cy="3945164"/>
          </a:xfrm>
        </p:spPr>
      </p:pic>
      <p:sp>
        <p:nvSpPr>
          <p:cNvPr id="4" name="Content Placeholder 3">
            <a:extLst>
              <a:ext uri="{FF2B5EF4-FFF2-40B4-BE49-F238E27FC236}">
                <a16:creationId xmlns:a16="http://schemas.microsoft.com/office/drawing/2014/main" id="{960CF58B-7C2C-48C4-8989-FDDFB4FF0B96}"/>
              </a:ext>
            </a:extLst>
          </p:cNvPr>
          <p:cNvSpPr>
            <a:spLocks noGrp="1"/>
          </p:cNvSpPr>
          <p:nvPr>
            <p:ph sz="half" idx="2"/>
          </p:nvPr>
        </p:nvSpPr>
        <p:spPr>
          <a:xfrm>
            <a:off x="6416039" y="729658"/>
            <a:ext cx="5194769" cy="5131393"/>
          </a:xfr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a:buFont typeface="Wingdings 2" panose="05020102010507070707" pitchFamily="18" charset="2"/>
              <a:buChar char=""/>
            </a:pPr>
            <a:r>
              <a:rPr lang="en-US" sz="1600" dirty="0">
                <a:solidFill>
                  <a:schemeClr val="tx1"/>
                </a:solidFill>
                <a:highlight>
                  <a:srgbClr val="FFFF00"/>
                </a:highlight>
                <a:latin typeface="Cambria" panose="02040503050406030204" pitchFamily="18" charset="0"/>
                <a:ea typeface="Cambria" panose="02040503050406030204" pitchFamily="18" charset="0"/>
              </a:rPr>
              <a:t>Prophase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The chromosomes coil and shorten, and the nuclear membrane dissolves.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A centromere. </a:t>
            </a:r>
          </a:p>
          <a:p>
            <a:pPr>
              <a:buFont typeface="Wingdings 2" panose="05020102010507070707" pitchFamily="18" charset="2"/>
              <a:buChar char=""/>
            </a:pPr>
            <a:r>
              <a:rPr lang="en-US" sz="1600" dirty="0">
                <a:solidFill>
                  <a:schemeClr val="tx1"/>
                </a:solidFill>
                <a:highlight>
                  <a:srgbClr val="FFFF00"/>
                </a:highlight>
                <a:latin typeface="Cambria" panose="02040503050406030204" pitchFamily="18" charset="0"/>
                <a:ea typeface="Cambria" panose="02040503050406030204" pitchFamily="18" charset="0"/>
              </a:rPr>
              <a:t>Metaphase</a:t>
            </a:r>
            <a:r>
              <a:rPr lang="en-US" sz="1600" dirty="0">
                <a:solidFill>
                  <a:schemeClr val="tx1"/>
                </a:solidFill>
                <a:latin typeface="Cambria" panose="02040503050406030204" pitchFamily="18" charset="0"/>
                <a:ea typeface="Cambria" panose="02040503050406030204" pitchFamily="18" charset="0"/>
              </a:rPr>
              <a:t>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The centromeres then align themselves in the middle of the spindle. </a:t>
            </a:r>
          </a:p>
          <a:p>
            <a:pPr>
              <a:buFont typeface="Wingdings 2" panose="05020102010507070707" pitchFamily="18" charset="2"/>
              <a:buChar char=""/>
            </a:pPr>
            <a:r>
              <a:rPr lang="en-US" sz="1600" dirty="0">
                <a:solidFill>
                  <a:schemeClr val="tx1"/>
                </a:solidFill>
                <a:highlight>
                  <a:srgbClr val="FFFF00"/>
                </a:highlight>
                <a:latin typeface="Cambria" panose="02040503050406030204" pitchFamily="18" charset="0"/>
                <a:ea typeface="Cambria" panose="02040503050406030204" pitchFamily="18" charset="0"/>
              </a:rPr>
              <a:t>Anaphase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The centromeres begin to separate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46 chromosomes are present</a:t>
            </a:r>
          </a:p>
          <a:p>
            <a:pPr>
              <a:buFont typeface="Wingdings 2" panose="05020102010507070707" pitchFamily="18" charset="2"/>
              <a:buChar char=""/>
            </a:pPr>
            <a:r>
              <a:rPr lang="en-US" sz="1600" dirty="0">
                <a:solidFill>
                  <a:schemeClr val="tx1"/>
                </a:solidFill>
                <a:highlight>
                  <a:srgbClr val="FFFF00"/>
                </a:highlight>
                <a:latin typeface="Cambria" panose="02040503050406030204" pitchFamily="18" charset="0"/>
                <a:ea typeface="Cambria" panose="02040503050406030204" pitchFamily="18" charset="0"/>
              </a:rPr>
              <a:t>Telophase</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A new membrane forms around each set of 46 chromosomes</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Cytokinesis occurs, and the cytoplasm divides, </a:t>
            </a:r>
          </a:p>
          <a:p>
            <a:pPr lvl="1">
              <a:buFont typeface="Wingdings 2" panose="05020102010507070707" pitchFamily="18" charset="2"/>
              <a:buChar char=""/>
            </a:pPr>
            <a:r>
              <a:rPr lang="en-US" sz="1600" dirty="0">
                <a:solidFill>
                  <a:schemeClr val="tx1"/>
                </a:solidFill>
                <a:latin typeface="Cambria" panose="02040503050406030204" pitchFamily="18" charset="0"/>
                <a:ea typeface="Cambria" panose="02040503050406030204" pitchFamily="18" charset="0"/>
              </a:rPr>
              <a:t>Producing two identical new daughter cells.</a:t>
            </a:r>
            <a:endParaRPr lang="en-ID" sz="1600" dirty="0">
              <a:solidFill>
                <a:schemeClr val="tx1"/>
              </a:solidFill>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2CF6AF48-EB51-4CCA-B0B1-F266A2509C8E}"/>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53402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anim calcmode="lin" valueType="num">
                                      <p:cBhvr additive="base">
                                        <p:cTn id="5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 calcmode="lin" valueType="num">
                                      <p:cBhvr additive="base">
                                        <p:cTn id="6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053923-9F5D-42B0-BB1C-1AAC102730DC}"/>
              </a:ext>
            </a:extLst>
          </p:cNvPr>
          <p:cNvSpPr>
            <a:spLocks noGrp="1"/>
          </p:cNvSpPr>
          <p:nvPr>
            <p:ph type="title"/>
          </p:nvPr>
        </p:nvSpPr>
        <p:spPr/>
        <p:txBody>
          <a:bodyPr/>
          <a:lstStyle/>
          <a:p>
            <a:r>
              <a:rPr lang="en-ID" dirty="0"/>
              <a:t>Pathophysiology versus pathology</a:t>
            </a:r>
          </a:p>
        </p:txBody>
      </p:sp>
      <p:sp>
        <p:nvSpPr>
          <p:cNvPr id="5" name="Content Placeholder 4">
            <a:extLst>
              <a:ext uri="{FF2B5EF4-FFF2-40B4-BE49-F238E27FC236}">
                <a16:creationId xmlns:a16="http://schemas.microsoft.com/office/drawing/2014/main" id="{82D19895-AA14-4E83-84DE-3C7D0910C88D}"/>
              </a:ext>
            </a:extLst>
          </p:cNvPr>
          <p:cNvSpPr>
            <a:spLocks noGrp="1"/>
          </p:cNvSpPr>
          <p:nvPr>
            <p:ph idx="1"/>
          </p:nvPr>
        </p:nvSpPr>
        <p:spPr/>
        <p:txBody>
          <a:bodyPr>
            <a:normAutofit fontScale="92500" lnSpcReduction="10000"/>
          </a:bodyPr>
          <a:lstStyle/>
          <a:p>
            <a:r>
              <a:rPr lang="en-US" sz="2800" dirty="0">
                <a:latin typeface="Cambria" panose="02040503050406030204" pitchFamily="18" charset="0"/>
                <a:ea typeface="Cambria" panose="02040503050406030204" pitchFamily="18" charset="0"/>
              </a:rPr>
              <a:t>While both terms denote the study of disease</a:t>
            </a:r>
          </a:p>
          <a:p>
            <a:r>
              <a:rPr lang="en-US" sz="2800" dirty="0">
                <a:latin typeface="Cambria" panose="02040503050406030204" pitchFamily="18" charset="0"/>
                <a:ea typeface="Cambria" panose="02040503050406030204" pitchFamily="18" charset="0"/>
              </a:rPr>
              <a:t>The term </a:t>
            </a:r>
            <a:r>
              <a:rPr lang="en-US" sz="2800" b="1" dirty="0">
                <a:solidFill>
                  <a:srgbClr val="FF0000"/>
                </a:solidFill>
                <a:latin typeface="Cambria" panose="02040503050406030204" pitchFamily="18" charset="0"/>
                <a:ea typeface="Cambria" panose="02040503050406030204" pitchFamily="18" charset="0"/>
              </a:rPr>
              <a:t>pathology</a:t>
            </a:r>
            <a:r>
              <a:rPr lang="en-US" sz="2800" dirty="0">
                <a:latin typeface="Cambria" panose="02040503050406030204" pitchFamily="18" charset="0"/>
                <a:ea typeface="Cambria" panose="02040503050406030204" pitchFamily="18" charset="0"/>
              </a:rPr>
              <a:t> is a broader term dealing with </a:t>
            </a:r>
            <a:r>
              <a:rPr lang="en-US" sz="2800" dirty="0">
                <a:solidFill>
                  <a:srgbClr val="002060"/>
                </a:solidFill>
                <a:latin typeface="Cambria" panose="02040503050406030204" pitchFamily="18" charset="0"/>
                <a:ea typeface="Cambria" panose="02040503050406030204" pitchFamily="18" charset="0"/>
              </a:rPr>
              <a:t>all aspects of disease</a:t>
            </a:r>
            <a:r>
              <a:rPr lang="en-US" sz="2800" dirty="0">
                <a:latin typeface="Cambria" panose="02040503050406030204" pitchFamily="18" charset="0"/>
                <a:ea typeface="Cambria" panose="02040503050406030204" pitchFamily="18" charset="0"/>
              </a:rPr>
              <a:t>. </a:t>
            </a:r>
          </a:p>
          <a:p>
            <a:pPr lvl="1"/>
            <a:r>
              <a:rPr lang="en-US" sz="2000" dirty="0">
                <a:latin typeface="Cambria" panose="02040503050406030204" pitchFamily="18" charset="0"/>
                <a:ea typeface="Cambria" panose="02040503050406030204" pitchFamily="18" charset="0"/>
              </a:rPr>
              <a:t>This study is valuable for doctors or pathologists who are also interested in macro and microscopic characteristics of tissues and organs. </a:t>
            </a:r>
          </a:p>
          <a:p>
            <a:r>
              <a:rPr lang="en-US" sz="2800" dirty="0">
                <a:latin typeface="Cambria" panose="02040503050406030204" pitchFamily="18" charset="0"/>
                <a:ea typeface="Cambria" panose="02040503050406030204" pitchFamily="18" charset="0"/>
              </a:rPr>
              <a:t>The term </a:t>
            </a:r>
            <a:r>
              <a:rPr lang="en-US" sz="2800" b="1" dirty="0">
                <a:solidFill>
                  <a:srgbClr val="FF0000"/>
                </a:solidFill>
                <a:latin typeface="Cambria" panose="02040503050406030204" pitchFamily="18" charset="0"/>
                <a:ea typeface="Cambria" panose="02040503050406030204" pitchFamily="18" charset="0"/>
              </a:rPr>
              <a:t>pathophysiology</a:t>
            </a:r>
            <a:r>
              <a:rPr lang="en-US" sz="2800" dirty="0">
                <a:latin typeface="Cambria" panose="02040503050406030204" pitchFamily="18" charset="0"/>
                <a:ea typeface="Cambria" panose="02040503050406030204" pitchFamily="18" charset="0"/>
              </a:rPr>
              <a:t> the focus is on </a:t>
            </a:r>
            <a:r>
              <a:rPr lang="en-US" sz="2800" dirty="0">
                <a:solidFill>
                  <a:srgbClr val="002060"/>
                </a:solidFill>
                <a:latin typeface="Cambria" panose="02040503050406030204" pitchFamily="18" charset="0"/>
                <a:ea typeface="Cambria" panose="02040503050406030204" pitchFamily="18" charset="0"/>
              </a:rPr>
              <a:t>abnormal mal function of diseased organs</a:t>
            </a:r>
            <a:r>
              <a:rPr lang="en-US" sz="2800" dirty="0">
                <a:latin typeface="Cambria" panose="02040503050406030204" pitchFamily="18" charset="0"/>
                <a:ea typeface="Cambria" panose="02040503050406030204" pitchFamily="18" charset="0"/>
              </a:rPr>
              <a:t>, with applications for diagnostic procedures leading to patient care. </a:t>
            </a:r>
          </a:p>
          <a:p>
            <a:pPr lvl="1"/>
            <a:r>
              <a:rPr lang="en-US" sz="2000" dirty="0">
                <a:latin typeface="Cambria" panose="02040503050406030204" pitchFamily="18" charset="0"/>
                <a:ea typeface="Cambria" panose="02040503050406030204" pitchFamily="18" charset="0"/>
              </a:rPr>
              <a:t>Health care professionals have more to do with pathophysiology when dealing with patients</a:t>
            </a:r>
            <a:endParaRPr lang="en-ID" sz="2000" dirty="0">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78B01AB5-A732-4DF6-BC69-083DBA7DE4A6}"/>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650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93AD-DDB7-4121-961D-FB4774CA4D75}"/>
              </a:ext>
            </a:extLst>
          </p:cNvPr>
          <p:cNvSpPr>
            <a:spLocks noGrp="1"/>
          </p:cNvSpPr>
          <p:nvPr>
            <p:ph type="title"/>
          </p:nvPr>
        </p:nvSpPr>
        <p:spPr/>
        <p:txBody>
          <a:bodyPr/>
          <a:lstStyle/>
          <a:p>
            <a:r>
              <a:rPr lang="en-US" dirty="0"/>
              <a:t>Pathophysiology</a:t>
            </a:r>
            <a:endParaRPr lang="en-ID" dirty="0"/>
          </a:p>
        </p:txBody>
      </p:sp>
      <p:sp>
        <p:nvSpPr>
          <p:cNvPr id="3" name="Content Placeholder 2">
            <a:extLst>
              <a:ext uri="{FF2B5EF4-FFF2-40B4-BE49-F238E27FC236}">
                <a16:creationId xmlns:a16="http://schemas.microsoft.com/office/drawing/2014/main" id="{9CCF5209-1148-4CE8-B90B-A2272C62B464}"/>
              </a:ext>
            </a:extLst>
          </p:cNvPr>
          <p:cNvSpPr>
            <a:spLocks noGrp="1"/>
          </p:cNvSpPr>
          <p:nvPr>
            <p:ph idx="1"/>
          </p:nvPr>
        </p:nvSpPr>
        <p:spPr>
          <a:xfrm>
            <a:off x="581192" y="2133708"/>
            <a:ext cx="11029615" cy="3634486"/>
          </a:xfrm>
        </p:spPr>
        <p:txBody>
          <a:bodyPr>
            <a:normAutofit/>
          </a:bodyPr>
          <a:lstStyle/>
          <a:p>
            <a:r>
              <a:rPr lang="en-US" sz="2400" dirty="0">
                <a:latin typeface="Cambria" panose="02040503050406030204" pitchFamily="18" charset="0"/>
                <a:ea typeface="Cambria" panose="02040503050406030204" pitchFamily="18" charset="0"/>
              </a:rPr>
              <a:t>Pathophysiology is the </a:t>
            </a:r>
            <a:r>
              <a:rPr lang="en-US" sz="2400" b="1" dirty="0">
                <a:solidFill>
                  <a:srgbClr val="FF0000"/>
                </a:solidFill>
                <a:latin typeface="Cambria" panose="02040503050406030204" pitchFamily="18" charset="0"/>
                <a:ea typeface="Cambria" panose="02040503050406030204" pitchFamily="18" charset="0"/>
              </a:rPr>
              <a:t>study of the disturbance of normal mechanical, physical, and biochemical functions</a:t>
            </a:r>
            <a:r>
              <a:rPr lang="en-US" sz="2400" dirty="0">
                <a:latin typeface="Cambria" panose="02040503050406030204" pitchFamily="18" charset="0"/>
                <a:ea typeface="Cambria" panose="02040503050406030204" pitchFamily="18" charset="0"/>
              </a:rPr>
              <a:t>, either caused by a disease, or resulting from a disease or abnormal syndrome or condition that may not qualify to be called a disease. </a:t>
            </a:r>
          </a:p>
          <a:p>
            <a:r>
              <a:rPr lang="en-US" sz="2400" dirty="0">
                <a:latin typeface="Cambria" panose="02040503050406030204" pitchFamily="18" charset="0"/>
                <a:ea typeface="Cambria" panose="02040503050406030204" pitchFamily="18" charset="0"/>
              </a:rPr>
              <a:t>An alternate definition is "</a:t>
            </a:r>
            <a:r>
              <a:rPr lang="en-US" sz="2400" i="1" dirty="0">
                <a:solidFill>
                  <a:srgbClr val="FF0000"/>
                </a:solidFill>
                <a:latin typeface="Cambria" panose="02040503050406030204" pitchFamily="18" charset="0"/>
                <a:ea typeface="Cambria" panose="02040503050406030204" pitchFamily="18" charset="0"/>
              </a:rPr>
              <a:t>the study of the biological and physical manifestations of disease as they correlate with the underlying abnormalities and physiological disturbances</a:t>
            </a:r>
            <a:r>
              <a:rPr lang="en-US" sz="2400" dirty="0">
                <a:latin typeface="Cambria" panose="02040503050406030204" pitchFamily="18" charset="0"/>
                <a:ea typeface="Cambria" panose="02040503050406030204" pitchFamily="18" charset="0"/>
              </a:rPr>
              <a:t>”</a:t>
            </a:r>
            <a:endParaRPr lang="en-ID" sz="24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0BB348B9-F62F-4D08-B2E0-D4D86A6422C9}"/>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36180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a:extLst>
              <a:ext uri="{FF2B5EF4-FFF2-40B4-BE49-F238E27FC236}">
                <a16:creationId xmlns:a16="http://schemas.microsoft.com/office/drawing/2014/main" id="{5E753089-954C-46DA-896D-E5A01EDA0CD0}"/>
              </a:ext>
            </a:extLst>
          </p:cNvPr>
          <p:cNvSpPr>
            <a:spLocks noChangeShapeType="1"/>
          </p:cNvSpPr>
          <p:nvPr/>
        </p:nvSpPr>
        <p:spPr bwMode="auto">
          <a:xfrm>
            <a:off x="9525000" y="2743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194" name="Line 2">
            <a:extLst>
              <a:ext uri="{FF2B5EF4-FFF2-40B4-BE49-F238E27FC236}">
                <a16:creationId xmlns:a16="http://schemas.microsoft.com/office/drawing/2014/main" id="{1E63D022-F2A2-4340-876A-0BB7E0786468}"/>
              </a:ext>
            </a:extLst>
          </p:cNvPr>
          <p:cNvSpPr>
            <a:spLocks noChangeShapeType="1"/>
          </p:cNvSpPr>
          <p:nvPr/>
        </p:nvSpPr>
        <p:spPr bwMode="auto">
          <a:xfrm>
            <a:off x="2590800" y="2743200"/>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196" name="Line 4">
            <a:extLst>
              <a:ext uri="{FF2B5EF4-FFF2-40B4-BE49-F238E27FC236}">
                <a16:creationId xmlns:a16="http://schemas.microsoft.com/office/drawing/2014/main" id="{5B1974DF-67ED-4509-A80A-83EB2FD1DB29}"/>
              </a:ext>
            </a:extLst>
          </p:cNvPr>
          <p:cNvSpPr>
            <a:spLocks noChangeShapeType="1"/>
          </p:cNvSpPr>
          <p:nvPr/>
        </p:nvSpPr>
        <p:spPr bwMode="auto">
          <a:xfrm flipV="1">
            <a:off x="2590800" y="4953000"/>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197" name="Line 5">
            <a:extLst>
              <a:ext uri="{FF2B5EF4-FFF2-40B4-BE49-F238E27FC236}">
                <a16:creationId xmlns:a16="http://schemas.microsoft.com/office/drawing/2014/main" id="{E616C999-D822-4AF5-91E7-2397199341A1}"/>
              </a:ext>
            </a:extLst>
          </p:cNvPr>
          <p:cNvSpPr>
            <a:spLocks noChangeShapeType="1"/>
          </p:cNvSpPr>
          <p:nvPr/>
        </p:nvSpPr>
        <p:spPr bwMode="auto">
          <a:xfrm>
            <a:off x="2590800" y="4419600"/>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198" name="Line 6">
            <a:extLst>
              <a:ext uri="{FF2B5EF4-FFF2-40B4-BE49-F238E27FC236}">
                <a16:creationId xmlns:a16="http://schemas.microsoft.com/office/drawing/2014/main" id="{2113A20C-4011-4E7A-997C-B2F3257ED68B}"/>
              </a:ext>
            </a:extLst>
          </p:cNvPr>
          <p:cNvSpPr>
            <a:spLocks noChangeShapeType="1"/>
          </p:cNvSpPr>
          <p:nvPr/>
        </p:nvSpPr>
        <p:spPr bwMode="auto">
          <a:xfrm>
            <a:off x="2590800" y="2743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0" name="Line 8">
            <a:extLst>
              <a:ext uri="{FF2B5EF4-FFF2-40B4-BE49-F238E27FC236}">
                <a16:creationId xmlns:a16="http://schemas.microsoft.com/office/drawing/2014/main" id="{B51AC23B-28AD-41BD-BCDE-6B476F934865}"/>
              </a:ext>
            </a:extLst>
          </p:cNvPr>
          <p:cNvSpPr>
            <a:spLocks noChangeShapeType="1"/>
          </p:cNvSpPr>
          <p:nvPr/>
        </p:nvSpPr>
        <p:spPr bwMode="auto">
          <a:xfrm>
            <a:off x="2590800" y="6629400"/>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3" name="Line 11">
            <a:extLst>
              <a:ext uri="{FF2B5EF4-FFF2-40B4-BE49-F238E27FC236}">
                <a16:creationId xmlns:a16="http://schemas.microsoft.com/office/drawing/2014/main" id="{2182C133-E7B8-4554-8480-9E77EEDAA4A2}"/>
              </a:ext>
            </a:extLst>
          </p:cNvPr>
          <p:cNvSpPr>
            <a:spLocks noChangeShapeType="1"/>
          </p:cNvSpPr>
          <p:nvPr/>
        </p:nvSpPr>
        <p:spPr bwMode="auto">
          <a:xfrm flipH="1">
            <a:off x="1828800" y="304800"/>
            <a:ext cx="4267200" cy="2971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4" name="Line 12">
            <a:extLst>
              <a:ext uri="{FF2B5EF4-FFF2-40B4-BE49-F238E27FC236}">
                <a16:creationId xmlns:a16="http://schemas.microsoft.com/office/drawing/2014/main" id="{CFD9687A-47C4-4390-BCEF-AAFB59CCD4E4}"/>
              </a:ext>
            </a:extLst>
          </p:cNvPr>
          <p:cNvSpPr>
            <a:spLocks noChangeShapeType="1"/>
          </p:cNvSpPr>
          <p:nvPr/>
        </p:nvSpPr>
        <p:spPr bwMode="auto">
          <a:xfrm>
            <a:off x="6096000" y="304800"/>
            <a:ext cx="4191000" cy="2971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5" name="Line 13">
            <a:extLst>
              <a:ext uri="{FF2B5EF4-FFF2-40B4-BE49-F238E27FC236}">
                <a16:creationId xmlns:a16="http://schemas.microsoft.com/office/drawing/2014/main" id="{1E60385B-008C-4986-932C-CE14BB4E0B6A}"/>
              </a:ext>
            </a:extLst>
          </p:cNvPr>
          <p:cNvSpPr>
            <a:spLocks noChangeShapeType="1"/>
          </p:cNvSpPr>
          <p:nvPr/>
        </p:nvSpPr>
        <p:spPr bwMode="auto">
          <a:xfrm flipH="1">
            <a:off x="4495800" y="3276600"/>
            <a:ext cx="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6" name="Line 14">
            <a:extLst>
              <a:ext uri="{FF2B5EF4-FFF2-40B4-BE49-F238E27FC236}">
                <a16:creationId xmlns:a16="http://schemas.microsoft.com/office/drawing/2014/main" id="{EA7FF730-ED42-4D6E-912F-5BFE65BAA18F}"/>
              </a:ext>
            </a:extLst>
          </p:cNvPr>
          <p:cNvSpPr>
            <a:spLocks noChangeShapeType="1"/>
          </p:cNvSpPr>
          <p:nvPr/>
        </p:nvSpPr>
        <p:spPr bwMode="auto">
          <a:xfrm>
            <a:off x="7086600" y="3276600"/>
            <a:ext cx="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07" name="Text Box 15">
            <a:extLst>
              <a:ext uri="{FF2B5EF4-FFF2-40B4-BE49-F238E27FC236}">
                <a16:creationId xmlns:a16="http://schemas.microsoft.com/office/drawing/2014/main" id="{F920B06D-8FFA-438B-8990-E1278F0A6BD1}"/>
              </a:ext>
            </a:extLst>
          </p:cNvPr>
          <p:cNvSpPr txBox="1">
            <a:spLocks noChangeArrowheads="1"/>
          </p:cNvSpPr>
          <p:nvPr/>
        </p:nvSpPr>
        <p:spPr bwMode="auto">
          <a:xfrm>
            <a:off x="2566988" y="2787650"/>
            <a:ext cx="6913562" cy="48895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sk-SK" altLang="en-US" sz="2600" b="1" dirty="0">
                <a:solidFill>
                  <a:srgbClr val="3333CC"/>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US" altLang="en-US" sz="2600" b="1" dirty="0">
                <a:solidFill>
                  <a:srgbClr val="3333CC"/>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600" b="1"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P A T H O P H Y S I O L O G Y</a:t>
            </a:r>
            <a:endParaRPr lang="en-GB" altLang="en-US" sz="2400" b="1" dirty="0">
              <a:solidFill>
                <a:srgbClr val="FFFFFF"/>
              </a:solidFill>
              <a:latin typeface="Cambria" panose="02040503050406030204" pitchFamily="18" charset="0"/>
              <a:ea typeface="Cambria" panose="02040503050406030204" pitchFamily="18" charset="0"/>
            </a:endParaRPr>
          </a:p>
        </p:txBody>
      </p:sp>
      <p:sp>
        <p:nvSpPr>
          <p:cNvPr id="8208" name="Text Box 16">
            <a:extLst>
              <a:ext uri="{FF2B5EF4-FFF2-40B4-BE49-F238E27FC236}">
                <a16:creationId xmlns:a16="http://schemas.microsoft.com/office/drawing/2014/main" id="{2814CE9E-F597-404B-A6B3-989F4E97594C}"/>
              </a:ext>
            </a:extLst>
          </p:cNvPr>
          <p:cNvSpPr txBox="1">
            <a:spLocks noChangeArrowheads="1"/>
          </p:cNvSpPr>
          <p:nvPr/>
        </p:nvSpPr>
        <p:spPr bwMode="auto">
          <a:xfrm>
            <a:off x="4340226" y="4464050"/>
            <a:ext cx="28504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600" b="1">
                <a:solidFill>
                  <a:srgbClr val="3333CC"/>
                </a:solidFill>
                <a:effectLst>
                  <a:outerShdw blurRad="38100" dist="38100" dir="2700000" algn="tl">
                    <a:srgbClr val="C0C0C0"/>
                  </a:outerShdw>
                </a:effectLst>
                <a:latin typeface="Cambria" panose="02040503050406030204" pitchFamily="18" charset="0"/>
                <a:ea typeface="Cambria" panose="02040503050406030204" pitchFamily="18" charset="0"/>
              </a:rPr>
              <a:t>P H Y S I O L O G Y</a:t>
            </a:r>
            <a:endParaRPr lang="en-GB" altLang="en-US" sz="2600" b="1">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09" name="Text Box 17">
            <a:extLst>
              <a:ext uri="{FF2B5EF4-FFF2-40B4-BE49-F238E27FC236}">
                <a16:creationId xmlns:a16="http://schemas.microsoft.com/office/drawing/2014/main" id="{784DD9D5-A6DF-40A0-8694-FDAF2B871668}"/>
              </a:ext>
            </a:extLst>
          </p:cNvPr>
          <p:cNvSpPr txBox="1">
            <a:spLocks noChangeArrowheads="1"/>
          </p:cNvSpPr>
          <p:nvPr/>
        </p:nvSpPr>
        <p:spPr bwMode="auto">
          <a:xfrm>
            <a:off x="2590800" y="3581400"/>
            <a:ext cx="16631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Pathology </a:t>
            </a:r>
          </a:p>
        </p:txBody>
      </p:sp>
      <p:sp>
        <p:nvSpPr>
          <p:cNvPr id="8210" name="Text Box 18">
            <a:extLst>
              <a:ext uri="{FF2B5EF4-FFF2-40B4-BE49-F238E27FC236}">
                <a16:creationId xmlns:a16="http://schemas.microsoft.com/office/drawing/2014/main" id="{4C4453E2-AB9A-4DD1-8E0C-10316F365D7F}"/>
              </a:ext>
            </a:extLst>
          </p:cNvPr>
          <p:cNvSpPr txBox="1">
            <a:spLocks noChangeArrowheads="1"/>
          </p:cNvSpPr>
          <p:nvPr/>
        </p:nvSpPr>
        <p:spPr bwMode="auto">
          <a:xfrm>
            <a:off x="4568826" y="3581400"/>
            <a:ext cx="2215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Pharmacology</a:t>
            </a:r>
            <a:endParaRPr lang="en-GB" altLang="en-US" sz="26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11" name="Text Box 19">
            <a:extLst>
              <a:ext uri="{FF2B5EF4-FFF2-40B4-BE49-F238E27FC236}">
                <a16:creationId xmlns:a16="http://schemas.microsoft.com/office/drawing/2014/main" id="{3E543ED4-0F45-4B5E-8A59-ADF70EB16DFF}"/>
              </a:ext>
            </a:extLst>
          </p:cNvPr>
          <p:cNvSpPr txBox="1">
            <a:spLocks noChangeArrowheads="1"/>
          </p:cNvSpPr>
          <p:nvPr/>
        </p:nvSpPr>
        <p:spPr bwMode="auto">
          <a:xfrm>
            <a:off x="7145338" y="3581400"/>
            <a:ext cx="2044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Microbiology</a:t>
            </a:r>
          </a:p>
        </p:txBody>
      </p:sp>
      <p:sp>
        <p:nvSpPr>
          <p:cNvPr id="8212" name="Text Box 20">
            <a:extLst>
              <a:ext uri="{FF2B5EF4-FFF2-40B4-BE49-F238E27FC236}">
                <a16:creationId xmlns:a16="http://schemas.microsoft.com/office/drawing/2014/main" id="{FC2C7101-AB07-4FD3-8AC4-67BED438AB66}"/>
              </a:ext>
            </a:extLst>
          </p:cNvPr>
          <p:cNvSpPr txBox="1">
            <a:spLocks noChangeArrowheads="1"/>
          </p:cNvSpPr>
          <p:nvPr/>
        </p:nvSpPr>
        <p:spPr bwMode="auto">
          <a:xfrm>
            <a:off x="4314372" y="1143001"/>
            <a:ext cx="381271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400" b="1" dirty="0">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GB" altLang="en-US" sz="24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Neurology</a:t>
            </a:r>
          </a:p>
          <a:p>
            <a:pPr eaLnBrk="0" fontAlgn="base" hangingPunct="0">
              <a:lnSpc>
                <a:spcPct val="120000"/>
              </a:lnSpc>
              <a:spcBef>
                <a:spcPct val="0"/>
              </a:spcBef>
              <a:spcAft>
                <a:spcPct val="0"/>
              </a:spcAft>
            </a:pPr>
            <a:r>
              <a:rPr lang="en-GB" altLang="en-US" sz="2400" b="1" dirty="0" err="1">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Gynekology</a:t>
            </a:r>
            <a:r>
              <a:rPr lang="en-GB" altLang="en-US" sz="24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 and </a:t>
            </a:r>
            <a:r>
              <a:rPr lang="en-GB" altLang="en-US" sz="2400" b="1" dirty="0" err="1">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Obtetrics</a:t>
            </a:r>
            <a:endParaRPr lang="en-GB" altLang="en-US" sz="24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endParaRPr>
          </a:p>
          <a:p>
            <a:pPr eaLnBrk="0" fontAlgn="base" hangingPunct="0">
              <a:spcBef>
                <a:spcPct val="0"/>
              </a:spcBef>
              <a:spcAft>
                <a:spcPct val="0"/>
              </a:spcAft>
            </a:pPr>
            <a:r>
              <a:rPr lang="en-GB" altLang="en-US" sz="24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              Surgery </a:t>
            </a:r>
          </a:p>
          <a:p>
            <a:pPr eaLnBrk="0" fontAlgn="base" hangingPunct="0">
              <a:spcBef>
                <a:spcPct val="0"/>
              </a:spcBef>
              <a:spcAft>
                <a:spcPct val="0"/>
              </a:spcAft>
            </a:pPr>
            <a:r>
              <a:rPr lang="en-GB" altLang="en-US" sz="24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rPr>
              <a:t>       Internal medicine</a:t>
            </a:r>
            <a:endParaRPr lang="en-GB" altLang="en-US" sz="2400" b="1" dirty="0">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16" name="Line 24">
            <a:extLst>
              <a:ext uri="{FF2B5EF4-FFF2-40B4-BE49-F238E27FC236}">
                <a16:creationId xmlns:a16="http://schemas.microsoft.com/office/drawing/2014/main" id="{D980BA06-E9F9-4F2F-9177-BD75BB642046}"/>
              </a:ext>
            </a:extLst>
          </p:cNvPr>
          <p:cNvSpPr>
            <a:spLocks noChangeShapeType="1"/>
          </p:cNvSpPr>
          <p:nvPr/>
        </p:nvSpPr>
        <p:spPr bwMode="auto">
          <a:xfrm>
            <a:off x="3657600" y="53340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14" name="Line 22">
            <a:extLst>
              <a:ext uri="{FF2B5EF4-FFF2-40B4-BE49-F238E27FC236}">
                <a16:creationId xmlns:a16="http://schemas.microsoft.com/office/drawing/2014/main" id="{4A055F88-F25C-46DD-875F-68A7D58D03C4}"/>
              </a:ext>
            </a:extLst>
          </p:cNvPr>
          <p:cNvSpPr>
            <a:spLocks noChangeShapeType="1"/>
          </p:cNvSpPr>
          <p:nvPr/>
        </p:nvSpPr>
        <p:spPr bwMode="auto">
          <a:xfrm>
            <a:off x="2590800" y="53340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18" name="Line 26">
            <a:extLst>
              <a:ext uri="{FF2B5EF4-FFF2-40B4-BE49-F238E27FC236}">
                <a16:creationId xmlns:a16="http://schemas.microsoft.com/office/drawing/2014/main" id="{FFB7CFA7-9DE0-4E32-B4AB-E87EEC5D1E3A}"/>
              </a:ext>
            </a:extLst>
          </p:cNvPr>
          <p:cNvSpPr>
            <a:spLocks noChangeShapeType="1"/>
          </p:cNvSpPr>
          <p:nvPr/>
        </p:nvSpPr>
        <p:spPr bwMode="auto">
          <a:xfrm>
            <a:off x="34290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19" name="Line 27">
            <a:extLst>
              <a:ext uri="{FF2B5EF4-FFF2-40B4-BE49-F238E27FC236}">
                <a16:creationId xmlns:a16="http://schemas.microsoft.com/office/drawing/2014/main" id="{8E9ABB0B-3BF3-4F06-97D3-1C367FF015D3}"/>
              </a:ext>
            </a:extLst>
          </p:cNvPr>
          <p:cNvSpPr>
            <a:spLocks noChangeShapeType="1"/>
          </p:cNvSpPr>
          <p:nvPr/>
        </p:nvSpPr>
        <p:spPr bwMode="auto">
          <a:xfrm>
            <a:off x="3429000" y="60198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20" name="Line 28">
            <a:extLst>
              <a:ext uri="{FF2B5EF4-FFF2-40B4-BE49-F238E27FC236}">
                <a16:creationId xmlns:a16="http://schemas.microsoft.com/office/drawing/2014/main" id="{EF8E1F15-A607-4E48-BDF8-0FF5856CAE6C}"/>
              </a:ext>
            </a:extLst>
          </p:cNvPr>
          <p:cNvSpPr>
            <a:spLocks noChangeShapeType="1"/>
          </p:cNvSpPr>
          <p:nvPr/>
        </p:nvSpPr>
        <p:spPr bwMode="auto">
          <a:xfrm>
            <a:off x="36576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24" name="Text Box 32">
            <a:extLst>
              <a:ext uri="{FF2B5EF4-FFF2-40B4-BE49-F238E27FC236}">
                <a16:creationId xmlns:a16="http://schemas.microsoft.com/office/drawing/2014/main" id="{F6746E58-6111-4FB7-AECA-307AF0333A21}"/>
              </a:ext>
            </a:extLst>
          </p:cNvPr>
          <p:cNvSpPr txBox="1">
            <a:spLocks noChangeArrowheads="1"/>
          </p:cNvSpPr>
          <p:nvPr/>
        </p:nvSpPr>
        <p:spPr bwMode="auto">
          <a:xfrm>
            <a:off x="2581276" y="5434014"/>
            <a:ext cx="79220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2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Anat</a:t>
            </a:r>
          </a:p>
        </p:txBody>
      </p:sp>
      <p:sp>
        <p:nvSpPr>
          <p:cNvPr id="8225" name="Text Box 33">
            <a:extLst>
              <a:ext uri="{FF2B5EF4-FFF2-40B4-BE49-F238E27FC236}">
                <a16:creationId xmlns:a16="http://schemas.microsoft.com/office/drawing/2014/main" id="{E2A1F19E-E35F-4345-BCA8-2C1F805F3F65}"/>
              </a:ext>
            </a:extLst>
          </p:cNvPr>
          <p:cNvSpPr txBox="1">
            <a:spLocks noChangeArrowheads="1"/>
          </p:cNvSpPr>
          <p:nvPr/>
        </p:nvSpPr>
        <p:spPr bwMode="auto">
          <a:xfrm>
            <a:off x="3657600" y="5434014"/>
            <a:ext cx="717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2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Biol</a:t>
            </a:r>
          </a:p>
        </p:txBody>
      </p:sp>
      <p:sp>
        <p:nvSpPr>
          <p:cNvPr id="8226" name="Text Box 34">
            <a:extLst>
              <a:ext uri="{FF2B5EF4-FFF2-40B4-BE49-F238E27FC236}">
                <a16:creationId xmlns:a16="http://schemas.microsoft.com/office/drawing/2014/main" id="{211C9827-5F3A-4D42-BEF8-CBC6D8CCB22C}"/>
              </a:ext>
            </a:extLst>
          </p:cNvPr>
          <p:cNvSpPr txBox="1">
            <a:spLocks noChangeArrowheads="1"/>
          </p:cNvSpPr>
          <p:nvPr/>
        </p:nvSpPr>
        <p:spPr bwMode="auto">
          <a:xfrm>
            <a:off x="4629150" y="5434014"/>
            <a:ext cx="95186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2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Histol</a:t>
            </a:r>
            <a:endParaRPr lang="en-GB" altLang="en-US" sz="24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27" name="Text Box 35">
            <a:extLst>
              <a:ext uri="{FF2B5EF4-FFF2-40B4-BE49-F238E27FC236}">
                <a16:creationId xmlns:a16="http://schemas.microsoft.com/office/drawing/2014/main" id="{E653C7E4-3136-4AFB-93F8-ED56A7CCC948}"/>
              </a:ext>
            </a:extLst>
          </p:cNvPr>
          <p:cNvSpPr txBox="1">
            <a:spLocks noChangeArrowheads="1"/>
          </p:cNvSpPr>
          <p:nvPr/>
        </p:nvSpPr>
        <p:spPr bwMode="auto">
          <a:xfrm>
            <a:off x="5900964" y="5434014"/>
            <a:ext cx="9188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GB" altLang="en-US" sz="2200" b="1" dirty="0" err="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Bioch</a:t>
            </a:r>
            <a:endParaRPr lang="en-GB" altLang="en-US" sz="2400" b="1" dirty="0">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28" name="Text Box 36">
            <a:extLst>
              <a:ext uri="{FF2B5EF4-FFF2-40B4-BE49-F238E27FC236}">
                <a16:creationId xmlns:a16="http://schemas.microsoft.com/office/drawing/2014/main" id="{00205EBA-6861-4EEF-ABAB-F13CF9497651}"/>
              </a:ext>
            </a:extLst>
          </p:cNvPr>
          <p:cNvSpPr txBox="1">
            <a:spLocks noChangeArrowheads="1"/>
          </p:cNvSpPr>
          <p:nvPr/>
        </p:nvSpPr>
        <p:spPr bwMode="auto">
          <a:xfrm>
            <a:off x="7039429" y="5434014"/>
            <a:ext cx="91563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200" b="1" dirty="0">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Chem</a:t>
            </a:r>
            <a:endParaRPr lang="en-GB" altLang="en-US" sz="2400" b="1" dirty="0">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29" name="Text Box 37">
            <a:extLst>
              <a:ext uri="{FF2B5EF4-FFF2-40B4-BE49-F238E27FC236}">
                <a16:creationId xmlns:a16="http://schemas.microsoft.com/office/drawing/2014/main" id="{23AA01BA-1286-46A0-AD02-37EB75071A9E}"/>
              </a:ext>
            </a:extLst>
          </p:cNvPr>
          <p:cNvSpPr txBox="1">
            <a:spLocks noChangeArrowheads="1"/>
          </p:cNvSpPr>
          <p:nvPr/>
        </p:nvSpPr>
        <p:spPr bwMode="auto">
          <a:xfrm>
            <a:off x="8229601" y="5434014"/>
            <a:ext cx="12196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2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rPr>
              <a:t>Biophys</a:t>
            </a:r>
            <a:endParaRPr lang="en-GB" altLang="en-US" sz="24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8230" name="Line 38">
            <a:extLst>
              <a:ext uri="{FF2B5EF4-FFF2-40B4-BE49-F238E27FC236}">
                <a16:creationId xmlns:a16="http://schemas.microsoft.com/office/drawing/2014/main" id="{480D5488-2F19-4CBB-9103-0029089F64EA}"/>
              </a:ext>
            </a:extLst>
          </p:cNvPr>
          <p:cNvSpPr>
            <a:spLocks noChangeShapeType="1"/>
          </p:cNvSpPr>
          <p:nvPr/>
        </p:nvSpPr>
        <p:spPr bwMode="auto">
          <a:xfrm>
            <a:off x="44196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2" name="Line 40">
            <a:extLst>
              <a:ext uri="{FF2B5EF4-FFF2-40B4-BE49-F238E27FC236}">
                <a16:creationId xmlns:a16="http://schemas.microsoft.com/office/drawing/2014/main" id="{14B274B5-1C8D-4CA3-A6B9-E61A659FE641}"/>
              </a:ext>
            </a:extLst>
          </p:cNvPr>
          <p:cNvSpPr>
            <a:spLocks noChangeShapeType="1"/>
          </p:cNvSpPr>
          <p:nvPr/>
        </p:nvSpPr>
        <p:spPr bwMode="auto">
          <a:xfrm>
            <a:off x="4419600" y="60198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3" name="Line 41">
            <a:extLst>
              <a:ext uri="{FF2B5EF4-FFF2-40B4-BE49-F238E27FC236}">
                <a16:creationId xmlns:a16="http://schemas.microsoft.com/office/drawing/2014/main" id="{7141C5E8-6680-412D-96AC-2329C2DFAAE2}"/>
              </a:ext>
            </a:extLst>
          </p:cNvPr>
          <p:cNvSpPr>
            <a:spLocks noChangeShapeType="1"/>
          </p:cNvSpPr>
          <p:nvPr/>
        </p:nvSpPr>
        <p:spPr bwMode="auto">
          <a:xfrm>
            <a:off x="5715000" y="60198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4" name="Line 42">
            <a:extLst>
              <a:ext uri="{FF2B5EF4-FFF2-40B4-BE49-F238E27FC236}">
                <a16:creationId xmlns:a16="http://schemas.microsoft.com/office/drawing/2014/main" id="{2F2CF643-04A8-4F0A-BC02-BBA7555A4FEC}"/>
              </a:ext>
            </a:extLst>
          </p:cNvPr>
          <p:cNvSpPr>
            <a:spLocks noChangeShapeType="1"/>
          </p:cNvSpPr>
          <p:nvPr/>
        </p:nvSpPr>
        <p:spPr bwMode="auto">
          <a:xfrm>
            <a:off x="6858000" y="60198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5" name="Line 43">
            <a:extLst>
              <a:ext uri="{FF2B5EF4-FFF2-40B4-BE49-F238E27FC236}">
                <a16:creationId xmlns:a16="http://schemas.microsoft.com/office/drawing/2014/main" id="{E936F218-2BE5-473D-839C-AB76954B99FA}"/>
              </a:ext>
            </a:extLst>
          </p:cNvPr>
          <p:cNvSpPr>
            <a:spLocks noChangeShapeType="1"/>
          </p:cNvSpPr>
          <p:nvPr/>
        </p:nvSpPr>
        <p:spPr bwMode="auto">
          <a:xfrm>
            <a:off x="8001000" y="6019800"/>
            <a:ext cx="228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6" name="Line 44">
            <a:extLst>
              <a:ext uri="{FF2B5EF4-FFF2-40B4-BE49-F238E27FC236}">
                <a16:creationId xmlns:a16="http://schemas.microsoft.com/office/drawing/2014/main" id="{2F9B11D7-B458-476D-BFE5-C75529E99735}"/>
              </a:ext>
            </a:extLst>
          </p:cNvPr>
          <p:cNvSpPr>
            <a:spLocks noChangeShapeType="1"/>
          </p:cNvSpPr>
          <p:nvPr/>
        </p:nvSpPr>
        <p:spPr bwMode="auto">
          <a:xfrm>
            <a:off x="57150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7" name="Line 45">
            <a:extLst>
              <a:ext uri="{FF2B5EF4-FFF2-40B4-BE49-F238E27FC236}">
                <a16:creationId xmlns:a16="http://schemas.microsoft.com/office/drawing/2014/main" id="{4F4F57B6-5A4A-4904-9769-C13784D45D14}"/>
              </a:ext>
            </a:extLst>
          </p:cNvPr>
          <p:cNvSpPr>
            <a:spLocks noChangeShapeType="1"/>
          </p:cNvSpPr>
          <p:nvPr/>
        </p:nvSpPr>
        <p:spPr bwMode="auto">
          <a:xfrm>
            <a:off x="68580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8" name="Line 46">
            <a:extLst>
              <a:ext uri="{FF2B5EF4-FFF2-40B4-BE49-F238E27FC236}">
                <a16:creationId xmlns:a16="http://schemas.microsoft.com/office/drawing/2014/main" id="{E0BFE03E-D14B-4B0E-9BE4-5FD5167EB03B}"/>
              </a:ext>
            </a:extLst>
          </p:cNvPr>
          <p:cNvSpPr>
            <a:spLocks noChangeShapeType="1"/>
          </p:cNvSpPr>
          <p:nvPr/>
        </p:nvSpPr>
        <p:spPr bwMode="auto">
          <a:xfrm>
            <a:off x="80010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39" name="Line 47">
            <a:extLst>
              <a:ext uri="{FF2B5EF4-FFF2-40B4-BE49-F238E27FC236}">
                <a16:creationId xmlns:a16="http://schemas.microsoft.com/office/drawing/2014/main" id="{07104AAB-8ED6-4F34-A6E8-DABB968C73A0}"/>
              </a:ext>
            </a:extLst>
          </p:cNvPr>
          <p:cNvSpPr>
            <a:spLocks noChangeShapeType="1"/>
          </p:cNvSpPr>
          <p:nvPr/>
        </p:nvSpPr>
        <p:spPr bwMode="auto">
          <a:xfrm>
            <a:off x="46482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0" name="Line 48">
            <a:extLst>
              <a:ext uri="{FF2B5EF4-FFF2-40B4-BE49-F238E27FC236}">
                <a16:creationId xmlns:a16="http://schemas.microsoft.com/office/drawing/2014/main" id="{516ADBCF-B603-4917-96CD-190C536C3F14}"/>
              </a:ext>
            </a:extLst>
          </p:cNvPr>
          <p:cNvSpPr>
            <a:spLocks noChangeShapeType="1"/>
          </p:cNvSpPr>
          <p:nvPr/>
        </p:nvSpPr>
        <p:spPr bwMode="auto">
          <a:xfrm>
            <a:off x="59436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1" name="Line 49">
            <a:extLst>
              <a:ext uri="{FF2B5EF4-FFF2-40B4-BE49-F238E27FC236}">
                <a16:creationId xmlns:a16="http://schemas.microsoft.com/office/drawing/2014/main" id="{C4A24308-4DF5-48D5-9FF5-C65FEE9C37B7}"/>
              </a:ext>
            </a:extLst>
          </p:cNvPr>
          <p:cNvSpPr>
            <a:spLocks noChangeShapeType="1"/>
          </p:cNvSpPr>
          <p:nvPr/>
        </p:nvSpPr>
        <p:spPr bwMode="auto">
          <a:xfrm>
            <a:off x="4648200" y="53340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2" name="Line 50">
            <a:extLst>
              <a:ext uri="{FF2B5EF4-FFF2-40B4-BE49-F238E27FC236}">
                <a16:creationId xmlns:a16="http://schemas.microsoft.com/office/drawing/2014/main" id="{84900356-E5C1-43F6-BC3F-34E22BC2EF5D}"/>
              </a:ext>
            </a:extLst>
          </p:cNvPr>
          <p:cNvSpPr>
            <a:spLocks noChangeShapeType="1"/>
          </p:cNvSpPr>
          <p:nvPr/>
        </p:nvSpPr>
        <p:spPr bwMode="auto">
          <a:xfrm>
            <a:off x="70866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3" name="Line 51">
            <a:extLst>
              <a:ext uri="{FF2B5EF4-FFF2-40B4-BE49-F238E27FC236}">
                <a16:creationId xmlns:a16="http://schemas.microsoft.com/office/drawing/2014/main" id="{A03269DC-2334-4CCE-B1D1-01BE3AFCD34D}"/>
              </a:ext>
            </a:extLst>
          </p:cNvPr>
          <p:cNvSpPr>
            <a:spLocks noChangeShapeType="1"/>
          </p:cNvSpPr>
          <p:nvPr/>
        </p:nvSpPr>
        <p:spPr bwMode="auto">
          <a:xfrm>
            <a:off x="8229600" y="5334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4" name="Line 52">
            <a:extLst>
              <a:ext uri="{FF2B5EF4-FFF2-40B4-BE49-F238E27FC236}">
                <a16:creationId xmlns:a16="http://schemas.microsoft.com/office/drawing/2014/main" id="{04C113BE-0724-43A9-88DB-9F581DD37014}"/>
              </a:ext>
            </a:extLst>
          </p:cNvPr>
          <p:cNvSpPr>
            <a:spLocks noChangeShapeType="1"/>
          </p:cNvSpPr>
          <p:nvPr/>
        </p:nvSpPr>
        <p:spPr bwMode="auto">
          <a:xfrm>
            <a:off x="5943600" y="53340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5" name="Line 53">
            <a:extLst>
              <a:ext uri="{FF2B5EF4-FFF2-40B4-BE49-F238E27FC236}">
                <a16:creationId xmlns:a16="http://schemas.microsoft.com/office/drawing/2014/main" id="{151691D8-93E7-4002-81C4-574CE9FA5EC0}"/>
              </a:ext>
            </a:extLst>
          </p:cNvPr>
          <p:cNvSpPr>
            <a:spLocks noChangeShapeType="1"/>
          </p:cNvSpPr>
          <p:nvPr/>
        </p:nvSpPr>
        <p:spPr bwMode="auto">
          <a:xfrm>
            <a:off x="7086600" y="5334000"/>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6" name="Line 54">
            <a:extLst>
              <a:ext uri="{FF2B5EF4-FFF2-40B4-BE49-F238E27FC236}">
                <a16:creationId xmlns:a16="http://schemas.microsoft.com/office/drawing/2014/main" id="{1A79B75A-A032-4E1F-BE9A-781BE8BA2056}"/>
              </a:ext>
            </a:extLst>
          </p:cNvPr>
          <p:cNvSpPr>
            <a:spLocks noChangeShapeType="1"/>
          </p:cNvSpPr>
          <p:nvPr/>
        </p:nvSpPr>
        <p:spPr bwMode="auto">
          <a:xfrm>
            <a:off x="8229600" y="5334000"/>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49" name="Line 57">
            <a:extLst>
              <a:ext uri="{FF2B5EF4-FFF2-40B4-BE49-F238E27FC236}">
                <a16:creationId xmlns:a16="http://schemas.microsoft.com/office/drawing/2014/main" id="{ADF0CF85-0166-4218-97F8-41DC6B049AEC}"/>
              </a:ext>
            </a:extLst>
          </p:cNvPr>
          <p:cNvSpPr>
            <a:spLocks noChangeShapeType="1"/>
          </p:cNvSpPr>
          <p:nvPr/>
        </p:nvSpPr>
        <p:spPr bwMode="auto">
          <a:xfrm flipV="1">
            <a:off x="6019800" y="685800"/>
            <a:ext cx="0" cy="53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50" name="Line 58">
            <a:extLst>
              <a:ext uri="{FF2B5EF4-FFF2-40B4-BE49-F238E27FC236}">
                <a16:creationId xmlns:a16="http://schemas.microsoft.com/office/drawing/2014/main" id="{FD56DE88-6774-426E-9B4F-B7108D9C3641}"/>
              </a:ext>
            </a:extLst>
          </p:cNvPr>
          <p:cNvSpPr>
            <a:spLocks noChangeShapeType="1"/>
          </p:cNvSpPr>
          <p:nvPr/>
        </p:nvSpPr>
        <p:spPr bwMode="auto">
          <a:xfrm>
            <a:off x="2590800" y="3276600"/>
            <a:ext cx="693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8251" name="Text Box 59">
            <a:extLst>
              <a:ext uri="{FF2B5EF4-FFF2-40B4-BE49-F238E27FC236}">
                <a16:creationId xmlns:a16="http://schemas.microsoft.com/office/drawing/2014/main" id="{7C2D76C1-A886-464C-91BE-D04AB897B713}"/>
              </a:ext>
            </a:extLst>
          </p:cNvPr>
          <p:cNvSpPr txBox="1">
            <a:spLocks noChangeArrowheads="1"/>
          </p:cNvSpPr>
          <p:nvPr/>
        </p:nvSpPr>
        <p:spPr bwMode="auto">
          <a:xfrm>
            <a:off x="1812925" y="209551"/>
            <a:ext cx="35044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800" b="1" dirty="0">
                <a:solidFill>
                  <a:srgbClr val="800000"/>
                </a:solidFill>
                <a:latin typeface="Cambria" panose="02040503050406030204" pitchFamily="18" charset="0"/>
                <a:ea typeface="Cambria" panose="02040503050406030204" pitchFamily="18" charset="0"/>
              </a:rPr>
              <a:t>“</a:t>
            </a:r>
            <a:r>
              <a:rPr lang="sk-SK" altLang="en-US" sz="2800" b="1" dirty="0">
                <a:solidFill>
                  <a:srgbClr val="800000"/>
                </a:solidFill>
                <a:latin typeface="Cambria" panose="02040503050406030204" pitchFamily="18" charset="0"/>
                <a:ea typeface="Cambria" panose="02040503050406030204" pitchFamily="18" charset="0"/>
              </a:rPr>
              <a:t>House of Medicine“</a:t>
            </a:r>
            <a:endParaRPr lang="en-GB" altLang="en-US" sz="2800" b="1" dirty="0">
              <a:solidFill>
                <a:srgbClr val="800000"/>
              </a:solidFill>
              <a:latin typeface="Cambria" panose="02040503050406030204" pitchFamily="18" charset="0"/>
              <a:ea typeface="Cambria" panose="02040503050406030204" pitchFamily="18" charset="0"/>
            </a:endParaRPr>
          </a:p>
        </p:txBody>
      </p:sp>
      <p:sp>
        <p:nvSpPr>
          <p:cNvPr id="8252" name="Text Box 60">
            <a:extLst>
              <a:ext uri="{FF2B5EF4-FFF2-40B4-BE49-F238E27FC236}">
                <a16:creationId xmlns:a16="http://schemas.microsoft.com/office/drawing/2014/main" id="{5AD41492-144C-4874-9EAA-E3A15C3C44CF}"/>
              </a:ext>
            </a:extLst>
          </p:cNvPr>
          <p:cNvSpPr txBox="1">
            <a:spLocks noChangeArrowheads="1"/>
          </p:cNvSpPr>
          <p:nvPr/>
        </p:nvSpPr>
        <p:spPr bwMode="auto">
          <a:xfrm>
            <a:off x="4779964" y="6083301"/>
            <a:ext cx="16176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sk-SK" altLang="en-US" sz="2000" b="1" i="1">
                <a:solidFill>
                  <a:srgbClr val="003399"/>
                </a:solidFill>
                <a:latin typeface="Cambria" panose="02040503050406030204" pitchFamily="18" charset="0"/>
                <a:ea typeface="Cambria" panose="02040503050406030204" pitchFamily="18" charset="0"/>
              </a:rPr>
              <a:t>Foundations</a:t>
            </a:r>
          </a:p>
        </p:txBody>
      </p:sp>
      <p:sp>
        <p:nvSpPr>
          <p:cNvPr id="8254" name="Text Box 62">
            <a:extLst>
              <a:ext uri="{FF2B5EF4-FFF2-40B4-BE49-F238E27FC236}">
                <a16:creationId xmlns:a16="http://schemas.microsoft.com/office/drawing/2014/main" id="{8F47570E-23AD-4820-BA3C-DC8F5499D6A7}"/>
              </a:ext>
            </a:extLst>
          </p:cNvPr>
          <p:cNvSpPr txBox="1">
            <a:spLocks noChangeArrowheads="1"/>
          </p:cNvSpPr>
          <p:nvPr/>
        </p:nvSpPr>
        <p:spPr bwMode="auto">
          <a:xfrm>
            <a:off x="5067300" y="4903789"/>
            <a:ext cx="13771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sk-SK" altLang="en-US" sz="2000" b="1" i="1">
                <a:solidFill>
                  <a:srgbClr val="003399"/>
                </a:solidFill>
                <a:latin typeface="Cambria" panose="02040503050406030204" pitchFamily="18" charset="0"/>
                <a:ea typeface="Cambria" panose="02040503050406030204" pitchFamily="18" charset="0"/>
              </a:rPr>
              <a:t>Base plate</a:t>
            </a:r>
          </a:p>
        </p:txBody>
      </p:sp>
      <p:sp>
        <p:nvSpPr>
          <p:cNvPr id="8255" name="Text Box 63">
            <a:extLst>
              <a:ext uri="{FF2B5EF4-FFF2-40B4-BE49-F238E27FC236}">
                <a16:creationId xmlns:a16="http://schemas.microsoft.com/office/drawing/2014/main" id="{8F766170-C080-491C-87CF-C1722D4857A2}"/>
              </a:ext>
            </a:extLst>
          </p:cNvPr>
          <p:cNvSpPr txBox="1">
            <a:spLocks noChangeArrowheads="1"/>
          </p:cNvSpPr>
          <p:nvPr/>
        </p:nvSpPr>
        <p:spPr bwMode="auto">
          <a:xfrm>
            <a:off x="5211763" y="3922714"/>
            <a:ext cx="795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sk-SK" altLang="en-US" sz="2000" b="1" i="1">
                <a:solidFill>
                  <a:srgbClr val="003399"/>
                </a:solidFill>
                <a:latin typeface="Cambria" panose="02040503050406030204" pitchFamily="18" charset="0"/>
                <a:ea typeface="Cambria" panose="02040503050406030204" pitchFamily="18" charset="0"/>
              </a:rPr>
              <a:t>walls</a:t>
            </a:r>
          </a:p>
        </p:txBody>
      </p:sp>
      <p:sp>
        <p:nvSpPr>
          <p:cNvPr id="8256" name="Text Box 64">
            <a:extLst>
              <a:ext uri="{FF2B5EF4-FFF2-40B4-BE49-F238E27FC236}">
                <a16:creationId xmlns:a16="http://schemas.microsoft.com/office/drawing/2014/main" id="{3350B656-B8B2-4898-A9A9-FB69A8B32098}"/>
              </a:ext>
            </a:extLst>
          </p:cNvPr>
          <p:cNvSpPr txBox="1">
            <a:spLocks noChangeArrowheads="1"/>
          </p:cNvSpPr>
          <p:nvPr/>
        </p:nvSpPr>
        <p:spPr bwMode="auto">
          <a:xfrm>
            <a:off x="8616951" y="1401764"/>
            <a:ext cx="16202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sk-SK" altLang="en-US" sz="2000" b="1" i="1" dirty="0">
                <a:solidFill>
                  <a:srgbClr val="003399"/>
                </a:solidFill>
                <a:latin typeface="Cambria" panose="02040503050406030204" pitchFamily="18" charset="0"/>
                <a:ea typeface="Cambria" panose="02040503050406030204" pitchFamily="18" charset="0"/>
              </a:rPr>
              <a:t>Ceiling plate</a:t>
            </a:r>
          </a:p>
        </p:txBody>
      </p:sp>
      <p:sp>
        <p:nvSpPr>
          <p:cNvPr id="8258" name="Line 66">
            <a:extLst>
              <a:ext uri="{FF2B5EF4-FFF2-40B4-BE49-F238E27FC236}">
                <a16:creationId xmlns:a16="http://schemas.microsoft.com/office/drawing/2014/main" id="{112FD10A-0AAD-4A75-AA53-B5AC21DD1BB7}"/>
              </a:ext>
            </a:extLst>
          </p:cNvPr>
          <p:cNvSpPr>
            <a:spLocks noChangeShapeType="1"/>
          </p:cNvSpPr>
          <p:nvPr/>
        </p:nvSpPr>
        <p:spPr bwMode="auto">
          <a:xfrm flipH="1">
            <a:off x="8401050" y="1773239"/>
            <a:ext cx="935038" cy="935037"/>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ID" sz="2800" b="1" i="1">
              <a:solidFill>
                <a:srgbClr val="000000"/>
              </a:solidFill>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B50109A5-30A3-4EFF-9654-6B547EE3DD08}"/>
              </a:ext>
            </a:extLst>
          </p:cNvPr>
          <p:cNvSpPr>
            <a:spLocks noGrp="1"/>
          </p:cNvSpPr>
          <p:nvPr>
            <p:ph type="sldNum" sz="quarter" idx="12"/>
          </p:nvPr>
        </p:nvSpPr>
        <p:spPr/>
        <p:txBody>
          <a:bodyPr/>
          <a:lstStyle/>
          <a:p>
            <a:fld id="{04CD11E2-48DD-4B83-A2A2-83011BD64772}" type="slidenum">
              <a:rPr lang="en-GB" altLang="en-US" smtClean="0"/>
              <a:pPr/>
              <a:t>15</a:t>
            </a:fld>
            <a:endParaRPr lang="en-GB"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847970EE-2473-4C3F-85BA-2C48A7EE6720}"/>
              </a:ext>
            </a:extLst>
          </p:cNvPr>
          <p:cNvSpPr txBox="1">
            <a:spLocks noChangeArrowheads="1"/>
          </p:cNvSpPr>
          <p:nvPr/>
        </p:nvSpPr>
        <p:spPr bwMode="auto">
          <a:xfrm>
            <a:off x="3048001" y="381001"/>
            <a:ext cx="49617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800" b="1">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Structure of pathophysiology</a:t>
            </a:r>
            <a:endParaRPr lang="en-GB" altLang="en-US" sz="2800" b="1">
              <a:solidFill>
                <a:srgbClr val="000000"/>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9219" name="Text Box 3">
            <a:extLst>
              <a:ext uri="{FF2B5EF4-FFF2-40B4-BE49-F238E27FC236}">
                <a16:creationId xmlns:a16="http://schemas.microsoft.com/office/drawing/2014/main" id="{07F042E1-52AF-48E3-99EA-4B789BFC6CD9}"/>
              </a:ext>
            </a:extLst>
          </p:cNvPr>
          <p:cNvSpPr txBox="1">
            <a:spLocks noChangeArrowheads="1"/>
          </p:cNvSpPr>
          <p:nvPr/>
        </p:nvSpPr>
        <p:spPr bwMode="auto">
          <a:xfrm>
            <a:off x="2590800" y="1219200"/>
            <a:ext cx="701040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24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1. General pathophysiology</a:t>
            </a:r>
            <a:endParaRPr lang="en-GB" altLang="en-US" sz="2400">
              <a:solidFill>
                <a:srgbClr val="000000"/>
              </a:solidFill>
              <a:effectLst>
                <a:outerShdw blurRad="38100" dist="38100" dir="2700000" algn="tl">
                  <a:srgbClr val="FFFFFF"/>
                </a:outerShdw>
              </a:effectLst>
              <a:latin typeface="Cambria" panose="02040503050406030204" pitchFamily="18" charset="0"/>
              <a:ea typeface="Cambria" panose="02040503050406030204" pitchFamily="18" charset="0"/>
            </a:endParaRPr>
          </a:p>
        </p:txBody>
      </p:sp>
      <p:sp>
        <p:nvSpPr>
          <p:cNvPr id="9220" name="Text Box 4">
            <a:extLst>
              <a:ext uri="{FF2B5EF4-FFF2-40B4-BE49-F238E27FC236}">
                <a16:creationId xmlns:a16="http://schemas.microsoft.com/office/drawing/2014/main" id="{E57C6B08-5643-42BA-8685-06B262EF4727}"/>
              </a:ext>
            </a:extLst>
          </p:cNvPr>
          <p:cNvSpPr txBox="1">
            <a:spLocks noChangeArrowheads="1"/>
          </p:cNvSpPr>
          <p:nvPr/>
        </p:nvSpPr>
        <p:spPr bwMode="auto">
          <a:xfrm>
            <a:off x="2566989" y="2025650"/>
            <a:ext cx="7712075"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altLang="en-US" sz="24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2. Special</a:t>
            </a: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/organs, systems/ </a:t>
            </a:r>
            <a:r>
              <a:rPr lang="en-GB" altLang="en-US" sz="24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pathophysiology</a:t>
            </a:r>
            <a:endParaRPr lang="en-GB" altLang="en-US" sz="2400" b="1">
              <a:solidFill>
                <a:srgbClr val="000000"/>
              </a:solidFill>
              <a:effectLst>
                <a:outerShdw blurRad="38100" dist="38100" dir="2700000" algn="tl">
                  <a:srgbClr val="FFFFFF"/>
                </a:outerShdw>
              </a:effectLst>
              <a:latin typeface="Cambria" panose="02040503050406030204" pitchFamily="18" charset="0"/>
              <a:ea typeface="Cambria" panose="02040503050406030204" pitchFamily="18" charset="0"/>
            </a:endParaRPr>
          </a:p>
        </p:txBody>
      </p:sp>
      <p:sp>
        <p:nvSpPr>
          <p:cNvPr id="9221" name="Text Box 5">
            <a:extLst>
              <a:ext uri="{FF2B5EF4-FFF2-40B4-BE49-F238E27FC236}">
                <a16:creationId xmlns:a16="http://schemas.microsoft.com/office/drawing/2014/main" id="{24CA04C5-5A9F-4DB0-8E9B-514259A656DF}"/>
              </a:ext>
            </a:extLst>
          </p:cNvPr>
          <p:cNvSpPr txBox="1">
            <a:spLocks noChangeArrowheads="1"/>
          </p:cNvSpPr>
          <p:nvPr/>
        </p:nvSpPr>
        <p:spPr bwMode="auto">
          <a:xfrm>
            <a:off x="2006601" y="2708275"/>
            <a:ext cx="82661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spcBef>
                <a:spcPct val="0"/>
              </a:spcBef>
              <a:spcAft>
                <a:spcPct val="0"/>
              </a:spcAft>
              <a:buFontTx/>
              <a:buAutoNum type="arabicPeriod"/>
            </a:pPr>
            <a:r>
              <a:rPr lang="en-GB" altLang="en-US" b="1"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General pathophysiology</a:t>
            </a:r>
            <a:r>
              <a:rPr lang="sk-SK" altLang="en-US" b="1"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 </a:t>
            </a:r>
            <a:r>
              <a:rPr lang="sk-SK" altLang="en-US" sz="2000" b="1"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content</a:t>
            </a:r>
          </a:p>
          <a:p>
            <a:pPr eaLnBrk="0" fontAlgn="base" hangingPunct="0">
              <a:lnSpc>
                <a:spcPct val="120000"/>
              </a:lnSpc>
              <a:spcBef>
                <a:spcPct val="0"/>
              </a:spcBef>
              <a:spcAft>
                <a:spcPct val="0"/>
              </a:spcAft>
            </a:pPr>
            <a:r>
              <a:rPr lang="sk-SK" altLang="en-US" sz="2000" b="1" dirty="0">
                <a:solidFill>
                  <a:srgbClr val="000000"/>
                </a:solidFill>
                <a:latin typeface="Cambria" panose="02040503050406030204" pitchFamily="18" charset="0"/>
                <a:ea typeface="Cambria" panose="02040503050406030204" pitchFamily="18" charset="0"/>
              </a:rPr>
              <a:t>       </a:t>
            </a:r>
            <a:r>
              <a:rPr lang="en-US" altLang="en-US" sz="2000" b="1" dirty="0">
                <a:solidFill>
                  <a:srgbClr val="000000"/>
                </a:solidFill>
                <a:latin typeface="Cambria" panose="02040503050406030204" pitchFamily="18" charset="0"/>
                <a:ea typeface="Cambria" panose="02040503050406030204" pitchFamily="18" charset="0"/>
              </a:rPr>
              <a:t>  </a:t>
            </a:r>
            <a:r>
              <a:rPr lang="sk-SK" altLang="en-US" sz="2000" b="1" dirty="0">
                <a:solidFill>
                  <a:srgbClr val="000099"/>
                </a:solidFill>
                <a:latin typeface="Cambria" panose="02040503050406030204" pitchFamily="18" charset="0"/>
                <a:ea typeface="Cambria" panose="02040503050406030204" pitchFamily="18" charset="0"/>
              </a:rPr>
              <a:t>It deals with</a:t>
            </a:r>
            <a:r>
              <a:rPr lang="sk-SK" altLang="en-US" sz="2000" b="1" dirty="0">
                <a:solidFill>
                  <a:srgbClr val="000000"/>
                </a:solidFill>
                <a:latin typeface="Cambria" panose="02040503050406030204" pitchFamily="18" charset="0"/>
                <a:ea typeface="Cambria" panose="02040503050406030204" pitchFamily="18" charset="0"/>
              </a:rPr>
              <a:t> </a:t>
            </a:r>
            <a:r>
              <a:rPr lang="sk-SK" altLang="en-US" sz="2000" b="1" dirty="0">
                <a:solidFill>
                  <a:srgbClr val="FF3300"/>
                </a:solidFill>
                <a:latin typeface="Cambria" panose="02040503050406030204" pitchFamily="18" charset="0"/>
                <a:ea typeface="Cambria" panose="02040503050406030204" pitchFamily="18" charset="0"/>
              </a:rPr>
              <a:t>general pathologic processes</a:t>
            </a:r>
            <a:r>
              <a:rPr lang="sk-SK" altLang="en-US" sz="2000" b="1" dirty="0">
                <a:solidFill>
                  <a:srgbClr val="000099"/>
                </a:solidFill>
                <a:latin typeface="Cambria" panose="02040503050406030204" pitchFamily="18" charset="0"/>
                <a:ea typeface="Cambria" panose="02040503050406030204" pitchFamily="18" charset="0"/>
              </a:rPr>
              <a:t>, and</a:t>
            </a:r>
          </a:p>
          <a:p>
            <a:pPr eaLnBrk="0" fontAlgn="base" hangingPunct="0">
              <a:lnSpc>
                <a:spcPct val="120000"/>
              </a:lnSpc>
              <a:spcBef>
                <a:spcPct val="0"/>
              </a:spcBef>
              <a:spcAft>
                <a:spcPct val="0"/>
              </a:spcAft>
            </a:pPr>
            <a:r>
              <a:rPr lang="sk-SK" altLang="en-US" sz="2000" b="1" dirty="0">
                <a:solidFill>
                  <a:srgbClr val="000099"/>
                </a:solidFill>
                <a:latin typeface="Cambria" panose="02040503050406030204" pitchFamily="18" charset="0"/>
                <a:ea typeface="Cambria" panose="02040503050406030204" pitchFamily="18" charset="0"/>
              </a:rPr>
              <a:t>     </a:t>
            </a:r>
            <a:r>
              <a:rPr lang="en-US" altLang="en-US" sz="2000" b="1" dirty="0">
                <a:solidFill>
                  <a:srgbClr val="000099"/>
                </a:solidFill>
                <a:latin typeface="Cambria" panose="02040503050406030204" pitchFamily="18" charset="0"/>
                <a:ea typeface="Cambria" panose="02040503050406030204" pitchFamily="18" charset="0"/>
              </a:rPr>
              <a:t>   </a:t>
            </a:r>
            <a:r>
              <a:rPr lang="sk-SK" altLang="en-US" sz="2000" b="1" dirty="0">
                <a:solidFill>
                  <a:srgbClr val="000099"/>
                </a:solidFill>
                <a:latin typeface="Cambria" panose="02040503050406030204" pitchFamily="18" charset="0"/>
                <a:ea typeface="Cambria" panose="02040503050406030204" pitchFamily="18" charset="0"/>
              </a:rPr>
              <a:t> </a:t>
            </a:r>
            <a:r>
              <a:rPr lang="sk-SK" altLang="en-US" sz="2000" b="1" dirty="0">
                <a:solidFill>
                  <a:srgbClr val="FF3300"/>
                </a:solidFill>
                <a:latin typeface="Cambria" panose="02040503050406030204" pitchFamily="18" charset="0"/>
                <a:ea typeface="Cambria" panose="02040503050406030204" pitchFamily="18" charset="0"/>
              </a:rPr>
              <a:t>pathomechanisms: </a:t>
            </a:r>
            <a:r>
              <a:rPr lang="sk-SK" altLang="en-US" sz="2000" b="1" dirty="0">
                <a:solidFill>
                  <a:srgbClr val="000000"/>
                </a:solidFill>
                <a:latin typeface="Cambria" panose="02040503050406030204" pitchFamily="18" charset="0"/>
                <a:ea typeface="Cambria" panose="02040503050406030204" pitchFamily="18" charset="0"/>
              </a:rPr>
              <a:t>-</a:t>
            </a:r>
            <a:r>
              <a:rPr lang="sk-SK" altLang="en-US" sz="2000" b="1" dirty="0">
                <a:solidFill>
                  <a:srgbClr val="003399"/>
                </a:solidFill>
                <a:latin typeface="Cambria" panose="02040503050406030204" pitchFamily="18" charset="0"/>
                <a:ea typeface="Cambria" panose="02040503050406030204" pitchFamily="18" charset="0"/>
              </a:rPr>
              <a:t>thay are</a:t>
            </a:r>
            <a:r>
              <a:rPr lang="sk-SK" altLang="en-US" sz="2000" b="1" dirty="0">
                <a:solidFill>
                  <a:srgbClr val="000099"/>
                </a:solidFill>
                <a:latin typeface="Cambria" panose="02040503050406030204" pitchFamily="18" charset="0"/>
                <a:ea typeface="Cambria" panose="02040503050406030204" pitchFamily="18" charset="0"/>
              </a:rPr>
              <a:t> involved in pathogenesis of more</a:t>
            </a:r>
            <a:r>
              <a:rPr lang="en-US" altLang="en-US" sz="2000" b="1">
                <a:solidFill>
                  <a:srgbClr val="000099"/>
                </a:solidFill>
                <a:latin typeface="Cambria" panose="02040503050406030204" pitchFamily="18" charset="0"/>
                <a:ea typeface="Cambria" panose="02040503050406030204" pitchFamily="18" charset="0"/>
              </a:rPr>
              <a:t>   </a:t>
            </a:r>
            <a:r>
              <a:rPr lang="sk-SK" altLang="en-US" sz="2000" b="1" dirty="0">
                <a:solidFill>
                  <a:srgbClr val="000099"/>
                </a:solidFill>
                <a:latin typeface="Cambria" panose="02040503050406030204" pitchFamily="18" charset="0"/>
                <a:ea typeface="Cambria" panose="02040503050406030204" pitchFamily="18" charset="0"/>
              </a:rPr>
              <a:t>than one disease. It also contain explanation of some basic medical terms</a:t>
            </a:r>
            <a:endParaRPr lang="en-GB" altLang="en-US" sz="2000" b="1" dirty="0">
              <a:solidFill>
                <a:srgbClr val="000099"/>
              </a:solidFill>
              <a:latin typeface="Cambria" panose="02040503050406030204" pitchFamily="18" charset="0"/>
              <a:ea typeface="Cambria" panose="02040503050406030204" pitchFamily="18" charset="0"/>
            </a:endParaRPr>
          </a:p>
        </p:txBody>
      </p:sp>
      <p:sp>
        <p:nvSpPr>
          <p:cNvPr id="9224" name="Text Box 8">
            <a:extLst>
              <a:ext uri="{FF2B5EF4-FFF2-40B4-BE49-F238E27FC236}">
                <a16:creationId xmlns:a16="http://schemas.microsoft.com/office/drawing/2014/main" id="{7EA7CDF4-849C-49DE-B099-8425BF8B776A}"/>
              </a:ext>
            </a:extLst>
          </p:cNvPr>
          <p:cNvSpPr txBox="1">
            <a:spLocks noChangeArrowheads="1"/>
          </p:cNvSpPr>
          <p:nvPr/>
        </p:nvSpPr>
        <p:spPr bwMode="auto">
          <a:xfrm>
            <a:off x="1774825" y="4797425"/>
            <a:ext cx="8642350" cy="1938992"/>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fontAlgn="base" hangingPunct="0">
              <a:spcBef>
                <a:spcPct val="0"/>
              </a:spcBef>
              <a:spcAft>
                <a:spcPct val="0"/>
              </a:spcAft>
            </a:pPr>
            <a:r>
              <a:rPr lang="en-US" altLang="en-US" sz="2400" b="1" dirty="0">
                <a:solidFill>
                  <a:srgbClr val="FFFFFF"/>
                </a:solidFill>
                <a:latin typeface="Cambria" panose="02040503050406030204" pitchFamily="18" charset="0"/>
                <a:ea typeface="Cambria" panose="02040503050406030204" pitchFamily="18" charset="0"/>
                <a:cs typeface="Tahoma" panose="020B0604030504040204" pitchFamily="34" charset="0"/>
              </a:rPr>
              <a:t>    </a:t>
            </a:r>
            <a:r>
              <a:rPr lang="sk-SK" altLang="en-US" sz="2400" b="1" dirty="0">
                <a:solidFill>
                  <a:srgbClr val="FFFFFF"/>
                </a:solidFill>
                <a:latin typeface="Cambria" panose="02040503050406030204" pitchFamily="18" charset="0"/>
                <a:ea typeface="Cambria" panose="02040503050406030204" pitchFamily="18" charset="0"/>
              </a:rPr>
              <a:t>Examples of general pathological processes – </a:t>
            </a:r>
          </a:p>
          <a:p>
            <a:pPr algn="just" eaLnBrk="0" fontAlgn="base" hangingPunct="0">
              <a:spcBef>
                <a:spcPct val="0"/>
              </a:spcBef>
              <a:spcAft>
                <a:spcPct val="0"/>
              </a:spcAft>
            </a:pPr>
            <a:r>
              <a:rPr lang="sk-SK" altLang="en-US" sz="2400" b="1" dirty="0">
                <a:solidFill>
                  <a:srgbClr val="FFFFFF"/>
                </a:solidFill>
                <a:latin typeface="Cambria" panose="02040503050406030204" pitchFamily="18" charset="0"/>
                <a:ea typeface="Cambria" panose="02040503050406030204" pitchFamily="18" charset="0"/>
              </a:rPr>
              <a:t>    </a:t>
            </a:r>
            <a:r>
              <a:rPr lang="sk-SK" altLang="en-US" sz="2400" dirty="0">
                <a:solidFill>
                  <a:srgbClr val="FFFFFF"/>
                </a:solidFill>
                <a:latin typeface="Cambria" panose="02040503050406030204" pitchFamily="18" charset="0"/>
                <a:ea typeface="Cambria" panose="02040503050406030204" pitchFamily="18" charset="0"/>
              </a:rPr>
              <a:t>inflammation, fever, hyperthermia, hypothermia, shock, </a:t>
            </a:r>
          </a:p>
          <a:p>
            <a:pPr algn="just" eaLnBrk="0" fontAlgn="base" hangingPunct="0">
              <a:spcBef>
                <a:spcPct val="0"/>
              </a:spcBef>
              <a:spcAft>
                <a:spcPct val="0"/>
              </a:spcAft>
            </a:pPr>
            <a:r>
              <a:rPr lang="sk-SK" altLang="en-US" sz="2400" dirty="0">
                <a:solidFill>
                  <a:srgbClr val="FFFFFF"/>
                </a:solidFill>
                <a:latin typeface="Cambria" panose="02040503050406030204" pitchFamily="18" charset="0"/>
                <a:ea typeface="Cambria" panose="02040503050406030204" pitchFamily="18" charset="0"/>
              </a:rPr>
              <a:t>    stress, edemas, disturbances of control mechanisms,</a:t>
            </a:r>
          </a:p>
          <a:p>
            <a:pPr algn="just" eaLnBrk="0" fontAlgn="base" hangingPunct="0">
              <a:spcBef>
                <a:spcPct val="0"/>
              </a:spcBef>
              <a:spcAft>
                <a:spcPct val="0"/>
              </a:spcAft>
            </a:pPr>
            <a:r>
              <a:rPr lang="sk-SK" altLang="en-US" sz="2400" dirty="0">
                <a:solidFill>
                  <a:srgbClr val="FFFFFF"/>
                </a:solidFill>
                <a:latin typeface="Cambria" panose="02040503050406030204" pitchFamily="18" charset="0"/>
                <a:ea typeface="Cambria" panose="02040503050406030204" pitchFamily="18" charset="0"/>
              </a:rPr>
              <a:t>    hyperreactivity, hyporeactivity, damage of genetic</a:t>
            </a:r>
          </a:p>
          <a:p>
            <a:pPr algn="just" eaLnBrk="0" fontAlgn="base" hangingPunct="0">
              <a:spcBef>
                <a:spcPct val="0"/>
              </a:spcBef>
              <a:spcAft>
                <a:spcPct val="0"/>
              </a:spcAft>
            </a:pPr>
            <a:r>
              <a:rPr lang="sk-SK" altLang="en-US" sz="2400" dirty="0">
                <a:solidFill>
                  <a:srgbClr val="FFFFFF"/>
                </a:solidFill>
                <a:latin typeface="Cambria" panose="02040503050406030204" pitchFamily="18" charset="0"/>
                <a:ea typeface="Cambria" panose="02040503050406030204" pitchFamily="18" charset="0"/>
              </a:rPr>
              <a:t>    information....</a:t>
            </a:r>
          </a:p>
        </p:txBody>
      </p:sp>
      <p:sp>
        <p:nvSpPr>
          <p:cNvPr id="3" name="Slide Number Placeholder 2">
            <a:extLst>
              <a:ext uri="{FF2B5EF4-FFF2-40B4-BE49-F238E27FC236}">
                <a16:creationId xmlns:a16="http://schemas.microsoft.com/office/drawing/2014/main" id="{514CD468-E0D8-4BD9-B51B-D4B9E31C9CB8}"/>
              </a:ext>
            </a:extLst>
          </p:cNvPr>
          <p:cNvSpPr>
            <a:spLocks noGrp="1"/>
          </p:cNvSpPr>
          <p:nvPr>
            <p:ph type="sldNum" sz="quarter" idx="12"/>
          </p:nvPr>
        </p:nvSpPr>
        <p:spPr/>
        <p:txBody>
          <a:bodyPr/>
          <a:lstStyle/>
          <a:p>
            <a:fld id="{04CD11E2-48DD-4B83-A2A2-83011BD64772}" type="slidenum">
              <a:rPr lang="en-GB" altLang="en-US" smtClean="0"/>
              <a:pPr/>
              <a:t>16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wipe(left)">
                                      <p:cBhvr>
                                        <p:cTn id="12" dur="500"/>
                                        <p:tgtEl>
                                          <p:spTgt spid="9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wipe(left)">
                                      <p:cBhvr>
                                        <p:cTn id="1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autoUpdateAnimBg="0"/>
      <p:bldP spid="9220" grpId="0" animBg="1" autoUpdateAnimBg="0"/>
      <p:bldP spid="922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5FB1A51-3FC3-49AC-AA6E-1952A1B37666}"/>
              </a:ext>
            </a:extLst>
          </p:cNvPr>
          <p:cNvSpPr txBox="1">
            <a:spLocks noChangeArrowheads="1"/>
          </p:cNvSpPr>
          <p:nvPr/>
        </p:nvSpPr>
        <p:spPr bwMode="auto">
          <a:xfrm>
            <a:off x="1828801" y="304801"/>
            <a:ext cx="7815088" cy="1200329"/>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eaLnBrk="0" fontAlgn="base" hangingPunct="0">
              <a:spcBef>
                <a:spcPct val="0"/>
              </a:spcBef>
              <a:spcAft>
                <a:spcPct val="0"/>
              </a:spcAft>
            </a:pP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2.</a:t>
            </a:r>
            <a:r>
              <a:rPr lang="en-GB" altLang="en-US" sz="2400" b="1"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Special pathophysiology -</a:t>
            </a: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is devoted to analysis and</a:t>
            </a:r>
          </a:p>
          <a:p>
            <a:pPr algn="just" eaLnBrk="0" fontAlgn="base" hangingPunct="0">
              <a:spcBef>
                <a:spcPct val="0"/>
              </a:spcBef>
              <a:spcAft>
                <a:spcPct val="0"/>
              </a:spcAft>
            </a:pP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explanation of </a:t>
            </a:r>
            <a:r>
              <a:rPr lang="en-GB" altLang="en-US" sz="2400" dirty="0" err="1">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pathomechanisms</a:t>
            </a: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involved in functional</a:t>
            </a:r>
          </a:p>
          <a:p>
            <a:pPr algn="just" eaLnBrk="0" fontAlgn="base" hangingPunct="0">
              <a:spcBef>
                <a:spcPct val="0"/>
              </a:spcBef>
              <a:spcAft>
                <a:spcPct val="0"/>
              </a:spcAft>
            </a:pP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    disturbances of the organs and systems of the</a:t>
            </a:r>
            <a:r>
              <a:rPr lang="en-GB" altLang="en-US" sz="2400" dirty="0">
                <a:solidFill>
                  <a:srgbClr val="FFFFFF"/>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GB" altLang="en-US" sz="2400" dirty="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organism:</a:t>
            </a:r>
            <a:endParaRPr lang="en-GB" altLang="en-US" sz="2400" dirty="0">
              <a:solidFill>
                <a:srgbClr val="000000"/>
              </a:solidFill>
              <a:latin typeface="Cambria" panose="02040503050406030204" pitchFamily="18" charset="0"/>
              <a:ea typeface="Cambria" panose="02040503050406030204" pitchFamily="18" charset="0"/>
            </a:endParaRPr>
          </a:p>
        </p:txBody>
      </p:sp>
      <p:sp>
        <p:nvSpPr>
          <p:cNvPr id="11267" name="Text Box 3">
            <a:extLst>
              <a:ext uri="{FF2B5EF4-FFF2-40B4-BE49-F238E27FC236}">
                <a16:creationId xmlns:a16="http://schemas.microsoft.com/office/drawing/2014/main" id="{924EC667-EB52-4C55-B19F-4D29EAD07F9D}"/>
              </a:ext>
            </a:extLst>
          </p:cNvPr>
          <p:cNvSpPr txBox="1">
            <a:spLocks noChangeArrowheads="1"/>
          </p:cNvSpPr>
          <p:nvPr/>
        </p:nvSpPr>
        <p:spPr bwMode="auto">
          <a:xfrm>
            <a:off x="2017714" y="1573214"/>
            <a:ext cx="434946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ltLang="en-US" sz="2000" b="1">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rPr>
              <a:t>Content of special pathophysiology:</a:t>
            </a:r>
            <a:endParaRPr lang="en-GB" altLang="en-US" sz="2000">
              <a:solidFill>
                <a:srgbClr val="000099"/>
              </a:solidFill>
              <a:effectLst>
                <a:outerShdw blurRad="38100" dist="38100" dir="2700000" algn="tl">
                  <a:srgbClr val="C0C0C0"/>
                </a:outerShdw>
              </a:effectLst>
              <a:latin typeface="Cambria" panose="02040503050406030204" pitchFamily="18" charset="0"/>
              <a:ea typeface="Cambria" panose="02040503050406030204" pitchFamily="18" charset="0"/>
            </a:endParaRPr>
          </a:p>
        </p:txBody>
      </p:sp>
      <p:sp>
        <p:nvSpPr>
          <p:cNvPr id="11268" name="Text Box 4">
            <a:extLst>
              <a:ext uri="{FF2B5EF4-FFF2-40B4-BE49-F238E27FC236}">
                <a16:creationId xmlns:a16="http://schemas.microsoft.com/office/drawing/2014/main" id="{39701020-7C12-4056-9714-54534131AF44}"/>
              </a:ext>
            </a:extLst>
          </p:cNvPr>
          <p:cNvSpPr txBox="1">
            <a:spLocks noChangeArrowheads="1"/>
          </p:cNvSpPr>
          <p:nvPr/>
        </p:nvSpPr>
        <p:spPr bwMode="auto">
          <a:xfrm>
            <a:off x="2122488" y="1981200"/>
            <a:ext cx="635000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hematologic disorders</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69" name="Text Box 5">
            <a:extLst>
              <a:ext uri="{FF2B5EF4-FFF2-40B4-BE49-F238E27FC236}">
                <a16:creationId xmlns:a16="http://schemas.microsoft.com/office/drawing/2014/main" id="{F7B17F4A-89A4-4358-8765-785E6A86B488}"/>
              </a:ext>
            </a:extLst>
          </p:cNvPr>
          <p:cNvSpPr txBox="1">
            <a:spLocks noChangeArrowheads="1"/>
          </p:cNvSpPr>
          <p:nvPr/>
        </p:nvSpPr>
        <p:spPr bwMode="auto">
          <a:xfrm>
            <a:off x="2116138" y="2514600"/>
            <a:ext cx="635635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000" b="1" dirty="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disorders of cardiovascular system</a:t>
            </a:r>
            <a:endParaRPr lang="en-GB" altLang="en-US" sz="2000" b="1" dirty="0">
              <a:solidFill>
                <a:srgbClr val="FFFFFF"/>
              </a:solidFill>
              <a:latin typeface="Cambria" panose="02040503050406030204" pitchFamily="18" charset="0"/>
              <a:ea typeface="Cambria" panose="02040503050406030204" pitchFamily="18" charset="0"/>
            </a:endParaRPr>
          </a:p>
        </p:txBody>
      </p:sp>
      <p:sp>
        <p:nvSpPr>
          <p:cNvPr id="11270" name="Text Box 6">
            <a:extLst>
              <a:ext uri="{FF2B5EF4-FFF2-40B4-BE49-F238E27FC236}">
                <a16:creationId xmlns:a16="http://schemas.microsoft.com/office/drawing/2014/main" id="{8D1DAFE1-11F4-469C-9B46-763B9DBBA8A4}"/>
              </a:ext>
            </a:extLst>
          </p:cNvPr>
          <p:cNvSpPr txBox="1">
            <a:spLocks noChangeArrowheads="1"/>
          </p:cNvSpPr>
          <p:nvPr/>
        </p:nvSpPr>
        <p:spPr bwMode="auto">
          <a:xfrm>
            <a:off x="2109788" y="3048000"/>
            <a:ext cx="6362700"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sk-SK"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dysfunctions of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respiratory</a:t>
            </a:r>
            <a:r>
              <a:rPr lang="sk-SK"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system</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1" name="Text Box 7">
            <a:extLst>
              <a:ext uri="{FF2B5EF4-FFF2-40B4-BE49-F238E27FC236}">
                <a16:creationId xmlns:a16="http://schemas.microsoft.com/office/drawing/2014/main" id="{8FAECE8F-4C7D-4A44-9E83-912452388C81}"/>
              </a:ext>
            </a:extLst>
          </p:cNvPr>
          <p:cNvSpPr txBox="1">
            <a:spLocks noChangeArrowheads="1"/>
          </p:cNvSpPr>
          <p:nvPr/>
        </p:nvSpPr>
        <p:spPr bwMode="auto">
          <a:xfrm>
            <a:off x="2120900" y="3581400"/>
            <a:ext cx="6351588"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sk-SK"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disorders of uropoietic system</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2" name="Text Box 8">
            <a:extLst>
              <a:ext uri="{FF2B5EF4-FFF2-40B4-BE49-F238E27FC236}">
                <a16:creationId xmlns:a16="http://schemas.microsoft.com/office/drawing/2014/main" id="{25160E81-3895-4B2D-A006-D83FDFB5B6DB}"/>
              </a:ext>
            </a:extLst>
          </p:cNvPr>
          <p:cNvSpPr txBox="1">
            <a:spLocks noChangeArrowheads="1"/>
          </p:cNvSpPr>
          <p:nvPr/>
        </p:nvSpPr>
        <p:spPr bwMode="auto">
          <a:xfrm>
            <a:off x="2132014" y="4114800"/>
            <a:ext cx="6340475"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neurologic disorders</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3" name="Text Box 9">
            <a:extLst>
              <a:ext uri="{FF2B5EF4-FFF2-40B4-BE49-F238E27FC236}">
                <a16:creationId xmlns:a16="http://schemas.microsoft.com/office/drawing/2014/main" id="{80AD783A-31F2-443D-9C6B-EEA8A32FEFFB}"/>
              </a:ext>
            </a:extLst>
          </p:cNvPr>
          <p:cNvSpPr txBox="1">
            <a:spLocks noChangeArrowheads="1"/>
          </p:cNvSpPr>
          <p:nvPr/>
        </p:nvSpPr>
        <p:spPr bwMode="auto">
          <a:xfrm>
            <a:off x="2133600" y="4648200"/>
            <a:ext cx="6338888"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sk-SK"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sk-SK"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dysfunctions of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of endocrine system</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4" name="Text Box 10">
            <a:extLst>
              <a:ext uri="{FF2B5EF4-FFF2-40B4-BE49-F238E27FC236}">
                <a16:creationId xmlns:a16="http://schemas.microsoft.com/office/drawing/2014/main" id="{49F410A0-8A7B-446D-8879-95771D569591}"/>
              </a:ext>
            </a:extLst>
          </p:cNvPr>
          <p:cNvSpPr txBox="1">
            <a:spLocks noChangeArrowheads="1"/>
          </p:cNvSpPr>
          <p:nvPr/>
        </p:nvSpPr>
        <p:spPr bwMode="auto">
          <a:xfrm>
            <a:off x="2152650" y="5181600"/>
            <a:ext cx="6319838"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metabolic disorders</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5" name="Text Box 11">
            <a:extLst>
              <a:ext uri="{FF2B5EF4-FFF2-40B4-BE49-F238E27FC236}">
                <a16:creationId xmlns:a16="http://schemas.microsoft.com/office/drawing/2014/main" id="{9A53F77A-F05F-4589-ADC1-ACA6177557EA}"/>
              </a:ext>
            </a:extLst>
          </p:cNvPr>
          <p:cNvSpPr txBox="1">
            <a:spLocks noChangeArrowheads="1"/>
          </p:cNvSpPr>
          <p:nvPr/>
        </p:nvSpPr>
        <p:spPr bwMode="auto">
          <a:xfrm>
            <a:off x="2133600" y="5715000"/>
            <a:ext cx="6338888"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en-GB"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disorders of reproductive system</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11276" name="Text Box 12">
            <a:extLst>
              <a:ext uri="{FF2B5EF4-FFF2-40B4-BE49-F238E27FC236}">
                <a16:creationId xmlns:a16="http://schemas.microsoft.com/office/drawing/2014/main" id="{0CCE110B-F0DE-4F03-8751-2F6700E1BF0C}"/>
              </a:ext>
            </a:extLst>
          </p:cNvPr>
          <p:cNvSpPr txBox="1">
            <a:spLocks noChangeArrowheads="1"/>
          </p:cNvSpPr>
          <p:nvPr/>
        </p:nvSpPr>
        <p:spPr bwMode="auto">
          <a:xfrm>
            <a:off x="2133600" y="6248400"/>
            <a:ext cx="6338888"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buFontTx/>
              <a:buChar char="•"/>
            </a:pPr>
            <a:r>
              <a:rPr lang="sk-SK" altLang="en-US" sz="2400">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 </a:t>
            </a:r>
            <a:r>
              <a:rPr lang="sk-SK"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dysfunctions of </a:t>
            </a:r>
            <a:r>
              <a:rPr lang="en-GB" altLang="en-US" sz="2000" b="1">
                <a:solidFill>
                  <a:srgbClr val="FFFFFF"/>
                </a:solidFill>
                <a:effectLst>
                  <a:outerShdw blurRad="38100" dist="38100" dir="2700000" algn="tl">
                    <a:srgbClr val="000000"/>
                  </a:outerShdw>
                </a:effectLst>
                <a:latin typeface="Cambria" panose="02040503050406030204" pitchFamily="18" charset="0"/>
                <a:ea typeface="Cambria" panose="02040503050406030204" pitchFamily="18" charset="0"/>
              </a:rPr>
              <a:t>of GIT</a:t>
            </a:r>
            <a:endParaRPr lang="en-GB" altLang="en-US" sz="2000" b="1">
              <a:solidFill>
                <a:srgbClr val="FFFFFF"/>
              </a:solidFill>
              <a:latin typeface="Cambria" panose="02040503050406030204" pitchFamily="18" charset="0"/>
              <a:ea typeface="Cambria" panose="02040503050406030204" pitchFamily="18" charset="0"/>
            </a:endParaRPr>
          </a:p>
        </p:txBody>
      </p:sp>
      <p:sp>
        <p:nvSpPr>
          <p:cNvPr id="3" name="Slide Number Placeholder 2">
            <a:extLst>
              <a:ext uri="{FF2B5EF4-FFF2-40B4-BE49-F238E27FC236}">
                <a16:creationId xmlns:a16="http://schemas.microsoft.com/office/drawing/2014/main" id="{9CB9CB4C-B636-4BD9-BCB0-FB3E71F79922}"/>
              </a:ext>
            </a:extLst>
          </p:cNvPr>
          <p:cNvSpPr>
            <a:spLocks noGrp="1"/>
          </p:cNvSpPr>
          <p:nvPr>
            <p:ph type="sldNum" sz="quarter" idx="12"/>
          </p:nvPr>
        </p:nvSpPr>
        <p:spPr/>
        <p:txBody>
          <a:bodyPr/>
          <a:lstStyle/>
          <a:p>
            <a:fld id="{04CD11E2-48DD-4B83-A2A2-83011BD64772}" type="slidenum">
              <a:rPr lang="en-GB" altLang="en-US" smtClean="0"/>
              <a:pPr/>
              <a:t>17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left)">
                                      <p:cBhvr>
                                        <p:cTn id="12" dur="500"/>
                                        <p:tgtEl>
                                          <p:spTgt spid="112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wipe(left)">
                                      <p:cBhvr>
                                        <p:cTn id="17" dur="500"/>
                                        <p:tgtEl>
                                          <p:spTgt spid="112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9"/>
                                        </p:tgtEl>
                                        <p:attrNameLst>
                                          <p:attrName>style.visibility</p:attrName>
                                        </p:attrNameLst>
                                      </p:cBhvr>
                                      <p:to>
                                        <p:strVal val="visible"/>
                                      </p:to>
                                    </p:set>
                                    <p:animEffect transition="in" filter="wipe(left)">
                                      <p:cBhvr>
                                        <p:cTn id="22" dur="500"/>
                                        <p:tgtEl>
                                          <p:spTgt spid="112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70"/>
                                        </p:tgtEl>
                                        <p:attrNameLst>
                                          <p:attrName>style.visibility</p:attrName>
                                        </p:attrNameLst>
                                      </p:cBhvr>
                                      <p:to>
                                        <p:strVal val="visible"/>
                                      </p:to>
                                    </p:set>
                                    <p:animEffect transition="in" filter="wipe(left)">
                                      <p:cBhvr>
                                        <p:cTn id="27" dur="500"/>
                                        <p:tgtEl>
                                          <p:spTgt spid="112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71"/>
                                        </p:tgtEl>
                                        <p:attrNameLst>
                                          <p:attrName>style.visibility</p:attrName>
                                        </p:attrNameLst>
                                      </p:cBhvr>
                                      <p:to>
                                        <p:strVal val="visible"/>
                                      </p:to>
                                    </p:set>
                                    <p:animEffect transition="in" filter="wipe(left)">
                                      <p:cBhvr>
                                        <p:cTn id="32" dur="500"/>
                                        <p:tgtEl>
                                          <p:spTgt spid="1127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72"/>
                                        </p:tgtEl>
                                        <p:attrNameLst>
                                          <p:attrName>style.visibility</p:attrName>
                                        </p:attrNameLst>
                                      </p:cBhvr>
                                      <p:to>
                                        <p:strVal val="visible"/>
                                      </p:to>
                                    </p:set>
                                    <p:animEffect transition="in" filter="wipe(left)">
                                      <p:cBhvr>
                                        <p:cTn id="37" dur="500"/>
                                        <p:tgtEl>
                                          <p:spTgt spid="112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273"/>
                                        </p:tgtEl>
                                        <p:attrNameLst>
                                          <p:attrName>style.visibility</p:attrName>
                                        </p:attrNameLst>
                                      </p:cBhvr>
                                      <p:to>
                                        <p:strVal val="visible"/>
                                      </p:to>
                                    </p:set>
                                    <p:animEffect transition="in" filter="wipe(left)">
                                      <p:cBhvr>
                                        <p:cTn id="42" dur="500"/>
                                        <p:tgtEl>
                                          <p:spTgt spid="112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274"/>
                                        </p:tgtEl>
                                        <p:attrNameLst>
                                          <p:attrName>style.visibility</p:attrName>
                                        </p:attrNameLst>
                                      </p:cBhvr>
                                      <p:to>
                                        <p:strVal val="visible"/>
                                      </p:to>
                                    </p:set>
                                    <p:animEffect transition="in" filter="wipe(left)">
                                      <p:cBhvr>
                                        <p:cTn id="47" dur="500"/>
                                        <p:tgtEl>
                                          <p:spTgt spid="1127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275"/>
                                        </p:tgtEl>
                                        <p:attrNameLst>
                                          <p:attrName>style.visibility</p:attrName>
                                        </p:attrNameLst>
                                      </p:cBhvr>
                                      <p:to>
                                        <p:strVal val="visible"/>
                                      </p:to>
                                    </p:set>
                                    <p:animEffect transition="in" filter="wipe(left)">
                                      <p:cBhvr>
                                        <p:cTn id="52" dur="500"/>
                                        <p:tgtEl>
                                          <p:spTgt spid="1127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276"/>
                                        </p:tgtEl>
                                        <p:attrNameLst>
                                          <p:attrName>style.visibility</p:attrName>
                                        </p:attrNameLst>
                                      </p:cBhvr>
                                      <p:to>
                                        <p:strVal val="visible"/>
                                      </p:to>
                                    </p:set>
                                    <p:animEffect transition="in" filter="wipe(left)">
                                      <p:cBhvr>
                                        <p:cTn id="57"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nimBg="1" autoUpdateAnimBg="0"/>
      <p:bldP spid="11268" grpId="0" animBg="1" autoUpdateAnimBg="0"/>
      <p:bldP spid="11269" grpId="0" animBg="1" autoUpdateAnimBg="0"/>
      <p:bldP spid="11270" grpId="0" animBg="1" autoUpdateAnimBg="0"/>
      <p:bldP spid="11271" grpId="0" animBg="1" autoUpdateAnimBg="0"/>
      <p:bldP spid="11272" grpId="0" animBg="1" autoUpdateAnimBg="0"/>
      <p:bldP spid="11273" grpId="0" animBg="1" autoUpdateAnimBg="0"/>
      <p:bldP spid="11274" grpId="0" animBg="1" autoUpdateAnimBg="0"/>
      <p:bldP spid="11275" grpId="0" animBg="1" autoUpdateAnimBg="0"/>
      <p:bldP spid="11276"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F19A-DAB0-4BAD-9899-8E15437A5BDA}"/>
              </a:ext>
            </a:extLst>
          </p:cNvPr>
          <p:cNvSpPr>
            <a:spLocks noGrp="1"/>
          </p:cNvSpPr>
          <p:nvPr>
            <p:ph type="title"/>
          </p:nvPr>
        </p:nvSpPr>
        <p:spPr/>
        <p:txBody>
          <a:bodyPr/>
          <a:lstStyle/>
          <a:p>
            <a:r>
              <a:rPr lang="en-US" dirty="0"/>
              <a:t>The core aspects of diseases in pathology</a:t>
            </a:r>
            <a:endParaRPr lang="en-ID" dirty="0"/>
          </a:p>
        </p:txBody>
      </p:sp>
      <p:sp>
        <p:nvSpPr>
          <p:cNvPr id="3" name="Content Placeholder 2">
            <a:extLst>
              <a:ext uri="{FF2B5EF4-FFF2-40B4-BE49-F238E27FC236}">
                <a16:creationId xmlns:a16="http://schemas.microsoft.com/office/drawing/2014/main" id="{9BA3E9AB-5BC2-40D1-AB2C-ABBDADE5231A}"/>
              </a:ext>
            </a:extLst>
          </p:cNvPr>
          <p:cNvSpPr>
            <a:spLocks noGrp="1"/>
          </p:cNvSpPr>
          <p:nvPr>
            <p:ph idx="1"/>
          </p:nvPr>
        </p:nvSpPr>
        <p:spPr>
          <a:xfrm>
            <a:off x="581192" y="2100265"/>
            <a:ext cx="11029615" cy="4112731"/>
          </a:xfrm>
        </p:spPr>
        <p:txBody>
          <a:bodyPr>
            <a:normAutofit fontScale="92500" lnSpcReduction="20000"/>
          </a:bodyPr>
          <a:lstStyle/>
          <a:p>
            <a:pPr algn="just"/>
            <a:r>
              <a:rPr lang="en-US" sz="2000" dirty="0">
                <a:latin typeface="Cambria" panose="02040503050406030204" pitchFamily="18" charset="0"/>
                <a:ea typeface="Cambria" panose="02040503050406030204" pitchFamily="18" charset="0"/>
              </a:rPr>
              <a:t>The word pathology came from the Latin words </a:t>
            </a:r>
            <a:r>
              <a:rPr lang="en-US" sz="2000" b="1" dirty="0">
                <a:solidFill>
                  <a:srgbClr val="FF0000"/>
                </a:solidFill>
                <a:latin typeface="Cambria" panose="02040503050406030204" pitchFamily="18" charset="0"/>
                <a:ea typeface="Cambria" panose="02040503050406030204" pitchFamily="18" charset="0"/>
              </a:rPr>
              <a:t>“</a:t>
            </a:r>
            <a:r>
              <a:rPr lang="en-US" sz="2000" b="1" dirty="0" err="1">
                <a:solidFill>
                  <a:srgbClr val="FF0000"/>
                </a:solidFill>
                <a:latin typeface="Cambria" panose="02040503050406030204" pitchFamily="18" charset="0"/>
                <a:ea typeface="Cambria" panose="02040503050406030204" pitchFamily="18" charset="0"/>
              </a:rPr>
              <a:t>patho</a:t>
            </a:r>
            <a:r>
              <a:rPr lang="en-US" sz="2000" b="1" dirty="0">
                <a:solidFill>
                  <a:srgbClr val="FF0000"/>
                </a:solidFill>
                <a:latin typeface="Cambria" panose="02040503050406030204" pitchFamily="18" charset="0"/>
                <a:ea typeface="Cambria" panose="02040503050406030204" pitchFamily="18" charset="0"/>
              </a:rPr>
              <a:t>” &amp; “logy”. </a:t>
            </a:r>
          </a:p>
          <a:p>
            <a:pPr algn="just"/>
            <a:r>
              <a:rPr lang="en-US" sz="2000" dirty="0">
                <a:latin typeface="Cambria" panose="02040503050406030204" pitchFamily="18" charset="0"/>
                <a:ea typeface="Cambria" panose="02040503050406030204" pitchFamily="18" charset="0"/>
              </a:rPr>
              <a:t>‘Patho’ means disease and ‘logy’ means study, therefore pathology is a scientific study of disease. </a:t>
            </a:r>
          </a:p>
          <a:p>
            <a:pPr lvl="1" algn="just"/>
            <a:r>
              <a:rPr lang="en-US" sz="1700" dirty="0">
                <a:latin typeface="Cambria" panose="02040503050406030204" pitchFamily="18" charset="0"/>
                <a:ea typeface="Cambria" panose="02040503050406030204" pitchFamily="18" charset="0"/>
              </a:rPr>
              <a:t>Diseases may, in turn, be defined as an abnormal variation in structure or function of any part of the body. </a:t>
            </a:r>
          </a:p>
          <a:p>
            <a:pPr algn="just"/>
            <a:r>
              <a:rPr lang="en-US" sz="2000" dirty="0">
                <a:latin typeface="Cambria" panose="02040503050406030204" pitchFamily="18" charset="0"/>
                <a:ea typeface="Cambria" panose="02040503050406030204" pitchFamily="18" charset="0"/>
              </a:rPr>
              <a:t>Pathology gives explanations of a disease by studying the following four aspects of the disease. </a:t>
            </a:r>
          </a:p>
          <a:p>
            <a:pPr marL="666900" lvl="1" indent="-342900" algn="just">
              <a:buFont typeface="+mj-lt"/>
              <a:buAutoNum type="arabicPeriod"/>
            </a:pPr>
            <a:r>
              <a:rPr lang="en-US" sz="1800" b="1" dirty="0">
                <a:solidFill>
                  <a:srgbClr val="FF0000"/>
                </a:solidFill>
                <a:latin typeface="Cambria" panose="02040503050406030204" pitchFamily="18" charset="0"/>
                <a:ea typeface="Cambria" panose="02040503050406030204" pitchFamily="18" charset="0"/>
              </a:rPr>
              <a:t>Etiology</a:t>
            </a:r>
            <a:r>
              <a:rPr lang="en-US" sz="1800" dirty="0">
                <a:latin typeface="Cambria" panose="02040503050406030204" pitchFamily="18" charset="0"/>
                <a:ea typeface="Cambria" panose="02040503050406030204" pitchFamily="18" charset="0"/>
              </a:rPr>
              <a:t>: means the cause of the disease</a:t>
            </a:r>
          </a:p>
          <a:p>
            <a:pPr marL="666900" lvl="1" indent="-342900" algn="just">
              <a:buFont typeface="+mj-lt"/>
              <a:buAutoNum type="arabicPeriod"/>
            </a:pPr>
            <a:r>
              <a:rPr lang="en-US" sz="1800" b="1" dirty="0">
                <a:solidFill>
                  <a:srgbClr val="FF0000"/>
                </a:solidFill>
                <a:latin typeface="Cambria" panose="02040503050406030204" pitchFamily="18" charset="0"/>
                <a:ea typeface="Cambria" panose="02040503050406030204" pitchFamily="18" charset="0"/>
              </a:rPr>
              <a:t>Pathogenesis</a:t>
            </a:r>
            <a:r>
              <a:rPr lang="en-US" sz="1800" dirty="0">
                <a:latin typeface="Cambria" panose="02040503050406030204" pitchFamily="18" charset="0"/>
                <a:ea typeface="Cambria" panose="02040503050406030204" pitchFamily="18" charset="0"/>
              </a:rPr>
              <a:t>: means the mechanism through which the cause operates to produce the pathological and clinical manifestations. The pathogenetic mechanisms could take place in the latent or incubation period. Pathogenesis leads to morphologic changes</a:t>
            </a:r>
          </a:p>
          <a:p>
            <a:pPr marL="666900" lvl="1" indent="-342900" algn="just">
              <a:buFont typeface="+mj-lt"/>
              <a:buAutoNum type="arabicPeriod"/>
            </a:pPr>
            <a:r>
              <a:rPr lang="en-US" sz="1800" b="1" dirty="0">
                <a:solidFill>
                  <a:srgbClr val="FF0000"/>
                </a:solidFill>
                <a:latin typeface="Cambria" panose="02040503050406030204" pitchFamily="18" charset="0"/>
                <a:ea typeface="Cambria" panose="02040503050406030204" pitchFamily="18" charset="0"/>
              </a:rPr>
              <a:t>Morphologic changes</a:t>
            </a:r>
            <a:r>
              <a:rPr lang="en-US" sz="1800" dirty="0">
                <a:solidFill>
                  <a:schemeClr val="tx1"/>
                </a:solidFill>
                <a:latin typeface="Cambria" panose="02040503050406030204" pitchFamily="18" charset="0"/>
                <a:ea typeface="Cambria" panose="02040503050406030204" pitchFamily="18" charset="0"/>
              </a:rPr>
              <a:t>: </a:t>
            </a:r>
            <a:r>
              <a:rPr lang="en-US" sz="1800" dirty="0">
                <a:latin typeface="Cambria" panose="02040503050406030204" pitchFamily="18" charset="0"/>
                <a:ea typeface="Cambria" panose="02040503050406030204" pitchFamily="18" charset="0"/>
              </a:rPr>
              <a:t>refer to the structural alterations in cells or tissues that occur following the pathogenetic mechanisms</a:t>
            </a:r>
          </a:p>
          <a:p>
            <a:pPr marL="666900" lvl="1" indent="-342900" algn="just">
              <a:buFont typeface="+mj-lt"/>
              <a:buAutoNum type="arabicPeriod"/>
            </a:pPr>
            <a:r>
              <a:rPr lang="en-US" sz="1800" b="1" dirty="0">
                <a:solidFill>
                  <a:srgbClr val="FF0000"/>
                </a:solidFill>
                <a:latin typeface="Cambria" panose="02040503050406030204" pitchFamily="18" charset="0"/>
                <a:ea typeface="Cambria" panose="02040503050406030204" pitchFamily="18" charset="0"/>
              </a:rPr>
              <a:t>Functional derangements and clinical significance: </a:t>
            </a:r>
            <a:r>
              <a:rPr lang="en-US" sz="1800" dirty="0">
                <a:latin typeface="Cambria" panose="02040503050406030204" pitchFamily="18" charset="0"/>
                <a:ea typeface="Cambria" panose="02040503050406030204" pitchFamily="18" charset="0"/>
              </a:rPr>
              <a:t>The morphologic changes in the organ influence the normal function of the organ. By doing so, they determine the clinical features (symptoms and signs), course, and prognosis of the disease</a:t>
            </a:r>
            <a:endParaRPr lang="en-ID" sz="18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C2C31E9E-38ED-430E-9FF0-88E9B3870AFA}"/>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779388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95DB-5B35-4DAB-9580-8003A66C8F7B}"/>
              </a:ext>
            </a:extLst>
          </p:cNvPr>
          <p:cNvSpPr>
            <a:spLocks noGrp="1"/>
          </p:cNvSpPr>
          <p:nvPr>
            <p:ph type="title"/>
          </p:nvPr>
        </p:nvSpPr>
        <p:spPr/>
        <p:txBody>
          <a:bodyPr/>
          <a:lstStyle/>
          <a:p>
            <a:r>
              <a:rPr lang="en-US" dirty="0"/>
              <a:t>PROGNOSIS</a:t>
            </a:r>
            <a:endParaRPr lang="en-ID" dirty="0"/>
          </a:p>
        </p:txBody>
      </p:sp>
      <p:sp>
        <p:nvSpPr>
          <p:cNvPr id="3" name="Content Placeholder 2">
            <a:extLst>
              <a:ext uri="{FF2B5EF4-FFF2-40B4-BE49-F238E27FC236}">
                <a16:creationId xmlns:a16="http://schemas.microsoft.com/office/drawing/2014/main" id="{528DD43E-5BE6-4EBF-AA19-C2BEC183B990}"/>
              </a:ext>
            </a:extLst>
          </p:cNvPr>
          <p:cNvSpPr>
            <a:spLocks noGrp="1"/>
          </p:cNvSpPr>
          <p:nvPr>
            <p:ph idx="1"/>
          </p:nvPr>
        </p:nvSpPr>
        <p:spPr/>
        <p:txBody>
          <a:bodyPr>
            <a:normAutofit fontScale="92500"/>
          </a:bodyPr>
          <a:lstStyle/>
          <a:p>
            <a:r>
              <a:rPr lang="en-US" sz="2000" dirty="0">
                <a:latin typeface="Cambria" panose="02040503050406030204" pitchFamily="18" charset="0"/>
                <a:ea typeface="Cambria" panose="02040503050406030204" pitchFamily="18" charset="0"/>
              </a:rPr>
              <a:t>Prognosis is a </a:t>
            </a:r>
            <a:r>
              <a:rPr lang="en-US" sz="2000" dirty="0">
                <a:solidFill>
                  <a:srgbClr val="FF0000"/>
                </a:solidFill>
                <a:latin typeface="Cambria" panose="02040503050406030204" pitchFamily="18" charset="0"/>
                <a:ea typeface="Cambria" panose="02040503050406030204" pitchFamily="18" charset="0"/>
              </a:rPr>
              <a:t>prediction of the chance of recovery or survival from a disease</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Most doctors give a prognosis based on statistics of how a disease acts in studies on the general population. </a:t>
            </a:r>
          </a:p>
          <a:p>
            <a:r>
              <a:rPr lang="en-US" sz="2000" dirty="0">
                <a:latin typeface="Cambria" panose="02040503050406030204" pitchFamily="18" charset="0"/>
                <a:ea typeface="Cambria" panose="02040503050406030204" pitchFamily="18" charset="0"/>
              </a:rPr>
              <a:t>Prognosis can vary depending on several factors, such as the stage of disease at diagnosis, type of disease and even gender for example cancer. </a:t>
            </a:r>
          </a:p>
          <a:p>
            <a:pPr lvl="1"/>
            <a:r>
              <a:rPr lang="en-US" sz="1700" dirty="0">
                <a:latin typeface="Cambria" panose="02040503050406030204" pitchFamily="18" charset="0"/>
                <a:ea typeface="Cambria" panose="02040503050406030204" pitchFamily="18" charset="0"/>
              </a:rPr>
              <a:t>Many factors can influence the prognosis of a patient with cancer. </a:t>
            </a:r>
          </a:p>
          <a:p>
            <a:pPr lvl="1"/>
            <a:r>
              <a:rPr lang="en-US" sz="1700" dirty="0">
                <a:latin typeface="Cambria" panose="02040503050406030204" pitchFamily="18" charset="0"/>
                <a:ea typeface="Cambria" panose="02040503050406030204" pitchFamily="18" charset="0"/>
              </a:rPr>
              <a:t>Among the most important are the type and location of the cancer, the stage of the disease (the extent to which the cancer has spread in the body) and how quickly the cancer is likely to grow and spread. </a:t>
            </a:r>
          </a:p>
          <a:p>
            <a:pPr lvl="1"/>
            <a:r>
              <a:rPr lang="en-US" sz="1700" dirty="0">
                <a:latin typeface="Cambria" panose="02040503050406030204" pitchFamily="18" charset="0"/>
                <a:ea typeface="Cambria" panose="02040503050406030204" pitchFamily="18" charset="0"/>
              </a:rPr>
              <a:t>Other factors that affect prognosis include the biological and genetic properties of the cancer cells (biomarkers), the patient’s age and overall general health, and the extent to which the patient’s cancer responds to treatment</a:t>
            </a:r>
            <a:endParaRPr lang="en-ID" sz="17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69BC04FE-058A-465A-A13B-629E3E9567B3}"/>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9506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0DBC-1395-4B3B-A9E6-6F484906E2A8}"/>
              </a:ext>
            </a:extLst>
          </p:cNvPr>
          <p:cNvSpPr>
            <a:spLocks noGrp="1"/>
          </p:cNvSpPr>
          <p:nvPr>
            <p:ph type="title"/>
          </p:nvPr>
        </p:nvSpPr>
        <p:spPr/>
        <p:txBody>
          <a:bodyPr/>
          <a:lstStyle/>
          <a:p>
            <a:r>
              <a:rPr lang="en-US" dirty="0"/>
              <a:t>Basic nursing of science</a:t>
            </a:r>
            <a:endParaRPr lang="en-ID" dirty="0"/>
          </a:p>
        </p:txBody>
      </p:sp>
      <p:sp>
        <p:nvSpPr>
          <p:cNvPr id="3" name="Content Placeholder 2">
            <a:extLst>
              <a:ext uri="{FF2B5EF4-FFF2-40B4-BE49-F238E27FC236}">
                <a16:creationId xmlns:a16="http://schemas.microsoft.com/office/drawing/2014/main" id="{FAB3D55D-BA3B-4FDC-8A8E-CB56909BBDA6}"/>
              </a:ext>
            </a:extLst>
          </p:cNvPr>
          <p:cNvSpPr>
            <a:spLocks noGrp="1"/>
          </p:cNvSpPr>
          <p:nvPr>
            <p:ph sz="half" idx="1"/>
          </p:nvPr>
        </p:nvSpPr>
        <p:spPr/>
        <p:txBody>
          <a:bodyPr>
            <a:normAutofit fontScale="92500" lnSpcReduction="10000"/>
          </a:bodyPr>
          <a:lstStyle/>
          <a:p>
            <a:r>
              <a:rPr lang="en-US" sz="2000" b="0" i="0" dirty="0">
                <a:solidFill>
                  <a:srgbClr val="333333"/>
                </a:solidFill>
                <a:effectLst/>
                <a:latin typeface="Cambria" panose="02040503050406030204" pitchFamily="18" charset="0"/>
                <a:ea typeface="Cambria" panose="02040503050406030204" pitchFamily="18" charset="0"/>
              </a:rPr>
              <a:t>This course learns about nursing procedures which are the scientific basis in nursing practice covers </a:t>
            </a:r>
            <a:r>
              <a:rPr lang="en-US" sz="2000" b="0" i="0" dirty="0">
                <a:solidFill>
                  <a:srgbClr val="FF0000"/>
                </a:solidFill>
                <a:effectLst/>
                <a:latin typeface="Cambria" panose="02040503050406030204" pitchFamily="18" charset="0"/>
                <a:ea typeface="Cambria" panose="02040503050406030204" pitchFamily="18" charset="0"/>
              </a:rPr>
              <a:t>the basic concepts of pathology and pathophysiology, infectious agents, genetics and cell mutation, blood clotting, medical physics in supporting examinations, fluid and electrolyte balance, and related lifestyle with disease</a:t>
            </a:r>
            <a:r>
              <a:rPr lang="en-US" sz="2000" b="0" i="0" dirty="0">
                <a:solidFill>
                  <a:srgbClr val="333333"/>
                </a:solidFill>
                <a:effectLst/>
                <a:latin typeface="Cambria" panose="02040503050406030204" pitchFamily="18" charset="0"/>
                <a:ea typeface="Cambria" panose="02040503050406030204" pitchFamily="18" charset="0"/>
              </a:rPr>
              <a:t>. </a:t>
            </a:r>
          </a:p>
          <a:p>
            <a:r>
              <a:rPr lang="en-US" sz="2000" b="0" i="0" dirty="0">
                <a:solidFill>
                  <a:srgbClr val="333333"/>
                </a:solidFill>
                <a:effectLst/>
                <a:latin typeface="Cambria" panose="02040503050406030204" pitchFamily="18" charset="0"/>
                <a:ea typeface="Cambria" panose="02040503050406030204" pitchFamily="18" charset="0"/>
              </a:rPr>
              <a:t>The learning experience that will be carried out by students includes </a:t>
            </a:r>
            <a:r>
              <a:rPr lang="en-US" sz="2000" b="0" i="0" dirty="0">
                <a:solidFill>
                  <a:srgbClr val="FF0000"/>
                </a:solidFill>
                <a:effectLst/>
                <a:latin typeface="Cambria" panose="02040503050406030204" pitchFamily="18" charset="0"/>
                <a:ea typeface="Cambria" panose="02040503050406030204" pitchFamily="18" charset="0"/>
              </a:rPr>
              <a:t>learning in class and practicum in the classroom laboratory</a:t>
            </a:r>
            <a:r>
              <a:rPr lang="en-US" sz="2000" b="0" i="0" dirty="0">
                <a:solidFill>
                  <a:srgbClr val="333333"/>
                </a:solidFill>
                <a:effectLst/>
                <a:latin typeface="Cambria" panose="02040503050406030204" pitchFamily="18" charset="0"/>
                <a:ea typeface="Cambria" panose="02040503050406030204" pitchFamily="18" charset="0"/>
              </a:rPr>
              <a:t>.</a:t>
            </a:r>
            <a:endParaRPr lang="en-ID" sz="2000" dirty="0">
              <a:latin typeface="Cambria" panose="02040503050406030204" pitchFamily="18" charset="0"/>
              <a:ea typeface="Cambria" panose="02040503050406030204" pitchFamily="18" charset="0"/>
            </a:endParaRPr>
          </a:p>
        </p:txBody>
      </p:sp>
      <p:pic>
        <p:nvPicPr>
          <p:cNvPr id="3074" name="Picture 2" descr="Fundamentals of Nursing Course - Online Video Lessons | Study.com">
            <a:extLst>
              <a:ext uri="{FF2B5EF4-FFF2-40B4-BE49-F238E27FC236}">
                <a16:creationId xmlns:a16="http://schemas.microsoft.com/office/drawing/2014/main" id="{ED2F02A0-E56E-4A62-939A-9C5A5182BAD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223824"/>
            <a:ext cx="5582618" cy="463722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A516CCC-D186-45D2-93EB-098BF10A70BD}"/>
              </a:ext>
            </a:extLst>
          </p:cNvPr>
          <p:cNvSpPr>
            <a:spLocks noGrp="1"/>
          </p:cNvSpPr>
          <p:nvPr>
            <p:ph type="sldNum" sz="quarter" idx="12"/>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144575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3DA7-7832-4D5C-8C46-EBF1FC16D5CD}"/>
              </a:ext>
            </a:extLst>
          </p:cNvPr>
          <p:cNvSpPr>
            <a:spLocks noGrp="1"/>
          </p:cNvSpPr>
          <p:nvPr>
            <p:ph type="title"/>
          </p:nvPr>
        </p:nvSpPr>
        <p:spPr/>
        <p:txBody>
          <a:bodyPr/>
          <a:lstStyle/>
          <a:p>
            <a:r>
              <a:rPr lang="en-US" dirty="0"/>
              <a:t>Diagnostic techniques used in pathology</a:t>
            </a:r>
            <a:endParaRPr lang="en-ID" dirty="0"/>
          </a:p>
        </p:txBody>
      </p:sp>
      <p:graphicFrame>
        <p:nvGraphicFramePr>
          <p:cNvPr id="4" name="Content Placeholder 3">
            <a:extLst>
              <a:ext uri="{FF2B5EF4-FFF2-40B4-BE49-F238E27FC236}">
                <a16:creationId xmlns:a16="http://schemas.microsoft.com/office/drawing/2014/main" id="{5E3482C1-3F6A-4C5E-9584-8F8CB20C6CE6}"/>
              </a:ext>
            </a:extLst>
          </p:cNvPr>
          <p:cNvGraphicFramePr>
            <a:graphicFrameLocks noGrp="1"/>
          </p:cNvGraphicFramePr>
          <p:nvPr>
            <p:ph idx="1"/>
            <p:extLst>
              <p:ext uri="{D42A27DB-BD31-4B8C-83A1-F6EECF244321}">
                <p14:modId xmlns:p14="http://schemas.microsoft.com/office/powerpoint/2010/main" val="2487403445"/>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EAC5EA7-D6EA-4962-898B-496F62F76EE7}"/>
              </a:ext>
            </a:extLst>
          </p:cNvPr>
          <p:cNvSpPr>
            <a:spLocks noGrp="1"/>
          </p:cNvSpPr>
          <p:nvPr>
            <p:ph type="sldNum" sz="quarter" idx="12"/>
          </p:nvPr>
        </p:nvSpPr>
        <p:spPr/>
        <p:txBody>
          <a:bodyPr/>
          <a:lstStyle/>
          <a:p>
            <a:fld id="{3A98EE3D-8CD1-4C3F-BD1C-C98C9596463C}" type="slidenum">
              <a:rPr lang="en-US" smtClean="0"/>
              <a:t>20</a:t>
            </a:fld>
            <a:endParaRPr lang="en-US" dirty="0"/>
          </a:p>
        </p:txBody>
      </p:sp>
      <p:pic>
        <p:nvPicPr>
          <p:cNvPr id="4098" name="Picture 2" descr="Histopathology - Wikipedia">
            <a:extLst>
              <a:ext uri="{FF2B5EF4-FFF2-40B4-BE49-F238E27FC236}">
                <a16:creationId xmlns:a16="http://schemas.microsoft.com/office/drawing/2014/main" id="{11D8DDCA-8D13-4BD8-BFD8-C41BF1E50C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14" y="1890876"/>
            <a:ext cx="1786328" cy="11887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ytopathology">
            <a:extLst>
              <a:ext uri="{FF2B5EF4-FFF2-40B4-BE49-F238E27FC236}">
                <a16:creationId xmlns:a16="http://schemas.microsoft.com/office/drawing/2014/main" id="{22F3C7EC-D7E0-43CF-BB58-5EF23F568A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5330" y="1890876"/>
            <a:ext cx="1786328" cy="11887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Yale Hematopathology &lt; Pathology">
            <a:extLst>
              <a:ext uri="{FF2B5EF4-FFF2-40B4-BE49-F238E27FC236}">
                <a16:creationId xmlns:a16="http://schemas.microsoft.com/office/drawing/2014/main" id="{16D39CCE-D611-4DAB-9239-FAA411902C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200" y="1890875"/>
            <a:ext cx="1640113" cy="120115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munohistochemistry Guide - Creative Diagnostics">
            <a:extLst>
              <a:ext uri="{FF2B5EF4-FFF2-40B4-BE49-F238E27FC236}">
                <a16:creationId xmlns:a16="http://schemas.microsoft.com/office/drawing/2014/main" id="{7526AD02-91A7-412D-B84B-93BC94BF1D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74855" y="1895528"/>
            <a:ext cx="1759179" cy="1196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Mass Spec for Clinical Microbiology | Lab Manager">
            <a:extLst>
              <a:ext uri="{FF2B5EF4-FFF2-40B4-BE49-F238E27FC236}">
                <a16:creationId xmlns:a16="http://schemas.microsoft.com/office/drawing/2014/main" id="{3E24DB53-A1A9-4B00-9224-4D8079B4EE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2629" y="1890875"/>
            <a:ext cx="1929398" cy="118872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Uses of biochemical tests in clinical biochemistry - Bioscience Notes">
            <a:extLst>
              <a:ext uri="{FF2B5EF4-FFF2-40B4-BE49-F238E27FC236}">
                <a16:creationId xmlns:a16="http://schemas.microsoft.com/office/drawing/2014/main" id="{5734ED3D-3299-4DA1-8C47-A7371A16F5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5781" y="7779014"/>
            <a:ext cx="1158969" cy="94271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SI Laboratories Cytogenetics | Services | CSI Laboratories">
            <a:extLst>
              <a:ext uri="{FF2B5EF4-FFF2-40B4-BE49-F238E27FC236}">
                <a16:creationId xmlns:a16="http://schemas.microsoft.com/office/drawing/2014/main" id="{D4E15AA1-F127-4D86-9360-35E65B2000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2966" y="5225142"/>
            <a:ext cx="1838028" cy="123371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Molecular diagnostics - Wikipedia">
            <a:extLst>
              <a:ext uri="{FF2B5EF4-FFF2-40B4-BE49-F238E27FC236}">
                <a16:creationId xmlns:a16="http://schemas.microsoft.com/office/drawing/2014/main" id="{ADB64D3C-BCB7-464C-8490-7849C396F1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14848" y="5196114"/>
            <a:ext cx="1786328" cy="122527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Autopsy Rates Were Falling for Years. Then Covid-19 Came Along.">
            <a:extLst>
              <a:ext uri="{FF2B5EF4-FFF2-40B4-BE49-F238E27FC236}">
                <a16:creationId xmlns:a16="http://schemas.microsoft.com/office/drawing/2014/main" id="{9368CF30-3D52-4437-B786-BAA3BC356B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76872" y="5196114"/>
            <a:ext cx="1786328" cy="122275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Biochemistry">
            <a:extLst>
              <a:ext uri="{FF2B5EF4-FFF2-40B4-BE49-F238E27FC236}">
                <a16:creationId xmlns:a16="http://schemas.microsoft.com/office/drawing/2014/main" id="{66D54DBA-3905-45BD-8F43-99869604937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28800" y="5225142"/>
            <a:ext cx="1838028" cy="123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248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7D7A-B300-4993-ABAE-F242600BEDFF}"/>
              </a:ext>
            </a:extLst>
          </p:cNvPr>
          <p:cNvSpPr>
            <a:spLocks noGrp="1"/>
          </p:cNvSpPr>
          <p:nvPr>
            <p:ph type="title"/>
          </p:nvPr>
        </p:nvSpPr>
        <p:spPr>
          <a:xfrm>
            <a:off x="581193" y="729658"/>
            <a:ext cx="11263145" cy="1284880"/>
          </a:xfrm>
        </p:spPr>
        <p:txBody>
          <a:bodyPr>
            <a:normAutofit/>
          </a:bodyPr>
          <a:lstStyle/>
          <a:p>
            <a:r>
              <a:rPr lang="en-ID" dirty="0"/>
              <a:t>The causes of disease</a:t>
            </a:r>
            <a:endParaRPr lang="en-ID"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AC1CDEF-3D43-4942-B2FA-DD398E09DF6A}"/>
              </a:ext>
            </a:extLst>
          </p:cNvPr>
          <p:cNvSpPr>
            <a:spLocks noGrp="1"/>
          </p:cNvSpPr>
          <p:nvPr>
            <p:ph sz="half" idx="1"/>
          </p:nvPr>
        </p:nvSpPr>
        <p:spPr>
          <a:xfrm>
            <a:off x="581192" y="2495295"/>
            <a:ext cx="3147845" cy="3633047"/>
          </a:xfrm>
        </p:spPr>
        <p:txBody>
          <a:bodyPr>
            <a:normAutofit lnSpcReduction="10000"/>
          </a:bodyPr>
          <a:lstStyle/>
          <a:p>
            <a:r>
              <a:rPr lang="en-US" sz="1800" dirty="0">
                <a:latin typeface="Cambria" panose="02040503050406030204" pitchFamily="18" charset="0"/>
                <a:ea typeface="Cambria" panose="02040503050406030204" pitchFamily="18" charset="0"/>
              </a:rPr>
              <a:t>Diseases can be caused by either </a:t>
            </a:r>
            <a:r>
              <a:rPr lang="en-US" sz="1800" b="1" dirty="0">
                <a:solidFill>
                  <a:srgbClr val="FF0000"/>
                </a:solidFill>
                <a:latin typeface="Cambria" panose="02040503050406030204" pitchFamily="18" charset="0"/>
                <a:ea typeface="Cambria" panose="02040503050406030204" pitchFamily="18" charset="0"/>
              </a:rPr>
              <a:t>environmental factors, genetic factors </a:t>
            </a:r>
            <a:r>
              <a:rPr lang="en-US" sz="1800" dirty="0">
                <a:latin typeface="Cambria" panose="02040503050406030204" pitchFamily="18" charset="0"/>
                <a:ea typeface="Cambria" panose="02040503050406030204" pitchFamily="18" charset="0"/>
              </a:rPr>
              <a:t>or a combination of the two.</a:t>
            </a:r>
          </a:p>
          <a:p>
            <a:r>
              <a:rPr lang="en-US" sz="1800" b="1" dirty="0">
                <a:latin typeface="Cambria" panose="02040503050406030204" pitchFamily="18" charset="0"/>
                <a:ea typeface="Cambria" panose="02040503050406030204" pitchFamily="18" charset="0"/>
              </a:rPr>
              <a:t>Environmental causes </a:t>
            </a:r>
            <a:r>
              <a:rPr lang="en-US" sz="1800" dirty="0">
                <a:latin typeface="Cambria" panose="02040503050406030204" pitchFamily="18" charset="0"/>
                <a:ea typeface="Cambria" panose="02040503050406030204" pitchFamily="18" charset="0"/>
              </a:rPr>
              <a:t>of disease are many and are classified into</a:t>
            </a:r>
          </a:p>
          <a:p>
            <a:r>
              <a:rPr lang="en-US" sz="1800" b="1" dirty="0">
                <a:latin typeface="Cambria" panose="02040503050406030204" pitchFamily="18" charset="0"/>
                <a:ea typeface="Cambria" panose="02040503050406030204" pitchFamily="18" charset="0"/>
              </a:rPr>
              <a:t>Genetic factors. </a:t>
            </a:r>
            <a:r>
              <a:rPr lang="en-US" sz="1800" dirty="0">
                <a:latin typeface="Cambria" panose="02040503050406030204" pitchFamily="18" charset="0"/>
                <a:ea typeface="Cambria" panose="02040503050406030204" pitchFamily="18" charset="0"/>
              </a:rPr>
              <a:t>These are hereditary factors that are inherited genetically from parents</a:t>
            </a:r>
            <a:endParaRPr lang="en-ID" dirty="0">
              <a:latin typeface="Cambria" panose="02040503050406030204" pitchFamily="18" charset="0"/>
              <a:ea typeface="Cambria" panose="02040503050406030204" pitchFamily="18" charset="0"/>
            </a:endParaRPr>
          </a:p>
        </p:txBody>
      </p:sp>
      <p:graphicFrame>
        <p:nvGraphicFramePr>
          <p:cNvPr id="4" name="Diagram 3">
            <a:extLst>
              <a:ext uri="{FF2B5EF4-FFF2-40B4-BE49-F238E27FC236}">
                <a16:creationId xmlns:a16="http://schemas.microsoft.com/office/drawing/2014/main" id="{E926C7AA-E5F1-4A68-90E0-EFE9B7360F2B}"/>
              </a:ext>
            </a:extLst>
          </p:cNvPr>
          <p:cNvGraphicFramePr/>
          <p:nvPr>
            <p:extLst>
              <p:ext uri="{D42A27DB-BD31-4B8C-83A1-F6EECF244321}">
                <p14:modId xmlns:p14="http://schemas.microsoft.com/office/powerpoint/2010/main" val="1921747294"/>
              </p:ext>
            </p:extLst>
          </p:nvPr>
        </p:nvGraphicFramePr>
        <p:xfrm>
          <a:off x="4560887" y="2062693"/>
          <a:ext cx="6540501"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8EF58167-160F-4D0A-8CEF-BBF28B808657}"/>
              </a:ext>
            </a:extLst>
          </p:cNvPr>
          <p:cNvSpPr>
            <a:spLocks noGrp="1"/>
          </p:cNvSpPr>
          <p:nvPr>
            <p:ph type="sldNum" sz="quarter" idx="12"/>
          </p:nvPr>
        </p:nvSpPr>
        <p:spPr/>
        <p:txBody>
          <a:bodyPr/>
          <a:lstStyle/>
          <a:p>
            <a:fld id="{3A98EE3D-8CD1-4C3F-BD1C-C98C9596463C}" type="slidenum">
              <a:rPr lang="en-US" smtClean="0"/>
              <a:t>21</a:t>
            </a:fld>
            <a:endParaRPr lang="en-US" dirty="0"/>
          </a:p>
        </p:txBody>
      </p:sp>
      <p:cxnSp>
        <p:nvCxnSpPr>
          <p:cNvPr id="7" name="Straight Arrow Connector 6">
            <a:extLst>
              <a:ext uri="{FF2B5EF4-FFF2-40B4-BE49-F238E27FC236}">
                <a16:creationId xmlns:a16="http://schemas.microsoft.com/office/drawing/2014/main" id="{08AC5E17-DD92-4628-9356-2958D2BB4908}"/>
              </a:ext>
            </a:extLst>
          </p:cNvPr>
          <p:cNvCxnSpPr>
            <a:cxnSpLocks/>
          </p:cNvCxnSpPr>
          <p:nvPr/>
        </p:nvCxnSpPr>
        <p:spPr>
          <a:xfrm>
            <a:off x="2479431" y="4642338"/>
            <a:ext cx="17936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1467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9573-B221-41D9-B4B7-B3F86E89A099}"/>
              </a:ext>
            </a:extLst>
          </p:cNvPr>
          <p:cNvSpPr>
            <a:spLocks noGrp="1"/>
          </p:cNvSpPr>
          <p:nvPr>
            <p:ph type="title"/>
          </p:nvPr>
        </p:nvSpPr>
        <p:spPr>
          <a:xfrm>
            <a:off x="581192" y="696178"/>
            <a:ext cx="4862346" cy="840894"/>
          </a:xfrm>
        </p:spPr>
        <p:txBody>
          <a:bodyPr/>
          <a:lstStyle/>
          <a:p>
            <a:r>
              <a:rPr lang="en-ID" dirty="0"/>
              <a:t>Course of disease (1)</a:t>
            </a:r>
          </a:p>
        </p:txBody>
      </p:sp>
      <p:graphicFrame>
        <p:nvGraphicFramePr>
          <p:cNvPr id="6" name="Content Placeholder 5">
            <a:extLst>
              <a:ext uri="{FF2B5EF4-FFF2-40B4-BE49-F238E27FC236}">
                <a16:creationId xmlns:a16="http://schemas.microsoft.com/office/drawing/2014/main" id="{DA43A302-FE55-49D7-9DFB-F7B17EB91AA8}"/>
              </a:ext>
            </a:extLst>
          </p:cNvPr>
          <p:cNvGraphicFramePr>
            <a:graphicFrameLocks noGrp="1"/>
          </p:cNvGraphicFramePr>
          <p:nvPr>
            <p:ph idx="1"/>
            <p:extLst>
              <p:ext uri="{D42A27DB-BD31-4B8C-83A1-F6EECF244321}">
                <p14:modId xmlns:p14="http://schemas.microsoft.com/office/powerpoint/2010/main" val="2617580292"/>
              </p:ext>
            </p:extLst>
          </p:nvPr>
        </p:nvGraphicFramePr>
        <p:xfrm>
          <a:off x="6343651" y="1366357"/>
          <a:ext cx="5267158" cy="4420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3AE3AD0-5F9C-4DE4-AAD8-BBA46B475607}"/>
              </a:ext>
            </a:extLst>
          </p:cNvPr>
          <p:cNvSpPr txBox="1"/>
          <p:nvPr/>
        </p:nvSpPr>
        <p:spPr>
          <a:xfrm>
            <a:off x="7705723" y="326846"/>
            <a:ext cx="239554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latin typeface="Cambria" panose="02040503050406030204" pitchFamily="18" charset="0"/>
                <a:ea typeface="Cambria" panose="02040503050406030204" pitchFamily="18" charset="0"/>
              </a:rPr>
              <a:t>Latency </a:t>
            </a:r>
            <a:r>
              <a:rPr lang="en-US" b="1" dirty="0" err="1">
                <a:latin typeface="Cambria" panose="02040503050406030204" pitchFamily="18" charset="0"/>
                <a:ea typeface="Cambria" panose="02040503050406030204" pitchFamily="18" charset="0"/>
              </a:rPr>
              <a:t>periode</a:t>
            </a:r>
            <a:endParaRPr lang="en-ID" b="1" dirty="0">
              <a:latin typeface="Cambria" panose="02040503050406030204" pitchFamily="18" charset="0"/>
              <a:ea typeface="Cambria" panose="02040503050406030204" pitchFamily="18" charset="0"/>
            </a:endParaRPr>
          </a:p>
        </p:txBody>
      </p:sp>
      <p:cxnSp>
        <p:nvCxnSpPr>
          <p:cNvPr id="11" name="Straight Arrow Connector 10">
            <a:extLst>
              <a:ext uri="{FF2B5EF4-FFF2-40B4-BE49-F238E27FC236}">
                <a16:creationId xmlns:a16="http://schemas.microsoft.com/office/drawing/2014/main" id="{DCBCC2ED-53C2-461E-AA59-C649417DEDB1}"/>
              </a:ext>
            </a:extLst>
          </p:cNvPr>
          <p:cNvCxnSpPr>
            <a:cxnSpLocks/>
            <a:stCxn id="7" idx="2"/>
          </p:cNvCxnSpPr>
          <p:nvPr/>
        </p:nvCxnSpPr>
        <p:spPr>
          <a:xfrm>
            <a:off x="8903493" y="710974"/>
            <a:ext cx="0" cy="449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4A08E73-2881-4CD8-BB59-25BAF14444E0}"/>
              </a:ext>
            </a:extLst>
          </p:cNvPr>
          <p:cNvSpPr/>
          <p:nvPr/>
        </p:nvSpPr>
        <p:spPr>
          <a:xfrm>
            <a:off x="6610196" y="1243013"/>
            <a:ext cx="4862346" cy="1199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43A19E09-D831-4DE2-B399-EE96F2B3049F}"/>
              </a:ext>
            </a:extLst>
          </p:cNvPr>
          <p:cNvSpPr txBox="1"/>
          <p:nvPr/>
        </p:nvSpPr>
        <p:spPr>
          <a:xfrm>
            <a:off x="373779" y="1712016"/>
            <a:ext cx="5653087"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Cambria" panose="02040503050406030204" pitchFamily="18" charset="0"/>
                <a:ea typeface="Cambria" panose="02040503050406030204" pitchFamily="18" charset="0"/>
              </a:rPr>
              <a:t>The course of a disease in the absence of any intervention is called the natural history of the disease. </a:t>
            </a:r>
          </a:p>
          <a:p>
            <a:pPr marL="285750" indent="-285750" algn="just">
              <a:buFont typeface="Arial" panose="020B0604020202020204" pitchFamily="34" charset="0"/>
              <a:buChar char="•"/>
            </a:pPr>
            <a:r>
              <a:rPr lang="en-US" dirty="0">
                <a:latin typeface="Cambria" panose="02040503050406030204" pitchFamily="18" charset="0"/>
                <a:ea typeface="Cambria" panose="02040503050406030204" pitchFamily="18" charset="0"/>
              </a:rPr>
              <a:t>The different stages in the natural history of disease include:</a:t>
            </a:r>
          </a:p>
          <a:p>
            <a:pPr marL="800100" lvl="1" indent="-342900" algn="just">
              <a:buFont typeface="+mj-lt"/>
              <a:buAutoNum type="arabicPeriod"/>
            </a:pPr>
            <a:r>
              <a:rPr lang="en-US" b="1" dirty="0">
                <a:solidFill>
                  <a:srgbClr val="FF0000"/>
                </a:solidFill>
                <a:latin typeface="Cambria" panose="02040503050406030204" pitchFamily="18" charset="0"/>
                <a:ea typeface="Cambria" panose="02040503050406030204" pitchFamily="18" charset="0"/>
              </a:rPr>
              <a:t>Exposure</a:t>
            </a:r>
            <a:r>
              <a:rPr lang="en-US" dirty="0">
                <a:latin typeface="Cambria" panose="02040503050406030204" pitchFamily="18" charset="0"/>
                <a:ea typeface="Cambria" panose="02040503050406030204" pitchFamily="18" charset="0"/>
              </a:rPr>
              <a:t> to various risk factors (causative agents) </a:t>
            </a:r>
          </a:p>
          <a:p>
            <a:pPr marL="800100" lvl="1" indent="-342900" algn="just">
              <a:buFont typeface="+mj-lt"/>
              <a:buAutoNum type="arabicPeriod"/>
            </a:pPr>
            <a:r>
              <a:rPr lang="en-US" b="1" dirty="0">
                <a:solidFill>
                  <a:srgbClr val="FF0000"/>
                </a:solidFill>
                <a:latin typeface="Cambria" panose="02040503050406030204" pitchFamily="18" charset="0"/>
                <a:ea typeface="Cambria" panose="02040503050406030204" pitchFamily="18" charset="0"/>
              </a:rPr>
              <a:t>Latency</a:t>
            </a:r>
            <a:r>
              <a:rPr lang="en-US" dirty="0">
                <a:latin typeface="Cambria" panose="02040503050406030204" pitchFamily="18" charset="0"/>
                <a:ea typeface="Cambria" panose="02040503050406030204" pitchFamily="18" charset="0"/>
              </a:rPr>
              <a:t>, period between exposure and biological onset of disease </a:t>
            </a:r>
          </a:p>
          <a:p>
            <a:pPr marL="800100" lvl="1" indent="-342900" algn="just">
              <a:buFont typeface="+mj-lt"/>
              <a:buAutoNum type="arabicPeriod"/>
            </a:pPr>
            <a:r>
              <a:rPr lang="en-US" b="1" dirty="0">
                <a:solidFill>
                  <a:srgbClr val="FF0000"/>
                </a:solidFill>
                <a:latin typeface="Cambria" panose="02040503050406030204" pitchFamily="18" charset="0"/>
                <a:ea typeface="Cambria" panose="02040503050406030204" pitchFamily="18" charset="0"/>
              </a:rPr>
              <a:t>Biological onset of disease</a:t>
            </a:r>
            <a:r>
              <a:rPr lang="en-US" dirty="0">
                <a:latin typeface="Cambria" panose="02040503050406030204" pitchFamily="18" charset="0"/>
                <a:ea typeface="Cambria" panose="02040503050406030204" pitchFamily="18" charset="0"/>
              </a:rPr>
              <a:t>; this marks the initiation of the disease process, however, without any sign or symptom. Following biological onset of disease, it may remain asymptomatic or subclinical (i.e. without any clinical manifestations), or may lead to overt clinical disease</a:t>
            </a:r>
            <a:endParaRPr lang="en-ID"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50BB9DC9-CCC0-47D3-ACA4-6D8909A1BCF7}"/>
              </a:ext>
            </a:extLst>
          </p:cNvPr>
          <p:cNvSpPr>
            <a:spLocks noGrp="1"/>
          </p:cNvSpPr>
          <p:nvPr>
            <p:ph type="sldNum" sz="quarter" idx="12"/>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2741717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6F96-BEA6-405D-9663-687F979DAB84}"/>
              </a:ext>
            </a:extLst>
          </p:cNvPr>
          <p:cNvSpPr>
            <a:spLocks noGrp="1"/>
          </p:cNvSpPr>
          <p:nvPr>
            <p:ph type="title"/>
          </p:nvPr>
        </p:nvSpPr>
        <p:spPr/>
        <p:txBody>
          <a:bodyPr/>
          <a:lstStyle/>
          <a:p>
            <a:pPr algn="r"/>
            <a:r>
              <a:rPr lang="en-ID" dirty="0"/>
              <a:t>Course of disease (2)</a:t>
            </a:r>
          </a:p>
        </p:txBody>
      </p:sp>
      <p:sp>
        <p:nvSpPr>
          <p:cNvPr id="3" name="Content Placeholder 2">
            <a:extLst>
              <a:ext uri="{FF2B5EF4-FFF2-40B4-BE49-F238E27FC236}">
                <a16:creationId xmlns:a16="http://schemas.microsoft.com/office/drawing/2014/main" id="{E5AB4509-6AC5-4879-BF13-334ACB6686A3}"/>
              </a:ext>
            </a:extLst>
          </p:cNvPr>
          <p:cNvSpPr>
            <a:spLocks noGrp="1"/>
          </p:cNvSpPr>
          <p:nvPr>
            <p:ph idx="1"/>
          </p:nvPr>
        </p:nvSpPr>
        <p:spPr>
          <a:xfrm>
            <a:off x="404980" y="1073634"/>
            <a:ext cx="5715001" cy="5273194"/>
          </a:xfrm>
        </p:spPr>
        <p:txBody>
          <a:bodyPr>
            <a:normAutofit/>
          </a:bodyPr>
          <a:lstStyle/>
          <a:p>
            <a:pPr algn="just">
              <a:buFont typeface="Wingdings" panose="05000000000000000000" pitchFamily="2" charset="2"/>
              <a:buChar char="§"/>
            </a:pPr>
            <a:r>
              <a:rPr lang="en-US" sz="1800" dirty="0">
                <a:latin typeface="Cambria" panose="02040503050406030204" pitchFamily="18" charset="0"/>
                <a:ea typeface="Cambria" panose="02040503050406030204" pitchFamily="18" charset="0"/>
              </a:rPr>
              <a:t>4. </a:t>
            </a:r>
            <a:r>
              <a:rPr lang="en-US" sz="1800" b="1" dirty="0">
                <a:solidFill>
                  <a:srgbClr val="FF0000"/>
                </a:solidFill>
                <a:latin typeface="Cambria" panose="02040503050406030204" pitchFamily="18" charset="0"/>
                <a:ea typeface="Cambria" panose="02040503050406030204" pitchFamily="18" charset="0"/>
              </a:rPr>
              <a:t>Incubation</a:t>
            </a:r>
            <a:r>
              <a:rPr lang="en-US" sz="1800" dirty="0">
                <a:latin typeface="Cambria" panose="02040503050406030204" pitchFamily="18" charset="0"/>
                <a:ea typeface="Cambria" panose="02040503050406030204" pitchFamily="18" charset="0"/>
              </a:rPr>
              <a:t> (induction) period refers to variable period of time without any obvious signs or symptoms from the time of exposure.</a:t>
            </a:r>
          </a:p>
          <a:p>
            <a:pPr algn="just">
              <a:buFont typeface="Wingdings" panose="05000000000000000000" pitchFamily="2" charset="2"/>
              <a:buChar char="§"/>
            </a:pPr>
            <a:r>
              <a:rPr lang="en-US" sz="1800" b="1" dirty="0">
                <a:latin typeface="Cambria" panose="02040503050406030204" pitchFamily="18" charset="0"/>
                <a:ea typeface="Cambria" panose="02040503050406030204" pitchFamily="18" charset="0"/>
              </a:rPr>
              <a:t>5. </a:t>
            </a:r>
            <a:r>
              <a:rPr lang="en-US" sz="1800" b="1" dirty="0">
                <a:solidFill>
                  <a:srgbClr val="FF0000"/>
                </a:solidFill>
                <a:latin typeface="Cambria" panose="02040503050406030204" pitchFamily="18" charset="0"/>
                <a:ea typeface="Cambria" panose="02040503050406030204" pitchFamily="18" charset="0"/>
              </a:rPr>
              <a:t>The clinical onset of the disease</a:t>
            </a:r>
            <a:r>
              <a:rPr lang="en-US" sz="1800" dirty="0">
                <a:latin typeface="Cambria" panose="02040503050406030204" pitchFamily="18" charset="0"/>
                <a:ea typeface="Cambria" panose="02040503050406030204" pitchFamily="18" charset="0"/>
              </a:rPr>
              <a:t>, when the signs and symptoms of the disease become apparent. The expression of the disease may be variable in severity or in terms of range of manifestations. </a:t>
            </a:r>
          </a:p>
          <a:p>
            <a:pPr algn="just">
              <a:buFont typeface="Wingdings" panose="05000000000000000000" pitchFamily="2" charset="2"/>
              <a:buChar char="§"/>
            </a:pPr>
            <a:r>
              <a:rPr lang="en-US" sz="1800" dirty="0">
                <a:latin typeface="Cambria" panose="02040503050406030204" pitchFamily="18" charset="0"/>
                <a:ea typeface="Cambria" panose="02040503050406030204" pitchFamily="18" charset="0"/>
              </a:rPr>
              <a:t>6. </a:t>
            </a:r>
            <a:r>
              <a:rPr lang="en-US" sz="1800" b="1" dirty="0">
                <a:solidFill>
                  <a:srgbClr val="FF0000"/>
                </a:solidFill>
                <a:latin typeface="Cambria" panose="02040503050406030204" pitchFamily="18" charset="0"/>
                <a:ea typeface="Cambria" panose="02040503050406030204" pitchFamily="18" charset="0"/>
              </a:rPr>
              <a:t>The onset of permanent damage</a:t>
            </a:r>
            <a:r>
              <a:rPr lang="en-US" sz="1800" dirty="0">
                <a:latin typeface="Cambria" panose="02040503050406030204" pitchFamily="18" charset="0"/>
                <a:ea typeface="Cambria" panose="02040503050406030204" pitchFamily="18" charset="0"/>
              </a:rPr>
              <a:t>, and</a:t>
            </a:r>
          </a:p>
          <a:p>
            <a:pPr algn="just">
              <a:buFont typeface="Wingdings" panose="05000000000000000000" pitchFamily="2" charset="2"/>
              <a:buChar char="§"/>
            </a:pPr>
            <a:r>
              <a:rPr lang="en-US" sz="1800" dirty="0">
                <a:latin typeface="Cambria" panose="02040503050406030204" pitchFamily="18" charset="0"/>
                <a:ea typeface="Cambria" panose="02040503050406030204" pitchFamily="18" charset="0"/>
              </a:rPr>
              <a:t>7. </a:t>
            </a:r>
            <a:r>
              <a:rPr lang="en-US" sz="1800" b="1" dirty="0">
                <a:solidFill>
                  <a:srgbClr val="FF0000"/>
                </a:solidFill>
                <a:latin typeface="Cambria" panose="02040503050406030204" pitchFamily="18" charset="0"/>
                <a:ea typeface="Cambria" panose="02040503050406030204" pitchFamily="18" charset="0"/>
              </a:rPr>
              <a:t>Death</a:t>
            </a:r>
          </a:p>
          <a:p>
            <a:pPr marL="0" indent="0" algn="just">
              <a:buNone/>
            </a:pPr>
            <a:endParaRPr lang="en-ID" sz="1800" dirty="0">
              <a:latin typeface="Cambria" panose="02040503050406030204" pitchFamily="18" charset="0"/>
              <a:ea typeface="Cambria" panose="02040503050406030204" pitchFamily="18" charset="0"/>
            </a:endParaRPr>
          </a:p>
          <a:p>
            <a:pPr marL="0" indent="0" algn="just">
              <a:buNone/>
            </a:pPr>
            <a:r>
              <a:rPr lang="en-US" sz="2400" b="1" dirty="0">
                <a:solidFill>
                  <a:srgbClr val="FF0000"/>
                </a:solidFill>
                <a:latin typeface="Cambria" panose="02040503050406030204" pitchFamily="18" charset="0"/>
                <a:ea typeface="Cambria" panose="02040503050406030204" pitchFamily="18" charset="0"/>
              </a:rPr>
              <a:t>Natural recovery</a:t>
            </a:r>
            <a:r>
              <a:rPr lang="en-US" sz="1800" dirty="0">
                <a:latin typeface="Cambria" panose="02040503050406030204" pitchFamily="18" charset="0"/>
                <a:ea typeface="Cambria" panose="02040503050406030204" pitchFamily="18" charset="0"/>
              </a:rPr>
              <a:t>, i.e. recovery without any intervention, can occur at any stage in the progression of the disease.</a:t>
            </a:r>
            <a:endParaRPr lang="en-ID" sz="1800" dirty="0">
              <a:latin typeface="Cambria" panose="02040503050406030204" pitchFamily="18" charset="0"/>
              <a:ea typeface="Cambria" panose="02040503050406030204" pitchFamily="18" charset="0"/>
            </a:endParaRPr>
          </a:p>
        </p:txBody>
      </p:sp>
      <p:pic>
        <p:nvPicPr>
          <p:cNvPr id="2050" name="Picture 2" descr="See the source image">
            <a:extLst>
              <a:ext uri="{FF2B5EF4-FFF2-40B4-BE49-F238E27FC236}">
                <a16:creationId xmlns:a16="http://schemas.microsoft.com/office/drawing/2014/main" id="{16FD672E-6D6F-4E37-90C0-4A8BF5BAA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194" y="2326576"/>
            <a:ext cx="5715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4AC6E8A-14C2-4879-96C2-E6AAB248254E}"/>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315454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100DC-CCCC-4B98-A182-64467BE4EC0A}"/>
              </a:ext>
            </a:extLst>
          </p:cNvPr>
          <p:cNvSpPr>
            <a:spLocks noGrp="1"/>
          </p:cNvSpPr>
          <p:nvPr>
            <p:ph type="title"/>
          </p:nvPr>
        </p:nvSpPr>
        <p:spPr>
          <a:xfrm>
            <a:off x="581193" y="729658"/>
            <a:ext cx="2831462" cy="988332"/>
          </a:xfrm>
        </p:spPr>
        <p:txBody>
          <a:bodyPr/>
          <a:lstStyle/>
          <a:p>
            <a:r>
              <a:rPr lang="en-ID" dirty="0"/>
              <a:t>Stress and disease</a:t>
            </a:r>
          </a:p>
        </p:txBody>
      </p:sp>
      <p:pic>
        <p:nvPicPr>
          <p:cNvPr id="6" name="Content Placeholder 5">
            <a:extLst>
              <a:ext uri="{FF2B5EF4-FFF2-40B4-BE49-F238E27FC236}">
                <a16:creationId xmlns:a16="http://schemas.microsoft.com/office/drawing/2014/main" id="{0FD94BCC-5B88-4775-A83F-C6BB0785819F}"/>
              </a:ext>
            </a:extLst>
          </p:cNvPr>
          <p:cNvPicPr>
            <a:picLocks noGrp="1" noChangeAspect="1"/>
          </p:cNvPicPr>
          <p:nvPr>
            <p:ph sz="half" idx="1"/>
          </p:nvPr>
        </p:nvPicPr>
        <p:blipFill>
          <a:blip r:embed="rId3"/>
          <a:stretch>
            <a:fillRect/>
          </a:stretch>
        </p:blipFill>
        <p:spPr>
          <a:xfrm>
            <a:off x="3412655" y="993933"/>
            <a:ext cx="8779345" cy="4870134"/>
          </a:xfrm>
        </p:spPr>
      </p:pic>
      <p:sp>
        <p:nvSpPr>
          <p:cNvPr id="7" name="Content Placeholder 6">
            <a:extLst>
              <a:ext uri="{FF2B5EF4-FFF2-40B4-BE49-F238E27FC236}">
                <a16:creationId xmlns:a16="http://schemas.microsoft.com/office/drawing/2014/main" id="{29BDAC9A-9CD6-4A12-BA78-805DFE8613EB}"/>
              </a:ext>
            </a:extLst>
          </p:cNvPr>
          <p:cNvSpPr>
            <a:spLocks noGrp="1"/>
          </p:cNvSpPr>
          <p:nvPr>
            <p:ph sz="half" idx="2"/>
          </p:nvPr>
        </p:nvSpPr>
        <p:spPr>
          <a:xfrm>
            <a:off x="349067" y="1821605"/>
            <a:ext cx="2831463" cy="4161597"/>
          </a:xfrm>
        </p:spPr>
        <p:txBody>
          <a:bodyPr>
            <a:normAutofit lnSpcReduction="10000"/>
          </a:bodyPr>
          <a:lstStyle/>
          <a:p>
            <a:r>
              <a:rPr lang="en-US" sz="1800" dirty="0">
                <a:latin typeface="Cambria" panose="02040503050406030204" pitchFamily="18" charset="0"/>
                <a:ea typeface="Cambria" panose="02040503050406030204" pitchFamily="18" charset="0"/>
              </a:rPr>
              <a:t>When a stressor such as a life change occurs, a person can respond in one of two ways: </a:t>
            </a:r>
          </a:p>
          <a:p>
            <a:pPr lvl="1"/>
            <a:r>
              <a:rPr lang="en-US" sz="1600" dirty="0">
                <a:latin typeface="Cambria" panose="02040503050406030204" pitchFamily="18" charset="0"/>
                <a:ea typeface="Cambria" panose="02040503050406030204" pitchFamily="18" charset="0"/>
              </a:rPr>
              <a:t>by </a:t>
            </a:r>
            <a:r>
              <a:rPr lang="en-US" sz="1600" dirty="0">
                <a:solidFill>
                  <a:srgbClr val="FF0000"/>
                </a:solidFill>
                <a:latin typeface="Cambria" panose="02040503050406030204" pitchFamily="18" charset="0"/>
                <a:ea typeface="Cambria" panose="02040503050406030204" pitchFamily="18" charset="0"/>
              </a:rPr>
              <a:t>adapting successfully </a:t>
            </a:r>
            <a:r>
              <a:rPr lang="en-US" sz="1600" dirty="0">
                <a:latin typeface="Cambria" panose="02040503050406030204" pitchFamily="18" charset="0"/>
                <a:ea typeface="Cambria" panose="02040503050406030204" pitchFamily="18" charset="0"/>
              </a:rPr>
              <a:t>or by </a:t>
            </a:r>
            <a:r>
              <a:rPr lang="en-US" sz="1600" dirty="0">
                <a:solidFill>
                  <a:srgbClr val="FF0000"/>
                </a:solidFill>
                <a:latin typeface="Cambria" panose="02040503050406030204" pitchFamily="18" charset="0"/>
                <a:ea typeface="Cambria" panose="02040503050406030204" pitchFamily="18" charset="0"/>
              </a:rPr>
              <a:t>failing to adapt</a:t>
            </a:r>
            <a:r>
              <a:rPr lang="en-US" sz="1600" dirty="0">
                <a:latin typeface="Cambria" panose="02040503050406030204" pitchFamily="18" charset="0"/>
                <a:ea typeface="Cambria" panose="02040503050406030204" pitchFamily="18" charset="0"/>
              </a:rPr>
              <a:t>. </a:t>
            </a:r>
          </a:p>
          <a:p>
            <a:r>
              <a:rPr lang="en-US" sz="1800" dirty="0">
                <a:latin typeface="Cambria" panose="02040503050406030204" pitchFamily="18" charset="0"/>
                <a:ea typeface="Cambria" panose="02040503050406030204" pitchFamily="18" charset="0"/>
              </a:rPr>
              <a:t>A </a:t>
            </a:r>
            <a:r>
              <a:rPr lang="en-US" sz="1800" dirty="0">
                <a:solidFill>
                  <a:srgbClr val="FF0000"/>
                </a:solidFill>
                <a:latin typeface="Cambria" panose="02040503050406030204" pitchFamily="18" charset="0"/>
                <a:ea typeface="Cambria" panose="02040503050406030204" pitchFamily="18" charset="0"/>
              </a:rPr>
              <a:t>maladaptive response </a:t>
            </a:r>
            <a:r>
              <a:rPr lang="en-US" sz="1800" dirty="0">
                <a:latin typeface="Cambria" panose="02040503050406030204" pitchFamily="18" charset="0"/>
                <a:ea typeface="Cambria" panose="02040503050406030204" pitchFamily="18" charset="0"/>
              </a:rPr>
              <a:t>to stress may result in disease. </a:t>
            </a:r>
          </a:p>
          <a:p>
            <a:r>
              <a:rPr lang="en-US" sz="1800" dirty="0">
                <a:latin typeface="Cambria" panose="02040503050406030204" pitchFamily="18" charset="0"/>
                <a:ea typeface="Cambria" panose="02040503050406030204" pitchFamily="18" charset="0"/>
              </a:rPr>
              <a:t>The underlying stressor may be real or perceived.</a:t>
            </a:r>
            <a:endParaRPr lang="en-ID" sz="18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4F58BAE4-3E84-43DB-AA76-CDE96DD4E91D}"/>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412701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DCF3-9C2F-41F9-9BC2-9A4A90713278}"/>
              </a:ext>
            </a:extLst>
          </p:cNvPr>
          <p:cNvSpPr>
            <a:spLocks noGrp="1"/>
          </p:cNvSpPr>
          <p:nvPr>
            <p:ph type="title"/>
          </p:nvPr>
        </p:nvSpPr>
        <p:spPr/>
        <p:txBody>
          <a:bodyPr/>
          <a:lstStyle/>
          <a:p>
            <a:r>
              <a:rPr lang="en-US" dirty="0"/>
              <a:t>Outcome and consequences of disease </a:t>
            </a:r>
            <a:endParaRPr lang="en-ID" dirty="0"/>
          </a:p>
        </p:txBody>
      </p:sp>
      <p:graphicFrame>
        <p:nvGraphicFramePr>
          <p:cNvPr id="4" name="Content Placeholder 3">
            <a:extLst>
              <a:ext uri="{FF2B5EF4-FFF2-40B4-BE49-F238E27FC236}">
                <a16:creationId xmlns:a16="http://schemas.microsoft.com/office/drawing/2014/main" id="{37AC3E70-901B-4965-93A5-C335E05A4333}"/>
              </a:ext>
            </a:extLst>
          </p:cNvPr>
          <p:cNvGraphicFramePr>
            <a:graphicFrameLocks noGrp="1"/>
          </p:cNvGraphicFramePr>
          <p:nvPr>
            <p:ph idx="1"/>
            <p:extLst>
              <p:ext uri="{D42A27DB-BD31-4B8C-83A1-F6EECF244321}">
                <p14:modId xmlns:p14="http://schemas.microsoft.com/office/powerpoint/2010/main" val="49931864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DCB71D43-0BA9-44FD-A6DE-B8492F1D1D3D}"/>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180618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2CD9-4092-4BFA-A692-F80789B71A06}"/>
              </a:ext>
            </a:extLst>
          </p:cNvPr>
          <p:cNvSpPr>
            <a:spLocks noGrp="1"/>
          </p:cNvSpPr>
          <p:nvPr>
            <p:ph type="title"/>
          </p:nvPr>
        </p:nvSpPr>
        <p:spPr/>
        <p:txBody>
          <a:bodyPr/>
          <a:lstStyle/>
          <a:p>
            <a:r>
              <a:rPr lang="en-ID" dirty="0"/>
              <a:t>Clinical death</a:t>
            </a:r>
          </a:p>
        </p:txBody>
      </p:sp>
      <p:sp>
        <p:nvSpPr>
          <p:cNvPr id="3" name="Content Placeholder 2">
            <a:extLst>
              <a:ext uri="{FF2B5EF4-FFF2-40B4-BE49-F238E27FC236}">
                <a16:creationId xmlns:a16="http://schemas.microsoft.com/office/drawing/2014/main" id="{FAFA0CFB-B46A-4219-8865-F3FCC7A936DD}"/>
              </a:ext>
            </a:extLst>
          </p:cNvPr>
          <p:cNvSpPr>
            <a:spLocks noGrp="1"/>
          </p:cNvSpPr>
          <p:nvPr>
            <p:ph idx="1"/>
          </p:nvPr>
        </p:nvSpPr>
        <p:spPr>
          <a:xfrm>
            <a:off x="4095917" y="828678"/>
            <a:ext cx="7391233" cy="5572122"/>
          </a:xfrm>
        </p:spPr>
        <p:txBody>
          <a:bodyPr>
            <a:normAutofit/>
          </a:bodyPr>
          <a:lstStyle/>
          <a:p>
            <a:r>
              <a:rPr lang="en-US" sz="1800" dirty="0">
                <a:latin typeface="Cambria" panose="02040503050406030204" pitchFamily="18" charset="0"/>
                <a:ea typeface="Cambria" panose="02040503050406030204" pitchFamily="18" charset="0"/>
              </a:rPr>
              <a:t>Clinical death is the reversible </a:t>
            </a:r>
            <a:r>
              <a:rPr lang="en-US" sz="1800" b="1" dirty="0">
                <a:solidFill>
                  <a:srgbClr val="FF0000"/>
                </a:solidFill>
                <a:latin typeface="Cambria" panose="02040503050406030204" pitchFamily="18" charset="0"/>
                <a:ea typeface="Cambria" panose="02040503050406030204" pitchFamily="18" charset="0"/>
              </a:rPr>
              <a:t>transmission between life and biologic death</a:t>
            </a:r>
            <a:r>
              <a:rPr lang="en-US" sz="1800" dirty="0">
                <a:latin typeface="Cambria" panose="02040503050406030204" pitchFamily="18" charset="0"/>
                <a:ea typeface="Cambria" panose="02040503050406030204" pitchFamily="18" charset="0"/>
              </a:rPr>
              <a:t>. </a:t>
            </a:r>
          </a:p>
          <a:p>
            <a:r>
              <a:rPr lang="en-US" sz="1800" dirty="0">
                <a:latin typeface="Cambria" panose="02040503050406030204" pitchFamily="18" charset="0"/>
                <a:ea typeface="Cambria" panose="02040503050406030204" pitchFamily="18" charset="0"/>
              </a:rPr>
              <a:t>Clinical death is defined as the </a:t>
            </a:r>
            <a:r>
              <a:rPr lang="en-US" sz="1800" dirty="0">
                <a:solidFill>
                  <a:srgbClr val="FF0000"/>
                </a:solidFill>
                <a:latin typeface="Cambria" panose="02040503050406030204" pitchFamily="18" charset="0"/>
                <a:ea typeface="Cambria" panose="02040503050406030204" pitchFamily="18" charset="0"/>
              </a:rPr>
              <a:t>period of respiratory, circulatory and brain arrest during which initiation of resuscitation can lead to recovery</a:t>
            </a:r>
            <a:r>
              <a:rPr lang="en-US" sz="1800" dirty="0">
                <a:latin typeface="Cambria" panose="02040503050406030204" pitchFamily="18" charset="0"/>
                <a:ea typeface="Cambria" panose="02040503050406030204" pitchFamily="18" charset="0"/>
              </a:rPr>
              <a:t>. </a:t>
            </a:r>
          </a:p>
          <a:p>
            <a:r>
              <a:rPr lang="en-US" sz="1800" dirty="0">
                <a:latin typeface="Cambria" panose="02040503050406030204" pitchFamily="18" charset="0"/>
                <a:ea typeface="Cambria" panose="02040503050406030204" pitchFamily="18" charset="0"/>
              </a:rPr>
              <a:t>Clinical death begins with either the last agonal inhalation or the last cardiac contraction. </a:t>
            </a:r>
          </a:p>
          <a:p>
            <a:r>
              <a:rPr lang="en-US" sz="1800" dirty="0">
                <a:latin typeface="Cambria" panose="02040503050406030204" pitchFamily="18" charset="0"/>
                <a:ea typeface="Cambria" panose="02040503050406030204" pitchFamily="18" charset="0"/>
              </a:rPr>
              <a:t>Signs indicating clinical death are:</a:t>
            </a:r>
          </a:p>
          <a:p>
            <a:pPr lvl="1"/>
            <a:r>
              <a:rPr lang="en-US" sz="1600" dirty="0">
                <a:latin typeface="Cambria" panose="02040503050406030204" pitchFamily="18" charset="0"/>
                <a:ea typeface="Cambria" panose="02040503050406030204" pitchFamily="18" charset="0"/>
              </a:rPr>
              <a:t>The patient is without pulse or blood pressure and is completely unresponsive to the most painful stimulus. </a:t>
            </a:r>
          </a:p>
          <a:p>
            <a:pPr lvl="1"/>
            <a:r>
              <a:rPr lang="en-US" sz="1600" dirty="0">
                <a:latin typeface="Cambria" panose="02040503050406030204" pitchFamily="18" charset="0"/>
                <a:ea typeface="Cambria" panose="02040503050406030204" pitchFamily="18" charset="0"/>
              </a:rPr>
              <a:t>The pupils are widely dilated </a:t>
            </a:r>
          </a:p>
          <a:p>
            <a:pPr lvl="1"/>
            <a:r>
              <a:rPr lang="en-US" sz="1600" dirty="0">
                <a:latin typeface="Cambria" panose="02040503050406030204" pitchFamily="18" charset="0"/>
                <a:ea typeface="Cambria" panose="02040503050406030204" pitchFamily="18" charset="0"/>
              </a:rPr>
              <a:t>Some reflex reactions to external stimulation are preserved </a:t>
            </a:r>
            <a:r>
              <a:rPr lang="en-US" sz="1600" dirty="0">
                <a:latin typeface="Cambria" panose="02040503050406030204" pitchFamily="18" charset="0"/>
                <a:ea typeface="Cambria" panose="02040503050406030204" pitchFamily="18" charset="0"/>
                <a:sym typeface="Wingdings" panose="05000000000000000000" pitchFamily="2" charset="2"/>
              </a:rPr>
              <a:t></a:t>
            </a:r>
            <a:r>
              <a:rPr lang="en-US" sz="1600" dirty="0">
                <a:latin typeface="Cambria" panose="02040503050406030204" pitchFamily="18" charset="0"/>
                <a:ea typeface="Cambria" panose="02040503050406030204" pitchFamily="18" charset="0"/>
              </a:rPr>
              <a:t> For example, during intubations, respiration may be restored in response to stimulation of the receptors of the superior laryngeal nerve, the nucleus of which is located in the medulla oblongata near the respiratory center. </a:t>
            </a:r>
          </a:p>
          <a:p>
            <a:pPr lvl="1"/>
            <a:r>
              <a:rPr lang="en-US" sz="1600" dirty="0">
                <a:latin typeface="Cambria" panose="02040503050406030204" pitchFamily="18" charset="0"/>
                <a:ea typeface="Cambria" panose="02040503050406030204" pitchFamily="18" charset="0"/>
              </a:rPr>
              <a:t>Recovery can occur with resuscitation.</a:t>
            </a:r>
            <a:endParaRPr lang="en-ID" sz="1600" dirty="0">
              <a:latin typeface="Cambria" panose="02040503050406030204" pitchFamily="18" charset="0"/>
              <a:ea typeface="Cambria" panose="02040503050406030204" pitchFamily="18" charset="0"/>
            </a:endParaRPr>
          </a:p>
        </p:txBody>
      </p:sp>
      <p:pic>
        <p:nvPicPr>
          <p:cNvPr id="1026" name="Picture 2" descr="Image result for clinically death">
            <a:extLst>
              <a:ext uri="{FF2B5EF4-FFF2-40B4-BE49-F238E27FC236}">
                <a16:creationId xmlns:a16="http://schemas.microsoft.com/office/drawing/2014/main" id="{6F1E55E8-7441-4638-9AF3-F72EC1981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49" y="2214562"/>
            <a:ext cx="3218179" cy="37861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61EC2CB-46F5-4EC4-A19B-E4B1071A5013}"/>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351064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C182F-8358-48A4-A5B0-9D765BC31574}"/>
              </a:ext>
            </a:extLst>
          </p:cNvPr>
          <p:cNvSpPr>
            <a:spLocks noGrp="1"/>
          </p:cNvSpPr>
          <p:nvPr>
            <p:ph type="title"/>
          </p:nvPr>
        </p:nvSpPr>
        <p:spPr/>
        <p:txBody>
          <a:bodyPr/>
          <a:lstStyle/>
          <a:p>
            <a:r>
              <a:rPr lang="en-ID" dirty="0"/>
              <a:t>Biological Death</a:t>
            </a:r>
          </a:p>
        </p:txBody>
      </p:sp>
      <p:sp>
        <p:nvSpPr>
          <p:cNvPr id="3" name="Content Placeholder 2">
            <a:extLst>
              <a:ext uri="{FF2B5EF4-FFF2-40B4-BE49-F238E27FC236}">
                <a16:creationId xmlns:a16="http://schemas.microsoft.com/office/drawing/2014/main" id="{30118ACB-C5EA-43BE-ADBD-BD875C0968F8}"/>
              </a:ext>
            </a:extLst>
          </p:cNvPr>
          <p:cNvSpPr>
            <a:spLocks noGrp="1"/>
          </p:cNvSpPr>
          <p:nvPr>
            <p:ph sz="half" idx="1"/>
          </p:nvPr>
        </p:nvSpPr>
        <p:spPr/>
        <p:txBody>
          <a:bodyPr>
            <a:normAutofit/>
          </a:bodyPr>
          <a:lstStyle/>
          <a:p>
            <a:r>
              <a:rPr lang="en-US" sz="2000" dirty="0">
                <a:latin typeface="Cambria" panose="02040503050406030204" pitchFamily="18" charset="0"/>
                <a:ea typeface="Cambria" panose="02040503050406030204" pitchFamily="18" charset="0"/>
              </a:rPr>
              <a:t>Biological death (sure sign of death), which sets in after clinical death, is an </a:t>
            </a:r>
            <a:r>
              <a:rPr lang="en-US" sz="2000" dirty="0">
                <a:solidFill>
                  <a:srgbClr val="FF0000"/>
                </a:solidFill>
                <a:latin typeface="Cambria" panose="02040503050406030204" pitchFamily="18" charset="0"/>
                <a:ea typeface="Cambria" panose="02040503050406030204" pitchFamily="18" charset="0"/>
              </a:rPr>
              <a:t>irreversible state of cellular destruction</a:t>
            </a:r>
            <a:r>
              <a:rPr lang="en-US" sz="2000" dirty="0">
                <a:latin typeface="Cambria" panose="02040503050406030204" pitchFamily="18" charset="0"/>
                <a:ea typeface="Cambria" panose="02040503050406030204" pitchFamily="18" charset="0"/>
              </a:rPr>
              <a:t>.</a:t>
            </a:r>
          </a:p>
          <a:p>
            <a:r>
              <a:rPr lang="en-US" sz="2000" dirty="0">
                <a:latin typeface="Cambria" panose="02040503050406030204" pitchFamily="18" charset="0"/>
                <a:ea typeface="Cambria" panose="02040503050406030204" pitchFamily="18" charset="0"/>
              </a:rPr>
              <a:t>It manifests with irreversible cessation of circulatory and respiratory functions, or irreversible cessation of all functions of the entire brain, including brain stem</a:t>
            </a:r>
            <a:endParaRPr lang="en-ID" sz="2000" dirty="0">
              <a:latin typeface="Cambria" panose="02040503050406030204" pitchFamily="18" charset="0"/>
              <a:ea typeface="Cambria" panose="02040503050406030204" pitchFamily="18" charset="0"/>
            </a:endParaRPr>
          </a:p>
        </p:txBody>
      </p:sp>
      <p:pic>
        <p:nvPicPr>
          <p:cNvPr id="5" name="Content Placeholder 4">
            <a:extLst>
              <a:ext uri="{FF2B5EF4-FFF2-40B4-BE49-F238E27FC236}">
                <a16:creationId xmlns:a16="http://schemas.microsoft.com/office/drawing/2014/main" id="{80857461-C275-4E12-8B35-61C6783F1F6B}"/>
              </a:ext>
            </a:extLst>
          </p:cNvPr>
          <p:cNvPicPr>
            <a:picLocks noGrp="1" noChangeAspect="1"/>
          </p:cNvPicPr>
          <p:nvPr>
            <p:ph sz="half" idx="2"/>
          </p:nvPr>
        </p:nvPicPr>
        <p:blipFill>
          <a:blip r:embed="rId2"/>
          <a:stretch>
            <a:fillRect/>
          </a:stretch>
        </p:blipFill>
        <p:spPr>
          <a:xfrm>
            <a:off x="5775960" y="1100138"/>
            <a:ext cx="6399590" cy="4760912"/>
          </a:xfrm>
          <a:prstGeom prst="rect">
            <a:avLst/>
          </a:prstGeom>
        </p:spPr>
      </p:pic>
      <p:sp>
        <p:nvSpPr>
          <p:cNvPr id="7" name="Slide Number Placeholder 6">
            <a:extLst>
              <a:ext uri="{FF2B5EF4-FFF2-40B4-BE49-F238E27FC236}">
                <a16:creationId xmlns:a16="http://schemas.microsoft.com/office/drawing/2014/main" id="{79DBF6A1-787F-461C-AC83-A2BBDF9618B9}"/>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8452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3EFBDF-7116-4213-9746-C299CC2806FE}"/>
              </a:ext>
            </a:extLst>
          </p:cNvPr>
          <p:cNvSpPr>
            <a:spLocks noGrp="1"/>
          </p:cNvSpPr>
          <p:nvPr>
            <p:ph type="title"/>
          </p:nvPr>
        </p:nvSpPr>
        <p:spPr/>
        <p:txBody>
          <a:bodyPr>
            <a:normAutofit fontScale="90000"/>
          </a:bodyPr>
          <a:lstStyle/>
          <a:p>
            <a:r>
              <a:rPr lang="en-US" sz="3200" dirty="0"/>
              <a:t>Thank you</a:t>
            </a:r>
            <a:endParaRPr lang="en-ID" sz="3200" dirty="0"/>
          </a:p>
        </p:txBody>
      </p:sp>
      <p:sp>
        <p:nvSpPr>
          <p:cNvPr id="5" name="Slide Number Placeholder 4">
            <a:extLst>
              <a:ext uri="{FF2B5EF4-FFF2-40B4-BE49-F238E27FC236}">
                <a16:creationId xmlns:a16="http://schemas.microsoft.com/office/drawing/2014/main" id="{65FD9B1C-9351-4FCD-BE4D-E3D03A37236A}"/>
              </a:ext>
            </a:extLst>
          </p:cNvPr>
          <p:cNvSpPr>
            <a:spLocks noGrp="1"/>
          </p:cNvSpPr>
          <p:nvPr>
            <p:ph type="sldNum" sz="quarter" idx="12"/>
          </p:nvPr>
        </p:nvSpPr>
        <p:spPr/>
        <p:txBody>
          <a:bodyPr/>
          <a:lstStyle/>
          <a:p>
            <a:fld id="{3A98EE3D-8CD1-4C3F-BD1C-C98C9596463C}" type="slidenum">
              <a:rPr lang="en-US" smtClean="0"/>
              <a:t>28</a:t>
            </a:fld>
            <a:endParaRPr lang="en-US" dirty="0"/>
          </a:p>
        </p:txBody>
      </p:sp>
      <p:pic>
        <p:nvPicPr>
          <p:cNvPr id="12" name="Picture 11">
            <a:extLst>
              <a:ext uri="{FF2B5EF4-FFF2-40B4-BE49-F238E27FC236}">
                <a16:creationId xmlns:a16="http://schemas.microsoft.com/office/drawing/2014/main" id="{F476D70B-21C8-444C-8415-0E688ECC30A8}"/>
              </a:ext>
            </a:extLst>
          </p:cNvPr>
          <p:cNvPicPr>
            <a:picLocks noChangeAspect="1"/>
          </p:cNvPicPr>
          <p:nvPr/>
        </p:nvPicPr>
        <p:blipFill>
          <a:blip r:embed="rId2"/>
          <a:stretch>
            <a:fillRect/>
          </a:stretch>
        </p:blipFill>
        <p:spPr>
          <a:xfrm>
            <a:off x="7364107" y="748352"/>
            <a:ext cx="4372585" cy="5010849"/>
          </a:xfrm>
          <a:prstGeom prst="rect">
            <a:avLst/>
          </a:prstGeom>
        </p:spPr>
      </p:pic>
      <p:pic>
        <p:nvPicPr>
          <p:cNvPr id="3074" name="Picture 2" descr="Amazon.com: Understanding Pathophysiology - E-Book eBook : Huether, Sue E.,  McCance, Kathryn L.: Books">
            <a:extLst>
              <a:ext uri="{FF2B5EF4-FFF2-40B4-BE49-F238E27FC236}">
                <a16:creationId xmlns:a16="http://schemas.microsoft.com/office/drawing/2014/main" id="{C051D99D-FEA0-440B-A1E5-7529849D4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69" y="751182"/>
            <a:ext cx="3903889" cy="50080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4FDC32E-127B-4D2C-8E1D-18F651989032}"/>
              </a:ext>
            </a:extLst>
          </p:cNvPr>
          <p:cNvPicPr>
            <a:picLocks noChangeAspect="1"/>
          </p:cNvPicPr>
          <p:nvPr/>
        </p:nvPicPr>
        <p:blipFill>
          <a:blip r:embed="rId4"/>
          <a:stretch>
            <a:fillRect/>
          </a:stretch>
        </p:blipFill>
        <p:spPr>
          <a:xfrm>
            <a:off x="29295" y="748352"/>
            <a:ext cx="2943225" cy="3810000"/>
          </a:xfrm>
          <a:prstGeom prst="rect">
            <a:avLst/>
          </a:prstGeom>
        </p:spPr>
      </p:pic>
    </p:spTree>
    <p:extLst>
      <p:ext uri="{BB962C8B-B14F-4D97-AF65-F5344CB8AC3E}">
        <p14:creationId xmlns:p14="http://schemas.microsoft.com/office/powerpoint/2010/main" val="344194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0AFF-1D1B-4FEE-ACF6-943C8145344E}"/>
              </a:ext>
            </a:extLst>
          </p:cNvPr>
          <p:cNvSpPr>
            <a:spLocks noGrp="1"/>
          </p:cNvSpPr>
          <p:nvPr>
            <p:ph type="title"/>
          </p:nvPr>
        </p:nvSpPr>
        <p:spPr/>
        <p:txBody>
          <a:bodyPr/>
          <a:lstStyle/>
          <a:p>
            <a:r>
              <a:rPr lang="en-US" dirty="0"/>
              <a:t>Credit and evaluation of BNS©</a:t>
            </a:r>
            <a:endParaRPr lang="en-ID" dirty="0"/>
          </a:p>
        </p:txBody>
      </p:sp>
      <p:graphicFrame>
        <p:nvGraphicFramePr>
          <p:cNvPr id="5" name="Content Placeholder 4">
            <a:extLst>
              <a:ext uri="{FF2B5EF4-FFF2-40B4-BE49-F238E27FC236}">
                <a16:creationId xmlns:a16="http://schemas.microsoft.com/office/drawing/2014/main" id="{679827A3-50A3-455B-8B39-839067E3FE47}"/>
              </a:ext>
            </a:extLst>
          </p:cNvPr>
          <p:cNvGraphicFramePr>
            <a:graphicFrameLocks noGrp="1"/>
          </p:cNvGraphicFramePr>
          <p:nvPr>
            <p:ph sz="half" idx="1"/>
            <p:extLst>
              <p:ext uri="{D42A27DB-BD31-4B8C-83A1-F6EECF244321}">
                <p14:modId xmlns:p14="http://schemas.microsoft.com/office/powerpoint/2010/main" val="558777302"/>
              </p:ext>
            </p:extLst>
          </p:nvPr>
        </p:nvGraphicFramePr>
        <p:xfrm>
          <a:off x="581025" y="2227263"/>
          <a:ext cx="51943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D73F5901-750E-4719-87C2-AC616202CDCB}"/>
              </a:ext>
            </a:extLst>
          </p:cNvPr>
          <p:cNvGraphicFramePr>
            <a:graphicFrameLocks noGrp="1"/>
          </p:cNvGraphicFramePr>
          <p:nvPr>
            <p:ph sz="half" idx="2"/>
            <p:extLst>
              <p:ext uri="{D42A27DB-BD31-4B8C-83A1-F6EECF244321}">
                <p14:modId xmlns:p14="http://schemas.microsoft.com/office/powerpoint/2010/main" val="2791459"/>
              </p:ext>
            </p:extLst>
          </p:nvPr>
        </p:nvGraphicFramePr>
        <p:xfrm>
          <a:off x="6416677" y="1335315"/>
          <a:ext cx="5499552" cy="4934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8B814E27-004D-43E6-AD90-FFE05A7456CA}"/>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10909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A337-9A94-4CE0-B81C-B7F479AE9718}"/>
              </a:ext>
            </a:extLst>
          </p:cNvPr>
          <p:cNvSpPr>
            <a:spLocks noGrp="1"/>
          </p:cNvSpPr>
          <p:nvPr>
            <p:ph type="title"/>
          </p:nvPr>
        </p:nvSpPr>
        <p:spPr>
          <a:xfrm>
            <a:off x="566678" y="1224669"/>
            <a:ext cx="2002351" cy="1373387"/>
          </a:xfrm>
        </p:spPr>
        <p:txBody>
          <a:bodyPr>
            <a:normAutofit/>
          </a:bodyPr>
          <a:lstStyle/>
          <a:p>
            <a:r>
              <a:rPr lang="en-US" dirty="0"/>
              <a:t>Material of study [1]</a:t>
            </a:r>
            <a:endParaRPr lang="en-ID" dirty="0"/>
          </a:p>
        </p:txBody>
      </p:sp>
      <p:graphicFrame>
        <p:nvGraphicFramePr>
          <p:cNvPr id="6" name="Content Placeholder 5">
            <a:extLst>
              <a:ext uri="{FF2B5EF4-FFF2-40B4-BE49-F238E27FC236}">
                <a16:creationId xmlns:a16="http://schemas.microsoft.com/office/drawing/2014/main" id="{EFF2D2FE-6E85-43F1-9704-22DA17794CEC}"/>
              </a:ext>
            </a:extLst>
          </p:cNvPr>
          <p:cNvGraphicFramePr>
            <a:graphicFrameLocks noGrp="1"/>
          </p:cNvGraphicFramePr>
          <p:nvPr>
            <p:ph idx="1"/>
            <p:extLst>
              <p:ext uri="{D42A27DB-BD31-4B8C-83A1-F6EECF244321}">
                <p14:modId xmlns:p14="http://schemas.microsoft.com/office/powerpoint/2010/main" val="3027845715"/>
              </p:ext>
            </p:extLst>
          </p:nvPr>
        </p:nvGraphicFramePr>
        <p:xfrm>
          <a:off x="2844800" y="493487"/>
          <a:ext cx="8766174" cy="615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F906324-5251-4665-B58D-722F7C84E2B0}"/>
              </a:ext>
            </a:extLst>
          </p:cNvPr>
          <p:cNvSpPr>
            <a:spLocks noGrp="1"/>
          </p:cNvSpPr>
          <p:nvPr>
            <p:ph type="sldNum" sz="quarter" idx="12"/>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01272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9A337-9A94-4CE0-B81C-B7F479AE9718}"/>
              </a:ext>
            </a:extLst>
          </p:cNvPr>
          <p:cNvSpPr>
            <a:spLocks noGrp="1"/>
          </p:cNvSpPr>
          <p:nvPr>
            <p:ph type="title"/>
          </p:nvPr>
        </p:nvSpPr>
        <p:spPr>
          <a:xfrm>
            <a:off x="566678" y="1224669"/>
            <a:ext cx="2002351" cy="1373387"/>
          </a:xfrm>
        </p:spPr>
        <p:txBody>
          <a:bodyPr>
            <a:normAutofit/>
          </a:bodyPr>
          <a:lstStyle/>
          <a:p>
            <a:r>
              <a:rPr lang="en-US" dirty="0"/>
              <a:t>Material of study [2]</a:t>
            </a:r>
            <a:endParaRPr lang="en-ID" dirty="0"/>
          </a:p>
        </p:txBody>
      </p:sp>
      <p:graphicFrame>
        <p:nvGraphicFramePr>
          <p:cNvPr id="6" name="Content Placeholder 5">
            <a:extLst>
              <a:ext uri="{FF2B5EF4-FFF2-40B4-BE49-F238E27FC236}">
                <a16:creationId xmlns:a16="http://schemas.microsoft.com/office/drawing/2014/main" id="{EFF2D2FE-6E85-43F1-9704-22DA17794CEC}"/>
              </a:ext>
            </a:extLst>
          </p:cNvPr>
          <p:cNvGraphicFramePr>
            <a:graphicFrameLocks noGrp="1"/>
          </p:cNvGraphicFramePr>
          <p:nvPr>
            <p:ph idx="1"/>
            <p:extLst>
              <p:ext uri="{D42A27DB-BD31-4B8C-83A1-F6EECF244321}">
                <p14:modId xmlns:p14="http://schemas.microsoft.com/office/powerpoint/2010/main" val="1644558670"/>
              </p:ext>
            </p:extLst>
          </p:nvPr>
        </p:nvGraphicFramePr>
        <p:xfrm>
          <a:off x="2844800" y="435429"/>
          <a:ext cx="8766174" cy="615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8E1644B-6937-4711-90E9-6D12D1350B00}"/>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408080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6D3B6-EC5A-4F26-8C04-D27FD9FF6FDC}"/>
              </a:ext>
            </a:extLst>
          </p:cNvPr>
          <p:cNvSpPr>
            <a:spLocks noGrp="1"/>
          </p:cNvSpPr>
          <p:nvPr>
            <p:ph type="title"/>
          </p:nvPr>
        </p:nvSpPr>
        <p:spPr/>
        <p:txBody>
          <a:bodyPr/>
          <a:lstStyle/>
          <a:p>
            <a:r>
              <a:rPr lang="en-US" dirty="0"/>
              <a:t>Laboratory Activities</a:t>
            </a:r>
            <a:endParaRPr lang="en-ID" dirty="0"/>
          </a:p>
        </p:txBody>
      </p:sp>
      <p:graphicFrame>
        <p:nvGraphicFramePr>
          <p:cNvPr id="4" name="Content Placeholder 3">
            <a:extLst>
              <a:ext uri="{FF2B5EF4-FFF2-40B4-BE49-F238E27FC236}">
                <a16:creationId xmlns:a16="http://schemas.microsoft.com/office/drawing/2014/main" id="{054C2070-2D18-46D7-900D-449E08977BCA}"/>
              </a:ext>
            </a:extLst>
          </p:cNvPr>
          <p:cNvGraphicFramePr>
            <a:graphicFrameLocks noGrp="1"/>
          </p:cNvGraphicFramePr>
          <p:nvPr>
            <p:ph idx="1"/>
            <p:extLst>
              <p:ext uri="{D42A27DB-BD31-4B8C-83A1-F6EECF244321}">
                <p14:modId xmlns:p14="http://schemas.microsoft.com/office/powerpoint/2010/main" val="245086695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942D9D7-5CA9-4FAC-86E5-922B71EEF721}"/>
              </a:ext>
            </a:extLst>
          </p:cNvPr>
          <p:cNvSpPr>
            <a:spLocks noGrp="1"/>
          </p:cNvSpPr>
          <p:nvPr>
            <p:ph type="sldNum" sz="quarter" idx="12"/>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210868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96DC-3F0D-4DA4-8A44-7D9EF16391CB}"/>
              </a:ext>
            </a:extLst>
          </p:cNvPr>
          <p:cNvSpPr>
            <a:spLocks noGrp="1"/>
          </p:cNvSpPr>
          <p:nvPr>
            <p:ph type="title"/>
          </p:nvPr>
        </p:nvSpPr>
        <p:spPr/>
        <p:txBody>
          <a:bodyPr/>
          <a:lstStyle/>
          <a:p>
            <a:r>
              <a:rPr lang="en-US" dirty="0"/>
              <a:t>references</a:t>
            </a:r>
            <a:endParaRPr lang="en-ID" dirty="0"/>
          </a:p>
        </p:txBody>
      </p:sp>
      <p:sp>
        <p:nvSpPr>
          <p:cNvPr id="6" name="Text Placeholder 5">
            <a:extLst>
              <a:ext uri="{FF2B5EF4-FFF2-40B4-BE49-F238E27FC236}">
                <a16:creationId xmlns:a16="http://schemas.microsoft.com/office/drawing/2014/main" id="{AA7E2033-D032-41CF-B4E2-B569C0B260A5}"/>
              </a:ext>
            </a:extLst>
          </p:cNvPr>
          <p:cNvSpPr>
            <a:spLocks noGrp="1"/>
          </p:cNvSpPr>
          <p:nvPr>
            <p:ph type="body" idx="1"/>
          </p:nvPr>
        </p:nvSpPr>
        <p:spPr>
          <a:xfrm>
            <a:off x="581191" y="1969794"/>
            <a:ext cx="5194769" cy="557784"/>
          </a:xfrm>
        </p:spPr>
        <p:txBody>
          <a:bodyPr/>
          <a:lstStyle/>
          <a:p>
            <a:r>
              <a:rPr lang="en-US" b="1" dirty="0">
                <a:highlight>
                  <a:srgbClr val="FFFF00"/>
                </a:highlight>
                <a:latin typeface="Cambria" panose="02040503050406030204" pitchFamily="18" charset="0"/>
                <a:ea typeface="Cambria" panose="02040503050406030204" pitchFamily="18" charset="0"/>
              </a:rPr>
              <a:t>MAIN References</a:t>
            </a:r>
            <a:endParaRPr lang="en-ID" b="1" dirty="0">
              <a:highlight>
                <a:srgbClr val="FFFF00"/>
              </a:highlight>
              <a:latin typeface="Cambria" panose="02040503050406030204" pitchFamily="18" charset="0"/>
              <a:ea typeface="Cambria" panose="02040503050406030204" pitchFamily="18" charset="0"/>
            </a:endParaRPr>
          </a:p>
        </p:txBody>
      </p:sp>
      <p:sp>
        <p:nvSpPr>
          <p:cNvPr id="7" name="Content Placeholder 6">
            <a:extLst>
              <a:ext uri="{FF2B5EF4-FFF2-40B4-BE49-F238E27FC236}">
                <a16:creationId xmlns:a16="http://schemas.microsoft.com/office/drawing/2014/main" id="{82981F76-17C6-4227-B91C-2B405C7AC76A}"/>
              </a:ext>
            </a:extLst>
          </p:cNvPr>
          <p:cNvSpPr>
            <a:spLocks noGrp="1"/>
          </p:cNvSpPr>
          <p:nvPr>
            <p:ph sz="half" idx="2"/>
          </p:nvPr>
        </p:nvSpPr>
        <p:spPr>
          <a:xfrm>
            <a:off x="581194" y="2600306"/>
            <a:ext cx="5514806" cy="3460234"/>
          </a:xfrm>
        </p:spPr>
        <p:txBody>
          <a:bodyPr>
            <a:noAutofit/>
          </a:bodyPr>
          <a:lstStyle/>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Anita, DC., </a:t>
            </a:r>
            <a:r>
              <a:rPr lang="en-ID" sz="1400" b="0" i="0" dirty="0" err="1">
                <a:solidFill>
                  <a:srgbClr val="333333"/>
                </a:solidFill>
                <a:effectLst/>
                <a:latin typeface="Cambria" panose="02040503050406030204" pitchFamily="18" charset="0"/>
                <a:ea typeface="Cambria" panose="02040503050406030204" pitchFamily="18" charset="0"/>
              </a:rPr>
              <a:t>Suwono</a:t>
            </a:r>
            <a:r>
              <a:rPr lang="en-ID" sz="1400" b="0" i="0" dirty="0">
                <a:solidFill>
                  <a:srgbClr val="333333"/>
                </a:solidFill>
                <a:effectLst/>
                <a:latin typeface="Cambria" panose="02040503050406030204" pitchFamily="18" charset="0"/>
                <a:ea typeface="Cambria" panose="02040503050406030204" pitchFamily="18" charset="0"/>
              </a:rPr>
              <a:t>, </a:t>
            </a:r>
            <a:r>
              <a:rPr lang="en-ID" sz="1400" b="0" i="0" dirty="0" err="1">
                <a:solidFill>
                  <a:srgbClr val="333333"/>
                </a:solidFill>
                <a:effectLst/>
                <a:latin typeface="Cambria" panose="02040503050406030204" pitchFamily="18" charset="0"/>
                <a:ea typeface="Cambria" panose="02040503050406030204" pitchFamily="18" charset="0"/>
              </a:rPr>
              <a:t>Asnindari</a:t>
            </a:r>
            <a:r>
              <a:rPr lang="en-ID" sz="1400" b="0" i="0" dirty="0">
                <a:solidFill>
                  <a:srgbClr val="333333"/>
                </a:solidFill>
                <a:effectLst/>
                <a:latin typeface="Cambria" panose="02040503050406030204" pitchFamily="18" charset="0"/>
                <a:ea typeface="Cambria" panose="02040503050406030204" pitchFamily="18" charset="0"/>
              </a:rPr>
              <a:t>, LN. (2022). </a:t>
            </a:r>
            <a:r>
              <a:rPr lang="en-ID" sz="1400" b="0" i="0" dirty="0" err="1">
                <a:solidFill>
                  <a:srgbClr val="333333"/>
                </a:solidFill>
                <a:effectLst/>
                <a:latin typeface="Cambria" panose="02040503050406030204" pitchFamily="18" charset="0"/>
                <a:ea typeface="Cambria" panose="02040503050406030204" pitchFamily="18" charset="0"/>
              </a:rPr>
              <a:t>Praktikum</a:t>
            </a:r>
            <a:r>
              <a:rPr lang="en-ID" sz="1400" b="0" i="0" dirty="0">
                <a:solidFill>
                  <a:srgbClr val="333333"/>
                </a:solidFill>
                <a:effectLst/>
                <a:latin typeface="Cambria" panose="02040503050406030204" pitchFamily="18" charset="0"/>
                <a:ea typeface="Cambria" panose="02040503050406030204" pitchFamily="18" charset="0"/>
              </a:rPr>
              <a:t> Sains </a:t>
            </a:r>
            <a:r>
              <a:rPr lang="en-ID" sz="1400" b="0" i="0" dirty="0" err="1">
                <a:solidFill>
                  <a:srgbClr val="333333"/>
                </a:solidFill>
                <a:effectLst/>
                <a:latin typeface="Cambria" panose="02040503050406030204" pitchFamily="18" charset="0"/>
                <a:ea typeface="Cambria" panose="02040503050406030204" pitchFamily="18" charset="0"/>
              </a:rPr>
              <a:t>Keperawatan</a:t>
            </a:r>
            <a:r>
              <a:rPr lang="en-ID" sz="1400" b="0" i="0" dirty="0">
                <a:solidFill>
                  <a:srgbClr val="333333"/>
                </a:solidFill>
                <a:effectLst/>
                <a:latin typeface="Cambria" panose="02040503050406030204" pitchFamily="18" charset="0"/>
                <a:ea typeface="Cambria" panose="02040503050406030204" pitchFamily="18" charset="0"/>
              </a:rPr>
              <a:t>. Yogyakarta: </a:t>
            </a:r>
            <a:r>
              <a:rPr lang="en-ID" sz="1400" b="0" i="0" dirty="0" err="1">
                <a:solidFill>
                  <a:srgbClr val="333333"/>
                </a:solidFill>
                <a:effectLst/>
                <a:latin typeface="Cambria" panose="02040503050406030204" pitchFamily="18" charset="0"/>
                <a:ea typeface="Cambria" panose="02040503050406030204" pitchFamily="18" charset="0"/>
              </a:rPr>
              <a:t>Deepublish</a:t>
            </a:r>
            <a:r>
              <a:rPr lang="en-ID" sz="1400" b="0" i="0" dirty="0">
                <a:solidFill>
                  <a:srgbClr val="333333"/>
                </a:solidFill>
                <a:effectLst/>
                <a:latin typeface="Cambria" panose="02040503050406030204" pitchFamily="18" charset="0"/>
                <a:ea typeface="Cambria" panose="02040503050406030204" pitchFamily="18" charset="0"/>
              </a:rPr>
              <a:t>. </a:t>
            </a:r>
          </a:p>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Porth, C., &amp; </a:t>
            </a:r>
            <a:r>
              <a:rPr lang="en-ID" sz="1400" b="0" i="0" dirty="0" err="1">
                <a:solidFill>
                  <a:srgbClr val="333333"/>
                </a:solidFill>
                <a:effectLst/>
                <a:latin typeface="Cambria" panose="02040503050406030204" pitchFamily="18" charset="0"/>
                <a:ea typeface="Cambria" panose="02040503050406030204" pitchFamily="18" charset="0"/>
              </a:rPr>
              <a:t>Matfin</a:t>
            </a:r>
            <a:r>
              <a:rPr lang="en-ID" sz="1400" b="0" i="0" dirty="0">
                <a:solidFill>
                  <a:srgbClr val="333333"/>
                </a:solidFill>
                <a:effectLst/>
                <a:latin typeface="Cambria" panose="02040503050406030204" pitchFamily="18" charset="0"/>
                <a:ea typeface="Cambria" panose="02040503050406030204" pitchFamily="18" charset="0"/>
              </a:rPr>
              <a:t>, G. (2009). Pathophysiology: Concepts of altered health states (8th ed.). Wolters Kluwer Health/Lippincott Williams &amp; Wilkins. </a:t>
            </a:r>
          </a:p>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Nair, M., &amp; </a:t>
            </a:r>
            <a:r>
              <a:rPr lang="en-ID" sz="1400" b="0" i="0" dirty="0" err="1">
                <a:solidFill>
                  <a:srgbClr val="333333"/>
                </a:solidFill>
                <a:effectLst/>
                <a:latin typeface="Cambria" panose="02040503050406030204" pitchFamily="18" charset="0"/>
                <a:ea typeface="Cambria" panose="02040503050406030204" pitchFamily="18" charset="0"/>
              </a:rPr>
              <a:t>Peate</a:t>
            </a:r>
            <a:r>
              <a:rPr lang="en-ID" sz="1400" b="0" i="0" dirty="0">
                <a:solidFill>
                  <a:srgbClr val="333333"/>
                </a:solidFill>
                <a:effectLst/>
                <a:latin typeface="Cambria" panose="02040503050406030204" pitchFamily="18" charset="0"/>
                <a:ea typeface="Cambria" panose="02040503050406030204" pitchFamily="18" charset="0"/>
              </a:rPr>
              <a:t>, I. (2015). Pathophysiology for Nurses at a Glance (1st ed.) Willey and sons. </a:t>
            </a:r>
          </a:p>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Ibrahim, F. &amp; </a:t>
            </a:r>
            <a:r>
              <a:rPr lang="en-ID" sz="1400" b="0" i="0" dirty="0" err="1">
                <a:solidFill>
                  <a:srgbClr val="333333"/>
                </a:solidFill>
                <a:effectLst/>
                <a:latin typeface="Cambria" panose="02040503050406030204" pitchFamily="18" charset="0"/>
                <a:ea typeface="Cambria" panose="02040503050406030204" pitchFamily="18" charset="0"/>
              </a:rPr>
              <a:t>Welday</a:t>
            </a:r>
            <a:r>
              <a:rPr lang="en-ID" sz="1400" b="0" i="0" dirty="0">
                <a:solidFill>
                  <a:srgbClr val="333333"/>
                </a:solidFill>
                <a:effectLst/>
                <a:latin typeface="Cambria" panose="02040503050406030204" pitchFamily="18" charset="0"/>
                <a:ea typeface="Cambria" panose="02040503050406030204" pitchFamily="18" charset="0"/>
              </a:rPr>
              <a:t>, M. (2008). LECTURE NOTES. Undergraduate Nursing Students. Pathophysiology. </a:t>
            </a:r>
            <a:r>
              <a:rPr lang="en-ID" sz="1400" b="0" i="0" dirty="0" err="1">
                <a:solidFill>
                  <a:srgbClr val="333333"/>
                </a:solidFill>
                <a:effectLst/>
                <a:latin typeface="Cambria" panose="02040503050406030204" pitchFamily="18" charset="0"/>
                <a:ea typeface="Cambria" panose="02040503050406030204" pitchFamily="18" charset="0"/>
              </a:rPr>
              <a:t>Haramaya</a:t>
            </a:r>
            <a:r>
              <a:rPr lang="en-ID" sz="1400" b="0" i="0" dirty="0">
                <a:solidFill>
                  <a:srgbClr val="333333"/>
                </a:solidFill>
                <a:effectLst/>
                <a:latin typeface="Cambria" panose="02040503050406030204" pitchFamily="18" charset="0"/>
                <a:ea typeface="Cambria" panose="02040503050406030204" pitchFamily="18" charset="0"/>
              </a:rPr>
              <a:t> </a:t>
            </a:r>
          </a:p>
          <a:p>
            <a:pPr algn="l">
              <a:buFont typeface="+mj-lt"/>
              <a:buAutoNum type="arabicPeriod"/>
            </a:pPr>
            <a:r>
              <a:rPr lang="en-ID" sz="1400" b="0" i="0" dirty="0" err="1">
                <a:solidFill>
                  <a:srgbClr val="333333"/>
                </a:solidFill>
                <a:effectLst/>
                <a:latin typeface="Cambria" panose="02040503050406030204" pitchFamily="18" charset="0"/>
                <a:ea typeface="Cambria" panose="02040503050406030204" pitchFamily="18" charset="0"/>
              </a:rPr>
              <a:t>Bruyere</a:t>
            </a:r>
            <a:r>
              <a:rPr lang="en-ID" sz="1400" b="0" i="0" dirty="0">
                <a:solidFill>
                  <a:srgbClr val="333333"/>
                </a:solidFill>
                <a:effectLst/>
                <a:latin typeface="Cambria" panose="02040503050406030204" pitchFamily="18" charset="0"/>
                <a:ea typeface="Cambria" panose="02040503050406030204" pitchFamily="18" charset="0"/>
              </a:rPr>
              <a:t>, Harold J. (2009). 100 Case Studies in Pathophysiology. Lippincott </a:t>
            </a:r>
            <a:r>
              <a:rPr lang="en-ID" sz="1400" b="0" i="0" dirty="0" err="1">
                <a:solidFill>
                  <a:srgbClr val="333333"/>
                </a:solidFill>
                <a:effectLst/>
                <a:latin typeface="Cambria" panose="02040503050406030204" pitchFamily="18" charset="0"/>
                <a:ea typeface="Cambria" panose="02040503050406030204" pitchFamily="18" charset="0"/>
              </a:rPr>
              <a:t>Williams&amp;Wilkins</a:t>
            </a:r>
            <a:r>
              <a:rPr lang="en-ID" sz="1400" b="0" i="0" dirty="0">
                <a:solidFill>
                  <a:srgbClr val="333333"/>
                </a:solidFill>
                <a:effectLst/>
                <a:latin typeface="Cambria" panose="02040503050406030204" pitchFamily="18" charset="0"/>
                <a:ea typeface="Cambria" panose="02040503050406030204" pitchFamily="18" charset="0"/>
              </a:rPr>
              <a:t>, United States of America. ISBN 9780781761451. </a:t>
            </a:r>
          </a:p>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Porth, C., &amp; </a:t>
            </a:r>
            <a:r>
              <a:rPr lang="en-ID" sz="1400" b="0" i="0" dirty="0" err="1">
                <a:solidFill>
                  <a:srgbClr val="333333"/>
                </a:solidFill>
                <a:effectLst/>
                <a:latin typeface="Cambria" panose="02040503050406030204" pitchFamily="18" charset="0"/>
                <a:ea typeface="Cambria" panose="02040503050406030204" pitchFamily="18" charset="0"/>
              </a:rPr>
              <a:t>Kunert</a:t>
            </a:r>
            <a:r>
              <a:rPr lang="en-ID" sz="1400" b="0" i="0" dirty="0">
                <a:solidFill>
                  <a:srgbClr val="333333"/>
                </a:solidFill>
                <a:effectLst/>
                <a:latin typeface="Cambria" panose="02040503050406030204" pitchFamily="18" charset="0"/>
                <a:ea typeface="Cambria" panose="02040503050406030204" pitchFamily="18" charset="0"/>
              </a:rPr>
              <a:t>, M. P. (2014). Pathophysiology: concepts of altered health states (9th ed.). Chicago / Turabian</a:t>
            </a:r>
          </a:p>
        </p:txBody>
      </p:sp>
      <p:sp>
        <p:nvSpPr>
          <p:cNvPr id="8" name="Text Placeholder 7">
            <a:extLst>
              <a:ext uri="{FF2B5EF4-FFF2-40B4-BE49-F238E27FC236}">
                <a16:creationId xmlns:a16="http://schemas.microsoft.com/office/drawing/2014/main" id="{7025DFF8-108B-43AD-8149-3BC0741D9498}"/>
              </a:ext>
            </a:extLst>
          </p:cNvPr>
          <p:cNvSpPr>
            <a:spLocks noGrp="1"/>
          </p:cNvSpPr>
          <p:nvPr>
            <p:ph type="body" sz="quarter" idx="3"/>
          </p:nvPr>
        </p:nvSpPr>
        <p:spPr>
          <a:xfrm>
            <a:off x="6517639" y="1974205"/>
            <a:ext cx="5194770" cy="553373"/>
          </a:xfrm>
        </p:spPr>
        <p:txBody>
          <a:bodyPr/>
          <a:lstStyle/>
          <a:p>
            <a:r>
              <a:rPr lang="en-US" b="1" dirty="0">
                <a:highlight>
                  <a:srgbClr val="FFFF00"/>
                </a:highlight>
                <a:latin typeface="Cambria" panose="02040503050406030204" pitchFamily="18" charset="0"/>
                <a:ea typeface="Cambria" panose="02040503050406030204" pitchFamily="18" charset="0"/>
              </a:rPr>
              <a:t>ADDITION References </a:t>
            </a:r>
            <a:endParaRPr lang="en-ID" b="1" dirty="0">
              <a:highlight>
                <a:srgbClr val="FFFF00"/>
              </a:highlight>
              <a:latin typeface="Cambria" panose="02040503050406030204" pitchFamily="18" charset="0"/>
              <a:ea typeface="Cambria" panose="02040503050406030204" pitchFamily="18" charset="0"/>
            </a:endParaRPr>
          </a:p>
        </p:txBody>
      </p:sp>
      <p:sp>
        <p:nvSpPr>
          <p:cNvPr id="9" name="Content Placeholder 8">
            <a:extLst>
              <a:ext uri="{FF2B5EF4-FFF2-40B4-BE49-F238E27FC236}">
                <a16:creationId xmlns:a16="http://schemas.microsoft.com/office/drawing/2014/main" id="{A245EED7-5023-4B1A-A051-5B5AB45F147D}"/>
              </a:ext>
            </a:extLst>
          </p:cNvPr>
          <p:cNvSpPr>
            <a:spLocks noGrp="1"/>
          </p:cNvSpPr>
          <p:nvPr>
            <p:ph sz="quarter" idx="4"/>
          </p:nvPr>
        </p:nvSpPr>
        <p:spPr>
          <a:xfrm>
            <a:off x="6416035" y="2600306"/>
            <a:ext cx="5194771" cy="2934999"/>
          </a:xfrm>
        </p:spPr>
        <p:txBody>
          <a:bodyPr>
            <a:normAutofit/>
          </a:bodyPr>
          <a:lstStyle/>
          <a:p>
            <a:pPr algn="l">
              <a:buFont typeface="+mj-lt"/>
              <a:buAutoNum type="arabicPeriod"/>
            </a:pPr>
            <a:r>
              <a:rPr lang="en-ID" sz="1400" b="0" i="0" dirty="0">
                <a:solidFill>
                  <a:srgbClr val="333333"/>
                </a:solidFill>
                <a:effectLst/>
                <a:latin typeface="Cambria" panose="02040503050406030204" pitchFamily="18" charset="0"/>
                <a:ea typeface="Cambria" panose="02040503050406030204" pitchFamily="18" charset="0"/>
              </a:rPr>
              <a:t>Mohan, H. (2010). Textbook of pathology (7th ed.) Jaypee Brothers Medical Publishers (P) Ltd. </a:t>
            </a:r>
          </a:p>
          <a:p>
            <a:pPr algn="l">
              <a:buFont typeface="+mj-lt"/>
              <a:buAutoNum type="arabicPeriod"/>
            </a:pPr>
            <a:r>
              <a:rPr lang="en-ID" sz="1400" b="0" i="0" dirty="0" err="1">
                <a:solidFill>
                  <a:srgbClr val="333333"/>
                </a:solidFill>
                <a:effectLst/>
                <a:latin typeface="Cambria" panose="02040503050406030204" pitchFamily="18" charset="0"/>
                <a:ea typeface="Cambria" panose="02040503050406030204" pitchFamily="18" charset="0"/>
              </a:rPr>
              <a:t>Suyanto</a:t>
            </a:r>
            <a:r>
              <a:rPr lang="en-ID" sz="1400" b="0" i="0" dirty="0">
                <a:solidFill>
                  <a:srgbClr val="333333"/>
                </a:solidFill>
                <a:effectLst/>
                <a:latin typeface="Cambria" panose="02040503050406030204" pitchFamily="18" charset="0"/>
                <a:ea typeface="Cambria" panose="02040503050406030204" pitchFamily="18" charset="0"/>
              </a:rPr>
              <a:t>. (2016). </a:t>
            </a:r>
            <a:r>
              <a:rPr lang="en-ID" sz="1400" b="0" i="0" dirty="0" err="1">
                <a:solidFill>
                  <a:srgbClr val="333333"/>
                </a:solidFill>
                <a:effectLst/>
                <a:latin typeface="Cambria" panose="02040503050406030204" pitchFamily="18" charset="0"/>
                <a:ea typeface="Cambria" panose="02040503050406030204" pitchFamily="18" charset="0"/>
              </a:rPr>
              <a:t>Patologi</a:t>
            </a:r>
            <a:r>
              <a:rPr lang="en-ID" sz="1400" b="0" i="0" dirty="0">
                <a:solidFill>
                  <a:srgbClr val="333333"/>
                </a:solidFill>
                <a:effectLst/>
                <a:latin typeface="Cambria" panose="02040503050406030204" pitchFamily="18" charset="0"/>
                <a:ea typeface="Cambria" panose="02040503050406030204" pitchFamily="18" charset="0"/>
              </a:rPr>
              <a:t>. </a:t>
            </a:r>
            <a:r>
              <a:rPr lang="en-ID" sz="1400" b="0" i="0" dirty="0" err="1">
                <a:solidFill>
                  <a:srgbClr val="333333"/>
                </a:solidFill>
                <a:effectLst/>
                <a:latin typeface="Cambria" panose="02040503050406030204" pitchFamily="18" charset="0"/>
                <a:ea typeface="Cambria" panose="02040503050406030204" pitchFamily="18" charset="0"/>
              </a:rPr>
              <a:t>Kementrian</a:t>
            </a:r>
            <a:r>
              <a:rPr lang="en-ID" sz="1400" b="0" i="0" dirty="0">
                <a:solidFill>
                  <a:srgbClr val="333333"/>
                </a:solidFill>
                <a:effectLst/>
                <a:latin typeface="Cambria" panose="02040503050406030204" pitchFamily="18" charset="0"/>
                <a:ea typeface="Cambria" panose="02040503050406030204" pitchFamily="18" charset="0"/>
              </a:rPr>
              <a:t> Kesehatan RI. </a:t>
            </a:r>
          </a:p>
          <a:p>
            <a:pPr algn="l">
              <a:buFont typeface="+mj-lt"/>
              <a:buAutoNum type="arabicPeriod"/>
            </a:pPr>
            <a:r>
              <a:rPr lang="en-ID" sz="1400" b="0" i="0" dirty="0" err="1">
                <a:solidFill>
                  <a:srgbClr val="333333"/>
                </a:solidFill>
                <a:effectLst/>
                <a:latin typeface="Cambria" panose="02040503050406030204" pitchFamily="18" charset="0"/>
                <a:ea typeface="Cambria" panose="02040503050406030204" pitchFamily="18" charset="0"/>
              </a:rPr>
              <a:t>Bezabeh</a:t>
            </a:r>
            <a:r>
              <a:rPr lang="en-ID" sz="1400" b="0" i="0" dirty="0">
                <a:solidFill>
                  <a:srgbClr val="333333"/>
                </a:solidFill>
                <a:effectLst/>
                <a:latin typeface="Cambria" panose="02040503050406030204" pitchFamily="18" charset="0"/>
                <a:ea typeface="Cambria" panose="02040503050406030204" pitchFamily="18" charset="0"/>
              </a:rPr>
              <a:t>, M., Tesfaye, A., </a:t>
            </a:r>
            <a:r>
              <a:rPr lang="en-ID" sz="1400" b="0" i="0" dirty="0" err="1">
                <a:solidFill>
                  <a:srgbClr val="333333"/>
                </a:solidFill>
                <a:effectLst/>
                <a:latin typeface="Cambria" panose="02040503050406030204" pitchFamily="18" charset="0"/>
                <a:ea typeface="Cambria" panose="02040503050406030204" pitchFamily="18" charset="0"/>
              </a:rPr>
              <a:t>Ergicho</a:t>
            </a:r>
            <a:r>
              <a:rPr lang="en-ID" sz="1400" b="0" i="0" dirty="0">
                <a:solidFill>
                  <a:srgbClr val="333333"/>
                </a:solidFill>
                <a:effectLst/>
                <a:latin typeface="Cambria" panose="02040503050406030204" pitchFamily="18" charset="0"/>
                <a:ea typeface="Cambria" panose="02040503050406030204" pitchFamily="18" charset="0"/>
              </a:rPr>
              <a:t>, B., </a:t>
            </a:r>
            <a:r>
              <a:rPr lang="en-ID" sz="1400" b="0" i="0" dirty="0" err="1">
                <a:solidFill>
                  <a:srgbClr val="333333"/>
                </a:solidFill>
                <a:effectLst/>
                <a:latin typeface="Cambria" panose="02040503050406030204" pitchFamily="18" charset="0"/>
                <a:ea typeface="Cambria" panose="02040503050406030204" pitchFamily="18" charset="0"/>
              </a:rPr>
              <a:t>Erke</a:t>
            </a:r>
            <a:r>
              <a:rPr lang="en-ID" sz="1400" b="0" i="0" dirty="0">
                <a:solidFill>
                  <a:srgbClr val="333333"/>
                </a:solidFill>
                <a:effectLst/>
                <a:latin typeface="Cambria" panose="02040503050406030204" pitchFamily="18" charset="0"/>
                <a:ea typeface="Cambria" panose="02040503050406030204" pitchFamily="18" charset="0"/>
              </a:rPr>
              <a:t>, M., Mengistu, S., </a:t>
            </a:r>
            <a:r>
              <a:rPr lang="en-ID" sz="1400" b="0" i="0" dirty="0" err="1">
                <a:solidFill>
                  <a:srgbClr val="333333"/>
                </a:solidFill>
                <a:effectLst/>
                <a:latin typeface="Cambria" panose="02040503050406030204" pitchFamily="18" charset="0"/>
                <a:ea typeface="Cambria" panose="02040503050406030204" pitchFamily="18" charset="0"/>
              </a:rPr>
              <a:t>Bedane</a:t>
            </a:r>
            <a:r>
              <a:rPr lang="en-ID" sz="1400" b="0" i="0" dirty="0">
                <a:solidFill>
                  <a:srgbClr val="333333"/>
                </a:solidFill>
                <a:effectLst/>
                <a:latin typeface="Cambria" panose="02040503050406030204" pitchFamily="18" charset="0"/>
                <a:ea typeface="Cambria" panose="02040503050406030204" pitchFamily="18" charset="0"/>
              </a:rPr>
              <a:t>, A., Desta, A. (2004). Lecture Notes for Health Science students: General Pathology. USAID. </a:t>
            </a:r>
            <a:endParaRPr lang="en-ID" sz="14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25CC36E0-AF83-483D-B710-9A5378FE3FC4}"/>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33026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ircle(in)">
                                      <p:cBhvr>
                                        <p:cTn id="37" dur="20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circle(in)">
                                      <p:cBhvr>
                                        <p:cTn id="42" dur="20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circle(in)">
                                      <p:cBhvr>
                                        <p:cTn id="4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r>
              <a:rPr lang="en-US" sz="2800" dirty="0"/>
              <a:t>Basic concept in pathophysiology and pathology</a:t>
            </a:r>
            <a:endParaRPr lang="en-US" sz="28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Universitas 'Aisyiyah Yogyakarta – Profesional Qur'ani">
            <a:extLst>
              <a:ext uri="{FF2B5EF4-FFF2-40B4-BE49-F238E27FC236}">
                <a16:creationId xmlns:a16="http://schemas.microsoft.com/office/drawing/2014/main" id="{E5AFCBA9-EDB0-44B3-AD2F-8DC892456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2168" y="420810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EFD1B7E-3611-4AB4-858E-02C503576104}"/>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42400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A363-8DD0-4DB3-91F6-03BB069FDA65}"/>
              </a:ext>
            </a:extLst>
          </p:cNvPr>
          <p:cNvSpPr>
            <a:spLocks noGrp="1"/>
          </p:cNvSpPr>
          <p:nvPr>
            <p:ph type="title"/>
          </p:nvPr>
        </p:nvSpPr>
        <p:spPr/>
        <p:txBody>
          <a:bodyPr/>
          <a:lstStyle/>
          <a:p>
            <a:r>
              <a:rPr lang="en-ID" dirty="0"/>
              <a:t>Understanding cells</a:t>
            </a:r>
          </a:p>
        </p:txBody>
      </p:sp>
      <p:sp>
        <p:nvSpPr>
          <p:cNvPr id="3" name="Content Placeholder 2">
            <a:extLst>
              <a:ext uri="{FF2B5EF4-FFF2-40B4-BE49-F238E27FC236}">
                <a16:creationId xmlns:a16="http://schemas.microsoft.com/office/drawing/2014/main" id="{F32D9FC1-93ED-479E-96B6-667208F21122}"/>
              </a:ext>
            </a:extLst>
          </p:cNvPr>
          <p:cNvSpPr>
            <a:spLocks noGrp="1"/>
          </p:cNvSpPr>
          <p:nvPr>
            <p:ph idx="1"/>
          </p:nvPr>
        </p:nvSpPr>
        <p:spPr/>
        <p:txBody>
          <a:bodyPr>
            <a:normAutofit/>
          </a:bodyPr>
          <a:lstStyle/>
          <a:p>
            <a:r>
              <a:rPr lang="en-US" sz="2000" dirty="0">
                <a:latin typeface="Cambria" panose="02040503050406030204" pitchFamily="18" charset="0"/>
                <a:ea typeface="Cambria" panose="02040503050406030204" pitchFamily="18" charset="0"/>
              </a:rPr>
              <a:t>The cell is the </a:t>
            </a:r>
            <a:r>
              <a:rPr lang="en-US" sz="2000" dirty="0">
                <a:solidFill>
                  <a:srgbClr val="FF0000"/>
                </a:solidFill>
                <a:latin typeface="Cambria" panose="02040503050406030204" pitchFamily="18" charset="0"/>
                <a:ea typeface="Cambria" panose="02040503050406030204" pitchFamily="18" charset="0"/>
              </a:rPr>
              <a:t>body’s basic building block</a:t>
            </a:r>
            <a:r>
              <a:rPr lang="en-US" sz="2000" dirty="0">
                <a:latin typeface="Cambria" panose="02040503050406030204" pitchFamily="18" charset="0"/>
                <a:ea typeface="Cambria" panose="02040503050406030204" pitchFamily="18" charset="0"/>
              </a:rPr>
              <a:t>. </a:t>
            </a:r>
          </a:p>
          <a:p>
            <a:r>
              <a:rPr lang="en-US" sz="2000" dirty="0">
                <a:latin typeface="Cambria" panose="02040503050406030204" pitchFamily="18" charset="0"/>
                <a:ea typeface="Cambria" panose="02040503050406030204" pitchFamily="18" charset="0"/>
              </a:rPr>
              <a:t>It’s the </a:t>
            </a:r>
            <a:r>
              <a:rPr lang="en-US" sz="2000" dirty="0">
                <a:solidFill>
                  <a:srgbClr val="FF0000"/>
                </a:solidFill>
                <a:latin typeface="Cambria" panose="02040503050406030204" pitchFamily="18" charset="0"/>
                <a:ea typeface="Cambria" panose="02040503050406030204" pitchFamily="18" charset="0"/>
              </a:rPr>
              <a:t>smallest </a:t>
            </a:r>
            <a:r>
              <a:rPr lang="en-US" sz="2000" dirty="0">
                <a:latin typeface="Cambria" panose="02040503050406030204" pitchFamily="18" charset="0"/>
                <a:ea typeface="Cambria" panose="02040503050406030204" pitchFamily="18" charset="0"/>
              </a:rPr>
              <a:t>living component of an organism. </a:t>
            </a:r>
          </a:p>
          <a:p>
            <a:r>
              <a:rPr lang="en-US" sz="2000" dirty="0">
                <a:latin typeface="Cambria" panose="02040503050406030204" pitchFamily="18" charset="0"/>
                <a:ea typeface="Cambria" panose="02040503050406030204" pitchFamily="18" charset="0"/>
              </a:rPr>
              <a:t>Many organisms are made up of one independent, microscopically tiny cell. </a:t>
            </a:r>
          </a:p>
          <a:p>
            <a:r>
              <a:rPr lang="en-US" sz="2000" dirty="0">
                <a:latin typeface="Cambria" panose="02040503050406030204" pitchFamily="18" charset="0"/>
                <a:ea typeface="Cambria" panose="02040503050406030204" pitchFamily="18" charset="0"/>
              </a:rPr>
              <a:t>Other organisms, such as humans, consist of millions of cells grouped into highly specialized units that function together throughout the organism’s life. </a:t>
            </a:r>
          </a:p>
          <a:p>
            <a:r>
              <a:rPr lang="en-US" sz="2000" dirty="0">
                <a:latin typeface="Cambria" panose="02040503050406030204" pitchFamily="18" charset="0"/>
                <a:ea typeface="Cambria" panose="02040503050406030204" pitchFamily="18" charset="0"/>
              </a:rPr>
              <a:t>Large groups of individual cells form tissues, such as muscle, blood, and bone. </a:t>
            </a:r>
          </a:p>
          <a:p>
            <a:r>
              <a:rPr lang="en-US" sz="2000" dirty="0">
                <a:latin typeface="Cambria" panose="02040503050406030204" pitchFamily="18" charset="0"/>
                <a:ea typeface="Cambria" panose="02040503050406030204" pitchFamily="18" charset="0"/>
              </a:rPr>
              <a:t>Tissues form the organs (such as the brain, heart, and liver), which are integrated into body systems (such as the central nervous system [CNS], cardiovascular system, and digestive system).</a:t>
            </a:r>
            <a:endParaRPr lang="en-ID" sz="2000" dirty="0">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7B0127EF-DA41-4BBA-AF22-726EBFEBFBC4}"/>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5946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1" i="1"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1" i="1"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TM03457510[[fn=Savon]]</Template>
  <TotalTime>450</TotalTime>
  <Words>2556</Words>
  <Application>Microsoft Office PowerPoint</Application>
  <PresentationFormat>Widescreen</PresentationFormat>
  <Paragraphs>263</Paragraphs>
  <Slides>28</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Calibri</vt:lpstr>
      <vt:lpstr>Cambria</vt:lpstr>
      <vt:lpstr>Franklin Gothic Book</vt:lpstr>
      <vt:lpstr>Franklin Gothic Demi</vt:lpstr>
      <vt:lpstr>Gill Sans MT</vt:lpstr>
      <vt:lpstr>Times New Roman</vt:lpstr>
      <vt:lpstr>Wingdings</vt:lpstr>
      <vt:lpstr>Wingdings 2</vt:lpstr>
      <vt:lpstr>DividendVTI</vt:lpstr>
      <vt:lpstr>Výchozí návrh</vt:lpstr>
      <vt:lpstr>Introduction of Basic SCIENCE OF NURSING</vt:lpstr>
      <vt:lpstr>Basic nursing of science</vt:lpstr>
      <vt:lpstr>Credit and evaluation of BNS©</vt:lpstr>
      <vt:lpstr>Material of study [1]</vt:lpstr>
      <vt:lpstr>Material of study [2]</vt:lpstr>
      <vt:lpstr>Laboratory Activities</vt:lpstr>
      <vt:lpstr>references</vt:lpstr>
      <vt:lpstr>Basic concept in pathophysiology and pathology</vt:lpstr>
      <vt:lpstr>Understanding cells</vt:lpstr>
      <vt:lpstr>Cell components</vt:lpstr>
      <vt:lpstr>Cell division and reproduction</vt:lpstr>
      <vt:lpstr>Replicate and divide</vt:lpstr>
      <vt:lpstr>Pathophysiology versus pathology</vt:lpstr>
      <vt:lpstr>Pathophysiology</vt:lpstr>
      <vt:lpstr>PowerPoint Presentation</vt:lpstr>
      <vt:lpstr>PowerPoint Presentation</vt:lpstr>
      <vt:lpstr>PowerPoint Presentation</vt:lpstr>
      <vt:lpstr>The core aspects of diseases in pathology</vt:lpstr>
      <vt:lpstr>PROGNOSIS</vt:lpstr>
      <vt:lpstr>Diagnostic techniques used in pathology</vt:lpstr>
      <vt:lpstr>The causes of disease</vt:lpstr>
      <vt:lpstr>Course of disease (1)</vt:lpstr>
      <vt:lpstr>Course of disease (2)</vt:lpstr>
      <vt:lpstr>Stress and disease</vt:lpstr>
      <vt:lpstr>Outcome and consequences of disease </vt:lpstr>
      <vt:lpstr>Clinical death</vt:lpstr>
      <vt:lpstr>Biological Death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 in pathophysiology and pathology</dc:title>
  <dc:creator>LENOVO</dc:creator>
  <cp:lastModifiedBy>LENOVO</cp:lastModifiedBy>
  <cp:revision>7</cp:revision>
  <cp:lastPrinted>2022-03-16T03:53:26Z</cp:lastPrinted>
  <dcterms:created xsi:type="dcterms:W3CDTF">2022-03-15T06:44:30Z</dcterms:created>
  <dcterms:modified xsi:type="dcterms:W3CDTF">2022-03-16T06:33:32Z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