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 id="2147483816" r:id="rId16"/>
    <p:sldMasterId id="2147483828" r:id="rId17"/>
    <p:sldMasterId id="2147483840" r:id="rId18"/>
    <p:sldMasterId id="2147483852" r:id="rId19"/>
    <p:sldMasterId id="2147483864" r:id="rId20"/>
    <p:sldMasterId id="2147483876" r:id="rId21"/>
    <p:sldMasterId id="2147483888" r:id="rId22"/>
    <p:sldMasterId id="2147483900" r:id="rId23"/>
    <p:sldMasterId id="2147483912" r:id="rId24"/>
    <p:sldMasterId id="2147483924" r:id="rId25"/>
    <p:sldMasterId id="2147483936" r:id="rId26"/>
    <p:sldMasterId id="2147483948" r:id="rId27"/>
    <p:sldMasterId id="2147483960" r:id="rId28"/>
    <p:sldMasterId id="2147483972" r:id="rId29"/>
    <p:sldMasterId id="2147483984" r:id="rId30"/>
    <p:sldMasterId id="2147483996" r:id="rId31"/>
    <p:sldMasterId id="2147484008" r:id="rId32"/>
    <p:sldMasterId id="2147484020" r:id="rId33"/>
    <p:sldMasterId id="2147484032" r:id="rId34"/>
    <p:sldMasterId id="2147484044" r:id="rId35"/>
    <p:sldMasterId id="2147484056" r:id="rId36"/>
    <p:sldMasterId id="2147484068" r:id="rId37"/>
    <p:sldMasterId id="2147484080" r:id="rId38"/>
    <p:sldMasterId id="2147484092" r:id="rId39"/>
    <p:sldMasterId id="2147484104" r:id="rId40"/>
    <p:sldMasterId id="2147484116" r:id="rId41"/>
    <p:sldMasterId id="2147484128" r:id="rId42"/>
    <p:sldMasterId id="2147484140" r:id="rId43"/>
    <p:sldMasterId id="2147484152" r:id="rId44"/>
    <p:sldMasterId id="2147484164" r:id="rId45"/>
    <p:sldMasterId id="2147484176" r:id="rId46"/>
    <p:sldMasterId id="2147484188" r:id="rId47"/>
    <p:sldMasterId id="2147484200" r:id="rId48"/>
    <p:sldMasterId id="2147484212" r:id="rId49"/>
    <p:sldMasterId id="2147484224" r:id="rId50"/>
    <p:sldMasterId id="2147484236" r:id="rId51"/>
    <p:sldMasterId id="2147484248" r:id="rId52"/>
    <p:sldMasterId id="2147484260" r:id="rId53"/>
    <p:sldMasterId id="2147484272" r:id="rId54"/>
    <p:sldMasterId id="2147484284" r:id="rId55"/>
    <p:sldMasterId id="2147484296" r:id="rId56"/>
    <p:sldMasterId id="2147484308" r:id="rId57"/>
    <p:sldMasterId id="2147484320" r:id="rId58"/>
    <p:sldMasterId id="2147484332" r:id="rId59"/>
    <p:sldMasterId id="2147484344" r:id="rId60"/>
    <p:sldMasterId id="2147484356" r:id="rId61"/>
    <p:sldMasterId id="2147484368" r:id="rId62"/>
    <p:sldMasterId id="2147484380" r:id="rId63"/>
    <p:sldMasterId id="2147484392" r:id="rId64"/>
    <p:sldMasterId id="2147484404" r:id="rId65"/>
    <p:sldMasterId id="2147484416" r:id="rId66"/>
    <p:sldMasterId id="2147484428" r:id="rId67"/>
    <p:sldMasterId id="2147484440" r:id="rId68"/>
    <p:sldMasterId id="2147484452" r:id="rId69"/>
    <p:sldMasterId id="2147484464" r:id="rId70"/>
    <p:sldMasterId id="2147484476" r:id="rId71"/>
    <p:sldMasterId id="2147484488" r:id="rId72"/>
    <p:sldMasterId id="2147484500" r:id="rId73"/>
    <p:sldMasterId id="2147484512" r:id="rId74"/>
    <p:sldMasterId id="2147484524" r:id="rId75"/>
    <p:sldMasterId id="2147484536" r:id="rId76"/>
    <p:sldMasterId id="2147484548" r:id="rId77"/>
    <p:sldMasterId id="2147484560" r:id="rId78"/>
    <p:sldMasterId id="2147484572" r:id="rId79"/>
  </p:sldMasterIdLst>
  <p:notesMasterIdLst>
    <p:notesMasterId r:id="rId81"/>
  </p:notesMasterIdLst>
  <p:sldIdLst>
    <p:sldId id="256" r:id="rId80"/>
    <p:sldId id="601" r:id="rId82"/>
    <p:sldId id="602" r:id="rId83"/>
    <p:sldId id="603" r:id="rId84"/>
    <p:sldId id="604" r:id="rId85"/>
    <p:sldId id="605" r:id="rId86"/>
    <p:sldId id="606" r:id="rId87"/>
    <p:sldId id="622" r:id="rId88"/>
    <p:sldId id="607" r:id="rId89"/>
    <p:sldId id="608" r:id="rId90"/>
    <p:sldId id="609" r:id="rId91"/>
    <p:sldId id="610" r:id="rId92"/>
    <p:sldId id="611" r:id="rId93"/>
    <p:sldId id="612" r:id="rId94"/>
    <p:sldId id="616" r:id="rId95"/>
    <p:sldId id="613" r:id="rId96"/>
    <p:sldId id="614" r:id="rId97"/>
    <p:sldId id="617" r:id="rId98"/>
    <p:sldId id="620" r:id="rId99"/>
    <p:sldId id="621" r:id="rId100"/>
    <p:sldId id="618" r:id="rId101"/>
    <p:sldId id="619" r:id="rId102"/>
  </p:sldIdLst>
  <p:sldSz cx="9144000" cy="6858000" type="screen4x3"/>
  <p:notesSz cx="6858000" cy="9144000"/>
  <p:defaultTextStyle>
    <a:defPPr>
      <a:defRPr lang="en-GB"/>
    </a:defPPr>
    <a:lvl1pPr marL="0" lvl="0" indent="0" algn="l" defTabSz="457200" rtl="0" eaLnBrk="0" fontAlgn="base" latinLnBrk="0" hangingPunct="0">
      <a:lnSpc>
        <a:spcPct val="100000"/>
      </a:lnSpc>
      <a:spcBef>
        <a:spcPct val="0"/>
      </a:spcBef>
      <a:spcAft>
        <a:spcPct val="0"/>
      </a:spcAft>
      <a:buNone/>
      <a:defRPr sz="2400" b="0" i="0" u="none" kern="1200" baseline="0">
        <a:solidFill>
          <a:schemeClr val="bg1"/>
        </a:solidFill>
        <a:latin typeface="Arial" panose="020B0704020202020204" pitchFamily="34" charset="0"/>
        <a:ea typeface="MS PGothic" panose="020B0600070205080204" pitchFamily="34" charset="-128"/>
        <a:cs typeface="+mn-cs"/>
      </a:defRPr>
    </a:lvl1pPr>
    <a:lvl2pPr marL="742950" lvl="1" indent="-285750" algn="l" defTabSz="457200" rtl="0" eaLnBrk="0" fontAlgn="base" latinLnBrk="0" hangingPunct="0">
      <a:lnSpc>
        <a:spcPct val="100000"/>
      </a:lnSpc>
      <a:spcBef>
        <a:spcPct val="0"/>
      </a:spcBef>
      <a:spcAft>
        <a:spcPct val="0"/>
      </a:spcAft>
      <a:buNone/>
      <a:defRPr sz="2400" b="0" i="0" u="none" kern="1200" baseline="0">
        <a:solidFill>
          <a:schemeClr val="bg1"/>
        </a:solidFill>
        <a:latin typeface="Arial" panose="020B0704020202020204" pitchFamily="34" charset="0"/>
        <a:ea typeface="MS PGothic" panose="020B0600070205080204" pitchFamily="34" charset="-128"/>
        <a:cs typeface="+mn-cs"/>
      </a:defRPr>
    </a:lvl2pPr>
    <a:lvl3pPr marL="1143000" lvl="2" indent="-228600" algn="l" defTabSz="457200" rtl="0" eaLnBrk="0" fontAlgn="base" latinLnBrk="0" hangingPunct="0">
      <a:lnSpc>
        <a:spcPct val="100000"/>
      </a:lnSpc>
      <a:spcBef>
        <a:spcPct val="0"/>
      </a:spcBef>
      <a:spcAft>
        <a:spcPct val="0"/>
      </a:spcAft>
      <a:buNone/>
      <a:defRPr sz="2400" b="0" i="0" u="none" kern="1200" baseline="0">
        <a:solidFill>
          <a:schemeClr val="bg1"/>
        </a:solidFill>
        <a:latin typeface="Arial" panose="020B0704020202020204" pitchFamily="34" charset="0"/>
        <a:ea typeface="MS PGothic" panose="020B0600070205080204" pitchFamily="34" charset="-128"/>
        <a:cs typeface="+mn-cs"/>
      </a:defRPr>
    </a:lvl3pPr>
    <a:lvl4pPr marL="1600200" lvl="3" indent="-228600" algn="l" defTabSz="457200" rtl="0" eaLnBrk="0" fontAlgn="base" latinLnBrk="0" hangingPunct="0">
      <a:lnSpc>
        <a:spcPct val="100000"/>
      </a:lnSpc>
      <a:spcBef>
        <a:spcPct val="0"/>
      </a:spcBef>
      <a:spcAft>
        <a:spcPct val="0"/>
      </a:spcAft>
      <a:buNone/>
      <a:defRPr sz="2400" b="0" i="0" u="none" kern="1200" baseline="0">
        <a:solidFill>
          <a:schemeClr val="bg1"/>
        </a:solidFill>
        <a:latin typeface="Arial" panose="020B0704020202020204" pitchFamily="34" charset="0"/>
        <a:ea typeface="MS PGothic" panose="020B0600070205080204" pitchFamily="34" charset="-128"/>
        <a:cs typeface="+mn-cs"/>
      </a:defRPr>
    </a:lvl4pPr>
    <a:lvl5pPr marL="2057400" lvl="4" indent="-228600" algn="l" defTabSz="457200" rtl="0" eaLnBrk="0" fontAlgn="base" latinLnBrk="0" hangingPunct="0">
      <a:lnSpc>
        <a:spcPct val="100000"/>
      </a:lnSpc>
      <a:spcBef>
        <a:spcPct val="0"/>
      </a:spcBef>
      <a:spcAft>
        <a:spcPct val="0"/>
      </a:spcAft>
      <a:buNone/>
      <a:defRPr sz="2400" b="0" i="0" u="none" kern="1200" baseline="0">
        <a:solidFill>
          <a:schemeClr val="bg1"/>
        </a:solidFill>
        <a:latin typeface="Arial" panose="020B0704020202020204" pitchFamily="34" charset="0"/>
        <a:ea typeface="MS PGothic" panose="020B0600070205080204" pitchFamily="34" charset="-128"/>
        <a:cs typeface="+mn-cs"/>
      </a:defRPr>
    </a:lvl5pPr>
    <a:lvl6pPr marL="2286000" lvl="5" indent="-228600" algn="l" defTabSz="457200" rtl="0" eaLnBrk="0" fontAlgn="base" latinLnBrk="0" hangingPunct="0">
      <a:lnSpc>
        <a:spcPct val="100000"/>
      </a:lnSpc>
      <a:spcBef>
        <a:spcPct val="0"/>
      </a:spcBef>
      <a:spcAft>
        <a:spcPct val="0"/>
      </a:spcAft>
      <a:buNone/>
      <a:defRPr sz="2400" b="0" i="0" u="none" kern="1200" baseline="0">
        <a:solidFill>
          <a:schemeClr val="bg1"/>
        </a:solidFill>
        <a:latin typeface="Arial" panose="020B0704020202020204" pitchFamily="34" charset="0"/>
        <a:ea typeface="MS PGothic" panose="020B0600070205080204" pitchFamily="34" charset="-128"/>
        <a:cs typeface="+mn-cs"/>
      </a:defRPr>
    </a:lvl6pPr>
    <a:lvl7pPr marL="2743200" lvl="6" indent="-228600" algn="l" defTabSz="457200" rtl="0" eaLnBrk="0" fontAlgn="base" latinLnBrk="0" hangingPunct="0">
      <a:lnSpc>
        <a:spcPct val="100000"/>
      </a:lnSpc>
      <a:spcBef>
        <a:spcPct val="0"/>
      </a:spcBef>
      <a:spcAft>
        <a:spcPct val="0"/>
      </a:spcAft>
      <a:buNone/>
      <a:defRPr sz="2400" b="0" i="0" u="none" kern="1200" baseline="0">
        <a:solidFill>
          <a:schemeClr val="bg1"/>
        </a:solidFill>
        <a:latin typeface="Arial" panose="020B0704020202020204" pitchFamily="34" charset="0"/>
        <a:ea typeface="MS PGothic" panose="020B0600070205080204" pitchFamily="34" charset="-128"/>
        <a:cs typeface="+mn-cs"/>
      </a:defRPr>
    </a:lvl7pPr>
    <a:lvl8pPr marL="3200400" lvl="7" indent="-228600" algn="l" defTabSz="457200" rtl="0" eaLnBrk="0" fontAlgn="base" latinLnBrk="0" hangingPunct="0">
      <a:lnSpc>
        <a:spcPct val="100000"/>
      </a:lnSpc>
      <a:spcBef>
        <a:spcPct val="0"/>
      </a:spcBef>
      <a:spcAft>
        <a:spcPct val="0"/>
      </a:spcAft>
      <a:buNone/>
      <a:defRPr sz="2400" b="0" i="0" u="none" kern="1200" baseline="0">
        <a:solidFill>
          <a:schemeClr val="bg1"/>
        </a:solidFill>
        <a:latin typeface="Arial" panose="020B0704020202020204" pitchFamily="34" charset="0"/>
        <a:ea typeface="MS PGothic" panose="020B0600070205080204" pitchFamily="34" charset="-128"/>
        <a:cs typeface="+mn-cs"/>
      </a:defRPr>
    </a:lvl8pPr>
    <a:lvl9pPr marL="3657600" lvl="8" indent="-228600" algn="l" defTabSz="457200" rtl="0" eaLnBrk="0" fontAlgn="base" latinLnBrk="0" hangingPunct="0">
      <a:lnSpc>
        <a:spcPct val="100000"/>
      </a:lnSpc>
      <a:spcBef>
        <a:spcPct val="0"/>
      </a:spcBef>
      <a:spcAft>
        <a:spcPct val="0"/>
      </a:spcAft>
      <a:buNone/>
      <a:defRPr sz="2400" b="0" i="0" u="none" kern="1200" baseline="0">
        <a:solidFill>
          <a:schemeClr val="bg1"/>
        </a:solidFill>
        <a:latin typeface="Arial" panose="020B0704020202020204" pitchFamily="34" charset="0"/>
        <a:ea typeface="MS PGothic" panose="020B0600070205080204"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333"/>
    <p:restoredTop sz="94917"/>
  </p:normalViewPr>
  <p:slideViewPr>
    <p:cSldViewPr showGuides="1">
      <p:cViewPr varScale="1">
        <p:scale>
          <a:sx n="101" d="100"/>
          <a:sy n="101" d="100"/>
        </p:scale>
        <p:origin x="200" y="600"/>
      </p:cViewPr>
      <p:guideLst>
        <p:guide orient="horz" pos="2146"/>
        <p:guide pos="2918"/>
      </p:guideLst>
    </p:cSldViewPr>
  </p:slideViewPr>
  <p:outlineViewPr>
    <p:cViewPr varScale="1">
      <p:scale>
        <a:sx n="170" d="200"/>
        <a:sy n="170" d="200"/>
      </p:scale>
      <p:origin x="-780" y="-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19.xml"/><Relationship Id="rId98" Type="http://schemas.openxmlformats.org/officeDocument/2006/relationships/slide" Target="slides/slide18.xml"/><Relationship Id="rId97" Type="http://schemas.openxmlformats.org/officeDocument/2006/relationships/slide" Target="slides/slide17.xml"/><Relationship Id="rId96" Type="http://schemas.openxmlformats.org/officeDocument/2006/relationships/slide" Target="slides/slide16.xml"/><Relationship Id="rId95" Type="http://schemas.openxmlformats.org/officeDocument/2006/relationships/slide" Target="slides/slide15.xml"/><Relationship Id="rId94" Type="http://schemas.openxmlformats.org/officeDocument/2006/relationships/slide" Target="slides/slide14.xml"/><Relationship Id="rId93" Type="http://schemas.openxmlformats.org/officeDocument/2006/relationships/slide" Target="slides/slide13.xml"/><Relationship Id="rId92" Type="http://schemas.openxmlformats.org/officeDocument/2006/relationships/slide" Target="slides/slide12.xml"/><Relationship Id="rId91" Type="http://schemas.openxmlformats.org/officeDocument/2006/relationships/slide" Target="slides/slide11.xml"/><Relationship Id="rId90" Type="http://schemas.openxmlformats.org/officeDocument/2006/relationships/slide" Target="slides/slide10.xml"/><Relationship Id="rId9" Type="http://schemas.openxmlformats.org/officeDocument/2006/relationships/slideMaster" Target="slideMasters/slideMaster8.xml"/><Relationship Id="rId89" Type="http://schemas.openxmlformats.org/officeDocument/2006/relationships/slide" Target="slides/slide9.xml"/><Relationship Id="rId88" Type="http://schemas.openxmlformats.org/officeDocument/2006/relationships/slide" Target="slides/slide8.xml"/><Relationship Id="rId87" Type="http://schemas.openxmlformats.org/officeDocument/2006/relationships/slide" Target="slides/slide7.xml"/><Relationship Id="rId86" Type="http://schemas.openxmlformats.org/officeDocument/2006/relationships/slide" Target="slides/slide6.xml"/><Relationship Id="rId85" Type="http://schemas.openxmlformats.org/officeDocument/2006/relationships/slide" Target="slides/slide5.xml"/><Relationship Id="rId84" Type="http://schemas.openxmlformats.org/officeDocument/2006/relationships/slide" Target="slides/slide4.xml"/><Relationship Id="rId83" Type="http://schemas.openxmlformats.org/officeDocument/2006/relationships/slide" Target="slides/slide3.xml"/><Relationship Id="rId82" Type="http://schemas.openxmlformats.org/officeDocument/2006/relationships/slide" Target="slides/slide2.xml"/><Relationship Id="rId81" Type="http://schemas.openxmlformats.org/officeDocument/2006/relationships/notesMaster" Target="notesMasters/notesMaster1.xml"/><Relationship Id="rId80" Type="http://schemas.openxmlformats.org/officeDocument/2006/relationships/slide" Target="slides/slide1.xml"/><Relationship Id="rId8" Type="http://schemas.openxmlformats.org/officeDocument/2006/relationships/slideMaster" Target="slideMasters/slideMaster7.xml"/><Relationship Id="rId79" Type="http://schemas.openxmlformats.org/officeDocument/2006/relationships/slideMaster" Target="slideMasters/slideMaster78.xml"/><Relationship Id="rId78" Type="http://schemas.openxmlformats.org/officeDocument/2006/relationships/slideMaster" Target="slideMasters/slideMaster77.xml"/><Relationship Id="rId77" Type="http://schemas.openxmlformats.org/officeDocument/2006/relationships/slideMaster" Target="slideMasters/slideMaster76.xml"/><Relationship Id="rId76" Type="http://schemas.openxmlformats.org/officeDocument/2006/relationships/slideMaster" Target="slideMasters/slideMaster75.xml"/><Relationship Id="rId75" Type="http://schemas.openxmlformats.org/officeDocument/2006/relationships/slideMaster" Target="slideMasters/slideMaster74.xml"/><Relationship Id="rId74" Type="http://schemas.openxmlformats.org/officeDocument/2006/relationships/slideMaster" Target="slideMasters/slideMaster73.xml"/><Relationship Id="rId73" Type="http://schemas.openxmlformats.org/officeDocument/2006/relationships/slideMaster" Target="slideMasters/slideMaster72.xml"/><Relationship Id="rId72" Type="http://schemas.openxmlformats.org/officeDocument/2006/relationships/slideMaster" Target="slideMasters/slideMaster71.xml"/><Relationship Id="rId71" Type="http://schemas.openxmlformats.org/officeDocument/2006/relationships/slideMaster" Target="slideMasters/slideMaster70.xml"/><Relationship Id="rId70" Type="http://schemas.openxmlformats.org/officeDocument/2006/relationships/slideMaster" Target="slideMasters/slideMaster69.xml"/><Relationship Id="rId7" Type="http://schemas.openxmlformats.org/officeDocument/2006/relationships/slideMaster" Target="slideMasters/slideMaster6.xml"/><Relationship Id="rId69" Type="http://schemas.openxmlformats.org/officeDocument/2006/relationships/slideMaster" Target="slideMasters/slideMaster68.xml"/><Relationship Id="rId68" Type="http://schemas.openxmlformats.org/officeDocument/2006/relationships/slideMaster" Target="slideMasters/slideMaster67.xml"/><Relationship Id="rId67" Type="http://schemas.openxmlformats.org/officeDocument/2006/relationships/slideMaster" Target="slideMasters/slideMaster66.xml"/><Relationship Id="rId66" Type="http://schemas.openxmlformats.org/officeDocument/2006/relationships/slideMaster" Target="slideMasters/slideMaster65.xml"/><Relationship Id="rId65" Type="http://schemas.openxmlformats.org/officeDocument/2006/relationships/slideMaster" Target="slideMasters/slideMaster64.xml"/><Relationship Id="rId64" Type="http://schemas.openxmlformats.org/officeDocument/2006/relationships/slideMaster" Target="slideMasters/slideMaster63.xml"/><Relationship Id="rId63" Type="http://schemas.openxmlformats.org/officeDocument/2006/relationships/slideMaster" Target="slideMasters/slideMaster62.xml"/><Relationship Id="rId62" Type="http://schemas.openxmlformats.org/officeDocument/2006/relationships/slideMaster" Target="slideMasters/slideMaster61.xml"/><Relationship Id="rId61" Type="http://schemas.openxmlformats.org/officeDocument/2006/relationships/slideMaster" Target="slideMasters/slideMaster60.xml"/><Relationship Id="rId60" Type="http://schemas.openxmlformats.org/officeDocument/2006/relationships/slideMaster" Target="slideMasters/slideMaster59.xml"/><Relationship Id="rId6" Type="http://schemas.openxmlformats.org/officeDocument/2006/relationships/slideMaster" Target="slideMasters/slideMaster5.xml"/><Relationship Id="rId59" Type="http://schemas.openxmlformats.org/officeDocument/2006/relationships/slideMaster" Target="slideMasters/slideMaster58.xml"/><Relationship Id="rId58" Type="http://schemas.openxmlformats.org/officeDocument/2006/relationships/slideMaster" Target="slideMasters/slideMaster57.xml"/><Relationship Id="rId57" Type="http://schemas.openxmlformats.org/officeDocument/2006/relationships/slideMaster" Target="slideMasters/slideMaster56.xml"/><Relationship Id="rId56" Type="http://schemas.openxmlformats.org/officeDocument/2006/relationships/slideMaster" Target="slideMasters/slideMaster55.xml"/><Relationship Id="rId55" Type="http://schemas.openxmlformats.org/officeDocument/2006/relationships/slideMaster" Target="slideMasters/slideMaster54.xml"/><Relationship Id="rId54" Type="http://schemas.openxmlformats.org/officeDocument/2006/relationships/slideMaster" Target="slideMasters/slideMaster53.xml"/><Relationship Id="rId53" Type="http://schemas.openxmlformats.org/officeDocument/2006/relationships/slideMaster" Target="slideMasters/slideMaster52.xml"/><Relationship Id="rId52" Type="http://schemas.openxmlformats.org/officeDocument/2006/relationships/slideMaster" Target="slideMasters/slideMaster51.xml"/><Relationship Id="rId51" Type="http://schemas.openxmlformats.org/officeDocument/2006/relationships/slideMaster" Target="slideMasters/slideMaster50.xml"/><Relationship Id="rId50" Type="http://schemas.openxmlformats.org/officeDocument/2006/relationships/slideMaster" Target="slideMasters/slideMaster49.xml"/><Relationship Id="rId5" Type="http://schemas.openxmlformats.org/officeDocument/2006/relationships/slideMaster" Target="slideMasters/slideMaster4.xml"/><Relationship Id="rId49" Type="http://schemas.openxmlformats.org/officeDocument/2006/relationships/slideMaster" Target="slideMasters/slideMaster48.xml"/><Relationship Id="rId48" Type="http://schemas.openxmlformats.org/officeDocument/2006/relationships/slideMaster" Target="slideMasters/slideMaster47.xml"/><Relationship Id="rId47" Type="http://schemas.openxmlformats.org/officeDocument/2006/relationships/slideMaster" Target="slideMasters/slideMaster46.xml"/><Relationship Id="rId46" Type="http://schemas.openxmlformats.org/officeDocument/2006/relationships/slideMaster" Target="slideMasters/slideMaster45.xml"/><Relationship Id="rId45" Type="http://schemas.openxmlformats.org/officeDocument/2006/relationships/slideMaster" Target="slideMasters/slideMaster44.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5" Type="http://schemas.openxmlformats.org/officeDocument/2006/relationships/tableStyles" Target="tableStyles.xml"/><Relationship Id="rId104" Type="http://schemas.openxmlformats.org/officeDocument/2006/relationships/viewProps" Target="viewProps.xml"/><Relationship Id="rId103" Type="http://schemas.openxmlformats.org/officeDocument/2006/relationships/presProps" Target="presProps.xml"/><Relationship Id="rId102" Type="http://schemas.openxmlformats.org/officeDocument/2006/relationships/slide" Target="slides/slide22.xml"/><Relationship Id="rId101" Type="http://schemas.openxmlformats.org/officeDocument/2006/relationships/slide" Target="slides/slide21.xml"/><Relationship Id="rId100" Type="http://schemas.openxmlformats.org/officeDocument/2006/relationships/slide" Target="slides/slide2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891906" name="AutoShape 1"/>
          <p:cNvSpPr/>
          <p:nvPr/>
        </p:nvSpPr>
        <p:spPr>
          <a:xfrm>
            <a:off x="0" y="0"/>
            <a:ext cx="6858000" cy="9144000"/>
          </a:xfrm>
          <a:prstGeom prst="roundRect">
            <a:avLst>
              <a:gd name="adj" fmla="val 23"/>
            </a:avLst>
          </a:prstGeom>
          <a:solidFill>
            <a:srgbClr val="FFFFFF"/>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p>
        </p:txBody>
      </p:sp>
      <p:sp>
        <p:nvSpPr>
          <p:cNvPr id="891907" name="AutoShape 2"/>
          <p:cNvSpPr/>
          <p:nvPr/>
        </p:nvSpPr>
        <p:spPr>
          <a:xfrm>
            <a:off x="0" y="0"/>
            <a:ext cx="6858000" cy="9144000"/>
          </a:xfrm>
          <a:prstGeom prst="roundRect">
            <a:avLst>
              <a:gd name="adj" fmla="val 23"/>
            </a:avLst>
          </a:prstGeom>
          <a:solidFill>
            <a:srgbClr val="FFFFFF"/>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p>
        </p:txBody>
      </p:sp>
      <p:sp>
        <p:nvSpPr>
          <p:cNvPr id="891908" name="Rectangle 3"/>
          <p:cNvSpPr/>
          <p:nvPr/>
        </p:nvSpPr>
        <p:spPr>
          <a:xfrm>
            <a:off x="0" y="0"/>
            <a:ext cx="6858000" cy="9144000"/>
          </a:xfrm>
          <a:prstGeom prst="rect">
            <a:avLst/>
          </a:prstGeom>
          <a:solidFill>
            <a:srgbClr val="FFFFFF"/>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p>
        </p:txBody>
      </p:sp>
      <p:sp>
        <p:nvSpPr>
          <p:cNvPr id="891909" name="Text Box 4"/>
          <p:cNvSpPr txBox="1"/>
          <p:nvPr/>
        </p:nvSpPr>
        <p:spPr>
          <a:xfrm>
            <a:off x="0" y="0"/>
            <a:ext cx="2971800" cy="457200"/>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p>
        </p:txBody>
      </p:sp>
      <p:sp>
        <p:nvSpPr>
          <p:cNvPr id="891910" name="Text Box 5"/>
          <p:cNvSpPr txBox="1"/>
          <p:nvPr/>
        </p:nvSpPr>
        <p:spPr>
          <a:xfrm>
            <a:off x="3886200" y="0"/>
            <a:ext cx="2971800" cy="457200"/>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p>
        </p:txBody>
      </p:sp>
      <p:sp>
        <p:nvSpPr>
          <p:cNvPr id="891911" name="Rectangle 6"/>
          <p:cNvSpPr>
            <a:spLocks noGrp="1" noRot="1" noChangeAspect="1"/>
          </p:cNvSpPr>
          <p:nvPr>
            <p:ph type="sldImg"/>
          </p:nvPr>
        </p:nvSpPr>
        <p:spPr>
          <a:xfrm>
            <a:off x="1143000" y="685800"/>
            <a:ext cx="4568825" cy="3425825"/>
          </a:xfrm>
          <a:prstGeom prst="rect">
            <a:avLst/>
          </a:prstGeom>
          <a:noFill/>
          <a:ln w="9525">
            <a:noFill/>
          </a:ln>
        </p:spPr>
      </p:sp>
      <p:sp>
        <p:nvSpPr>
          <p:cNvPr id="80903" name="Rectangle 7"/>
          <p:cNvSpPr>
            <a:spLocks noGrp="1" noChangeArrowheads="1"/>
          </p:cNvSpPr>
          <p:nvPr>
            <p:ph type="body"/>
          </p:nvPr>
        </p:nvSpPr>
        <p:spPr bwMode="auto">
          <a:xfrm>
            <a:off x="914400" y="4343400"/>
            <a:ext cx="5026025" cy="4111625"/>
          </a:xfrm>
          <a:prstGeom prst="rect">
            <a:avLst/>
          </a:prstGeom>
          <a:noFill/>
          <a:ln>
            <a:noFill/>
          </a:ln>
          <a:effectLst/>
        </p:spPr>
        <p:txBody>
          <a:bodyPr vert="horz" wrap="square" lIns="0" tIns="0" rIns="0" bIns="0" numCol="1" anchor="t" anchorCtr="0" compatLnSpc="1"/>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803070505020304" pitchFamily="18" charset="0"/>
              <a:buNone/>
              <a:defRPr/>
            </a:pPr>
            <a:endParaRPr kumimoji="0" lang="en-US" sz="1200" b="0" i="0" u="none" strike="noStrike" kern="1200" cap="none" spc="0" normalizeH="0" baseline="0" noProof="0">
              <a:ln>
                <a:noFill/>
              </a:ln>
              <a:solidFill>
                <a:srgbClr val="000000"/>
              </a:solidFill>
              <a:effectLst/>
              <a:uLnTx/>
              <a:uFillTx/>
              <a:latin typeface="Times New Roman" panose="02020803070505020304" pitchFamily="18" charset="0"/>
              <a:ea typeface="MS PGothic" panose="020B0600070205080204" pitchFamily="34" charset="-128"/>
              <a:cs typeface="MS PGothic" panose="020B0600070205080204" pitchFamily="34" charset="-128"/>
            </a:endParaRPr>
          </a:p>
        </p:txBody>
      </p:sp>
      <p:sp>
        <p:nvSpPr>
          <p:cNvPr id="891913" name="Text Box 8"/>
          <p:cNvSpPr txBox="1"/>
          <p:nvPr/>
        </p:nvSpPr>
        <p:spPr>
          <a:xfrm>
            <a:off x="0" y="8686800"/>
            <a:ext cx="2971800" cy="457200"/>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p>
        </p:txBody>
      </p:sp>
      <p:sp>
        <p:nvSpPr>
          <p:cNvPr id="80905" name="Rectangle 9"/>
          <p:cNvSpPr>
            <a:spLocks noGrp="1" noChangeArrowheads="1"/>
          </p:cNvSpPr>
          <p:nvPr>
            <p:ph type="sldNum"/>
          </p:nvPr>
        </p:nvSpPr>
        <p:spPr bwMode="auto">
          <a:xfrm>
            <a:off x="3886200" y="8686800"/>
            <a:ext cx="2968625" cy="454025"/>
          </a:xfrm>
          <a:prstGeom prst="rect">
            <a:avLst/>
          </a:prstGeom>
          <a:noFill/>
          <a:ln>
            <a:noFill/>
          </a:ln>
          <a:effectLst/>
        </p:spPr>
        <p:txBody>
          <a:bodyPr vert="horz" wrap="square" lIns="90000" tIns="46800" rIns="90000" bIns="46800" numCol="1" anchor="b" anchorCtr="0" compatLnSpc="1"/>
          <a:p>
            <a:pPr lvl="0" algn="r" defTabSz="457200" eaLnBrk="1" hangingPunct="1">
              <a:buSzPct val="100000"/>
              <a:buNone/>
              <a:tabLst>
                <a:tab pos="457200" algn="l"/>
                <a:tab pos="914400" algn="l"/>
                <a:tab pos="1371600" algn="l"/>
                <a:tab pos="1828800" algn="l"/>
                <a:tab pos="2286000" algn="l"/>
                <a:tab pos="2743200" algn="l"/>
              </a:tabLst>
            </a:pPr>
            <a:fld id="{9A0DB2DC-4C9A-4742-B13C-FB6460FD3503}" type="slidenum">
              <a:rPr lang="de-DE" altLang="en-US" sz="1200">
                <a:solidFill>
                  <a:srgbClr val="000000"/>
                </a:solidFill>
                <a:latin typeface="Times New Roman" panose="02020803070505020304" pitchFamily="18" charset="0"/>
              </a:rPr>
            </a:fld>
            <a:endParaRPr lang="de-DE" altLang="en-US" sz="1200">
              <a:solidFill>
                <a:srgbClr val="000000"/>
              </a:solidFill>
              <a:latin typeface="Times New Roman" panose="020208030705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buClr>
        <a:srgbClr val="000000"/>
      </a:buClr>
      <a:buSzPct val="100000"/>
      <a:buFont typeface="Times New Roman" panose="02020803070505020304" pitchFamily="18" charset="0"/>
      <a:defRPr sz="1200" kern="1200">
        <a:solidFill>
          <a:srgbClr val="000000"/>
        </a:solidFill>
        <a:latin typeface="Times New Roman" panose="02020803070505020304" pitchFamily="18" charset="0"/>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30000"/>
      </a:spcBef>
      <a:spcAft>
        <a:spcPct val="0"/>
      </a:spcAft>
      <a:buClr>
        <a:srgbClr val="000000"/>
      </a:buClr>
      <a:buSzPct val="100000"/>
      <a:buFont typeface="Times New Roman" panose="02020803070505020304" pitchFamily="18" charset="0"/>
      <a:defRPr sz="1200" kern="1200">
        <a:solidFill>
          <a:srgbClr val="000000"/>
        </a:solidFill>
        <a:latin typeface="Times New Roman" panose="02020803070505020304" pitchFamily="18" charset="0"/>
        <a:ea typeface="MS PGothic"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803070505020304" pitchFamily="18" charset="0"/>
      <a:defRPr sz="1200" kern="1200">
        <a:solidFill>
          <a:srgbClr val="000000"/>
        </a:solidFill>
        <a:latin typeface="Times New Roman" panose="02020803070505020304" pitchFamily="18" charset="0"/>
        <a:ea typeface="MS PGothic"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803070505020304" pitchFamily="18" charset="0"/>
      <a:defRPr sz="1200" kern="1200">
        <a:solidFill>
          <a:srgbClr val="000000"/>
        </a:solidFill>
        <a:latin typeface="Times New Roman" panose="02020803070505020304" pitchFamily="18" charset="0"/>
        <a:ea typeface="MS PGothic"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803070505020304" pitchFamily="18" charset="0"/>
      <a:defRPr sz="1200" kern="1200">
        <a:solidFill>
          <a:srgbClr val="000000"/>
        </a:solidFill>
        <a:latin typeface="Times New Roman" panose="02020803070505020304" pitchFamily="1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893954" name="Rectangle 9"/>
          <p:cNvSpPr txBox="1">
            <a:spLocks noGrp="1"/>
          </p:cNvSpPr>
          <p:nvPr>
            <p:ph type="sldNum" sz="quarter"/>
          </p:nvPr>
        </p:nvSpPr>
        <p:spPr>
          <a:xfrm>
            <a:off x="3886200" y="8686800"/>
            <a:ext cx="2968625" cy="454025"/>
          </a:xfrm>
          <a:prstGeom prst="rect">
            <a:avLst/>
          </a:prstGeom>
          <a:noFill/>
          <a:ln w="9525">
            <a:noFill/>
          </a:ln>
        </p:spPr>
        <p:txBody>
          <a:bodyPr lIns="90000" tIns="46800" rIns="90000" bIns="46800" anchor="b" anchorCtr="0"/>
          <a:p>
            <a:pPr lvl="0" algn="r" defTabSz="457200" eaLnBrk="1" hangingPunct="1">
              <a:spcBef>
                <a:spcPct val="0"/>
              </a:spcBef>
              <a:buClrTx/>
              <a:buFontTx/>
              <a:buChar char="•"/>
              <a:tabLst>
                <a:tab pos="457200" algn="l"/>
                <a:tab pos="914400" algn="l"/>
                <a:tab pos="1371600" algn="l"/>
                <a:tab pos="1828800" algn="l"/>
                <a:tab pos="2286000" algn="l"/>
                <a:tab pos="2743200" algn="l"/>
              </a:tabLst>
            </a:pPr>
            <a:fld id="{9A0DB2DC-4C9A-4742-B13C-FB6460FD3503}" type="slidenum">
              <a:rPr lang="de-DE" altLang="en-US">
                <a:ea typeface="Arial Unicode MS" panose="020B0604020202020204" pitchFamily="34" charset="-128"/>
              </a:rPr>
            </a:fld>
            <a:endParaRPr lang="de-DE" altLang="en-US">
              <a:ea typeface="Arial Unicode MS" panose="020B0604020202020204" pitchFamily="34" charset="-128"/>
            </a:endParaRPr>
          </a:p>
        </p:txBody>
      </p:sp>
      <p:sp>
        <p:nvSpPr>
          <p:cNvPr id="893955" name="Text Box 1"/>
          <p:cNvSpPr>
            <a:spLocks noGrp="1" noRot="1" noChangeAspect="1" noTextEdit="1"/>
          </p:cNvSpPr>
          <p:nvPr>
            <p:ph type="sldImg"/>
          </p:nvPr>
        </p:nvSpPr>
        <p:spPr>
          <a:xfrm>
            <a:off x="1143000" y="685800"/>
            <a:ext cx="4572000" cy="3429000"/>
          </a:xfrm>
          <a:solidFill>
            <a:srgbClr val="FFFFFF">
              <a:alpha val="100000"/>
            </a:srgbClr>
          </a:solidFill>
          <a:ln>
            <a:solidFill>
              <a:srgbClr val="000000">
                <a:alpha val="100000"/>
              </a:srgbClr>
            </a:solidFill>
            <a:miter lim="800000"/>
          </a:ln>
        </p:spPr>
      </p:sp>
      <p:sp>
        <p:nvSpPr>
          <p:cNvPr id="893956" name="Text Box 2"/>
          <p:cNvSpPr txBox="1"/>
          <p:nvPr/>
        </p:nvSpPr>
        <p:spPr>
          <a:xfrm>
            <a:off x="914400" y="4343400"/>
            <a:ext cx="5029200" cy="4114800"/>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9073" name="Slide Image Placeholder 1"/>
          <p:cNvSpPr>
            <a:spLocks noGrp="1" noRot="1" noChangeAspect="1" noTextEdit="1"/>
          </p:cNvSpPr>
          <p:nvPr>
            <p:ph type="sldImg"/>
          </p:nvPr>
        </p:nvSpPr>
        <p:spPr/>
      </p:sp>
      <p:sp>
        <p:nvSpPr>
          <p:cNvPr id="899074" name="Notes Placeholder 2"/>
          <p:cNvSpPr>
            <a:spLocks noGrp="1"/>
          </p:cNvSpPr>
          <p:nvPr>
            <p:ph type="body" idx="1"/>
          </p:nvPr>
        </p:nvSpPr>
        <p:spPr/>
        <p:txBody>
          <a:bodyPr wrap="square" lIns="0" tIns="0" rIns="0" bIns="0" anchor="t" anchorCtr="0"/>
          <a:p>
            <a:pPr lvl="0"/>
            <a:endParaRPr lang="en-US" altLang="en-US"/>
          </a:p>
        </p:txBody>
      </p:sp>
      <p:sp>
        <p:nvSpPr>
          <p:cNvPr id="899075" name="Slide Number Placeholder 3"/>
          <p:cNvSpPr txBox="1">
            <a:spLocks noGrp="1"/>
          </p:cNvSpPr>
          <p:nvPr>
            <p:ph type="sldNum" sz="quarter"/>
          </p:nvPr>
        </p:nvSpPr>
        <p:spPr>
          <a:xfrm>
            <a:off x="3886200" y="8686800"/>
            <a:ext cx="2968625" cy="454025"/>
          </a:xfrm>
          <a:prstGeom prst="rect">
            <a:avLst/>
          </a:prstGeom>
          <a:noFill/>
          <a:ln w="9525">
            <a:noFill/>
          </a:ln>
        </p:spPr>
        <p:txBody>
          <a:bodyPr lIns="90000" tIns="46800" rIns="90000" bIns="46800" anchor="b" anchorCtr="0"/>
          <a:p>
            <a:pPr lvl="0" algn="r" defTabSz="457200" eaLnBrk="1" hangingPunct="1">
              <a:spcBef>
                <a:spcPct val="0"/>
              </a:spcBef>
              <a:buClrTx/>
              <a:buFontTx/>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fld id="{9A0DB2DC-4C9A-4742-B13C-FB6460FD3503}" type="slidenum">
              <a:rPr lang="de-DE" altLang="en-US">
                <a:ea typeface="Arial Unicode MS" panose="020B0604020202020204" pitchFamily="34" charset="-128"/>
              </a:rPr>
            </a:fld>
            <a:endParaRPr lang="de-DE" altLang="en-US">
              <a:ea typeface="Arial Unicode MS" panose="020B060402020202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21" name="Slide Image Placeholder 1"/>
          <p:cNvSpPr>
            <a:spLocks noGrp="1" noRot="1" noChangeAspect="1" noTextEdit="1"/>
          </p:cNvSpPr>
          <p:nvPr>
            <p:ph type="sldImg"/>
          </p:nvPr>
        </p:nvSpPr>
        <p:spPr/>
      </p:sp>
      <p:sp>
        <p:nvSpPr>
          <p:cNvPr id="901122" name="Notes Placeholder 2"/>
          <p:cNvSpPr>
            <a:spLocks noGrp="1"/>
          </p:cNvSpPr>
          <p:nvPr>
            <p:ph type="body" idx="1"/>
          </p:nvPr>
        </p:nvSpPr>
        <p:spPr/>
        <p:txBody>
          <a:bodyPr wrap="square" lIns="0" tIns="0" rIns="0" bIns="0" anchor="t" anchorCtr="0"/>
          <a:p>
            <a:pPr lvl="0"/>
            <a:endParaRPr lang="en-US" altLang="en-US"/>
          </a:p>
        </p:txBody>
      </p:sp>
      <p:sp>
        <p:nvSpPr>
          <p:cNvPr id="901123" name="Slide Number Placeholder 3"/>
          <p:cNvSpPr txBox="1">
            <a:spLocks noGrp="1"/>
          </p:cNvSpPr>
          <p:nvPr>
            <p:ph type="sldNum" sz="quarter"/>
          </p:nvPr>
        </p:nvSpPr>
        <p:spPr>
          <a:xfrm>
            <a:off x="3886200" y="8686800"/>
            <a:ext cx="2968625" cy="454025"/>
          </a:xfrm>
          <a:prstGeom prst="rect">
            <a:avLst/>
          </a:prstGeom>
          <a:noFill/>
          <a:ln w="9525">
            <a:noFill/>
          </a:ln>
        </p:spPr>
        <p:txBody>
          <a:bodyPr lIns="90000" tIns="46800" rIns="90000" bIns="46800" anchor="b" anchorCtr="0"/>
          <a:p>
            <a:pPr lvl="0" algn="r" defTabSz="457200" eaLnBrk="1" hangingPunct="1">
              <a:spcBef>
                <a:spcPct val="0"/>
              </a:spcBef>
              <a:buClrTx/>
              <a:buFontTx/>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fld id="{9A0DB2DC-4C9A-4742-B13C-FB6460FD3503}" type="slidenum">
              <a:rPr lang="de-DE" altLang="en-US">
                <a:ea typeface="Arial Unicode MS" panose="020B0604020202020204" pitchFamily="34" charset="-128"/>
              </a:rPr>
            </a:fld>
            <a:endParaRPr lang="de-DE" altLang="en-US">
              <a:ea typeface="Arial Unicode MS" panose="020B060402020202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3169" name="Slide Image Placeholder 1"/>
          <p:cNvSpPr>
            <a:spLocks noGrp="1" noRot="1" noChangeAspect="1" noTextEdit="1"/>
          </p:cNvSpPr>
          <p:nvPr>
            <p:ph type="sldImg"/>
          </p:nvPr>
        </p:nvSpPr>
        <p:spPr/>
      </p:sp>
      <p:sp>
        <p:nvSpPr>
          <p:cNvPr id="903170" name="Notes Placeholder 2"/>
          <p:cNvSpPr>
            <a:spLocks noGrp="1"/>
          </p:cNvSpPr>
          <p:nvPr>
            <p:ph type="body" idx="1"/>
          </p:nvPr>
        </p:nvSpPr>
        <p:spPr/>
        <p:txBody>
          <a:bodyPr wrap="square" lIns="0" tIns="0" rIns="0" bIns="0" anchor="t" anchorCtr="0"/>
          <a:p>
            <a:pPr lvl="0"/>
            <a:endParaRPr lang="en-US" altLang="en-US"/>
          </a:p>
        </p:txBody>
      </p:sp>
      <p:sp>
        <p:nvSpPr>
          <p:cNvPr id="903171" name="Slide Number Placeholder 3"/>
          <p:cNvSpPr txBox="1">
            <a:spLocks noGrp="1"/>
          </p:cNvSpPr>
          <p:nvPr>
            <p:ph type="sldNum" sz="quarter"/>
          </p:nvPr>
        </p:nvSpPr>
        <p:spPr>
          <a:xfrm>
            <a:off x="3886200" y="8686800"/>
            <a:ext cx="2968625" cy="454025"/>
          </a:xfrm>
          <a:prstGeom prst="rect">
            <a:avLst/>
          </a:prstGeom>
          <a:noFill/>
          <a:ln w="9525">
            <a:noFill/>
          </a:ln>
        </p:spPr>
        <p:txBody>
          <a:bodyPr lIns="90000" tIns="46800" rIns="90000" bIns="46800" anchor="b" anchorCtr="0"/>
          <a:p>
            <a:pPr lvl="0" algn="r" defTabSz="457200" eaLnBrk="1" hangingPunct="1">
              <a:spcBef>
                <a:spcPct val="0"/>
              </a:spcBef>
              <a:buClrTx/>
              <a:buFontTx/>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fld id="{9A0DB2DC-4C9A-4742-B13C-FB6460FD3503}" type="slidenum">
              <a:rPr lang="de-DE" altLang="en-US">
                <a:ea typeface="Arial Unicode MS" panose="020B0604020202020204" pitchFamily="34" charset="-128"/>
              </a:rPr>
            </a:fld>
            <a:endParaRPr lang="de-DE" altLang="en-US">
              <a:ea typeface="Arial Unicode MS" panose="020B060402020202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61" name="Slide Image Placeholder 1"/>
          <p:cNvSpPr>
            <a:spLocks noGrp="1" noRot="1" noChangeAspect="1" noTextEdit="1"/>
          </p:cNvSpPr>
          <p:nvPr>
            <p:ph type="sldImg"/>
          </p:nvPr>
        </p:nvSpPr>
        <p:spPr/>
      </p:sp>
      <p:sp>
        <p:nvSpPr>
          <p:cNvPr id="911362" name="Notes Placeholder 2"/>
          <p:cNvSpPr>
            <a:spLocks noGrp="1"/>
          </p:cNvSpPr>
          <p:nvPr>
            <p:ph type="body" idx="1"/>
          </p:nvPr>
        </p:nvSpPr>
        <p:spPr/>
        <p:txBody>
          <a:bodyPr wrap="square" lIns="0" tIns="0" rIns="0" bIns="0" anchor="t" anchorCtr="0"/>
          <a:p>
            <a:pPr lvl="0"/>
            <a:endParaRPr lang="en-US" altLang="en-US"/>
          </a:p>
        </p:txBody>
      </p:sp>
      <p:sp>
        <p:nvSpPr>
          <p:cNvPr id="911363" name="Slide Number Placeholder 3"/>
          <p:cNvSpPr txBox="1">
            <a:spLocks noGrp="1"/>
          </p:cNvSpPr>
          <p:nvPr>
            <p:ph type="sldNum" sz="quarter"/>
          </p:nvPr>
        </p:nvSpPr>
        <p:spPr>
          <a:xfrm>
            <a:off x="3886200" y="8686800"/>
            <a:ext cx="2968625" cy="454025"/>
          </a:xfrm>
          <a:prstGeom prst="rect">
            <a:avLst/>
          </a:prstGeom>
          <a:noFill/>
          <a:ln w="9525">
            <a:noFill/>
          </a:ln>
        </p:spPr>
        <p:txBody>
          <a:bodyPr lIns="90000" tIns="46800" rIns="90000" bIns="46800" anchor="b" anchorCtr="0"/>
          <a:p>
            <a:pPr lvl="0" algn="r" defTabSz="457200" eaLnBrk="1" hangingPunct="1">
              <a:spcBef>
                <a:spcPct val="0"/>
              </a:spcBef>
              <a:buClrTx/>
              <a:buFontTx/>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fld id="{9A0DB2DC-4C9A-4742-B13C-FB6460FD3503}" type="slidenum">
              <a:rPr lang="de-DE" altLang="en-US">
                <a:ea typeface="Arial Unicode MS" panose="020B0604020202020204" pitchFamily="34" charset="-128"/>
              </a:rPr>
            </a:fld>
            <a:endParaRPr lang="de-DE" altLang="en-US">
              <a:ea typeface="Arial Unicode MS" panose="020B060402020202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7505" name="Slide Image Placeholder 1"/>
          <p:cNvSpPr>
            <a:spLocks noGrp="1" noRot="1" noChangeAspect="1" noTextEdit="1"/>
          </p:cNvSpPr>
          <p:nvPr>
            <p:ph type="sldImg"/>
          </p:nvPr>
        </p:nvSpPr>
        <p:spPr/>
      </p:sp>
      <p:sp>
        <p:nvSpPr>
          <p:cNvPr id="917506" name="Notes Placeholder 2"/>
          <p:cNvSpPr>
            <a:spLocks noGrp="1"/>
          </p:cNvSpPr>
          <p:nvPr>
            <p:ph type="body" idx="1"/>
          </p:nvPr>
        </p:nvSpPr>
        <p:spPr/>
        <p:txBody>
          <a:bodyPr wrap="square" lIns="0" tIns="0" rIns="0" bIns="0" anchor="t" anchorCtr="0"/>
          <a:p>
            <a:pPr lvl="0"/>
            <a:endParaRPr lang="en-US" altLang="en-US"/>
          </a:p>
        </p:txBody>
      </p:sp>
      <p:sp>
        <p:nvSpPr>
          <p:cNvPr id="917507" name="Slide Number Placeholder 3"/>
          <p:cNvSpPr txBox="1">
            <a:spLocks noGrp="1"/>
          </p:cNvSpPr>
          <p:nvPr>
            <p:ph type="sldNum" sz="quarter"/>
          </p:nvPr>
        </p:nvSpPr>
        <p:spPr>
          <a:xfrm>
            <a:off x="3886200" y="8686800"/>
            <a:ext cx="2968625" cy="454025"/>
          </a:xfrm>
          <a:prstGeom prst="rect">
            <a:avLst/>
          </a:prstGeom>
          <a:noFill/>
          <a:ln w="9525">
            <a:noFill/>
          </a:ln>
        </p:spPr>
        <p:txBody>
          <a:bodyPr lIns="90000" tIns="46800" rIns="90000" bIns="46800" anchor="b" anchorCtr="0"/>
          <a:p>
            <a:pPr lvl="0" algn="r" defTabSz="457200" eaLnBrk="1" hangingPunct="1">
              <a:spcBef>
                <a:spcPct val="0"/>
              </a:spcBef>
              <a:buClrTx/>
              <a:buFontTx/>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fld id="{9A0DB2DC-4C9A-4742-B13C-FB6460FD3503}" type="slidenum">
              <a:rPr lang="de-DE" altLang="en-US">
                <a:ea typeface="Arial Unicode MS" panose="020B0604020202020204" pitchFamily="34" charset="-128"/>
              </a:rPr>
            </a:fld>
            <a:endParaRPr lang="de-DE" altLang="en-US">
              <a:ea typeface="Arial Unicode MS" panose="020B060402020202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0" tIns="0" rIns="0" bIns="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225"/>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0" tIns="0" rIns="0" bIns="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225"/>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0" tIns="0" rIns="0" bIns="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225"/>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400" b="0" i="0" u="none" strike="noStrike" kern="1200" cap="none" spc="0" normalizeH="0" baseline="0" noProof="0">
              <a:ln>
                <a:noFill/>
              </a:ln>
              <a:solidFill>
                <a:srgbClr val="000000"/>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400" b="0" i="0" u="none" strike="noStrike" kern="1200" cap="none" spc="0" normalizeH="0" baseline="0" noProof="0">
              <a:ln>
                <a:noFill/>
              </a:ln>
              <a:solidFill>
                <a:srgbClr val="000000"/>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400" b="0" i="0" u="none" strike="noStrike" kern="1200" cap="none" spc="0" normalizeH="0" baseline="0" noProof="0">
              <a:ln>
                <a:noFill/>
              </a:ln>
              <a:solidFill>
                <a:srgbClr val="000000"/>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400" b="0" i="0" u="none" strike="noStrike" kern="1200" cap="none" spc="0" normalizeH="0" baseline="0" noProof="0">
              <a:ln>
                <a:noFill/>
              </a:ln>
              <a:solidFill>
                <a:srgbClr val="000000"/>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400" b="0" i="0" u="none" strike="noStrike" kern="1200" cap="none" spc="0" normalizeH="0" baseline="0" noProof="0">
              <a:ln>
                <a:noFill/>
              </a:ln>
              <a:solidFill>
                <a:srgbClr val="000000"/>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400" b="0" i="0" u="none" strike="noStrike" kern="1200" cap="none" spc="0" normalizeH="0" baseline="0" noProof="0">
              <a:ln>
                <a:noFill/>
              </a:ln>
              <a:solidFill>
                <a:srgbClr val="000000"/>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400" b="0" i="0" u="none" strike="noStrike" kern="1200" cap="none" spc="0" normalizeH="0" baseline="0" noProof="0">
              <a:ln>
                <a:noFill/>
              </a:ln>
              <a:solidFill>
                <a:srgbClr val="000000"/>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400" b="0" i="0" u="none" strike="noStrike" kern="1200" cap="none" spc="0" normalizeH="0" baseline="0" noProof="0">
              <a:ln>
                <a:noFill/>
              </a:ln>
              <a:solidFill>
                <a:srgbClr val="000000"/>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400" b="0" i="0" u="none" strike="noStrike" kern="1200" cap="none" spc="0" normalizeH="0" baseline="0" noProof="0">
              <a:ln>
                <a:noFill/>
              </a:ln>
              <a:solidFill>
                <a:srgbClr val="000000"/>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400" b="0" i="0" u="none" strike="noStrike" kern="1200" cap="none" spc="0" normalizeH="0" baseline="0" noProof="0">
              <a:ln>
                <a:noFill/>
              </a:ln>
              <a:solidFill>
                <a:srgbClr val="000000"/>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400" b="0" i="0" u="none" strike="noStrike" kern="1200" cap="none" spc="0" normalizeH="0" baseline="0" noProof="0">
              <a:ln>
                <a:noFill/>
              </a:ln>
              <a:solidFill>
                <a:srgbClr val="000000"/>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Slide Number Placeholder 6"/>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Slide Number Placeholder 2"/>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0" tIns="0" rIns="0" bIns="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225"/>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id-ID" altLang="en-US"/>
            </a:fld>
            <a:endParaRPr lang="id-ID" altLang="en-US"/>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Slide Number Placeholder 6"/>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Slide Number Placeholder 2"/>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Slide Number Placeholder 6"/>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Slide Number Placeholder 2"/>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Slide Number Placeholder 6"/>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Slide Number Placeholder 2"/>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Slide Number Placeholder 6"/>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Slide Number Placeholder 2"/>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Slide Number Placeholder 4"/>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idx="10"/>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 name="Slide Number Placeholder 7"/>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 name="Slide Number Placeholder 3"/>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 name="Slide Number Placeholder 2"/>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700"/>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 name="Slide Number Placeholder 5"/>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idx="10"/>
          </p:nvPr>
        </p:nvSpPr>
        <p:spPr/>
        <p:txBody>
          <a:bodyPr/>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 name="Slide Number Placeholder 4"/>
          <p:cNvSpPr>
            <a:spLocks noGrp="1"/>
          </p:cNvSpPr>
          <p:nvPr>
            <p:ph type="sldNum" idx="11"/>
          </p:nvPr>
        </p:nvSpPr>
        <p:spPr/>
        <p:txBody>
          <a:bodyPr/>
          <a:p>
            <a:pPr lvl="0" eaLnBrk="1" hangingPunct="1">
              <a:buSzPct val="100000"/>
              <a:buNone/>
            </a:pPr>
            <a:fld id="{9A0DB2DC-4C9A-4742-B13C-FB6460FD3503}" type="slidenum">
              <a:rPr lang="en-US" altLang="en-US"/>
            </a:fld>
            <a:endParaRPr lang="en-US"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0" tIns="0" rIns="0" bIns="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225"/>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0" tIns="0" rIns="0" bIns="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ts val="225"/>
              </a:spcBef>
              <a:spcAft>
                <a:spcPct val="0"/>
              </a:spcAft>
              <a:buClr>
                <a:srgbClr val="000000"/>
              </a:buClr>
              <a:buSzPct val="100000"/>
              <a:buFont typeface="Times New Roman" panose="02020803070505020304" pitchFamily="18" charset="0"/>
              <a:buNone/>
              <a:defRPr/>
            </a:pPr>
            <a:endParaRPr kumimoji="0" 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5" Type="http://schemas.openxmlformats.org/officeDocument/2006/relationships/theme" Target="../theme/theme10.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4" Type="http://schemas.openxmlformats.org/officeDocument/2006/relationships/theme" Target="../theme/theme11.xml"/><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5" Type="http://schemas.openxmlformats.org/officeDocument/2006/relationships/theme" Target="../theme/theme12.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4" Type="http://schemas.openxmlformats.org/officeDocument/2006/relationships/theme" Target="../theme/theme13.xml"/><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5" Type="http://schemas.openxmlformats.org/officeDocument/2006/relationships/theme" Target="../theme/theme14.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4" Type="http://schemas.openxmlformats.org/officeDocument/2006/relationships/theme" Target="../theme/theme15.xml"/><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74.xml"/><Relationship Id="rId8" Type="http://schemas.openxmlformats.org/officeDocument/2006/relationships/slideLayout" Target="../slideLayouts/slideLayout173.xml"/><Relationship Id="rId7" Type="http://schemas.openxmlformats.org/officeDocument/2006/relationships/slideLayout" Target="../slideLayouts/slideLayout172.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3" Type="http://schemas.openxmlformats.org/officeDocument/2006/relationships/slideLayout" Target="../slideLayouts/slideLayout168.xml"/><Relationship Id="rId2" Type="http://schemas.openxmlformats.org/officeDocument/2006/relationships/slideLayout" Target="../slideLayouts/slideLayout167.xml"/><Relationship Id="rId13" Type="http://schemas.openxmlformats.org/officeDocument/2006/relationships/theme" Target="../theme/theme16.xml"/><Relationship Id="rId12" Type="http://schemas.openxmlformats.org/officeDocument/2006/relationships/image" Target="../media/image1.png"/><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85.xml"/><Relationship Id="rId8" Type="http://schemas.openxmlformats.org/officeDocument/2006/relationships/slideLayout" Target="../slideLayouts/slideLayout184.xml"/><Relationship Id="rId7" Type="http://schemas.openxmlformats.org/officeDocument/2006/relationships/slideLayout" Target="../slideLayouts/slideLayout183.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4" Type="http://schemas.openxmlformats.org/officeDocument/2006/relationships/slideLayout" Target="../slideLayouts/slideLayout180.xml"/><Relationship Id="rId3" Type="http://schemas.openxmlformats.org/officeDocument/2006/relationships/slideLayout" Target="../slideLayouts/slideLayout179.xml"/><Relationship Id="rId2" Type="http://schemas.openxmlformats.org/officeDocument/2006/relationships/slideLayout" Target="../slideLayouts/slideLayout178.xml"/><Relationship Id="rId13" Type="http://schemas.openxmlformats.org/officeDocument/2006/relationships/theme" Target="../theme/theme17.xml"/><Relationship Id="rId12" Type="http://schemas.openxmlformats.org/officeDocument/2006/relationships/image" Target="../media/image1.png"/><Relationship Id="rId11" Type="http://schemas.openxmlformats.org/officeDocument/2006/relationships/slideLayout" Target="../slideLayouts/slideLayout187.xml"/><Relationship Id="rId10" Type="http://schemas.openxmlformats.org/officeDocument/2006/relationships/slideLayout" Target="../slideLayouts/slideLayout186.xml"/><Relationship Id="rId1"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196.xml"/><Relationship Id="rId8" Type="http://schemas.openxmlformats.org/officeDocument/2006/relationships/slideLayout" Target="../slideLayouts/slideLayout195.xml"/><Relationship Id="rId7" Type="http://schemas.openxmlformats.org/officeDocument/2006/relationships/slideLayout" Target="../slideLayouts/slideLayout194.xml"/><Relationship Id="rId6" Type="http://schemas.openxmlformats.org/officeDocument/2006/relationships/slideLayout" Target="../slideLayouts/slideLayout193.xml"/><Relationship Id="rId5" Type="http://schemas.openxmlformats.org/officeDocument/2006/relationships/slideLayout" Target="../slideLayouts/slideLayout192.xml"/><Relationship Id="rId4" Type="http://schemas.openxmlformats.org/officeDocument/2006/relationships/slideLayout" Target="../slideLayouts/slideLayout191.xml"/><Relationship Id="rId3" Type="http://schemas.openxmlformats.org/officeDocument/2006/relationships/slideLayout" Target="../slideLayouts/slideLayout190.xml"/><Relationship Id="rId2" Type="http://schemas.openxmlformats.org/officeDocument/2006/relationships/slideLayout" Target="../slideLayouts/slideLayout189.xml"/><Relationship Id="rId13" Type="http://schemas.openxmlformats.org/officeDocument/2006/relationships/theme" Target="../theme/theme18.xml"/><Relationship Id="rId12" Type="http://schemas.openxmlformats.org/officeDocument/2006/relationships/image" Target="../media/image1.png"/><Relationship Id="rId11" Type="http://schemas.openxmlformats.org/officeDocument/2006/relationships/slideLayout" Target="../slideLayouts/slideLayout198.xml"/><Relationship Id="rId10" Type="http://schemas.openxmlformats.org/officeDocument/2006/relationships/slideLayout" Target="../slideLayouts/slideLayout197.xml"/><Relationship Id="rId1"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207.xml"/><Relationship Id="rId8" Type="http://schemas.openxmlformats.org/officeDocument/2006/relationships/slideLayout" Target="../slideLayouts/slideLayout206.xml"/><Relationship Id="rId7" Type="http://schemas.openxmlformats.org/officeDocument/2006/relationships/slideLayout" Target="../slideLayouts/slideLayout205.xml"/><Relationship Id="rId6" Type="http://schemas.openxmlformats.org/officeDocument/2006/relationships/slideLayout" Target="../slideLayouts/slideLayout204.xml"/><Relationship Id="rId5" Type="http://schemas.openxmlformats.org/officeDocument/2006/relationships/slideLayout" Target="../slideLayouts/slideLayout203.xml"/><Relationship Id="rId4" Type="http://schemas.openxmlformats.org/officeDocument/2006/relationships/slideLayout" Target="../slideLayouts/slideLayout202.xml"/><Relationship Id="rId3" Type="http://schemas.openxmlformats.org/officeDocument/2006/relationships/slideLayout" Target="../slideLayouts/slideLayout201.xml"/><Relationship Id="rId2" Type="http://schemas.openxmlformats.org/officeDocument/2006/relationships/slideLayout" Target="../slideLayouts/slideLayout200.xml"/><Relationship Id="rId13" Type="http://schemas.openxmlformats.org/officeDocument/2006/relationships/theme" Target="../theme/theme19.xml"/><Relationship Id="rId12" Type="http://schemas.openxmlformats.org/officeDocument/2006/relationships/image" Target="../media/image1.png"/><Relationship Id="rId11" Type="http://schemas.openxmlformats.org/officeDocument/2006/relationships/slideLayout" Target="../slideLayouts/slideLayout209.xml"/><Relationship Id="rId10" Type="http://schemas.openxmlformats.org/officeDocument/2006/relationships/slideLayout" Target="../slideLayouts/slideLayout208.xml"/><Relationship Id="rId1"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218.xml"/><Relationship Id="rId8" Type="http://schemas.openxmlformats.org/officeDocument/2006/relationships/slideLayout" Target="../slideLayouts/slideLayout217.xml"/><Relationship Id="rId7" Type="http://schemas.openxmlformats.org/officeDocument/2006/relationships/slideLayout" Target="../slideLayouts/slideLayout216.xml"/><Relationship Id="rId6" Type="http://schemas.openxmlformats.org/officeDocument/2006/relationships/slideLayout" Target="../slideLayouts/slideLayout215.xml"/><Relationship Id="rId5" Type="http://schemas.openxmlformats.org/officeDocument/2006/relationships/slideLayout" Target="../slideLayouts/slideLayout214.xml"/><Relationship Id="rId4" Type="http://schemas.openxmlformats.org/officeDocument/2006/relationships/slideLayout" Target="../slideLayouts/slideLayout213.xml"/><Relationship Id="rId3" Type="http://schemas.openxmlformats.org/officeDocument/2006/relationships/slideLayout" Target="../slideLayouts/slideLayout212.xml"/><Relationship Id="rId2" Type="http://schemas.openxmlformats.org/officeDocument/2006/relationships/slideLayout" Target="../slideLayouts/slideLayout211.xml"/><Relationship Id="rId13" Type="http://schemas.openxmlformats.org/officeDocument/2006/relationships/theme" Target="../theme/theme20.xml"/><Relationship Id="rId12" Type="http://schemas.openxmlformats.org/officeDocument/2006/relationships/image" Target="../media/image1.png"/><Relationship Id="rId11" Type="http://schemas.openxmlformats.org/officeDocument/2006/relationships/slideLayout" Target="../slideLayouts/slideLayout220.xml"/><Relationship Id="rId10" Type="http://schemas.openxmlformats.org/officeDocument/2006/relationships/slideLayout" Target="../slideLayouts/slideLayout219.xml"/><Relationship Id="rId1"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229.xml"/><Relationship Id="rId8" Type="http://schemas.openxmlformats.org/officeDocument/2006/relationships/slideLayout" Target="../slideLayouts/slideLayout228.xml"/><Relationship Id="rId7" Type="http://schemas.openxmlformats.org/officeDocument/2006/relationships/slideLayout" Target="../slideLayouts/slideLayout227.xml"/><Relationship Id="rId6" Type="http://schemas.openxmlformats.org/officeDocument/2006/relationships/slideLayout" Target="../slideLayouts/slideLayout226.xml"/><Relationship Id="rId5" Type="http://schemas.openxmlformats.org/officeDocument/2006/relationships/slideLayout" Target="../slideLayouts/slideLayout225.xml"/><Relationship Id="rId4" Type="http://schemas.openxmlformats.org/officeDocument/2006/relationships/slideLayout" Target="../slideLayouts/slideLayout224.xml"/><Relationship Id="rId3" Type="http://schemas.openxmlformats.org/officeDocument/2006/relationships/slideLayout" Target="../slideLayouts/slideLayout223.xml"/><Relationship Id="rId2" Type="http://schemas.openxmlformats.org/officeDocument/2006/relationships/slideLayout" Target="../slideLayouts/slideLayout222.xml"/><Relationship Id="rId13" Type="http://schemas.openxmlformats.org/officeDocument/2006/relationships/theme" Target="../theme/theme21.xml"/><Relationship Id="rId12" Type="http://schemas.openxmlformats.org/officeDocument/2006/relationships/image" Target="../media/image1.png"/><Relationship Id="rId11" Type="http://schemas.openxmlformats.org/officeDocument/2006/relationships/slideLayout" Target="../slideLayouts/slideLayout231.xml"/><Relationship Id="rId10" Type="http://schemas.openxmlformats.org/officeDocument/2006/relationships/slideLayout" Target="../slideLayouts/slideLayout230.xml"/><Relationship Id="rId1"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240.xml"/><Relationship Id="rId8" Type="http://schemas.openxmlformats.org/officeDocument/2006/relationships/slideLayout" Target="../slideLayouts/slideLayout239.xml"/><Relationship Id="rId7" Type="http://schemas.openxmlformats.org/officeDocument/2006/relationships/slideLayout" Target="../slideLayouts/slideLayout238.xml"/><Relationship Id="rId6" Type="http://schemas.openxmlformats.org/officeDocument/2006/relationships/slideLayout" Target="../slideLayouts/slideLayout237.xml"/><Relationship Id="rId5" Type="http://schemas.openxmlformats.org/officeDocument/2006/relationships/slideLayout" Target="../slideLayouts/slideLayout236.xml"/><Relationship Id="rId4" Type="http://schemas.openxmlformats.org/officeDocument/2006/relationships/slideLayout" Target="../slideLayouts/slideLayout235.xml"/><Relationship Id="rId3" Type="http://schemas.openxmlformats.org/officeDocument/2006/relationships/slideLayout" Target="../slideLayouts/slideLayout234.xml"/><Relationship Id="rId2" Type="http://schemas.openxmlformats.org/officeDocument/2006/relationships/slideLayout" Target="../slideLayouts/slideLayout233.xml"/><Relationship Id="rId13" Type="http://schemas.openxmlformats.org/officeDocument/2006/relationships/theme" Target="../theme/theme22.xml"/><Relationship Id="rId12" Type="http://schemas.openxmlformats.org/officeDocument/2006/relationships/image" Target="../media/image1.png"/><Relationship Id="rId11" Type="http://schemas.openxmlformats.org/officeDocument/2006/relationships/slideLayout" Target="../slideLayouts/slideLayout242.xml"/><Relationship Id="rId10" Type="http://schemas.openxmlformats.org/officeDocument/2006/relationships/slideLayout" Target="../slideLayouts/slideLayout241.xml"/><Relationship Id="rId1"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9" Type="http://schemas.openxmlformats.org/officeDocument/2006/relationships/slideLayout" Target="../slideLayouts/slideLayout251.xml"/><Relationship Id="rId8" Type="http://schemas.openxmlformats.org/officeDocument/2006/relationships/slideLayout" Target="../slideLayouts/slideLayout250.xml"/><Relationship Id="rId7" Type="http://schemas.openxmlformats.org/officeDocument/2006/relationships/slideLayout" Target="../slideLayouts/slideLayout249.xml"/><Relationship Id="rId6" Type="http://schemas.openxmlformats.org/officeDocument/2006/relationships/slideLayout" Target="../slideLayouts/slideLayout248.xml"/><Relationship Id="rId5" Type="http://schemas.openxmlformats.org/officeDocument/2006/relationships/slideLayout" Target="../slideLayouts/slideLayout247.xml"/><Relationship Id="rId4" Type="http://schemas.openxmlformats.org/officeDocument/2006/relationships/slideLayout" Target="../slideLayouts/slideLayout246.xml"/><Relationship Id="rId3" Type="http://schemas.openxmlformats.org/officeDocument/2006/relationships/slideLayout" Target="../slideLayouts/slideLayout245.xml"/><Relationship Id="rId2" Type="http://schemas.openxmlformats.org/officeDocument/2006/relationships/slideLayout" Target="../slideLayouts/slideLayout244.xml"/><Relationship Id="rId13" Type="http://schemas.openxmlformats.org/officeDocument/2006/relationships/theme" Target="../theme/theme23.xml"/><Relationship Id="rId12" Type="http://schemas.openxmlformats.org/officeDocument/2006/relationships/image" Target="../media/image1.png"/><Relationship Id="rId11" Type="http://schemas.openxmlformats.org/officeDocument/2006/relationships/slideLayout" Target="../slideLayouts/slideLayout253.xml"/><Relationship Id="rId10" Type="http://schemas.openxmlformats.org/officeDocument/2006/relationships/slideLayout" Target="../slideLayouts/slideLayout252.xml"/><Relationship Id="rId1"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262.xml"/><Relationship Id="rId8" Type="http://schemas.openxmlformats.org/officeDocument/2006/relationships/slideLayout" Target="../slideLayouts/slideLayout261.xml"/><Relationship Id="rId7" Type="http://schemas.openxmlformats.org/officeDocument/2006/relationships/slideLayout" Target="../slideLayouts/slideLayout260.xml"/><Relationship Id="rId6" Type="http://schemas.openxmlformats.org/officeDocument/2006/relationships/slideLayout" Target="../slideLayouts/slideLayout259.xml"/><Relationship Id="rId5" Type="http://schemas.openxmlformats.org/officeDocument/2006/relationships/slideLayout" Target="../slideLayouts/slideLayout258.xml"/><Relationship Id="rId4" Type="http://schemas.openxmlformats.org/officeDocument/2006/relationships/slideLayout" Target="../slideLayouts/slideLayout257.xml"/><Relationship Id="rId3" Type="http://schemas.openxmlformats.org/officeDocument/2006/relationships/slideLayout" Target="../slideLayouts/slideLayout256.xml"/><Relationship Id="rId2" Type="http://schemas.openxmlformats.org/officeDocument/2006/relationships/slideLayout" Target="../slideLayouts/slideLayout255.xml"/><Relationship Id="rId13" Type="http://schemas.openxmlformats.org/officeDocument/2006/relationships/theme" Target="../theme/theme24.xml"/><Relationship Id="rId12" Type="http://schemas.openxmlformats.org/officeDocument/2006/relationships/image" Target="../media/image1.png"/><Relationship Id="rId11" Type="http://schemas.openxmlformats.org/officeDocument/2006/relationships/slideLayout" Target="../slideLayouts/slideLayout264.xml"/><Relationship Id="rId10" Type="http://schemas.openxmlformats.org/officeDocument/2006/relationships/slideLayout" Target="../slideLayouts/slideLayout263.xml"/><Relationship Id="rId1"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9" Type="http://schemas.openxmlformats.org/officeDocument/2006/relationships/slideLayout" Target="../slideLayouts/slideLayout273.xml"/><Relationship Id="rId8" Type="http://schemas.openxmlformats.org/officeDocument/2006/relationships/slideLayout" Target="../slideLayouts/slideLayout272.xml"/><Relationship Id="rId7" Type="http://schemas.openxmlformats.org/officeDocument/2006/relationships/slideLayout" Target="../slideLayouts/slideLayout271.xml"/><Relationship Id="rId6" Type="http://schemas.openxmlformats.org/officeDocument/2006/relationships/slideLayout" Target="../slideLayouts/slideLayout270.xml"/><Relationship Id="rId5" Type="http://schemas.openxmlformats.org/officeDocument/2006/relationships/slideLayout" Target="../slideLayouts/slideLayout269.xml"/><Relationship Id="rId4" Type="http://schemas.openxmlformats.org/officeDocument/2006/relationships/slideLayout" Target="../slideLayouts/slideLayout268.xml"/><Relationship Id="rId3" Type="http://schemas.openxmlformats.org/officeDocument/2006/relationships/slideLayout" Target="../slideLayouts/slideLayout267.xml"/><Relationship Id="rId2" Type="http://schemas.openxmlformats.org/officeDocument/2006/relationships/slideLayout" Target="../slideLayouts/slideLayout266.xml"/><Relationship Id="rId13" Type="http://schemas.openxmlformats.org/officeDocument/2006/relationships/theme" Target="../theme/theme25.xml"/><Relationship Id="rId12" Type="http://schemas.openxmlformats.org/officeDocument/2006/relationships/image" Target="../media/image1.png"/><Relationship Id="rId11" Type="http://schemas.openxmlformats.org/officeDocument/2006/relationships/slideLayout" Target="../slideLayouts/slideLayout275.xml"/><Relationship Id="rId10" Type="http://schemas.openxmlformats.org/officeDocument/2006/relationships/slideLayout" Target="../slideLayouts/slideLayout274.xml"/><Relationship Id="rId1"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9" Type="http://schemas.openxmlformats.org/officeDocument/2006/relationships/slideLayout" Target="../slideLayouts/slideLayout284.xml"/><Relationship Id="rId8" Type="http://schemas.openxmlformats.org/officeDocument/2006/relationships/slideLayout" Target="../slideLayouts/slideLayout283.xml"/><Relationship Id="rId7" Type="http://schemas.openxmlformats.org/officeDocument/2006/relationships/slideLayout" Target="../slideLayouts/slideLayout282.xml"/><Relationship Id="rId6" Type="http://schemas.openxmlformats.org/officeDocument/2006/relationships/slideLayout" Target="../slideLayouts/slideLayout281.xml"/><Relationship Id="rId5" Type="http://schemas.openxmlformats.org/officeDocument/2006/relationships/slideLayout" Target="../slideLayouts/slideLayout280.xml"/><Relationship Id="rId4" Type="http://schemas.openxmlformats.org/officeDocument/2006/relationships/slideLayout" Target="../slideLayouts/slideLayout279.xml"/><Relationship Id="rId3" Type="http://schemas.openxmlformats.org/officeDocument/2006/relationships/slideLayout" Target="../slideLayouts/slideLayout278.xml"/><Relationship Id="rId2" Type="http://schemas.openxmlformats.org/officeDocument/2006/relationships/slideLayout" Target="../slideLayouts/slideLayout277.xml"/><Relationship Id="rId13" Type="http://schemas.openxmlformats.org/officeDocument/2006/relationships/theme" Target="../theme/theme26.xml"/><Relationship Id="rId12" Type="http://schemas.openxmlformats.org/officeDocument/2006/relationships/image" Target="../media/image1.png"/><Relationship Id="rId11" Type="http://schemas.openxmlformats.org/officeDocument/2006/relationships/slideLayout" Target="../slideLayouts/slideLayout286.xml"/><Relationship Id="rId10" Type="http://schemas.openxmlformats.org/officeDocument/2006/relationships/slideLayout" Target="../slideLayouts/slideLayout285.xml"/><Relationship Id="rId1"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295.xml"/><Relationship Id="rId8" Type="http://schemas.openxmlformats.org/officeDocument/2006/relationships/slideLayout" Target="../slideLayouts/slideLayout294.xml"/><Relationship Id="rId7" Type="http://schemas.openxmlformats.org/officeDocument/2006/relationships/slideLayout" Target="../slideLayouts/slideLayout293.xml"/><Relationship Id="rId6" Type="http://schemas.openxmlformats.org/officeDocument/2006/relationships/slideLayout" Target="../slideLayouts/slideLayout292.xml"/><Relationship Id="rId5" Type="http://schemas.openxmlformats.org/officeDocument/2006/relationships/slideLayout" Target="../slideLayouts/slideLayout291.xml"/><Relationship Id="rId4" Type="http://schemas.openxmlformats.org/officeDocument/2006/relationships/slideLayout" Target="../slideLayouts/slideLayout290.xml"/><Relationship Id="rId3" Type="http://schemas.openxmlformats.org/officeDocument/2006/relationships/slideLayout" Target="../slideLayouts/slideLayout289.xml"/><Relationship Id="rId2" Type="http://schemas.openxmlformats.org/officeDocument/2006/relationships/slideLayout" Target="../slideLayouts/slideLayout288.xml"/><Relationship Id="rId13" Type="http://schemas.openxmlformats.org/officeDocument/2006/relationships/theme" Target="../theme/theme27.xml"/><Relationship Id="rId12" Type="http://schemas.openxmlformats.org/officeDocument/2006/relationships/image" Target="../media/image1.png"/><Relationship Id="rId11" Type="http://schemas.openxmlformats.org/officeDocument/2006/relationships/slideLayout" Target="../slideLayouts/slideLayout297.xml"/><Relationship Id="rId10" Type="http://schemas.openxmlformats.org/officeDocument/2006/relationships/slideLayout" Target="../slideLayouts/slideLayout296.xml"/><Relationship Id="rId1"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9" Type="http://schemas.openxmlformats.org/officeDocument/2006/relationships/slideLayout" Target="../slideLayouts/slideLayout306.xml"/><Relationship Id="rId8" Type="http://schemas.openxmlformats.org/officeDocument/2006/relationships/slideLayout" Target="../slideLayouts/slideLayout305.xml"/><Relationship Id="rId7" Type="http://schemas.openxmlformats.org/officeDocument/2006/relationships/slideLayout" Target="../slideLayouts/slideLayout304.xml"/><Relationship Id="rId6" Type="http://schemas.openxmlformats.org/officeDocument/2006/relationships/slideLayout" Target="../slideLayouts/slideLayout303.xml"/><Relationship Id="rId5" Type="http://schemas.openxmlformats.org/officeDocument/2006/relationships/slideLayout" Target="../slideLayouts/slideLayout302.xml"/><Relationship Id="rId4" Type="http://schemas.openxmlformats.org/officeDocument/2006/relationships/slideLayout" Target="../slideLayouts/slideLayout301.xml"/><Relationship Id="rId3" Type="http://schemas.openxmlformats.org/officeDocument/2006/relationships/slideLayout" Target="../slideLayouts/slideLayout300.xml"/><Relationship Id="rId2" Type="http://schemas.openxmlformats.org/officeDocument/2006/relationships/slideLayout" Target="../slideLayouts/slideLayout299.xml"/><Relationship Id="rId15" Type="http://schemas.openxmlformats.org/officeDocument/2006/relationships/theme" Target="../theme/theme28.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308.xml"/><Relationship Id="rId10" Type="http://schemas.openxmlformats.org/officeDocument/2006/relationships/slideLayout" Target="../slideLayouts/slideLayout307.xml"/><Relationship Id="rId1"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9" Type="http://schemas.openxmlformats.org/officeDocument/2006/relationships/slideLayout" Target="../slideLayouts/slideLayout317.xml"/><Relationship Id="rId8" Type="http://schemas.openxmlformats.org/officeDocument/2006/relationships/slideLayout" Target="../slideLayouts/slideLayout316.xml"/><Relationship Id="rId7" Type="http://schemas.openxmlformats.org/officeDocument/2006/relationships/slideLayout" Target="../slideLayouts/slideLayout315.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4" Type="http://schemas.openxmlformats.org/officeDocument/2006/relationships/slideLayout" Target="../slideLayouts/slideLayout312.xml"/><Relationship Id="rId3" Type="http://schemas.openxmlformats.org/officeDocument/2006/relationships/slideLayout" Target="../slideLayouts/slideLayout311.xml"/><Relationship Id="rId2" Type="http://schemas.openxmlformats.org/officeDocument/2006/relationships/slideLayout" Target="../slideLayouts/slideLayout310.xml"/><Relationship Id="rId15" Type="http://schemas.openxmlformats.org/officeDocument/2006/relationships/theme" Target="../theme/theme29.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319.xml"/><Relationship Id="rId10" Type="http://schemas.openxmlformats.org/officeDocument/2006/relationships/slideLayout" Target="../slideLayouts/slideLayout318.xml"/><Relationship Id="rId1"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28.xml"/><Relationship Id="rId8" Type="http://schemas.openxmlformats.org/officeDocument/2006/relationships/slideLayout" Target="../slideLayouts/slideLayout327.xml"/><Relationship Id="rId7" Type="http://schemas.openxmlformats.org/officeDocument/2006/relationships/slideLayout" Target="../slideLayouts/slideLayout326.xml"/><Relationship Id="rId6" Type="http://schemas.openxmlformats.org/officeDocument/2006/relationships/slideLayout" Target="../slideLayouts/slideLayout325.xml"/><Relationship Id="rId5" Type="http://schemas.openxmlformats.org/officeDocument/2006/relationships/slideLayout" Target="../slideLayouts/slideLayout324.xml"/><Relationship Id="rId4" Type="http://schemas.openxmlformats.org/officeDocument/2006/relationships/slideLayout" Target="../slideLayouts/slideLayout323.xml"/><Relationship Id="rId3" Type="http://schemas.openxmlformats.org/officeDocument/2006/relationships/slideLayout" Target="../slideLayouts/slideLayout322.xml"/><Relationship Id="rId2" Type="http://schemas.openxmlformats.org/officeDocument/2006/relationships/slideLayout" Target="../slideLayouts/slideLayout321.xml"/><Relationship Id="rId15" Type="http://schemas.openxmlformats.org/officeDocument/2006/relationships/theme" Target="../theme/theme30.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330.xml"/><Relationship Id="rId10" Type="http://schemas.openxmlformats.org/officeDocument/2006/relationships/slideLayout" Target="../slideLayouts/slideLayout329.xml"/><Relationship Id="rId1"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39.xml"/><Relationship Id="rId8" Type="http://schemas.openxmlformats.org/officeDocument/2006/relationships/slideLayout" Target="../slideLayouts/slideLayout338.xml"/><Relationship Id="rId7" Type="http://schemas.openxmlformats.org/officeDocument/2006/relationships/slideLayout" Target="../slideLayouts/slideLayout337.xml"/><Relationship Id="rId6" Type="http://schemas.openxmlformats.org/officeDocument/2006/relationships/slideLayout" Target="../slideLayouts/slideLayout336.xml"/><Relationship Id="rId5" Type="http://schemas.openxmlformats.org/officeDocument/2006/relationships/slideLayout" Target="../slideLayouts/slideLayout335.xml"/><Relationship Id="rId4" Type="http://schemas.openxmlformats.org/officeDocument/2006/relationships/slideLayout" Target="../slideLayouts/slideLayout334.xml"/><Relationship Id="rId3" Type="http://schemas.openxmlformats.org/officeDocument/2006/relationships/slideLayout" Target="../slideLayouts/slideLayout333.xml"/><Relationship Id="rId2" Type="http://schemas.openxmlformats.org/officeDocument/2006/relationships/slideLayout" Target="../slideLayouts/slideLayout332.xml"/><Relationship Id="rId15" Type="http://schemas.openxmlformats.org/officeDocument/2006/relationships/theme" Target="../theme/theme31.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341.xml"/><Relationship Id="rId10" Type="http://schemas.openxmlformats.org/officeDocument/2006/relationships/slideLayout" Target="../slideLayouts/slideLayout340.xml"/><Relationship Id="rId1"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9" Type="http://schemas.openxmlformats.org/officeDocument/2006/relationships/slideLayout" Target="../slideLayouts/slideLayout350.xml"/><Relationship Id="rId8" Type="http://schemas.openxmlformats.org/officeDocument/2006/relationships/slideLayout" Target="../slideLayouts/slideLayout349.xml"/><Relationship Id="rId7" Type="http://schemas.openxmlformats.org/officeDocument/2006/relationships/slideLayout" Target="../slideLayouts/slideLayout348.xml"/><Relationship Id="rId6" Type="http://schemas.openxmlformats.org/officeDocument/2006/relationships/slideLayout" Target="../slideLayouts/slideLayout347.xml"/><Relationship Id="rId5" Type="http://schemas.openxmlformats.org/officeDocument/2006/relationships/slideLayout" Target="../slideLayouts/slideLayout346.xml"/><Relationship Id="rId4" Type="http://schemas.openxmlformats.org/officeDocument/2006/relationships/slideLayout" Target="../slideLayouts/slideLayout345.xml"/><Relationship Id="rId3" Type="http://schemas.openxmlformats.org/officeDocument/2006/relationships/slideLayout" Target="../slideLayouts/slideLayout344.xml"/><Relationship Id="rId2" Type="http://schemas.openxmlformats.org/officeDocument/2006/relationships/slideLayout" Target="../slideLayouts/slideLayout343.xml"/><Relationship Id="rId15" Type="http://schemas.openxmlformats.org/officeDocument/2006/relationships/theme" Target="../theme/theme32.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352.xml"/><Relationship Id="rId10" Type="http://schemas.openxmlformats.org/officeDocument/2006/relationships/slideLayout" Target="../slideLayouts/slideLayout351.xml"/><Relationship Id="rId1" Type="http://schemas.openxmlformats.org/officeDocument/2006/relationships/slideLayout" Target="../slideLayouts/slideLayout342.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61.xml"/><Relationship Id="rId8" Type="http://schemas.openxmlformats.org/officeDocument/2006/relationships/slideLayout" Target="../slideLayouts/slideLayout360.xml"/><Relationship Id="rId7" Type="http://schemas.openxmlformats.org/officeDocument/2006/relationships/slideLayout" Target="../slideLayouts/slideLayout359.xml"/><Relationship Id="rId6" Type="http://schemas.openxmlformats.org/officeDocument/2006/relationships/slideLayout" Target="../slideLayouts/slideLayout358.xml"/><Relationship Id="rId5" Type="http://schemas.openxmlformats.org/officeDocument/2006/relationships/slideLayout" Target="../slideLayouts/slideLayout357.xml"/><Relationship Id="rId4" Type="http://schemas.openxmlformats.org/officeDocument/2006/relationships/slideLayout" Target="../slideLayouts/slideLayout356.xml"/><Relationship Id="rId3" Type="http://schemas.openxmlformats.org/officeDocument/2006/relationships/slideLayout" Target="../slideLayouts/slideLayout355.xml"/><Relationship Id="rId2" Type="http://schemas.openxmlformats.org/officeDocument/2006/relationships/slideLayout" Target="../slideLayouts/slideLayout354.xml"/><Relationship Id="rId15" Type="http://schemas.openxmlformats.org/officeDocument/2006/relationships/theme" Target="../theme/theme33.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363.xml"/><Relationship Id="rId10" Type="http://schemas.openxmlformats.org/officeDocument/2006/relationships/slideLayout" Target="../slideLayouts/slideLayout362.xml"/><Relationship Id="rId1" Type="http://schemas.openxmlformats.org/officeDocument/2006/relationships/slideLayout" Target="../slideLayouts/slideLayout353.xml"/></Relationships>
</file>

<file path=ppt/slideMasters/_rels/slideMaster34.xml.rels><?xml version="1.0" encoding="UTF-8" standalone="yes"?>
<Relationships xmlns="http://schemas.openxmlformats.org/package/2006/relationships"><Relationship Id="rId9" Type="http://schemas.openxmlformats.org/officeDocument/2006/relationships/slideLayout" Target="../slideLayouts/slideLayout372.xml"/><Relationship Id="rId8" Type="http://schemas.openxmlformats.org/officeDocument/2006/relationships/slideLayout" Target="../slideLayouts/slideLayout371.xml"/><Relationship Id="rId7" Type="http://schemas.openxmlformats.org/officeDocument/2006/relationships/slideLayout" Target="../slideLayouts/slideLayout370.xml"/><Relationship Id="rId6" Type="http://schemas.openxmlformats.org/officeDocument/2006/relationships/slideLayout" Target="../slideLayouts/slideLayout369.xml"/><Relationship Id="rId5" Type="http://schemas.openxmlformats.org/officeDocument/2006/relationships/slideLayout" Target="../slideLayouts/slideLayout368.xml"/><Relationship Id="rId4" Type="http://schemas.openxmlformats.org/officeDocument/2006/relationships/slideLayout" Target="../slideLayouts/slideLayout367.xml"/><Relationship Id="rId3" Type="http://schemas.openxmlformats.org/officeDocument/2006/relationships/slideLayout" Target="../slideLayouts/slideLayout366.xml"/><Relationship Id="rId2" Type="http://schemas.openxmlformats.org/officeDocument/2006/relationships/slideLayout" Target="../slideLayouts/slideLayout365.xml"/><Relationship Id="rId15" Type="http://schemas.openxmlformats.org/officeDocument/2006/relationships/theme" Target="../theme/theme34.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374.xml"/><Relationship Id="rId10" Type="http://schemas.openxmlformats.org/officeDocument/2006/relationships/slideLayout" Target="../slideLayouts/slideLayout373.xml"/><Relationship Id="rId1" Type="http://schemas.openxmlformats.org/officeDocument/2006/relationships/slideLayout" Target="../slideLayouts/slideLayout364.xml"/></Relationships>
</file>

<file path=ppt/slideMasters/_rels/slideMaster35.xml.rels><?xml version="1.0" encoding="UTF-8" standalone="yes"?>
<Relationships xmlns="http://schemas.openxmlformats.org/package/2006/relationships"><Relationship Id="rId9" Type="http://schemas.openxmlformats.org/officeDocument/2006/relationships/slideLayout" Target="../slideLayouts/slideLayout383.xml"/><Relationship Id="rId8" Type="http://schemas.openxmlformats.org/officeDocument/2006/relationships/slideLayout" Target="../slideLayouts/slideLayout382.xml"/><Relationship Id="rId7" Type="http://schemas.openxmlformats.org/officeDocument/2006/relationships/slideLayout" Target="../slideLayouts/slideLayout381.xml"/><Relationship Id="rId6" Type="http://schemas.openxmlformats.org/officeDocument/2006/relationships/slideLayout" Target="../slideLayouts/slideLayout380.xml"/><Relationship Id="rId5" Type="http://schemas.openxmlformats.org/officeDocument/2006/relationships/slideLayout" Target="../slideLayouts/slideLayout379.xml"/><Relationship Id="rId4" Type="http://schemas.openxmlformats.org/officeDocument/2006/relationships/slideLayout" Target="../slideLayouts/slideLayout378.xml"/><Relationship Id="rId3" Type="http://schemas.openxmlformats.org/officeDocument/2006/relationships/slideLayout" Target="../slideLayouts/slideLayout377.xml"/><Relationship Id="rId2" Type="http://schemas.openxmlformats.org/officeDocument/2006/relationships/slideLayout" Target="../slideLayouts/slideLayout376.xml"/><Relationship Id="rId15" Type="http://schemas.openxmlformats.org/officeDocument/2006/relationships/theme" Target="../theme/theme35.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385.xml"/><Relationship Id="rId10" Type="http://schemas.openxmlformats.org/officeDocument/2006/relationships/slideLayout" Target="../slideLayouts/slideLayout384.xml"/><Relationship Id="rId1" Type="http://schemas.openxmlformats.org/officeDocument/2006/relationships/slideLayout" Target="../slideLayouts/slideLayout375.xml"/></Relationships>
</file>

<file path=ppt/slideMasters/_rels/slideMaster36.xml.rels><?xml version="1.0" encoding="UTF-8" standalone="yes"?>
<Relationships xmlns="http://schemas.openxmlformats.org/package/2006/relationships"><Relationship Id="rId9" Type="http://schemas.openxmlformats.org/officeDocument/2006/relationships/slideLayout" Target="../slideLayouts/slideLayout394.xml"/><Relationship Id="rId8" Type="http://schemas.openxmlformats.org/officeDocument/2006/relationships/slideLayout" Target="../slideLayouts/slideLayout393.xml"/><Relationship Id="rId7" Type="http://schemas.openxmlformats.org/officeDocument/2006/relationships/slideLayout" Target="../slideLayouts/slideLayout392.xml"/><Relationship Id="rId6" Type="http://schemas.openxmlformats.org/officeDocument/2006/relationships/slideLayout" Target="../slideLayouts/slideLayout391.xml"/><Relationship Id="rId5" Type="http://schemas.openxmlformats.org/officeDocument/2006/relationships/slideLayout" Target="../slideLayouts/slideLayout390.xml"/><Relationship Id="rId4" Type="http://schemas.openxmlformats.org/officeDocument/2006/relationships/slideLayout" Target="../slideLayouts/slideLayout389.xml"/><Relationship Id="rId3" Type="http://schemas.openxmlformats.org/officeDocument/2006/relationships/slideLayout" Target="../slideLayouts/slideLayout388.xml"/><Relationship Id="rId2" Type="http://schemas.openxmlformats.org/officeDocument/2006/relationships/slideLayout" Target="../slideLayouts/slideLayout387.xml"/><Relationship Id="rId15" Type="http://schemas.openxmlformats.org/officeDocument/2006/relationships/theme" Target="../theme/theme36.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396.xml"/><Relationship Id="rId10" Type="http://schemas.openxmlformats.org/officeDocument/2006/relationships/slideLayout" Target="../slideLayouts/slideLayout395.xml"/><Relationship Id="rId1" Type="http://schemas.openxmlformats.org/officeDocument/2006/relationships/slideLayout" Target="../slideLayouts/slideLayout386.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05.xml"/><Relationship Id="rId8" Type="http://schemas.openxmlformats.org/officeDocument/2006/relationships/slideLayout" Target="../slideLayouts/slideLayout404.xml"/><Relationship Id="rId7" Type="http://schemas.openxmlformats.org/officeDocument/2006/relationships/slideLayout" Target="../slideLayouts/slideLayout403.xml"/><Relationship Id="rId6" Type="http://schemas.openxmlformats.org/officeDocument/2006/relationships/slideLayout" Target="../slideLayouts/slideLayout402.xml"/><Relationship Id="rId5" Type="http://schemas.openxmlformats.org/officeDocument/2006/relationships/slideLayout" Target="../slideLayouts/slideLayout401.xml"/><Relationship Id="rId4" Type="http://schemas.openxmlformats.org/officeDocument/2006/relationships/slideLayout" Target="../slideLayouts/slideLayout400.xml"/><Relationship Id="rId3" Type="http://schemas.openxmlformats.org/officeDocument/2006/relationships/slideLayout" Target="../slideLayouts/slideLayout399.xml"/><Relationship Id="rId2" Type="http://schemas.openxmlformats.org/officeDocument/2006/relationships/slideLayout" Target="../slideLayouts/slideLayout398.xml"/><Relationship Id="rId15" Type="http://schemas.openxmlformats.org/officeDocument/2006/relationships/theme" Target="../theme/theme37.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407.xml"/><Relationship Id="rId10" Type="http://schemas.openxmlformats.org/officeDocument/2006/relationships/slideLayout" Target="../slideLayouts/slideLayout406.xml"/><Relationship Id="rId1" Type="http://schemas.openxmlformats.org/officeDocument/2006/relationships/slideLayout" Target="../slideLayouts/slideLayout397.xml"/></Relationships>
</file>

<file path=ppt/slideMasters/_rels/slideMaster38.xml.rels><?xml version="1.0" encoding="UTF-8" standalone="yes"?>
<Relationships xmlns="http://schemas.openxmlformats.org/package/2006/relationships"><Relationship Id="rId9" Type="http://schemas.openxmlformats.org/officeDocument/2006/relationships/slideLayout" Target="../slideLayouts/slideLayout416.xml"/><Relationship Id="rId8" Type="http://schemas.openxmlformats.org/officeDocument/2006/relationships/slideLayout" Target="../slideLayouts/slideLayout415.xml"/><Relationship Id="rId7" Type="http://schemas.openxmlformats.org/officeDocument/2006/relationships/slideLayout" Target="../slideLayouts/slideLayout414.xml"/><Relationship Id="rId6" Type="http://schemas.openxmlformats.org/officeDocument/2006/relationships/slideLayout" Target="../slideLayouts/slideLayout413.xml"/><Relationship Id="rId5" Type="http://schemas.openxmlformats.org/officeDocument/2006/relationships/slideLayout" Target="../slideLayouts/slideLayout412.xml"/><Relationship Id="rId4" Type="http://schemas.openxmlformats.org/officeDocument/2006/relationships/slideLayout" Target="../slideLayouts/slideLayout411.xml"/><Relationship Id="rId3" Type="http://schemas.openxmlformats.org/officeDocument/2006/relationships/slideLayout" Target="../slideLayouts/slideLayout410.xml"/><Relationship Id="rId2" Type="http://schemas.openxmlformats.org/officeDocument/2006/relationships/slideLayout" Target="../slideLayouts/slideLayout409.xml"/><Relationship Id="rId15" Type="http://schemas.openxmlformats.org/officeDocument/2006/relationships/theme" Target="../theme/theme38.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418.xml"/><Relationship Id="rId10" Type="http://schemas.openxmlformats.org/officeDocument/2006/relationships/slideLayout" Target="../slideLayouts/slideLayout417.xml"/><Relationship Id="rId1" Type="http://schemas.openxmlformats.org/officeDocument/2006/relationships/slideLayout" Target="../slideLayouts/slideLayout408.xml"/></Relationships>
</file>

<file path=ppt/slideMasters/_rels/slideMaster39.xml.rels><?xml version="1.0" encoding="UTF-8" standalone="yes"?>
<Relationships xmlns="http://schemas.openxmlformats.org/package/2006/relationships"><Relationship Id="rId9" Type="http://schemas.openxmlformats.org/officeDocument/2006/relationships/slideLayout" Target="../slideLayouts/slideLayout427.xml"/><Relationship Id="rId8" Type="http://schemas.openxmlformats.org/officeDocument/2006/relationships/slideLayout" Target="../slideLayouts/slideLayout426.xml"/><Relationship Id="rId7" Type="http://schemas.openxmlformats.org/officeDocument/2006/relationships/slideLayout" Target="../slideLayouts/slideLayout425.xml"/><Relationship Id="rId6" Type="http://schemas.openxmlformats.org/officeDocument/2006/relationships/slideLayout" Target="../slideLayouts/slideLayout424.xml"/><Relationship Id="rId5" Type="http://schemas.openxmlformats.org/officeDocument/2006/relationships/slideLayout" Target="../slideLayouts/slideLayout423.xml"/><Relationship Id="rId4" Type="http://schemas.openxmlformats.org/officeDocument/2006/relationships/slideLayout" Target="../slideLayouts/slideLayout422.xml"/><Relationship Id="rId3" Type="http://schemas.openxmlformats.org/officeDocument/2006/relationships/slideLayout" Target="../slideLayouts/slideLayout421.xml"/><Relationship Id="rId2" Type="http://schemas.openxmlformats.org/officeDocument/2006/relationships/slideLayout" Target="../slideLayouts/slideLayout420.xml"/><Relationship Id="rId15" Type="http://schemas.openxmlformats.org/officeDocument/2006/relationships/theme" Target="../theme/theme39.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429.xml"/><Relationship Id="rId10" Type="http://schemas.openxmlformats.org/officeDocument/2006/relationships/slideLayout" Target="../slideLayouts/slideLayout428.xml"/><Relationship Id="rId1" Type="http://schemas.openxmlformats.org/officeDocument/2006/relationships/slideLayout" Target="../slideLayouts/slideLayout41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5" Type="http://schemas.openxmlformats.org/officeDocument/2006/relationships/theme" Target="../theme/theme4.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40.xml.rels><?xml version="1.0" encoding="UTF-8" standalone="yes"?>
<Relationships xmlns="http://schemas.openxmlformats.org/package/2006/relationships"><Relationship Id="rId9" Type="http://schemas.openxmlformats.org/officeDocument/2006/relationships/slideLayout" Target="../slideLayouts/slideLayout438.xml"/><Relationship Id="rId8" Type="http://schemas.openxmlformats.org/officeDocument/2006/relationships/slideLayout" Target="../slideLayouts/slideLayout437.xml"/><Relationship Id="rId7" Type="http://schemas.openxmlformats.org/officeDocument/2006/relationships/slideLayout" Target="../slideLayouts/slideLayout436.xml"/><Relationship Id="rId6" Type="http://schemas.openxmlformats.org/officeDocument/2006/relationships/slideLayout" Target="../slideLayouts/slideLayout435.xml"/><Relationship Id="rId5" Type="http://schemas.openxmlformats.org/officeDocument/2006/relationships/slideLayout" Target="../slideLayouts/slideLayout434.xml"/><Relationship Id="rId4" Type="http://schemas.openxmlformats.org/officeDocument/2006/relationships/slideLayout" Target="../slideLayouts/slideLayout433.xml"/><Relationship Id="rId3" Type="http://schemas.openxmlformats.org/officeDocument/2006/relationships/slideLayout" Target="../slideLayouts/slideLayout432.xml"/><Relationship Id="rId2" Type="http://schemas.openxmlformats.org/officeDocument/2006/relationships/slideLayout" Target="../slideLayouts/slideLayout431.xml"/><Relationship Id="rId13" Type="http://schemas.openxmlformats.org/officeDocument/2006/relationships/theme" Target="../theme/theme40.xml"/><Relationship Id="rId12" Type="http://schemas.openxmlformats.org/officeDocument/2006/relationships/image" Target="../media/image1.png"/><Relationship Id="rId11" Type="http://schemas.openxmlformats.org/officeDocument/2006/relationships/slideLayout" Target="../slideLayouts/slideLayout440.xml"/><Relationship Id="rId10" Type="http://schemas.openxmlformats.org/officeDocument/2006/relationships/slideLayout" Target="../slideLayouts/slideLayout439.xml"/><Relationship Id="rId1" Type="http://schemas.openxmlformats.org/officeDocument/2006/relationships/slideLayout" Target="../slideLayouts/slideLayout430.xml"/></Relationships>
</file>

<file path=ppt/slideMasters/_rels/slideMaster41.xml.rels><?xml version="1.0" encoding="UTF-8" standalone="yes"?>
<Relationships xmlns="http://schemas.openxmlformats.org/package/2006/relationships"><Relationship Id="rId9" Type="http://schemas.openxmlformats.org/officeDocument/2006/relationships/slideLayout" Target="../slideLayouts/slideLayout449.xml"/><Relationship Id="rId8" Type="http://schemas.openxmlformats.org/officeDocument/2006/relationships/slideLayout" Target="../slideLayouts/slideLayout448.xml"/><Relationship Id="rId7" Type="http://schemas.openxmlformats.org/officeDocument/2006/relationships/slideLayout" Target="../slideLayouts/slideLayout447.xml"/><Relationship Id="rId6" Type="http://schemas.openxmlformats.org/officeDocument/2006/relationships/slideLayout" Target="../slideLayouts/slideLayout446.xml"/><Relationship Id="rId5" Type="http://schemas.openxmlformats.org/officeDocument/2006/relationships/slideLayout" Target="../slideLayouts/slideLayout445.xml"/><Relationship Id="rId4" Type="http://schemas.openxmlformats.org/officeDocument/2006/relationships/slideLayout" Target="../slideLayouts/slideLayout444.xml"/><Relationship Id="rId3" Type="http://schemas.openxmlformats.org/officeDocument/2006/relationships/slideLayout" Target="../slideLayouts/slideLayout443.xml"/><Relationship Id="rId2" Type="http://schemas.openxmlformats.org/officeDocument/2006/relationships/slideLayout" Target="../slideLayouts/slideLayout442.xml"/><Relationship Id="rId13" Type="http://schemas.openxmlformats.org/officeDocument/2006/relationships/theme" Target="../theme/theme41.xml"/><Relationship Id="rId12" Type="http://schemas.openxmlformats.org/officeDocument/2006/relationships/image" Target="../media/image1.png"/><Relationship Id="rId11" Type="http://schemas.openxmlformats.org/officeDocument/2006/relationships/slideLayout" Target="../slideLayouts/slideLayout451.xml"/><Relationship Id="rId10" Type="http://schemas.openxmlformats.org/officeDocument/2006/relationships/slideLayout" Target="../slideLayouts/slideLayout450.xml"/><Relationship Id="rId1" Type="http://schemas.openxmlformats.org/officeDocument/2006/relationships/slideLayout" Target="../slideLayouts/slideLayout441.xml"/></Relationships>
</file>

<file path=ppt/slideMasters/_rels/slideMaster42.xml.rels><?xml version="1.0" encoding="UTF-8" standalone="yes"?>
<Relationships xmlns="http://schemas.openxmlformats.org/package/2006/relationships"><Relationship Id="rId9" Type="http://schemas.openxmlformats.org/officeDocument/2006/relationships/slideLayout" Target="../slideLayouts/slideLayout460.xml"/><Relationship Id="rId8" Type="http://schemas.openxmlformats.org/officeDocument/2006/relationships/slideLayout" Target="../slideLayouts/slideLayout459.xml"/><Relationship Id="rId7" Type="http://schemas.openxmlformats.org/officeDocument/2006/relationships/slideLayout" Target="../slideLayouts/slideLayout458.xml"/><Relationship Id="rId6" Type="http://schemas.openxmlformats.org/officeDocument/2006/relationships/slideLayout" Target="../slideLayouts/slideLayout457.xml"/><Relationship Id="rId5" Type="http://schemas.openxmlformats.org/officeDocument/2006/relationships/slideLayout" Target="../slideLayouts/slideLayout456.xml"/><Relationship Id="rId4" Type="http://schemas.openxmlformats.org/officeDocument/2006/relationships/slideLayout" Target="../slideLayouts/slideLayout455.xml"/><Relationship Id="rId3" Type="http://schemas.openxmlformats.org/officeDocument/2006/relationships/slideLayout" Target="../slideLayouts/slideLayout454.xml"/><Relationship Id="rId2" Type="http://schemas.openxmlformats.org/officeDocument/2006/relationships/slideLayout" Target="../slideLayouts/slideLayout453.xml"/><Relationship Id="rId13" Type="http://schemas.openxmlformats.org/officeDocument/2006/relationships/theme" Target="../theme/theme42.xml"/><Relationship Id="rId12" Type="http://schemas.openxmlformats.org/officeDocument/2006/relationships/image" Target="../media/image1.png"/><Relationship Id="rId11" Type="http://schemas.openxmlformats.org/officeDocument/2006/relationships/slideLayout" Target="../slideLayouts/slideLayout462.xml"/><Relationship Id="rId10" Type="http://schemas.openxmlformats.org/officeDocument/2006/relationships/slideLayout" Target="../slideLayouts/slideLayout461.xml"/><Relationship Id="rId1" Type="http://schemas.openxmlformats.org/officeDocument/2006/relationships/slideLayout" Target="../slideLayouts/slideLayout452.xml"/></Relationships>
</file>

<file path=ppt/slideMasters/_rels/slideMaster43.xml.rels><?xml version="1.0" encoding="UTF-8" standalone="yes"?>
<Relationships xmlns="http://schemas.openxmlformats.org/package/2006/relationships"><Relationship Id="rId9" Type="http://schemas.openxmlformats.org/officeDocument/2006/relationships/slideLayout" Target="../slideLayouts/slideLayout471.xml"/><Relationship Id="rId8" Type="http://schemas.openxmlformats.org/officeDocument/2006/relationships/slideLayout" Target="../slideLayouts/slideLayout470.xml"/><Relationship Id="rId7" Type="http://schemas.openxmlformats.org/officeDocument/2006/relationships/slideLayout" Target="../slideLayouts/slideLayout469.xml"/><Relationship Id="rId6" Type="http://schemas.openxmlformats.org/officeDocument/2006/relationships/slideLayout" Target="../slideLayouts/slideLayout468.xml"/><Relationship Id="rId5" Type="http://schemas.openxmlformats.org/officeDocument/2006/relationships/slideLayout" Target="../slideLayouts/slideLayout467.xml"/><Relationship Id="rId4" Type="http://schemas.openxmlformats.org/officeDocument/2006/relationships/slideLayout" Target="../slideLayouts/slideLayout466.xml"/><Relationship Id="rId3" Type="http://schemas.openxmlformats.org/officeDocument/2006/relationships/slideLayout" Target="../slideLayouts/slideLayout465.xml"/><Relationship Id="rId2" Type="http://schemas.openxmlformats.org/officeDocument/2006/relationships/slideLayout" Target="../slideLayouts/slideLayout464.xml"/><Relationship Id="rId13" Type="http://schemas.openxmlformats.org/officeDocument/2006/relationships/theme" Target="../theme/theme43.xml"/><Relationship Id="rId12" Type="http://schemas.openxmlformats.org/officeDocument/2006/relationships/image" Target="../media/image1.png"/><Relationship Id="rId11" Type="http://schemas.openxmlformats.org/officeDocument/2006/relationships/slideLayout" Target="../slideLayouts/slideLayout473.xml"/><Relationship Id="rId10" Type="http://schemas.openxmlformats.org/officeDocument/2006/relationships/slideLayout" Target="../slideLayouts/slideLayout472.xml"/><Relationship Id="rId1" Type="http://schemas.openxmlformats.org/officeDocument/2006/relationships/slideLayout" Target="../slideLayouts/slideLayout463.xml"/></Relationships>
</file>

<file path=ppt/slideMasters/_rels/slideMaster44.xml.rels><?xml version="1.0" encoding="UTF-8" standalone="yes"?>
<Relationships xmlns="http://schemas.openxmlformats.org/package/2006/relationships"><Relationship Id="rId9" Type="http://schemas.openxmlformats.org/officeDocument/2006/relationships/slideLayout" Target="../slideLayouts/slideLayout482.xml"/><Relationship Id="rId8" Type="http://schemas.openxmlformats.org/officeDocument/2006/relationships/slideLayout" Target="../slideLayouts/slideLayout481.xml"/><Relationship Id="rId7" Type="http://schemas.openxmlformats.org/officeDocument/2006/relationships/slideLayout" Target="../slideLayouts/slideLayout480.xml"/><Relationship Id="rId6" Type="http://schemas.openxmlformats.org/officeDocument/2006/relationships/slideLayout" Target="../slideLayouts/slideLayout479.xml"/><Relationship Id="rId5" Type="http://schemas.openxmlformats.org/officeDocument/2006/relationships/slideLayout" Target="../slideLayouts/slideLayout478.xml"/><Relationship Id="rId4" Type="http://schemas.openxmlformats.org/officeDocument/2006/relationships/slideLayout" Target="../slideLayouts/slideLayout477.xml"/><Relationship Id="rId3" Type="http://schemas.openxmlformats.org/officeDocument/2006/relationships/slideLayout" Target="../slideLayouts/slideLayout476.xml"/><Relationship Id="rId2" Type="http://schemas.openxmlformats.org/officeDocument/2006/relationships/slideLayout" Target="../slideLayouts/slideLayout475.xml"/><Relationship Id="rId13" Type="http://schemas.openxmlformats.org/officeDocument/2006/relationships/theme" Target="../theme/theme44.xml"/><Relationship Id="rId12" Type="http://schemas.openxmlformats.org/officeDocument/2006/relationships/image" Target="../media/image1.png"/><Relationship Id="rId11" Type="http://schemas.openxmlformats.org/officeDocument/2006/relationships/slideLayout" Target="../slideLayouts/slideLayout484.xml"/><Relationship Id="rId10" Type="http://schemas.openxmlformats.org/officeDocument/2006/relationships/slideLayout" Target="../slideLayouts/slideLayout483.xml"/><Relationship Id="rId1" Type="http://schemas.openxmlformats.org/officeDocument/2006/relationships/slideLayout" Target="../slideLayouts/slideLayout474.xml"/></Relationships>
</file>

<file path=ppt/slideMasters/_rels/slideMaster45.xml.rels><?xml version="1.0" encoding="UTF-8" standalone="yes"?>
<Relationships xmlns="http://schemas.openxmlformats.org/package/2006/relationships"><Relationship Id="rId9" Type="http://schemas.openxmlformats.org/officeDocument/2006/relationships/slideLayout" Target="../slideLayouts/slideLayout493.xml"/><Relationship Id="rId8" Type="http://schemas.openxmlformats.org/officeDocument/2006/relationships/slideLayout" Target="../slideLayouts/slideLayout492.xml"/><Relationship Id="rId7" Type="http://schemas.openxmlformats.org/officeDocument/2006/relationships/slideLayout" Target="../slideLayouts/slideLayout491.xml"/><Relationship Id="rId6" Type="http://schemas.openxmlformats.org/officeDocument/2006/relationships/slideLayout" Target="../slideLayouts/slideLayout490.xml"/><Relationship Id="rId5" Type="http://schemas.openxmlformats.org/officeDocument/2006/relationships/slideLayout" Target="../slideLayouts/slideLayout489.xml"/><Relationship Id="rId4" Type="http://schemas.openxmlformats.org/officeDocument/2006/relationships/slideLayout" Target="../slideLayouts/slideLayout488.xml"/><Relationship Id="rId3" Type="http://schemas.openxmlformats.org/officeDocument/2006/relationships/slideLayout" Target="../slideLayouts/slideLayout487.xml"/><Relationship Id="rId2" Type="http://schemas.openxmlformats.org/officeDocument/2006/relationships/slideLayout" Target="../slideLayouts/slideLayout486.xml"/><Relationship Id="rId13" Type="http://schemas.openxmlformats.org/officeDocument/2006/relationships/theme" Target="../theme/theme45.xml"/><Relationship Id="rId12" Type="http://schemas.openxmlformats.org/officeDocument/2006/relationships/image" Target="../media/image1.png"/><Relationship Id="rId11" Type="http://schemas.openxmlformats.org/officeDocument/2006/relationships/slideLayout" Target="../slideLayouts/slideLayout495.xml"/><Relationship Id="rId10" Type="http://schemas.openxmlformats.org/officeDocument/2006/relationships/slideLayout" Target="../slideLayouts/slideLayout494.xml"/><Relationship Id="rId1" Type="http://schemas.openxmlformats.org/officeDocument/2006/relationships/slideLayout" Target="../slideLayouts/slideLayout485.xml"/></Relationships>
</file>

<file path=ppt/slideMasters/_rels/slideMaster46.xml.rels><?xml version="1.0" encoding="UTF-8" standalone="yes"?>
<Relationships xmlns="http://schemas.openxmlformats.org/package/2006/relationships"><Relationship Id="rId9" Type="http://schemas.openxmlformats.org/officeDocument/2006/relationships/slideLayout" Target="../slideLayouts/slideLayout504.xml"/><Relationship Id="rId8" Type="http://schemas.openxmlformats.org/officeDocument/2006/relationships/slideLayout" Target="../slideLayouts/slideLayout503.xml"/><Relationship Id="rId7" Type="http://schemas.openxmlformats.org/officeDocument/2006/relationships/slideLayout" Target="../slideLayouts/slideLayout502.xml"/><Relationship Id="rId6" Type="http://schemas.openxmlformats.org/officeDocument/2006/relationships/slideLayout" Target="../slideLayouts/slideLayout501.xml"/><Relationship Id="rId5" Type="http://schemas.openxmlformats.org/officeDocument/2006/relationships/slideLayout" Target="../slideLayouts/slideLayout500.xml"/><Relationship Id="rId4" Type="http://schemas.openxmlformats.org/officeDocument/2006/relationships/slideLayout" Target="../slideLayouts/slideLayout499.xml"/><Relationship Id="rId3" Type="http://schemas.openxmlformats.org/officeDocument/2006/relationships/slideLayout" Target="../slideLayouts/slideLayout498.xml"/><Relationship Id="rId2" Type="http://schemas.openxmlformats.org/officeDocument/2006/relationships/slideLayout" Target="../slideLayouts/slideLayout497.xml"/><Relationship Id="rId13" Type="http://schemas.openxmlformats.org/officeDocument/2006/relationships/theme" Target="../theme/theme46.xml"/><Relationship Id="rId12" Type="http://schemas.openxmlformats.org/officeDocument/2006/relationships/image" Target="../media/image1.png"/><Relationship Id="rId11" Type="http://schemas.openxmlformats.org/officeDocument/2006/relationships/slideLayout" Target="../slideLayouts/slideLayout506.xml"/><Relationship Id="rId10" Type="http://schemas.openxmlformats.org/officeDocument/2006/relationships/slideLayout" Target="../slideLayouts/slideLayout505.xml"/><Relationship Id="rId1" Type="http://schemas.openxmlformats.org/officeDocument/2006/relationships/slideLayout" Target="../slideLayouts/slideLayout496.xml"/></Relationships>
</file>

<file path=ppt/slideMasters/_rels/slideMaster47.xml.rels><?xml version="1.0" encoding="UTF-8" standalone="yes"?>
<Relationships xmlns="http://schemas.openxmlformats.org/package/2006/relationships"><Relationship Id="rId9" Type="http://schemas.openxmlformats.org/officeDocument/2006/relationships/slideLayout" Target="../slideLayouts/slideLayout515.xml"/><Relationship Id="rId8" Type="http://schemas.openxmlformats.org/officeDocument/2006/relationships/slideLayout" Target="../slideLayouts/slideLayout514.xml"/><Relationship Id="rId7" Type="http://schemas.openxmlformats.org/officeDocument/2006/relationships/slideLayout" Target="../slideLayouts/slideLayout513.xml"/><Relationship Id="rId6" Type="http://schemas.openxmlformats.org/officeDocument/2006/relationships/slideLayout" Target="../slideLayouts/slideLayout512.xml"/><Relationship Id="rId5" Type="http://schemas.openxmlformats.org/officeDocument/2006/relationships/slideLayout" Target="../slideLayouts/slideLayout511.xml"/><Relationship Id="rId4" Type="http://schemas.openxmlformats.org/officeDocument/2006/relationships/slideLayout" Target="../slideLayouts/slideLayout510.xml"/><Relationship Id="rId3" Type="http://schemas.openxmlformats.org/officeDocument/2006/relationships/slideLayout" Target="../slideLayouts/slideLayout509.xml"/><Relationship Id="rId2" Type="http://schemas.openxmlformats.org/officeDocument/2006/relationships/slideLayout" Target="../slideLayouts/slideLayout508.xml"/><Relationship Id="rId13" Type="http://schemas.openxmlformats.org/officeDocument/2006/relationships/theme" Target="../theme/theme47.xml"/><Relationship Id="rId12" Type="http://schemas.openxmlformats.org/officeDocument/2006/relationships/image" Target="../media/image1.png"/><Relationship Id="rId11" Type="http://schemas.openxmlformats.org/officeDocument/2006/relationships/slideLayout" Target="../slideLayouts/slideLayout517.xml"/><Relationship Id="rId10" Type="http://schemas.openxmlformats.org/officeDocument/2006/relationships/slideLayout" Target="../slideLayouts/slideLayout516.xml"/><Relationship Id="rId1" Type="http://schemas.openxmlformats.org/officeDocument/2006/relationships/slideLayout" Target="../slideLayouts/slideLayout507.xml"/></Relationships>
</file>

<file path=ppt/slideMasters/_rels/slideMaster48.xml.rels><?xml version="1.0" encoding="UTF-8" standalone="yes"?>
<Relationships xmlns="http://schemas.openxmlformats.org/package/2006/relationships"><Relationship Id="rId9" Type="http://schemas.openxmlformats.org/officeDocument/2006/relationships/slideLayout" Target="../slideLayouts/slideLayout526.xml"/><Relationship Id="rId8" Type="http://schemas.openxmlformats.org/officeDocument/2006/relationships/slideLayout" Target="../slideLayouts/slideLayout525.xml"/><Relationship Id="rId7" Type="http://schemas.openxmlformats.org/officeDocument/2006/relationships/slideLayout" Target="../slideLayouts/slideLayout524.xml"/><Relationship Id="rId6" Type="http://schemas.openxmlformats.org/officeDocument/2006/relationships/slideLayout" Target="../slideLayouts/slideLayout523.xml"/><Relationship Id="rId5" Type="http://schemas.openxmlformats.org/officeDocument/2006/relationships/slideLayout" Target="../slideLayouts/slideLayout522.xml"/><Relationship Id="rId4" Type="http://schemas.openxmlformats.org/officeDocument/2006/relationships/slideLayout" Target="../slideLayouts/slideLayout521.xml"/><Relationship Id="rId3" Type="http://schemas.openxmlformats.org/officeDocument/2006/relationships/slideLayout" Target="../slideLayouts/slideLayout520.xml"/><Relationship Id="rId2" Type="http://schemas.openxmlformats.org/officeDocument/2006/relationships/slideLayout" Target="../slideLayouts/slideLayout519.xml"/><Relationship Id="rId13" Type="http://schemas.openxmlformats.org/officeDocument/2006/relationships/theme" Target="../theme/theme48.xml"/><Relationship Id="rId12" Type="http://schemas.openxmlformats.org/officeDocument/2006/relationships/image" Target="../media/image1.png"/><Relationship Id="rId11" Type="http://schemas.openxmlformats.org/officeDocument/2006/relationships/slideLayout" Target="../slideLayouts/slideLayout528.xml"/><Relationship Id="rId10" Type="http://schemas.openxmlformats.org/officeDocument/2006/relationships/slideLayout" Target="../slideLayouts/slideLayout527.xml"/><Relationship Id="rId1" Type="http://schemas.openxmlformats.org/officeDocument/2006/relationships/slideLayout" Target="../slideLayouts/slideLayout518.xml"/></Relationships>
</file>

<file path=ppt/slideMasters/_rels/slideMaster49.xml.rels><?xml version="1.0" encoding="UTF-8" standalone="yes"?>
<Relationships xmlns="http://schemas.openxmlformats.org/package/2006/relationships"><Relationship Id="rId9" Type="http://schemas.openxmlformats.org/officeDocument/2006/relationships/slideLayout" Target="../slideLayouts/slideLayout537.xml"/><Relationship Id="rId8" Type="http://schemas.openxmlformats.org/officeDocument/2006/relationships/slideLayout" Target="../slideLayouts/slideLayout536.xml"/><Relationship Id="rId7" Type="http://schemas.openxmlformats.org/officeDocument/2006/relationships/slideLayout" Target="../slideLayouts/slideLayout535.xml"/><Relationship Id="rId6" Type="http://schemas.openxmlformats.org/officeDocument/2006/relationships/slideLayout" Target="../slideLayouts/slideLayout534.xml"/><Relationship Id="rId5" Type="http://schemas.openxmlformats.org/officeDocument/2006/relationships/slideLayout" Target="../slideLayouts/slideLayout533.xml"/><Relationship Id="rId4" Type="http://schemas.openxmlformats.org/officeDocument/2006/relationships/slideLayout" Target="../slideLayouts/slideLayout532.xml"/><Relationship Id="rId3" Type="http://schemas.openxmlformats.org/officeDocument/2006/relationships/slideLayout" Target="../slideLayouts/slideLayout531.xml"/><Relationship Id="rId2" Type="http://schemas.openxmlformats.org/officeDocument/2006/relationships/slideLayout" Target="../slideLayouts/slideLayout530.xml"/><Relationship Id="rId13" Type="http://schemas.openxmlformats.org/officeDocument/2006/relationships/theme" Target="../theme/theme49.xml"/><Relationship Id="rId12" Type="http://schemas.openxmlformats.org/officeDocument/2006/relationships/image" Target="../media/image1.png"/><Relationship Id="rId11" Type="http://schemas.openxmlformats.org/officeDocument/2006/relationships/slideLayout" Target="../slideLayouts/slideLayout539.xml"/><Relationship Id="rId10" Type="http://schemas.openxmlformats.org/officeDocument/2006/relationships/slideLayout" Target="../slideLayouts/slideLayout538.xml"/><Relationship Id="rId1" Type="http://schemas.openxmlformats.org/officeDocument/2006/relationships/slideLayout" Target="../slideLayouts/slideLayout52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4" Type="http://schemas.openxmlformats.org/officeDocument/2006/relationships/theme" Target="../theme/theme5.xml"/><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50.xml.rels><?xml version="1.0" encoding="UTF-8" standalone="yes"?>
<Relationships xmlns="http://schemas.openxmlformats.org/package/2006/relationships"><Relationship Id="rId9" Type="http://schemas.openxmlformats.org/officeDocument/2006/relationships/slideLayout" Target="../slideLayouts/slideLayout548.xml"/><Relationship Id="rId8" Type="http://schemas.openxmlformats.org/officeDocument/2006/relationships/slideLayout" Target="../slideLayouts/slideLayout547.xml"/><Relationship Id="rId7" Type="http://schemas.openxmlformats.org/officeDocument/2006/relationships/slideLayout" Target="../slideLayouts/slideLayout546.xml"/><Relationship Id="rId6" Type="http://schemas.openxmlformats.org/officeDocument/2006/relationships/slideLayout" Target="../slideLayouts/slideLayout545.xml"/><Relationship Id="rId5" Type="http://schemas.openxmlformats.org/officeDocument/2006/relationships/slideLayout" Target="../slideLayouts/slideLayout544.xml"/><Relationship Id="rId4" Type="http://schemas.openxmlformats.org/officeDocument/2006/relationships/slideLayout" Target="../slideLayouts/slideLayout543.xml"/><Relationship Id="rId3" Type="http://schemas.openxmlformats.org/officeDocument/2006/relationships/slideLayout" Target="../slideLayouts/slideLayout542.xml"/><Relationship Id="rId2" Type="http://schemas.openxmlformats.org/officeDocument/2006/relationships/slideLayout" Target="../slideLayouts/slideLayout541.xml"/><Relationship Id="rId13" Type="http://schemas.openxmlformats.org/officeDocument/2006/relationships/theme" Target="../theme/theme50.xml"/><Relationship Id="rId12" Type="http://schemas.openxmlformats.org/officeDocument/2006/relationships/image" Target="../media/image1.png"/><Relationship Id="rId11" Type="http://schemas.openxmlformats.org/officeDocument/2006/relationships/slideLayout" Target="../slideLayouts/slideLayout550.xml"/><Relationship Id="rId10" Type="http://schemas.openxmlformats.org/officeDocument/2006/relationships/slideLayout" Target="../slideLayouts/slideLayout549.xml"/><Relationship Id="rId1" Type="http://schemas.openxmlformats.org/officeDocument/2006/relationships/slideLayout" Target="../slideLayouts/slideLayout540.xml"/></Relationships>
</file>

<file path=ppt/slideMasters/_rels/slideMaster51.xml.rels><?xml version="1.0" encoding="UTF-8" standalone="yes"?>
<Relationships xmlns="http://schemas.openxmlformats.org/package/2006/relationships"><Relationship Id="rId9" Type="http://schemas.openxmlformats.org/officeDocument/2006/relationships/slideLayout" Target="../slideLayouts/slideLayout559.xml"/><Relationship Id="rId8" Type="http://schemas.openxmlformats.org/officeDocument/2006/relationships/slideLayout" Target="../slideLayouts/slideLayout558.xml"/><Relationship Id="rId7" Type="http://schemas.openxmlformats.org/officeDocument/2006/relationships/slideLayout" Target="../slideLayouts/slideLayout557.xml"/><Relationship Id="rId6" Type="http://schemas.openxmlformats.org/officeDocument/2006/relationships/slideLayout" Target="../slideLayouts/slideLayout556.xml"/><Relationship Id="rId5" Type="http://schemas.openxmlformats.org/officeDocument/2006/relationships/slideLayout" Target="../slideLayouts/slideLayout555.xml"/><Relationship Id="rId4" Type="http://schemas.openxmlformats.org/officeDocument/2006/relationships/slideLayout" Target="../slideLayouts/slideLayout554.xml"/><Relationship Id="rId3" Type="http://schemas.openxmlformats.org/officeDocument/2006/relationships/slideLayout" Target="../slideLayouts/slideLayout553.xml"/><Relationship Id="rId2" Type="http://schemas.openxmlformats.org/officeDocument/2006/relationships/slideLayout" Target="../slideLayouts/slideLayout552.xml"/><Relationship Id="rId13" Type="http://schemas.openxmlformats.org/officeDocument/2006/relationships/theme" Target="../theme/theme51.xml"/><Relationship Id="rId12" Type="http://schemas.openxmlformats.org/officeDocument/2006/relationships/image" Target="../media/image1.png"/><Relationship Id="rId11" Type="http://schemas.openxmlformats.org/officeDocument/2006/relationships/slideLayout" Target="../slideLayouts/slideLayout561.xml"/><Relationship Id="rId10" Type="http://schemas.openxmlformats.org/officeDocument/2006/relationships/slideLayout" Target="../slideLayouts/slideLayout560.xml"/><Relationship Id="rId1" Type="http://schemas.openxmlformats.org/officeDocument/2006/relationships/slideLayout" Target="../slideLayouts/slideLayout551.xml"/></Relationships>
</file>

<file path=ppt/slideMasters/_rels/slideMaster52.xml.rels><?xml version="1.0" encoding="UTF-8" standalone="yes"?>
<Relationships xmlns="http://schemas.openxmlformats.org/package/2006/relationships"><Relationship Id="rId9" Type="http://schemas.openxmlformats.org/officeDocument/2006/relationships/slideLayout" Target="../slideLayouts/slideLayout570.xml"/><Relationship Id="rId8" Type="http://schemas.openxmlformats.org/officeDocument/2006/relationships/slideLayout" Target="../slideLayouts/slideLayout569.xml"/><Relationship Id="rId7" Type="http://schemas.openxmlformats.org/officeDocument/2006/relationships/slideLayout" Target="../slideLayouts/slideLayout568.xml"/><Relationship Id="rId6" Type="http://schemas.openxmlformats.org/officeDocument/2006/relationships/slideLayout" Target="../slideLayouts/slideLayout567.xml"/><Relationship Id="rId5" Type="http://schemas.openxmlformats.org/officeDocument/2006/relationships/slideLayout" Target="../slideLayouts/slideLayout566.xml"/><Relationship Id="rId4" Type="http://schemas.openxmlformats.org/officeDocument/2006/relationships/slideLayout" Target="../slideLayouts/slideLayout565.xml"/><Relationship Id="rId3" Type="http://schemas.openxmlformats.org/officeDocument/2006/relationships/slideLayout" Target="../slideLayouts/slideLayout564.xml"/><Relationship Id="rId2" Type="http://schemas.openxmlformats.org/officeDocument/2006/relationships/slideLayout" Target="../slideLayouts/slideLayout563.xml"/><Relationship Id="rId13" Type="http://schemas.openxmlformats.org/officeDocument/2006/relationships/theme" Target="../theme/theme52.xml"/><Relationship Id="rId12" Type="http://schemas.openxmlformats.org/officeDocument/2006/relationships/image" Target="../media/image1.png"/><Relationship Id="rId11" Type="http://schemas.openxmlformats.org/officeDocument/2006/relationships/slideLayout" Target="../slideLayouts/slideLayout572.xml"/><Relationship Id="rId10" Type="http://schemas.openxmlformats.org/officeDocument/2006/relationships/slideLayout" Target="../slideLayouts/slideLayout571.xml"/><Relationship Id="rId1" Type="http://schemas.openxmlformats.org/officeDocument/2006/relationships/slideLayout" Target="../slideLayouts/slideLayout562.xml"/></Relationships>
</file>

<file path=ppt/slideMasters/_rels/slideMaster53.xml.rels><?xml version="1.0" encoding="UTF-8" standalone="yes"?>
<Relationships xmlns="http://schemas.openxmlformats.org/package/2006/relationships"><Relationship Id="rId9" Type="http://schemas.openxmlformats.org/officeDocument/2006/relationships/slideLayout" Target="../slideLayouts/slideLayout581.xml"/><Relationship Id="rId8" Type="http://schemas.openxmlformats.org/officeDocument/2006/relationships/slideLayout" Target="../slideLayouts/slideLayout580.xml"/><Relationship Id="rId7" Type="http://schemas.openxmlformats.org/officeDocument/2006/relationships/slideLayout" Target="../slideLayouts/slideLayout579.xml"/><Relationship Id="rId6" Type="http://schemas.openxmlformats.org/officeDocument/2006/relationships/slideLayout" Target="../slideLayouts/slideLayout578.xml"/><Relationship Id="rId5" Type="http://schemas.openxmlformats.org/officeDocument/2006/relationships/slideLayout" Target="../slideLayouts/slideLayout577.xml"/><Relationship Id="rId4" Type="http://schemas.openxmlformats.org/officeDocument/2006/relationships/slideLayout" Target="../slideLayouts/slideLayout576.xml"/><Relationship Id="rId3" Type="http://schemas.openxmlformats.org/officeDocument/2006/relationships/slideLayout" Target="../slideLayouts/slideLayout575.xml"/><Relationship Id="rId2" Type="http://schemas.openxmlformats.org/officeDocument/2006/relationships/slideLayout" Target="../slideLayouts/slideLayout574.xml"/><Relationship Id="rId13" Type="http://schemas.openxmlformats.org/officeDocument/2006/relationships/theme" Target="../theme/theme53.xml"/><Relationship Id="rId12" Type="http://schemas.openxmlformats.org/officeDocument/2006/relationships/image" Target="../media/image1.png"/><Relationship Id="rId11" Type="http://schemas.openxmlformats.org/officeDocument/2006/relationships/slideLayout" Target="../slideLayouts/slideLayout583.xml"/><Relationship Id="rId10" Type="http://schemas.openxmlformats.org/officeDocument/2006/relationships/slideLayout" Target="../slideLayouts/slideLayout582.xml"/><Relationship Id="rId1" Type="http://schemas.openxmlformats.org/officeDocument/2006/relationships/slideLayout" Target="../slideLayouts/slideLayout573.xml"/></Relationships>
</file>

<file path=ppt/slideMasters/_rels/slideMaster54.xml.rels><?xml version="1.0" encoding="UTF-8" standalone="yes"?>
<Relationships xmlns="http://schemas.openxmlformats.org/package/2006/relationships"><Relationship Id="rId9" Type="http://schemas.openxmlformats.org/officeDocument/2006/relationships/slideLayout" Target="../slideLayouts/slideLayout592.xml"/><Relationship Id="rId8" Type="http://schemas.openxmlformats.org/officeDocument/2006/relationships/slideLayout" Target="../slideLayouts/slideLayout591.xml"/><Relationship Id="rId7" Type="http://schemas.openxmlformats.org/officeDocument/2006/relationships/slideLayout" Target="../slideLayouts/slideLayout590.xml"/><Relationship Id="rId6" Type="http://schemas.openxmlformats.org/officeDocument/2006/relationships/slideLayout" Target="../slideLayouts/slideLayout589.xml"/><Relationship Id="rId5" Type="http://schemas.openxmlformats.org/officeDocument/2006/relationships/slideLayout" Target="../slideLayouts/slideLayout588.xml"/><Relationship Id="rId4" Type="http://schemas.openxmlformats.org/officeDocument/2006/relationships/slideLayout" Target="../slideLayouts/slideLayout587.xml"/><Relationship Id="rId3" Type="http://schemas.openxmlformats.org/officeDocument/2006/relationships/slideLayout" Target="../slideLayouts/slideLayout586.xml"/><Relationship Id="rId2" Type="http://schemas.openxmlformats.org/officeDocument/2006/relationships/slideLayout" Target="../slideLayouts/slideLayout585.xml"/><Relationship Id="rId13" Type="http://schemas.openxmlformats.org/officeDocument/2006/relationships/theme" Target="../theme/theme54.xml"/><Relationship Id="rId12" Type="http://schemas.openxmlformats.org/officeDocument/2006/relationships/image" Target="../media/image1.png"/><Relationship Id="rId11" Type="http://schemas.openxmlformats.org/officeDocument/2006/relationships/slideLayout" Target="../slideLayouts/slideLayout594.xml"/><Relationship Id="rId10" Type="http://schemas.openxmlformats.org/officeDocument/2006/relationships/slideLayout" Target="../slideLayouts/slideLayout593.xml"/><Relationship Id="rId1" Type="http://schemas.openxmlformats.org/officeDocument/2006/relationships/slideLayout" Target="../slideLayouts/slideLayout584.xml"/></Relationships>
</file>

<file path=ppt/slideMasters/_rels/slideMaster55.xml.rels><?xml version="1.0" encoding="UTF-8" standalone="yes"?>
<Relationships xmlns="http://schemas.openxmlformats.org/package/2006/relationships"><Relationship Id="rId9" Type="http://schemas.openxmlformats.org/officeDocument/2006/relationships/slideLayout" Target="../slideLayouts/slideLayout603.xml"/><Relationship Id="rId8" Type="http://schemas.openxmlformats.org/officeDocument/2006/relationships/slideLayout" Target="../slideLayouts/slideLayout602.xml"/><Relationship Id="rId7" Type="http://schemas.openxmlformats.org/officeDocument/2006/relationships/slideLayout" Target="../slideLayouts/slideLayout601.xml"/><Relationship Id="rId6" Type="http://schemas.openxmlformats.org/officeDocument/2006/relationships/slideLayout" Target="../slideLayouts/slideLayout600.xml"/><Relationship Id="rId5" Type="http://schemas.openxmlformats.org/officeDocument/2006/relationships/slideLayout" Target="../slideLayouts/slideLayout599.xml"/><Relationship Id="rId4" Type="http://schemas.openxmlformats.org/officeDocument/2006/relationships/slideLayout" Target="../slideLayouts/slideLayout598.xml"/><Relationship Id="rId3" Type="http://schemas.openxmlformats.org/officeDocument/2006/relationships/slideLayout" Target="../slideLayouts/slideLayout597.xml"/><Relationship Id="rId2" Type="http://schemas.openxmlformats.org/officeDocument/2006/relationships/slideLayout" Target="../slideLayouts/slideLayout596.xml"/><Relationship Id="rId13" Type="http://schemas.openxmlformats.org/officeDocument/2006/relationships/theme" Target="../theme/theme55.xml"/><Relationship Id="rId12" Type="http://schemas.openxmlformats.org/officeDocument/2006/relationships/image" Target="../media/image1.png"/><Relationship Id="rId11" Type="http://schemas.openxmlformats.org/officeDocument/2006/relationships/slideLayout" Target="../slideLayouts/slideLayout605.xml"/><Relationship Id="rId10" Type="http://schemas.openxmlformats.org/officeDocument/2006/relationships/slideLayout" Target="../slideLayouts/slideLayout604.xml"/><Relationship Id="rId1" Type="http://schemas.openxmlformats.org/officeDocument/2006/relationships/slideLayout" Target="../slideLayouts/slideLayout595.xml"/></Relationships>
</file>

<file path=ppt/slideMasters/_rels/slideMaster56.xml.rels><?xml version="1.0" encoding="UTF-8" standalone="yes"?>
<Relationships xmlns="http://schemas.openxmlformats.org/package/2006/relationships"><Relationship Id="rId9" Type="http://schemas.openxmlformats.org/officeDocument/2006/relationships/slideLayout" Target="../slideLayouts/slideLayout614.xml"/><Relationship Id="rId8" Type="http://schemas.openxmlformats.org/officeDocument/2006/relationships/slideLayout" Target="../slideLayouts/slideLayout613.xml"/><Relationship Id="rId7" Type="http://schemas.openxmlformats.org/officeDocument/2006/relationships/slideLayout" Target="../slideLayouts/slideLayout612.xml"/><Relationship Id="rId6" Type="http://schemas.openxmlformats.org/officeDocument/2006/relationships/slideLayout" Target="../slideLayouts/slideLayout611.xml"/><Relationship Id="rId5" Type="http://schemas.openxmlformats.org/officeDocument/2006/relationships/slideLayout" Target="../slideLayouts/slideLayout610.xml"/><Relationship Id="rId4" Type="http://schemas.openxmlformats.org/officeDocument/2006/relationships/slideLayout" Target="../slideLayouts/slideLayout609.xml"/><Relationship Id="rId3" Type="http://schemas.openxmlformats.org/officeDocument/2006/relationships/slideLayout" Target="../slideLayouts/slideLayout608.xml"/><Relationship Id="rId2" Type="http://schemas.openxmlformats.org/officeDocument/2006/relationships/slideLayout" Target="../slideLayouts/slideLayout607.xml"/><Relationship Id="rId13" Type="http://schemas.openxmlformats.org/officeDocument/2006/relationships/theme" Target="../theme/theme56.xml"/><Relationship Id="rId12" Type="http://schemas.openxmlformats.org/officeDocument/2006/relationships/image" Target="../media/image1.png"/><Relationship Id="rId11" Type="http://schemas.openxmlformats.org/officeDocument/2006/relationships/slideLayout" Target="../slideLayouts/slideLayout616.xml"/><Relationship Id="rId10" Type="http://schemas.openxmlformats.org/officeDocument/2006/relationships/slideLayout" Target="../slideLayouts/slideLayout615.xml"/><Relationship Id="rId1" Type="http://schemas.openxmlformats.org/officeDocument/2006/relationships/slideLayout" Target="../slideLayouts/slideLayout606.xml"/></Relationships>
</file>

<file path=ppt/slideMasters/_rels/slideMaster57.xml.rels><?xml version="1.0" encoding="UTF-8" standalone="yes"?>
<Relationships xmlns="http://schemas.openxmlformats.org/package/2006/relationships"><Relationship Id="rId9" Type="http://schemas.openxmlformats.org/officeDocument/2006/relationships/slideLayout" Target="../slideLayouts/slideLayout625.xml"/><Relationship Id="rId8" Type="http://schemas.openxmlformats.org/officeDocument/2006/relationships/slideLayout" Target="../slideLayouts/slideLayout624.xml"/><Relationship Id="rId7" Type="http://schemas.openxmlformats.org/officeDocument/2006/relationships/slideLayout" Target="../slideLayouts/slideLayout623.xml"/><Relationship Id="rId6" Type="http://schemas.openxmlformats.org/officeDocument/2006/relationships/slideLayout" Target="../slideLayouts/slideLayout622.xml"/><Relationship Id="rId5" Type="http://schemas.openxmlformats.org/officeDocument/2006/relationships/slideLayout" Target="../slideLayouts/slideLayout621.xml"/><Relationship Id="rId4" Type="http://schemas.openxmlformats.org/officeDocument/2006/relationships/slideLayout" Target="../slideLayouts/slideLayout620.xml"/><Relationship Id="rId3" Type="http://schemas.openxmlformats.org/officeDocument/2006/relationships/slideLayout" Target="../slideLayouts/slideLayout619.xml"/><Relationship Id="rId2" Type="http://schemas.openxmlformats.org/officeDocument/2006/relationships/slideLayout" Target="../slideLayouts/slideLayout618.xml"/><Relationship Id="rId13" Type="http://schemas.openxmlformats.org/officeDocument/2006/relationships/theme" Target="../theme/theme57.xml"/><Relationship Id="rId12" Type="http://schemas.openxmlformats.org/officeDocument/2006/relationships/image" Target="../media/image1.png"/><Relationship Id="rId11" Type="http://schemas.openxmlformats.org/officeDocument/2006/relationships/slideLayout" Target="../slideLayouts/slideLayout627.xml"/><Relationship Id="rId10" Type="http://schemas.openxmlformats.org/officeDocument/2006/relationships/slideLayout" Target="../slideLayouts/slideLayout626.xml"/><Relationship Id="rId1" Type="http://schemas.openxmlformats.org/officeDocument/2006/relationships/slideLayout" Target="../slideLayouts/slideLayout617.xml"/></Relationships>
</file>

<file path=ppt/slideMasters/_rels/slideMaster58.xml.rels><?xml version="1.0" encoding="UTF-8" standalone="yes"?>
<Relationships xmlns="http://schemas.openxmlformats.org/package/2006/relationships"><Relationship Id="rId9" Type="http://schemas.openxmlformats.org/officeDocument/2006/relationships/slideLayout" Target="../slideLayouts/slideLayout636.xml"/><Relationship Id="rId8" Type="http://schemas.openxmlformats.org/officeDocument/2006/relationships/slideLayout" Target="../slideLayouts/slideLayout635.xml"/><Relationship Id="rId7" Type="http://schemas.openxmlformats.org/officeDocument/2006/relationships/slideLayout" Target="../slideLayouts/slideLayout634.xml"/><Relationship Id="rId6" Type="http://schemas.openxmlformats.org/officeDocument/2006/relationships/slideLayout" Target="../slideLayouts/slideLayout633.xml"/><Relationship Id="rId5" Type="http://schemas.openxmlformats.org/officeDocument/2006/relationships/slideLayout" Target="../slideLayouts/slideLayout632.xml"/><Relationship Id="rId4" Type="http://schemas.openxmlformats.org/officeDocument/2006/relationships/slideLayout" Target="../slideLayouts/slideLayout631.xml"/><Relationship Id="rId3" Type="http://schemas.openxmlformats.org/officeDocument/2006/relationships/slideLayout" Target="../slideLayouts/slideLayout630.xml"/><Relationship Id="rId2" Type="http://schemas.openxmlformats.org/officeDocument/2006/relationships/slideLayout" Target="../slideLayouts/slideLayout629.xml"/><Relationship Id="rId13" Type="http://schemas.openxmlformats.org/officeDocument/2006/relationships/theme" Target="../theme/theme58.xml"/><Relationship Id="rId12" Type="http://schemas.openxmlformats.org/officeDocument/2006/relationships/image" Target="../media/image1.png"/><Relationship Id="rId11" Type="http://schemas.openxmlformats.org/officeDocument/2006/relationships/slideLayout" Target="../slideLayouts/slideLayout638.xml"/><Relationship Id="rId10" Type="http://schemas.openxmlformats.org/officeDocument/2006/relationships/slideLayout" Target="../slideLayouts/slideLayout637.xml"/><Relationship Id="rId1" Type="http://schemas.openxmlformats.org/officeDocument/2006/relationships/slideLayout" Target="../slideLayouts/slideLayout628.xml"/></Relationships>
</file>

<file path=ppt/slideMasters/_rels/slideMaster59.xml.rels><?xml version="1.0" encoding="UTF-8" standalone="yes"?>
<Relationships xmlns="http://schemas.openxmlformats.org/package/2006/relationships"><Relationship Id="rId9" Type="http://schemas.openxmlformats.org/officeDocument/2006/relationships/slideLayout" Target="../slideLayouts/slideLayout647.xml"/><Relationship Id="rId8" Type="http://schemas.openxmlformats.org/officeDocument/2006/relationships/slideLayout" Target="../slideLayouts/slideLayout646.xml"/><Relationship Id="rId7" Type="http://schemas.openxmlformats.org/officeDocument/2006/relationships/slideLayout" Target="../slideLayouts/slideLayout645.xml"/><Relationship Id="rId6" Type="http://schemas.openxmlformats.org/officeDocument/2006/relationships/slideLayout" Target="../slideLayouts/slideLayout644.xml"/><Relationship Id="rId5" Type="http://schemas.openxmlformats.org/officeDocument/2006/relationships/slideLayout" Target="../slideLayouts/slideLayout643.xml"/><Relationship Id="rId4" Type="http://schemas.openxmlformats.org/officeDocument/2006/relationships/slideLayout" Target="../slideLayouts/slideLayout642.xml"/><Relationship Id="rId3" Type="http://schemas.openxmlformats.org/officeDocument/2006/relationships/slideLayout" Target="../slideLayouts/slideLayout641.xml"/><Relationship Id="rId2" Type="http://schemas.openxmlformats.org/officeDocument/2006/relationships/slideLayout" Target="../slideLayouts/slideLayout640.xml"/><Relationship Id="rId13" Type="http://schemas.openxmlformats.org/officeDocument/2006/relationships/theme" Target="../theme/theme59.xml"/><Relationship Id="rId12" Type="http://schemas.openxmlformats.org/officeDocument/2006/relationships/image" Target="../media/image1.png"/><Relationship Id="rId11" Type="http://schemas.openxmlformats.org/officeDocument/2006/relationships/slideLayout" Target="../slideLayouts/slideLayout649.xml"/><Relationship Id="rId10" Type="http://schemas.openxmlformats.org/officeDocument/2006/relationships/slideLayout" Target="../slideLayouts/slideLayout648.xml"/><Relationship Id="rId1" Type="http://schemas.openxmlformats.org/officeDocument/2006/relationships/slideLayout" Target="../slideLayouts/slideLayout63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60.xml.rels><?xml version="1.0" encoding="UTF-8" standalone="yes"?>
<Relationships xmlns="http://schemas.openxmlformats.org/package/2006/relationships"><Relationship Id="rId9" Type="http://schemas.openxmlformats.org/officeDocument/2006/relationships/slideLayout" Target="../slideLayouts/slideLayout658.xml"/><Relationship Id="rId8" Type="http://schemas.openxmlformats.org/officeDocument/2006/relationships/slideLayout" Target="../slideLayouts/slideLayout657.xml"/><Relationship Id="rId7" Type="http://schemas.openxmlformats.org/officeDocument/2006/relationships/slideLayout" Target="../slideLayouts/slideLayout656.xml"/><Relationship Id="rId6" Type="http://schemas.openxmlformats.org/officeDocument/2006/relationships/slideLayout" Target="../slideLayouts/slideLayout655.xml"/><Relationship Id="rId5" Type="http://schemas.openxmlformats.org/officeDocument/2006/relationships/slideLayout" Target="../slideLayouts/slideLayout654.xml"/><Relationship Id="rId4" Type="http://schemas.openxmlformats.org/officeDocument/2006/relationships/slideLayout" Target="../slideLayouts/slideLayout653.xml"/><Relationship Id="rId3" Type="http://schemas.openxmlformats.org/officeDocument/2006/relationships/slideLayout" Target="../slideLayouts/slideLayout652.xml"/><Relationship Id="rId2" Type="http://schemas.openxmlformats.org/officeDocument/2006/relationships/slideLayout" Target="../slideLayouts/slideLayout651.xml"/><Relationship Id="rId13" Type="http://schemas.openxmlformats.org/officeDocument/2006/relationships/theme" Target="../theme/theme60.xml"/><Relationship Id="rId12" Type="http://schemas.openxmlformats.org/officeDocument/2006/relationships/image" Target="../media/image1.png"/><Relationship Id="rId11" Type="http://schemas.openxmlformats.org/officeDocument/2006/relationships/slideLayout" Target="../slideLayouts/slideLayout660.xml"/><Relationship Id="rId10" Type="http://schemas.openxmlformats.org/officeDocument/2006/relationships/slideLayout" Target="../slideLayouts/slideLayout659.xml"/><Relationship Id="rId1" Type="http://schemas.openxmlformats.org/officeDocument/2006/relationships/slideLayout" Target="../slideLayouts/slideLayout650.xml"/></Relationships>
</file>

<file path=ppt/slideMasters/_rels/slideMaster61.xml.rels><?xml version="1.0" encoding="UTF-8" standalone="yes"?>
<Relationships xmlns="http://schemas.openxmlformats.org/package/2006/relationships"><Relationship Id="rId9" Type="http://schemas.openxmlformats.org/officeDocument/2006/relationships/slideLayout" Target="../slideLayouts/slideLayout669.xml"/><Relationship Id="rId8" Type="http://schemas.openxmlformats.org/officeDocument/2006/relationships/slideLayout" Target="../slideLayouts/slideLayout668.xml"/><Relationship Id="rId7" Type="http://schemas.openxmlformats.org/officeDocument/2006/relationships/slideLayout" Target="../slideLayouts/slideLayout667.xml"/><Relationship Id="rId6" Type="http://schemas.openxmlformats.org/officeDocument/2006/relationships/slideLayout" Target="../slideLayouts/slideLayout666.xml"/><Relationship Id="rId5" Type="http://schemas.openxmlformats.org/officeDocument/2006/relationships/slideLayout" Target="../slideLayouts/slideLayout665.xml"/><Relationship Id="rId4" Type="http://schemas.openxmlformats.org/officeDocument/2006/relationships/slideLayout" Target="../slideLayouts/slideLayout664.xml"/><Relationship Id="rId3" Type="http://schemas.openxmlformats.org/officeDocument/2006/relationships/slideLayout" Target="../slideLayouts/slideLayout663.xml"/><Relationship Id="rId2" Type="http://schemas.openxmlformats.org/officeDocument/2006/relationships/slideLayout" Target="../slideLayouts/slideLayout662.xml"/><Relationship Id="rId13" Type="http://schemas.openxmlformats.org/officeDocument/2006/relationships/theme" Target="../theme/theme61.xml"/><Relationship Id="rId12" Type="http://schemas.openxmlformats.org/officeDocument/2006/relationships/image" Target="../media/image1.png"/><Relationship Id="rId11" Type="http://schemas.openxmlformats.org/officeDocument/2006/relationships/slideLayout" Target="../slideLayouts/slideLayout671.xml"/><Relationship Id="rId10" Type="http://schemas.openxmlformats.org/officeDocument/2006/relationships/slideLayout" Target="../slideLayouts/slideLayout670.xml"/><Relationship Id="rId1" Type="http://schemas.openxmlformats.org/officeDocument/2006/relationships/slideLayout" Target="../slideLayouts/slideLayout661.xml"/></Relationships>
</file>

<file path=ppt/slideMasters/_rels/slideMaster62.xml.rels><?xml version="1.0" encoding="UTF-8" standalone="yes"?>
<Relationships xmlns="http://schemas.openxmlformats.org/package/2006/relationships"><Relationship Id="rId9" Type="http://schemas.openxmlformats.org/officeDocument/2006/relationships/slideLayout" Target="../slideLayouts/slideLayout680.xml"/><Relationship Id="rId8" Type="http://schemas.openxmlformats.org/officeDocument/2006/relationships/slideLayout" Target="../slideLayouts/slideLayout679.xml"/><Relationship Id="rId7" Type="http://schemas.openxmlformats.org/officeDocument/2006/relationships/slideLayout" Target="../slideLayouts/slideLayout678.xml"/><Relationship Id="rId6" Type="http://schemas.openxmlformats.org/officeDocument/2006/relationships/slideLayout" Target="../slideLayouts/slideLayout677.xml"/><Relationship Id="rId5" Type="http://schemas.openxmlformats.org/officeDocument/2006/relationships/slideLayout" Target="../slideLayouts/slideLayout676.xml"/><Relationship Id="rId4" Type="http://schemas.openxmlformats.org/officeDocument/2006/relationships/slideLayout" Target="../slideLayouts/slideLayout675.xml"/><Relationship Id="rId3" Type="http://schemas.openxmlformats.org/officeDocument/2006/relationships/slideLayout" Target="../slideLayouts/slideLayout674.xml"/><Relationship Id="rId2" Type="http://schemas.openxmlformats.org/officeDocument/2006/relationships/slideLayout" Target="../slideLayouts/slideLayout673.xml"/><Relationship Id="rId13" Type="http://schemas.openxmlformats.org/officeDocument/2006/relationships/theme" Target="../theme/theme62.xml"/><Relationship Id="rId12" Type="http://schemas.openxmlformats.org/officeDocument/2006/relationships/image" Target="../media/image1.png"/><Relationship Id="rId11" Type="http://schemas.openxmlformats.org/officeDocument/2006/relationships/slideLayout" Target="../slideLayouts/slideLayout682.xml"/><Relationship Id="rId10" Type="http://schemas.openxmlformats.org/officeDocument/2006/relationships/slideLayout" Target="../slideLayouts/slideLayout681.xml"/><Relationship Id="rId1" Type="http://schemas.openxmlformats.org/officeDocument/2006/relationships/slideLayout" Target="../slideLayouts/slideLayout672.xml"/></Relationships>
</file>

<file path=ppt/slideMasters/_rels/slideMaster63.xml.rels><?xml version="1.0" encoding="UTF-8" standalone="yes"?>
<Relationships xmlns="http://schemas.openxmlformats.org/package/2006/relationships"><Relationship Id="rId9" Type="http://schemas.openxmlformats.org/officeDocument/2006/relationships/slideLayout" Target="../slideLayouts/slideLayout691.xml"/><Relationship Id="rId8" Type="http://schemas.openxmlformats.org/officeDocument/2006/relationships/slideLayout" Target="../slideLayouts/slideLayout690.xml"/><Relationship Id="rId7" Type="http://schemas.openxmlformats.org/officeDocument/2006/relationships/slideLayout" Target="../slideLayouts/slideLayout689.xml"/><Relationship Id="rId6" Type="http://schemas.openxmlformats.org/officeDocument/2006/relationships/slideLayout" Target="../slideLayouts/slideLayout688.xml"/><Relationship Id="rId5" Type="http://schemas.openxmlformats.org/officeDocument/2006/relationships/slideLayout" Target="../slideLayouts/slideLayout687.xml"/><Relationship Id="rId4" Type="http://schemas.openxmlformats.org/officeDocument/2006/relationships/slideLayout" Target="../slideLayouts/slideLayout686.xml"/><Relationship Id="rId3" Type="http://schemas.openxmlformats.org/officeDocument/2006/relationships/slideLayout" Target="../slideLayouts/slideLayout685.xml"/><Relationship Id="rId2" Type="http://schemas.openxmlformats.org/officeDocument/2006/relationships/slideLayout" Target="../slideLayouts/slideLayout684.xml"/><Relationship Id="rId13" Type="http://schemas.openxmlformats.org/officeDocument/2006/relationships/theme" Target="../theme/theme63.xml"/><Relationship Id="rId12" Type="http://schemas.openxmlformats.org/officeDocument/2006/relationships/image" Target="../media/image1.png"/><Relationship Id="rId11" Type="http://schemas.openxmlformats.org/officeDocument/2006/relationships/slideLayout" Target="../slideLayouts/slideLayout693.xml"/><Relationship Id="rId10" Type="http://schemas.openxmlformats.org/officeDocument/2006/relationships/slideLayout" Target="../slideLayouts/slideLayout692.xml"/><Relationship Id="rId1" Type="http://schemas.openxmlformats.org/officeDocument/2006/relationships/slideLayout" Target="../slideLayouts/slideLayout683.xml"/></Relationships>
</file>

<file path=ppt/slideMasters/_rels/slideMaster64.xml.rels><?xml version="1.0" encoding="UTF-8" standalone="yes"?>
<Relationships xmlns="http://schemas.openxmlformats.org/package/2006/relationships"><Relationship Id="rId9" Type="http://schemas.openxmlformats.org/officeDocument/2006/relationships/slideLayout" Target="../slideLayouts/slideLayout702.xml"/><Relationship Id="rId8" Type="http://schemas.openxmlformats.org/officeDocument/2006/relationships/slideLayout" Target="../slideLayouts/slideLayout701.xml"/><Relationship Id="rId7" Type="http://schemas.openxmlformats.org/officeDocument/2006/relationships/slideLayout" Target="../slideLayouts/slideLayout700.xml"/><Relationship Id="rId6" Type="http://schemas.openxmlformats.org/officeDocument/2006/relationships/slideLayout" Target="../slideLayouts/slideLayout699.xml"/><Relationship Id="rId5" Type="http://schemas.openxmlformats.org/officeDocument/2006/relationships/slideLayout" Target="../slideLayouts/slideLayout698.xml"/><Relationship Id="rId4" Type="http://schemas.openxmlformats.org/officeDocument/2006/relationships/slideLayout" Target="../slideLayouts/slideLayout697.xml"/><Relationship Id="rId3" Type="http://schemas.openxmlformats.org/officeDocument/2006/relationships/slideLayout" Target="../slideLayouts/slideLayout696.xml"/><Relationship Id="rId2" Type="http://schemas.openxmlformats.org/officeDocument/2006/relationships/slideLayout" Target="../slideLayouts/slideLayout695.xml"/><Relationship Id="rId15" Type="http://schemas.openxmlformats.org/officeDocument/2006/relationships/theme" Target="../theme/theme64.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704.xml"/><Relationship Id="rId10" Type="http://schemas.openxmlformats.org/officeDocument/2006/relationships/slideLayout" Target="../slideLayouts/slideLayout703.xml"/><Relationship Id="rId1" Type="http://schemas.openxmlformats.org/officeDocument/2006/relationships/slideLayout" Target="../slideLayouts/slideLayout694.xml"/></Relationships>
</file>

<file path=ppt/slideMasters/_rels/slideMaster65.xml.rels><?xml version="1.0" encoding="UTF-8" standalone="yes"?>
<Relationships xmlns="http://schemas.openxmlformats.org/package/2006/relationships"><Relationship Id="rId9" Type="http://schemas.openxmlformats.org/officeDocument/2006/relationships/slideLayout" Target="../slideLayouts/slideLayout713.xml"/><Relationship Id="rId8" Type="http://schemas.openxmlformats.org/officeDocument/2006/relationships/slideLayout" Target="../slideLayouts/slideLayout712.xml"/><Relationship Id="rId7" Type="http://schemas.openxmlformats.org/officeDocument/2006/relationships/slideLayout" Target="../slideLayouts/slideLayout711.xml"/><Relationship Id="rId6" Type="http://schemas.openxmlformats.org/officeDocument/2006/relationships/slideLayout" Target="../slideLayouts/slideLayout710.xml"/><Relationship Id="rId5" Type="http://schemas.openxmlformats.org/officeDocument/2006/relationships/slideLayout" Target="../slideLayouts/slideLayout709.xml"/><Relationship Id="rId4" Type="http://schemas.openxmlformats.org/officeDocument/2006/relationships/slideLayout" Target="../slideLayouts/slideLayout708.xml"/><Relationship Id="rId3" Type="http://schemas.openxmlformats.org/officeDocument/2006/relationships/slideLayout" Target="../slideLayouts/slideLayout707.xml"/><Relationship Id="rId2" Type="http://schemas.openxmlformats.org/officeDocument/2006/relationships/slideLayout" Target="../slideLayouts/slideLayout706.xml"/><Relationship Id="rId15" Type="http://schemas.openxmlformats.org/officeDocument/2006/relationships/theme" Target="../theme/theme65.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715.xml"/><Relationship Id="rId10" Type="http://schemas.openxmlformats.org/officeDocument/2006/relationships/slideLayout" Target="../slideLayouts/slideLayout714.xml"/><Relationship Id="rId1" Type="http://schemas.openxmlformats.org/officeDocument/2006/relationships/slideLayout" Target="../slideLayouts/slideLayout705.xml"/></Relationships>
</file>

<file path=ppt/slideMasters/_rels/slideMaster66.xml.rels><?xml version="1.0" encoding="UTF-8" standalone="yes"?>
<Relationships xmlns="http://schemas.openxmlformats.org/package/2006/relationships"><Relationship Id="rId9" Type="http://schemas.openxmlformats.org/officeDocument/2006/relationships/slideLayout" Target="../slideLayouts/slideLayout724.xml"/><Relationship Id="rId8" Type="http://schemas.openxmlformats.org/officeDocument/2006/relationships/slideLayout" Target="../slideLayouts/slideLayout723.xml"/><Relationship Id="rId7" Type="http://schemas.openxmlformats.org/officeDocument/2006/relationships/slideLayout" Target="../slideLayouts/slideLayout722.xml"/><Relationship Id="rId6" Type="http://schemas.openxmlformats.org/officeDocument/2006/relationships/slideLayout" Target="../slideLayouts/slideLayout721.xml"/><Relationship Id="rId5" Type="http://schemas.openxmlformats.org/officeDocument/2006/relationships/slideLayout" Target="../slideLayouts/slideLayout720.xml"/><Relationship Id="rId4" Type="http://schemas.openxmlformats.org/officeDocument/2006/relationships/slideLayout" Target="../slideLayouts/slideLayout719.xml"/><Relationship Id="rId3" Type="http://schemas.openxmlformats.org/officeDocument/2006/relationships/slideLayout" Target="../slideLayouts/slideLayout718.xml"/><Relationship Id="rId2" Type="http://schemas.openxmlformats.org/officeDocument/2006/relationships/slideLayout" Target="../slideLayouts/slideLayout717.xml"/><Relationship Id="rId15" Type="http://schemas.openxmlformats.org/officeDocument/2006/relationships/theme" Target="../theme/theme66.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726.xml"/><Relationship Id="rId10" Type="http://schemas.openxmlformats.org/officeDocument/2006/relationships/slideLayout" Target="../slideLayouts/slideLayout725.xml"/><Relationship Id="rId1" Type="http://schemas.openxmlformats.org/officeDocument/2006/relationships/slideLayout" Target="../slideLayouts/slideLayout716.xml"/></Relationships>
</file>

<file path=ppt/slideMasters/_rels/slideMaster67.xml.rels><?xml version="1.0" encoding="UTF-8" standalone="yes"?>
<Relationships xmlns="http://schemas.openxmlformats.org/package/2006/relationships"><Relationship Id="rId9" Type="http://schemas.openxmlformats.org/officeDocument/2006/relationships/slideLayout" Target="../slideLayouts/slideLayout735.xml"/><Relationship Id="rId8" Type="http://schemas.openxmlformats.org/officeDocument/2006/relationships/slideLayout" Target="../slideLayouts/slideLayout734.xml"/><Relationship Id="rId7" Type="http://schemas.openxmlformats.org/officeDocument/2006/relationships/slideLayout" Target="../slideLayouts/slideLayout733.xml"/><Relationship Id="rId6" Type="http://schemas.openxmlformats.org/officeDocument/2006/relationships/slideLayout" Target="../slideLayouts/slideLayout732.xml"/><Relationship Id="rId5" Type="http://schemas.openxmlformats.org/officeDocument/2006/relationships/slideLayout" Target="../slideLayouts/slideLayout731.xml"/><Relationship Id="rId4" Type="http://schemas.openxmlformats.org/officeDocument/2006/relationships/slideLayout" Target="../slideLayouts/slideLayout730.xml"/><Relationship Id="rId3" Type="http://schemas.openxmlformats.org/officeDocument/2006/relationships/slideLayout" Target="../slideLayouts/slideLayout729.xml"/><Relationship Id="rId2" Type="http://schemas.openxmlformats.org/officeDocument/2006/relationships/slideLayout" Target="../slideLayouts/slideLayout728.xml"/><Relationship Id="rId15" Type="http://schemas.openxmlformats.org/officeDocument/2006/relationships/theme" Target="../theme/theme67.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737.xml"/><Relationship Id="rId10" Type="http://schemas.openxmlformats.org/officeDocument/2006/relationships/slideLayout" Target="../slideLayouts/slideLayout736.xml"/><Relationship Id="rId1" Type="http://schemas.openxmlformats.org/officeDocument/2006/relationships/slideLayout" Target="../slideLayouts/slideLayout727.xml"/></Relationships>
</file>

<file path=ppt/slideMasters/_rels/slideMaster68.xml.rels><?xml version="1.0" encoding="UTF-8" standalone="yes"?>
<Relationships xmlns="http://schemas.openxmlformats.org/package/2006/relationships"><Relationship Id="rId9" Type="http://schemas.openxmlformats.org/officeDocument/2006/relationships/slideLayout" Target="../slideLayouts/slideLayout746.xml"/><Relationship Id="rId8" Type="http://schemas.openxmlformats.org/officeDocument/2006/relationships/slideLayout" Target="../slideLayouts/slideLayout745.xml"/><Relationship Id="rId7" Type="http://schemas.openxmlformats.org/officeDocument/2006/relationships/slideLayout" Target="../slideLayouts/slideLayout744.xml"/><Relationship Id="rId6" Type="http://schemas.openxmlformats.org/officeDocument/2006/relationships/slideLayout" Target="../slideLayouts/slideLayout743.xml"/><Relationship Id="rId5" Type="http://schemas.openxmlformats.org/officeDocument/2006/relationships/slideLayout" Target="../slideLayouts/slideLayout742.xml"/><Relationship Id="rId4" Type="http://schemas.openxmlformats.org/officeDocument/2006/relationships/slideLayout" Target="../slideLayouts/slideLayout741.xml"/><Relationship Id="rId3" Type="http://schemas.openxmlformats.org/officeDocument/2006/relationships/slideLayout" Target="../slideLayouts/slideLayout740.xml"/><Relationship Id="rId2" Type="http://schemas.openxmlformats.org/officeDocument/2006/relationships/slideLayout" Target="../slideLayouts/slideLayout739.xml"/><Relationship Id="rId13" Type="http://schemas.openxmlformats.org/officeDocument/2006/relationships/theme" Target="../theme/theme68.xml"/><Relationship Id="rId12" Type="http://schemas.openxmlformats.org/officeDocument/2006/relationships/image" Target="../media/image1.png"/><Relationship Id="rId11" Type="http://schemas.openxmlformats.org/officeDocument/2006/relationships/slideLayout" Target="../slideLayouts/slideLayout748.xml"/><Relationship Id="rId10" Type="http://schemas.openxmlformats.org/officeDocument/2006/relationships/slideLayout" Target="../slideLayouts/slideLayout747.xml"/><Relationship Id="rId1" Type="http://schemas.openxmlformats.org/officeDocument/2006/relationships/slideLayout" Target="../slideLayouts/slideLayout738.xml"/></Relationships>
</file>

<file path=ppt/slideMasters/_rels/slideMaster69.xml.rels><?xml version="1.0" encoding="UTF-8" standalone="yes"?>
<Relationships xmlns="http://schemas.openxmlformats.org/package/2006/relationships"><Relationship Id="rId9" Type="http://schemas.openxmlformats.org/officeDocument/2006/relationships/slideLayout" Target="../slideLayouts/slideLayout757.xml"/><Relationship Id="rId8" Type="http://schemas.openxmlformats.org/officeDocument/2006/relationships/slideLayout" Target="../slideLayouts/slideLayout756.xml"/><Relationship Id="rId7" Type="http://schemas.openxmlformats.org/officeDocument/2006/relationships/slideLayout" Target="../slideLayouts/slideLayout755.xml"/><Relationship Id="rId6" Type="http://schemas.openxmlformats.org/officeDocument/2006/relationships/slideLayout" Target="../slideLayouts/slideLayout754.xml"/><Relationship Id="rId5" Type="http://schemas.openxmlformats.org/officeDocument/2006/relationships/slideLayout" Target="../slideLayouts/slideLayout753.xml"/><Relationship Id="rId4" Type="http://schemas.openxmlformats.org/officeDocument/2006/relationships/slideLayout" Target="../slideLayouts/slideLayout752.xml"/><Relationship Id="rId3" Type="http://schemas.openxmlformats.org/officeDocument/2006/relationships/slideLayout" Target="../slideLayouts/slideLayout751.xml"/><Relationship Id="rId2" Type="http://schemas.openxmlformats.org/officeDocument/2006/relationships/slideLayout" Target="../slideLayouts/slideLayout750.xml"/><Relationship Id="rId13" Type="http://schemas.openxmlformats.org/officeDocument/2006/relationships/theme" Target="../theme/theme69.xml"/><Relationship Id="rId12" Type="http://schemas.openxmlformats.org/officeDocument/2006/relationships/image" Target="../media/image1.png"/><Relationship Id="rId11" Type="http://schemas.openxmlformats.org/officeDocument/2006/relationships/slideLayout" Target="../slideLayouts/slideLayout759.xml"/><Relationship Id="rId10" Type="http://schemas.openxmlformats.org/officeDocument/2006/relationships/slideLayout" Target="../slideLayouts/slideLayout758.xml"/><Relationship Id="rId1" Type="http://schemas.openxmlformats.org/officeDocument/2006/relationships/slideLayout" Target="../slideLayouts/slideLayout74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70.xml.rels><?xml version="1.0" encoding="UTF-8" standalone="yes"?>
<Relationships xmlns="http://schemas.openxmlformats.org/package/2006/relationships"><Relationship Id="rId9" Type="http://schemas.openxmlformats.org/officeDocument/2006/relationships/slideLayout" Target="../slideLayouts/slideLayout768.xml"/><Relationship Id="rId8" Type="http://schemas.openxmlformats.org/officeDocument/2006/relationships/slideLayout" Target="../slideLayouts/slideLayout767.xml"/><Relationship Id="rId7" Type="http://schemas.openxmlformats.org/officeDocument/2006/relationships/slideLayout" Target="../slideLayouts/slideLayout766.xml"/><Relationship Id="rId6" Type="http://schemas.openxmlformats.org/officeDocument/2006/relationships/slideLayout" Target="../slideLayouts/slideLayout765.xml"/><Relationship Id="rId5" Type="http://schemas.openxmlformats.org/officeDocument/2006/relationships/slideLayout" Target="../slideLayouts/slideLayout764.xml"/><Relationship Id="rId4" Type="http://schemas.openxmlformats.org/officeDocument/2006/relationships/slideLayout" Target="../slideLayouts/slideLayout763.xml"/><Relationship Id="rId3" Type="http://schemas.openxmlformats.org/officeDocument/2006/relationships/slideLayout" Target="../slideLayouts/slideLayout762.xml"/><Relationship Id="rId2" Type="http://schemas.openxmlformats.org/officeDocument/2006/relationships/slideLayout" Target="../slideLayouts/slideLayout761.xml"/><Relationship Id="rId13" Type="http://schemas.openxmlformats.org/officeDocument/2006/relationships/theme" Target="../theme/theme70.xml"/><Relationship Id="rId12" Type="http://schemas.openxmlformats.org/officeDocument/2006/relationships/image" Target="../media/image1.png"/><Relationship Id="rId11" Type="http://schemas.openxmlformats.org/officeDocument/2006/relationships/slideLayout" Target="../slideLayouts/slideLayout770.xml"/><Relationship Id="rId10" Type="http://schemas.openxmlformats.org/officeDocument/2006/relationships/slideLayout" Target="../slideLayouts/slideLayout769.xml"/><Relationship Id="rId1" Type="http://schemas.openxmlformats.org/officeDocument/2006/relationships/slideLayout" Target="../slideLayouts/slideLayout760.xml"/></Relationships>
</file>

<file path=ppt/slideMasters/_rels/slideMaster71.xml.rels><?xml version="1.0" encoding="UTF-8" standalone="yes"?>
<Relationships xmlns="http://schemas.openxmlformats.org/package/2006/relationships"><Relationship Id="rId9" Type="http://schemas.openxmlformats.org/officeDocument/2006/relationships/slideLayout" Target="../slideLayouts/slideLayout779.xml"/><Relationship Id="rId8" Type="http://schemas.openxmlformats.org/officeDocument/2006/relationships/slideLayout" Target="../slideLayouts/slideLayout778.xml"/><Relationship Id="rId7" Type="http://schemas.openxmlformats.org/officeDocument/2006/relationships/slideLayout" Target="../slideLayouts/slideLayout777.xml"/><Relationship Id="rId6" Type="http://schemas.openxmlformats.org/officeDocument/2006/relationships/slideLayout" Target="../slideLayouts/slideLayout776.xml"/><Relationship Id="rId5" Type="http://schemas.openxmlformats.org/officeDocument/2006/relationships/slideLayout" Target="../slideLayouts/slideLayout775.xml"/><Relationship Id="rId4" Type="http://schemas.openxmlformats.org/officeDocument/2006/relationships/slideLayout" Target="../slideLayouts/slideLayout774.xml"/><Relationship Id="rId3" Type="http://schemas.openxmlformats.org/officeDocument/2006/relationships/slideLayout" Target="../slideLayouts/slideLayout773.xml"/><Relationship Id="rId2" Type="http://schemas.openxmlformats.org/officeDocument/2006/relationships/slideLayout" Target="../slideLayouts/slideLayout772.xml"/><Relationship Id="rId13" Type="http://schemas.openxmlformats.org/officeDocument/2006/relationships/theme" Target="../theme/theme71.xml"/><Relationship Id="rId12" Type="http://schemas.openxmlformats.org/officeDocument/2006/relationships/image" Target="../media/image1.png"/><Relationship Id="rId11" Type="http://schemas.openxmlformats.org/officeDocument/2006/relationships/slideLayout" Target="../slideLayouts/slideLayout781.xml"/><Relationship Id="rId10" Type="http://schemas.openxmlformats.org/officeDocument/2006/relationships/slideLayout" Target="../slideLayouts/slideLayout780.xml"/><Relationship Id="rId1" Type="http://schemas.openxmlformats.org/officeDocument/2006/relationships/slideLayout" Target="../slideLayouts/slideLayout771.xml"/></Relationships>
</file>

<file path=ppt/slideMasters/_rels/slideMaster72.xml.rels><?xml version="1.0" encoding="UTF-8" standalone="yes"?>
<Relationships xmlns="http://schemas.openxmlformats.org/package/2006/relationships"><Relationship Id="rId9" Type="http://schemas.openxmlformats.org/officeDocument/2006/relationships/slideLayout" Target="../slideLayouts/slideLayout790.xml"/><Relationship Id="rId8" Type="http://schemas.openxmlformats.org/officeDocument/2006/relationships/slideLayout" Target="../slideLayouts/slideLayout789.xml"/><Relationship Id="rId7" Type="http://schemas.openxmlformats.org/officeDocument/2006/relationships/slideLayout" Target="../slideLayouts/slideLayout788.xml"/><Relationship Id="rId6" Type="http://schemas.openxmlformats.org/officeDocument/2006/relationships/slideLayout" Target="../slideLayouts/slideLayout787.xml"/><Relationship Id="rId5" Type="http://schemas.openxmlformats.org/officeDocument/2006/relationships/slideLayout" Target="../slideLayouts/slideLayout786.xml"/><Relationship Id="rId4" Type="http://schemas.openxmlformats.org/officeDocument/2006/relationships/slideLayout" Target="../slideLayouts/slideLayout785.xml"/><Relationship Id="rId3" Type="http://schemas.openxmlformats.org/officeDocument/2006/relationships/slideLayout" Target="../slideLayouts/slideLayout784.xml"/><Relationship Id="rId2" Type="http://schemas.openxmlformats.org/officeDocument/2006/relationships/slideLayout" Target="../slideLayouts/slideLayout783.xml"/><Relationship Id="rId13" Type="http://schemas.openxmlformats.org/officeDocument/2006/relationships/theme" Target="../theme/theme72.xml"/><Relationship Id="rId12" Type="http://schemas.openxmlformats.org/officeDocument/2006/relationships/image" Target="../media/image1.png"/><Relationship Id="rId11" Type="http://schemas.openxmlformats.org/officeDocument/2006/relationships/slideLayout" Target="../slideLayouts/slideLayout792.xml"/><Relationship Id="rId10" Type="http://schemas.openxmlformats.org/officeDocument/2006/relationships/slideLayout" Target="../slideLayouts/slideLayout791.xml"/><Relationship Id="rId1" Type="http://schemas.openxmlformats.org/officeDocument/2006/relationships/slideLayout" Target="../slideLayouts/slideLayout782.xml"/></Relationships>
</file>

<file path=ppt/slideMasters/_rels/slideMaster73.xml.rels><?xml version="1.0" encoding="UTF-8" standalone="yes"?>
<Relationships xmlns="http://schemas.openxmlformats.org/package/2006/relationships"><Relationship Id="rId9" Type="http://schemas.openxmlformats.org/officeDocument/2006/relationships/slideLayout" Target="../slideLayouts/slideLayout801.xml"/><Relationship Id="rId8" Type="http://schemas.openxmlformats.org/officeDocument/2006/relationships/slideLayout" Target="../slideLayouts/slideLayout800.xml"/><Relationship Id="rId7" Type="http://schemas.openxmlformats.org/officeDocument/2006/relationships/slideLayout" Target="../slideLayouts/slideLayout799.xml"/><Relationship Id="rId6" Type="http://schemas.openxmlformats.org/officeDocument/2006/relationships/slideLayout" Target="../slideLayouts/slideLayout798.xml"/><Relationship Id="rId5" Type="http://schemas.openxmlformats.org/officeDocument/2006/relationships/slideLayout" Target="../slideLayouts/slideLayout797.xml"/><Relationship Id="rId4" Type="http://schemas.openxmlformats.org/officeDocument/2006/relationships/slideLayout" Target="../slideLayouts/slideLayout796.xml"/><Relationship Id="rId3" Type="http://schemas.openxmlformats.org/officeDocument/2006/relationships/slideLayout" Target="../slideLayouts/slideLayout795.xml"/><Relationship Id="rId2" Type="http://schemas.openxmlformats.org/officeDocument/2006/relationships/slideLayout" Target="../slideLayouts/slideLayout794.xml"/><Relationship Id="rId13" Type="http://schemas.openxmlformats.org/officeDocument/2006/relationships/theme" Target="../theme/theme73.xml"/><Relationship Id="rId12" Type="http://schemas.openxmlformats.org/officeDocument/2006/relationships/image" Target="../media/image1.png"/><Relationship Id="rId11" Type="http://schemas.openxmlformats.org/officeDocument/2006/relationships/slideLayout" Target="../slideLayouts/slideLayout803.xml"/><Relationship Id="rId10" Type="http://schemas.openxmlformats.org/officeDocument/2006/relationships/slideLayout" Target="../slideLayouts/slideLayout802.xml"/><Relationship Id="rId1" Type="http://schemas.openxmlformats.org/officeDocument/2006/relationships/slideLayout" Target="../slideLayouts/slideLayout793.xml"/></Relationships>
</file>

<file path=ppt/slideMasters/_rels/slideMaster74.xml.rels><?xml version="1.0" encoding="UTF-8" standalone="yes"?>
<Relationships xmlns="http://schemas.openxmlformats.org/package/2006/relationships"><Relationship Id="rId9" Type="http://schemas.openxmlformats.org/officeDocument/2006/relationships/slideLayout" Target="../slideLayouts/slideLayout812.xml"/><Relationship Id="rId8" Type="http://schemas.openxmlformats.org/officeDocument/2006/relationships/slideLayout" Target="../slideLayouts/slideLayout811.xml"/><Relationship Id="rId7" Type="http://schemas.openxmlformats.org/officeDocument/2006/relationships/slideLayout" Target="../slideLayouts/slideLayout810.xml"/><Relationship Id="rId6" Type="http://schemas.openxmlformats.org/officeDocument/2006/relationships/slideLayout" Target="../slideLayouts/slideLayout809.xml"/><Relationship Id="rId5" Type="http://schemas.openxmlformats.org/officeDocument/2006/relationships/slideLayout" Target="../slideLayouts/slideLayout808.xml"/><Relationship Id="rId4" Type="http://schemas.openxmlformats.org/officeDocument/2006/relationships/slideLayout" Target="../slideLayouts/slideLayout807.xml"/><Relationship Id="rId3" Type="http://schemas.openxmlformats.org/officeDocument/2006/relationships/slideLayout" Target="../slideLayouts/slideLayout806.xml"/><Relationship Id="rId2" Type="http://schemas.openxmlformats.org/officeDocument/2006/relationships/slideLayout" Target="../slideLayouts/slideLayout805.xml"/><Relationship Id="rId13" Type="http://schemas.openxmlformats.org/officeDocument/2006/relationships/theme" Target="../theme/theme74.xml"/><Relationship Id="rId12" Type="http://schemas.openxmlformats.org/officeDocument/2006/relationships/image" Target="../media/image1.png"/><Relationship Id="rId11" Type="http://schemas.openxmlformats.org/officeDocument/2006/relationships/slideLayout" Target="../slideLayouts/slideLayout814.xml"/><Relationship Id="rId10" Type="http://schemas.openxmlformats.org/officeDocument/2006/relationships/slideLayout" Target="../slideLayouts/slideLayout813.xml"/><Relationship Id="rId1" Type="http://schemas.openxmlformats.org/officeDocument/2006/relationships/slideLayout" Target="../slideLayouts/slideLayout804.xml"/></Relationships>
</file>

<file path=ppt/slideMasters/_rels/slideMaster75.xml.rels><?xml version="1.0" encoding="UTF-8" standalone="yes"?>
<Relationships xmlns="http://schemas.openxmlformats.org/package/2006/relationships"><Relationship Id="rId9" Type="http://schemas.openxmlformats.org/officeDocument/2006/relationships/slideLayout" Target="../slideLayouts/slideLayout823.xml"/><Relationship Id="rId8" Type="http://schemas.openxmlformats.org/officeDocument/2006/relationships/slideLayout" Target="../slideLayouts/slideLayout822.xml"/><Relationship Id="rId7" Type="http://schemas.openxmlformats.org/officeDocument/2006/relationships/slideLayout" Target="../slideLayouts/slideLayout821.xml"/><Relationship Id="rId6" Type="http://schemas.openxmlformats.org/officeDocument/2006/relationships/slideLayout" Target="../slideLayouts/slideLayout820.xml"/><Relationship Id="rId5" Type="http://schemas.openxmlformats.org/officeDocument/2006/relationships/slideLayout" Target="../slideLayouts/slideLayout819.xml"/><Relationship Id="rId4" Type="http://schemas.openxmlformats.org/officeDocument/2006/relationships/slideLayout" Target="../slideLayouts/slideLayout818.xml"/><Relationship Id="rId3" Type="http://schemas.openxmlformats.org/officeDocument/2006/relationships/slideLayout" Target="../slideLayouts/slideLayout817.xml"/><Relationship Id="rId2" Type="http://schemas.openxmlformats.org/officeDocument/2006/relationships/slideLayout" Target="../slideLayouts/slideLayout816.xml"/><Relationship Id="rId13" Type="http://schemas.openxmlformats.org/officeDocument/2006/relationships/theme" Target="../theme/theme75.xml"/><Relationship Id="rId12" Type="http://schemas.openxmlformats.org/officeDocument/2006/relationships/image" Target="../media/image1.png"/><Relationship Id="rId11" Type="http://schemas.openxmlformats.org/officeDocument/2006/relationships/slideLayout" Target="../slideLayouts/slideLayout825.xml"/><Relationship Id="rId10" Type="http://schemas.openxmlformats.org/officeDocument/2006/relationships/slideLayout" Target="../slideLayouts/slideLayout824.xml"/><Relationship Id="rId1" Type="http://schemas.openxmlformats.org/officeDocument/2006/relationships/slideLayout" Target="../slideLayouts/slideLayout815.xml"/></Relationships>
</file>

<file path=ppt/slideMasters/_rels/slideMaster76.xml.rels><?xml version="1.0" encoding="UTF-8" standalone="yes"?>
<Relationships xmlns="http://schemas.openxmlformats.org/package/2006/relationships"><Relationship Id="rId9" Type="http://schemas.openxmlformats.org/officeDocument/2006/relationships/slideLayout" Target="../slideLayouts/slideLayout834.xml"/><Relationship Id="rId8" Type="http://schemas.openxmlformats.org/officeDocument/2006/relationships/slideLayout" Target="../slideLayouts/slideLayout833.xml"/><Relationship Id="rId7" Type="http://schemas.openxmlformats.org/officeDocument/2006/relationships/slideLayout" Target="../slideLayouts/slideLayout832.xml"/><Relationship Id="rId6" Type="http://schemas.openxmlformats.org/officeDocument/2006/relationships/slideLayout" Target="../slideLayouts/slideLayout831.xml"/><Relationship Id="rId5" Type="http://schemas.openxmlformats.org/officeDocument/2006/relationships/slideLayout" Target="../slideLayouts/slideLayout830.xml"/><Relationship Id="rId4" Type="http://schemas.openxmlformats.org/officeDocument/2006/relationships/slideLayout" Target="../slideLayouts/slideLayout829.xml"/><Relationship Id="rId3" Type="http://schemas.openxmlformats.org/officeDocument/2006/relationships/slideLayout" Target="../slideLayouts/slideLayout828.xml"/><Relationship Id="rId2" Type="http://schemas.openxmlformats.org/officeDocument/2006/relationships/slideLayout" Target="../slideLayouts/slideLayout827.xml"/><Relationship Id="rId13" Type="http://schemas.openxmlformats.org/officeDocument/2006/relationships/theme" Target="../theme/theme76.xml"/><Relationship Id="rId12" Type="http://schemas.openxmlformats.org/officeDocument/2006/relationships/image" Target="../media/image1.png"/><Relationship Id="rId11" Type="http://schemas.openxmlformats.org/officeDocument/2006/relationships/slideLayout" Target="../slideLayouts/slideLayout836.xml"/><Relationship Id="rId10" Type="http://schemas.openxmlformats.org/officeDocument/2006/relationships/slideLayout" Target="../slideLayouts/slideLayout835.xml"/><Relationship Id="rId1" Type="http://schemas.openxmlformats.org/officeDocument/2006/relationships/slideLayout" Target="../slideLayouts/slideLayout826.xml"/></Relationships>
</file>

<file path=ppt/slideMasters/_rels/slideMaster77.xml.rels><?xml version="1.0" encoding="UTF-8" standalone="yes"?>
<Relationships xmlns="http://schemas.openxmlformats.org/package/2006/relationships"><Relationship Id="rId9" Type="http://schemas.openxmlformats.org/officeDocument/2006/relationships/slideLayout" Target="../slideLayouts/slideLayout845.xml"/><Relationship Id="rId8" Type="http://schemas.openxmlformats.org/officeDocument/2006/relationships/slideLayout" Target="../slideLayouts/slideLayout844.xml"/><Relationship Id="rId7" Type="http://schemas.openxmlformats.org/officeDocument/2006/relationships/slideLayout" Target="../slideLayouts/slideLayout843.xml"/><Relationship Id="rId6" Type="http://schemas.openxmlformats.org/officeDocument/2006/relationships/slideLayout" Target="../slideLayouts/slideLayout842.xml"/><Relationship Id="rId5" Type="http://schemas.openxmlformats.org/officeDocument/2006/relationships/slideLayout" Target="../slideLayouts/slideLayout841.xml"/><Relationship Id="rId4" Type="http://schemas.openxmlformats.org/officeDocument/2006/relationships/slideLayout" Target="../slideLayouts/slideLayout840.xml"/><Relationship Id="rId3" Type="http://schemas.openxmlformats.org/officeDocument/2006/relationships/slideLayout" Target="../slideLayouts/slideLayout839.xml"/><Relationship Id="rId2" Type="http://schemas.openxmlformats.org/officeDocument/2006/relationships/slideLayout" Target="../slideLayouts/slideLayout838.xml"/><Relationship Id="rId13" Type="http://schemas.openxmlformats.org/officeDocument/2006/relationships/theme" Target="../theme/theme77.xml"/><Relationship Id="rId12" Type="http://schemas.openxmlformats.org/officeDocument/2006/relationships/image" Target="../media/image1.png"/><Relationship Id="rId11" Type="http://schemas.openxmlformats.org/officeDocument/2006/relationships/slideLayout" Target="../slideLayouts/slideLayout847.xml"/><Relationship Id="rId10" Type="http://schemas.openxmlformats.org/officeDocument/2006/relationships/slideLayout" Target="../slideLayouts/slideLayout846.xml"/><Relationship Id="rId1" Type="http://schemas.openxmlformats.org/officeDocument/2006/relationships/slideLayout" Target="../slideLayouts/slideLayout837.xml"/></Relationships>
</file>

<file path=ppt/slideMasters/_rels/slideMaster78.xml.rels><?xml version="1.0" encoding="UTF-8" standalone="yes"?>
<Relationships xmlns="http://schemas.openxmlformats.org/package/2006/relationships"><Relationship Id="rId9" Type="http://schemas.openxmlformats.org/officeDocument/2006/relationships/slideLayout" Target="../slideLayouts/slideLayout856.xml"/><Relationship Id="rId8" Type="http://schemas.openxmlformats.org/officeDocument/2006/relationships/slideLayout" Target="../slideLayouts/slideLayout855.xml"/><Relationship Id="rId7" Type="http://schemas.openxmlformats.org/officeDocument/2006/relationships/slideLayout" Target="../slideLayouts/slideLayout854.xml"/><Relationship Id="rId6" Type="http://schemas.openxmlformats.org/officeDocument/2006/relationships/slideLayout" Target="../slideLayouts/slideLayout853.xml"/><Relationship Id="rId5" Type="http://schemas.openxmlformats.org/officeDocument/2006/relationships/slideLayout" Target="../slideLayouts/slideLayout852.xml"/><Relationship Id="rId4" Type="http://schemas.openxmlformats.org/officeDocument/2006/relationships/slideLayout" Target="../slideLayouts/slideLayout851.xml"/><Relationship Id="rId3" Type="http://schemas.openxmlformats.org/officeDocument/2006/relationships/slideLayout" Target="../slideLayouts/slideLayout850.xml"/><Relationship Id="rId2" Type="http://schemas.openxmlformats.org/officeDocument/2006/relationships/slideLayout" Target="../slideLayouts/slideLayout849.xml"/><Relationship Id="rId13" Type="http://schemas.openxmlformats.org/officeDocument/2006/relationships/theme" Target="../theme/theme78.xml"/><Relationship Id="rId12" Type="http://schemas.openxmlformats.org/officeDocument/2006/relationships/image" Target="../media/image1.png"/><Relationship Id="rId11" Type="http://schemas.openxmlformats.org/officeDocument/2006/relationships/slideLayout" Target="../slideLayouts/slideLayout858.xml"/><Relationship Id="rId10" Type="http://schemas.openxmlformats.org/officeDocument/2006/relationships/slideLayout" Target="../slideLayouts/slideLayout857.xml"/><Relationship Id="rId1" Type="http://schemas.openxmlformats.org/officeDocument/2006/relationships/slideLayout" Target="../slideLayouts/slideLayout848.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5" Type="http://schemas.openxmlformats.org/officeDocument/2006/relationships/theme" Target="../theme/theme8.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4" Type="http://schemas.openxmlformats.org/officeDocument/2006/relationships/theme" Target="../theme/theme9.xml"/><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1026" name="Picture 1"/>
          <p:cNvPicPr>
            <a:picLocks noChangeAspect="1"/>
          </p:cNvPicPr>
          <p:nvPr/>
        </p:nvPicPr>
        <p:blipFill>
          <a:blip r:embed="rId13"/>
          <a:stretch>
            <a:fillRect/>
          </a:stretch>
        </p:blipFill>
        <p:spPr>
          <a:xfrm>
            <a:off x="0" y="1628775"/>
            <a:ext cx="9144000" cy="4356100"/>
          </a:xfrm>
          <a:prstGeom prst="rect">
            <a:avLst/>
          </a:prstGeom>
          <a:noFill/>
          <a:ln w="9525">
            <a:noFill/>
          </a:ln>
        </p:spPr>
      </p:pic>
      <p:sp>
        <p:nvSpPr>
          <p:cNvPr id="1027" name="Rectangle 2"/>
          <p:cNvSpPr>
            <a:spLocks noGrp="1"/>
          </p:cNvSpPr>
          <p:nvPr>
            <p:ph type="title"/>
          </p:nvPr>
        </p:nvSpPr>
        <p:spPr>
          <a:xfrm>
            <a:off x="1065213" y="2971800"/>
            <a:ext cx="7008812" cy="423863"/>
          </a:xfrm>
          <a:prstGeom prst="rect">
            <a:avLst/>
          </a:prstGeom>
          <a:noFill/>
          <a:ln w="9525">
            <a:noFill/>
          </a:ln>
        </p:spPr>
        <p:txBody>
          <a:bodyPr lIns="0" tIns="0" rIns="0" bIns="0"/>
          <a:p>
            <a:pPr lvl="0"/>
            <a:r>
              <a:rPr lang="en-GB" altLang="en-US"/>
              <a:t>Click to edit the title text format</a:t>
            </a:r>
            <a:endParaRPr lang="en-GB" altLang="en-US"/>
          </a:p>
        </p:txBody>
      </p:sp>
      <p:sp>
        <p:nvSpPr>
          <p:cNvPr id="1028" name="AutoShape 3"/>
          <p:cNvSpPr>
            <a:spLocks noChangeArrowheads="1"/>
          </p:cNvSpPr>
          <p:nvPr/>
        </p:nvSpPr>
        <p:spPr bwMode="auto">
          <a:xfrm>
            <a:off x="5257800" y="5957888"/>
            <a:ext cx="3886200" cy="900113"/>
          </a:xfrm>
          <a:custGeom>
            <a:avLst/>
            <a:gdLst>
              <a:gd name="T0" fmla="*/ 349596075 w 21600"/>
              <a:gd name="T1" fmla="*/ 0 h 21600"/>
              <a:gd name="T2" fmla="*/ 699192150 w 21600"/>
              <a:gd name="T3" fmla="*/ 18754667 h 21600"/>
              <a:gd name="T4" fmla="*/ 349596075 w 21600"/>
              <a:gd name="T5" fmla="*/ 37509334 h 21600"/>
              <a:gd name="T6" fmla="*/ 0 w 21600"/>
              <a:gd name="T7" fmla="*/ 1875466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1F3672"/>
          </a:solidFill>
          <a:ln>
            <a:noFill/>
          </a:ln>
        </p:spPr>
        <p:txBody>
          <a:bodyPr wrap="none" lIns="0" tIns="0" rIns="0" bIns="0" anchor="ct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kern="1200" cap="none" spc="0" normalizeH="0" baseline="0" noProof="0">
                <a:ln>
                  <a:noFill/>
                </a:ln>
                <a:solidFill>
                  <a:srgbClr val="FFFFFF"/>
                </a:solidFill>
                <a:effectLst/>
                <a:uLnTx/>
                <a:uFillTx/>
                <a:latin typeface="Apple Chancery" panose="03020702040506060504" pitchFamily="1" charset="0"/>
                <a:ea typeface="MS PGothic" panose="020B0600070205080204" pitchFamily="34" charset="-128"/>
                <a:cs typeface="+mn-cs"/>
              </a:rPr>
              <a:t>zoelist_2203@yahoo.co.id</a:t>
            </a:r>
            <a:endParaRPr kumimoji="0" lang="en-US" altLang="en-US" sz="2400" b="0" i="0" u="none" strike="noStrike" kern="1200" cap="none" spc="0" normalizeH="0" baseline="0" noProof="0">
              <a:ln>
                <a:noFill/>
              </a:ln>
              <a:solidFill>
                <a:srgbClr val="FFFFFF"/>
              </a:solidFill>
              <a:effectLst/>
              <a:uLnTx/>
              <a:uFillTx/>
              <a:latin typeface="Apple Chancery" panose="03020702040506060504" pitchFamily="1" charset="0"/>
              <a:ea typeface="MS PGothic" panose="020B0600070205080204" pitchFamily="34" charset="-128"/>
              <a:cs typeface="+mn-cs"/>
            </a:endParaRPr>
          </a:p>
        </p:txBody>
      </p:sp>
      <p:sp>
        <p:nvSpPr>
          <p:cNvPr id="1029" name="Freeform 4"/>
          <p:cNvSpPr/>
          <p:nvPr/>
        </p:nvSpPr>
        <p:spPr>
          <a:xfrm>
            <a:off x="0" y="5957888"/>
            <a:ext cx="5257800" cy="900112"/>
          </a:xfrm>
          <a:custGeom>
            <a:avLst/>
            <a:gdLst/>
            <a:ahLst/>
            <a:cxnLst>
              <a:cxn ang="0">
                <a:pos x="2147483646" y="0"/>
              </a:cxn>
              <a:cxn ang="0">
                <a:pos x="2147483646" y="2147483646"/>
              </a:cxn>
              <a:cxn ang="0">
                <a:pos x="2147483646" y="2147483646"/>
              </a:cxn>
              <a:cxn ang="0">
                <a:pos x="0" y="2147483646"/>
              </a:cxn>
            </a:cxnLst>
            <a:pathLst>
              <a:path w="21600" h="21600">
                <a:moveTo>
                  <a:pt x="0" y="0"/>
                </a:moveTo>
                <a:lnTo>
                  <a:pt x="21600" y="0"/>
                </a:lnTo>
                <a:lnTo>
                  <a:pt x="21600" y="21600"/>
                </a:lnTo>
                <a:lnTo>
                  <a:pt x="0" y="21600"/>
                </a:lnTo>
                <a:lnTo>
                  <a:pt x="0" y="0"/>
                </a:lnTo>
                <a:close/>
              </a:path>
            </a:pathLst>
          </a:custGeom>
          <a:solidFill>
            <a:srgbClr val="CA793B">
              <a:alpha val="100000"/>
            </a:srgbClr>
          </a:solidFill>
          <a:ln w="9525">
            <a:noFill/>
          </a:ln>
        </p:spPr>
        <p:txBody>
          <a:bodyPr/>
          <a:p>
            <a:endParaRPr lang="en-US"/>
          </a:p>
        </p:txBody>
      </p:sp>
      <p:sp>
        <p:nvSpPr>
          <p:cNvPr id="1030" name="Rectangle 5"/>
          <p:cNvSpPr>
            <a:spLocks noGrp="1"/>
          </p:cNvSpPr>
          <p:nvPr>
            <p:ph type="body" idx="1"/>
          </p:nvPr>
        </p:nvSpPr>
        <p:spPr>
          <a:xfrm>
            <a:off x="457200" y="1604963"/>
            <a:ext cx="8226425" cy="4522787"/>
          </a:xfrm>
          <a:prstGeom prst="rect">
            <a:avLst/>
          </a:prstGeom>
          <a:noFill/>
          <a:ln w="9525">
            <a:noFill/>
          </a:ln>
        </p:spPr>
        <p:txBody>
          <a:bodyPr lIns="0" tIns="0" rIns="0" bIns="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2pPr>
      <a:lvl3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3pPr>
      <a:lvl4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4pPr>
      <a:lvl5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5pPr>
      <a:lvl6pPr marL="25146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6pPr>
      <a:lvl7pPr marL="29718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7pPr>
      <a:lvl8pPr marL="34290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8pPr>
      <a:lvl9pPr marL="38862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9pPr>
    </p:titleStyle>
    <p:bodyStyle>
      <a:lvl1pPr marL="342900" indent="-342900" algn="l" defTabSz="457200" rtl="0" eaLnBrk="0" fontAlgn="base" hangingPunct="0">
        <a:spcBef>
          <a:spcPts val="225"/>
        </a:spcBef>
        <a:spcAft>
          <a:spcPct val="0"/>
        </a:spcAft>
        <a:buClr>
          <a:srgbClr val="000000"/>
        </a:buClr>
        <a:buSzPct val="100000"/>
        <a:buFont typeface="Times New Roman" panose="02020803070505020304" pitchFamily="18" charset="0"/>
        <a:buChar char="•"/>
        <a:defRPr sz="9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Arial" panose="020B0704020202020204" pitchFamily="34" charset="0"/>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Arial" panose="020B0704020202020204" pitchFamily="34"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Arial" panose="020B0704020202020204" pitchFamily="34"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Arial" panose="020B0704020202020204" pitchFamily="34" charset="0"/>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7826" name="Rectangle 1"/>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77827"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77829"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10245"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pic>
        <p:nvPicPr>
          <p:cNvPr id="77831" name="Picture 6"/>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77832" name="Picture 7"/>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77833" name="Text Box 8"/>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7834" name="Text Box 9"/>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90114" name="Picture 1"/>
          <p:cNvPicPr>
            <a:picLocks noChangeAspect="1"/>
          </p:cNvPicPr>
          <p:nvPr/>
        </p:nvPicPr>
        <p:blipFill>
          <a:blip r:embed="rId13"/>
          <a:stretch>
            <a:fillRect/>
          </a:stretch>
        </p:blipFill>
        <p:spPr>
          <a:xfrm>
            <a:off x="0" y="1628775"/>
            <a:ext cx="9144000" cy="4356100"/>
          </a:xfrm>
          <a:prstGeom prst="rect">
            <a:avLst/>
          </a:prstGeom>
          <a:noFill/>
          <a:ln w="9525">
            <a:noFill/>
          </a:ln>
        </p:spPr>
      </p:pic>
      <p:sp>
        <p:nvSpPr>
          <p:cNvPr id="90115" name="Rectangle 2"/>
          <p:cNvSpPr>
            <a:spLocks noGrp="1"/>
          </p:cNvSpPr>
          <p:nvPr>
            <p:ph type="title"/>
          </p:nvPr>
        </p:nvSpPr>
        <p:spPr>
          <a:xfrm>
            <a:off x="1065213" y="2971800"/>
            <a:ext cx="7008812" cy="423863"/>
          </a:xfrm>
          <a:prstGeom prst="rect">
            <a:avLst/>
          </a:prstGeom>
          <a:noFill/>
          <a:ln w="9525">
            <a:noFill/>
          </a:ln>
        </p:spPr>
        <p:txBody>
          <a:bodyPr lIns="0" tIns="0" rIns="0" bIns="0"/>
          <a:p>
            <a:pPr lvl="0"/>
            <a:r>
              <a:rPr lang="en-GB" altLang="en-US"/>
              <a:t>Click to edit the title text format</a:t>
            </a:r>
            <a:endParaRPr lang="en-GB" altLang="en-US"/>
          </a:p>
        </p:txBody>
      </p:sp>
      <p:sp>
        <p:nvSpPr>
          <p:cNvPr id="90116" name="AutoShape 3"/>
          <p:cNvSpPr>
            <a:spLocks noChangeArrowheads="1"/>
          </p:cNvSpPr>
          <p:nvPr/>
        </p:nvSpPr>
        <p:spPr bwMode="auto">
          <a:xfrm>
            <a:off x="5257800" y="5957888"/>
            <a:ext cx="3886200" cy="900113"/>
          </a:xfrm>
          <a:custGeom>
            <a:avLst/>
            <a:gdLst>
              <a:gd name="T0" fmla="*/ 349596075 w 21600"/>
              <a:gd name="T1" fmla="*/ 0 h 21600"/>
              <a:gd name="T2" fmla="*/ 699192150 w 21600"/>
              <a:gd name="T3" fmla="*/ 18754667 h 21600"/>
              <a:gd name="T4" fmla="*/ 349596075 w 21600"/>
              <a:gd name="T5" fmla="*/ 37509334 h 21600"/>
              <a:gd name="T6" fmla="*/ 0 w 21600"/>
              <a:gd name="T7" fmla="*/ 1875466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1F3672"/>
          </a:solidFill>
          <a:ln>
            <a:noFill/>
          </a:ln>
        </p:spPr>
        <p:txBody>
          <a:bodyPr wrap="none" lIns="0" tIns="0" rIns="0" bIns="0" anchor="ct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kern="1200" cap="none" spc="0" normalizeH="0" baseline="0" noProof="0">
                <a:ln>
                  <a:noFill/>
                </a:ln>
                <a:solidFill>
                  <a:srgbClr val="FFFFFF"/>
                </a:solidFill>
                <a:effectLst/>
                <a:uLnTx/>
                <a:uFillTx/>
                <a:latin typeface="Apple Chancery" panose="03020702040506060504" pitchFamily="1" charset="0"/>
                <a:ea typeface="MS PGothic" panose="020B0600070205080204" pitchFamily="34" charset="-128"/>
                <a:cs typeface="+mn-cs"/>
              </a:rPr>
              <a:t>zoelist_2203@yahoo.co.id</a:t>
            </a:r>
            <a:endParaRPr kumimoji="0" lang="en-US" altLang="en-US" sz="2400" b="0" i="0" u="none" strike="noStrike" kern="1200" cap="none" spc="0" normalizeH="0" baseline="0" noProof="0">
              <a:ln>
                <a:noFill/>
              </a:ln>
              <a:solidFill>
                <a:srgbClr val="FFFFFF"/>
              </a:solidFill>
              <a:effectLst/>
              <a:uLnTx/>
              <a:uFillTx/>
              <a:latin typeface="Apple Chancery" panose="03020702040506060504" pitchFamily="1" charset="0"/>
              <a:ea typeface="MS PGothic" panose="020B0600070205080204" pitchFamily="34" charset="-128"/>
              <a:cs typeface="+mn-cs"/>
            </a:endParaRPr>
          </a:p>
        </p:txBody>
      </p:sp>
      <p:sp>
        <p:nvSpPr>
          <p:cNvPr id="90117" name="Freeform 4"/>
          <p:cNvSpPr/>
          <p:nvPr/>
        </p:nvSpPr>
        <p:spPr>
          <a:xfrm>
            <a:off x="0" y="5957888"/>
            <a:ext cx="5257800" cy="900112"/>
          </a:xfrm>
          <a:custGeom>
            <a:avLst/>
            <a:gdLst/>
            <a:ahLst/>
            <a:cxnLst>
              <a:cxn ang="0">
                <a:pos x="2147483646" y="0"/>
              </a:cxn>
              <a:cxn ang="0">
                <a:pos x="2147483646" y="2147483646"/>
              </a:cxn>
              <a:cxn ang="0">
                <a:pos x="2147483646" y="2147483646"/>
              </a:cxn>
              <a:cxn ang="0">
                <a:pos x="0" y="2147483646"/>
              </a:cxn>
            </a:cxnLst>
            <a:pathLst>
              <a:path w="21600" h="21600">
                <a:moveTo>
                  <a:pt x="0" y="0"/>
                </a:moveTo>
                <a:lnTo>
                  <a:pt x="21600" y="0"/>
                </a:lnTo>
                <a:lnTo>
                  <a:pt x="21600" y="21600"/>
                </a:lnTo>
                <a:lnTo>
                  <a:pt x="0" y="21600"/>
                </a:lnTo>
                <a:lnTo>
                  <a:pt x="0" y="0"/>
                </a:lnTo>
                <a:close/>
              </a:path>
            </a:pathLst>
          </a:custGeom>
          <a:solidFill>
            <a:srgbClr val="CA793B">
              <a:alpha val="100000"/>
            </a:srgbClr>
          </a:solidFill>
          <a:ln w="9525">
            <a:noFill/>
          </a:ln>
        </p:spPr>
        <p:txBody>
          <a:bodyPr/>
          <a:p>
            <a:endParaRPr lang="en-US"/>
          </a:p>
        </p:txBody>
      </p:sp>
      <p:sp>
        <p:nvSpPr>
          <p:cNvPr id="90118" name="Rectangle 5"/>
          <p:cNvSpPr>
            <a:spLocks noGrp="1"/>
          </p:cNvSpPr>
          <p:nvPr>
            <p:ph type="body" idx="1"/>
          </p:nvPr>
        </p:nvSpPr>
        <p:spPr>
          <a:xfrm>
            <a:off x="457200" y="1604963"/>
            <a:ext cx="8226425" cy="4522787"/>
          </a:xfrm>
          <a:prstGeom prst="rect">
            <a:avLst/>
          </a:prstGeom>
          <a:noFill/>
          <a:ln w="9525">
            <a:noFill/>
          </a:ln>
        </p:spPr>
        <p:txBody>
          <a:bodyPr lIns="0" tIns="0" rIns="0" bIns="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2pPr>
      <a:lvl3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3pPr>
      <a:lvl4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4pPr>
      <a:lvl5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5pPr>
      <a:lvl6pPr marL="25146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6pPr>
      <a:lvl7pPr marL="29718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7pPr>
      <a:lvl8pPr marL="34290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8pPr>
      <a:lvl9pPr marL="38862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9pPr>
    </p:titleStyle>
    <p:bodyStyle>
      <a:lvl1pPr marL="342900" indent="-342900" algn="l" defTabSz="457200" rtl="0" eaLnBrk="0" fontAlgn="base" hangingPunct="0">
        <a:spcBef>
          <a:spcPts val="225"/>
        </a:spcBef>
        <a:spcAft>
          <a:spcPct val="0"/>
        </a:spcAft>
        <a:buClr>
          <a:srgbClr val="000000"/>
        </a:buClr>
        <a:buSzPct val="100000"/>
        <a:buFont typeface="Times New Roman" panose="02020803070505020304" pitchFamily="18" charset="0"/>
        <a:buChar char="•"/>
        <a:defRPr sz="9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Arial" panose="020B0704020202020204" pitchFamily="34" charset="0"/>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Arial" panose="020B0704020202020204" pitchFamily="34"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Arial" panose="020B0704020202020204" pitchFamily="34"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Arial" panose="020B0704020202020204" pitchFamily="34" charset="0"/>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91138" name="Rectangle 1"/>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91139"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91141"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12293"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pic>
        <p:nvPicPr>
          <p:cNvPr id="91143" name="Picture 6"/>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91144" name="Picture 7"/>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91145" name="Text Box 8"/>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91146" name="Text Box 9"/>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103426" name="Picture 1"/>
          <p:cNvPicPr>
            <a:picLocks noChangeAspect="1"/>
          </p:cNvPicPr>
          <p:nvPr/>
        </p:nvPicPr>
        <p:blipFill>
          <a:blip r:embed="rId13"/>
          <a:stretch>
            <a:fillRect/>
          </a:stretch>
        </p:blipFill>
        <p:spPr>
          <a:xfrm>
            <a:off x="0" y="1628775"/>
            <a:ext cx="9144000" cy="4356100"/>
          </a:xfrm>
          <a:prstGeom prst="rect">
            <a:avLst/>
          </a:prstGeom>
          <a:noFill/>
          <a:ln w="9525">
            <a:noFill/>
          </a:ln>
        </p:spPr>
      </p:pic>
      <p:sp>
        <p:nvSpPr>
          <p:cNvPr id="103427" name="Rectangle 2"/>
          <p:cNvSpPr>
            <a:spLocks noGrp="1"/>
          </p:cNvSpPr>
          <p:nvPr>
            <p:ph type="title"/>
          </p:nvPr>
        </p:nvSpPr>
        <p:spPr>
          <a:xfrm>
            <a:off x="1065213" y="2971800"/>
            <a:ext cx="7008812" cy="423863"/>
          </a:xfrm>
          <a:prstGeom prst="rect">
            <a:avLst/>
          </a:prstGeom>
          <a:noFill/>
          <a:ln w="9525">
            <a:noFill/>
          </a:ln>
        </p:spPr>
        <p:txBody>
          <a:bodyPr lIns="0" tIns="0" rIns="0" bIns="0"/>
          <a:p>
            <a:pPr lvl="0"/>
            <a:r>
              <a:rPr lang="en-GB" altLang="en-US"/>
              <a:t>Click to edit the title text format</a:t>
            </a:r>
            <a:endParaRPr lang="en-GB" altLang="en-US"/>
          </a:p>
        </p:txBody>
      </p:sp>
      <p:sp>
        <p:nvSpPr>
          <p:cNvPr id="103428" name="AutoShape 3"/>
          <p:cNvSpPr>
            <a:spLocks noChangeArrowheads="1"/>
          </p:cNvSpPr>
          <p:nvPr/>
        </p:nvSpPr>
        <p:spPr bwMode="auto">
          <a:xfrm>
            <a:off x="5257800" y="5957888"/>
            <a:ext cx="3886200" cy="900113"/>
          </a:xfrm>
          <a:custGeom>
            <a:avLst/>
            <a:gdLst>
              <a:gd name="T0" fmla="*/ 349596075 w 21600"/>
              <a:gd name="T1" fmla="*/ 0 h 21600"/>
              <a:gd name="T2" fmla="*/ 699192150 w 21600"/>
              <a:gd name="T3" fmla="*/ 18754667 h 21600"/>
              <a:gd name="T4" fmla="*/ 349596075 w 21600"/>
              <a:gd name="T5" fmla="*/ 37509334 h 21600"/>
              <a:gd name="T6" fmla="*/ 0 w 21600"/>
              <a:gd name="T7" fmla="*/ 1875466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1F3672"/>
          </a:solidFill>
          <a:ln>
            <a:noFill/>
          </a:ln>
        </p:spPr>
        <p:txBody>
          <a:bodyPr wrap="none" lIns="0" tIns="0" rIns="0" bIns="0" anchor="ct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kern="1200" cap="none" spc="0" normalizeH="0" baseline="0" noProof="0">
                <a:ln>
                  <a:noFill/>
                </a:ln>
                <a:solidFill>
                  <a:srgbClr val="FFFFFF"/>
                </a:solidFill>
                <a:effectLst/>
                <a:uLnTx/>
                <a:uFillTx/>
                <a:latin typeface="Apple Chancery" panose="03020702040506060504" pitchFamily="1" charset="0"/>
                <a:ea typeface="MS PGothic" panose="020B0600070205080204" pitchFamily="34" charset="-128"/>
                <a:cs typeface="+mn-cs"/>
              </a:rPr>
              <a:t>zoelist_2203@yahoo.co.id</a:t>
            </a:r>
            <a:endParaRPr kumimoji="0" lang="en-US" altLang="en-US" sz="2400" b="0" i="0" u="none" strike="noStrike" kern="1200" cap="none" spc="0" normalizeH="0" baseline="0" noProof="0">
              <a:ln>
                <a:noFill/>
              </a:ln>
              <a:solidFill>
                <a:srgbClr val="FFFFFF"/>
              </a:solidFill>
              <a:effectLst/>
              <a:uLnTx/>
              <a:uFillTx/>
              <a:latin typeface="Apple Chancery" panose="03020702040506060504" pitchFamily="1" charset="0"/>
              <a:ea typeface="MS PGothic" panose="020B0600070205080204" pitchFamily="34" charset="-128"/>
              <a:cs typeface="+mn-cs"/>
            </a:endParaRPr>
          </a:p>
        </p:txBody>
      </p:sp>
      <p:sp>
        <p:nvSpPr>
          <p:cNvPr id="103429" name="Freeform 4"/>
          <p:cNvSpPr/>
          <p:nvPr/>
        </p:nvSpPr>
        <p:spPr>
          <a:xfrm>
            <a:off x="0" y="5957888"/>
            <a:ext cx="5257800" cy="900112"/>
          </a:xfrm>
          <a:custGeom>
            <a:avLst/>
            <a:gdLst/>
            <a:ahLst/>
            <a:cxnLst>
              <a:cxn ang="0">
                <a:pos x="2147483646" y="0"/>
              </a:cxn>
              <a:cxn ang="0">
                <a:pos x="2147483646" y="2147483646"/>
              </a:cxn>
              <a:cxn ang="0">
                <a:pos x="2147483646" y="2147483646"/>
              </a:cxn>
              <a:cxn ang="0">
                <a:pos x="0" y="2147483646"/>
              </a:cxn>
            </a:cxnLst>
            <a:pathLst>
              <a:path w="21600" h="21600">
                <a:moveTo>
                  <a:pt x="0" y="0"/>
                </a:moveTo>
                <a:lnTo>
                  <a:pt x="21600" y="0"/>
                </a:lnTo>
                <a:lnTo>
                  <a:pt x="21600" y="21600"/>
                </a:lnTo>
                <a:lnTo>
                  <a:pt x="0" y="21600"/>
                </a:lnTo>
                <a:lnTo>
                  <a:pt x="0" y="0"/>
                </a:lnTo>
                <a:close/>
              </a:path>
            </a:pathLst>
          </a:custGeom>
          <a:solidFill>
            <a:srgbClr val="CA793B">
              <a:alpha val="100000"/>
            </a:srgbClr>
          </a:solidFill>
          <a:ln w="9525">
            <a:noFill/>
          </a:ln>
        </p:spPr>
        <p:txBody>
          <a:bodyPr/>
          <a:p>
            <a:endParaRPr lang="en-US"/>
          </a:p>
        </p:txBody>
      </p:sp>
      <p:sp>
        <p:nvSpPr>
          <p:cNvPr id="103430" name="Rectangle 5"/>
          <p:cNvSpPr>
            <a:spLocks noGrp="1"/>
          </p:cNvSpPr>
          <p:nvPr>
            <p:ph type="body" idx="1"/>
          </p:nvPr>
        </p:nvSpPr>
        <p:spPr>
          <a:xfrm>
            <a:off x="457200" y="1604963"/>
            <a:ext cx="8226425" cy="4522787"/>
          </a:xfrm>
          <a:prstGeom prst="rect">
            <a:avLst/>
          </a:prstGeom>
          <a:noFill/>
          <a:ln w="9525">
            <a:noFill/>
          </a:ln>
        </p:spPr>
        <p:txBody>
          <a:bodyPr lIns="0" tIns="0" rIns="0" bIns="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2pPr>
      <a:lvl3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3pPr>
      <a:lvl4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4pPr>
      <a:lvl5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5pPr>
      <a:lvl6pPr marL="25146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6pPr>
      <a:lvl7pPr marL="29718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7pPr>
      <a:lvl8pPr marL="34290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8pPr>
      <a:lvl9pPr marL="38862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9pPr>
    </p:titleStyle>
    <p:bodyStyle>
      <a:lvl1pPr marL="342900" indent="-342900" algn="l" defTabSz="457200" rtl="0" eaLnBrk="0" fontAlgn="base" hangingPunct="0">
        <a:spcBef>
          <a:spcPts val="225"/>
        </a:spcBef>
        <a:spcAft>
          <a:spcPct val="0"/>
        </a:spcAft>
        <a:buClr>
          <a:srgbClr val="000000"/>
        </a:buClr>
        <a:buSzPct val="100000"/>
        <a:buFont typeface="Times New Roman" panose="02020803070505020304" pitchFamily="18" charset="0"/>
        <a:buChar char="•"/>
        <a:defRPr sz="9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Arial" panose="020B0704020202020204" pitchFamily="34" charset="0"/>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Arial" panose="020B0704020202020204" pitchFamily="34"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Arial" panose="020B0704020202020204" pitchFamily="34"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Arial" panose="020B0704020202020204" pitchFamily="34" charset="0"/>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4450" name="Rectangle 1"/>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104451"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104453"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14341"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pic>
        <p:nvPicPr>
          <p:cNvPr id="104455" name="Picture 6"/>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104456" name="Picture 7"/>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104457" name="Text Box 8"/>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104458" name="Text Box 9"/>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116738" name="Picture 1"/>
          <p:cNvPicPr>
            <a:picLocks noChangeAspect="1"/>
          </p:cNvPicPr>
          <p:nvPr/>
        </p:nvPicPr>
        <p:blipFill>
          <a:blip r:embed="rId13"/>
          <a:stretch>
            <a:fillRect/>
          </a:stretch>
        </p:blipFill>
        <p:spPr>
          <a:xfrm>
            <a:off x="0" y="1628775"/>
            <a:ext cx="9144000" cy="4356100"/>
          </a:xfrm>
          <a:prstGeom prst="rect">
            <a:avLst/>
          </a:prstGeom>
          <a:noFill/>
          <a:ln w="9525">
            <a:noFill/>
          </a:ln>
        </p:spPr>
      </p:pic>
      <p:sp>
        <p:nvSpPr>
          <p:cNvPr id="116739" name="Rectangle 2"/>
          <p:cNvSpPr>
            <a:spLocks noGrp="1"/>
          </p:cNvSpPr>
          <p:nvPr>
            <p:ph type="title"/>
          </p:nvPr>
        </p:nvSpPr>
        <p:spPr>
          <a:xfrm>
            <a:off x="1065213" y="2971800"/>
            <a:ext cx="7008812" cy="423863"/>
          </a:xfrm>
          <a:prstGeom prst="rect">
            <a:avLst/>
          </a:prstGeom>
          <a:noFill/>
          <a:ln w="9525">
            <a:noFill/>
          </a:ln>
        </p:spPr>
        <p:txBody>
          <a:bodyPr lIns="0" tIns="0" rIns="0" bIns="0"/>
          <a:p>
            <a:pPr lvl="0"/>
            <a:r>
              <a:rPr lang="en-GB" altLang="en-US"/>
              <a:t>Click to edit the title text format</a:t>
            </a:r>
            <a:endParaRPr lang="en-GB" altLang="en-US"/>
          </a:p>
        </p:txBody>
      </p:sp>
      <p:sp>
        <p:nvSpPr>
          <p:cNvPr id="116740" name="AutoShape 3"/>
          <p:cNvSpPr>
            <a:spLocks noChangeArrowheads="1"/>
          </p:cNvSpPr>
          <p:nvPr/>
        </p:nvSpPr>
        <p:spPr bwMode="auto">
          <a:xfrm>
            <a:off x="5257800" y="5957888"/>
            <a:ext cx="3886200" cy="900113"/>
          </a:xfrm>
          <a:custGeom>
            <a:avLst/>
            <a:gdLst>
              <a:gd name="T0" fmla="*/ 349596075 w 21600"/>
              <a:gd name="T1" fmla="*/ 0 h 21600"/>
              <a:gd name="T2" fmla="*/ 699192150 w 21600"/>
              <a:gd name="T3" fmla="*/ 18754667 h 21600"/>
              <a:gd name="T4" fmla="*/ 349596075 w 21600"/>
              <a:gd name="T5" fmla="*/ 37509334 h 21600"/>
              <a:gd name="T6" fmla="*/ 0 w 21600"/>
              <a:gd name="T7" fmla="*/ 1875466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1F3672"/>
          </a:solidFill>
          <a:ln>
            <a:noFill/>
          </a:ln>
        </p:spPr>
        <p:txBody>
          <a:bodyPr wrap="none" lIns="0" tIns="0" rIns="0" bIns="0" anchor="ct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kern="1200" cap="none" spc="0" normalizeH="0" baseline="0" noProof="0">
                <a:ln>
                  <a:noFill/>
                </a:ln>
                <a:solidFill>
                  <a:srgbClr val="FFFFFF"/>
                </a:solidFill>
                <a:effectLst/>
                <a:uLnTx/>
                <a:uFillTx/>
                <a:latin typeface="Apple Chancery" panose="03020702040506060504" pitchFamily="1" charset="0"/>
                <a:ea typeface="MS PGothic" panose="020B0600070205080204" pitchFamily="34" charset="-128"/>
                <a:cs typeface="+mn-cs"/>
              </a:rPr>
              <a:t>zoelist_2203@yahoo.co.id</a:t>
            </a:r>
            <a:endParaRPr kumimoji="0" lang="en-US" altLang="en-US" sz="2400" b="0" i="0" u="none" strike="noStrike" kern="1200" cap="none" spc="0" normalizeH="0" baseline="0" noProof="0">
              <a:ln>
                <a:noFill/>
              </a:ln>
              <a:solidFill>
                <a:srgbClr val="FFFFFF"/>
              </a:solidFill>
              <a:effectLst/>
              <a:uLnTx/>
              <a:uFillTx/>
              <a:latin typeface="Apple Chancery" panose="03020702040506060504" pitchFamily="1" charset="0"/>
              <a:ea typeface="MS PGothic" panose="020B0600070205080204" pitchFamily="34" charset="-128"/>
              <a:cs typeface="+mn-cs"/>
            </a:endParaRPr>
          </a:p>
        </p:txBody>
      </p:sp>
      <p:sp>
        <p:nvSpPr>
          <p:cNvPr id="116741" name="Freeform 4"/>
          <p:cNvSpPr/>
          <p:nvPr/>
        </p:nvSpPr>
        <p:spPr>
          <a:xfrm>
            <a:off x="0" y="5957888"/>
            <a:ext cx="5257800" cy="900112"/>
          </a:xfrm>
          <a:custGeom>
            <a:avLst/>
            <a:gdLst/>
            <a:ahLst/>
            <a:cxnLst>
              <a:cxn ang="0">
                <a:pos x="2147483646" y="0"/>
              </a:cxn>
              <a:cxn ang="0">
                <a:pos x="2147483646" y="2147483646"/>
              </a:cxn>
              <a:cxn ang="0">
                <a:pos x="2147483646" y="2147483646"/>
              </a:cxn>
              <a:cxn ang="0">
                <a:pos x="0" y="2147483646"/>
              </a:cxn>
            </a:cxnLst>
            <a:pathLst>
              <a:path w="21600" h="21600">
                <a:moveTo>
                  <a:pt x="0" y="0"/>
                </a:moveTo>
                <a:lnTo>
                  <a:pt x="21600" y="0"/>
                </a:lnTo>
                <a:lnTo>
                  <a:pt x="21600" y="21600"/>
                </a:lnTo>
                <a:lnTo>
                  <a:pt x="0" y="21600"/>
                </a:lnTo>
                <a:lnTo>
                  <a:pt x="0" y="0"/>
                </a:lnTo>
                <a:close/>
              </a:path>
            </a:pathLst>
          </a:custGeom>
          <a:solidFill>
            <a:srgbClr val="CA793B">
              <a:alpha val="100000"/>
            </a:srgbClr>
          </a:solidFill>
          <a:ln w="9525">
            <a:noFill/>
          </a:ln>
        </p:spPr>
        <p:txBody>
          <a:bodyPr/>
          <a:p>
            <a:endParaRPr lang="en-US"/>
          </a:p>
        </p:txBody>
      </p:sp>
      <p:sp>
        <p:nvSpPr>
          <p:cNvPr id="116742" name="Rectangle 5"/>
          <p:cNvSpPr>
            <a:spLocks noGrp="1"/>
          </p:cNvSpPr>
          <p:nvPr>
            <p:ph type="body" idx="1"/>
          </p:nvPr>
        </p:nvSpPr>
        <p:spPr>
          <a:xfrm>
            <a:off x="457200" y="1604963"/>
            <a:ext cx="8226425" cy="4522787"/>
          </a:xfrm>
          <a:prstGeom prst="rect">
            <a:avLst/>
          </a:prstGeom>
          <a:noFill/>
          <a:ln w="9525">
            <a:noFill/>
          </a:ln>
        </p:spPr>
        <p:txBody>
          <a:bodyPr lIns="0" tIns="0" rIns="0" bIns="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2pPr>
      <a:lvl3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3pPr>
      <a:lvl4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4pPr>
      <a:lvl5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5pPr>
      <a:lvl6pPr marL="25146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6pPr>
      <a:lvl7pPr marL="29718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7pPr>
      <a:lvl8pPr marL="34290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8pPr>
      <a:lvl9pPr marL="38862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9pPr>
    </p:titleStyle>
    <p:bodyStyle>
      <a:lvl1pPr marL="342900" indent="-342900" algn="l" defTabSz="457200" rtl="0" eaLnBrk="0" fontAlgn="base" hangingPunct="0">
        <a:spcBef>
          <a:spcPts val="225"/>
        </a:spcBef>
        <a:spcAft>
          <a:spcPct val="0"/>
        </a:spcAft>
        <a:buClr>
          <a:srgbClr val="000000"/>
        </a:buClr>
        <a:buSzPct val="100000"/>
        <a:buFont typeface="Times New Roman" panose="02020803070505020304" pitchFamily="18" charset="0"/>
        <a:buChar char="•"/>
        <a:defRPr sz="9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Arial" panose="020B0704020202020204" pitchFamily="34" charset="0"/>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Arial" panose="020B0704020202020204" pitchFamily="34"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Arial" panose="020B0704020202020204" pitchFamily="34"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Arial" panose="020B0704020202020204" pitchFamily="34" charset="0"/>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17762"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117763"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117765"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16389"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ct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30050"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130051"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130053"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17413"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42338"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142339"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142341"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18437"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54626"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154627"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154629"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19461"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2051"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2053"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66914"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166915"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166917"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0485"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79202"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179203"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179205"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1509"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91490"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191491"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191493"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2533"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3778"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203779"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203781"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3557"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16066"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216067"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216069"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4581"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28354"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228355"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228357"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5605"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40642"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240643"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240645"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6629"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52930"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252931"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252933"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7653"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265218"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265219"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265220"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65221"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265222"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265223"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3" name="Rectangle 7"/>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265225"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8681" name="Rectangle 9"/>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277506"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277507"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277508"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77509"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277510"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277511"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3" name="Rectangle 7"/>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277513"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9705" name="Rectangle 9"/>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4338"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14339"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245225"/>
            <a:ext cx="2130425" cy="473075"/>
          </a:xfrm>
          <a:prstGeom prst="rect">
            <a:avLst/>
          </a:prstGeom>
          <a:noFill/>
          <a:ln>
            <a:noFill/>
          </a:ln>
          <a:effectLst/>
        </p:spPr>
        <p:txBody>
          <a:bodyPr vert="horz" wrap="square" lIns="90000" tIns="46800" rIns="90000" bIns="46800" numCol="1" anchor="t" anchorCtr="0" compatLnSpc="1"/>
          <a:lstStyle>
            <a:lvl1pPr eaLnBrk="1" hangingPunct="1">
              <a:buClrTx/>
              <a:buSzPct val="100000"/>
              <a:buFontTx/>
              <a:buNone/>
              <a:tabLst>
                <a:tab pos="457200" algn="l"/>
                <a:tab pos="914400" algn="l"/>
                <a:tab pos="1371600" algn="l"/>
                <a:tab pos="1828800" algn="l"/>
              </a:tabLst>
              <a:defRPr sz="1400">
                <a:solidFill>
                  <a:srgbClr val="000000"/>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400" b="0" i="0" u="none" strike="noStrike" kern="1200" cap="none" spc="0" normalizeH="0" baseline="0" noProof="0">
              <a:ln>
                <a:noFill/>
              </a:ln>
              <a:solidFill>
                <a:srgbClr val="000000"/>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14341" name="Text Box 4"/>
          <p:cNvSpPr txBox="1"/>
          <p:nvPr/>
        </p:nvSpPr>
        <p:spPr>
          <a:xfrm>
            <a:off x="3124200" y="6245225"/>
            <a:ext cx="2895600" cy="476250"/>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077" name="Rectangle 5"/>
          <p:cNvSpPr>
            <a:spLocks noGrp="1" noChangeArrowheads="1"/>
          </p:cNvSpPr>
          <p:nvPr>
            <p:ph type="sldNum"/>
          </p:nvPr>
        </p:nvSpPr>
        <p:spPr bwMode="auto">
          <a:xfrm>
            <a:off x="6553200" y="6245225"/>
            <a:ext cx="2130425" cy="473075"/>
          </a:xfrm>
          <a:prstGeom prst="rect">
            <a:avLst/>
          </a:prstGeom>
          <a:noFill/>
          <a:ln>
            <a:noFill/>
          </a:ln>
          <a:effectLst/>
        </p:spPr>
        <p:txBody>
          <a:bodyPr vert="horz" wrap="square" lIns="90000" tIns="46800" rIns="90000" bIns="46800" numCol="1" anchor="t" anchorCtr="0" compatLnSpc="1"/>
          <a:lstStyle>
            <a:lvl1pPr algn="r">
              <a:defRPr sz="1400">
                <a:solidFill>
                  <a:srgbClr val="000000"/>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Arial" panose="020B070402020202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Arial" panose="020B070402020202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Arial" panose="020B070402020202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Arial" panose="020B070402020202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Arial" panose="020B070402020202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Arial" panose="020B070402020202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Arial" panose="020B070402020202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Arial" panose="020B070402020202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Arial" panose="020B0704020202020204" pitchFamily="34" charset="0"/>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Arial" panose="020B0704020202020204" pitchFamily="34" charset="0"/>
          <a:cs typeface="Arial" panose="020B070402020202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Arial" panose="020B0704020202020204" pitchFamily="34" charset="0"/>
          <a:cs typeface="Arial" panose="020B070402020202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Arial" panose="020B0704020202020204" pitchFamily="34" charset="0"/>
          <a:cs typeface="Arial" panose="020B070402020202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Arial" panose="020B070402020202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Arial" panose="020B070402020202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Arial" panose="020B070402020202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Arial" panose="020B070402020202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289794"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289795"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289796"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89797"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289798"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289799"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3" name="Rectangle 7"/>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289801"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0729" name="Rectangle 9"/>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302082"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302083"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302084"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02085"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302086"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302087"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3" name="Rectangle 7"/>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02089"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1753" name="Rectangle 9"/>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314370"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314371"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314372"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14373"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314374"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314375"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3" name="Rectangle 7"/>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14377"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2777" name="Rectangle 9"/>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ct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326658"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326659"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326660"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26661"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326662"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326663"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3" name="Rectangle 7"/>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26665"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3801" name="Rectangle 9"/>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338946"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338947"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338948"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38949"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338950"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338951"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3" name="Rectangle 7"/>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38953"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4825" name="Rectangle 9"/>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351234"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351235"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351236"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51237"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351238"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351239"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3" name="Rectangle 7"/>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51241"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5849" name="Rectangle 9"/>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363522"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363523"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363524"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63525"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363526"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363527"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3" name="Rectangle 7"/>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63529"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6873" name="Rectangle 9"/>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375810"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375811"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375812"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75813"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375814"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375815"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3" name="Rectangle 7"/>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75817"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7897" name="Rectangle 9"/>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388098"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388099"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388100"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88101"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388102"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388103"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3" name="Rectangle 7"/>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88105"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8921" name="Rectangle 9"/>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400386"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400387"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400388"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400389"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400390"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400391"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400392" name="Text Box 7"/>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39944" name="Rectangle 8"/>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
        <p:nvSpPr>
          <p:cNvPr id="400394" name="Text Box 9"/>
          <p:cNvSpPr txBox="1"/>
          <p:nvPr/>
        </p:nvSpPr>
        <p:spPr>
          <a:xfrm>
            <a:off x="457200" y="6356350"/>
            <a:ext cx="2133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6626" name="Rectangle 1"/>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26627"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26629"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4101"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ct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pic>
        <p:nvPicPr>
          <p:cNvPr id="26631" name="Picture 6"/>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26632" name="Picture 7"/>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26633" name="Text Box 8"/>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26634" name="Text Box 9"/>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12674"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412675"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12677"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40965"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24962"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424963"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24965"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41989"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37250"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437251"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37253"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43013"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49538"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449539"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49541"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44037"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61826"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461827"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61829"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45061"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74114"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474115"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74117"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46085"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86402"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486403"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86405"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47109"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98690"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498691"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498693"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48133"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10978"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510979"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10981"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49157"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23266"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523267"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23269"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50181"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38914" name="Picture 1"/>
          <p:cNvPicPr>
            <a:picLocks noChangeAspect="1"/>
          </p:cNvPicPr>
          <p:nvPr/>
        </p:nvPicPr>
        <p:blipFill>
          <a:blip r:embed="rId13"/>
          <a:stretch>
            <a:fillRect/>
          </a:stretch>
        </p:blipFill>
        <p:spPr>
          <a:xfrm>
            <a:off x="0" y="1628775"/>
            <a:ext cx="9144000" cy="4356100"/>
          </a:xfrm>
          <a:prstGeom prst="rect">
            <a:avLst/>
          </a:prstGeom>
          <a:noFill/>
          <a:ln w="9525">
            <a:noFill/>
          </a:ln>
        </p:spPr>
      </p:pic>
      <p:sp>
        <p:nvSpPr>
          <p:cNvPr id="38915" name="Rectangle 2"/>
          <p:cNvSpPr>
            <a:spLocks noGrp="1"/>
          </p:cNvSpPr>
          <p:nvPr>
            <p:ph type="title"/>
          </p:nvPr>
        </p:nvSpPr>
        <p:spPr>
          <a:xfrm>
            <a:off x="1065213" y="2971800"/>
            <a:ext cx="7008812" cy="423863"/>
          </a:xfrm>
          <a:prstGeom prst="rect">
            <a:avLst/>
          </a:prstGeom>
          <a:noFill/>
          <a:ln w="9525">
            <a:noFill/>
          </a:ln>
        </p:spPr>
        <p:txBody>
          <a:bodyPr lIns="0" tIns="0" rIns="0" bIns="0"/>
          <a:p>
            <a:pPr lvl="0"/>
            <a:r>
              <a:rPr lang="en-GB" altLang="en-US"/>
              <a:t>Click to edit the title text format</a:t>
            </a:r>
            <a:endParaRPr lang="en-GB" altLang="en-US"/>
          </a:p>
        </p:txBody>
      </p:sp>
      <p:sp>
        <p:nvSpPr>
          <p:cNvPr id="38916" name="AutoShape 3"/>
          <p:cNvSpPr>
            <a:spLocks noChangeArrowheads="1"/>
          </p:cNvSpPr>
          <p:nvPr/>
        </p:nvSpPr>
        <p:spPr bwMode="auto">
          <a:xfrm>
            <a:off x="5257800" y="5957888"/>
            <a:ext cx="3886200" cy="900113"/>
          </a:xfrm>
          <a:custGeom>
            <a:avLst/>
            <a:gdLst>
              <a:gd name="T0" fmla="*/ 349596075 w 21600"/>
              <a:gd name="T1" fmla="*/ 0 h 21600"/>
              <a:gd name="T2" fmla="*/ 699192150 w 21600"/>
              <a:gd name="T3" fmla="*/ 18754667 h 21600"/>
              <a:gd name="T4" fmla="*/ 349596075 w 21600"/>
              <a:gd name="T5" fmla="*/ 37509334 h 21600"/>
              <a:gd name="T6" fmla="*/ 0 w 21600"/>
              <a:gd name="T7" fmla="*/ 1875466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1F3672"/>
          </a:solidFill>
          <a:ln>
            <a:noFill/>
          </a:ln>
        </p:spPr>
        <p:txBody>
          <a:bodyPr wrap="none" lIns="0" tIns="0" rIns="0" bIns="0" anchor="ct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kern="1200" cap="none" spc="0" normalizeH="0" baseline="0" noProof="0">
                <a:ln>
                  <a:noFill/>
                </a:ln>
                <a:solidFill>
                  <a:srgbClr val="FFFFFF"/>
                </a:solidFill>
                <a:effectLst/>
                <a:uLnTx/>
                <a:uFillTx/>
                <a:latin typeface="Apple Chancery" panose="03020702040506060504" pitchFamily="1" charset="0"/>
                <a:ea typeface="MS PGothic" panose="020B0600070205080204" pitchFamily="34" charset="-128"/>
                <a:cs typeface="+mn-cs"/>
              </a:rPr>
              <a:t>zoelist_2203@yahoo.co.id</a:t>
            </a:r>
            <a:endParaRPr kumimoji="0" lang="en-US" altLang="en-US" sz="2400" b="0" i="0" u="none" strike="noStrike" kern="1200" cap="none" spc="0" normalizeH="0" baseline="0" noProof="0">
              <a:ln>
                <a:noFill/>
              </a:ln>
              <a:solidFill>
                <a:srgbClr val="FFFFFF"/>
              </a:solidFill>
              <a:effectLst/>
              <a:uLnTx/>
              <a:uFillTx/>
              <a:latin typeface="Apple Chancery" panose="03020702040506060504" pitchFamily="1" charset="0"/>
              <a:ea typeface="MS PGothic" panose="020B0600070205080204" pitchFamily="34" charset="-128"/>
              <a:cs typeface="+mn-cs"/>
            </a:endParaRPr>
          </a:p>
        </p:txBody>
      </p:sp>
      <p:sp>
        <p:nvSpPr>
          <p:cNvPr id="38917" name="Freeform 4"/>
          <p:cNvSpPr/>
          <p:nvPr/>
        </p:nvSpPr>
        <p:spPr>
          <a:xfrm>
            <a:off x="0" y="5957888"/>
            <a:ext cx="5257800" cy="900112"/>
          </a:xfrm>
          <a:custGeom>
            <a:avLst/>
            <a:gdLst/>
            <a:ahLst/>
            <a:cxnLst>
              <a:cxn ang="0">
                <a:pos x="2147483646" y="0"/>
              </a:cxn>
              <a:cxn ang="0">
                <a:pos x="2147483646" y="2147483646"/>
              </a:cxn>
              <a:cxn ang="0">
                <a:pos x="2147483646" y="2147483646"/>
              </a:cxn>
              <a:cxn ang="0">
                <a:pos x="0" y="2147483646"/>
              </a:cxn>
            </a:cxnLst>
            <a:pathLst>
              <a:path w="21600" h="21600">
                <a:moveTo>
                  <a:pt x="0" y="0"/>
                </a:moveTo>
                <a:lnTo>
                  <a:pt x="21600" y="0"/>
                </a:lnTo>
                <a:lnTo>
                  <a:pt x="21600" y="21600"/>
                </a:lnTo>
                <a:lnTo>
                  <a:pt x="0" y="21600"/>
                </a:lnTo>
                <a:lnTo>
                  <a:pt x="0" y="0"/>
                </a:lnTo>
                <a:close/>
              </a:path>
            </a:pathLst>
          </a:custGeom>
          <a:solidFill>
            <a:srgbClr val="CA793B">
              <a:alpha val="100000"/>
            </a:srgbClr>
          </a:solidFill>
          <a:ln w="9525">
            <a:noFill/>
          </a:ln>
        </p:spPr>
        <p:txBody>
          <a:bodyPr/>
          <a:p>
            <a:endParaRPr lang="en-US"/>
          </a:p>
        </p:txBody>
      </p:sp>
      <p:sp>
        <p:nvSpPr>
          <p:cNvPr id="38918" name="Rectangle 5"/>
          <p:cNvSpPr>
            <a:spLocks noGrp="1"/>
          </p:cNvSpPr>
          <p:nvPr>
            <p:ph type="body" idx="1"/>
          </p:nvPr>
        </p:nvSpPr>
        <p:spPr>
          <a:xfrm>
            <a:off x="457200" y="1604963"/>
            <a:ext cx="8226425" cy="4522787"/>
          </a:xfrm>
          <a:prstGeom prst="rect">
            <a:avLst/>
          </a:prstGeom>
          <a:noFill/>
          <a:ln w="9525">
            <a:noFill/>
          </a:ln>
        </p:spPr>
        <p:txBody>
          <a:bodyPr lIns="0" tIns="0" rIns="0" bIns="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2pPr>
      <a:lvl3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3pPr>
      <a:lvl4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4pPr>
      <a:lvl5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5pPr>
      <a:lvl6pPr marL="25146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6pPr>
      <a:lvl7pPr marL="29718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7pPr>
      <a:lvl8pPr marL="34290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8pPr>
      <a:lvl9pPr marL="38862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9pPr>
    </p:titleStyle>
    <p:bodyStyle>
      <a:lvl1pPr marL="342900" indent="-342900" algn="l" defTabSz="457200" rtl="0" eaLnBrk="0" fontAlgn="base" hangingPunct="0">
        <a:spcBef>
          <a:spcPts val="225"/>
        </a:spcBef>
        <a:spcAft>
          <a:spcPct val="0"/>
        </a:spcAft>
        <a:buClr>
          <a:srgbClr val="000000"/>
        </a:buClr>
        <a:buSzPct val="100000"/>
        <a:buFont typeface="Times New Roman" panose="02020803070505020304" pitchFamily="18" charset="0"/>
        <a:buChar char="•"/>
        <a:defRPr sz="9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Arial" panose="020B0704020202020204" pitchFamily="34" charset="0"/>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Arial" panose="020B0704020202020204" pitchFamily="34"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Arial" panose="020B0704020202020204" pitchFamily="34"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Arial" panose="020B0704020202020204" pitchFamily="34" charset="0"/>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35554"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535555"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35557"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51205"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47842"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547843"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id-ID"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47845"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52229" name="Rectangle 5"/>
          <p:cNvSpPr>
            <a:spLocks noGrp="1" noChangeArrowheads="1"/>
          </p:cNvSpPr>
          <p:nvPr>
            <p:ph type="sldNum"/>
          </p:nvPr>
        </p:nvSpPr>
        <p:spPr bwMode="auto">
          <a:xfrm>
            <a:off x="6553200" y="6245225"/>
            <a:ext cx="2130425" cy="473075"/>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id-ID" altLang="en-US"/>
            </a:fld>
            <a:endParaRPr lang="id-ID" alt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60130"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560131"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60133"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53253"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72418"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572419"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72421"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54277"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84706"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584707"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84709"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55301"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96994"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596995"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96997"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56325"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609282"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609283"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09285"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57349"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ct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621570"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621571"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21573"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58373"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633858"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633859"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33861"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59397"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646146"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646147"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46149"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60421"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9938"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39939"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39941"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6149"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ct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658434"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658435"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58437"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61445"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670722"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670723"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70725"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62469"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683010"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683011"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83013"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63493"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695298"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695299"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95301"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64517" name="Rectangle 5"/>
          <p:cNvSpPr>
            <a:spLocks noGrp="1" noChangeArrowheads="1"/>
          </p:cNvSpPr>
          <p:nvPr>
            <p:ph type="sldNum"/>
          </p:nvPr>
        </p:nvSpPr>
        <p:spPr bwMode="auto">
          <a:xfrm>
            <a:off x="6553200" y="6245225"/>
            <a:ext cx="2130425" cy="473075"/>
          </a:xfrm>
          <a:prstGeom prst="rect">
            <a:avLst/>
          </a:prstGeom>
          <a:noFill/>
          <a:ln>
            <a:noFill/>
          </a:ln>
          <a:effectLst/>
        </p:spPr>
        <p:txBody>
          <a:bodyPr vert="horz" wrap="square" lIns="90000" tIns="46800" rIns="90000" bIns="46800" numCol="1" anchor="ctr" anchorCtr="0" compatLnSpc="1"/>
          <a:lstStyle>
            <a:lvl1pPr algn="ct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707586"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707587"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707588"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07589"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707590"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707591"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707592" name="Text Box 7"/>
          <p:cNvSpPr txBox="1"/>
          <p:nvPr/>
        </p:nvSpPr>
        <p:spPr>
          <a:xfrm>
            <a:off x="457200" y="6356350"/>
            <a:ext cx="2133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07593"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65545" name="Rectangle 9"/>
          <p:cNvSpPr>
            <a:spLocks noGrp="1" noChangeArrowheads="1"/>
          </p:cNvSpPr>
          <p:nvPr>
            <p:ph type="sldNum"/>
          </p:nvPr>
        </p:nvSpPr>
        <p:spPr bwMode="auto">
          <a:xfrm>
            <a:off x="6553200" y="6245225"/>
            <a:ext cx="2130425" cy="473075"/>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719874"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719875"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719876"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19877"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719878"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719879"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719880" name="Text Box 7"/>
          <p:cNvSpPr txBox="1"/>
          <p:nvPr/>
        </p:nvSpPr>
        <p:spPr>
          <a:xfrm>
            <a:off x="457200" y="6356350"/>
            <a:ext cx="2133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19881"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66569" name="Rectangle 9"/>
          <p:cNvSpPr>
            <a:spLocks noGrp="1" noChangeArrowheads="1"/>
          </p:cNvSpPr>
          <p:nvPr>
            <p:ph type="sldNum"/>
          </p:nvPr>
        </p:nvSpPr>
        <p:spPr bwMode="auto">
          <a:xfrm>
            <a:off x="6553200" y="6245225"/>
            <a:ext cx="2130425" cy="473075"/>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732162"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732163"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732164"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32165"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732166"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732167"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732168" name="Text Box 7"/>
          <p:cNvSpPr txBox="1"/>
          <p:nvPr/>
        </p:nvSpPr>
        <p:spPr>
          <a:xfrm>
            <a:off x="457200" y="6356350"/>
            <a:ext cx="2133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32169"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67593" name="Rectangle 9"/>
          <p:cNvSpPr>
            <a:spLocks noGrp="1" noChangeArrowheads="1"/>
          </p:cNvSpPr>
          <p:nvPr>
            <p:ph type="sldNum"/>
          </p:nvPr>
        </p:nvSpPr>
        <p:spPr bwMode="auto">
          <a:xfrm>
            <a:off x="6553200" y="6245225"/>
            <a:ext cx="2130425" cy="473075"/>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744450" name="Picture 1"/>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744451" name="Picture 2"/>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744452" name="Text Box 3"/>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44453" name="Text Box 4"/>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
        <p:nvSpPr>
          <p:cNvPr id="744454" name="Rectangle 5"/>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744455" name="Rectangle 6"/>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744456" name="Text Box 7"/>
          <p:cNvSpPr txBox="1"/>
          <p:nvPr/>
        </p:nvSpPr>
        <p:spPr>
          <a:xfrm>
            <a:off x="457200" y="6356350"/>
            <a:ext cx="2133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44457" name="Text Box 8"/>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68617" name="Rectangle 9"/>
          <p:cNvSpPr>
            <a:spLocks noGrp="1" noChangeArrowheads="1"/>
          </p:cNvSpPr>
          <p:nvPr>
            <p:ph type="sldNum"/>
          </p:nvPr>
        </p:nvSpPr>
        <p:spPr bwMode="auto">
          <a:xfrm>
            <a:off x="6553200" y="6245225"/>
            <a:ext cx="2130425" cy="473075"/>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56738"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756739"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756741"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69637"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69026"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769027"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769029"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0661"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2226" name="Rectangle 1"/>
          <p:cNvSpPr>
            <a:spLocks noGrp="1"/>
          </p:cNvSpPr>
          <p:nvPr>
            <p:ph type="title"/>
          </p:nvPr>
        </p:nvSpPr>
        <p:spPr>
          <a:xfrm>
            <a:off x="457200" y="274638"/>
            <a:ext cx="8226425"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52227"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r"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52229"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173"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ct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81314"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781315"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781317"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1685"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93602"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793603"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793605"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2709"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805890"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805891"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05893"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3733"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ct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818178"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818179"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18181"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4757"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830466"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830467"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30469"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5781"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842754"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842755"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42757"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6805"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855042"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855043"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55045"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7829"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867330"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867331"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67333"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8853"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879618" name="Rectangle 1"/>
          <p:cNvSpPr>
            <a:spLocks noGrp="1"/>
          </p:cNvSpPr>
          <p:nvPr>
            <p:ph type="title"/>
          </p:nvPr>
        </p:nvSpPr>
        <p:spPr>
          <a:xfrm>
            <a:off x="457200" y="274638"/>
            <a:ext cx="8226425" cy="1139825"/>
          </a:xfrm>
          <a:prstGeom prst="rect">
            <a:avLst/>
          </a:prstGeom>
          <a:noFill/>
          <a:ln w="9525">
            <a:noFill/>
          </a:ln>
        </p:spPr>
        <p:txBody>
          <a:bodyPr anchor="ctr" anchorCtr="0"/>
          <a:p>
            <a:pPr lvl="0"/>
            <a:r>
              <a:rPr lang="en-GB" altLang="en-US"/>
              <a:t>Click to edit the title text format</a:t>
            </a:r>
            <a:endParaRPr lang="en-GB" altLang="en-US"/>
          </a:p>
        </p:txBody>
      </p:sp>
      <p:sp>
        <p:nvSpPr>
          <p:cNvPr id="879619" name="Rectangle 2"/>
          <p:cNvSpPr>
            <a:spLocks noGrp="1"/>
          </p:cNvSpPr>
          <p:nvPr>
            <p:ph type="body" idx="1"/>
          </p:nvPr>
        </p:nvSpPr>
        <p:spPr>
          <a:xfrm>
            <a:off x="457200" y="1600200"/>
            <a:ext cx="8226425" cy="4522788"/>
          </a:xfrm>
          <a:prstGeom prst="rect">
            <a:avLst/>
          </a:prstGeom>
          <a:noFill/>
          <a:ln w="9525">
            <a:noFill/>
          </a:ln>
        </p:spPr>
        <p:txBody>
          <a:bodyPr/>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1440" tIns="45720" rIns="91440" bIns="4572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879621"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79877"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1440" tIns="45720" rIns="91440" bIns="4572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400">
          <a:solidFill>
            <a:srgbClr val="000000"/>
          </a:solidFill>
          <a:latin typeface="Calibri" panose="020F0502020204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64514" name="Rectangle 1"/>
          <p:cNvSpPr>
            <a:spLocks noGrp="1"/>
          </p:cNvSpPr>
          <p:nvPr>
            <p:ph type="title"/>
          </p:nvPr>
        </p:nvSpPr>
        <p:spPr>
          <a:xfrm>
            <a:off x="457200" y="274638"/>
            <a:ext cx="5611813" cy="1139825"/>
          </a:xfrm>
          <a:prstGeom prst="rect">
            <a:avLst/>
          </a:prstGeom>
          <a:noFill/>
          <a:ln w="9525">
            <a:noFill/>
          </a:ln>
        </p:spPr>
        <p:txBody>
          <a:bodyPr lIns="90000" tIns="46800" rIns="90000" bIns="46800" anchor="ctr" anchorCtr="0"/>
          <a:p>
            <a:pPr lvl="0"/>
            <a:r>
              <a:rPr lang="en-GB" altLang="en-US"/>
              <a:t>Click to edit the title text format</a:t>
            </a:r>
            <a:endParaRPr lang="en-GB" altLang="en-US"/>
          </a:p>
        </p:txBody>
      </p:sp>
      <p:sp>
        <p:nvSpPr>
          <p:cNvPr id="64515" name="Rectangle 2"/>
          <p:cNvSpPr>
            <a:spLocks noGrp="1"/>
          </p:cNvSpPr>
          <p:nvPr>
            <p:ph type="body" idx="1"/>
          </p:nvPr>
        </p:nvSpPr>
        <p:spPr>
          <a:xfrm>
            <a:off x="457200" y="1600200"/>
            <a:ext cx="8226425" cy="4522788"/>
          </a:xfrm>
          <a:prstGeom prst="rect">
            <a:avLst/>
          </a:prstGeom>
          <a:noFill/>
          <a:ln w="9525">
            <a:noFill/>
          </a:ln>
        </p:spPr>
        <p:txBody>
          <a:bodyPr lIns="90000" tIns="46800" rIns="90000" bIns="4680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p:spPr>
        <p:txBody>
          <a:bodyPr vert="horz" wrap="square" lIns="90000" tIns="46800" rIns="90000" bIns="46800" numCol="1" anchor="ctr" anchorCtr="0" compatLnSpc="1"/>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803070505020304" pitchFamily="18" charset="0"/>
                <a:ea typeface="MS PGothic" panose="020B0600070205080204" pitchFamily="34" charset="-128"/>
                <a:cs typeface="Arial" panose="020B0704020202020204" pitchFamily="34" charset="0"/>
              </a:defRPr>
            </a:lvl1pPr>
          </a:lstStyle>
          <a:p>
            <a:pPr marL="0" marR="0" lvl="0" indent="0" algn="l" defTabSz="457200" rtl="0" eaLnBrk="1" fontAlgn="base" latinLnBrk="0" hangingPunct="1">
              <a:lnSpc>
                <a:spcPct val="100000"/>
              </a:lnSpc>
              <a:spcBef>
                <a:spcPct val="0"/>
              </a:spcBef>
              <a:spcAft>
                <a:spcPct val="0"/>
              </a:spcAft>
              <a:buClrTx/>
              <a:buSzPct val="100000"/>
              <a:buFontTx/>
              <a:buNone/>
              <a:tabLst>
                <a:tab pos="457200" algn="l"/>
                <a:tab pos="914400" algn="l"/>
                <a:tab pos="1371600" algn="l"/>
                <a:tab pos="1828800" algn="l"/>
              </a:tabLst>
              <a:defRPr/>
            </a:pPr>
            <a:endParaRPr kumimoji="0" lang="en-US" sz="1200" b="0" i="0" u="none" strike="noStrike" kern="1200" cap="none" spc="0" normalizeH="0" baseline="0" noProof="0">
              <a:ln>
                <a:noFill/>
              </a:ln>
              <a:solidFill>
                <a:srgbClr val="898989"/>
              </a:solidFill>
              <a:effectLst/>
              <a:uLnTx/>
              <a:uFillTx/>
              <a:latin typeface="Times New Roman" panose="02020803070505020304" pitchFamily="18" charset="0"/>
              <a:ea typeface="MS PGothic" panose="020B0600070205080204" pitchFamily="34" charset="-128"/>
              <a:cs typeface="Arial" panose="020B0704020202020204" pitchFamily="34" charset="0"/>
            </a:endParaRPr>
          </a:p>
        </p:txBody>
      </p:sp>
      <p:sp>
        <p:nvSpPr>
          <p:cNvPr id="64517" name="Text Box 4"/>
          <p:cNvSpPr txBox="1"/>
          <p:nvPr/>
        </p:nvSpPr>
        <p:spPr>
          <a:xfrm>
            <a:off x="3124200" y="6356350"/>
            <a:ext cx="2895600" cy="365125"/>
          </a:xfrm>
          <a:prstGeom prst="rect">
            <a:avLst/>
          </a:prstGeom>
          <a:no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8197" name="Rectangle 5"/>
          <p:cNvSpPr>
            <a:spLocks noGrp="1" noChangeArrowheads="1"/>
          </p:cNvSpPr>
          <p:nvPr>
            <p:ph type="sldNum"/>
          </p:nvPr>
        </p:nvSpPr>
        <p:spPr bwMode="auto">
          <a:xfrm>
            <a:off x="6553200" y="6356350"/>
            <a:ext cx="2130425" cy="361950"/>
          </a:xfrm>
          <a:prstGeom prst="rect">
            <a:avLst/>
          </a:prstGeom>
          <a:noFill/>
          <a:ln>
            <a:noFill/>
          </a:ln>
          <a:effectLst/>
        </p:spPr>
        <p:txBody>
          <a:bodyPr vert="horz" wrap="square" lIns="90000" tIns="46800" rIns="90000" bIns="46800" numCol="1" anchor="ctr" anchorCtr="0" compatLnSpc="1"/>
          <a:lstStyle>
            <a:lvl1pPr algn="r">
              <a:defRPr sz="1200">
                <a:solidFill>
                  <a:srgbClr val="898989"/>
                </a:solidFill>
                <a:latin typeface="Times New Roman" panose="02020803070505020304" pitchFamily="18" charset="0"/>
                <a:ea typeface="MS PGothic" panose="020B0600070205080204" pitchFamily="34" charset="-128"/>
              </a:defRPr>
            </a:lvl1pPr>
          </a:lstStyle>
          <a:p>
            <a:pPr lvl="0" eaLnBrk="1" hangingPunct="1">
              <a:buSzPct val="100000"/>
              <a:buNone/>
            </a:pPr>
            <a:fld id="{9A0DB2DC-4C9A-4742-B13C-FB6460FD3503}" type="slidenum">
              <a:rPr lang="en-US" altLang="en-US"/>
            </a:fld>
            <a:endParaRPr lang="en-US" altLang="en-US"/>
          </a:p>
        </p:txBody>
      </p:sp>
      <p:pic>
        <p:nvPicPr>
          <p:cNvPr id="64519" name="Picture 6"/>
          <p:cNvPicPr>
            <a:picLocks noChangeAspect="1"/>
          </p:cNvPicPr>
          <p:nvPr/>
        </p:nvPicPr>
        <p:blipFill>
          <a:blip r:embed="rId13"/>
          <a:stretch>
            <a:fillRect/>
          </a:stretch>
        </p:blipFill>
        <p:spPr>
          <a:xfrm>
            <a:off x="6143625" y="285750"/>
            <a:ext cx="990600" cy="962025"/>
          </a:xfrm>
          <a:prstGeom prst="rect">
            <a:avLst/>
          </a:prstGeom>
          <a:noFill/>
          <a:ln w="9525">
            <a:noFill/>
          </a:ln>
        </p:spPr>
      </p:pic>
      <p:pic>
        <p:nvPicPr>
          <p:cNvPr id="64520" name="Picture 7"/>
          <p:cNvPicPr>
            <a:picLocks noChangeAspect="1"/>
          </p:cNvPicPr>
          <p:nvPr/>
        </p:nvPicPr>
        <p:blipFill>
          <a:blip r:embed="rId14"/>
          <a:stretch>
            <a:fillRect/>
          </a:stretch>
        </p:blipFill>
        <p:spPr>
          <a:xfrm>
            <a:off x="7134225" y="357188"/>
            <a:ext cx="2009775" cy="847725"/>
          </a:xfrm>
          <a:prstGeom prst="rect">
            <a:avLst/>
          </a:prstGeom>
          <a:noFill/>
          <a:ln w="9525">
            <a:noFill/>
          </a:ln>
        </p:spPr>
      </p:pic>
      <p:sp>
        <p:nvSpPr>
          <p:cNvPr id="64521" name="Text Box 8"/>
          <p:cNvSpPr txBox="1"/>
          <p:nvPr/>
        </p:nvSpPr>
        <p:spPr>
          <a:xfrm>
            <a:off x="0" y="6334125"/>
            <a:ext cx="4214813" cy="523875"/>
          </a:xfrm>
          <a:prstGeom prst="rect">
            <a:avLst/>
          </a:prstGeom>
          <a:solidFill>
            <a:srgbClr val="32CD32"/>
          </a:solidFill>
          <a:ln w="9525">
            <a:noFill/>
          </a:ln>
        </p:spPr>
        <p:txBody>
          <a:bodyPr wrap="none" anchor="ctr" anchorCtr="0"/>
          <a:p>
            <a:pPr lvl="0" eaLnBrk="1" hangingPunct="1">
              <a:buClr>
                <a:srgbClr val="000000"/>
              </a:buClr>
              <a:buSzPct val="100000"/>
              <a:buFont typeface="Times New Roman" panose="02020803070505020304" pitchFamily="18" charset="0"/>
            </a:pPr>
            <a:endParaRPr lang="en-US" altLang="en-US">
              <a:latin typeface="Arial" panose="020B0704020202020204" pitchFamily="34" charset="0"/>
              <a:ea typeface="MS PGothic" panose="020B0600070205080204" pitchFamily="34" charset="-128"/>
            </a:endParaRPr>
          </a:p>
        </p:txBody>
      </p:sp>
      <p:sp>
        <p:nvSpPr>
          <p:cNvPr id="64522" name="Text Box 9"/>
          <p:cNvSpPr txBox="1">
            <a:spLocks noChangeArrowheads="1"/>
          </p:cNvSpPr>
          <p:nvPr/>
        </p:nvSpPr>
        <p:spPr bwMode="auto">
          <a:xfrm>
            <a:off x="4214813" y="6334125"/>
            <a:ext cx="4929188" cy="520700"/>
          </a:xfrm>
          <a:prstGeom prst="rect">
            <a:avLst/>
          </a:prstGeom>
          <a:solidFill>
            <a:srgbClr val="006400"/>
          </a:solidFill>
          <a:ln>
            <a:noFill/>
          </a:ln>
        </p:spPr>
        <p:txBody>
          <a:bodyPr lIns="90000" tIns="46800" rIns="90000" bIns="46800">
            <a:spAutoFit/>
          </a:bodyP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PROFESIONAL – QUR</a:t>
            </a:r>
            <a:r>
              <a:rPr kumimoji="0" lang="ja-JP" altLang="en-US" sz="2800" b="1" i="0" u="none" strike="noStrike" kern="1200" cap="none" spc="0" normalizeH="0" baseline="0" noProof="0">
                <a:ln>
                  <a:noFill/>
                </a:ln>
                <a:solidFill>
                  <a:srgbClr val="4DF18F"/>
                </a:solidFill>
                <a:effectLst/>
                <a:uLnTx/>
                <a:uFillTx/>
                <a:latin typeface="Arial" panose="020B0704020202020204" pitchFamily="34" charset="0"/>
                <a:ea typeface="MS PGothic" panose="020B0600070205080204" pitchFamily="34" charset="-128"/>
                <a:cs typeface="+mn-cs"/>
              </a:rPr>
              <a:t>’</a:t>
            </a:r>
            <a:r>
              <a:rPr kumimoji="0" lang="id-ID" altLang="ja-JP"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rPr>
              <a:t>ANI</a:t>
            </a:r>
            <a:endParaRPr kumimoji="0" lang="id-ID" altLang="en-US" sz="2800" b="1" i="0" u="none" strike="noStrike" kern="1200" cap="none" spc="0" normalizeH="0" baseline="0" noProof="0">
              <a:ln>
                <a:noFill/>
              </a:ln>
              <a:solidFill>
                <a:srgbClr val="4DF18F"/>
              </a:solidFill>
              <a:effectLst/>
              <a:uLnTx/>
              <a:uFillTx/>
              <a:latin typeface="Times New Roman" panose="02020803070505020304" pitchFamily="18"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18" charset="0"/>
        <a:defRPr sz="4000" b="1">
          <a:solidFill>
            <a:srgbClr val="000000"/>
          </a:solidFill>
          <a:latin typeface="Arial Narrow" panose="020B0606020202030204" pitchFamily="3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Verdana" panose="020B0604030504040204" pitchFamily="34" charset="0"/>
        </a:defRPr>
      </a:lvl2pPr>
      <a:lvl3pPr marL="11430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mn-lt"/>
          <a:ea typeface="+mn-ea"/>
          <a:cs typeface="Verdana" panose="020B0604030504040204" pitchFamily="34"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76802" name="Picture 1"/>
          <p:cNvPicPr>
            <a:picLocks noChangeAspect="1"/>
          </p:cNvPicPr>
          <p:nvPr/>
        </p:nvPicPr>
        <p:blipFill>
          <a:blip r:embed="rId13"/>
          <a:stretch>
            <a:fillRect/>
          </a:stretch>
        </p:blipFill>
        <p:spPr>
          <a:xfrm>
            <a:off x="0" y="1628775"/>
            <a:ext cx="9144000" cy="4356100"/>
          </a:xfrm>
          <a:prstGeom prst="rect">
            <a:avLst/>
          </a:prstGeom>
          <a:noFill/>
          <a:ln w="9525">
            <a:noFill/>
          </a:ln>
        </p:spPr>
      </p:pic>
      <p:sp>
        <p:nvSpPr>
          <p:cNvPr id="76803" name="Rectangle 2"/>
          <p:cNvSpPr>
            <a:spLocks noGrp="1"/>
          </p:cNvSpPr>
          <p:nvPr>
            <p:ph type="title"/>
          </p:nvPr>
        </p:nvSpPr>
        <p:spPr>
          <a:xfrm>
            <a:off x="1065213" y="2971800"/>
            <a:ext cx="7008812" cy="423863"/>
          </a:xfrm>
          <a:prstGeom prst="rect">
            <a:avLst/>
          </a:prstGeom>
          <a:noFill/>
          <a:ln w="9525">
            <a:noFill/>
          </a:ln>
        </p:spPr>
        <p:txBody>
          <a:bodyPr lIns="0" tIns="0" rIns="0" bIns="0"/>
          <a:p>
            <a:pPr lvl="0"/>
            <a:r>
              <a:rPr lang="en-GB" altLang="en-US"/>
              <a:t>Click to edit the title text format</a:t>
            </a:r>
            <a:endParaRPr lang="en-GB" altLang="en-US"/>
          </a:p>
        </p:txBody>
      </p:sp>
      <p:sp>
        <p:nvSpPr>
          <p:cNvPr id="76804" name="AutoShape 3"/>
          <p:cNvSpPr>
            <a:spLocks noChangeArrowheads="1"/>
          </p:cNvSpPr>
          <p:nvPr/>
        </p:nvSpPr>
        <p:spPr bwMode="auto">
          <a:xfrm>
            <a:off x="5257800" y="5957888"/>
            <a:ext cx="3886200" cy="900113"/>
          </a:xfrm>
          <a:custGeom>
            <a:avLst/>
            <a:gdLst>
              <a:gd name="T0" fmla="*/ 349596075 w 21600"/>
              <a:gd name="T1" fmla="*/ 0 h 21600"/>
              <a:gd name="T2" fmla="*/ 699192150 w 21600"/>
              <a:gd name="T3" fmla="*/ 18754667 h 21600"/>
              <a:gd name="T4" fmla="*/ 349596075 w 21600"/>
              <a:gd name="T5" fmla="*/ 37509334 h 21600"/>
              <a:gd name="T6" fmla="*/ 0 w 21600"/>
              <a:gd name="T7" fmla="*/ 1875466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1F3672"/>
          </a:solidFill>
          <a:ln>
            <a:noFill/>
          </a:ln>
        </p:spPr>
        <p:txBody>
          <a:bodyPr wrap="none" lIns="0" tIns="0" rIns="0" bIns="0" anchor="ctr"/>
          <a:lstStyle>
            <a:lvl1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1pPr>
            <a:lvl2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2pPr>
            <a:lvl3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3pPr>
            <a:lvl4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4pPr>
            <a:lvl5pPr>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8030705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7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kern="1200" cap="none" spc="0" normalizeH="0" baseline="0" noProof="0">
                <a:ln>
                  <a:noFill/>
                </a:ln>
                <a:solidFill>
                  <a:srgbClr val="FFFFFF"/>
                </a:solidFill>
                <a:effectLst/>
                <a:uLnTx/>
                <a:uFillTx/>
                <a:latin typeface="Apple Chancery" panose="03020702040506060504" pitchFamily="1" charset="0"/>
                <a:ea typeface="MS PGothic" panose="020B0600070205080204" pitchFamily="34" charset="-128"/>
                <a:cs typeface="+mn-cs"/>
              </a:rPr>
              <a:t>zoelist_2203@yahoo.co.id</a:t>
            </a:r>
            <a:endParaRPr kumimoji="0" lang="en-US" altLang="en-US" sz="2400" b="0" i="0" u="none" strike="noStrike" kern="1200" cap="none" spc="0" normalizeH="0" baseline="0" noProof="0">
              <a:ln>
                <a:noFill/>
              </a:ln>
              <a:solidFill>
                <a:srgbClr val="FFFFFF"/>
              </a:solidFill>
              <a:effectLst/>
              <a:uLnTx/>
              <a:uFillTx/>
              <a:latin typeface="Apple Chancery" panose="03020702040506060504" pitchFamily="1" charset="0"/>
              <a:ea typeface="MS PGothic" panose="020B0600070205080204" pitchFamily="34" charset="-128"/>
              <a:cs typeface="+mn-cs"/>
            </a:endParaRPr>
          </a:p>
        </p:txBody>
      </p:sp>
      <p:sp>
        <p:nvSpPr>
          <p:cNvPr id="76805" name="Freeform 4"/>
          <p:cNvSpPr/>
          <p:nvPr/>
        </p:nvSpPr>
        <p:spPr>
          <a:xfrm>
            <a:off x="0" y="5957888"/>
            <a:ext cx="5257800" cy="900112"/>
          </a:xfrm>
          <a:custGeom>
            <a:avLst/>
            <a:gdLst/>
            <a:ahLst/>
            <a:cxnLst>
              <a:cxn ang="0">
                <a:pos x="2147483646" y="0"/>
              </a:cxn>
              <a:cxn ang="0">
                <a:pos x="2147483646" y="2147483646"/>
              </a:cxn>
              <a:cxn ang="0">
                <a:pos x="2147483646" y="2147483646"/>
              </a:cxn>
              <a:cxn ang="0">
                <a:pos x="0" y="2147483646"/>
              </a:cxn>
            </a:cxnLst>
            <a:pathLst>
              <a:path w="21600" h="21600">
                <a:moveTo>
                  <a:pt x="0" y="0"/>
                </a:moveTo>
                <a:lnTo>
                  <a:pt x="21600" y="0"/>
                </a:lnTo>
                <a:lnTo>
                  <a:pt x="21600" y="21600"/>
                </a:lnTo>
                <a:lnTo>
                  <a:pt x="0" y="21600"/>
                </a:lnTo>
                <a:lnTo>
                  <a:pt x="0" y="0"/>
                </a:lnTo>
                <a:close/>
              </a:path>
            </a:pathLst>
          </a:custGeom>
          <a:solidFill>
            <a:srgbClr val="CA793B">
              <a:alpha val="100000"/>
            </a:srgbClr>
          </a:solidFill>
          <a:ln w="9525">
            <a:noFill/>
          </a:ln>
        </p:spPr>
        <p:txBody>
          <a:bodyPr/>
          <a:p>
            <a:endParaRPr lang="en-US"/>
          </a:p>
        </p:txBody>
      </p:sp>
      <p:sp>
        <p:nvSpPr>
          <p:cNvPr id="76806" name="Rectangle 5"/>
          <p:cNvSpPr>
            <a:spLocks noGrp="1"/>
          </p:cNvSpPr>
          <p:nvPr>
            <p:ph type="body" idx="1"/>
          </p:nvPr>
        </p:nvSpPr>
        <p:spPr>
          <a:xfrm>
            <a:off x="457200" y="1604963"/>
            <a:ext cx="8226425" cy="4522787"/>
          </a:xfrm>
          <a:prstGeom prst="rect">
            <a:avLst/>
          </a:prstGeom>
          <a:noFill/>
          <a:ln w="9525">
            <a:noFill/>
          </a:ln>
        </p:spPr>
        <p:txBody>
          <a:bodyPr lIns="0" tIns="0" rIns="0" bIns="0"/>
          <a:p>
            <a:pPr lvl="0"/>
            <a:r>
              <a:rPr lang="en-GB" altLang="en-US"/>
              <a:t>Click to edit the outline text format</a:t>
            </a:r>
            <a:endParaRPr lang="en-GB" altLang="en-US"/>
          </a:p>
          <a:p>
            <a:pPr lvl="1"/>
            <a:r>
              <a:rPr lang="en-GB" altLang="en-US"/>
              <a:t>Second Outline Level</a:t>
            </a:r>
            <a:endParaRPr lang="en-GB" altLang="en-US"/>
          </a:p>
          <a:p>
            <a:pPr lvl="2"/>
            <a:r>
              <a:rPr lang="en-GB" altLang="en-US"/>
              <a:t>Third Outline Level</a:t>
            </a:r>
            <a:endParaRPr lang="en-GB" altLang="en-US"/>
          </a:p>
          <a:p>
            <a:pPr lvl="3"/>
            <a:r>
              <a:rPr lang="en-GB" altLang="en-US"/>
              <a:t>Fourth Outline Level</a:t>
            </a:r>
            <a:endParaRPr lang="en-GB" altLang="en-US"/>
          </a:p>
          <a:p>
            <a:pPr lvl="4"/>
            <a:r>
              <a:rPr lang="en-GB" altLang="en-US"/>
              <a:t>Fifth Outline Level</a:t>
            </a:r>
            <a:endParaRPr lang="en-GB" altLang="en-US"/>
          </a:p>
          <a:p>
            <a:pPr lvl="4"/>
            <a:r>
              <a:rPr lang="en-GB" altLang="en-US"/>
              <a:t>Sixth Outline Level</a:t>
            </a:r>
            <a:endParaRPr lang="en-GB" altLang="en-US"/>
          </a:p>
          <a:p>
            <a:pPr lvl="4"/>
            <a:r>
              <a:rPr lang="en-GB" altLang="en-US"/>
              <a:t>Seventh Outline Level</a:t>
            </a:r>
            <a:endParaRPr lang="en-GB"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2pPr>
      <a:lvl3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3pPr>
      <a:lvl4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4pPr>
      <a:lvl5pPr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5pPr>
      <a:lvl6pPr marL="25146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6pPr>
      <a:lvl7pPr marL="29718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7pPr>
      <a:lvl8pPr marL="34290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8pPr>
      <a:lvl9pPr marL="3886200" indent="-228600" algn="l" defTabSz="457200" rtl="0" eaLnBrk="0" fontAlgn="base" hangingPunct="0">
        <a:spcBef>
          <a:spcPct val="0"/>
        </a:spcBef>
        <a:spcAft>
          <a:spcPct val="0"/>
        </a:spcAft>
        <a:buClr>
          <a:srgbClr val="000000"/>
        </a:buClr>
        <a:buSzPct val="100000"/>
        <a:buFont typeface="Times New Roman" panose="02020803070505020304" pitchFamily="18" charset="0"/>
        <a:defRPr sz="2800" b="1">
          <a:solidFill>
            <a:srgbClr val="000000"/>
          </a:solidFill>
          <a:latin typeface="Verdana" panose="020B0604030504040204" pitchFamily="34" charset="0"/>
          <a:ea typeface="MS PGothic" panose="020B0600070205080204" pitchFamily="34" charset="-128"/>
          <a:cs typeface="Arial Unicode MS" panose="020B0604020202020204" charset="-122"/>
        </a:defRPr>
      </a:lvl9pPr>
    </p:titleStyle>
    <p:bodyStyle>
      <a:lvl1pPr marL="342900" indent="-342900" algn="l" defTabSz="457200" rtl="0" eaLnBrk="0" fontAlgn="base" hangingPunct="0">
        <a:spcBef>
          <a:spcPts val="225"/>
        </a:spcBef>
        <a:spcAft>
          <a:spcPct val="0"/>
        </a:spcAft>
        <a:buClr>
          <a:srgbClr val="000000"/>
        </a:buClr>
        <a:buSzPct val="100000"/>
        <a:buFont typeface="Times New Roman" panose="02020803070505020304" pitchFamily="18" charset="0"/>
        <a:buChar char="•"/>
        <a:defRPr sz="9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Arial" panose="020B0704020202020204" pitchFamily="34" charset="0"/>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Arial" panose="020B0704020202020204" pitchFamily="34"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Arial" panose="020B0704020202020204" pitchFamily="34"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Arial" panose="020B0704020202020204" pitchFamily="34" charset="0"/>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anose="02020803070505020304" pitchFamily="18" charset="0"/>
        <a:defRPr sz="2000">
          <a:solidFill>
            <a:srgbClr val="000000"/>
          </a:solidFill>
          <a:latin typeface="Arial" panose="020B0704020202020204" pitchFamily="34"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47.xml"/><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42.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2929" name="Text Box 1"/>
          <p:cNvSpPr txBox="1"/>
          <p:nvPr/>
        </p:nvSpPr>
        <p:spPr>
          <a:xfrm>
            <a:off x="827088" y="981075"/>
            <a:ext cx="7391400" cy="431800"/>
          </a:xfrm>
          <a:prstGeom prst="rect">
            <a:avLst/>
          </a:prstGeom>
          <a:noFill/>
          <a:ln w="9525">
            <a:noFill/>
          </a:ln>
        </p:spPr>
        <p:txBody>
          <a:bodyPr anchor="ctr" anchorCtr="0"/>
          <a:lst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stStyle>
          <a:p>
            <a:pPr marL="0" lvl="0" indent="0" algn="ctr" defTabSz="457200"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a:latin typeface="Verdana" panose="020B0604030504040204" pitchFamily="34" charset="0"/>
              </a:rPr>
              <a:t>DOA BELAJAR</a:t>
            </a:r>
            <a:endParaRPr lang="en-US" altLang="en-US" sz="4000">
              <a:latin typeface="Verdana" panose="020B0604030504040204" pitchFamily="34" charset="0"/>
            </a:endParaRPr>
          </a:p>
        </p:txBody>
      </p:sp>
      <p:sp>
        <p:nvSpPr>
          <p:cNvPr id="892930" name="Rectangle 2"/>
          <p:cNvSpPr/>
          <p:nvPr/>
        </p:nvSpPr>
        <p:spPr>
          <a:xfrm>
            <a:off x="857250" y="3927475"/>
            <a:ext cx="7858125" cy="2214563"/>
          </a:xfrm>
          <a:prstGeom prst="rect">
            <a:avLst/>
          </a:prstGeom>
          <a:solidFill>
            <a:srgbClr val="FFFFFF"/>
          </a:solidFill>
          <a:ln w="25560" cap="sq" cmpd="sng">
            <a:solidFill>
              <a:srgbClr val="FFFFFF"/>
            </a:solidFill>
            <a:prstDash val="solid"/>
            <a:miter/>
            <a:headEnd type="none" w="med" len="med"/>
            <a:tailEnd type="none" w="med" len="med"/>
          </a:ln>
        </p:spPr>
        <p:txBody>
          <a:bodyPr lIns="90000" tIns="46800" rIns="90000" bIns="46800" anchor="ctr" anchorCtr="0"/>
          <a:lst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stStyle>
          <a:p>
            <a:pPr marL="0" lvl="0" indent="0" algn="ctr" defTabSz="457200"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a:t>“Aku ridho Allah SWT sebagai Tuhan ku, Islam sebagai agamaku, dan Nabi Muhammad sebagai Nabi dan Rasul, Ya Allah, tambahkanlah kepadaku ilmu dan berikanlah aku kefahaman”</a:t>
            </a:r>
            <a:endParaRPr lang="en-US" altLang="en-US" sz="2800"/>
          </a:p>
        </p:txBody>
      </p:sp>
      <p:pic>
        <p:nvPicPr>
          <p:cNvPr id="892931" name="Picture 3"/>
          <p:cNvPicPr>
            <a:picLocks noChangeAspect="1"/>
          </p:cNvPicPr>
          <p:nvPr/>
        </p:nvPicPr>
        <p:blipFill>
          <a:blip r:embed="rId1"/>
          <a:stretch>
            <a:fillRect/>
          </a:stretch>
        </p:blipFill>
        <p:spPr>
          <a:xfrm>
            <a:off x="1714500" y="2141538"/>
            <a:ext cx="5715000" cy="1857375"/>
          </a:xfrm>
          <a:prstGeom prst="rect">
            <a:avLst/>
          </a:prstGeom>
          <a:noFill/>
          <a:ln w="9525">
            <a:noFill/>
          </a:ln>
        </p:spPr>
      </p:pic>
      <p:pic>
        <p:nvPicPr>
          <p:cNvPr id="892932" name="Picture 4"/>
          <p:cNvPicPr>
            <a:picLocks noChangeAspect="1"/>
          </p:cNvPicPr>
          <p:nvPr/>
        </p:nvPicPr>
        <p:blipFill>
          <a:blip r:embed="rId2"/>
          <a:stretch>
            <a:fillRect/>
          </a:stretch>
        </p:blipFill>
        <p:spPr>
          <a:xfrm>
            <a:off x="3214688" y="1679575"/>
            <a:ext cx="3133725" cy="495300"/>
          </a:xfrm>
          <a:prstGeom prst="rect">
            <a:avLst/>
          </a:prstGeom>
          <a:noFill/>
          <a:ln w="9525">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5217" name="Rectangle 2"/>
          <p:cNvSpPr>
            <a:spLocks noGrp="1" noRot="1"/>
          </p:cNvSpPr>
          <p:nvPr>
            <p:ph type="title"/>
          </p:nvPr>
        </p:nvSpPr>
        <p:spPr>
          <a:xfrm>
            <a:off x="2198370" y="-171450"/>
            <a:ext cx="8229600" cy="1143000"/>
          </a:xfrm>
        </p:spPr>
        <p:txBody>
          <a:bodyPr vert="horz" wrap="square" lIns="90000" tIns="46800" rIns="90000" bIns="46800" anchor="ctr" anchorCtr="0"/>
          <a:p>
            <a:pPr eaLnBrk="1" hangingPunct="1"/>
            <a:r>
              <a:rPr lang="en-US" altLang="en-US" sz="2400" b="1">
                <a:solidFill>
                  <a:schemeClr val="tx1"/>
                </a:solidFill>
              </a:rPr>
              <a:t>Kewarganegaraan Indonesia</a:t>
            </a:r>
            <a:endParaRPr lang="en-US" altLang="en-US" sz="2400" b="1">
              <a:solidFill>
                <a:schemeClr val="tx1"/>
              </a:solidFill>
            </a:endParaRPr>
          </a:p>
        </p:txBody>
      </p:sp>
      <p:sp>
        <p:nvSpPr>
          <p:cNvPr id="905218" name="Rectangle 3"/>
          <p:cNvSpPr>
            <a:spLocks noGrp="1" noRot="1"/>
          </p:cNvSpPr>
          <p:nvPr>
            <p:ph idx="1"/>
          </p:nvPr>
        </p:nvSpPr>
        <p:spPr>
          <a:xfrm>
            <a:off x="0" y="1556703"/>
            <a:ext cx="8964613" cy="4525962"/>
          </a:xfrm>
        </p:spPr>
        <p:txBody>
          <a:bodyPr vert="horz" wrap="square" lIns="90000" tIns="46800" rIns="90000" bIns="46800" anchor="t" anchorCtr="0"/>
          <a:p>
            <a:pPr marL="0" indent="0" algn="just" eaLnBrk="1" hangingPunct="1">
              <a:buFont typeface="Wingdings 3" panose="05040102010807070707"/>
              <a:buNone/>
            </a:pPr>
            <a:r>
              <a:rPr lang="id-ID" altLang="en-US" sz="1800">
                <a:solidFill>
                  <a:schemeClr val="tx1"/>
                </a:solidFill>
              </a:rPr>
              <a:t>Peraturan yang mengatur perihal kewarganegaraan di Indonesia adalah </a:t>
            </a:r>
            <a:endParaRPr lang="id-ID" altLang="en-US" sz="1800">
              <a:solidFill>
                <a:schemeClr val="tx1"/>
              </a:solidFill>
            </a:endParaRPr>
          </a:p>
          <a:p>
            <a:pPr marL="0" indent="0" algn="just" eaLnBrk="1" hangingPunct="1">
              <a:buFont typeface="Wingdings 3" panose="05040102010807070707"/>
              <a:buNone/>
            </a:pPr>
            <a:r>
              <a:rPr lang="id-ID" altLang="en-US" sz="1800" b="1">
                <a:solidFill>
                  <a:schemeClr val="tx1"/>
                </a:solidFill>
              </a:rPr>
              <a:t>UU No 12 th 2006 tentang Kewarganegaraan </a:t>
            </a:r>
            <a:r>
              <a:rPr lang="en-US" altLang="en-US" sz="1800" b="1">
                <a:solidFill>
                  <a:schemeClr val="tx1"/>
                </a:solidFill>
              </a:rPr>
              <a:t>Republik </a:t>
            </a:r>
            <a:r>
              <a:rPr lang="id-ID" altLang="en-US" sz="1800" b="1">
                <a:solidFill>
                  <a:schemeClr val="tx1"/>
                </a:solidFill>
              </a:rPr>
              <a:t>Indonesia </a:t>
            </a:r>
            <a:endParaRPr lang="id-ID" altLang="en-US" sz="1800" b="1">
              <a:solidFill>
                <a:schemeClr val="tx1"/>
              </a:solidFill>
            </a:endParaRPr>
          </a:p>
          <a:p>
            <a:pPr marL="396875" indent="-396875" algn="just" eaLnBrk="1" hangingPunct="1">
              <a:buFont typeface="Wingdings 3" panose="05040102010807070707"/>
              <a:buChar char=""/>
            </a:pPr>
            <a:r>
              <a:rPr lang="id-ID" altLang="en-US" sz="1800">
                <a:solidFill>
                  <a:schemeClr val="tx1"/>
                </a:solidFill>
                <a:highlight>
                  <a:srgbClr val="008000"/>
                </a:highlight>
              </a:rPr>
              <a:t>Hal-hal yang diatur</a:t>
            </a:r>
            <a:r>
              <a:rPr lang="id-ID" altLang="en-US" sz="1800">
                <a:solidFill>
                  <a:schemeClr val="tx1"/>
                </a:solidFill>
              </a:rPr>
              <a:t> dalam undang-undang ini adalah perihal; siapa yang menjadi warga negara Indonesia ; syarat dan tata cara memperoleh Kewarganegaraan Republik Indonesia ; kehilangan kewarganegaraan Republik Indonesia dan; syarat &amp; tata cara memperoleh kembali Kewarganegaraan Republik Indonesia</a:t>
            </a:r>
            <a:r>
              <a:rPr lang="en-US" altLang="id-ID" sz="1800">
                <a:solidFill>
                  <a:schemeClr val="tx1"/>
                </a:solidFill>
              </a:rPr>
              <a:t>.</a:t>
            </a:r>
            <a:r>
              <a:rPr lang="id-ID" altLang="en-US" sz="1800">
                <a:solidFill>
                  <a:schemeClr val="tx1"/>
                </a:solidFill>
              </a:rPr>
              <a:t> </a:t>
            </a:r>
            <a:endParaRPr lang="id-ID" altLang="en-US" sz="1800">
              <a:solidFill>
                <a:schemeClr val="tx1"/>
              </a:solidFill>
            </a:endParaRPr>
          </a:p>
          <a:p>
            <a:pPr marL="396875" indent="-396875" algn="just" eaLnBrk="1" hangingPunct="1">
              <a:buFont typeface="Wingdings 3" panose="05040102010807070707"/>
              <a:buChar char=""/>
            </a:pPr>
            <a:r>
              <a:rPr lang="id-ID" altLang="en-US" sz="1800">
                <a:solidFill>
                  <a:schemeClr val="tx1"/>
                </a:solidFill>
                <a:highlight>
                  <a:srgbClr val="008000"/>
                </a:highlight>
              </a:rPr>
              <a:t>Asas –asas yang dipakai </a:t>
            </a:r>
            <a:r>
              <a:rPr lang="id-ID" altLang="en-US" sz="1800">
                <a:solidFill>
                  <a:schemeClr val="tx1"/>
                </a:solidFill>
              </a:rPr>
              <a:t>dalam UU ini adalah; asas ius sanguinis, asas ius soli terbatas, asas kewarganegaraan tunggal dan asas kewarganegaraan ganda terbatas</a:t>
            </a:r>
            <a:endParaRPr lang="id-ID" altLang="en-US" sz="1800">
              <a:solidFill>
                <a:schemeClr val="tx1"/>
              </a:solidFill>
            </a:endParaRPr>
          </a:p>
          <a:p>
            <a:pPr marL="396875" indent="-396875" algn="just" eaLnBrk="1" hangingPunct="1">
              <a:buFont typeface="Wingdings 3" panose="05040102010807070707"/>
              <a:buChar char=""/>
            </a:pPr>
            <a:r>
              <a:rPr lang="id-ID" altLang="en-US" sz="1800">
                <a:solidFill>
                  <a:schemeClr val="tx1"/>
                </a:solidFill>
              </a:rPr>
              <a:t>Undang undang ini </a:t>
            </a:r>
            <a:r>
              <a:rPr lang="id-ID" altLang="en-US" sz="1800">
                <a:solidFill>
                  <a:schemeClr val="tx1"/>
                </a:solidFill>
                <a:highlight>
                  <a:srgbClr val="008000"/>
                </a:highlight>
              </a:rPr>
              <a:t>tidak mengatur perihal isi kewarganegaraan </a:t>
            </a:r>
            <a:r>
              <a:rPr lang="id-ID" altLang="en-US" sz="1800">
                <a:solidFill>
                  <a:schemeClr val="tx1"/>
                </a:solidFill>
              </a:rPr>
              <a:t>(hak dan kewajiban warga negara)</a:t>
            </a:r>
            <a:endParaRPr lang="id-ID" altLang="en-US" sz="180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6241" name="Rectangle 2"/>
          <p:cNvSpPr>
            <a:spLocks noGrp="1" noRot="1"/>
          </p:cNvSpPr>
          <p:nvPr>
            <p:ph type="title"/>
          </p:nvPr>
        </p:nvSpPr>
        <p:spPr>
          <a:xfrm>
            <a:off x="1238250" y="1125538"/>
            <a:ext cx="8229600" cy="1143000"/>
          </a:xfrm>
        </p:spPr>
        <p:txBody>
          <a:bodyPr vert="horz" wrap="square" lIns="90000" tIns="46800" rIns="90000" bIns="46800" anchor="ctr" anchorCtr="0"/>
          <a:p>
            <a:pPr eaLnBrk="1" hangingPunct="1"/>
            <a:r>
              <a:rPr lang="en-US" altLang="en-US" sz="2800" b="1">
                <a:solidFill>
                  <a:schemeClr val="tx1"/>
                </a:solidFill>
              </a:rPr>
              <a:t>Kedudukan warga negara </a:t>
            </a:r>
            <a:br>
              <a:rPr lang="en-US" altLang="en-US" sz="2800" b="1">
                <a:solidFill>
                  <a:schemeClr val="tx1"/>
                </a:solidFill>
              </a:rPr>
            </a:br>
            <a:r>
              <a:rPr lang="en-US" altLang="en-US" sz="2800" b="1">
                <a:solidFill>
                  <a:schemeClr val="tx1"/>
                </a:solidFill>
              </a:rPr>
              <a:t>dalam negara</a:t>
            </a:r>
            <a:endParaRPr lang="en-US" altLang="en-US" sz="2800" b="1">
              <a:solidFill>
                <a:schemeClr val="tx1"/>
              </a:solidFill>
            </a:endParaRPr>
          </a:p>
        </p:txBody>
      </p:sp>
      <p:sp>
        <p:nvSpPr>
          <p:cNvPr id="906242" name="Rectangle 3"/>
          <p:cNvSpPr>
            <a:spLocks noGrp="1" noRot="1"/>
          </p:cNvSpPr>
          <p:nvPr>
            <p:ph idx="1"/>
          </p:nvPr>
        </p:nvSpPr>
        <p:spPr>
          <a:xfrm>
            <a:off x="250825" y="2492375"/>
            <a:ext cx="8229600" cy="4105275"/>
          </a:xfrm>
        </p:spPr>
        <p:txBody>
          <a:bodyPr vert="horz" wrap="square" lIns="90000" tIns="46800" rIns="90000" bIns="46800" anchor="t" anchorCtr="0"/>
          <a:p>
            <a:pPr algn="just" eaLnBrk="1" hangingPunct="1">
              <a:lnSpc>
                <a:spcPct val="90000"/>
              </a:lnSpc>
            </a:pPr>
            <a:r>
              <a:rPr lang="id-ID" altLang="en-US" sz="2000"/>
              <a:t>Dengan memiliki status sebagai warga negara , maka orang memiliki hubungan hukum dengan negara. Hubungan itu berwujud status, peran, hak dan kewajiban secara timbal balik</a:t>
            </a:r>
            <a:endParaRPr lang="id-ID" altLang="en-US" sz="2000"/>
          </a:p>
          <a:p>
            <a:pPr algn="just" eaLnBrk="1" hangingPunct="1">
              <a:lnSpc>
                <a:spcPct val="90000"/>
              </a:lnSpc>
            </a:pPr>
            <a:r>
              <a:rPr lang="id-ID" altLang="en-US" sz="2000"/>
              <a:t>Sebagai warga negara maka ia memiliki hubungan timbal balik yang sederajat dengan negaranya</a:t>
            </a:r>
            <a:endParaRPr lang="id-ID" altLang="en-US" sz="2000"/>
          </a:p>
          <a:p>
            <a:pPr algn="just" eaLnBrk="1" hangingPunct="1">
              <a:lnSpc>
                <a:spcPct val="90000"/>
              </a:lnSpc>
            </a:pPr>
            <a:r>
              <a:rPr lang="id-ID" altLang="en-US" sz="2000"/>
              <a:t>Secara teori, status warga negara meliputi status pasif, aktif, negatif dan positif. </a:t>
            </a:r>
            <a:endParaRPr lang="en-US" altLang="en-US" sz="2000"/>
          </a:p>
          <a:p>
            <a:pPr algn="just" eaLnBrk="1" hangingPunct="1">
              <a:lnSpc>
                <a:spcPct val="90000"/>
              </a:lnSpc>
            </a:pPr>
            <a:r>
              <a:rPr lang="id-ID" altLang="en-US" sz="2000"/>
              <a:t>Peran (role) warga negara juga meliputi peran yang pasif, aktif, negatif dan positif (Cholisin, 2000) </a:t>
            </a:r>
            <a:endParaRPr lang="id-ID"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7265" name="Rectangle 2"/>
          <p:cNvSpPr>
            <a:spLocks noGrp="1" noRot="1"/>
          </p:cNvSpPr>
          <p:nvPr>
            <p:ph type="title"/>
          </p:nvPr>
        </p:nvSpPr>
        <p:spPr>
          <a:xfrm>
            <a:off x="914400" y="908050"/>
            <a:ext cx="8229600" cy="1143000"/>
          </a:xfrm>
        </p:spPr>
        <p:txBody>
          <a:bodyPr vert="horz" wrap="square" lIns="90000" tIns="46800" rIns="90000" bIns="46800" anchor="ctr" anchorCtr="0"/>
          <a:p>
            <a:pPr eaLnBrk="1" hangingPunct="1"/>
            <a:r>
              <a:rPr lang="en-US" altLang="en-US" sz="2800" b="1">
                <a:solidFill>
                  <a:schemeClr val="tx1"/>
                </a:solidFill>
              </a:rPr>
              <a:t>Peran Warga negara</a:t>
            </a:r>
            <a:endParaRPr lang="en-US" altLang="en-US" sz="2800" b="1">
              <a:solidFill>
                <a:schemeClr val="tx1"/>
              </a:solidFill>
            </a:endParaRPr>
          </a:p>
        </p:txBody>
      </p:sp>
      <p:sp>
        <p:nvSpPr>
          <p:cNvPr id="907266" name="Rectangle 3"/>
          <p:cNvSpPr>
            <a:spLocks noGrp="1" noRot="1"/>
          </p:cNvSpPr>
          <p:nvPr>
            <p:ph idx="1"/>
          </p:nvPr>
        </p:nvSpPr>
        <p:spPr>
          <a:xfrm>
            <a:off x="457200" y="2133600"/>
            <a:ext cx="8229600" cy="4525963"/>
          </a:xfrm>
        </p:spPr>
        <p:txBody>
          <a:bodyPr vert="horz" wrap="square" lIns="90000" tIns="46800" rIns="90000" bIns="46800" anchor="t" anchorCtr="0"/>
          <a:p>
            <a:pPr algn="just" eaLnBrk="1" hangingPunct="1">
              <a:lnSpc>
                <a:spcPct val="90000"/>
              </a:lnSpc>
            </a:pPr>
            <a:r>
              <a:rPr lang="id-ID" altLang="en-US" sz="2000">
                <a:highlight>
                  <a:srgbClr val="00FF00"/>
                </a:highlight>
              </a:rPr>
              <a:t>Peran pasif</a:t>
            </a:r>
            <a:r>
              <a:rPr lang="id-ID" altLang="en-US" sz="2000"/>
              <a:t> adalah kepatuhan warga negara terhadap peraturan perundang-undangan yang berlaku. </a:t>
            </a:r>
            <a:endParaRPr lang="en-US" altLang="en-US" sz="2000"/>
          </a:p>
          <a:p>
            <a:pPr algn="just" eaLnBrk="1" hangingPunct="1">
              <a:lnSpc>
                <a:spcPct val="90000"/>
              </a:lnSpc>
            </a:pPr>
            <a:r>
              <a:rPr lang="id-ID" altLang="en-US" sz="2000">
                <a:highlight>
                  <a:srgbClr val="00FF00"/>
                </a:highlight>
              </a:rPr>
              <a:t>Peran aktif</a:t>
            </a:r>
            <a:r>
              <a:rPr lang="id-ID" altLang="en-US" sz="2000"/>
              <a:t> merupakan aktivitas warga negara untuk terlibat (berpartisipasi) serta ambil bagian dalam kehidupan bernegara, terutama dalam mempengaruhi keputusan publik. </a:t>
            </a:r>
            <a:endParaRPr lang="en-US" altLang="en-US" sz="2000"/>
          </a:p>
          <a:p>
            <a:pPr algn="just" eaLnBrk="1" hangingPunct="1">
              <a:lnSpc>
                <a:spcPct val="90000"/>
              </a:lnSpc>
            </a:pPr>
            <a:r>
              <a:rPr lang="id-ID" altLang="en-US" sz="2000">
                <a:highlight>
                  <a:srgbClr val="00FF00"/>
                </a:highlight>
              </a:rPr>
              <a:t>Peran positif</a:t>
            </a:r>
            <a:r>
              <a:rPr lang="id-ID" altLang="en-US" sz="2000"/>
              <a:t> merupakan aktivitas warga negara untuk meminta pelayanan dari negara untuk memenuhi kebutuhan hidup. </a:t>
            </a:r>
            <a:endParaRPr lang="en-US" altLang="en-US" sz="2000"/>
          </a:p>
          <a:p>
            <a:pPr algn="just" eaLnBrk="1" hangingPunct="1">
              <a:lnSpc>
                <a:spcPct val="90000"/>
              </a:lnSpc>
            </a:pPr>
            <a:r>
              <a:rPr lang="id-ID" altLang="en-US" sz="2000">
                <a:highlight>
                  <a:srgbClr val="00FF00"/>
                </a:highlight>
              </a:rPr>
              <a:t>Peran negatif</a:t>
            </a:r>
            <a:r>
              <a:rPr lang="id-ID" altLang="en-US" sz="2000"/>
              <a:t> merupakan aktivitas warga negara untuk menolak campur tangan negara dalam persoalan pribadi</a:t>
            </a:r>
            <a:r>
              <a:rPr lang="en-US" altLang="en-US" sz="2000"/>
              <a:t> </a:t>
            </a:r>
            <a:endParaRPr lang="en-US" alt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8289" name="Rectangle 2"/>
          <p:cNvSpPr>
            <a:spLocks noGrp="1" noRot="1"/>
          </p:cNvSpPr>
          <p:nvPr>
            <p:ph type="title"/>
          </p:nvPr>
        </p:nvSpPr>
        <p:spPr>
          <a:xfrm>
            <a:off x="3057525" y="-86042"/>
            <a:ext cx="6804025" cy="1069975"/>
          </a:xfrm>
        </p:spPr>
        <p:txBody>
          <a:bodyPr vert="horz" wrap="square" lIns="90000" tIns="46800" rIns="90000" bIns="46800" anchor="ctr" anchorCtr="0"/>
          <a:p>
            <a:pPr eaLnBrk="1" hangingPunct="1"/>
            <a:r>
              <a:rPr lang="en-US" altLang="en-US" sz="2800" b="1">
                <a:solidFill>
                  <a:schemeClr val="tx1"/>
                </a:solidFill>
              </a:rPr>
              <a:t>Hak dan kewajiban WNI</a:t>
            </a:r>
            <a:r>
              <a:rPr lang="en-US" altLang="en-US" sz="2800" b="1"/>
              <a:t> </a:t>
            </a:r>
            <a:endParaRPr lang="en-US" altLang="en-US" sz="2800" b="1"/>
          </a:p>
        </p:txBody>
      </p:sp>
      <p:sp>
        <p:nvSpPr>
          <p:cNvPr id="908290" name="Rectangle 3"/>
          <p:cNvSpPr>
            <a:spLocks noGrp="1" noRot="1"/>
          </p:cNvSpPr>
          <p:nvPr>
            <p:ph idx="1"/>
          </p:nvPr>
        </p:nvSpPr>
        <p:spPr>
          <a:xfrm>
            <a:off x="323850" y="1414145"/>
            <a:ext cx="8569325" cy="4610100"/>
          </a:xfrm>
        </p:spPr>
        <p:txBody>
          <a:bodyPr vert="horz" wrap="square" lIns="90000" tIns="46800" rIns="90000" bIns="46800" anchor="t" anchorCtr="0"/>
          <a:p>
            <a:pPr marL="0" indent="0" algn="just" eaLnBrk="1" hangingPunct="1">
              <a:buNone/>
            </a:pPr>
            <a:r>
              <a:rPr lang="id-ID" altLang="en-US" sz="1800"/>
              <a:t>Di Indonesia, hubungan antara warga negara dengan negara (hak dan kewajiban) digambarkan dalam UUD 1945</a:t>
            </a:r>
            <a:r>
              <a:rPr lang="en-US" altLang="id-ID" sz="1800"/>
              <a:t>. </a:t>
            </a:r>
            <a:r>
              <a:rPr lang="id-ID" altLang="en-US" sz="1800"/>
              <a:t>Hubungan antara warga negara dengan negara Indonesia tersebut digambarkan dalam pengaturan mengenai hak dan kewajiban yang mencakup berbagai bidang</a:t>
            </a:r>
            <a:r>
              <a:rPr lang="en-US" altLang="id-ID" sz="1800"/>
              <a:t>.</a:t>
            </a:r>
            <a:endParaRPr lang="id-ID" altLang="en-US" sz="1800"/>
          </a:p>
          <a:p>
            <a:pPr algn="just" eaLnBrk="1" hangingPunct="1"/>
            <a:r>
              <a:rPr lang="id-ID" altLang="en-US" sz="1800"/>
              <a:t>Hak dan kewajiban warga negara tercantum dalam pasal 27 sampai dengan pasal 34 UUD 1945</a:t>
            </a:r>
            <a:endParaRPr lang="id-ID" altLang="en-US" sz="1800"/>
          </a:p>
          <a:p>
            <a:pPr algn="just" eaLnBrk="1" hangingPunct="1"/>
            <a:r>
              <a:rPr lang="id-ID" altLang="en-US" sz="1800"/>
              <a:t>Penjabaran lanjut mengenai hak dan kewajiban warga negara dituangkan dalam berbagai peraturan perundang-undangan. Contoh hal dan kewajiban WNI dalam bidang pendidikan pada pasal 31 dijabarkan kedalam UU No 20 tahun 2003 </a:t>
            </a:r>
            <a:r>
              <a:rPr lang="en-US" altLang="en-US" sz="1800"/>
              <a:t>ttg Sisdiknas</a:t>
            </a:r>
            <a:endParaRPr lang="id-ID" altLang="en-US" sz="1800"/>
          </a:p>
          <a:p>
            <a:pPr algn="just" eaLnBrk="1" hangingPunct="1"/>
            <a:r>
              <a:rPr lang="id-ID" altLang="en-US" sz="1800"/>
              <a:t>Disamping adanya hak dan kewajiban warga negara terhadap negara , dalam UUD 1945 hasil amandemen I telah dicantumkan adanya hak asasi manusia dan kewajiban dasar manusia yaitu pada pasal 28 I – J UUD 1945</a:t>
            </a:r>
            <a:endParaRPr lang="id-ID"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9313" name="Rectangle 2"/>
          <p:cNvSpPr>
            <a:spLocks noGrp="1" noRot="1"/>
          </p:cNvSpPr>
          <p:nvPr>
            <p:ph type="title"/>
          </p:nvPr>
        </p:nvSpPr>
        <p:spPr>
          <a:xfrm>
            <a:off x="2484438" y="773113"/>
            <a:ext cx="6856412" cy="1143000"/>
          </a:xfrm>
        </p:spPr>
        <p:txBody>
          <a:bodyPr vert="horz" wrap="square" lIns="90000" tIns="46800" rIns="90000" bIns="46800" anchor="ctr" anchorCtr="0"/>
          <a:p>
            <a:pPr eaLnBrk="1" hangingPunct="1"/>
            <a:r>
              <a:rPr lang="en-US" altLang="en-US" sz="2800" b="1">
                <a:solidFill>
                  <a:schemeClr val="tx1"/>
                </a:solidFill>
              </a:rPr>
              <a:t>Hak dan kewajiban negara</a:t>
            </a:r>
            <a:endParaRPr lang="en-US" altLang="en-US" sz="2800" b="1">
              <a:solidFill>
                <a:schemeClr val="tx1"/>
              </a:solidFill>
            </a:endParaRPr>
          </a:p>
        </p:txBody>
      </p:sp>
      <p:sp>
        <p:nvSpPr>
          <p:cNvPr id="909314" name="Rectangle 3"/>
          <p:cNvSpPr>
            <a:spLocks noGrp="1" noRot="1"/>
          </p:cNvSpPr>
          <p:nvPr>
            <p:ph idx="1"/>
          </p:nvPr>
        </p:nvSpPr>
        <p:spPr>
          <a:xfrm>
            <a:off x="130175" y="2063750"/>
            <a:ext cx="8763000" cy="5181600"/>
          </a:xfrm>
        </p:spPr>
        <p:txBody>
          <a:bodyPr vert="horz" wrap="square" lIns="90000" tIns="46800" rIns="90000" bIns="46800" anchor="t" anchorCtr="0"/>
          <a:p>
            <a:pPr marL="351155" indent="-351155" algn="just" eaLnBrk="1" hangingPunct="1"/>
            <a:r>
              <a:rPr lang="id-ID" altLang="en-US" sz="1800"/>
              <a:t>Selain itu ditentukan pula hak dan kewajiban yang dimiliki negara terhadap warga negara. </a:t>
            </a:r>
            <a:endParaRPr lang="id-ID" altLang="en-US" sz="1800"/>
          </a:p>
          <a:p>
            <a:pPr marL="351155" indent="-351155" algn="just" eaLnBrk="1" hangingPunct="1"/>
            <a:r>
              <a:rPr lang="id-ID" altLang="en-US" sz="1800"/>
              <a:t>Hak dan kewajiban negara terhadap warga negara pada dasarnya merupakan kewajiban dan hak warga thdp negara</a:t>
            </a:r>
            <a:endParaRPr lang="id-ID" altLang="en-US" sz="1800"/>
          </a:p>
          <a:p>
            <a:pPr marL="351155" indent="-351155" algn="just" eaLnBrk="1" hangingPunct="1"/>
            <a:r>
              <a:rPr lang="id-ID" altLang="en-US" sz="1800"/>
              <a:t>Beberapa contoh kewajiban negara adalah kewajiban negara untuk menjamin sistem hukum yang adil, </a:t>
            </a:r>
            <a:r>
              <a:rPr lang="en-US" altLang="en-US" sz="1800"/>
              <a:t>k</a:t>
            </a:r>
            <a:r>
              <a:rPr lang="id-ID" altLang="en-US" sz="1800"/>
              <a:t>ewajiban negara untuk menjamin hak asasi warga negara , kewajiban negara untuk mengembangkan sistem pendidikan nasional untuk rakyat, kewajiban negara memberi jaminan sosial, kewajiban negara memberi kebebasan beribadah</a:t>
            </a:r>
            <a:endParaRPr lang="id-ID" altLang="en-US" sz="1800"/>
          </a:p>
          <a:p>
            <a:pPr marL="351155" indent="-351155" algn="just" eaLnBrk="1" hangingPunct="1"/>
            <a:r>
              <a:rPr lang="id-ID" altLang="en-US" sz="1800"/>
              <a:t>Beberapa contoh hak negara adalah hak negara untuk ditaati hukum dan pemerintahan, hak negara untuk dibela, hak negara untuk menguasai bumi air dan kekeyaan untuk kepentingan rakyat</a:t>
            </a:r>
            <a:endParaRPr lang="id-ID" altLang="en-US" sz="1800"/>
          </a:p>
          <a:p>
            <a:pPr marL="351155" indent="-351155" algn="just" eaLnBrk="1" hangingPunct="1"/>
            <a:endParaRPr lang="id-ID" altLang="en-US"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0337" name="Oval 3"/>
          <p:cNvSpPr/>
          <p:nvPr/>
        </p:nvSpPr>
        <p:spPr>
          <a:xfrm>
            <a:off x="180975" y="1336675"/>
            <a:ext cx="8855075" cy="5260975"/>
          </a:xfrm>
          <a:prstGeom prst="ellipse">
            <a:avLst/>
          </a:prstGeom>
          <a:solidFill>
            <a:srgbClr val="CCFFCC"/>
          </a:solidFill>
          <a:ln w="9525" cap="flat" cmpd="sng">
            <a:solidFill>
              <a:schemeClr val="tx1"/>
            </a:solidFill>
            <a:prstDash val="solid"/>
            <a:headEnd type="none" w="med" len="med"/>
            <a:tailEnd type="none" w="med" len="med"/>
          </a:ln>
        </p:spPr>
        <p:txBody>
          <a:bodyPr/>
          <a:lstStyle>
            <a:lvl1pPr marL="342900" indent="-342900" algn="l" defTabSz="457200" rtl="0" eaLnBrk="0" fontAlgn="base" hangingPunct="0">
              <a:spcBef>
                <a:spcPts val="800"/>
              </a:spcBef>
              <a:spcAft>
                <a:spcPct val="0"/>
              </a:spcAft>
              <a:buClr>
                <a:srgbClr val="000000"/>
              </a:buClr>
              <a:buSzPct val="100000"/>
              <a:buFont typeface="Times New Roman" panose="020208030705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803070505020304"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8030705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803070505020304" pitchFamily="18" charset="0"/>
              <a:buChar char="»"/>
              <a:defRPr sz="2000">
                <a:solidFill>
                  <a:srgbClr val="000000"/>
                </a:solidFill>
                <a:latin typeface="+mn-lt"/>
                <a:ea typeface="+mn-ea"/>
                <a:cs typeface="+mn-cs"/>
              </a:defRPr>
            </a:lvl5pPr>
          </a:lstStyle>
          <a:p>
            <a:pPr marL="0" lvl="0" indent="0" eaLnBrk="1" hangingPunct="1">
              <a:spcBef>
                <a:spcPct val="0"/>
              </a:spcBef>
              <a:buClrTx/>
              <a:buSzTx/>
              <a:buFontTx/>
              <a:buNone/>
            </a:pPr>
            <a:endParaRPr lang="en-US" altLang="en-US" sz="2400">
              <a:solidFill>
                <a:schemeClr val="tx1"/>
              </a:solidFill>
              <a:latin typeface="Arial" panose="020B0704020202020204" pitchFamily="34" charset="0"/>
              <a:cs typeface="Arial" panose="020B0704020202020204" pitchFamily="34" charset="0"/>
            </a:endParaRPr>
          </a:p>
          <a:p>
            <a:pPr marL="0" lvl="0" indent="0" eaLnBrk="1" hangingPunct="1">
              <a:spcBef>
                <a:spcPct val="0"/>
              </a:spcBef>
              <a:buClrTx/>
              <a:buSzTx/>
              <a:buFontTx/>
              <a:buNone/>
            </a:pPr>
            <a:endParaRPr lang="en-US" altLang="en-US" sz="2400">
              <a:solidFill>
                <a:schemeClr val="tx1"/>
              </a:solidFill>
              <a:latin typeface="Arial" panose="020B0704020202020204" pitchFamily="34" charset="0"/>
              <a:cs typeface="Arial" panose="020B0704020202020204" pitchFamily="34" charset="0"/>
            </a:endParaRPr>
          </a:p>
          <a:p>
            <a:pPr marL="0" lvl="0" indent="0" algn="ctr" eaLnBrk="1" hangingPunct="1">
              <a:spcBef>
                <a:spcPct val="0"/>
              </a:spcBef>
              <a:buClrTx/>
              <a:buSzTx/>
              <a:buFontTx/>
              <a:buNone/>
            </a:pPr>
            <a:r>
              <a:rPr lang="en-US" altLang="en-US" sz="2400" b="1">
                <a:solidFill>
                  <a:schemeClr val="tx1"/>
                </a:solidFill>
                <a:latin typeface="Arial" panose="020B0704020202020204" pitchFamily="34" charset="0"/>
                <a:cs typeface="Arial" panose="020B0704020202020204" pitchFamily="34" charset="0"/>
              </a:rPr>
              <a:t>Warga Negara Indonesia</a:t>
            </a:r>
            <a:endParaRPr lang="en-US" altLang="en-US" sz="2400" b="1">
              <a:solidFill>
                <a:schemeClr val="tx1"/>
              </a:solidFill>
              <a:latin typeface="Arial" panose="020B0704020202020204" pitchFamily="34" charset="0"/>
              <a:ea typeface="Arial" panose="020B0704020202020204" pitchFamily="34" charset="0"/>
            </a:endParaRPr>
          </a:p>
        </p:txBody>
      </p:sp>
      <p:sp>
        <p:nvSpPr>
          <p:cNvPr id="5" name="Oval 4"/>
          <p:cNvSpPr/>
          <p:nvPr/>
        </p:nvSpPr>
        <p:spPr bwMode="auto">
          <a:xfrm>
            <a:off x="2232025" y="3967163"/>
            <a:ext cx="4752975" cy="1344613"/>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marL="342900" marR="0" lvl="0" indent="-342900" algn="l" defTabSz="457200" rtl="0" eaLnBrk="1" fontAlgn="base" latinLnBrk="0" hangingPunct="1">
              <a:lnSpc>
                <a:spcPct val="100000"/>
              </a:lnSpc>
              <a:spcBef>
                <a:spcPct val="0"/>
              </a:spcBef>
              <a:spcAft>
                <a:spcPct val="0"/>
              </a:spcAft>
              <a:buClrTx/>
              <a:buSzTx/>
              <a:buFont typeface="Arial" panose="020B0704020202020204"/>
              <a:buChar char="•"/>
              <a:defRPr/>
            </a:pPr>
            <a:r>
              <a:rPr kumimoji="0" lang="en-US" sz="2000" b="1" i="0" u="none" strike="noStrike" kern="1200" cap="none" spc="0" normalizeH="0" baseline="0" noProof="0" dirty="0" err="1">
                <a:ln>
                  <a:noFill/>
                </a:ln>
                <a:solidFill>
                  <a:schemeClr val="tx1"/>
                </a:solidFill>
                <a:effectLst/>
                <a:uLnTx/>
                <a:uFillTx/>
                <a:latin typeface="Times New Roman" panose="02020803070505020304"/>
                <a:ea typeface="MS PGothic" panose="020B0600070205080204" pitchFamily="34" charset="-128"/>
                <a:cs typeface="Times New Roman" panose="02020803070505020304"/>
              </a:rPr>
              <a:t>Warga</a:t>
            </a:r>
            <a:r>
              <a:rPr kumimoji="0" lang="en-US" sz="2000" b="1" i="0" u="none" strike="noStrike" kern="1200" cap="none" spc="0" normalizeH="0" baseline="0" noProof="0" dirty="0">
                <a:ln>
                  <a:noFill/>
                </a:ln>
                <a:solidFill>
                  <a:schemeClr val="tx1"/>
                </a:solidFill>
                <a:effectLst/>
                <a:uLnTx/>
                <a:uFillTx/>
                <a:latin typeface="Times New Roman" panose="02020803070505020304"/>
                <a:ea typeface="MS PGothic" panose="020B0600070205080204" pitchFamily="34" charset="-128"/>
                <a:cs typeface="Times New Roman" panose="02020803070505020304"/>
              </a:rPr>
              <a:t> Negara Indonesia</a:t>
            </a:r>
            <a:endParaRPr kumimoji="0" lang="en-US" sz="2000" b="1" i="0" u="none" strike="noStrike" kern="1200" cap="none" spc="0" normalizeH="0" baseline="0" noProof="0" dirty="0">
              <a:ln>
                <a:noFill/>
              </a:ln>
              <a:solidFill>
                <a:schemeClr val="tx1"/>
              </a:solidFill>
              <a:effectLst/>
              <a:uLnTx/>
              <a:uFillTx/>
              <a:latin typeface="Times New Roman" panose="02020803070505020304"/>
              <a:ea typeface="MS PGothic" panose="020B0600070205080204" pitchFamily="34" charset="-128"/>
              <a:cs typeface="Times New Roman" panose="02020803070505020304"/>
            </a:endParaRPr>
          </a:p>
          <a:p>
            <a:pPr marL="342900" marR="0" lvl="0" indent="-342900" algn="l" defTabSz="457200" rtl="0" eaLnBrk="1" fontAlgn="base" latinLnBrk="0" hangingPunct="1">
              <a:lnSpc>
                <a:spcPct val="100000"/>
              </a:lnSpc>
              <a:spcBef>
                <a:spcPct val="0"/>
              </a:spcBef>
              <a:spcAft>
                <a:spcPct val="0"/>
              </a:spcAft>
              <a:buClrTx/>
              <a:buSzTx/>
              <a:buFont typeface="Arial" panose="020B0704020202020204"/>
              <a:buChar char="•"/>
              <a:defRPr/>
            </a:pPr>
            <a:r>
              <a:rPr kumimoji="0" lang="en-US" sz="2000" b="1" i="0" u="none" strike="noStrike" kern="1200" cap="none" spc="0" normalizeH="0" baseline="0" noProof="0" dirty="0" err="1">
                <a:ln>
                  <a:noFill/>
                </a:ln>
                <a:solidFill>
                  <a:schemeClr val="tx1"/>
                </a:solidFill>
                <a:effectLst/>
                <a:uLnTx/>
                <a:uFillTx/>
                <a:latin typeface="Times New Roman" panose="02020803070505020304"/>
                <a:ea typeface="MS PGothic" panose="020B0600070205080204" pitchFamily="34" charset="-128"/>
                <a:cs typeface="Times New Roman" panose="02020803070505020304"/>
              </a:rPr>
              <a:t>Warga</a:t>
            </a:r>
            <a:r>
              <a:rPr kumimoji="0" lang="en-US" sz="2000" b="1" i="0" u="none" strike="noStrike" kern="1200" cap="none" spc="0" normalizeH="0" baseline="0" noProof="0" dirty="0">
                <a:ln>
                  <a:noFill/>
                </a:ln>
                <a:solidFill>
                  <a:schemeClr val="tx1"/>
                </a:solidFill>
                <a:effectLst/>
                <a:uLnTx/>
                <a:uFillTx/>
                <a:latin typeface="Times New Roman" panose="02020803070505020304"/>
                <a:ea typeface="MS PGothic" panose="020B0600070205080204" pitchFamily="34" charset="-128"/>
                <a:cs typeface="Times New Roman" panose="02020803070505020304"/>
              </a:rPr>
              <a:t> </a:t>
            </a:r>
            <a:r>
              <a:rPr kumimoji="0" lang="en-US" sz="2000" b="1" i="0" u="none" strike="noStrike" kern="1200" cap="none" spc="0" normalizeH="0" baseline="0" noProof="0" dirty="0" err="1">
                <a:ln>
                  <a:noFill/>
                </a:ln>
                <a:solidFill>
                  <a:schemeClr val="tx1"/>
                </a:solidFill>
                <a:effectLst/>
                <a:uLnTx/>
                <a:uFillTx/>
                <a:latin typeface="Times New Roman" panose="02020803070505020304"/>
                <a:ea typeface="MS PGothic" panose="020B0600070205080204" pitchFamily="34" charset="-128"/>
                <a:cs typeface="Times New Roman" panose="02020803070505020304"/>
              </a:rPr>
              <a:t>Organisasi</a:t>
            </a:r>
            <a:r>
              <a:rPr kumimoji="0" lang="en-US" sz="2000" b="1" i="0" u="none" strike="noStrike" kern="1200" cap="none" spc="0" normalizeH="0" baseline="0" noProof="0" dirty="0">
                <a:ln>
                  <a:noFill/>
                </a:ln>
                <a:solidFill>
                  <a:schemeClr val="tx1"/>
                </a:solidFill>
                <a:effectLst/>
                <a:uLnTx/>
                <a:uFillTx/>
                <a:latin typeface="Times New Roman" panose="02020803070505020304"/>
                <a:ea typeface="MS PGothic" panose="020B0600070205080204" pitchFamily="34" charset="-128"/>
                <a:cs typeface="Times New Roman" panose="02020803070505020304"/>
              </a:rPr>
              <a:t> </a:t>
            </a:r>
            <a:r>
              <a:rPr kumimoji="0" lang="en-US" sz="2000" b="1" i="0" u="none" strike="noStrike" kern="1200" cap="none" spc="0" normalizeH="0" baseline="0" noProof="0" dirty="0" err="1">
                <a:ln>
                  <a:noFill/>
                </a:ln>
                <a:solidFill>
                  <a:schemeClr val="tx1"/>
                </a:solidFill>
                <a:effectLst/>
                <a:uLnTx/>
                <a:uFillTx/>
                <a:latin typeface="Times New Roman" panose="02020803070505020304"/>
                <a:ea typeface="MS PGothic" panose="020B0600070205080204" pitchFamily="34" charset="-128"/>
                <a:cs typeface="Times New Roman" panose="02020803070505020304"/>
              </a:rPr>
              <a:t>Muhammadiyah</a:t>
            </a:r>
            <a:endParaRPr kumimoji="0" lang="en-US" sz="2000" b="1" i="0" u="none" strike="noStrike" kern="1200" cap="none" spc="0" normalizeH="0" baseline="0" noProof="0" dirty="0">
              <a:ln>
                <a:noFill/>
              </a:ln>
              <a:solidFill>
                <a:schemeClr val="tx1"/>
              </a:solidFill>
              <a:effectLst/>
              <a:uLnTx/>
              <a:uFillTx/>
              <a:latin typeface="Times New Roman" panose="02020803070505020304"/>
              <a:ea typeface="MS PGothic" panose="020B0600070205080204" pitchFamily="34" charset="-128"/>
              <a:cs typeface="Times New Roman" panose="020208030705050203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2385" name="Title 1"/>
          <p:cNvSpPr>
            <a:spLocks noGrp="1"/>
          </p:cNvSpPr>
          <p:nvPr>
            <p:ph type="title"/>
          </p:nvPr>
        </p:nvSpPr>
        <p:spPr>
          <a:xfrm>
            <a:off x="755650" y="701675"/>
            <a:ext cx="8229600" cy="1143000"/>
          </a:xfrm>
        </p:spPr>
        <p:txBody>
          <a:bodyPr vert="horz" wrap="square" lIns="90000" tIns="46800" rIns="90000" bIns="46800" anchor="ctr" anchorCtr="0"/>
          <a:p>
            <a:pPr eaLnBrk="1" hangingPunct="1"/>
            <a:r>
              <a:rPr lang="en-US" altLang="en-US" sz="4000"/>
              <a:t>PHIWM</a:t>
            </a:r>
            <a:endParaRPr lang="en-US" altLang="en-US" sz="4000"/>
          </a:p>
        </p:txBody>
      </p:sp>
      <p:sp>
        <p:nvSpPr>
          <p:cNvPr id="912386" name="Content Placeholder 2"/>
          <p:cNvSpPr>
            <a:spLocks noGrp="1"/>
          </p:cNvSpPr>
          <p:nvPr>
            <p:ph idx="1"/>
          </p:nvPr>
        </p:nvSpPr>
        <p:spPr>
          <a:xfrm>
            <a:off x="179388" y="2143125"/>
            <a:ext cx="8785225" cy="4525963"/>
          </a:xfrm>
        </p:spPr>
        <p:txBody>
          <a:bodyPr vert="horz" wrap="square" lIns="90000" tIns="46800" rIns="90000" bIns="46800" anchor="t" anchorCtr="0"/>
          <a:p>
            <a:pPr algn="just" eaLnBrk="1" hangingPunct="1"/>
            <a:r>
              <a:rPr lang="en-US" altLang="en-US" sz="1800" b="1"/>
              <a:t>Pedoman Hidup Islami Warga Muhammadiyah </a:t>
            </a:r>
            <a:r>
              <a:rPr lang="en-US" altLang="en-US" sz="1800"/>
              <a:t>adalah seperangkat nilai dan norma Islami yang bersumber pada Al-Qur’an dan Sunnah untuk menjadi pola bagi tingkah laku warga Muhammadiyah dalam menjalani kehidupan sehari-hari sehingga tercermin kepribadian Islami menuju terwujudnya masyarakat Islam yang sebenar-benarnya.</a:t>
            </a:r>
            <a:endParaRPr lang="en-US" altLang="en-US" sz="1800"/>
          </a:p>
          <a:p>
            <a:pPr algn="just" eaLnBrk="1" hangingPunct="1"/>
            <a:r>
              <a:rPr lang="en-US" altLang="en-US" sz="1800" b="1"/>
              <a:t>PHIWM </a:t>
            </a:r>
            <a:r>
              <a:rPr lang="en-US" altLang="en-US" sz="1800"/>
              <a:t>merupakan pedoman untuk menjalani kehidupan dalam lingkup pribadi, keluarga, bermasyarakat, berorganisasi, mengelola amal usaha, berbisnis, mengembangkan profesi, berbangsa dan bernegara, melestarikan lingkungan, mengembangkan ilmu pengetahuan dan teknologi, dan mengembangkan seni dan budaya yang menunjukkan perilaku </a:t>
            </a:r>
            <a:r>
              <a:rPr lang="en-US" altLang="en-US" sz="1800" i="1"/>
              <a:t>uswah</a:t>
            </a:r>
            <a:r>
              <a:rPr lang="en-US" altLang="en-US" sz="1800"/>
              <a:t> </a:t>
            </a:r>
            <a:r>
              <a:rPr lang="en-US" altLang="en-US" sz="1800" i="1"/>
              <a:t>hasanah </a:t>
            </a:r>
            <a:r>
              <a:rPr lang="en-US" altLang="en-US" sz="1800"/>
              <a:t>(teladan yang baik).</a:t>
            </a:r>
            <a:endParaRPr lang="en-US" altLang="en-US" sz="1800"/>
          </a:p>
          <a:p>
            <a:pPr algn="just" eaLnBrk="1" hangingPunct="1">
              <a:buFontTx/>
              <a:buNone/>
            </a:pPr>
            <a:endParaRPr lang="en-US"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3409" name="Title 1"/>
          <p:cNvSpPr>
            <a:spLocks noGrp="1"/>
          </p:cNvSpPr>
          <p:nvPr>
            <p:ph type="title"/>
          </p:nvPr>
        </p:nvSpPr>
        <p:spPr>
          <a:xfrm>
            <a:off x="1042988" y="1412875"/>
            <a:ext cx="8229600" cy="1143000"/>
          </a:xfrm>
        </p:spPr>
        <p:txBody>
          <a:bodyPr vert="horz" wrap="square" lIns="90000" tIns="46800" rIns="90000" bIns="46800" anchor="ctr" anchorCtr="0"/>
          <a:p>
            <a:pPr eaLnBrk="1" hangingPunct="1"/>
            <a:r>
              <a:rPr lang="en-US" altLang="en-US" sz="2800" b="1"/>
              <a:t>LANDASAN DAN SUMBER</a:t>
            </a:r>
            <a:br>
              <a:rPr lang="en-US" altLang="en-US" sz="2800"/>
            </a:br>
            <a:endParaRPr lang="en-US" altLang="en-US" sz="2800"/>
          </a:p>
        </p:txBody>
      </p:sp>
      <p:sp>
        <p:nvSpPr>
          <p:cNvPr id="913410" name="Content Placeholder 2"/>
          <p:cNvSpPr>
            <a:spLocks noGrp="1"/>
          </p:cNvSpPr>
          <p:nvPr>
            <p:ph idx="1"/>
          </p:nvPr>
        </p:nvSpPr>
        <p:spPr>
          <a:xfrm>
            <a:off x="323850" y="2636838"/>
            <a:ext cx="8229600" cy="4525962"/>
          </a:xfrm>
        </p:spPr>
        <p:txBody>
          <a:bodyPr vert="horz" wrap="square" lIns="90000" tIns="46800" rIns="90000" bIns="46800" anchor="t" anchorCtr="0"/>
          <a:p>
            <a:pPr algn="just" eaLnBrk="1" hangingPunct="1"/>
            <a:r>
              <a:rPr lang="en-US" altLang="en-US" sz="2000"/>
              <a:t>Landasan dan sumber Pedoman Hidup Islami Warga Muhammadiyah ialah Al- Quran dan Sunnah Nabi yang merupakan pengembangan dan pengayaan dari pemikiran-pemikiran formal (baku) dalam Muhammadiyah seperti </a:t>
            </a:r>
            <a:endParaRPr lang="en-US" altLang="en-US" sz="2000"/>
          </a:p>
          <a:p>
            <a:pPr marL="0" indent="0" algn="just" eaLnBrk="1" hangingPunct="1">
              <a:buNone/>
            </a:pPr>
            <a:r>
              <a:rPr lang="en-US" altLang="en-US" sz="2000"/>
              <a:t>1. Matan Keyakinan dan Cita-Cita Hidup Muhammadiyah, </a:t>
            </a:r>
            <a:endParaRPr lang="en-US" altLang="en-US" sz="2000"/>
          </a:p>
          <a:p>
            <a:pPr marL="0" indent="0" algn="just" eaLnBrk="1" hangingPunct="1">
              <a:buNone/>
            </a:pPr>
            <a:r>
              <a:rPr lang="en-US" altLang="en-US" sz="2000"/>
              <a:t>2. Muqaddimah Anggaran Dasar Muhammadiyah, </a:t>
            </a:r>
            <a:endParaRPr lang="en-US" altLang="en-US" sz="2000"/>
          </a:p>
          <a:p>
            <a:pPr marL="0" indent="0" algn="just" eaLnBrk="1" hangingPunct="1">
              <a:buNone/>
            </a:pPr>
            <a:r>
              <a:rPr lang="en-US" altLang="en-US" sz="2000"/>
              <a:t>3. Matan Kepribadian Muhammadiyah, </a:t>
            </a:r>
            <a:endParaRPr lang="en-US" altLang="en-US" sz="2000"/>
          </a:p>
          <a:p>
            <a:pPr marL="0" indent="0" algn="just" eaLnBrk="1" hangingPunct="1">
              <a:buNone/>
            </a:pPr>
            <a:r>
              <a:rPr lang="en-US" altLang="en-US" sz="2000"/>
              <a:t>4. Khittah Perjuangan Muhammadiyah, </a:t>
            </a:r>
            <a:endParaRPr lang="en-US" altLang="en-US" sz="2000"/>
          </a:p>
          <a:p>
            <a:pPr marL="0" indent="0" algn="just" eaLnBrk="1" hangingPunct="1">
              <a:buNone/>
            </a:pPr>
            <a:r>
              <a:rPr lang="en-US" altLang="en-US" sz="2000"/>
              <a:t>5. serta hasil-hasil Keputusan Majelis Tarjih.</a:t>
            </a:r>
            <a:endParaRPr lang="en-US" altLang="en-US" sz="2000"/>
          </a:p>
          <a:p>
            <a:pPr algn="just" eaLnBrk="1" hangingPunct="1"/>
            <a:endParaRPr lang="en-US" alt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Title 1"/>
          <p:cNvSpPr>
            <a:spLocks noGrp="1"/>
          </p:cNvSpPr>
          <p:nvPr>
            <p:ph type="title"/>
          </p:nvPr>
        </p:nvSpPr>
        <p:spPr>
          <a:xfrm>
            <a:off x="1331913" y="1196975"/>
            <a:ext cx="8229600" cy="719138"/>
          </a:xfrm>
        </p:spPr>
        <p:txBody>
          <a:bodyPr vert="horz" wrap="square" lIns="90000" tIns="46800" rIns="90000" bIns="46800" numCol="1" rtlCol="0" anchor="ctr" anchorCtr="0" compatLnSpc="1">
            <a:normAutofit fontScale="90000"/>
          </a:bodyPr>
          <a:lstStyle/>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anose="02020803070505020304" pitchFamily="18" charset="0"/>
              <a:buNone/>
              <a:defRPr/>
            </a:pPr>
            <a:r>
              <a:rPr kumimoji="0" lang="en-US" altLang="en-US" sz="2800" b="1" i="0" u="none" strike="noStrike" kern="0" cap="none" spc="0" normalizeH="0" baseline="0" noProof="0">
                <a:ln>
                  <a:noFill/>
                </a:ln>
                <a:solidFill>
                  <a:srgbClr val="000000"/>
                </a:solidFill>
                <a:effectLst/>
                <a:uLnTx/>
                <a:uFillTx/>
                <a:latin typeface="+mj-lt"/>
                <a:ea typeface="+mj-ea"/>
                <a:cs typeface="+mj-cs"/>
              </a:rPr>
              <a:t>PANDANGAN ISLAM </a:t>
            </a:r>
            <a:br>
              <a:rPr kumimoji="0" lang="en-US" altLang="en-US" sz="2800" b="1" i="0" u="none" strike="noStrike" kern="0" cap="none" spc="0" normalizeH="0" baseline="0" noProof="0">
                <a:ln>
                  <a:noFill/>
                </a:ln>
                <a:solidFill>
                  <a:srgbClr val="000000"/>
                </a:solidFill>
                <a:effectLst/>
                <a:uLnTx/>
                <a:uFillTx/>
                <a:latin typeface="+mj-lt"/>
                <a:ea typeface="+mj-ea"/>
                <a:cs typeface="+mj-cs"/>
              </a:rPr>
            </a:br>
            <a:r>
              <a:rPr kumimoji="0" lang="en-US" altLang="en-US" sz="2800" b="1" i="0" u="none" strike="noStrike" kern="0" cap="none" spc="0" normalizeH="0" baseline="0" noProof="0">
                <a:ln>
                  <a:noFill/>
                </a:ln>
                <a:solidFill>
                  <a:srgbClr val="000000"/>
                </a:solidFill>
                <a:effectLst/>
                <a:uLnTx/>
                <a:uFillTx/>
                <a:latin typeface="+mj-lt"/>
                <a:ea typeface="+mj-ea"/>
                <a:cs typeface="+mj-cs"/>
              </a:rPr>
              <a:t>TENTANG KEHIDUPAN</a:t>
            </a:r>
            <a:br>
              <a:rPr kumimoji="0" lang="en-US" altLang="en-US" sz="2800" b="0" i="0" u="none" strike="noStrike" kern="0" cap="none" spc="0" normalizeH="0" baseline="0" noProof="0">
                <a:ln>
                  <a:noFill/>
                </a:ln>
                <a:solidFill>
                  <a:srgbClr val="000000"/>
                </a:solidFill>
                <a:effectLst/>
                <a:uLnTx/>
                <a:uFillTx/>
                <a:latin typeface="+mj-lt"/>
                <a:ea typeface="+mj-ea"/>
                <a:cs typeface="+mj-cs"/>
              </a:rPr>
            </a:br>
            <a:endParaRPr kumimoji="0" lang="en-US" altLang="en-US" sz="2800" b="0" i="0" u="none" strike="noStrike" kern="0" cap="none" spc="0" normalizeH="0" baseline="0" noProof="0">
              <a:ln>
                <a:noFill/>
              </a:ln>
              <a:solidFill>
                <a:srgbClr val="000000"/>
              </a:solidFill>
              <a:effectLst/>
              <a:uLnTx/>
              <a:uFillTx/>
              <a:latin typeface="+mj-lt"/>
              <a:ea typeface="+mj-ea"/>
              <a:cs typeface="+mj-cs"/>
            </a:endParaRPr>
          </a:p>
        </p:txBody>
      </p:sp>
      <p:sp>
        <p:nvSpPr>
          <p:cNvPr id="914434" name="Content Placeholder 2"/>
          <p:cNvSpPr>
            <a:spLocks noGrp="1"/>
          </p:cNvSpPr>
          <p:nvPr>
            <p:ph idx="1"/>
          </p:nvPr>
        </p:nvSpPr>
        <p:spPr>
          <a:xfrm>
            <a:off x="250825" y="2216150"/>
            <a:ext cx="8642350" cy="4525963"/>
          </a:xfrm>
        </p:spPr>
        <p:txBody>
          <a:bodyPr vert="horz" wrap="square" lIns="90000" tIns="46800" rIns="90000" bIns="46800" anchor="t" anchorCtr="0"/>
          <a:p>
            <a:pPr marL="0" indent="0" algn="just" eaLnBrk="1" hangingPunct="1">
              <a:buFontTx/>
              <a:buNone/>
            </a:pPr>
            <a:r>
              <a:rPr lang="en-US" altLang="en-US" sz="2200">
                <a:latin typeface="Times New Roman" panose="02020803070505020304" pitchFamily="18" charset="0"/>
              </a:rPr>
              <a:t>Islam adalah Agama Allah yang diwahyukan kepada para Rasul, sebagai hidayah dan rahmat Allah bagi umat manusia sepanjang masa, yang menjamin kesejahteraan hidup materiil dan spirituil, duniawi dan ukhrawi. </a:t>
            </a:r>
            <a:endParaRPr lang="en-US" altLang="en-US" sz="2200">
              <a:latin typeface="Times New Roman" panose="02020803070505020304" pitchFamily="18" charset="0"/>
            </a:endParaRPr>
          </a:p>
          <a:p>
            <a:pPr marL="0" indent="0" algn="just" eaLnBrk="1" hangingPunct="1">
              <a:buFontTx/>
              <a:buNone/>
            </a:pPr>
            <a:endParaRPr lang="en-US" altLang="en-US" sz="1000">
              <a:latin typeface="Times New Roman" panose="02020803070505020304" pitchFamily="18" charset="0"/>
            </a:endParaRPr>
          </a:p>
          <a:p>
            <a:pPr marL="0" indent="0" algn="just" eaLnBrk="1" hangingPunct="1">
              <a:buFontTx/>
              <a:buNone/>
            </a:pPr>
            <a:r>
              <a:rPr lang="en-US" altLang="en-US" sz="2200">
                <a:latin typeface="Times New Roman" panose="02020803070505020304" pitchFamily="18" charset="0"/>
              </a:rPr>
              <a:t>Ajaran Islam bersifat menyeluruh yang satu dengan lainnya tidak dapat dipisah-pisahkan meliputi </a:t>
            </a:r>
            <a:r>
              <a:rPr lang="en-US" altLang="en-US" sz="2200" b="1">
                <a:latin typeface="Times New Roman" panose="02020803070505020304" pitchFamily="18" charset="0"/>
              </a:rPr>
              <a:t>bidang-bidang aqidah, akhlaq, ibadah, dan mu'amalah duniawiyah.</a:t>
            </a:r>
            <a:endParaRPr lang="en-US" altLang="en-US" sz="2200" b="1">
              <a:latin typeface="Times New Roman" panose="02020803070505020304" pitchFamily="18" charset="0"/>
            </a:endParaRPr>
          </a:p>
          <a:p>
            <a:pPr marL="0" indent="0" algn="just" eaLnBrk="1" hangingPunct="1">
              <a:buFontTx/>
              <a:buNone/>
            </a:pPr>
            <a:r>
              <a:rPr lang="en-US" altLang="en-US" sz="2200" b="1">
                <a:latin typeface="Times New Roman" panose="02020803070505020304" pitchFamily="18" charset="0"/>
              </a:rPr>
              <a:t>=</a:t>
            </a:r>
            <a:endParaRPr lang="en-US" altLang="en-US" sz="2200" b="1">
              <a:latin typeface="Times New Roman" panose="02020803070505020304" pitchFamily="18" charset="0"/>
            </a:endParaRPr>
          </a:p>
          <a:p>
            <a:pPr marL="0" indent="0" algn="just" eaLnBrk="1" hangingPunct="1">
              <a:buFontTx/>
              <a:buNone/>
            </a:pPr>
            <a:r>
              <a:rPr lang="en-US" altLang="en-US" sz="2200">
                <a:latin typeface="Times New Roman" panose="02020803070505020304" pitchFamily="18" charset="0"/>
              </a:rPr>
              <a:t>Pengamalan Islam yang sepenuh hati dan sungguh-sungguh itu maka terbentuk manusia muslimin yang memiliki sifat-sifat utama: </a:t>
            </a:r>
            <a:r>
              <a:rPr lang="en-US" altLang="en-US" sz="2200" b="1">
                <a:latin typeface="Times New Roman" panose="02020803070505020304" pitchFamily="18" charset="0"/>
              </a:rPr>
              <a:t>Kepribadian Muslim, Mu'min, Muhsin, dan Muttaqin.</a:t>
            </a:r>
            <a:endParaRPr lang="en-US" altLang="en-US" sz="2200" b="1">
              <a:latin typeface="Times New Roman" panose="020208030705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Title 1"/>
          <p:cNvSpPr>
            <a:spLocks noGrp="1"/>
          </p:cNvSpPr>
          <p:nvPr>
            <p:ph type="title"/>
          </p:nvPr>
        </p:nvSpPr>
        <p:spPr>
          <a:xfrm>
            <a:off x="2544763" y="773113"/>
            <a:ext cx="5627688" cy="1143000"/>
          </a:xfrm>
        </p:spPr>
        <p:txBody>
          <a:bodyPr vert="horz" wrap="square" lIns="90000" tIns="46800" rIns="90000" bIns="46800" numCol="1" rtlCol="0" anchor="ctr" anchorCtr="0" compatLnSpc="1">
            <a:normAutofit fontScale="90000"/>
          </a:bodyPr>
          <a:lstStyle/>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anose="02020803070505020304" pitchFamily="18" charset="0"/>
              <a:buNone/>
              <a:defRPr/>
            </a:pPr>
            <a:r>
              <a:rPr kumimoji="0" lang="en-US" altLang="en-US" sz="3000" b="1" i="0" u="none" strike="noStrike" kern="0" cap="none" spc="0" normalizeH="0" baseline="0" noProof="0">
                <a:ln>
                  <a:noFill/>
                </a:ln>
                <a:solidFill>
                  <a:srgbClr val="000000"/>
                </a:solidFill>
                <a:effectLst/>
                <a:uLnTx/>
                <a:uFillTx/>
                <a:latin typeface="Times New Roman" panose="02020803070505020304" pitchFamily="18" charset="0"/>
                <a:ea typeface="+mj-ea"/>
                <a:cs typeface="+mj-cs"/>
              </a:rPr>
              <a:t>Kehidupan Islami </a:t>
            </a:r>
            <a:br>
              <a:rPr kumimoji="0" lang="en-US" altLang="en-US" sz="3000" b="1" i="0" u="none" strike="noStrike" kern="0" cap="none" spc="0" normalizeH="0" baseline="0" noProof="0">
                <a:ln>
                  <a:noFill/>
                </a:ln>
                <a:solidFill>
                  <a:srgbClr val="000000"/>
                </a:solidFill>
                <a:effectLst/>
                <a:uLnTx/>
                <a:uFillTx/>
                <a:latin typeface="Times New Roman" panose="02020803070505020304" pitchFamily="18" charset="0"/>
                <a:ea typeface="+mj-ea"/>
                <a:cs typeface="+mj-cs"/>
              </a:rPr>
            </a:br>
            <a:r>
              <a:rPr kumimoji="0" lang="en-US" altLang="en-US" sz="3000" b="1" i="0" u="none" strike="noStrike" kern="0" cap="none" spc="0" normalizeH="0" baseline="0" noProof="0">
                <a:ln>
                  <a:noFill/>
                </a:ln>
                <a:solidFill>
                  <a:srgbClr val="000000"/>
                </a:solidFill>
                <a:effectLst/>
                <a:uLnTx/>
                <a:uFillTx/>
                <a:latin typeface="Times New Roman" panose="02020803070505020304" pitchFamily="18" charset="0"/>
                <a:ea typeface="+mj-ea"/>
                <a:cs typeface="+mj-cs"/>
              </a:rPr>
              <a:t>Warga Muhammadiyah</a:t>
            </a:r>
            <a:br>
              <a:rPr kumimoji="0" lang="en-US" altLang="en-US" sz="3000" b="1" i="0" u="none" strike="noStrike" kern="0" cap="none" spc="0" normalizeH="0" baseline="0" noProof="0">
                <a:ln>
                  <a:noFill/>
                </a:ln>
                <a:solidFill>
                  <a:srgbClr val="000000"/>
                </a:solidFill>
                <a:effectLst/>
                <a:uLnTx/>
                <a:uFillTx/>
                <a:latin typeface="Times New Roman" panose="02020803070505020304" pitchFamily="18" charset="0"/>
                <a:ea typeface="+mj-ea"/>
                <a:cs typeface="+mj-cs"/>
              </a:rPr>
            </a:br>
            <a:endParaRPr kumimoji="0" lang="en-US" altLang="en-US" sz="3000" b="0" i="0" u="none" strike="noStrike" kern="0" cap="none" spc="0" normalizeH="0" baseline="0" noProof="0">
              <a:ln>
                <a:noFill/>
              </a:ln>
              <a:solidFill>
                <a:srgbClr val="000000"/>
              </a:solidFill>
              <a:effectLst/>
              <a:uLnTx/>
              <a:uFillTx/>
              <a:latin typeface="+mj-lt"/>
              <a:ea typeface="+mj-ea"/>
              <a:cs typeface="+mj-cs"/>
            </a:endParaRPr>
          </a:p>
        </p:txBody>
      </p:sp>
      <p:sp>
        <p:nvSpPr>
          <p:cNvPr id="33794" name="Content Placeholder 2"/>
          <p:cNvSpPr>
            <a:spLocks noGrp="1"/>
          </p:cNvSpPr>
          <p:nvPr>
            <p:ph idx="1"/>
          </p:nvPr>
        </p:nvSpPr>
        <p:spPr>
          <a:xfrm>
            <a:off x="457200" y="1887538"/>
            <a:ext cx="8229600" cy="4637088"/>
          </a:xfrm>
        </p:spPr>
        <p:txBody>
          <a:bodyPr vert="horz" wrap="square" lIns="90000" tIns="46800" rIns="90000" bIns="46800" numCol="1" rtlCol="0" anchor="t" anchorCtr="0" compatLnSpc="1">
            <a:normAutofit lnSpcReduction="10000"/>
          </a:bodyPr>
          <a:lstStyle/>
          <a:p>
            <a:pPr marL="514350" marR="0" lvl="0" indent="-514350" algn="l" defTabSz="457200" rtl="0" eaLnBrk="1" fontAlgn="auto" latinLnBrk="0" hangingPunct="1">
              <a:lnSpc>
                <a:spcPct val="100000"/>
              </a:lnSpc>
              <a:spcBef>
                <a:spcPts val="800"/>
              </a:spcBef>
              <a:spcAft>
                <a:spcPts val="0"/>
              </a:spcAft>
              <a:buClr>
                <a:srgbClr val="000000"/>
              </a:buClr>
              <a:buSzPct val="100000"/>
              <a:buFontTx/>
              <a:buAutoNum type="arabicPeriod"/>
              <a:defRPr/>
            </a:pPr>
            <a:r>
              <a:rPr kumimoji="0" lang="en-US" altLang="en-US" sz="2000" b="1"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Kehidupan</a:t>
            </a:r>
            <a:r>
              <a:rPr kumimoji="0" lang="en-US" altLang="en-US" sz="2000" b="1"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1"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Pribadi</a:t>
            </a:r>
            <a:endParaRPr kumimoji="0" lang="en-US" altLang="en-US" sz="2000" b="1"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endParaRPr>
          </a:p>
          <a:p>
            <a:pPr marL="514350" marR="0" lvl="0" indent="-514350" algn="l" defTabSz="457200" rtl="0" eaLnBrk="1" fontAlgn="auto" latinLnBrk="0" hangingPunct="1">
              <a:lnSpc>
                <a:spcPct val="100000"/>
              </a:lnSpc>
              <a:spcBef>
                <a:spcPts val="800"/>
              </a:spcBef>
              <a:spcAft>
                <a:spcPts val="0"/>
              </a:spcAft>
              <a:buClr>
                <a:srgbClr val="000000"/>
              </a:buClr>
              <a:buSzPct val="100000"/>
              <a:buFontTx/>
              <a:buAutoNum type="arabicPeriod"/>
              <a:defRPr/>
            </a:pP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Kehidupan</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dalam</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Keluarga</a:t>
            </a:r>
            <a:endPar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endParaRPr>
          </a:p>
          <a:p>
            <a:pPr marL="514350" marR="0" lvl="0" indent="-514350" algn="l" defTabSz="457200" rtl="0" eaLnBrk="1" fontAlgn="auto" latinLnBrk="0" hangingPunct="1">
              <a:lnSpc>
                <a:spcPct val="100000"/>
              </a:lnSpc>
              <a:spcBef>
                <a:spcPts val="800"/>
              </a:spcBef>
              <a:spcAft>
                <a:spcPts val="0"/>
              </a:spcAft>
              <a:buClr>
                <a:srgbClr val="000000"/>
              </a:buClr>
              <a:buSzPct val="100000"/>
              <a:buFontTx/>
              <a:buAutoNum type="arabicPeriod"/>
              <a:defRPr/>
            </a:pP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Kehidupan</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Bermasyarakat</a:t>
            </a:r>
            <a:endPar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endParaRPr>
          </a:p>
          <a:p>
            <a:pPr marL="514350" marR="0" lvl="0" indent="-514350" algn="l" defTabSz="457200" rtl="0" eaLnBrk="1" fontAlgn="auto" latinLnBrk="0" hangingPunct="1">
              <a:lnSpc>
                <a:spcPct val="100000"/>
              </a:lnSpc>
              <a:spcBef>
                <a:spcPts val="800"/>
              </a:spcBef>
              <a:spcAft>
                <a:spcPts val="0"/>
              </a:spcAft>
              <a:buClr>
                <a:srgbClr val="000000"/>
              </a:buClr>
              <a:buSzPct val="100000"/>
              <a:buFontTx/>
              <a:buAutoNum type="arabicPeriod"/>
              <a:defRPr/>
            </a:pP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Kehidupan</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Berorganisasi</a:t>
            </a:r>
            <a:endPar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endParaRPr>
          </a:p>
          <a:p>
            <a:pPr marL="514350" marR="0" lvl="0" indent="-514350" algn="l" defTabSz="457200" rtl="0" eaLnBrk="1" fontAlgn="auto" latinLnBrk="0" hangingPunct="1">
              <a:lnSpc>
                <a:spcPct val="100000"/>
              </a:lnSpc>
              <a:spcBef>
                <a:spcPts val="800"/>
              </a:spcBef>
              <a:spcAft>
                <a:spcPts val="0"/>
              </a:spcAft>
              <a:buClr>
                <a:srgbClr val="000000"/>
              </a:buClr>
              <a:buSzPct val="100000"/>
              <a:buFontTx/>
              <a:buAutoNum type="arabicPeriod"/>
              <a:defRPr/>
            </a:pP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Kehidupan</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dalam</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Mengelola</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Amal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usaha</a:t>
            </a:r>
            <a:endPar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endParaRPr>
          </a:p>
          <a:p>
            <a:pPr marL="514350" marR="0" lvl="0" indent="-514350" algn="l" defTabSz="457200" rtl="0" eaLnBrk="1" fontAlgn="auto" latinLnBrk="0" hangingPunct="1">
              <a:lnSpc>
                <a:spcPct val="100000"/>
              </a:lnSpc>
              <a:spcBef>
                <a:spcPts val="800"/>
              </a:spcBef>
              <a:spcAft>
                <a:spcPts val="0"/>
              </a:spcAft>
              <a:buClr>
                <a:srgbClr val="000000"/>
              </a:buClr>
              <a:buSzPct val="100000"/>
              <a:buFontTx/>
              <a:buAutoNum type="arabicPeriod"/>
              <a:defRPr/>
            </a:pP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Kehidupan</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dalam</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Berbisnis</a:t>
            </a:r>
            <a:endPar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endParaRPr>
          </a:p>
          <a:p>
            <a:pPr marL="514350" marR="0" lvl="0" indent="-514350" algn="l" defTabSz="457200" rtl="0" eaLnBrk="1" fontAlgn="auto" latinLnBrk="0" hangingPunct="1">
              <a:lnSpc>
                <a:spcPct val="100000"/>
              </a:lnSpc>
              <a:spcBef>
                <a:spcPts val="800"/>
              </a:spcBef>
              <a:spcAft>
                <a:spcPts val="0"/>
              </a:spcAft>
              <a:buClr>
                <a:srgbClr val="000000"/>
              </a:buClr>
              <a:buSzPct val="100000"/>
              <a:buFontTx/>
              <a:buAutoNum type="arabicPeriod"/>
              <a:defRPr/>
            </a:pP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Kehidupan</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dalam</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Mengembangkan</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Profesi</a:t>
            </a:r>
            <a:endPar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endParaRPr>
          </a:p>
          <a:p>
            <a:pPr marL="514350" marR="0" lvl="0" indent="-514350" algn="l" defTabSz="457200" rtl="0" eaLnBrk="1" fontAlgn="auto" latinLnBrk="0" hangingPunct="1">
              <a:lnSpc>
                <a:spcPct val="100000"/>
              </a:lnSpc>
              <a:spcBef>
                <a:spcPts val="800"/>
              </a:spcBef>
              <a:spcAft>
                <a:spcPts val="0"/>
              </a:spcAft>
              <a:buClr>
                <a:srgbClr val="000000"/>
              </a:buClr>
              <a:buSzPct val="100000"/>
              <a:buFontTx/>
              <a:buAutoNum type="arabicPeriod"/>
              <a:defRPr/>
            </a:pPr>
            <a:r>
              <a:rPr kumimoji="0" lang="en-US" altLang="en-US" sz="2000" b="1"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Kehidupan</a:t>
            </a:r>
            <a:r>
              <a:rPr kumimoji="0" lang="en-US" altLang="en-US" sz="2000" b="1"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1"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dalam</a:t>
            </a:r>
            <a:r>
              <a:rPr kumimoji="0" lang="en-US" altLang="en-US" sz="2000" b="1"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1"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Berbangsa</a:t>
            </a:r>
            <a:r>
              <a:rPr kumimoji="0" lang="en-US" altLang="en-US" sz="2000" b="1"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dan </a:t>
            </a:r>
            <a:r>
              <a:rPr kumimoji="0" lang="en-US" altLang="en-US" sz="2000" b="1"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Bemegara</a:t>
            </a:r>
            <a:endParaRPr kumimoji="0" lang="en-US" altLang="en-US" sz="2000" b="1"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endParaRPr>
          </a:p>
          <a:p>
            <a:pPr marL="514350" marR="0" lvl="0" indent="-514350" algn="l" defTabSz="457200" rtl="0" eaLnBrk="1" fontAlgn="auto" latinLnBrk="0" hangingPunct="1">
              <a:lnSpc>
                <a:spcPct val="100000"/>
              </a:lnSpc>
              <a:spcBef>
                <a:spcPts val="800"/>
              </a:spcBef>
              <a:spcAft>
                <a:spcPts val="0"/>
              </a:spcAft>
              <a:buClr>
                <a:srgbClr val="000000"/>
              </a:buClr>
              <a:buSzPct val="100000"/>
              <a:buFontTx/>
              <a:buAutoNum type="arabicPeriod"/>
              <a:defRPr/>
            </a:pP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Kehidupan</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dalam</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Melestarikan</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Lingkungan</a:t>
            </a:r>
            <a:endPar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endParaRPr>
          </a:p>
          <a:p>
            <a:pPr marL="514350" marR="0" lvl="0" indent="-514350" algn="l" defTabSz="457200" rtl="0" eaLnBrk="1" fontAlgn="auto" latinLnBrk="0" hangingPunct="1">
              <a:lnSpc>
                <a:spcPct val="100000"/>
              </a:lnSpc>
              <a:spcBef>
                <a:spcPts val="800"/>
              </a:spcBef>
              <a:spcAft>
                <a:spcPts val="0"/>
              </a:spcAft>
              <a:buClr>
                <a:srgbClr val="000000"/>
              </a:buClr>
              <a:buSzPct val="100000"/>
              <a:buFontTx/>
              <a:buAutoNum type="arabicPeriod"/>
              <a:defRPr/>
            </a:pPr>
            <a:r>
              <a:rPr kumimoji="0" lang="en-US" altLang="en-US" sz="2000" b="1"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Kehidupan</a:t>
            </a:r>
            <a:r>
              <a:rPr kumimoji="0" lang="en-US" altLang="en-US" sz="2000" b="1"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1"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dalam</a:t>
            </a:r>
            <a:r>
              <a:rPr kumimoji="0" lang="en-US" altLang="en-US" sz="2000" b="1"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1"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mengembangkan</a:t>
            </a:r>
            <a:r>
              <a:rPr kumimoji="0" lang="en-US" altLang="en-US" sz="2000" b="1"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1"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Ilmu</a:t>
            </a:r>
            <a:r>
              <a:rPr kumimoji="0" lang="en-US" altLang="en-US" sz="2000" b="1"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1"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Pengetahuan</a:t>
            </a:r>
            <a:r>
              <a:rPr kumimoji="0" lang="en-US" altLang="en-US" sz="2000" b="1"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dan </a:t>
            </a:r>
            <a:r>
              <a:rPr kumimoji="0" lang="en-US" altLang="en-US" sz="2000" b="1"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Teknologi</a:t>
            </a:r>
            <a:endParaRPr kumimoji="0" lang="en-US" altLang="en-US" sz="2000" b="1"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endParaRPr>
          </a:p>
          <a:p>
            <a:pPr marL="514350" marR="0" lvl="0" indent="-514350" algn="l" defTabSz="457200" rtl="0" eaLnBrk="1" fontAlgn="auto" latinLnBrk="0" hangingPunct="1">
              <a:lnSpc>
                <a:spcPct val="100000"/>
              </a:lnSpc>
              <a:spcBef>
                <a:spcPts val="800"/>
              </a:spcBef>
              <a:spcAft>
                <a:spcPts val="0"/>
              </a:spcAft>
              <a:buClr>
                <a:srgbClr val="000000"/>
              </a:buClr>
              <a:buSzPct val="100000"/>
              <a:buFontTx/>
              <a:buAutoNum type="arabicPeriod"/>
              <a:defRPr/>
            </a:pP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Kehidupan</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dalam</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Seni</a:t>
            </a:r>
            <a:r>
              <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rPr>
              <a:t> dan </a:t>
            </a:r>
            <a:r>
              <a:rPr kumimoji="0" lang="en-US" altLang="en-US" sz="2000" b="0" i="0" u="none" strike="noStrike" kern="0" cap="none" spc="0" normalizeH="0" baseline="0" noProof="0" dirty="0" err="1">
                <a:ln>
                  <a:noFill/>
                </a:ln>
                <a:solidFill>
                  <a:schemeClr val="tx1"/>
                </a:solidFill>
                <a:effectLst/>
                <a:uLnTx/>
                <a:uFillTx/>
                <a:latin typeface="Times New Roman" panose="02020803070505020304" pitchFamily="18" charset="0"/>
                <a:ea typeface="+mn-ea"/>
                <a:cs typeface="+mn-cs"/>
              </a:rPr>
              <a:t>Budaya</a:t>
            </a:r>
            <a:endParaRPr kumimoji="0" lang="en-US" altLang="en-US" sz="2000" b="0" i="0" u="none" strike="noStrike" kern="0" cap="none" spc="0" normalizeH="0" baseline="0" noProof="0" dirty="0">
              <a:ln>
                <a:noFill/>
              </a:ln>
              <a:solidFill>
                <a:schemeClr val="tx1"/>
              </a:solidFill>
              <a:effectLst/>
              <a:uLnTx/>
              <a:uFillTx/>
              <a:latin typeface="Times New Roman" panose="02020803070505020304" pitchFamily="18" charset="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itle 1"/>
          <p:cNvSpPr>
            <a:spLocks noGrp="1"/>
          </p:cNvSpPr>
          <p:nvPr>
            <p:ph type="title"/>
          </p:nvPr>
        </p:nvSpPr>
        <p:spPr>
          <a:xfrm>
            <a:off x="467995" y="1412558"/>
            <a:ext cx="8226425" cy="1139825"/>
          </a:xfrm>
        </p:spPr>
        <p:txBody>
          <a:bodyPr vert="horz" wrap="square" lIns="90000" tIns="46800" rIns="90000" bIns="46800" numCol="1" rtlCol="0" anchor="ctr" anchorCtr="0" compatLnSpc="1">
            <a:normAutofit fontScale="90000"/>
          </a:bodyPr>
          <a:lstStyle/>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anose="02020803070505020304" pitchFamily="18" charset="0"/>
              <a:buNone/>
              <a:defRPr/>
            </a:pPr>
            <a:r>
              <a:rPr kumimoji="0" lang="en-US" altLang="en-US" sz="4400" b="1" i="0" u="none" strike="noStrike" kern="0" cap="none" spc="0" normalizeH="0" baseline="0" noProof="0" dirty="0">
                <a:ln>
                  <a:noFill/>
                </a:ln>
                <a:solidFill>
                  <a:srgbClr val="000000"/>
                </a:solidFill>
                <a:effectLst/>
                <a:uLnTx/>
                <a:uFillTx/>
                <a:latin typeface="+mj-lt"/>
                <a:ea typeface="+mj-ea"/>
                <a:cs typeface="+mj-cs"/>
              </a:rPr>
              <a:t>KEWARGANEGARAAN</a:t>
            </a:r>
            <a:br>
              <a:rPr kumimoji="0" lang="en-US" altLang="en-US" sz="4400" b="1" i="0" u="none" strike="noStrike" kern="0" cap="none" spc="0" normalizeH="0" baseline="0" noProof="0" dirty="0">
                <a:ln>
                  <a:noFill/>
                </a:ln>
                <a:solidFill>
                  <a:srgbClr val="000000"/>
                </a:solidFill>
                <a:effectLst/>
                <a:uLnTx/>
                <a:uFillTx/>
                <a:latin typeface="+mj-lt"/>
                <a:ea typeface="+mj-ea"/>
                <a:cs typeface="+mj-cs"/>
              </a:rPr>
            </a:br>
            <a:r>
              <a:rPr kumimoji="0" lang="en-US" altLang="en-US" sz="4400" b="1" i="0" u="none" strike="noStrike" kern="0" cap="none" spc="0" normalizeH="0" baseline="0" noProof="0" dirty="0">
                <a:ln>
                  <a:noFill/>
                </a:ln>
                <a:solidFill>
                  <a:srgbClr val="000000"/>
                </a:solidFill>
                <a:effectLst/>
                <a:uLnTx/>
                <a:uFillTx/>
                <a:latin typeface="+mj-lt"/>
                <a:ea typeface="+mj-ea"/>
                <a:cs typeface="+mj-cs"/>
              </a:rPr>
              <a:t>DAN WARGA MUHAMMADIYAH</a:t>
            </a:r>
            <a:endParaRPr kumimoji="0" lang="en-US" altLang="en-US" sz="4400" b="1" i="0" u="none" strike="noStrike" kern="0" cap="none" spc="0" normalizeH="0" baseline="0" noProof="0" dirty="0">
              <a:ln>
                <a:noFill/>
              </a:ln>
              <a:solidFill>
                <a:srgbClr val="000000"/>
              </a:solidFill>
              <a:effectLst/>
              <a:uLnTx/>
              <a:uFillTx/>
              <a:latin typeface="+mj-lt"/>
              <a:ea typeface="+mj-ea"/>
              <a:cs typeface="+mj-cs"/>
            </a:endParaRPr>
          </a:p>
        </p:txBody>
      </p:sp>
      <p:pic>
        <p:nvPicPr>
          <p:cNvPr id="100" name="Content Placeholder 99"/>
          <p:cNvPicPr/>
          <p:nvPr>
            <p:ph idx="1"/>
          </p:nvPr>
        </p:nvPicPr>
        <p:blipFill>
          <a:blip r:embed="rId1"/>
          <a:srcRect t="7005" r="85"/>
          <a:stretch>
            <a:fillRect/>
          </a:stretch>
        </p:blipFill>
        <p:spPr>
          <a:xfrm>
            <a:off x="1153795" y="3069590"/>
            <a:ext cx="6837045" cy="310705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6481" name="Title 1"/>
          <p:cNvSpPr>
            <a:spLocks noGrp="1"/>
          </p:cNvSpPr>
          <p:nvPr>
            <p:ph type="title"/>
          </p:nvPr>
        </p:nvSpPr>
        <p:spPr>
          <a:xfrm>
            <a:off x="2544763" y="773113"/>
            <a:ext cx="5627687" cy="1143000"/>
          </a:xfrm>
        </p:spPr>
        <p:txBody>
          <a:bodyPr vert="horz" wrap="square" lIns="90000" tIns="46800" rIns="90000" bIns="46800" anchor="ctr" anchorCtr="0"/>
          <a:p>
            <a:pPr eaLnBrk="1" hangingPunct="1"/>
            <a:r>
              <a:rPr lang="en-US" altLang="en-US" sz="3200" b="1"/>
              <a:t>KEHIDUPAN PRIBADI</a:t>
            </a:r>
            <a:endParaRPr lang="en-US" altLang="en-US" sz="3000"/>
          </a:p>
        </p:txBody>
      </p:sp>
      <p:sp>
        <p:nvSpPr>
          <p:cNvPr id="916482" name="Content Placeholder 2"/>
          <p:cNvSpPr>
            <a:spLocks noGrp="1"/>
          </p:cNvSpPr>
          <p:nvPr>
            <p:ph idx="1"/>
          </p:nvPr>
        </p:nvSpPr>
        <p:spPr>
          <a:xfrm>
            <a:off x="98425" y="1773238"/>
            <a:ext cx="8866188" cy="4637087"/>
          </a:xfrm>
        </p:spPr>
        <p:txBody>
          <a:bodyPr vert="horz" wrap="square" lIns="90000" tIns="46800" rIns="90000" bIns="46800" anchor="t" anchorCtr="0"/>
          <a:p>
            <a:pPr marL="457200" indent="-457200" algn="just" eaLnBrk="1" hangingPunct="1">
              <a:buFontTx/>
              <a:buAutoNum type="arabicPeriod"/>
            </a:pPr>
            <a:r>
              <a:rPr lang="en-US" altLang="en-US" sz="1900" b="1"/>
              <a:t>Dalam Aqidah</a:t>
            </a:r>
            <a:r>
              <a:rPr lang="en-US" altLang="en-US" sz="1900"/>
              <a:t> Setiap warga Muhammadiyah harus memiliki prinsip hidup dan kesadaran imani berupa tauhid kepada Allah yang benar, ikhlas, dan penuh ketundukkan </a:t>
            </a:r>
            <a:endParaRPr lang="en-US" altLang="en-US" sz="1900"/>
          </a:p>
          <a:p>
            <a:pPr marL="457200" indent="-457200" algn="just" eaLnBrk="1" hangingPunct="1">
              <a:buFontTx/>
              <a:buAutoNum type="arabicPeriod"/>
            </a:pPr>
            <a:r>
              <a:rPr lang="en-US" altLang="en-US" sz="1900" b="1"/>
              <a:t>Dalam Akhlaq</a:t>
            </a:r>
            <a:r>
              <a:rPr lang="en-US" altLang="en-US" sz="1900"/>
              <a:t> Setiap warga Muhammadiyah dituntut untuk meneladani perilaku Nabi dalam mempraktikkan akhlaq mulia (sidiq, amanah, tabligh, dan fathanah).</a:t>
            </a:r>
            <a:endParaRPr lang="en-US" altLang="en-US" sz="1900"/>
          </a:p>
          <a:p>
            <a:pPr marL="457200" indent="-457200" algn="just" eaLnBrk="1" hangingPunct="1">
              <a:buFontTx/>
              <a:buAutoNum type="arabicPeriod"/>
            </a:pPr>
            <a:r>
              <a:rPr lang="en-US" altLang="en-US" sz="1900" b="1"/>
              <a:t>Dalam Ibadah</a:t>
            </a:r>
            <a:r>
              <a:rPr lang="en-US" altLang="en-US" sz="1900"/>
              <a:t> Setiap warga Muhammadiyah dituntut untuk senantiasa membersihkan jiwa/hati ke arah terbentuknya pribadi yang mutaqqin dengan beribadah yang tekun dan menjauhkan diri dari jiwa/nafsu yang buruk.</a:t>
            </a:r>
            <a:endParaRPr lang="en-US" altLang="en-US" sz="1900"/>
          </a:p>
          <a:p>
            <a:pPr marL="457200" indent="-457200" algn="just" eaLnBrk="1" hangingPunct="1">
              <a:buFontTx/>
              <a:buAutoNum type="arabicPeriod"/>
            </a:pPr>
            <a:r>
              <a:rPr lang="en-US" altLang="en-US" sz="1900" b="1"/>
              <a:t>Dalam Mu’amalah Duniawiyah</a:t>
            </a:r>
            <a:r>
              <a:rPr lang="en-US" altLang="en-US" sz="1900"/>
              <a:t> Setiap warga Muhammadiyah harus selalu menyadari dirinya sebagai abdi dan khalifah di muka bumi, sehingga memandang dan menyikapi kehidupan dunia secara aktif dan positif, </a:t>
            </a:r>
            <a:endParaRPr lang="en-US" altLang="en-US" sz="1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itle 1"/>
          <p:cNvSpPr>
            <a:spLocks noGrp="1"/>
          </p:cNvSpPr>
          <p:nvPr>
            <p:ph type="title"/>
          </p:nvPr>
        </p:nvSpPr>
        <p:spPr>
          <a:xfrm>
            <a:off x="2339975" y="616268"/>
            <a:ext cx="6346825" cy="1012825"/>
          </a:xfrm>
        </p:spPr>
        <p:txBody>
          <a:bodyPr vert="horz" wrap="square" lIns="90000" tIns="46800" rIns="90000" bIns="46800" numCol="1" rtlCol="0" anchor="ctr" anchorCtr="0" compatLnSpc="1">
            <a:normAutofit fontScale="90000"/>
          </a:bodyPr>
          <a:lstStyle/>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anose="02020803070505020304" pitchFamily="18" charset="0"/>
              <a:buNone/>
              <a:defRPr/>
            </a:pPr>
            <a:r>
              <a:rPr kumimoji="0" lang="en-US" altLang="en-US" sz="2600" b="1" i="0" u="none" strike="noStrike" kern="0" cap="none" spc="0" normalizeH="0" baseline="0" noProof="0">
                <a:ln>
                  <a:noFill/>
                </a:ln>
                <a:solidFill>
                  <a:srgbClr val="000000"/>
                </a:solidFill>
                <a:effectLst/>
                <a:uLnTx/>
                <a:uFillTx/>
                <a:latin typeface="Times New Roman" panose="02020803070505020304" pitchFamily="18" charset="0"/>
                <a:ea typeface="+mj-ea"/>
                <a:cs typeface="+mj-cs"/>
              </a:rPr>
              <a:t>KEHIDUPAN DALAM </a:t>
            </a:r>
            <a:br>
              <a:rPr kumimoji="0" lang="en-US" altLang="en-US" sz="2600" b="1" i="0" u="none" strike="noStrike" kern="0" cap="none" spc="0" normalizeH="0" baseline="0" noProof="0">
                <a:ln>
                  <a:noFill/>
                </a:ln>
                <a:solidFill>
                  <a:srgbClr val="000000"/>
                </a:solidFill>
                <a:effectLst/>
                <a:uLnTx/>
                <a:uFillTx/>
                <a:latin typeface="Times New Roman" panose="02020803070505020304" pitchFamily="18" charset="0"/>
                <a:ea typeface="+mj-ea"/>
                <a:cs typeface="+mj-cs"/>
              </a:rPr>
            </a:br>
            <a:r>
              <a:rPr kumimoji="0" lang="en-US" altLang="en-US" sz="2600" b="1" i="0" u="none" strike="noStrike" kern="0" cap="none" spc="0" normalizeH="0" baseline="0" noProof="0">
                <a:ln>
                  <a:noFill/>
                </a:ln>
                <a:solidFill>
                  <a:srgbClr val="000000"/>
                </a:solidFill>
                <a:effectLst/>
                <a:uLnTx/>
                <a:uFillTx/>
                <a:latin typeface="Times New Roman" panose="02020803070505020304" pitchFamily="18" charset="0"/>
                <a:ea typeface="+mj-ea"/>
                <a:cs typeface="+mj-cs"/>
              </a:rPr>
              <a:t>BERBANGSA DAN BERNEGARA</a:t>
            </a:r>
            <a:br>
              <a:rPr kumimoji="0" lang="en-US" altLang="en-US" sz="2600" b="0" i="0" u="none" strike="noStrike" kern="0" cap="none" spc="0" normalizeH="0" baseline="0" noProof="0">
                <a:ln>
                  <a:noFill/>
                </a:ln>
                <a:solidFill>
                  <a:srgbClr val="000000"/>
                </a:solidFill>
                <a:effectLst/>
                <a:uLnTx/>
                <a:uFillTx/>
                <a:latin typeface="Times New Roman" panose="02020803070505020304" pitchFamily="18" charset="0"/>
                <a:ea typeface="+mj-ea"/>
                <a:cs typeface="+mj-cs"/>
              </a:rPr>
            </a:br>
            <a:endParaRPr kumimoji="0" lang="en-US" altLang="en-US" sz="2600" b="0" i="0" u="none" strike="noStrike" kern="0" cap="none" spc="0" normalizeH="0" baseline="0" noProof="0">
              <a:ln>
                <a:noFill/>
              </a:ln>
              <a:solidFill>
                <a:srgbClr val="000000"/>
              </a:solidFill>
              <a:effectLst/>
              <a:uLnTx/>
              <a:uFillTx/>
              <a:latin typeface="+mj-lt"/>
              <a:ea typeface="+mj-ea"/>
              <a:cs typeface="+mj-cs"/>
            </a:endParaRPr>
          </a:p>
        </p:txBody>
      </p:sp>
      <p:sp>
        <p:nvSpPr>
          <p:cNvPr id="918530" name="Content Placeholder 2"/>
          <p:cNvSpPr>
            <a:spLocks noGrp="1"/>
          </p:cNvSpPr>
          <p:nvPr>
            <p:ph idx="1"/>
          </p:nvPr>
        </p:nvSpPr>
        <p:spPr>
          <a:xfrm>
            <a:off x="250825" y="1568768"/>
            <a:ext cx="8831263" cy="4525962"/>
          </a:xfrm>
        </p:spPr>
        <p:txBody>
          <a:bodyPr vert="horz" wrap="square" lIns="90000" tIns="46800" rIns="90000" bIns="46800" anchor="t" anchorCtr="0"/>
          <a:p>
            <a:pPr marL="263525" indent="-263525" algn="just" eaLnBrk="1" hangingPunct="1">
              <a:buFontTx/>
              <a:buAutoNum type="arabicPeriod"/>
            </a:pPr>
            <a:r>
              <a:rPr lang="en-US" altLang="en-US" sz="2100">
                <a:solidFill>
                  <a:schemeClr val="tx1"/>
                </a:solidFill>
                <a:latin typeface="Times New Roman" panose="02020803070505020304" pitchFamily="18" charset="0"/>
              </a:rPr>
              <a:t>Perlu</a:t>
            </a:r>
            <a:r>
              <a:rPr lang="en-US" altLang="en-US" sz="2100" b="1">
                <a:solidFill>
                  <a:schemeClr val="tx1"/>
                </a:solidFill>
                <a:latin typeface="Times New Roman Bold" panose="02020803070505020304" charset="0"/>
                <a:cs typeface="Times New Roman Bold" panose="02020803070505020304" charset="0"/>
              </a:rPr>
              <a:t> mengambil bagian dan tidak boleh apatis</a:t>
            </a:r>
            <a:r>
              <a:rPr lang="en-US" altLang="en-US" sz="2100">
                <a:solidFill>
                  <a:schemeClr val="tx1"/>
                </a:solidFill>
                <a:latin typeface="Times New Roman" panose="02020803070505020304" pitchFamily="18" charset="0"/>
              </a:rPr>
              <a:t> (masa bodoh) dalam kehidupan politik melalui berbagai saluran secara positif.</a:t>
            </a:r>
            <a:endParaRPr lang="en-US" altLang="en-US" sz="2100">
              <a:solidFill>
                <a:schemeClr val="tx1"/>
              </a:solidFill>
              <a:latin typeface="Times New Roman" panose="02020803070505020304" pitchFamily="18" charset="0"/>
            </a:endParaRPr>
          </a:p>
          <a:p>
            <a:pPr marL="263525" indent="-263525" algn="just" eaLnBrk="1" hangingPunct="1">
              <a:buFontTx/>
              <a:buAutoNum type="arabicPeriod"/>
            </a:pPr>
            <a:r>
              <a:rPr lang="en-US" altLang="en-US" sz="2100">
                <a:solidFill>
                  <a:schemeClr val="tx1"/>
                </a:solidFill>
                <a:latin typeface="Times New Roman" panose="02020803070505020304" pitchFamily="18" charset="0"/>
              </a:rPr>
              <a:t>Beberapa pinsip dalam berpolitik harus ditegakkan dengan</a:t>
            </a:r>
            <a:r>
              <a:rPr lang="en-US" altLang="en-US" sz="2100" b="1">
                <a:solidFill>
                  <a:schemeClr val="tx1"/>
                </a:solidFill>
                <a:latin typeface="Times New Roman Bold" panose="02020803070505020304" charset="0"/>
                <a:cs typeface="Times New Roman Bold" panose="02020803070505020304" charset="0"/>
              </a:rPr>
              <a:t> sejujur-jujurnya dan sesungguh-sungguhnya</a:t>
            </a:r>
            <a:r>
              <a:rPr lang="en-US" altLang="en-US" sz="2100">
                <a:solidFill>
                  <a:schemeClr val="tx1"/>
                </a:solidFill>
                <a:latin typeface="Times New Roman" panose="02020803070505020304" pitchFamily="18" charset="0"/>
              </a:rPr>
              <a:t>.</a:t>
            </a:r>
            <a:endParaRPr lang="en-US" altLang="en-US" sz="2100">
              <a:solidFill>
                <a:schemeClr val="tx1"/>
              </a:solidFill>
              <a:latin typeface="Times New Roman" panose="02020803070505020304" pitchFamily="18" charset="0"/>
            </a:endParaRPr>
          </a:p>
          <a:p>
            <a:pPr marL="263525" indent="-263525" algn="just" eaLnBrk="1" hangingPunct="1">
              <a:buFontTx/>
              <a:buAutoNum type="arabicPeriod"/>
            </a:pPr>
            <a:r>
              <a:rPr lang="en-US" altLang="en-US" sz="2100">
                <a:solidFill>
                  <a:schemeClr val="tx1"/>
                </a:solidFill>
                <a:latin typeface="Times New Roman" panose="02020803070505020304" pitchFamily="18" charset="0"/>
              </a:rPr>
              <a:t>Berpolitik dalam dan demi </a:t>
            </a:r>
            <a:r>
              <a:rPr lang="en-US" altLang="en-US" sz="2100" b="1">
                <a:solidFill>
                  <a:schemeClr val="tx1"/>
                </a:solidFill>
                <a:latin typeface="Times New Roman Bold" panose="02020803070505020304" charset="0"/>
                <a:cs typeface="Times New Roman Bold" panose="02020803070505020304" charset="0"/>
              </a:rPr>
              <a:t>kepentingan umat dan bangsa sebagai ibadah</a:t>
            </a:r>
            <a:r>
              <a:rPr lang="en-US" altLang="en-US" sz="2100">
                <a:solidFill>
                  <a:schemeClr val="tx1"/>
                </a:solidFill>
                <a:latin typeface="Times New Roman" panose="02020803070505020304" pitchFamily="18" charset="0"/>
              </a:rPr>
              <a:t> pada Allah dan ishlah serta ihsan kepada sesama.</a:t>
            </a:r>
            <a:endParaRPr lang="en-US" altLang="en-US" sz="2100">
              <a:solidFill>
                <a:schemeClr val="tx1"/>
              </a:solidFill>
              <a:latin typeface="Times New Roman" panose="02020803070505020304" pitchFamily="18" charset="0"/>
            </a:endParaRPr>
          </a:p>
          <a:p>
            <a:pPr marL="263525" indent="-263525" algn="just" eaLnBrk="1" hangingPunct="1">
              <a:buFontTx/>
              <a:buAutoNum type="arabicPeriod"/>
            </a:pPr>
            <a:r>
              <a:rPr lang="en-US" altLang="en-US" sz="2100">
                <a:solidFill>
                  <a:schemeClr val="tx1"/>
                </a:solidFill>
                <a:latin typeface="Times New Roman" panose="02020803070505020304" pitchFamily="18" charset="0"/>
              </a:rPr>
              <a:t>Para politisi Muhammadiyah berkewajiban </a:t>
            </a:r>
            <a:r>
              <a:rPr lang="en-US" altLang="en-US" sz="2100" b="1">
                <a:solidFill>
                  <a:schemeClr val="tx1"/>
                </a:solidFill>
                <a:latin typeface="Times New Roman Bold" panose="02020803070505020304" charset="0"/>
                <a:cs typeface="Times New Roman Bold" panose="02020803070505020304" charset="0"/>
              </a:rPr>
              <a:t>menunjukkan keteladanan </a:t>
            </a:r>
            <a:r>
              <a:rPr lang="en-US" altLang="en-US" sz="2100" b="1">
                <a:solidFill>
                  <a:schemeClr val="tx1"/>
                </a:solidFill>
                <a:latin typeface="Times New Roman" panose="02020803070505020304" pitchFamily="18" charset="0"/>
              </a:rPr>
              <a:t>diri </a:t>
            </a:r>
            <a:r>
              <a:rPr lang="en-US" altLang="en-US" sz="2100">
                <a:solidFill>
                  <a:schemeClr val="tx1"/>
                </a:solidFill>
                <a:latin typeface="Times New Roman" panose="02020803070505020304" pitchFamily="18" charset="0"/>
              </a:rPr>
              <a:t>yang jujur, benar, adil serta menjauhkan diri dari perilaku politik yang kotor.</a:t>
            </a:r>
            <a:endParaRPr lang="en-US" altLang="en-US" sz="2100">
              <a:solidFill>
                <a:schemeClr val="tx1"/>
              </a:solidFill>
              <a:latin typeface="Times New Roman" panose="02020803070505020304" pitchFamily="18" charset="0"/>
            </a:endParaRPr>
          </a:p>
          <a:p>
            <a:pPr marL="263525" indent="-263525" algn="just" eaLnBrk="1" hangingPunct="1">
              <a:buFontTx/>
              <a:buAutoNum type="arabicPeriod"/>
            </a:pPr>
            <a:r>
              <a:rPr lang="en-US" altLang="en-US" sz="2100">
                <a:solidFill>
                  <a:schemeClr val="tx1"/>
                </a:solidFill>
                <a:latin typeface="Times New Roman" panose="02020803070505020304" pitchFamily="18" charset="0"/>
              </a:rPr>
              <a:t>Berpolitik dengan kesalihan, sikap positif, dan memiliki cita-cita bagi terwujudnya </a:t>
            </a:r>
            <a:r>
              <a:rPr lang="en-US" altLang="en-US" sz="2100" b="1">
                <a:solidFill>
                  <a:schemeClr val="tx1"/>
                </a:solidFill>
                <a:latin typeface="Times New Roman Bold" panose="02020803070505020304" charset="0"/>
                <a:cs typeface="Times New Roman Bold" panose="02020803070505020304" charset="0"/>
              </a:rPr>
              <a:t>masyarakat Islam yang sebenar-benarnya</a:t>
            </a:r>
            <a:r>
              <a:rPr lang="en-US" altLang="en-US" sz="2100">
                <a:solidFill>
                  <a:schemeClr val="tx1"/>
                </a:solidFill>
                <a:latin typeface="Times New Roman" panose="02020803070505020304" pitchFamily="18" charset="0"/>
              </a:rPr>
              <a:t>.</a:t>
            </a:r>
            <a:endParaRPr lang="en-US" altLang="en-US" sz="2100">
              <a:solidFill>
                <a:schemeClr val="tx1"/>
              </a:solidFill>
              <a:latin typeface="Times New Roman" panose="02020803070505020304" pitchFamily="18" charset="0"/>
            </a:endParaRPr>
          </a:p>
          <a:p>
            <a:pPr marL="263525" indent="-263525" algn="just" eaLnBrk="1" hangingPunct="1">
              <a:buFontTx/>
              <a:buAutoNum type="arabicPeriod"/>
            </a:pPr>
            <a:r>
              <a:rPr lang="en-US" altLang="en-US" sz="2100">
                <a:solidFill>
                  <a:schemeClr val="tx1"/>
                </a:solidFill>
                <a:latin typeface="Times New Roman" panose="02020803070505020304" pitchFamily="18" charset="0"/>
              </a:rPr>
              <a:t>Menggalang </a:t>
            </a:r>
            <a:r>
              <a:rPr lang="en-US" altLang="en-US" sz="2100" b="1">
                <a:solidFill>
                  <a:schemeClr val="tx1"/>
                </a:solidFill>
                <a:latin typeface="Times New Roman Bold" panose="02020803070505020304" charset="0"/>
                <a:cs typeface="Times New Roman Bold" panose="02020803070505020304" charset="0"/>
              </a:rPr>
              <a:t>silaturahmi dan ukhuwah</a:t>
            </a:r>
            <a:r>
              <a:rPr lang="en-US" altLang="en-US" sz="2100">
                <a:solidFill>
                  <a:schemeClr val="tx1"/>
                </a:solidFill>
                <a:latin typeface="Times New Roman" panose="02020803070505020304" pitchFamily="18" charset="0"/>
              </a:rPr>
              <a:t> antar politisi dan kekuatan politik yang digerakkan oleh para politisi Muhammadiyah secara cerdas dan dewasa.</a:t>
            </a:r>
            <a:endParaRPr lang="en-US" altLang="en-US" sz="2100">
              <a:solidFill>
                <a:schemeClr val="tx1"/>
              </a:solidFill>
              <a:latin typeface="Times New Roman" panose="02020803070505020304" pitchFamily="18" charset="0"/>
            </a:endParaRPr>
          </a:p>
          <a:p>
            <a:pPr marL="263525" indent="-263525" algn="just" eaLnBrk="1" hangingPunct="1">
              <a:buFontTx/>
              <a:buAutoNum type="arabicPeriod"/>
            </a:pPr>
            <a:endParaRPr lang="en-US" altLang="en-US" sz="2100">
              <a:solidFill>
                <a:schemeClr val="tx1"/>
              </a:solidFill>
              <a:latin typeface="Times New Roman" panose="020208030705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9553" name="Title 1"/>
          <p:cNvSpPr>
            <a:spLocks noGrp="1"/>
          </p:cNvSpPr>
          <p:nvPr>
            <p:ph type="title"/>
          </p:nvPr>
        </p:nvSpPr>
        <p:spPr>
          <a:xfrm>
            <a:off x="2339975" y="544513"/>
            <a:ext cx="6346825" cy="1012825"/>
          </a:xfrm>
        </p:spPr>
        <p:txBody>
          <a:bodyPr vert="horz" wrap="square" lIns="90000" tIns="46800" rIns="90000" bIns="46800" anchor="ctr" anchorCtr="0"/>
          <a:p>
            <a:pPr eaLnBrk="1" hangingPunct="1"/>
            <a:r>
              <a:rPr lang="en-US" altLang="en-US" sz="2800" b="1">
                <a:latin typeface="Times New Roman" panose="02020803070505020304" pitchFamily="18" charset="0"/>
              </a:rPr>
              <a:t>KEHIDUPAN DALAM MENGEMBANGKAN IPTEK</a:t>
            </a:r>
            <a:endParaRPr lang="en-US" altLang="en-US" sz="2600"/>
          </a:p>
        </p:txBody>
      </p:sp>
      <p:sp>
        <p:nvSpPr>
          <p:cNvPr id="919554" name="Content Placeholder 2"/>
          <p:cNvSpPr>
            <a:spLocks noGrp="1"/>
          </p:cNvSpPr>
          <p:nvPr>
            <p:ph idx="1"/>
          </p:nvPr>
        </p:nvSpPr>
        <p:spPr>
          <a:xfrm>
            <a:off x="250825" y="1497013"/>
            <a:ext cx="8831263" cy="4525962"/>
          </a:xfrm>
        </p:spPr>
        <p:txBody>
          <a:bodyPr vert="horz" wrap="square" lIns="90000" tIns="46800" rIns="90000" bIns="46800" anchor="t" anchorCtr="0"/>
          <a:p>
            <a:pPr marL="457200" indent="-457200" algn="just" eaLnBrk="1" hangingPunct="1">
              <a:buFontTx/>
              <a:buAutoNum type="arabicPeriod"/>
            </a:pPr>
            <a:r>
              <a:rPr lang="en-US" altLang="en-US" sz="2000">
                <a:solidFill>
                  <a:schemeClr val="tx1"/>
                </a:solidFill>
                <a:latin typeface="Times New Roman" panose="02020803070505020304" pitchFamily="18" charset="0"/>
              </a:rPr>
              <a:t>Setiap warga Muhammadiyah wajib untuk menguasai dan memiliki keunggulan dalam kemampuan iptek sebagai sarana kehidupan yang penting untuk mencapai kebahagiaan hidup didunia dan akhirat.</a:t>
            </a:r>
            <a:endParaRPr lang="en-US" altLang="en-US" sz="2000">
              <a:solidFill>
                <a:schemeClr val="tx1"/>
              </a:solidFill>
              <a:latin typeface="Times New Roman" panose="02020803070505020304" pitchFamily="18" charset="0"/>
            </a:endParaRPr>
          </a:p>
          <a:p>
            <a:pPr marL="457200" indent="-457200" algn="just" eaLnBrk="1" hangingPunct="1">
              <a:buFontTx/>
              <a:buAutoNum type="arabicPeriod"/>
            </a:pPr>
            <a:r>
              <a:rPr lang="en-US" altLang="en-US" sz="2000">
                <a:solidFill>
                  <a:schemeClr val="tx1"/>
                </a:solidFill>
                <a:latin typeface="Times New Roman" panose="02020803070505020304" pitchFamily="18" charset="0"/>
              </a:rPr>
              <a:t>Memiliki sifat-sifat ilmuwan, yaitu: kritis, terbuka menerima kebenaran dari manapun datangnya, serta senantiasa menggunakan daya nalar.</a:t>
            </a:r>
            <a:endParaRPr lang="en-US" altLang="en-US" sz="2000">
              <a:solidFill>
                <a:schemeClr val="tx1"/>
              </a:solidFill>
              <a:latin typeface="Times New Roman" panose="02020803070505020304" pitchFamily="18" charset="0"/>
            </a:endParaRPr>
          </a:p>
          <a:p>
            <a:pPr marL="457200" indent="-457200" algn="just" eaLnBrk="1" hangingPunct="1">
              <a:buFontTx/>
              <a:buAutoNum type="arabicPeriod"/>
            </a:pPr>
            <a:r>
              <a:rPr lang="en-US" altLang="en-US" sz="2000">
                <a:solidFill>
                  <a:schemeClr val="tx1"/>
                </a:solidFill>
                <a:latin typeface="Times New Roman" panose="02020803070505020304" pitchFamily="18" charset="0"/>
              </a:rPr>
              <a:t>Kemampuan menguasai iptek merupakan bagian tidak terpisahkan dengan iman dan amal shalih yang menunjukkan derajat kaum muslimin dan membentuk pribadi ulil albab.</a:t>
            </a:r>
            <a:endParaRPr lang="en-US" altLang="en-US" sz="2000">
              <a:solidFill>
                <a:schemeClr val="tx1"/>
              </a:solidFill>
              <a:latin typeface="Times New Roman" panose="02020803070505020304" pitchFamily="18" charset="0"/>
            </a:endParaRPr>
          </a:p>
          <a:p>
            <a:pPr marL="457200" indent="-457200" algn="just" eaLnBrk="1" hangingPunct="1">
              <a:buFontTx/>
              <a:buAutoNum type="arabicPeriod"/>
            </a:pPr>
            <a:r>
              <a:rPr lang="en-US" altLang="en-US" sz="2000">
                <a:solidFill>
                  <a:schemeClr val="tx1"/>
                </a:solidFill>
                <a:latin typeface="Times New Roman" panose="02020803070505020304" pitchFamily="18" charset="0"/>
              </a:rPr>
              <a:t>Mempunyai kewajiban untuk mengajarkan kepada masyarakat, memberikan peringatan, memanfaatkan untuk kemaslahatan dan mencerahkan kehidupan.</a:t>
            </a:r>
            <a:endParaRPr lang="en-US" altLang="en-US" sz="2000">
              <a:solidFill>
                <a:schemeClr val="tx1"/>
              </a:solidFill>
              <a:latin typeface="Times New Roman" panose="02020803070505020304" pitchFamily="18" charset="0"/>
            </a:endParaRPr>
          </a:p>
          <a:p>
            <a:pPr marL="457200" indent="-457200" algn="just" eaLnBrk="1" hangingPunct="1">
              <a:buFontTx/>
              <a:buAutoNum type="arabicPeriod"/>
            </a:pPr>
            <a:r>
              <a:rPr lang="en-US" altLang="en-US" sz="2000">
                <a:solidFill>
                  <a:schemeClr val="tx1"/>
                </a:solidFill>
                <a:latin typeface="Times New Roman" panose="02020803070505020304" pitchFamily="18" charset="0"/>
              </a:rPr>
              <a:t>Menggairahkan dan menggembirakan gerakan mencari ilmu pengetahuan dan penguasaan teknologi sebagai sarana penting untuk membangun peradaban Islam. </a:t>
            </a:r>
            <a:endParaRPr lang="en-US" altLang="en-US" sz="2000">
              <a:solidFill>
                <a:schemeClr val="tx1"/>
              </a:solidFill>
              <a:latin typeface="Times New Roman" panose="020208030705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6002" name="Rectangle 3"/>
          <p:cNvSpPr>
            <a:spLocks noGrp="1" noRot="1"/>
          </p:cNvSpPr>
          <p:nvPr>
            <p:ph idx="1"/>
          </p:nvPr>
        </p:nvSpPr>
        <p:spPr>
          <a:xfrm>
            <a:off x="127000" y="1348740"/>
            <a:ext cx="9015095" cy="4114800"/>
          </a:xfrm>
        </p:spPr>
        <p:txBody>
          <a:bodyPr vert="horz" wrap="square" lIns="90000" tIns="46800" rIns="90000" bIns="46800" anchor="t" anchorCtr="0"/>
          <a:p>
            <a:pPr eaLnBrk="1" hangingPunct="1">
              <a:lnSpc>
                <a:spcPct val="150000"/>
              </a:lnSpc>
            </a:pPr>
            <a:r>
              <a:rPr lang="id-ID" altLang="en-US" sz="2000"/>
              <a:t>Apakah arti warga negara dan  kewarganegaraan ?</a:t>
            </a:r>
            <a:endParaRPr lang="id-ID" altLang="en-US" sz="2000"/>
          </a:p>
          <a:p>
            <a:pPr eaLnBrk="1" hangingPunct="1">
              <a:lnSpc>
                <a:spcPct val="150000"/>
              </a:lnSpc>
            </a:pPr>
            <a:r>
              <a:rPr lang="id-ID" altLang="en-US" sz="2000"/>
              <a:t>Bagaimana kedudukan warga negara dalam suatu negara ?</a:t>
            </a:r>
            <a:endParaRPr lang="id-ID" altLang="en-US" sz="2000"/>
          </a:p>
          <a:p>
            <a:pPr eaLnBrk="1" hangingPunct="1">
              <a:lnSpc>
                <a:spcPct val="150000"/>
              </a:lnSpc>
            </a:pPr>
            <a:r>
              <a:rPr lang="id-ID" altLang="en-US" sz="2000"/>
              <a:t>Siapakah warga negara Indonesia (WNI) </a:t>
            </a:r>
            <a:r>
              <a:rPr lang="en-US" altLang="id-ID" sz="2000"/>
              <a:t>?</a:t>
            </a:r>
            <a:endParaRPr lang="id-ID" altLang="en-US" sz="2000"/>
          </a:p>
          <a:p>
            <a:pPr marL="0" indent="0" eaLnBrk="1" hangingPunct="1">
              <a:lnSpc>
                <a:spcPct val="150000"/>
              </a:lnSpc>
              <a:buNone/>
            </a:pPr>
            <a:r>
              <a:rPr lang="en-US" altLang="id-ID" sz="2000"/>
              <a:t>    </a:t>
            </a:r>
            <a:r>
              <a:rPr lang="id-ID" altLang="en-US" sz="2000"/>
              <a:t>dan bagaimana perihal kewarganegaraan di Indonesia?</a:t>
            </a:r>
            <a:endParaRPr lang="id-ID" altLang="en-US" sz="2000"/>
          </a:p>
          <a:p>
            <a:pPr eaLnBrk="1" hangingPunct="1">
              <a:lnSpc>
                <a:spcPct val="150000"/>
              </a:lnSpc>
            </a:pPr>
            <a:r>
              <a:rPr lang="id-ID" altLang="en-US" sz="2000"/>
              <a:t>Apa saja hak dan kewajiban warga negara Indonesia ?</a:t>
            </a:r>
            <a:endParaRPr lang="id-ID" altLang="en-US" sz="2000"/>
          </a:p>
          <a:p>
            <a:pPr eaLnBrk="1" hangingPunct="1">
              <a:lnSpc>
                <a:spcPct val="150000"/>
              </a:lnSpc>
            </a:pPr>
            <a:r>
              <a:rPr lang="en-US" altLang="id-ID" sz="2000"/>
              <a:t>Bagaimana peran Warga Muhammadiyah dalam Negara ?</a:t>
            </a:r>
            <a:endParaRPr lang="en-US" altLang="id-ID"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7025" name="Rectangle 2"/>
          <p:cNvSpPr>
            <a:spLocks noGrp="1" noRot="1"/>
          </p:cNvSpPr>
          <p:nvPr>
            <p:ph type="title"/>
          </p:nvPr>
        </p:nvSpPr>
        <p:spPr>
          <a:xfrm>
            <a:off x="3131503" y="-171767"/>
            <a:ext cx="7772400" cy="1143000"/>
          </a:xfrm>
        </p:spPr>
        <p:txBody>
          <a:bodyPr vert="horz" wrap="square" lIns="90000" tIns="46800" rIns="90000" bIns="46800" anchor="ctr" anchorCtr="0"/>
          <a:p>
            <a:pPr eaLnBrk="1" hangingPunct="1"/>
            <a:r>
              <a:rPr lang="en-US" altLang="en-US" sz="2400" b="1">
                <a:solidFill>
                  <a:schemeClr val="tx1"/>
                </a:solidFill>
              </a:rPr>
              <a:t>Pengertian warga negara</a:t>
            </a:r>
            <a:endParaRPr lang="en-US" altLang="en-US" sz="2400" b="1">
              <a:solidFill>
                <a:schemeClr val="tx1"/>
              </a:solidFill>
            </a:endParaRPr>
          </a:p>
        </p:txBody>
      </p:sp>
      <p:sp>
        <p:nvSpPr>
          <p:cNvPr id="897026" name="Rectangle 3"/>
          <p:cNvSpPr>
            <a:spLocks noGrp="1" noRot="1"/>
          </p:cNvSpPr>
          <p:nvPr>
            <p:ph idx="1"/>
          </p:nvPr>
        </p:nvSpPr>
        <p:spPr>
          <a:xfrm>
            <a:off x="165735" y="1416685"/>
            <a:ext cx="8933180" cy="5181600"/>
          </a:xfrm>
        </p:spPr>
        <p:txBody>
          <a:bodyPr vert="horz" wrap="square" lIns="90000" tIns="46800" rIns="90000" bIns="46800" anchor="t" anchorCtr="0"/>
          <a:p>
            <a:pPr algn="just" eaLnBrk="1" hangingPunct="1">
              <a:lnSpc>
                <a:spcPct val="100000"/>
              </a:lnSpc>
              <a:spcAft>
                <a:spcPts val="400"/>
              </a:spcAft>
            </a:pPr>
            <a:r>
              <a:rPr lang="id-ID" altLang="en-US" sz="1800">
                <a:highlight>
                  <a:srgbClr val="00FF00"/>
                </a:highlight>
              </a:rPr>
              <a:t>Warga negara</a:t>
            </a:r>
            <a:r>
              <a:rPr lang="id-ID" altLang="en-US" sz="1800"/>
              <a:t> merupakan terjemahan kata </a:t>
            </a:r>
            <a:r>
              <a:rPr lang="id-ID" altLang="en-US" sz="1800" i="1"/>
              <a:t>citizens </a:t>
            </a:r>
            <a:r>
              <a:rPr lang="id-ID" altLang="en-US" sz="1800"/>
              <a:t>(bhs Inggris) yang mempunyai arti ; warganegara, petunjuk dari sebuah kota, sesama warga negara , sesama penduduk, orang setanah air; bawahan atau kaula</a:t>
            </a:r>
            <a:endParaRPr lang="id-ID" altLang="en-US" sz="1800"/>
          </a:p>
          <a:p>
            <a:pPr algn="just" eaLnBrk="1" hangingPunct="1">
              <a:lnSpc>
                <a:spcPct val="100000"/>
              </a:lnSpc>
              <a:spcAft>
                <a:spcPts val="400"/>
              </a:spcAft>
            </a:pPr>
            <a:r>
              <a:rPr lang="id-ID" altLang="en-US" sz="1800">
                <a:highlight>
                  <a:srgbClr val="00FF00"/>
                </a:highlight>
              </a:rPr>
              <a:t>Warga </a:t>
            </a:r>
            <a:r>
              <a:rPr lang="id-ID" altLang="en-US" sz="1800"/>
              <a:t>mengandung arti peserta, anggota atau warga dari suatu organi</a:t>
            </a:r>
            <a:r>
              <a:rPr lang="en-US" altLang="en-US" sz="1800"/>
              <a:t>s</a:t>
            </a:r>
            <a:r>
              <a:rPr lang="id-ID" altLang="en-US" sz="1800"/>
              <a:t>asi</a:t>
            </a:r>
            <a:r>
              <a:rPr lang="en-US" altLang="en-US" sz="1800"/>
              <a:t> atau</a:t>
            </a:r>
            <a:r>
              <a:rPr lang="id-ID" altLang="en-US" sz="1800"/>
              <a:t> perkumpulan. Warga negara artinya warga atau anggota dari </a:t>
            </a:r>
            <a:r>
              <a:rPr lang="en-US" altLang="en-US" sz="1800"/>
              <a:t>organisasi yg bernama </a:t>
            </a:r>
            <a:r>
              <a:rPr lang="id-ID" altLang="en-US" sz="1800"/>
              <a:t> negara</a:t>
            </a:r>
            <a:endParaRPr lang="id-ID" altLang="en-US" sz="1800"/>
          </a:p>
          <a:p>
            <a:pPr algn="just" eaLnBrk="1" hangingPunct="1">
              <a:lnSpc>
                <a:spcPct val="100000"/>
              </a:lnSpc>
              <a:spcAft>
                <a:spcPts val="400"/>
              </a:spcAft>
            </a:pPr>
            <a:r>
              <a:rPr lang="id-ID" altLang="en-US" sz="1800"/>
              <a:t>Ada istilah</a:t>
            </a:r>
            <a:r>
              <a:rPr lang="id-ID" altLang="en-US" sz="1800">
                <a:highlight>
                  <a:srgbClr val="00FF00"/>
                </a:highlight>
              </a:rPr>
              <a:t> rakyat, penduduk dan warga negara</a:t>
            </a:r>
            <a:r>
              <a:rPr lang="id-ID" altLang="en-US" sz="1800"/>
              <a:t>. Rakyat lebih merupakan konsep politis. Rakyat menunjuk pada orang-orang yang berada dibawah satu pemerintahan dan tunduk pada pemerintahan itu. Istilah rakyat umumnya dilawankan dengan penguasa. Penduduk adalah orang-orang yang bertempat tinggal di suatu wilayah negara dalam kurun waktu tertentu</a:t>
            </a:r>
            <a:r>
              <a:rPr lang="en-US" altLang="id-ID" sz="1800"/>
              <a:t>.</a:t>
            </a:r>
            <a:endParaRPr lang="en-US" altLang="id-ID"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noRot="1" noChangeArrowheads="1"/>
          </p:cNvSpPr>
          <p:nvPr>
            <p:ph type="title"/>
          </p:nvPr>
        </p:nvSpPr>
        <p:spPr>
          <a:xfrm>
            <a:off x="2195830" y="-28892"/>
            <a:ext cx="8229600" cy="1143000"/>
          </a:xfrm>
        </p:spPr>
        <p:txBody>
          <a:bodyPr vert="horz" wrap="square" lIns="90000" tIns="46800" rIns="90000" bIns="46800" numCol="1" rtlCol="0" anchor="ctr" anchorCtr="0" compatLnSpc="1">
            <a:normAutofit fontScale="90000"/>
          </a:bodyPr>
          <a:lstStyle/>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anose="02020803070505020304" pitchFamily="18" charset="0"/>
              <a:buNone/>
              <a:defRPr/>
            </a:pPr>
            <a:r>
              <a:rPr kumimoji="0" lang="en-US" sz="3200" b="1" i="0" u="none" strike="noStrike" kern="0" cap="none" spc="0" normalizeH="0" baseline="0" noProof="0">
                <a:ln>
                  <a:noFill/>
                </a:ln>
                <a:solidFill>
                  <a:schemeClr val="tx1"/>
                </a:solidFill>
                <a:effectLst/>
                <a:uLnTx/>
                <a:uFillTx/>
                <a:latin typeface="+mj-lt"/>
                <a:ea typeface="+mj-ea"/>
                <a:cs typeface="+mj-cs"/>
              </a:rPr>
              <a:t>PENGHUNI NEGARA</a:t>
            </a:r>
            <a:r>
              <a:rPr kumimoji="0" lang="en-US" sz="4400" b="1" i="0" u="none" strike="noStrike" kern="0" cap="none" spc="0" normalizeH="0" baseline="0" noProof="0">
                <a:ln>
                  <a:noFill/>
                </a:ln>
                <a:solidFill>
                  <a:schemeClr val="tx1"/>
                </a:solidFill>
                <a:effectLst/>
                <a:uLnTx/>
                <a:uFillTx/>
                <a:latin typeface="+mj-lt"/>
                <a:ea typeface="+mj-ea"/>
                <a:cs typeface="+mj-cs"/>
              </a:rPr>
              <a:t> </a:t>
            </a:r>
            <a:br>
              <a:rPr kumimoji="0" lang="en-US" sz="4400" b="1" i="0" u="none" strike="noStrike" kern="0" cap="none" spc="0" normalizeH="0" baseline="0" noProof="0">
                <a:ln>
                  <a:noFill/>
                </a:ln>
                <a:solidFill>
                  <a:schemeClr val="tx1"/>
                </a:solidFill>
                <a:effectLst/>
                <a:uLnTx/>
                <a:uFillTx/>
                <a:latin typeface="+mj-lt"/>
                <a:ea typeface="+mj-ea"/>
                <a:cs typeface="+mj-cs"/>
              </a:rPr>
            </a:br>
            <a:endParaRPr kumimoji="0" lang="en-US" sz="4400" b="1" i="0" u="none" strike="noStrike" kern="0" cap="none" spc="0" normalizeH="0" baseline="0" noProof="0">
              <a:ln>
                <a:noFill/>
              </a:ln>
              <a:solidFill>
                <a:schemeClr val="tx1"/>
              </a:solidFill>
              <a:effectLst/>
              <a:uLnTx/>
              <a:uFillTx/>
              <a:latin typeface="+mj-lt"/>
              <a:ea typeface="+mj-ea"/>
              <a:cs typeface="+mj-cs"/>
            </a:endParaRPr>
          </a:p>
        </p:txBody>
      </p:sp>
      <p:grpSp>
        <p:nvGrpSpPr>
          <p:cNvPr id="19458" name="Group 3"/>
          <p:cNvGrpSpPr/>
          <p:nvPr/>
        </p:nvGrpSpPr>
        <p:grpSpPr bwMode="auto">
          <a:xfrm>
            <a:off x="684116" y="1484784"/>
            <a:ext cx="7469284" cy="4267200"/>
            <a:chOff x="791" y="1008"/>
            <a:chExt cx="4249" cy="2592"/>
          </a:xfrm>
          <a:solidFill>
            <a:srgbClr val="CCFFCC"/>
          </a:solidFill>
        </p:grpSpPr>
        <p:sp>
          <p:nvSpPr>
            <p:cNvPr id="19459" name="Rectangle 4"/>
            <p:cNvSpPr>
              <a:spLocks noChangeArrowheads="1"/>
            </p:cNvSpPr>
            <p:nvPr/>
          </p:nvSpPr>
          <p:spPr bwMode="auto">
            <a:xfrm>
              <a:off x="791" y="2248"/>
              <a:ext cx="1104" cy="789"/>
            </a:xfrm>
            <a:prstGeom prst="rect">
              <a:avLst/>
            </a:prstGeom>
            <a:grpFill/>
            <a:ln w="9525">
              <a:solidFill>
                <a:srgbClr val="000000"/>
              </a:solidFill>
              <a:miter lim="800000"/>
            </a:ln>
          </p:spPr>
          <p:txBody>
            <a:bodyPr/>
            <a:lstStyle/>
            <a:p>
              <a:pPr marL="0" marR="0" lvl="0" indent="0" algn="ctr" defTabSz="457200" rtl="0" eaLnBrk="1" fontAlgn="base" latinLnBrk="0" hangingPunct="1">
                <a:lnSpc>
                  <a:spcPct val="100000"/>
                </a:lnSpc>
                <a:spcBef>
                  <a:spcPct val="0"/>
                </a:spcBef>
                <a:spcAft>
                  <a:spcPct val="0"/>
                </a:spcAft>
                <a:buClrTx/>
                <a:buSzTx/>
                <a:buFont typeface="Arial" panose="020B0704020202020204" pitchFamily="34" charset="0"/>
                <a:buNone/>
                <a:defRPr/>
              </a:pPr>
              <a:endParaRPr kumimoji="0" lang="en-US" sz="2400" b="0" i="0" u="none" strike="noStrike" kern="1200" cap="none" spc="0" normalizeH="0" baseline="0" noProof="0" dirty="0">
                <a:ln>
                  <a:noFill/>
                </a:ln>
                <a:solidFill>
                  <a:schemeClr val="bg1"/>
                </a:solidFill>
                <a:effectLst/>
                <a:uLnTx/>
                <a:uFillTx/>
                <a:latin typeface="Times New Roman" panose="02020803070505020304" pitchFamily="18" charset="0"/>
                <a:ea typeface="MS PGothic" panose="020B0600070205080204"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 typeface="Arial" panose="020B0704020202020204" pitchFamily="34" charset="0"/>
                <a:buNone/>
                <a:defRPr/>
              </a:pPr>
              <a:r>
                <a:rPr kumimoji="0" lang="en-US" sz="2400" b="1" i="0" u="none" strike="noStrike" kern="1200" cap="none" spc="0" normalizeH="0" baseline="0" noProof="0" dirty="0">
                  <a:ln>
                    <a:noFill/>
                  </a:ln>
                  <a:solidFill>
                    <a:schemeClr val="tx1"/>
                  </a:solidFill>
                  <a:effectLst/>
                  <a:uLnTx/>
                  <a:uFillTx/>
                  <a:latin typeface="Times New Roman" panose="02020803070505020304" pitchFamily="18" charset="0"/>
                  <a:ea typeface="MS PGothic" panose="020B0600070205080204" pitchFamily="34" charset="-128"/>
                  <a:cs typeface="+mn-cs"/>
                </a:rPr>
                <a:t>PENGHUNI</a:t>
              </a:r>
              <a:endParaRPr kumimoji="0" lang="en-US" sz="2400" b="1" i="0" u="none" strike="noStrike" kern="1200" cap="none" spc="0" normalizeH="0" baseline="0" noProof="0" dirty="0">
                <a:ln>
                  <a:noFill/>
                </a:ln>
                <a:solidFill>
                  <a:schemeClr val="tx1"/>
                </a:solidFill>
                <a:effectLst/>
                <a:uLnTx/>
                <a:uFillTx/>
                <a:latin typeface="Times New Roman" panose="02020803070505020304" pitchFamily="18" charset="0"/>
                <a:ea typeface="MS PGothic" panose="020B0600070205080204"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 typeface="Arial" panose="020B0704020202020204" pitchFamily="34" charset="0"/>
                <a:buNone/>
                <a:defRPr/>
              </a:pPr>
              <a:r>
                <a:rPr kumimoji="0" lang="en-US" sz="2400" b="1" i="0" u="none" strike="noStrike" kern="1200" cap="none" spc="0" normalizeH="0" baseline="0" noProof="0" dirty="0">
                  <a:ln>
                    <a:noFill/>
                  </a:ln>
                  <a:solidFill>
                    <a:schemeClr val="tx1"/>
                  </a:solidFill>
                  <a:effectLst/>
                  <a:uLnTx/>
                  <a:uFillTx/>
                  <a:latin typeface="Times New Roman" panose="02020803070505020304" pitchFamily="18" charset="0"/>
                  <a:ea typeface="MS PGothic" panose="020B0600070205080204" pitchFamily="34" charset="-128"/>
                  <a:cs typeface="+mn-cs"/>
                </a:rPr>
                <a:t>NEGARA</a:t>
              </a:r>
              <a:endParaRPr kumimoji="0" lang="en-US" sz="2400" b="1" i="0" u="none" strike="noStrike" kern="1200" cap="none" spc="0" normalizeH="0" baseline="0" noProof="0" dirty="0">
                <a:ln>
                  <a:noFill/>
                </a:ln>
                <a:solidFill>
                  <a:schemeClr val="tx1"/>
                </a:solidFill>
                <a:effectLst/>
                <a:uLnTx/>
                <a:uFillTx/>
                <a:latin typeface="Times New Roman" panose="02020803070505020304" pitchFamily="18" charset="0"/>
                <a:ea typeface="MS PGothic" panose="020B0600070205080204" pitchFamily="34" charset="-128"/>
                <a:cs typeface="+mn-cs"/>
              </a:endParaRPr>
            </a:p>
          </p:txBody>
        </p:sp>
        <p:sp>
          <p:nvSpPr>
            <p:cNvPr id="19460" name="Rectangle 5"/>
            <p:cNvSpPr>
              <a:spLocks noChangeArrowheads="1"/>
            </p:cNvSpPr>
            <p:nvPr/>
          </p:nvSpPr>
          <p:spPr bwMode="auto">
            <a:xfrm>
              <a:off x="2270" y="1459"/>
              <a:ext cx="898" cy="563"/>
            </a:xfrm>
            <a:prstGeom prst="rect">
              <a:avLst/>
            </a:prstGeom>
            <a:grpFill/>
            <a:ln w="9525">
              <a:solidFill>
                <a:srgbClr val="000000"/>
              </a:solidFill>
              <a:miter lim="800000"/>
            </a:ln>
          </p:spPr>
          <p:txBody>
            <a:bodyPr/>
            <a:lstStyle/>
            <a:p>
              <a:pPr marL="0" marR="0" lvl="0" indent="0" algn="ctr" defTabSz="457200" rtl="0" eaLnBrk="1" fontAlgn="base" latinLnBrk="0" hangingPunct="1">
                <a:lnSpc>
                  <a:spcPct val="100000"/>
                </a:lnSpc>
                <a:spcBef>
                  <a:spcPct val="0"/>
                </a:spcBef>
                <a:spcAft>
                  <a:spcPct val="0"/>
                </a:spcAft>
                <a:buClrTx/>
                <a:buSzTx/>
                <a:buFont typeface="Arial" panose="020B0704020202020204" pitchFamily="34" charset="0"/>
                <a:buNone/>
                <a:defRPr/>
              </a:pPr>
              <a:r>
                <a:rPr kumimoji="0" lang="en-US" sz="2400" b="1" i="0" u="none" strike="noStrike" kern="1200" cap="none" spc="0" normalizeH="0" baseline="0" noProof="0" dirty="0" err="1">
                  <a:ln>
                    <a:noFill/>
                  </a:ln>
                  <a:solidFill>
                    <a:schemeClr val="tx1"/>
                  </a:solidFill>
                  <a:effectLst/>
                  <a:uLnTx/>
                  <a:uFillTx/>
                  <a:latin typeface="Times New Roman" panose="02020803070505020304" pitchFamily="18" charset="0"/>
                  <a:ea typeface="MS PGothic" panose="020B0600070205080204" pitchFamily="34" charset="-128"/>
                  <a:cs typeface="+mn-cs"/>
                </a:rPr>
                <a:t>Penduduk</a:t>
              </a:r>
              <a:endParaRPr kumimoji="0" lang="en-US" sz="1000" b="0" i="0" u="none" strike="noStrike" kern="1200" cap="none" spc="0" normalizeH="0" baseline="0" noProof="0" dirty="0">
                <a:ln>
                  <a:noFill/>
                </a:ln>
                <a:solidFill>
                  <a:schemeClr val="tx1"/>
                </a:solidFill>
                <a:effectLst/>
                <a:uLnTx/>
                <a:uFillTx/>
                <a:latin typeface="Times New Roman" panose="02020803070505020304" pitchFamily="18" charset="0"/>
                <a:ea typeface="MS PGothic" panose="020B0600070205080204" pitchFamily="34" charset="-128"/>
                <a:cs typeface="+mn-cs"/>
              </a:endParaRPr>
            </a:p>
          </p:txBody>
        </p:sp>
        <p:sp>
          <p:nvSpPr>
            <p:cNvPr id="19461" name="Rectangle 6"/>
            <p:cNvSpPr>
              <a:spLocks noChangeArrowheads="1"/>
            </p:cNvSpPr>
            <p:nvPr/>
          </p:nvSpPr>
          <p:spPr bwMode="auto">
            <a:xfrm>
              <a:off x="2345" y="3037"/>
              <a:ext cx="898" cy="563"/>
            </a:xfrm>
            <a:prstGeom prst="rect">
              <a:avLst/>
            </a:prstGeom>
            <a:grpFill/>
            <a:ln w="9525">
              <a:solidFill>
                <a:srgbClr val="000000"/>
              </a:solidFill>
              <a:miter lim="800000"/>
            </a:ln>
          </p:spPr>
          <p:txBody>
            <a:bodyPr/>
            <a:lstStyle/>
            <a:p>
              <a:pPr marL="0" marR="0" lvl="0" indent="0" algn="ctr" defTabSz="457200" rtl="0" eaLnBrk="1" fontAlgn="base" latinLnBrk="0" hangingPunct="1">
                <a:lnSpc>
                  <a:spcPct val="100000"/>
                </a:lnSpc>
                <a:spcBef>
                  <a:spcPct val="0"/>
                </a:spcBef>
                <a:spcAft>
                  <a:spcPct val="0"/>
                </a:spcAft>
                <a:buClrTx/>
                <a:buSzTx/>
                <a:buFont typeface="Arial" panose="020B0704020202020204" pitchFamily="34" charset="0"/>
                <a:buNone/>
                <a:defRPr/>
              </a:pPr>
              <a:r>
                <a:rPr kumimoji="0" lang="en-US" sz="2400" b="1" i="0" u="none" strike="noStrike" kern="1200" cap="none" spc="0" normalizeH="0" baseline="0" noProof="0" dirty="0" err="1">
                  <a:ln>
                    <a:noFill/>
                  </a:ln>
                  <a:solidFill>
                    <a:schemeClr val="tx1"/>
                  </a:solidFill>
                  <a:effectLst/>
                  <a:uLnTx/>
                  <a:uFillTx/>
                  <a:latin typeface="Times New Roman" panose="02020803070505020304" pitchFamily="18" charset="0"/>
                  <a:ea typeface="MS PGothic" panose="020B0600070205080204" pitchFamily="34" charset="-128"/>
                  <a:cs typeface="+mn-cs"/>
                </a:rPr>
                <a:t>Bukan</a:t>
              </a:r>
              <a:r>
                <a:rPr kumimoji="0" lang="en-US" sz="2400" b="1" i="0" u="none" strike="noStrike" kern="1200" cap="none" spc="0" normalizeH="0" baseline="0" noProof="0" dirty="0">
                  <a:ln>
                    <a:noFill/>
                  </a:ln>
                  <a:solidFill>
                    <a:schemeClr val="tx1"/>
                  </a:solidFill>
                  <a:effectLst/>
                  <a:uLnTx/>
                  <a:uFillTx/>
                  <a:latin typeface="Times New Roman" panose="02020803070505020304" pitchFamily="18" charset="0"/>
                  <a:ea typeface="MS PGothic" panose="020B0600070205080204" pitchFamily="34" charset="-128"/>
                  <a:cs typeface="+mn-cs"/>
                </a:rPr>
                <a:t> </a:t>
              </a:r>
              <a:r>
                <a:rPr kumimoji="0" lang="en-US" sz="2400" b="1" i="0" u="none" strike="noStrike" kern="1200" cap="none" spc="0" normalizeH="0" baseline="0" noProof="0" dirty="0" err="1">
                  <a:ln>
                    <a:noFill/>
                  </a:ln>
                  <a:solidFill>
                    <a:schemeClr val="tx1"/>
                  </a:solidFill>
                  <a:effectLst/>
                  <a:uLnTx/>
                  <a:uFillTx/>
                  <a:latin typeface="Times New Roman" panose="02020803070505020304" pitchFamily="18" charset="0"/>
                  <a:ea typeface="MS PGothic" panose="020B0600070205080204" pitchFamily="34" charset="-128"/>
                  <a:cs typeface="+mn-cs"/>
                </a:rPr>
                <a:t>penduduk</a:t>
              </a:r>
              <a:endParaRPr kumimoji="0" lang="en-US" sz="1100" b="0" i="0" u="none" strike="noStrike" kern="1200" cap="none" spc="0" normalizeH="0" baseline="0" noProof="0" dirty="0">
                <a:ln>
                  <a:noFill/>
                </a:ln>
                <a:solidFill>
                  <a:schemeClr val="tx1"/>
                </a:solidFill>
                <a:effectLst/>
                <a:uLnTx/>
                <a:uFillTx/>
                <a:latin typeface="Times New Roman" panose="02020803070505020304" pitchFamily="18" charset="0"/>
                <a:ea typeface="MS PGothic" panose="020B0600070205080204" pitchFamily="34" charset="-128"/>
                <a:cs typeface="+mn-cs"/>
              </a:endParaRPr>
            </a:p>
          </p:txBody>
        </p:sp>
        <p:sp>
          <p:nvSpPr>
            <p:cNvPr id="19462" name="Rectangle 7"/>
            <p:cNvSpPr>
              <a:spLocks noChangeArrowheads="1"/>
            </p:cNvSpPr>
            <p:nvPr/>
          </p:nvSpPr>
          <p:spPr bwMode="auto">
            <a:xfrm>
              <a:off x="4142" y="2248"/>
              <a:ext cx="898" cy="563"/>
            </a:xfrm>
            <a:prstGeom prst="rect">
              <a:avLst/>
            </a:prstGeom>
            <a:grpFill/>
            <a:ln w="9525">
              <a:solidFill>
                <a:srgbClr val="000000"/>
              </a:solidFill>
              <a:miter lim="800000"/>
            </a:ln>
          </p:spPr>
          <p:txBody>
            <a:bodyPr/>
            <a:lstStyle/>
            <a:p>
              <a:pPr marL="0" marR="0" lvl="0" indent="0" algn="ctr" defTabSz="457200" rtl="0" eaLnBrk="1" fontAlgn="base" latinLnBrk="0" hangingPunct="1">
                <a:lnSpc>
                  <a:spcPct val="100000"/>
                </a:lnSpc>
                <a:spcBef>
                  <a:spcPct val="0"/>
                </a:spcBef>
                <a:spcAft>
                  <a:spcPct val="0"/>
                </a:spcAft>
                <a:buClrTx/>
                <a:buSzTx/>
                <a:buFont typeface="Arial" panose="020B0704020202020204" pitchFamily="34" charset="0"/>
                <a:buNone/>
                <a:defRPr/>
              </a:pPr>
              <a:r>
                <a:rPr kumimoji="0" lang="en-US" sz="2400" b="1" i="0" u="none" strike="noStrike" kern="1200" cap="none" spc="0" normalizeH="0" baseline="0" noProof="0" dirty="0">
                  <a:ln>
                    <a:noFill/>
                  </a:ln>
                  <a:solidFill>
                    <a:schemeClr val="tx1"/>
                  </a:solidFill>
                  <a:effectLst/>
                  <a:uLnTx/>
                  <a:uFillTx/>
                  <a:latin typeface="Times New Roman" panose="02020803070505020304" pitchFamily="18" charset="0"/>
                  <a:ea typeface="MS PGothic" panose="020B0600070205080204" pitchFamily="34" charset="-128"/>
                  <a:cs typeface="+mn-cs"/>
                </a:rPr>
                <a:t>Orang </a:t>
              </a:r>
              <a:r>
                <a:rPr kumimoji="0" lang="en-US" sz="2400" b="1" i="0" u="none" strike="noStrike" kern="1200" cap="none" spc="0" normalizeH="0" baseline="0" noProof="0" dirty="0" err="1">
                  <a:ln>
                    <a:noFill/>
                  </a:ln>
                  <a:solidFill>
                    <a:schemeClr val="tx1"/>
                  </a:solidFill>
                  <a:effectLst/>
                  <a:uLnTx/>
                  <a:uFillTx/>
                  <a:latin typeface="Times New Roman" panose="02020803070505020304" pitchFamily="18" charset="0"/>
                  <a:ea typeface="MS PGothic" panose="020B0600070205080204" pitchFamily="34" charset="-128"/>
                  <a:cs typeface="+mn-cs"/>
                </a:rPr>
                <a:t>asing</a:t>
              </a:r>
              <a:endParaRPr kumimoji="0" lang="en-US" sz="1000" b="0" i="0" u="none" strike="noStrike" kern="1200" cap="none" spc="0" normalizeH="0" baseline="0" noProof="0" dirty="0">
                <a:ln>
                  <a:noFill/>
                </a:ln>
                <a:solidFill>
                  <a:schemeClr val="tx1"/>
                </a:solidFill>
                <a:effectLst/>
                <a:uLnTx/>
                <a:uFillTx/>
                <a:latin typeface="Times New Roman" panose="02020803070505020304" pitchFamily="18" charset="0"/>
                <a:ea typeface="MS PGothic" panose="020B0600070205080204" pitchFamily="34" charset="-128"/>
                <a:cs typeface="+mn-cs"/>
              </a:endParaRPr>
            </a:p>
          </p:txBody>
        </p:sp>
        <p:sp>
          <p:nvSpPr>
            <p:cNvPr id="19463" name="Rectangle 8"/>
            <p:cNvSpPr>
              <a:spLocks noChangeArrowheads="1"/>
            </p:cNvSpPr>
            <p:nvPr/>
          </p:nvSpPr>
          <p:spPr bwMode="auto">
            <a:xfrm>
              <a:off x="4142" y="1008"/>
              <a:ext cx="898" cy="563"/>
            </a:xfrm>
            <a:prstGeom prst="rect">
              <a:avLst/>
            </a:prstGeom>
            <a:grpFill/>
            <a:ln w="9525">
              <a:solidFill>
                <a:srgbClr val="000000"/>
              </a:solidFill>
              <a:miter lim="800000"/>
            </a:ln>
          </p:spPr>
          <p:txBody>
            <a:bodyPr/>
            <a:lstStyle/>
            <a:p>
              <a:pPr marL="0" marR="0" lvl="0" indent="0" algn="ctr" defTabSz="457200" rtl="0" eaLnBrk="1" fontAlgn="base" latinLnBrk="0" hangingPunct="1">
                <a:lnSpc>
                  <a:spcPct val="100000"/>
                </a:lnSpc>
                <a:spcBef>
                  <a:spcPct val="0"/>
                </a:spcBef>
                <a:spcAft>
                  <a:spcPct val="0"/>
                </a:spcAft>
                <a:buClrTx/>
                <a:buSzTx/>
                <a:buFont typeface="Arial" panose="020B0704020202020204" pitchFamily="34" charset="0"/>
                <a:buNone/>
                <a:defRPr/>
              </a:pPr>
              <a:r>
                <a:rPr kumimoji="0" lang="en-US" sz="2400" b="1" i="0" u="none" strike="noStrike" kern="1200" cap="none" spc="0" normalizeH="0" baseline="0" noProof="0" dirty="0" err="1">
                  <a:ln>
                    <a:noFill/>
                  </a:ln>
                  <a:solidFill>
                    <a:schemeClr val="tx1"/>
                  </a:solidFill>
                  <a:effectLst/>
                  <a:uLnTx/>
                  <a:uFillTx/>
                  <a:latin typeface="Times New Roman" panose="02020803070505020304" pitchFamily="18" charset="0"/>
                  <a:ea typeface="MS PGothic" panose="020B0600070205080204" pitchFamily="34" charset="-128"/>
                  <a:cs typeface="+mn-cs"/>
                </a:rPr>
                <a:t>Warga</a:t>
              </a:r>
              <a:r>
                <a:rPr kumimoji="0" lang="en-US" sz="2400" b="1" i="0" u="none" strike="noStrike" kern="1200" cap="none" spc="0" normalizeH="0" baseline="0" noProof="0" dirty="0">
                  <a:ln>
                    <a:noFill/>
                  </a:ln>
                  <a:solidFill>
                    <a:schemeClr val="tx1"/>
                  </a:solidFill>
                  <a:effectLst/>
                  <a:uLnTx/>
                  <a:uFillTx/>
                  <a:latin typeface="Times New Roman" panose="02020803070505020304" pitchFamily="18" charset="0"/>
                  <a:ea typeface="MS PGothic" panose="020B0600070205080204" pitchFamily="34" charset="-128"/>
                  <a:cs typeface="+mn-cs"/>
                </a:rPr>
                <a:t> negara</a:t>
              </a:r>
              <a:endParaRPr kumimoji="0" lang="en-US" sz="1000" b="0" i="0" u="none" strike="noStrike" kern="1200" cap="none" spc="0" normalizeH="0" baseline="0" noProof="0" dirty="0">
                <a:ln>
                  <a:noFill/>
                </a:ln>
                <a:solidFill>
                  <a:schemeClr val="tx1"/>
                </a:solidFill>
                <a:effectLst/>
                <a:uLnTx/>
                <a:uFillTx/>
                <a:latin typeface="Times New Roman" panose="02020803070505020304" pitchFamily="18" charset="0"/>
                <a:ea typeface="MS PGothic" panose="020B0600070205080204" pitchFamily="34" charset="-128"/>
                <a:cs typeface="+mn-cs"/>
              </a:endParaRPr>
            </a:p>
          </p:txBody>
        </p:sp>
        <p:sp>
          <p:nvSpPr>
            <p:cNvPr id="19464" name="Line 9"/>
            <p:cNvSpPr>
              <a:spLocks noChangeShapeType="1"/>
            </p:cNvSpPr>
            <p:nvPr/>
          </p:nvSpPr>
          <p:spPr bwMode="auto">
            <a:xfrm>
              <a:off x="1895" y="2698"/>
              <a:ext cx="375" cy="564"/>
            </a:xfrm>
            <a:prstGeom prst="line">
              <a:avLst/>
            </a:prstGeom>
            <a:grpFill/>
            <a:ln w="9525">
              <a:solidFill>
                <a:srgbClr val="000000"/>
              </a:solidFill>
              <a:round/>
              <a:tailEnd type="triangle" w="med" len="med"/>
            </a:ln>
          </p:spPr>
          <p:txBody>
            <a:bodyPr/>
            <a:lstStyle/>
            <a:p>
              <a:pPr marL="0" marR="0" lvl="0" indent="0" algn="l" defTabSz="457200" rtl="0" eaLnBrk="1" fontAlgn="base" latinLnBrk="0" hangingPunct="1">
                <a:lnSpc>
                  <a:spcPct val="100000"/>
                </a:lnSpc>
                <a:spcBef>
                  <a:spcPct val="0"/>
                </a:spcBef>
                <a:spcAft>
                  <a:spcPct val="0"/>
                </a:spcAft>
                <a:buClrTx/>
                <a:buSzTx/>
                <a:buFont typeface="Arial" panose="020B0704020202020204" pitchFamily="34" charset="0"/>
                <a:buNone/>
                <a:defRPr/>
              </a:pPr>
              <a:endParaRPr kumimoji="0" lang="en-US" sz="2400" b="0" i="0" u="none" strike="noStrike" kern="1200" cap="none" spc="0" normalizeH="0" baseline="0" noProof="0">
                <a:ln>
                  <a:noFill/>
                </a:ln>
                <a:solidFill>
                  <a:schemeClr val="bg1"/>
                </a:solidFill>
                <a:effectLst/>
                <a:uLnTx/>
                <a:uFillTx/>
                <a:latin typeface="Arial" panose="020B0704020202020204" pitchFamily="34" charset="0"/>
                <a:ea typeface="MS PGothic" panose="020B0600070205080204" pitchFamily="34" charset="-128"/>
                <a:cs typeface="+mn-cs"/>
              </a:endParaRPr>
            </a:p>
          </p:txBody>
        </p:sp>
        <p:sp>
          <p:nvSpPr>
            <p:cNvPr id="19465" name="Line 10"/>
            <p:cNvSpPr>
              <a:spLocks noChangeShapeType="1"/>
            </p:cNvSpPr>
            <p:nvPr/>
          </p:nvSpPr>
          <p:spPr bwMode="auto">
            <a:xfrm flipV="1">
              <a:off x="1895" y="1910"/>
              <a:ext cx="300" cy="788"/>
            </a:xfrm>
            <a:prstGeom prst="line">
              <a:avLst/>
            </a:prstGeom>
            <a:grpFill/>
            <a:ln w="9525">
              <a:solidFill>
                <a:srgbClr val="000000"/>
              </a:solidFill>
              <a:round/>
              <a:tailEnd type="triangle" w="med" len="med"/>
            </a:ln>
          </p:spPr>
          <p:txBody>
            <a:bodyPr/>
            <a:lstStyle/>
            <a:p>
              <a:pPr marL="0" marR="0" lvl="0" indent="0" algn="l" defTabSz="457200" rtl="0" eaLnBrk="1" fontAlgn="base" latinLnBrk="0" hangingPunct="1">
                <a:lnSpc>
                  <a:spcPct val="100000"/>
                </a:lnSpc>
                <a:spcBef>
                  <a:spcPct val="0"/>
                </a:spcBef>
                <a:spcAft>
                  <a:spcPct val="0"/>
                </a:spcAft>
                <a:buClrTx/>
                <a:buSzTx/>
                <a:buFont typeface="Arial" panose="020B0704020202020204" pitchFamily="34" charset="0"/>
                <a:buNone/>
                <a:defRPr/>
              </a:pPr>
              <a:endParaRPr kumimoji="0" lang="en-US" sz="2400" b="0" i="0" u="none" strike="noStrike" kern="1200" cap="none" spc="0" normalizeH="0" baseline="0" noProof="0">
                <a:ln>
                  <a:noFill/>
                </a:ln>
                <a:solidFill>
                  <a:schemeClr val="bg1"/>
                </a:solidFill>
                <a:effectLst/>
                <a:uLnTx/>
                <a:uFillTx/>
                <a:latin typeface="Arial" panose="020B0704020202020204" pitchFamily="34" charset="0"/>
                <a:ea typeface="MS PGothic" panose="020B0600070205080204" pitchFamily="34" charset="-128"/>
                <a:cs typeface="+mn-cs"/>
              </a:endParaRPr>
            </a:p>
          </p:txBody>
        </p:sp>
        <p:sp>
          <p:nvSpPr>
            <p:cNvPr id="19466" name="Line 11"/>
            <p:cNvSpPr>
              <a:spLocks noChangeShapeType="1"/>
            </p:cNvSpPr>
            <p:nvPr/>
          </p:nvSpPr>
          <p:spPr bwMode="auto">
            <a:xfrm flipV="1">
              <a:off x="3168" y="1346"/>
              <a:ext cx="824" cy="338"/>
            </a:xfrm>
            <a:prstGeom prst="line">
              <a:avLst/>
            </a:prstGeom>
            <a:grpFill/>
            <a:ln w="9525">
              <a:solidFill>
                <a:srgbClr val="000000"/>
              </a:solidFill>
              <a:round/>
              <a:tailEnd type="triangle" w="med" len="med"/>
            </a:ln>
          </p:spPr>
          <p:txBody>
            <a:bodyPr/>
            <a:lstStyle/>
            <a:p>
              <a:pPr marL="0" marR="0" lvl="0" indent="0" algn="l" defTabSz="457200" rtl="0" eaLnBrk="1" fontAlgn="base" latinLnBrk="0" hangingPunct="1">
                <a:lnSpc>
                  <a:spcPct val="100000"/>
                </a:lnSpc>
                <a:spcBef>
                  <a:spcPct val="0"/>
                </a:spcBef>
                <a:spcAft>
                  <a:spcPct val="0"/>
                </a:spcAft>
                <a:buClrTx/>
                <a:buSzTx/>
                <a:buFont typeface="Arial" panose="020B0704020202020204" pitchFamily="34" charset="0"/>
                <a:buNone/>
                <a:defRPr/>
              </a:pPr>
              <a:endParaRPr kumimoji="0" lang="en-US" sz="2400" b="0" i="0" u="none" strike="noStrike" kern="1200" cap="none" spc="0" normalizeH="0" baseline="0" noProof="0">
                <a:ln>
                  <a:noFill/>
                </a:ln>
                <a:solidFill>
                  <a:schemeClr val="bg1"/>
                </a:solidFill>
                <a:effectLst/>
                <a:uLnTx/>
                <a:uFillTx/>
                <a:latin typeface="Arial" panose="020B0704020202020204" pitchFamily="34" charset="0"/>
                <a:ea typeface="MS PGothic" panose="020B0600070205080204" pitchFamily="34" charset="-128"/>
                <a:cs typeface="+mn-cs"/>
              </a:endParaRPr>
            </a:p>
          </p:txBody>
        </p:sp>
        <p:sp>
          <p:nvSpPr>
            <p:cNvPr id="19467" name="Line 12"/>
            <p:cNvSpPr>
              <a:spLocks noChangeShapeType="1"/>
            </p:cNvSpPr>
            <p:nvPr/>
          </p:nvSpPr>
          <p:spPr bwMode="auto">
            <a:xfrm>
              <a:off x="3168" y="1684"/>
              <a:ext cx="824" cy="789"/>
            </a:xfrm>
            <a:prstGeom prst="line">
              <a:avLst/>
            </a:prstGeom>
            <a:grpFill/>
            <a:ln w="9525">
              <a:solidFill>
                <a:srgbClr val="000000"/>
              </a:solidFill>
              <a:round/>
              <a:tailEnd type="triangle" w="med" len="med"/>
            </a:ln>
          </p:spPr>
          <p:txBody>
            <a:bodyPr/>
            <a:lstStyle/>
            <a:p>
              <a:pPr marL="0" marR="0" lvl="0" indent="0" algn="l" defTabSz="457200" rtl="0" eaLnBrk="1" fontAlgn="base" latinLnBrk="0" hangingPunct="1">
                <a:lnSpc>
                  <a:spcPct val="100000"/>
                </a:lnSpc>
                <a:spcBef>
                  <a:spcPct val="0"/>
                </a:spcBef>
                <a:spcAft>
                  <a:spcPct val="0"/>
                </a:spcAft>
                <a:buClrTx/>
                <a:buSzTx/>
                <a:buFont typeface="Arial" panose="020B0704020202020204" pitchFamily="34" charset="0"/>
                <a:buNone/>
                <a:defRPr/>
              </a:pPr>
              <a:endParaRPr kumimoji="0" lang="en-US" sz="2400" b="0" i="0" u="none" strike="noStrike" kern="1200" cap="none" spc="0" normalizeH="0" baseline="0" noProof="0">
                <a:ln>
                  <a:noFill/>
                </a:ln>
                <a:solidFill>
                  <a:schemeClr val="bg1"/>
                </a:solidFill>
                <a:effectLst/>
                <a:uLnTx/>
                <a:uFillTx/>
                <a:latin typeface="Arial" panose="020B0704020202020204" pitchFamily="34" charset="0"/>
                <a:ea typeface="MS PGothic" panose="020B0600070205080204" pitchFamily="34" charset="-128"/>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2"/>
          <p:cNvSpPr>
            <a:spLocks noGrp="1" noRot="1" noChangeArrowheads="1"/>
          </p:cNvSpPr>
          <p:nvPr>
            <p:ph type="title"/>
          </p:nvPr>
        </p:nvSpPr>
        <p:spPr>
          <a:xfrm>
            <a:off x="2006600" y="46673"/>
            <a:ext cx="8037513" cy="1093788"/>
          </a:xfrm>
        </p:spPr>
        <p:txBody>
          <a:bodyPr vert="horz" wrap="square" lIns="90000" tIns="46800" rIns="90000" bIns="46800" numCol="1" rtlCol="0" anchor="ctr" anchorCtr="0" compatLnSpc="1">
            <a:normAutofit fontScale="90000"/>
          </a:bodyPr>
          <a:lstStyle/>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anose="02020803070505020304" pitchFamily="18" charset="0"/>
              <a:buNone/>
              <a:defRPr/>
            </a:pPr>
            <a:br>
              <a:rPr kumimoji="0" lang="en-US" altLang="en-US" sz="2900" b="1" i="0" u="none" strike="noStrike" kern="0" cap="none" spc="0" normalizeH="0" baseline="0" noProof="0">
                <a:ln>
                  <a:noFill/>
                </a:ln>
                <a:solidFill>
                  <a:schemeClr val="accent2"/>
                </a:solidFill>
                <a:effectLst/>
                <a:uLnTx/>
                <a:uFillTx/>
                <a:latin typeface="+mj-lt"/>
                <a:ea typeface="+mj-ea"/>
                <a:cs typeface="+mj-cs"/>
              </a:rPr>
            </a:br>
            <a:r>
              <a:rPr kumimoji="0" lang="en-US" altLang="en-US" sz="2900" b="1" i="0" u="none" strike="noStrike" kern="0" cap="none" spc="0" normalizeH="0" baseline="0" noProof="0">
                <a:ln>
                  <a:noFill/>
                </a:ln>
                <a:solidFill>
                  <a:schemeClr val="tx1"/>
                </a:solidFill>
                <a:effectLst/>
                <a:uLnTx/>
                <a:uFillTx/>
                <a:latin typeface="+mj-lt"/>
                <a:ea typeface="+mj-ea"/>
                <a:cs typeface="+mj-cs"/>
              </a:rPr>
              <a:t>Pengertian kewarganegaraan</a:t>
            </a:r>
            <a:br>
              <a:rPr kumimoji="0" lang="en-US" altLang="en-US" sz="2900" b="1" i="0" u="none" strike="noStrike" kern="0" cap="none" spc="0" normalizeH="0" baseline="0" noProof="0">
                <a:ln>
                  <a:noFill/>
                </a:ln>
                <a:solidFill>
                  <a:srgbClr val="000000"/>
                </a:solidFill>
                <a:effectLst/>
                <a:uLnTx/>
                <a:uFillTx/>
                <a:latin typeface="+mj-lt"/>
                <a:ea typeface="+mj-ea"/>
                <a:cs typeface="+mj-cs"/>
              </a:rPr>
            </a:br>
            <a:endParaRPr kumimoji="0" lang="en-US" altLang="en-US" sz="2900" b="1" i="0" u="none" strike="noStrike" kern="0" cap="none" spc="0" normalizeH="0" baseline="0" noProof="0">
              <a:ln>
                <a:noFill/>
              </a:ln>
              <a:solidFill>
                <a:srgbClr val="000000"/>
              </a:solidFill>
              <a:effectLst/>
              <a:uLnTx/>
              <a:uFillTx/>
              <a:latin typeface="+mj-lt"/>
              <a:ea typeface="+mj-ea"/>
              <a:cs typeface="+mj-cs"/>
            </a:endParaRPr>
          </a:p>
        </p:txBody>
      </p:sp>
      <p:sp>
        <p:nvSpPr>
          <p:cNvPr id="900098" name="Rectangle 3"/>
          <p:cNvSpPr>
            <a:spLocks noGrp="1" noRot="1"/>
          </p:cNvSpPr>
          <p:nvPr>
            <p:ph idx="1"/>
          </p:nvPr>
        </p:nvSpPr>
        <p:spPr>
          <a:xfrm>
            <a:off x="107950" y="1484313"/>
            <a:ext cx="8856663" cy="4953000"/>
          </a:xfrm>
        </p:spPr>
        <p:txBody>
          <a:bodyPr vert="horz" wrap="square" lIns="90000" tIns="46800" rIns="90000" bIns="46800" anchor="t" anchorCtr="0"/>
          <a:p>
            <a:pPr algn="just" eaLnBrk="1" hangingPunct="1">
              <a:buFont typeface="Wingdings 3" panose="05040102010807070707"/>
              <a:buChar char=""/>
            </a:pPr>
            <a:r>
              <a:rPr lang="id-ID" altLang="en-US" sz="2200">
                <a:solidFill>
                  <a:schemeClr val="tx1"/>
                </a:solidFill>
              </a:rPr>
              <a:t>Kewarganegaraan (</a:t>
            </a:r>
            <a:r>
              <a:rPr lang="id-ID" altLang="en-US" sz="2200" i="1">
                <a:solidFill>
                  <a:schemeClr val="tx1"/>
                </a:solidFill>
              </a:rPr>
              <a:t>citizenship</a:t>
            </a:r>
            <a:r>
              <a:rPr lang="id-ID" altLang="en-US" sz="2200">
                <a:solidFill>
                  <a:schemeClr val="tx1"/>
                </a:solidFill>
              </a:rPr>
              <a:t>) artinya keanggotaan yang menunjukkan hubungan atau ikatan antara negara dengan warga negara.</a:t>
            </a:r>
            <a:endParaRPr lang="id-ID" altLang="en-US" sz="2200">
              <a:solidFill>
                <a:schemeClr val="tx1"/>
              </a:solidFill>
            </a:endParaRPr>
          </a:p>
          <a:p>
            <a:pPr algn="just" eaLnBrk="1" hangingPunct="1">
              <a:buFont typeface="Wingdings 3" panose="05040102010807070707"/>
              <a:buChar char=""/>
            </a:pPr>
            <a:r>
              <a:rPr lang="id-ID" altLang="en-US" sz="2200">
                <a:solidFill>
                  <a:schemeClr val="tx1"/>
                </a:solidFill>
              </a:rPr>
              <a:t>Kewarganegaraan seseorang mengakibatkan orang tersebut memiliki pertalian hukum serta tunduk pada hukum negara yang bersangkutan. </a:t>
            </a:r>
            <a:endParaRPr lang="id-ID" altLang="en-US" sz="2200">
              <a:solidFill>
                <a:schemeClr val="tx1"/>
              </a:solidFill>
            </a:endParaRPr>
          </a:p>
          <a:p>
            <a:pPr algn="just" eaLnBrk="1" hangingPunct="1">
              <a:buFont typeface="Wingdings 3" panose="05040102010807070707"/>
              <a:buChar char=""/>
            </a:pPr>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Rot="1" noChangeArrowheads="1"/>
          </p:cNvSpPr>
          <p:nvPr>
            <p:ph type="title"/>
          </p:nvPr>
        </p:nvSpPr>
        <p:spPr>
          <a:xfrm>
            <a:off x="1524000" y="404813"/>
            <a:ext cx="7620000" cy="914400"/>
          </a:xfrm>
        </p:spPr>
        <p:txBody>
          <a:bodyPr vert="horz" wrap="square" lIns="90000" tIns="46800" rIns="90000" bIns="46800" numCol="1" rtlCol="0" anchor="ctr" anchorCtr="0" compatLnSpc="1"/>
          <a:lstStyle/>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anose="02020803070505020304" pitchFamily="18" charset="0"/>
              <a:buNone/>
              <a:defRPr/>
            </a:pPr>
            <a:br>
              <a:rPr kumimoji="0" lang="en-US" altLang="en-US" sz="2800" b="1" i="0" u="none" strike="noStrike" kern="0" cap="none" spc="0" normalizeH="0" baseline="0" noProof="0">
                <a:ln>
                  <a:noFill/>
                </a:ln>
                <a:solidFill>
                  <a:schemeClr val="tx1"/>
                </a:solidFill>
                <a:effectLst/>
                <a:uLnTx/>
                <a:uFillTx/>
                <a:latin typeface="+mj-lt"/>
                <a:ea typeface="+mj-ea"/>
                <a:cs typeface="+mj-cs"/>
              </a:rPr>
            </a:br>
            <a:r>
              <a:rPr kumimoji="0" lang="en-US" altLang="en-US" sz="2800" b="1" i="0" u="none" strike="noStrike" kern="0" cap="none" spc="0" normalizeH="0" baseline="0" noProof="0" dirty="0" err="1">
                <a:ln>
                  <a:noFill/>
                </a:ln>
                <a:solidFill>
                  <a:schemeClr val="tx1"/>
                </a:solidFill>
                <a:effectLst/>
                <a:uLnTx/>
                <a:uFillTx/>
                <a:latin typeface="+mj-lt"/>
                <a:ea typeface="+mj-ea"/>
                <a:cs typeface="+mj-cs"/>
              </a:rPr>
              <a:t>Pengertian</a:t>
            </a:r>
            <a:r>
              <a:rPr kumimoji="0" lang="en-US" altLang="en-US" sz="2800" b="1" i="0" u="none" strike="noStrike" kern="0" cap="none" spc="0" normalizeH="0" baseline="0" noProof="0" dirty="0">
                <a:ln>
                  <a:noFill/>
                </a:ln>
                <a:solidFill>
                  <a:schemeClr val="tx1"/>
                </a:solidFill>
                <a:effectLst/>
                <a:uLnTx/>
                <a:uFillTx/>
                <a:latin typeface="+mj-lt"/>
                <a:ea typeface="+mj-ea"/>
                <a:cs typeface="+mj-cs"/>
              </a:rPr>
              <a:t> </a:t>
            </a:r>
            <a:r>
              <a:rPr kumimoji="0" lang="en-US" altLang="en-US" sz="2800" b="1" i="0" u="none" strike="noStrike" kern="0" cap="none" spc="0" normalizeH="0" baseline="0" noProof="0" dirty="0" err="1">
                <a:ln>
                  <a:noFill/>
                </a:ln>
                <a:solidFill>
                  <a:schemeClr val="tx1"/>
                </a:solidFill>
                <a:effectLst/>
                <a:uLnTx/>
                <a:uFillTx/>
                <a:latin typeface="+mj-lt"/>
                <a:ea typeface="+mj-ea"/>
                <a:cs typeface="+mj-cs"/>
              </a:rPr>
              <a:t>kewarganegaraan</a:t>
            </a:r>
            <a:br>
              <a:rPr kumimoji="0" lang="en-US" altLang="en-US" sz="3600" b="1" i="0" u="none" strike="noStrike" kern="0" cap="none" spc="0" normalizeH="0" baseline="0" noProof="0" dirty="0">
                <a:ln>
                  <a:noFill/>
                </a:ln>
                <a:solidFill>
                  <a:srgbClr val="000000"/>
                </a:solidFill>
                <a:effectLst/>
                <a:uLnTx/>
                <a:uFillTx/>
                <a:latin typeface="+mj-lt"/>
                <a:ea typeface="+mj-ea"/>
                <a:cs typeface="+mj-cs"/>
              </a:rPr>
            </a:br>
            <a:endParaRPr kumimoji="0" lang="en-US" altLang="en-US" sz="3600" b="1" i="0" u="none" strike="noStrike" kern="0" cap="none" spc="0" normalizeH="0" baseline="0" noProof="0" dirty="0">
              <a:ln>
                <a:noFill/>
              </a:ln>
              <a:solidFill>
                <a:srgbClr val="000000"/>
              </a:solidFill>
              <a:effectLst/>
              <a:uLnTx/>
              <a:uFillTx/>
              <a:latin typeface="+mj-lt"/>
              <a:ea typeface="+mj-ea"/>
              <a:cs typeface="+mj-cs"/>
            </a:endParaRPr>
          </a:p>
        </p:txBody>
      </p:sp>
      <p:sp>
        <p:nvSpPr>
          <p:cNvPr id="902146" name="Rectangle 3"/>
          <p:cNvSpPr>
            <a:spLocks noGrp="1" noRot="1"/>
          </p:cNvSpPr>
          <p:nvPr>
            <p:ph idx="1"/>
          </p:nvPr>
        </p:nvSpPr>
        <p:spPr>
          <a:xfrm>
            <a:off x="381000" y="1627188"/>
            <a:ext cx="8367713" cy="5257800"/>
          </a:xfrm>
        </p:spPr>
        <p:txBody>
          <a:bodyPr vert="horz" wrap="square" lIns="90000" tIns="46800" rIns="90000" bIns="46800" anchor="t" anchorCtr="0"/>
          <a:p>
            <a:pPr algn="just" eaLnBrk="1" hangingPunct="1"/>
            <a:r>
              <a:rPr lang="id-ID" altLang="en-US" sz="2000"/>
              <a:t>Setiap negara berdaulat berwenang menentukan siapa-siapa yang menjadi warga negara. Dalam menentukan kewarganegaraan seseorang</a:t>
            </a:r>
            <a:r>
              <a:rPr lang="en-US" altLang="en-US" sz="2000"/>
              <a:t>, d</a:t>
            </a:r>
            <a:r>
              <a:rPr lang="id-ID" altLang="en-US" sz="2000"/>
              <a:t>ikenal adanya asas berdasar kelahiran dan asas kewarganegaraan berdasarkan perkawinan</a:t>
            </a:r>
            <a:endParaRPr lang="id-ID" altLang="en-US" sz="2000"/>
          </a:p>
          <a:p>
            <a:pPr algn="just" eaLnBrk="1" hangingPunct="1"/>
            <a:r>
              <a:rPr lang="id-ID" altLang="en-US" sz="2000"/>
              <a:t>Penentuan kewarganegaraan didasarkan pada sisi kelahiran dikenal dua asas yaitu asas </a:t>
            </a:r>
            <a:r>
              <a:rPr lang="id-ID" altLang="en-US" sz="2000" i="1"/>
              <a:t>Ius Soli</a:t>
            </a:r>
            <a:r>
              <a:rPr lang="id-ID" altLang="en-US" sz="2000"/>
              <a:t> dan asas </a:t>
            </a:r>
            <a:r>
              <a:rPr lang="id-ID" altLang="en-US" sz="2000" i="1"/>
              <a:t>Ius Sanguinis</a:t>
            </a:r>
            <a:endParaRPr lang="id-ID" altLang="en-US" sz="2000"/>
          </a:p>
          <a:p>
            <a:pPr algn="just" eaLnBrk="1" hangingPunct="1">
              <a:spcBef>
                <a:spcPct val="0"/>
              </a:spcBef>
            </a:pPr>
            <a:r>
              <a:rPr lang="id-ID" altLang="en-US" sz="2000"/>
              <a:t>Negara tidak terikat oleh negara lain dalam menentukan kewarganegaraan. Negara lain juga tidak boleh menentukan siapa saja yang menjadi warga negara dari suatu negara.</a:t>
            </a:r>
            <a:endParaRPr lang="id-ID" altLang="en-US" sz="2000"/>
          </a:p>
          <a:p>
            <a:pPr algn="just" eaLnBrk="1" hangingPunct="1">
              <a:spcBef>
                <a:spcPct val="0"/>
              </a:spcBef>
            </a:pPr>
            <a:r>
              <a:rPr lang="id-ID" altLang="en-US" sz="2000"/>
              <a:t>Problem kewarganegaraan adalah munculnya </a:t>
            </a:r>
            <a:r>
              <a:rPr lang="id-ID" altLang="en-US" sz="2000" i="1"/>
              <a:t>apatride </a:t>
            </a:r>
            <a:r>
              <a:rPr lang="id-ID" altLang="en-US" sz="2000"/>
              <a:t>dan bipatride bahkan multipatride. Hal ini dikarenakan perbedaan asas kewarganegaraan yg digunakan negara.</a:t>
            </a:r>
            <a:endParaRPr lang="id-ID" altLang="en-US" sz="2000"/>
          </a:p>
          <a:p>
            <a:pPr algn="just" eaLnBrk="1" hangingPunct="1"/>
            <a:endParaRPr lang="id-ID" altLang="en-US" sz="2000"/>
          </a:p>
          <a:p>
            <a:pPr algn="just" eaLnBrk="1" hangingPunct="1"/>
            <a:endParaRPr lang="id-ID"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0577" name="Title 1"/>
          <p:cNvSpPr>
            <a:spLocks noGrp="1"/>
          </p:cNvSpPr>
          <p:nvPr>
            <p:ph type="title"/>
          </p:nvPr>
        </p:nvSpPr>
        <p:spPr/>
        <p:txBody>
          <a:bodyPr vert="horz" wrap="square" lIns="90000" tIns="46800" rIns="90000" bIns="46800" anchor="ctr" anchorCtr="0"/>
          <a:p>
            <a:pPr>
              <a:buNone/>
            </a:pPr>
            <a:endParaRPr lang="en-US" altLang="x-none" sz="3600"/>
          </a:p>
        </p:txBody>
      </p:sp>
      <p:sp>
        <p:nvSpPr>
          <p:cNvPr id="3" name="Content Placeholder 2"/>
          <p:cNvSpPr>
            <a:spLocks noGrp="1"/>
          </p:cNvSpPr>
          <p:nvPr>
            <p:ph idx="1"/>
          </p:nvPr>
        </p:nvSpPr>
        <p:spPr bwMode="auto">
          <a:xfrm>
            <a:off x="114300" y="1528445"/>
            <a:ext cx="9217025" cy="4523105"/>
          </a:xfrm>
          <a:effectLst/>
          <a:scene3d>
            <a:camera prst="orthographicFront"/>
            <a:lightRig rig="balanced" dir="t"/>
          </a:scene3d>
          <a:sp3d prstMaterial="plastic"/>
        </p:spPr>
        <p:txBody>
          <a:bodyPr vert="horz" wrap="square" lIns="90000" tIns="46800" rIns="90000" bIns="46800" numCol="1" anchor="t" anchorCtr="0" compatLnSpc="1"/>
          <a:lstStyle/>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Char char="•"/>
              <a:defRPr/>
            </a:pPr>
            <a:r>
              <a:rPr kumimoji="0" lang="en-US" sz="2000" b="0" i="0" u="none" strike="noStrike" kern="0" cap="none" spc="0" normalizeH="0" baseline="0" noProof="0" dirty="0" err="1">
                <a:ln>
                  <a:noFill/>
                </a:ln>
                <a:solidFill>
                  <a:srgbClr val="000000"/>
                </a:solidFill>
                <a:effectLst/>
                <a:highlight>
                  <a:srgbClr val="FF0000"/>
                </a:highlight>
                <a:uLnTx/>
                <a:uFillTx/>
                <a:latin typeface="+mn-lt"/>
                <a:ea typeface="+mn-ea"/>
                <a:cs typeface="+mn-cs"/>
              </a:rPr>
              <a:t>Ius</a:t>
            </a:r>
            <a:r>
              <a:rPr kumimoji="0" lang="en-US" sz="2000" b="0" i="0" u="none" strike="noStrike" kern="0" cap="none" spc="0" normalizeH="0" baseline="0" noProof="0" dirty="0">
                <a:ln>
                  <a:noFill/>
                </a:ln>
                <a:solidFill>
                  <a:srgbClr val="000000"/>
                </a:solidFill>
                <a:effectLst/>
                <a:highlight>
                  <a:srgbClr val="FF0000"/>
                </a:highlight>
                <a:uLnTx/>
                <a:uFillTx/>
                <a:latin typeface="+mn-lt"/>
                <a:ea typeface="+mn-ea"/>
                <a:cs typeface="+mn-cs"/>
              </a:rPr>
              <a:t> Soli</a:t>
            </a:r>
            <a:r>
              <a:rPr kumimoji="0" lang="en-US" sz="2000" b="0" i="0" u="none" strike="noStrike" kern="0" cap="none" spc="0" normalizeH="0" baseline="0" noProof="0" dirty="0">
                <a:ln>
                  <a:noFill/>
                </a:ln>
                <a:solidFill>
                  <a:srgbClr val="000000"/>
                </a:solidFill>
                <a:effectLst/>
                <a:uLnTx/>
                <a:uFillTx/>
                <a:latin typeface="+mn-lt"/>
                <a:ea typeface="+mn-ea"/>
                <a:cs typeface="+mn-cs"/>
              </a:rPr>
              <a:t>;  Australia, Amerika, </a:t>
            </a:r>
            <a:r>
              <a:rPr kumimoji="0" lang="en-US" sz="2000" b="0" i="0" u="none" strike="noStrike" kern="0" cap="none" spc="0" normalizeH="0" baseline="0" noProof="0" dirty="0" err="1">
                <a:ln>
                  <a:noFill/>
                </a:ln>
                <a:solidFill>
                  <a:srgbClr val="000000"/>
                </a:solidFill>
                <a:effectLst/>
                <a:uLnTx/>
                <a:uFillTx/>
                <a:latin typeface="+mn-lt"/>
                <a:ea typeface="+mn-ea"/>
                <a:cs typeface="+mn-cs"/>
              </a:rPr>
              <a:t>Kanada</a:t>
            </a:r>
            <a:r>
              <a:rPr kumimoji="0" lang="en-US" sz="2000" b="0" i="0" u="none" strike="noStrike" kern="0" cap="none" spc="0" normalizeH="0" baseline="0" noProof="0" dirty="0">
                <a:ln>
                  <a:noFill/>
                </a:ln>
                <a:solidFill>
                  <a:srgbClr val="000000"/>
                </a:solidFill>
                <a:effectLst/>
                <a:uLnTx/>
                <a:uFillTx/>
                <a:latin typeface="+mn-lt"/>
                <a:ea typeface="+mn-ea"/>
                <a:cs typeface="+mn-cs"/>
              </a:rPr>
              <a:t>, Brazil (tempat lahir)</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Char char="•"/>
              <a:defRPr/>
            </a:pPr>
            <a:r>
              <a:rPr kumimoji="0" lang="en-US" sz="2000" b="0" i="0" u="none" strike="noStrike" kern="0" cap="none" spc="0" normalizeH="0" baseline="0" noProof="0" dirty="0" err="1">
                <a:ln>
                  <a:noFill/>
                </a:ln>
                <a:solidFill>
                  <a:srgbClr val="000000"/>
                </a:solidFill>
                <a:effectLst/>
                <a:highlight>
                  <a:srgbClr val="FF0000"/>
                </a:highlight>
                <a:uLnTx/>
                <a:uFillTx/>
                <a:latin typeface="+mn-lt"/>
                <a:ea typeface="+mn-ea"/>
                <a:cs typeface="+mn-cs"/>
              </a:rPr>
              <a:t>Ius</a:t>
            </a:r>
            <a:r>
              <a:rPr kumimoji="0" lang="en-US" sz="2000" b="0" i="0" u="none" strike="noStrike" kern="0" cap="none" spc="0" normalizeH="0" baseline="0" noProof="0" dirty="0">
                <a:ln>
                  <a:noFill/>
                </a:ln>
                <a:solidFill>
                  <a:srgbClr val="000000"/>
                </a:solidFill>
                <a:effectLst/>
                <a:highlight>
                  <a:srgbClr val="FF0000"/>
                </a:highlight>
                <a:uLnTx/>
                <a:uFillTx/>
                <a:latin typeface="+mn-lt"/>
                <a:ea typeface="+mn-ea"/>
                <a:cs typeface="+mn-cs"/>
              </a:rPr>
              <a:t> Sanguinis</a:t>
            </a:r>
            <a:r>
              <a:rPr kumimoji="0" lang="en-US" sz="2000" b="0" i="0" u="none" strike="noStrike" kern="0" cap="none" spc="0" normalizeH="0" baseline="0" noProof="0" dirty="0">
                <a:ln>
                  <a:noFill/>
                </a:ln>
                <a:solidFill>
                  <a:srgbClr val="000000"/>
                </a:solidFill>
                <a:effectLst/>
                <a:uLnTx/>
                <a:uFillTx/>
                <a:latin typeface="+mn-lt"/>
                <a:ea typeface="+mn-ea"/>
                <a:cs typeface="+mn-cs"/>
              </a:rPr>
              <a:t>; Belanda, Indonesia China, </a:t>
            </a:r>
            <a:r>
              <a:rPr kumimoji="0" lang="en-US" sz="2000" b="0" i="0" u="none" strike="noStrike" kern="0" cap="none" spc="0" normalizeH="0" baseline="0" noProof="0" dirty="0" err="1">
                <a:ln>
                  <a:noFill/>
                </a:ln>
                <a:solidFill>
                  <a:srgbClr val="000000"/>
                </a:solidFill>
                <a:effectLst/>
                <a:uLnTx/>
                <a:uFillTx/>
                <a:latin typeface="+mn-lt"/>
                <a:ea typeface="+mn-ea"/>
                <a:cs typeface="+mn-cs"/>
              </a:rPr>
              <a:t>Jepang</a:t>
            </a:r>
            <a:r>
              <a:rPr kumimoji="0" lang="en-US" sz="2000" b="0" i="0" u="none" strike="noStrike" kern="0" cap="none" spc="0" normalizeH="0" baseline="0" noProof="0" dirty="0">
                <a:ln>
                  <a:noFill/>
                </a:ln>
                <a:solidFill>
                  <a:srgbClr val="000000"/>
                </a:solidFill>
                <a:effectLst/>
                <a:uLnTx/>
                <a:uFillTx/>
                <a:latin typeface="+mn-lt"/>
                <a:ea typeface="+mn-ea"/>
                <a:cs typeface="+mn-cs"/>
              </a:rPr>
              <a:t>, </a:t>
            </a:r>
            <a:r>
              <a:rPr kumimoji="0" lang="en-US" sz="2000" b="0" i="0" u="none" strike="noStrike" kern="0" cap="none" spc="0" normalizeH="0" baseline="0" noProof="0" dirty="0" err="1">
                <a:ln>
                  <a:noFill/>
                </a:ln>
                <a:solidFill>
                  <a:srgbClr val="000000"/>
                </a:solidFill>
                <a:effectLst/>
                <a:uLnTx/>
                <a:uFillTx/>
                <a:latin typeface="+mn-lt"/>
                <a:ea typeface="+mn-ea"/>
                <a:cs typeface="+mn-cs"/>
              </a:rPr>
              <a:t>Jerman (keturunan)</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2000" b="0" i="0" u="none" strike="noStrike" kern="0" cap="none" spc="0" normalizeH="0" baseline="0" noProof="0" dirty="0">
              <a:ln>
                <a:noFill/>
              </a:ln>
              <a:solidFill>
                <a:srgbClr val="000000"/>
              </a:solidFill>
              <a:effectLst/>
              <a:uLnTx/>
              <a:uFillTx/>
              <a:latin typeface="+mn-lt"/>
              <a:ea typeface="+mn-ea"/>
              <a:cs typeface="+mn-cs"/>
            </a:endParaRPr>
          </a:p>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r>
              <a:rPr kumimoji="0" lang="en-US" sz="2000" b="0" i="0" u="none" strike="noStrike" kern="0" cap="none" spc="0" normalizeH="0" baseline="0" noProof="0" dirty="0" err="1">
                <a:ln>
                  <a:noFill/>
                </a:ln>
                <a:solidFill>
                  <a:srgbClr val="000000"/>
                </a:solidFill>
                <a:effectLst/>
                <a:uLnTx/>
                <a:uFillTx/>
                <a:latin typeface="+mn-lt"/>
                <a:ea typeface="+mn-ea"/>
                <a:cs typeface="+mn-cs"/>
              </a:rPr>
              <a:t>Seorang</a:t>
            </a:r>
            <a:r>
              <a:rPr kumimoji="0" lang="en-US" sz="2000" b="0" i="0" u="none" strike="noStrike" kern="0" cap="none" spc="0" normalizeH="0" baseline="0" noProof="0" dirty="0">
                <a:ln>
                  <a:noFill/>
                </a:ln>
                <a:solidFill>
                  <a:srgbClr val="000000"/>
                </a:solidFill>
                <a:effectLst/>
                <a:uLnTx/>
                <a:uFillTx/>
                <a:latin typeface="+mn-lt"/>
                <a:ea typeface="+mn-ea"/>
                <a:cs typeface="+mn-cs"/>
              </a:rPr>
              <a:t> </a:t>
            </a:r>
            <a:r>
              <a:rPr kumimoji="0" lang="en-US" sz="2000" b="0" i="0" u="none" strike="noStrike" kern="0" cap="none" spc="0" normalizeH="0" baseline="0" noProof="0" dirty="0" err="1">
                <a:ln>
                  <a:noFill/>
                </a:ln>
                <a:solidFill>
                  <a:srgbClr val="000000"/>
                </a:solidFill>
                <a:effectLst/>
                <a:uLnTx/>
                <a:uFillTx/>
                <a:latin typeface="+mn-lt"/>
                <a:ea typeface="+mn-ea"/>
                <a:cs typeface="+mn-cs"/>
              </a:rPr>
              <a:t>anak</a:t>
            </a:r>
            <a:r>
              <a:rPr kumimoji="0" lang="en-US" sz="2000" b="0" i="0" u="none" strike="noStrike" kern="0" cap="none" spc="0" normalizeH="0" baseline="0" noProof="0" dirty="0">
                <a:ln>
                  <a:noFill/>
                </a:ln>
                <a:solidFill>
                  <a:srgbClr val="000000"/>
                </a:solidFill>
                <a:effectLst/>
                <a:uLnTx/>
                <a:uFillTx/>
                <a:latin typeface="+mn-lt"/>
                <a:ea typeface="+mn-ea"/>
                <a:cs typeface="+mn-cs"/>
              </a:rPr>
              <a:t> </a:t>
            </a:r>
            <a:r>
              <a:rPr kumimoji="0" lang="en-US" sz="2000" b="0" i="0" u="none" strike="noStrike" kern="0" cap="none" spc="0" normalizeH="0" baseline="0" noProof="0" dirty="0" err="1">
                <a:ln>
                  <a:noFill/>
                </a:ln>
                <a:solidFill>
                  <a:srgbClr val="000000"/>
                </a:solidFill>
                <a:effectLst/>
                <a:uLnTx/>
                <a:uFillTx/>
                <a:latin typeface="+mn-lt"/>
                <a:ea typeface="+mn-ea"/>
                <a:cs typeface="+mn-cs"/>
              </a:rPr>
              <a:t>lahir</a:t>
            </a:r>
            <a:r>
              <a:rPr kumimoji="0" lang="en-US" sz="2000" b="0" i="0" u="none" strike="noStrike" kern="0" cap="none" spc="0" normalizeH="0" baseline="0" noProof="0" dirty="0">
                <a:ln>
                  <a:noFill/>
                </a:ln>
                <a:solidFill>
                  <a:srgbClr val="000000"/>
                </a:solidFill>
                <a:effectLst/>
                <a:uLnTx/>
                <a:uFillTx/>
                <a:latin typeface="+mn-lt"/>
                <a:ea typeface="+mn-ea"/>
                <a:cs typeface="+mn-cs"/>
              </a:rPr>
              <a:t> di AS (Ius Soli), </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r>
              <a:rPr kumimoji="0" lang="en-US" sz="2000" b="0" i="0" u="none" strike="noStrike" kern="0" cap="none" spc="0" normalizeH="0" baseline="0" noProof="0" dirty="0">
                <a:ln>
                  <a:noFill/>
                </a:ln>
                <a:solidFill>
                  <a:srgbClr val="000000"/>
                </a:solidFill>
                <a:effectLst/>
                <a:uLnTx/>
                <a:uFillTx/>
                <a:latin typeface="+mn-lt"/>
                <a:ea typeface="+mn-ea"/>
                <a:cs typeface="+mn-cs"/>
              </a:rPr>
              <a:t>Orang </a:t>
            </a:r>
            <a:r>
              <a:rPr kumimoji="0" lang="en-US" sz="2000" b="0" i="0" u="none" strike="noStrike" kern="0" cap="none" spc="0" normalizeH="0" baseline="0" noProof="0" dirty="0" err="1">
                <a:ln>
                  <a:noFill/>
                </a:ln>
                <a:solidFill>
                  <a:srgbClr val="000000"/>
                </a:solidFill>
                <a:effectLst/>
                <a:uLnTx/>
                <a:uFillTx/>
                <a:latin typeface="+mn-lt"/>
                <a:ea typeface="+mn-ea"/>
                <a:cs typeface="+mn-cs"/>
              </a:rPr>
              <a:t>tua</a:t>
            </a:r>
            <a:r>
              <a:rPr kumimoji="0" lang="en-US" sz="2000" b="0" i="0" u="none" strike="noStrike" kern="0" cap="none" spc="0" normalizeH="0" baseline="0" noProof="0" dirty="0">
                <a:ln>
                  <a:noFill/>
                </a:ln>
                <a:solidFill>
                  <a:srgbClr val="000000"/>
                </a:solidFill>
                <a:effectLst/>
                <a:uLnTx/>
                <a:uFillTx/>
                <a:latin typeface="+mn-lt"/>
                <a:ea typeface="+mn-ea"/>
                <a:cs typeface="+mn-cs"/>
              </a:rPr>
              <a:t> </a:t>
            </a:r>
            <a:r>
              <a:rPr kumimoji="0" lang="en-US" sz="2000" b="0" i="0" u="none" strike="noStrike" kern="0" cap="none" spc="0" normalizeH="0" baseline="0" noProof="0" dirty="0" err="1">
                <a:ln>
                  <a:noFill/>
                </a:ln>
                <a:solidFill>
                  <a:srgbClr val="000000"/>
                </a:solidFill>
                <a:effectLst/>
                <a:uLnTx/>
                <a:uFillTx/>
                <a:latin typeface="+mn-lt"/>
                <a:ea typeface="+mn-ea"/>
                <a:cs typeface="+mn-cs"/>
              </a:rPr>
              <a:t>warga</a:t>
            </a:r>
            <a:r>
              <a:rPr kumimoji="0" lang="en-US" sz="2000" b="0" i="0" u="none" strike="noStrike" kern="0" cap="none" spc="0" normalizeH="0" baseline="0" noProof="0" dirty="0">
                <a:ln>
                  <a:noFill/>
                </a:ln>
                <a:solidFill>
                  <a:srgbClr val="000000"/>
                </a:solidFill>
                <a:effectLst/>
                <a:uLnTx/>
                <a:uFillTx/>
                <a:latin typeface="+mn-lt"/>
                <a:ea typeface="+mn-ea"/>
                <a:cs typeface="+mn-cs"/>
              </a:rPr>
              <a:t> negara China (Ius Sanguinis) ----&gt; </a:t>
            </a:r>
            <a:r>
              <a:rPr kumimoji="0" lang="en-US" sz="2000" b="0" i="0" u="none" strike="noStrike" kern="0" cap="none" spc="0" normalizeH="0" baseline="0" noProof="0" dirty="0" err="1">
                <a:ln>
                  <a:noFill/>
                </a:ln>
                <a:solidFill>
                  <a:srgbClr val="000000"/>
                </a:solidFill>
                <a:effectLst/>
                <a:highlight>
                  <a:srgbClr val="FF0000"/>
                </a:highlight>
                <a:uLnTx/>
                <a:uFillTx/>
                <a:latin typeface="+mn-lt"/>
                <a:ea typeface="+mn-ea"/>
                <a:cs typeface="+mn-cs"/>
              </a:rPr>
              <a:t>Bipatride</a:t>
            </a:r>
            <a:endParaRPr kumimoji="0" lang="en-US" sz="2000" b="0" i="0" u="none" strike="noStrike" kern="0" cap="none" spc="0" normalizeH="0" baseline="0" noProof="0" dirty="0">
              <a:ln>
                <a:noFill/>
              </a:ln>
              <a:solidFill>
                <a:srgbClr val="000000"/>
              </a:solidFill>
              <a:effectLst/>
              <a:highlight>
                <a:srgbClr val="FF0000"/>
              </a:highlight>
              <a:uLnTx/>
              <a:uFillTx/>
              <a:latin typeface="+mn-lt"/>
              <a:ea typeface="+mn-ea"/>
              <a:cs typeface="+mn-cs"/>
            </a:endParaRPr>
          </a:p>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endParaRPr kumimoji="0" lang="en-US" sz="2000" b="0" i="0" u="none" strike="noStrike" kern="0" cap="none" spc="0" normalizeH="0" baseline="0" noProof="0" dirty="0" err="1">
              <a:ln>
                <a:noFill/>
              </a:ln>
              <a:solidFill>
                <a:srgbClr val="000000"/>
              </a:solidFill>
              <a:effectLst/>
              <a:uLnTx/>
              <a:uFillTx/>
              <a:latin typeface="+mn-lt"/>
              <a:ea typeface="+mn-ea"/>
              <a:cs typeface="+mn-cs"/>
            </a:endParaRPr>
          </a:p>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r>
              <a:rPr kumimoji="0" lang="en-US" sz="2000" b="0" i="0" u="none" strike="noStrike" kern="0" cap="none" spc="0" normalizeH="0" baseline="0" noProof="0" dirty="0" err="1">
                <a:ln>
                  <a:noFill/>
                </a:ln>
                <a:solidFill>
                  <a:srgbClr val="000000"/>
                </a:solidFill>
                <a:effectLst/>
                <a:uLnTx/>
                <a:uFillTx/>
                <a:latin typeface="+mn-lt"/>
                <a:ea typeface="+mn-ea"/>
                <a:cs typeface="+mn-cs"/>
              </a:rPr>
              <a:t>Seorang</a:t>
            </a:r>
            <a:r>
              <a:rPr kumimoji="0" lang="en-US" sz="2000" b="0" i="0" u="none" strike="noStrike" kern="0" cap="none" spc="0" normalizeH="0" baseline="0" noProof="0" dirty="0">
                <a:ln>
                  <a:noFill/>
                </a:ln>
                <a:solidFill>
                  <a:srgbClr val="000000"/>
                </a:solidFill>
                <a:effectLst/>
                <a:uLnTx/>
                <a:uFillTx/>
                <a:latin typeface="+mn-lt"/>
                <a:ea typeface="+mn-ea"/>
                <a:cs typeface="+mn-cs"/>
              </a:rPr>
              <a:t> </a:t>
            </a:r>
            <a:r>
              <a:rPr kumimoji="0" lang="en-US" sz="2000" b="0" i="0" u="none" strike="noStrike" kern="0" cap="none" spc="0" normalizeH="0" baseline="0" noProof="0" dirty="0" err="1">
                <a:ln>
                  <a:noFill/>
                </a:ln>
                <a:solidFill>
                  <a:srgbClr val="000000"/>
                </a:solidFill>
                <a:effectLst/>
                <a:uLnTx/>
                <a:uFillTx/>
                <a:latin typeface="+mn-lt"/>
                <a:ea typeface="+mn-ea"/>
                <a:cs typeface="+mn-cs"/>
              </a:rPr>
              <a:t>anak</a:t>
            </a:r>
            <a:r>
              <a:rPr kumimoji="0" lang="en-US" sz="2000" b="0" i="0" u="none" strike="noStrike" kern="0" cap="none" spc="0" normalizeH="0" baseline="0" noProof="0" dirty="0">
                <a:ln>
                  <a:noFill/>
                </a:ln>
                <a:solidFill>
                  <a:srgbClr val="000000"/>
                </a:solidFill>
                <a:effectLst/>
                <a:uLnTx/>
                <a:uFillTx/>
                <a:latin typeface="+mn-lt"/>
                <a:ea typeface="+mn-ea"/>
                <a:cs typeface="+mn-cs"/>
              </a:rPr>
              <a:t> </a:t>
            </a:r>
            <a:r>
              <a:rPr kumimoji="0" lang="en-US" sz="2000" b="0" i="0" u="none" strike="noStrike" kern="0" cap="none" spc="0" normalizeH="0" baseline="0" noProof="0" dirty="0" err="1">
                <a:ln>
                  <a:noFill/>
                </a:ln>
                <a:solidFill>
                  <a:srgbClr val="000000"/>
                </a:solidFill>
                <a:effectLst/>
                <a:uLnTx/>
                <a:uFillTx/>
                <a:latin typeface="+mn-lt"/>
                <a:ea typeface="+mn-ea"/>
                <a:cs typeface="+mn-cs"/>
              </a:rPr>
              <a:t>lahir</a:t>
            </a:r>
            <a:r>
              <a:rPr kumimoji="0" lang="en-US" sz="2000" b="0" i="0" u="none" strike="noStrike" kern="0" cap="none" spc="0" normalizeH="0" baseline="0" noProof="0" dirty="0">
                <a:ln>
                  <a:noFill/>
                </a:ln>
                <a:solidFill>
                  <a:srgbClr val="000000"/>
                </a:solidFill>
                <a:effectLst/>
                <a:uLnTx/>
                <a:uFillTx/>
                <a:latin typeface="+mn-lt"/>
                <a:ea typeface="+mn-ea"/>
                <a:cs typeface="+mn-cs"/>
              </a:rPr>
              <a:t> di China (Ius Sanguinis), </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anose="02020803070505020304" pitchFamily="18" charset="0"/>
              <a:buNone/>
              <a:defRPr/>
            </a:pPr>
            <a:r>
              <a:rPr kumimoji="0" lang="en-US" sz="2000" b="0" i="0" u="none" strike="noStrike" kern="0" cap="none" spc="0" normalizeH="0" baseline="0" noProof="0" dirty="0">
                <a:ln>
                  <a:noFill/>
                </a:ln>
                <a:solidFill>
                  <a:srgbClr val="000000"/>
                </a:solidFill>
                <a:effectLst/>
                <a:uLnTx/>
                <a:uFillTx/>
                <a:latin typeface="+mn-lt"/>
                <a:ea typeface="+mn-ea"/>
                <a:cs typeface="+mn-cs"/>
              </a:rPr>
              <a:t>Orang </a:t>
            </a:r>
            <a:r>
              <a:rPr kumimoji="0" lang="en-US" sz="2000" b="0" i="0" u="none" strike="noStrike" kern="0" cap="none" spc="0" normalizeH="0" baseline="0" noProof="0" dirty="0" err="1">
                <a:ln>
                  <a:noFill/>
                </a:ln>
                <a:solidFill>
                  <a:srgbClr val="000000"/>
                </a:solidFill>
                <a:effectLst/>
                <a:uLnTx/>
                <a:uFillTx/>
                <a:latin typeface="+mn-lt"/>
                <a:ea typeface="+mn-ea"/>
                <a:cs typeface="+mn-cs"/>
              </a:rPr>
              <a:t>tua</a:t>
            </a:r>
            <a:r>
              <a:rPr kumimoji="0" lang="en-US" sz="2000" b="0" i="0" u="none" strike="noStrike" kern="0" cap="none" spc="0" normalizeH="0" baseline="0" noProof="0" dirty="0">
                <a:ln>
                  <a:noFill/>
                </a:ln>
                <a:solidFill>
                  <a:srgbClr val="000000"/>
                </a:solidFill>
                <a:effectLst/>
                <a:uLnTx/>
                <a:uFillTx/>
                <a:latin typeface="+mn-lt"/>
                <a:ea typeface="+mn-ea"/>
                <a:cs typeface="+mn-cs"/>
              </a:rPr>
              <a:t> AS (Ius Soli) ----&gt; </a:t>
            </a:r>
            <a:r>
              <a:rPr kumimoji="0" lang="en-US" sz="2000" b="0" i="0" u="none" strike="noStrike" kern="0" cap="none" spc="0" normalizeH="0" baseline="0" noProof="0" dirty="0" err="1">
                <a:ln>
                  <a:noFill/>
                </a:ln>
                <a:solidFill>
                  <a:srgbClr val="000000"/>
                </a:solidFill>
                <a:effectLst/>
                <a:highlight>
                  <a:srgbClr val="FF0000"/>
                </a:highlight>
                <a:uLnTx/>
                <a:uFillTx/>
                <a:latin typeface="+mn-lt"/>
                <a:ea typeface="+mn-ea"/>
                <a:cs typeface="+mn-cs"/>
              </a:rPr>
              <a:t>Apatride</a:t>
            </a:r>
            <a:endParaRPr kumimoji="0" lang="en-US" sz="2000" b="0" i="0" u="none" strike="noStrike" kern="0" cap="none" spc="0" normalizeH="0" baseline="0" noProof="0" dirty="0" err="1">
              <a:ln>
                <a:noFill/>
              </a:ln>
              <a:solidFill>
                <a:srgbClr val="000000"/>
              </a:solidFill>
              <a:effectLst/>
              <a:highlight>
                <a:srgbClr val="FF0000"/>
              </a:highligh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4193" name="Rectangle 2"/>
          <p:cNvSpPr>
            <a:spLocks noGrp="1" noRot="1"/>
          </p:cNvSpPr>
          <p:nvPr>
            <p:ph type="title"/>
          </p:nvPr>
        </p:nvSpPr>
        <p:spPr>
          <a:xfrm>
            <a:off x="402908" y="905828"/>
            <a:ext cx="7772400" cy="1143000"/>
          </a:xfrm>
        </p:spPr>
        <p:txBody>
          <a:bodyPr vert="horz" wrap="square" lIns="90000" tIns="46800" rIns="90000" bIns="46800" anchor="ctr" anchorCtr="0"/>
          <a:p>
            <a:pPr eaLnBrk="1" hangingPunct="1"/>
            <a:r>
              <a:rPr lang="en-US" altLang="en-US" sz="3000" b="1">
                <a:solidFill>
                  <a:schemeClr val="tx1"/>
                </a:solidFill>
              </a:rPr>
              <a:t>Warga negara dan Penduduk Indonesia</a:t>
            </a:r>
            <a:endParaRPr lang="en-US" altLang="en-US" sz="3000" b="1">
              <a:solidFill>
                <a:schemeClr val="tx1"/>
              </a:solidFill>
            </a:endParaRPr>
          </a:p>
        </p:txBody>
      </p:sp>
      <p:sp>
        <p:nvSpPr>
          <p:cNvPr id="904194" name="Rectangle 3"/>
          <p:cNvSpPr>
            <a:spLocks noGrp="1" noRot="1"/>
          </p:cNvSpPr>
          <p:nvPr>
            <p:ph idx="1"/>
          </p:nvPr>
        </p:nvSpPr>
        <p:spPr>
          <a:xfrm>
            <a:off x="179388" y="2725103"/>
            <a:ext cx="8639175" cy="4876800"/>
          </a:xfrm>
        </p:spPr>
        <p:txBody>
          <a:bodyPr vert="horz" wrap="square" lIns="90000" tIns="46800" rIns="90000" bIns="46800" anchor="t" anchorCtr="0"/>
          <a:p>
            <a:pPr marL="341630" indent="-343535" algn="just" eaLnBrk="1" hangingPunct="1">
              <a:spcBef>
                <a:spcPct val="0"/>
              </a:spcBef>
              <a:spcAft>
                <a:spcPts val="600"/>
              </a:spcAft>
            </a:pPr>
            <a:r>
              <a:rPr lang="id-ID" altLang="en-US" sz="2100"/>
              <a:t>Yang menjadi </a:t>
            </a:r>
            <a:r>
              <a:rPr lang="id-ID" altLang="en-US" sz="2100" b="1">
                <a:highlight>
                  <a:srgbClr val="008000"/>
                </a:highlight>
              </a:rPr>
              <a:t>warga negara </a:t>
            </a:r>
            <a:r>
              <a:rPr lang="id-ID" altLang="en-US" sz="2100"/>
              <a:t>ialah orang-orang bangsa Indonesia asli dan orang-orang bangsa lain yang disahkan dengan undang-undang sebagai warga negara.</a:t>
            </a:r>
            <a:endParaRPr lang="id-ID" altLang="en-US" sz="2100"/>
          </a:p>
          <a:p>
            <a:pPr marL="341630" indent="-343535" algn="just" eaLnBrk="1" hangingPunct="1">
              <a:spcBef>
                <a:spcPct val="0"/>
              </a:spcBef>
              <a:spcAft>
                <a:spcPts val="600"/>
              </a:spcAft>
            </a:pPr>
            <a:r>
              <a:rPr lang="id-ID" altLang="en-US" sz="2100">
                <a:sym typeface="+mn-ea"/>
              </a:rPr>
              <a:t>Yang menjadi</a:t>
            </a:r>
            <a:r>
              <a:rPr lang="en-US" altLang="id-ID" sz="2100">
                <a:sym typeface="+mn-ea"/>
              </a:rPr>
              <a:t> </a:t>
            </a:r>
            <a:r>
              <a:rPr lang="id-ID" altLang="en-US" sz="2100" b="1">
                <a:highlight>
                  <a:srgbClr val="008000"/>
                </a:highlight>
              </a:rPr>
              <a:t>Penduduk</a:t>
            </a:r>
            <a:r>
              <a:rPr lang="id-ID" altLang="en-US" sz="2100">
                <a:highlight>
                  <a:srgbClr val="008000"/>
                </a:highlight>
              </a:rPr>
              <a:t> </a:t>
            </a:r>
            <a:r>
              <a:rPr lang="id-ID" altLang="en-US" sz="2100"/>
              <a:t>ialah warga negara Indonesia dan orang asing yang bertempat tinggal di Indonesia. </a:t>
            </a:r>
            <a:endParaRPr lang="id-ID" altLang="en-US" sz="2100"/>
          </a:p>
          <a:p>
            <a:pPr marL="341630" indent="-343535" algn="just" eaLnBrk="1" hangingPunct="1">
              <a:spcBef>
                <a:spcPct val="0"/>
              </a:spcBef>
              <a:spcAft>
                <a:spcPts val="600"/>
              </a:spcAft>
            </a:pPr>
            <a:endParaRPr lang="id-ID" altLang="en-US" sz="2100"/>
          </a:p>
          <a:p>
            <a:pPr marL="341630" indent="-343535" algn="just" eaLnBrk="1" hangingPunct="1">
              <a:spcBef>
                <a:spcPct val="0"/>
              </a:spcBef>
              <a:spcAft>
                <a:spcPts val="600"/>
              </a:spcAft>
            </a:pPr>
            <a:endParaRPr lang="id-ID" altLang="en-US" sz="2100"/>
          </a:p>
          <a:p>
            <a:pPr marL="341630" indent="-343535" eaLnBrk="1" hangingPunct="1">
              <a:spcBef>
                <a:spcPct val="0"/>
              </a:spcBef>
              <a:spcAft>
                <a:spcPts val="600"/>
              </a:spcAft>
            </a:pPr>
            <a:endParaRPr lang="en-US" altLang="en-US"/>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ＭＳ Ｐゴシック"/>
        <a:cs typeface="Arial Unicode MS"/>
      </a:majorFont>
      <a:minorFont>
        <a:latin typeface="Verdana"/>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ＭＳ Ｐゴシック"/>
        <a:cs typeface="Arial Unicode MS"/>
      </a:majorFont>
      <a:minorFont>
        <a:latin typeface="Verdana"/>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ＭＳ Ｐゴシック"/>
        <a:cs typeface="Arial Unicode MS"/>
      </a:majorFont>
      <a:minorFont>
        <a:latin typeface="Verdana"/>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ＭＳ Ｐゴシック"/>
        <a:cs typeface="Arial Unicode MS"/>
      </a:majorFont>
      <a:minorFont>
        <a:latin typeface="Verdana"/>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3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4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4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4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4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4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4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4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4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ＭＳ Ｐゴシック"/>
        <a:cs typeface="Arial Unicode MS"/>
      </a:majorFont>
      <a:minorFont>
        <a:latin typeface="Verdana"/>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4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5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5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5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4.xml><?xml version="1.0" encoding="utf-8"?>
<a:theme xmlns:a="http://schemas.openxmlformats.org/drawingml/2006/main" name="5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5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6.xml><?xml version="1.0" encoding="utf-8"?>
<a:theme xmlns:a="http://schemas.openxmlformats.org/drawingml/2006/main" name="5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7.xml><?xml version="1.0" encoding="utf-8"?>
<a:theme xmlns:a="http://schemas.openxmlformats.org/drawingml/2006/main" name="5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8.xml><?xml version="1.0" encoding="utf-8"?>
<a:theme xmlns:a="http://schemas.openxmlformats.org/drawingml/2006/main" name="5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9.xml><?xml version="1.0" encoding="utf-8"?>
<a:theme xmlns:a="http://schemas.openxmlformats.org/drawingml/2006/main" name="5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0.xml><?xml version="1.0" encoding="utf-8"?>
<a:theme xmlns:a="http://schemas.openxmlformats.org/drawingml/2006/main" name="5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6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6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3.xml><?xml version="1.0" encoding="utf-8"?>
<a:theme xmlns:a="http://schemas.openxmlformats.org/drawingml/2006/main" name="6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4.xml><?xml version="1.0" encoding="utf-8"?>
<a:theme xmlns:a="http://schemas.openxmlformats.org/drawingml/2006/main" name="6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5.xml><?xml version="1.0" encoding="utf-8"?>
<a:theme xmlns:a="http://schemas.openxmlformats.org/drawingml/2006/main" name="6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6.xml><?xml version="1.0" encoding="utf-8"?>
<a:theme xmlns:a="http://schemas.openxmlformats.org/drawingml/2006/main" name="6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7.xml><?xml version="1.0" encoding="utf-8"?>
<a:theme xmlns:a="http://schemas.openxmlformats.org/drawingml/2006/main" name="6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8.xml><?xml version="1.0" encoding="utf-8"?>
<a:theme xmlns:a="http://schemas.openxmlformats.org/drawingml/2006/main" name="6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9.xml><?xml version="1.0" encoding="utf-8"?>
<a:theme xmlns:a="http://schemas.openxmlformats.org/drawingml/2006/main" name="6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0.xml><?xml version="1.0" encoding="utf-8"?>
<a:theme xmlns:a="http://schemas.openxmlformats.org/drawingml/2006/main" name="6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1.xml><?xml version="1.0" encoding="utf-8"?>
<a:theme xmlns:a="http://schemas.openxmlformats.org/drawingml/2006/main" name="7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2.xml><?xml version="1.0" encoding="utf-8"?>
<a:theme xmlns:a="http://schemas.openxmlformats.org/drawingml/2006/main" name="7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3.xml><?xml version="1.0" encoding="utf-8"?>
<a:theme xmlns:a="http://schemas.openxmlformats.org/drawingml/2006/main" name="7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4.xml><?xml version="1.0" encoding="utf-8"?>
<a:theme xmlns:a="http://schemas.openxmlformats.org/drawingml/2006/main" name="7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5.xml><?xml version="1.0" encoding="utf-8"?>
<a:theme xmlns:a="http://schemas.openxmlformats.org/drawingml/2006/main" name="7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6.xml><?xml version="1.0" encoding="utf-8"?>
<a:theme xmlns:a="http://schemas.openxmlformats.org/drawingml/2006/main" name="7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7.xml><?xml version="1.0" encoding="utf-8"?>
<a:theme xmlns:a="http://schemas.openxmlformats.org/drawingml/2006/main" name="7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8.xml><?xml version="1.0" encoding="utf-8"?>
<a:theme xmlns:a="http://schemas.openxmlformats.org/drawingml/2006/main" name="7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ＭＳ Ｐゴシック"/>
        <a:cs typeface="Arial Unicode MS"/>
      </a:majorFont>
      <a:minorFont>
        <a:latin typeface="Verdana"/>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803070505020304" pitchFamily="18" charset="0"/>
          <a:buNone/>
          <a:defRPr kumimoji="0" lang="en-GB" sz="2400" b="0" i="0" u="none" strike="noStrike" cap="none" normalizeH="0" baseline="0">
            <a:ln>
              <a:noFill/>
            </a:ln>
            <a:solidFill>
              <a:schemeClr val="bg1"/>
            </a:solidFill>
            <a:effectLst/>
            <a:latin typeface="Arial" panose="020B0704020202020204" pitchFamily="34" charset="0"/>
            <a:ea typeface="MS PGothic" panose="020B0600070205080204" pitchFamily="34" charset="-128"/>
            <a:cs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10555</Words>
  <Application>WPS Presentation</Application>
  <PresentationFormat/>
  <Paragraphs>170</Paragraphs>
  <Slides>22</Slides>
  <Notes>6</Notes>
  <HiddenSlides>0</HiddenSlides>
  <MMClips>0</MMClips>
  <ScaleCrop>false</ScaleCrop>
  <HeadingPairs>
    <vt:vector size="6" baseType="variant">
      <vt:variant>
        <vt:lpstr>已用的字体</vt:lpstr>
      </vt:variant>
      <vt:variant>
        <vt:i4>19</vt:i4>
      </vt:variant>
      <vt:variant>
        <vt:lpstr>主题</vt:lpstr>
      </vt:variant>
      <vt:variant>
        <vt:i4>78</vt:i4>
      </vt:variant>
      <vt:variant>
        <vt:lpstr>幻灯片标题</vt:lpstr>
      </vt:variant>
      <vt:variant>
        <vt:i4>22</vt:i4>
      </vt:variant>
    </vt:vector>
  </HeadingPairs>
  <TitlesOfParts>
    <vt:vector size="119" baseType="lpstr">
      <vt:lpstr>Arial</vt:lpstr>
      <vt:lpstr>SimSun</vt:lpstr>
      <vt:lpstr>Wingdings</vt:lpstr>
      <vt:lpstr>MS PGothic</vt:lpstr>
      <vt:lpstr>Hiragino Maru Gothic ProN</vt:lpstr>
      <vt:lpstr>Times New Roman</vt:lpstr>
      <vt:lpstr>Apple Chancery</vt:lpstr>
      <vt:lpstr>Verdana</vt:lpstr>
      <vt:lpstr>Arial Unicode MS</vt:lpstr>
      <vt:lpstr>Calibri</vt:lpstr>
      <vt:lpstr>Arial Narrow</vt:lpstr>
      <vt:lpstr>Arial Unicode MS</vt:lpstr>
      <vt:lpstr>Wingdings 3</vt:lpstr>
      <vt:lpstr>Arial</vt:lpstr>
      <vt:lpstr>Times New Roman</vt:lpstr>
      <vt:lpstr>微软雅黑</vt:lpstr>
      <vt:lpstr>汉仪旗黑</vt:lpstr>
      <vt:lpstr>Times New Roman Bold</vt:lpstr>
      <vt:lpstr>宋体-简</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43_Office Theme</vt:lpstr>
      <vt:lpstr>44_Office Theme</vt:lpstr>
      <vt:lpstr>45_Office Theme</vt:lpstr>
      <vt:lpstr>46_Office Theme</vt:lpstr>
      <vt:lpstr>47_Office Theme</vt:lpstr>
      <vt:lpstr>48_Office Theme</vt:lpstr>
      <vt:lpstr>49_Office Theme</vt:lpstr>
      <vt:lpstr>50_Office Theme</vt:lpstr>
      <vt:lpstr>51_Office Theme</vt:lpstr>
      <vt:lpstr>52_Office Theme</vt:lpstr>
      <vt:lpstr>53_Office Theme</vt:lpstr>
      <vt:lpstr>54_Office Theme</vt:lpstr>
      <vt:lpstr>55_Office Theme</vt:lpstr>
      <vt:lpstr>56_Office Theme</vt:lpstr>
      <vt:lpstr>57_Office Theme</vt:lpstr>
      <vt:lpstr>58_Office Theme</vt:lpstr>
      <vt:lpstr>59_Office Theme</vt:lpstr>
      <vt:lpstr>60_Office Theme</vt:lpstr>
      <vt:lpstr>61_Office Theme</vt:lpstr>
      <vt:lpstr>62_Office Theme</vt:lpstr>
      <vt:lpstr>63_Office Theme</vt:lpstr>
      <vt:lpstr>64_Office Theme</vt:lpstr>
      <vt:lpstr>65_Office Theme</vt:lpstr>
      <vt:lpstr>66_Office Theme</vt:lpstr>
      <vt:lpstr>67_Office Theme</vt:lpstr>
      <vt:lpstr>68_Office Theme</vt:lpstr>
      <vt:lpstr>69_Office Theme</vt:lpstr>
      <vt:lpstr>70_Office Theme</vt:lpstr>
      <vt:lpstr>71_Office Theme</vt:lpstr>
      <vt:lpstr>72_Office Theme</vt:lpstr>
      <vt:lpstr>73_Office Theme</vt:lpstr>
      <vt:lpstr>74_Office Theme</vt:lpstr>
      <vt:lpstr>75_Office Theme</vt:lpstr>
      <vt:lpstr>76_Office Theme</vt:lpstr>
      <vt:lpstr>77_Office Theme</vt:lpstr>
      <vt:lpstr>PowerPoint 演示文稿</vt:lpstr>
      <vt:lpstr>KEWARGANEGARAAN DAN WARGA MUHAMMADIYAH</vt:lpstr>
      <vt:lpstr>PowerPoint 演示文稿</vt:lpstr>
      <vt:lpstr>Pengertian warga negara</vt:lpstr>
      <vt:lpstr>PENGHUNI NEGARA  </vt:lpstr>
      <vt:lpstr> Pengertian kewarganegaraan </vt:lpstr>
      <vt:lpstr> Pengertian kewarganegaraan </vt:lpstr>
      <vt:lpstr>PowerPoint 演示文稿</vt:lpstr>
      <vt:lpstr>Warga negara dan Penduduk Indonesia</vt:lpstr>
      <vt:lpstr>Kewarganegaraan Indonesia</vt:lpstr>
      <vt:lpstr>Kedudukan warga negara  dalam negara</vt:lpstr>
      <vt:lpstr>Peran Warga negara</vt:lpstr>
      <vt:lpstr>Hak dan kewajiban WNI </vt:lpstr>
      <vt:lpstr>Hak dan kewajiban negara</vt:lpstr>
      <vt:lpstr>PowerPoint 演示文稿</vt:lpstr>
      <vt:lpstr>PHIWM</vt:lpstr>
      <vt:lpstr>LANDASAN DAN SUMBER </vt:lpstr>
      <vt:lpstr>PANDANGAN ISLAM  TENTANG KEHIDUPAN </vt:lpstr>
      <vt:lpstr>Kehidupan Islami  Warga Muhammadiyah </vt:lpstr>
      <vt:lpstr>KEHIDUPAN PRIBADI</vt:lpstr>
      <vt:lpstr>KEHIDUPAN DALAM  BERBANGSA DAN BERNEGARA </vt:lpstr>
      <vt:lpstr>KEHIDUPAN DALAM MENGEMBANGKAN IPTEK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macbook</cp:lastModifiedBy>
  <cp:revision>16</cp:revision>
  <cp:lastPrinted>2023-05-08T12:49:25Z</cp:lastPrinted>
  <dcterms:created xsi:type="dcterms:W3CDTF">2023-05-08T12:49:25Z</dcterms:created>
  <dcterms:modified xsi:type="dcterms:W3CDTF">2023-05-08T12:49:25Z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2F15DCD22CD64146B96195CE0F1F0AE7</vt:lpwstr>
  </property>
  <property fmtid="{D5CDD505-2E9C-101B-9397-08002B2CF9AE}" pid="3" name="KSOProductBuildVer">
    <vt:lpwstr>1033-3.1.2.5330</vt:lpwstr>
  </property>
</Properties>
</file>