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19"/>
  </p:notesMasterIdLst>
  <p:sldIdLst>
    <p:sldId id="578" r:id="rId5"/>
    <p:sldId id="307" r:id="rId6"/>
    <p:sldId id="598" r:id="rId7"/>
    <p:sldId id="614" r:id="rId8"/>
    <p:sldId id="615" r:id="rId9"/>
    <p:sldId id="616" r:id="rId10"/>
    <p:sldId id="617" r:id="rId11"/>
    <p:sldId id="618" r:id="rId12"/>
    <p:sldId id="619" r:id="rId13"/>
    <p:sldId id="620" r:id="rId14"/>
    <p:sldId id="621" r:id="rId15"/>
    <p:sldId id="575" r:id="rId16"/>
    <p:sldId id="564" r:id="rId17"/>
    <p:sldId id="32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FE4736-9570-49C1-93BA-25C15BC24F3C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A41D3D-D71D-44D2-BEB2-896B698A995A}">
      <dgm:prSet phldrT="[Text]"/>
      <dgm:spPr/>
      <dgm:t>
        <a:bodyPr/>
        <a:lstStyle/>
        <a:p>
          <a:r>
            <a:rPr lang="id-ID" dirty="0"/>
            <a:t>MSDM</a:t>
          </a:r>
          <a:endParaRPr lang="en-US" dirty="0"/>
        </a:p>
      </dgm:t>
    </dgm:pt>
    <dgm:pt modelId="{D7199E7F-DD40-488C-8644-3AFF60E4859D}" type="parTrans" cxnId="{4DB0B5C0-015A-45BF-93EB-3129F2EAF108}">
      <dgm:prSet/>
      <dgm:spPr/>
      <dgm:t>
        <a:bodyPr/>
        <a:lstStyle/>
        <a:p>
          <a:endParaRPr lang="en-US"/>
        </a:p>
      </dgm:t>
    </dgm:pt>
    <dgm:pt modelId="{37253886-DA69-43DF-83FF-213DA9472291}" type="sibTrans" cxnId="{4DB0B5C0-015A-45BF-93EB-3129F2EAF108}">
      <dgm:prSet/>
      <dgm:spPr/>
      <dgm:t>
        <a:bodyPr/>
        <a:lstStyle/>
        <a:p>
          <a:endParaRPr lang="en-US"/>
        </a:p>
      </dgm:t>
    </dgm:pt>
    <dgm:pt modelId="{1934A494-E57C-45C6-AA7F-DCA849779D1E}" type="pres">
      <dgm:prSet presAssocID="{41FE4736-9570-49C1-93BA-25C15BC24F3C}" presName="Name0" presStyleCnt="0">
        <dgm:presLayoutVars>
          <dgm:chMax val="7"/>
          <dgm:chPref val="5"/>
        </dgm:presLayoutVars>
      </dgm:prSet>
      <dgm:spPr/>
    </dgm:pt>
    <dgm:pt modelId="{64966E95-E621-41BF-BBD1-F79F24E5CC0F}" type="pres">
      <dgm:prSet presAssocID="{41FE4736-9570-49C1-93BA-25C15BC24F3C}" presName="arrowNode" presStyleLbl="node1" presStyleIdx="0" presStyleCnt="1" custLinFactNeighborX="6767" custLinFactNeighborY="-906"/>
      <dgm:spPr/>
    </dgm:pt>
    <dgm:pt modelId="{702CAFC2-434D-491D-AE92-75017D91E80B}" type="pres">
      <dgm:prSet presAssocID="{5BA41D3D-D71D-44D2-BEB2-896B698A995A}" presName="txNode1" presStyleLbl="revTx" presStyleIdx="0" presStyleCnt="1" custLinFactX="88987" custLinFactY="212329" custLinFactNeighborX="100000" custLinFactNeighborY="300000">
        <dgm:presLayoutVars>
          <dgm:bulletEnabled val="1"/>
        </dgm:presLayoutVars>
      </dgm:prSet>
      <dgm:spPr/>
    </dgm:pt>
  </dgm:ptLst>
  <dgm:cxnLst>
    <dgm:cxn modelId="{40EF2917-25D8-405B-BA61-E72972836ABD}" type="presOf" srcId="{41FE4736-9570-49C1-93BA-25C15BC24F3C}" destId="{1934A494-E57C-45C6-AA7F-DCA849779D1E}" srcOrd="0" destOrd="0" presId="urn:microsoft.com/office/officeart/2009/3/layout/DescendingProcess"/>
    <dgm:cxn modelId="{5313621A-82EF-46B5-B458-920352EDEE14}" type="presOf" srcId="{5BA41D3D-D71D-44D2-BEB2-896B698A995A}" destId="{702CAFC2-434D-491D-AE92-75017D91E80B}" srcOrd="0" destOrd="0" presId="urn:microsoft.com/office/officeart/2009/3/layout/DescendingProcess"/>
    <dgm:cxn modelId="{4DB0B5C0-015A-45BF-93EB-3129F2EAF108}" srcId="{41FE4736-9570-49C1-93BA-25C15BC24F3C}" destId="{5BA41D3D-D71D-44D2-BEB2-896B698A995A}" srcOrd="0" destOrd="0" parTransId="{D7199E7F-DD40-488C-8644-3AFF60E4859D}" sibTransId="{37253886-DA69-43DF-83FF-213DA9472291}"/>
    <dgm:cxn modelId="{9F624BE3-3032-4328-826A-1CBE7503C06A}" type="presParOf" srcId="{1934A494-E57C-45C6-AA7F-DCA849779D1E}" destId="{64966E95-E621-41BF-BBD1-F79F24E5CC0F}" srcOrd="0" destOrd="0" presId="urn:microsoft.com/office/officeart/2009/3/layout/DescendingProcess"/>
    <dgm:cxn modelId="{1773549D-B2B4-4D09-A135-C13E16234598}" type="presParOf" srcId="{1934A494-E57C-45C6-AA7F-DCA849779D1E}" destId="{702CAFC2-434D-491D-AE92-75017D91E80B}" srcOrd="1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06CCA3-5E27-437D-ABEE-D197DD19015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F49D62-92C9-4FAC-BAB2-6BDE71D57E8D}">
      <dgm:prSet phldrT="[Text]"/>
      <dgm:spPr/>
      <dgm:t>
        <a:bodyPr/>
        <a:lstStyle/>
        <a:p>
          <a:r>
            <a:rPr lang="id-ID" dirty="0"/>
            <a:t>Man</a:t>
          </a:r>
          <a:endParaRPr lang="en-US" dirty="0"/>
        </a:p>
      </dgm:t>
    </dgm:pt>
    <dgm:pt modelId="{29DA73AB-30B6-4D6A-96D2-C73947FE2987}" type="parTrans" cxnId="{F8271A29-E0B7-4E88-BAF7-D9FCC6B29230}">
      <dgm:prSet/>
      <dgm:spPr/>
      <dgm:t>
        <a:bodyPr/>
        <a:lstStyle/>
        <a:p>
          <a:endParaRPr lang="en-US"/>
        </a:p>
      </dgm:t>
    </dgm:pt>
    <dgm:pt modelId="{DD5FB628-8BD8-4515-B63E-44AA189B5191}" type="sibTrans" cxnId="{F8271A29-E0B7-4E88-BAF7-D9FCC6B29230}">
      <dgm:prSet/>
      <dgm:spPr/>
      <dgm:t>
        <a:bodyPr/>
        <a:lstStyle/>
        <a:p>
          <a:r>
            <a:rPr lang="id-ID" dirty="0"/>
            <a:t>Materials</a:t>
          </a:r>
          <a:endParaRPr lang="en-US" dirty="0"/>
        </a:p>
      </dgm:t>
    </dgm:pt>
    <dgm:pt modelId="{65D562E4-26D0-47BB-9650-E1D8D544D7CA}">
      <dgm:prSet phldrT="[Text]"/>
      <dgm:spPr/>
      <dgm:t>
        <a:bodyPr/>
        <a:lstStyle/>
        <a:p>
          <a:r>
            <a:rPr lang="id-ID" dirty="0"/>
            <a:t>Money</a:t>
          </a:r>
          <a:endParaRPr lang="en-US" dirty="0"/>
        </a:p>
      </dgm:t>
    </dgm:pt>
    <dgm:pt modelId="{158BA6C4-E997-46DC-8F01-10788C189705}" type="parTrans" cxnId="{64AD1C68-E57F-4D02-BD0E-D412EF80FE0F}">
      <dgm:prSet/>
      <dgm:spPr/>
      <dgm:t>
        <a:bodyPr/>
        <a:lstStyle/>
        <a:p>
          <a:endParaRPr lang="en-US"/>
        </a:p>
      </dgm:t>
    </dgm:pt>
    <dgm:pt modelId="{09F93FF2-103A-4D9B-8051-75F4F58B549E}" type="sibTrans" cxnId="{64AD1C68-E57F-4D02-BD0E-D412EF80FE0F}">
      <dgm:prSet/>
      <dgm:spPr/>
      <dgm:t>
        <a:bodyPr/>
        <a:lstStyle/>
        <a:p>
          <a:r>
            <a:rPr lang="id-ID" dirty="0"/>
            <a:t>Machines</a:t>
          </a:r>
          <a:endParaRPr lang="en-US" dirty="0"/>
        </a:p>
      </dgm:t>
    </dgm:pt>
    <dgm:pt modelId="{3DBF8E23-9D14-4A15-BC0A-598D1E9A6E6E}">
      <dgm:prSet phldrT="[Text]"/>
      <dgm:spPr/>
      <dgm:t>
        <a:bodyPr/>
        <a:lstStyle/>
        <a:p>
          <a:r>
            <a:rPr lang="id-ID" dirty="0"/>
            <a:t>Methode</a:t>
          </a:r>
          <a:endParaRPr lang="en-US" dirty="0"/>
        </a:p>
      </dgm:t>
    </dgm:pt>
    <dgm:pt modelId="{0B77B171-079E-4DF0-83FC-D036E2AC7033}" type="parTrans" cxnId="{818B78EA-EF1C-4539-B3AE-81614E538AAE}">
      <dgm:prSet/>
      <dgm:spPr/>
      <dgm:t>
        <a:bodyPr/>
        <a:lstStyle/>
        <a:p>
          <a:endParaRPr lang="en-US"/>
        </a:p>
      </dgm:t>
    </dgm:pt>
    <dgm:pt modelId="{03A88D0E-6B6E-46F3-A999-AF54E229A61F}" type="sibTrans" cxnId="{818B78EA-EF1C-4539-B3AE-81614E538AAE}">
      <dgm:prSet/>
      <dgm:spPr/>
      <dgm:t>
        <a:bodyPr/>
        <a:lstStyle/>
        <a:p>
          <a:r>
            <a:rPr lang="id-ID" dirty="0"/>
            <a:t>Market</a:t>
          </a:r>
          <a:endParaRPr lang="en-US" dirty="0"/>
        </a:p>
      </dgm:t>
    </dgm:pt>
    <dgm:pt modelId="{ADEB4860-107A-43F6-B2EE-D40BC422533E}" type="pres">
      <dgm:prSet presAssocID="{2806CCA3-5E27-437D-ABEE-D197DD190159}" presName="Name0" presStyleCnt="0">
        <dgm:presLayoutVars>
          <dgm:chMax/>
          <dgm:chPref/>
          <dgm:dir/>
          <dgm:animLvl val="lvl"/>
        </dgm:presLayoutVars>
      </dgm:prSet>
      <dgm:spPr/>
    </dgm:pt>
    <dgm:pt modelId="{E73BFAFD-2C64-47F7-AA93-566CCDEFD1C1}" type="pres">
      <dgm:prSet presAssocID="{7EF49D62-92C9-4FAC-BAB2-6BDE71D57E8D}" presName="composite" presStyleCnt="0"/>
      <dgm:spPr/>
    </dgm:pt>
    <dgm:pt modelId="{5AAFEF3B-1354-4B8C-9D9F-199B812DD980}" type="pres">
      <dgm:prSet presAssocID="{7EF49D62-92C9-4FAC-BAB2-6BDE71D57E8D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90824D37-7A2A-4F7E-847B-ED2BCABC872A}" type="pres">
      <dgm:prSet presAssocID="{7EF49D62-92C9-4FAC-BAB2-6BDE71D57E8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EF811604-24B4-4EF5-A555-9B707EBA250E}" type="pres">
      <dgm:prSet presAssocID="{7EF49D62-92C9-4FAC-BAB2-6BDE71D57E8D}" presName="BalanceSpacing" presStyleCnt="0"/>
      <dgm:spPr/>
    </dgm:pt>
    <dgm:pt modelId="{39FEE017-0BE3-4823-9C62-7626CD1F5C02}" type="pres">
      <dgm:prSet presAssocID="{7EF49D62-92C9-4FAC-BAB2-6BDE71D57E8D}" presName="BalanceSpacing1" presStyleCnt="0"/>
      <dgm:spPr/>
    </dgm:pt>
    <dgm:pt modelId="{65BD6CA4-379A-4ED9-8705-F606DC8E4FAD}" type="pres">
      <dgm:prSet presAssocID="{DD5FB628-8BD8-4515-B63E-44AA189B5191}" presName="Accent1Text" presStyleLbl="node1" presStyleIdx="1" presStyleCnt="6"/>
      <dgm:spPr/>
    </dgm:pt>
    <dgm:pt modelId="{35465CFD-603C-4FEC-BF36-1467E984EB4F}" type="pres">
      <dgm:prSet presAssocID="{DD5FB628-8BD8-4515-B63E-44AA189B5191}" presName="spaceBetweenRectangles" presStyleCnt="0"/>
      <dgm:spPr/>
    </dgm:pt>
    <dgm:pt modelId="{9A715C28-05A3-479B-ABD4-91F83286D961}" type="pres">
      <dgm:prSet presAssocID="{65D562E4-26D0-47BB-9650-E1D8D544D7CA}" presName="composite" presStyleCnt="0"/>
      <dgm:spPr/>
    </dgm:pt>
    <dgm:pt modelId="{8A6D8DD7-14BD-4C70-BB2A-6C3B16DF2E8D}" type="pres">
      <dgm:prSet presAssocID="{65D562E4-26D0-47BB-9650-E1D8D544D7CA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A437E074-C322-4125-A8AD-2B328004F64A}" type="pres">
      <dgm:prSet presAssocID="{65D562E4-26D0-47BB-9650-E1D8D544D7CA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8E7A5F0-EB6D-45C3-98B1-191F5F1F3C54}" type="pres">
      <dgm:prSet presAssocID="{65D562E4-26D0-47BB-9650-E1D8D544D7CA}" presName="BalanceSpacing" presStyleCnt="0"/>
      <dgm:spPr/>
    </dgm:pt>
    <dgm:pt modelId="{A8BFE7B4-4045-4E96-8E92-F58DEAF23305}" type="pres">
      <dgm:prSet presAssocID="{65D562E4-26D0-47BB-9650-E1D8D544D7CA}" presName="BalanceSpacing1" presStyleCnt="0"/>
      <dgm:spPr/>
    </dgm:pt>
    <dgm:pt modelId="{78A97B41-B258-44E0-BED0-FEA510C795A0}" type="pres">
      <dgm:prSet presAssocID="{09F93FF2-103A-4D9B-8051-75F4F58B549E}" presName="Accent1Text" presStyleLbl="node1" presStyleIdx="3" presStyleCnt="6"/>
      <dgm:spPr/>
    </dgm:pt>
    <dgm:pt modelId="{046E2533-FADF-4A20-8832-B9CB6EA8D4FC}" type="pres">
      <dgm:prSet presAssocID="{09F93FF2-103A-4D9B-8051-75F4F58B549E}" presName="spaceBetweenRectangles" presStyleCnt="0"/>
      <dgm:spPr/>
    </dgm:pt>
    <dgm:pt modelId="{83F32FB4-79E4-42FD-BCCE-0B8313D8DCBD}" type="pres">
      <dgm:prSet presAssocID="{3DBF8E23-9D14-4A15-BC0A-598D1E9A6E6E}" presName="composite" presStyleCnt="0"/>
      <dgm:spPr/>
    </dgm:pt>
    <dgm:pt modelId="{A59A61A1-06F7-46A9-A994-B9861644B2D9}" type="pres">
      <dgm:prSet presAssocID="{3DBF8E23-9D14-4A15-BC0A-598D1E9A6E6E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E0CE0297-D2DC-4C54-B009-74CA71B27FB0}" type="pres">
      <dgm:prSet presAssocID="{3DBF8E23-9D14-4A15-BC0A-598D1E9A6E6E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55BF78A-0775-4FD8-9BB3-E1788B4318C5}" type="pres">
      <dgm:prSet presAssocID="{3DBF8E23-9D14-4A15-BC0A-598D1E9A6E6E}" presName="BalanceSpacing" presStyleCnt="0"/>
      <dgm:spPr/>
    </dgm:pt>
    <dgm:pt modelId="{AC3A84F8-88AD-46AB-ABC9-11D082611E84}" type="pres">
      <dgm:prSet presAssocID="{3DBF8E23-9D14-4A15-BC0A-598D1E9A6E6E}" presName="BalanceSpacing1" presStyleCnt="0"/>
      <dgm:spPr/>
    </dgm:pt>
    <dgm:pt modelId="{6D751256-73BC-41A4-B20C-197228E3AFC2}" type="pres">
      <dgm:prSet presAssocID="{03A88D0E-6B6E-46F3-A999-AF54E229A61F}" presName="Accent1Text" presStyleLbl="node1" presStyleIdx="5" presStyleCnt="6"/>
      <dgm:spPr/>
    </dgm:pt>
  </dgm:ptLst>
  <dgm:cxnLst>
    <dgm:cxn modelId="{F947A70B-AA75-4BA4-B8B7-591F29DF266C}" type="presOf" srcId="{2806CCA3-5E27-437D-ABEE-D197DD190159}" destId="{ADEB4860-107A-43F6-B2EE-D40BC422533E}" srcOrd="0" destOrd="0" presId="urn:microsoft.com/office/officeart/2008/layout/AlternatingHexagons"/>
    <dgm:cxn modelId="{F8271A29-E0B7-4E88-BAF7-D9FCC6B29230}" srcId="{2806CCA3-5E27-437D-ABEE-D197DD190159}" destId="{7EF49D62-92C9-4FAC-BAB2-6BDE71D57E8D}" srcOrd="0" destOrd="0" parTransId="{29DA73AB-30B6-4D6A-96D2-C73947FE2987}" sibTransId="{DD5FB628-8BD8-4515-B63E-44AA189B5191}"/>
    <dgm:cxn modelId="{64AD1C68-E57F-4D02-BD0E-D412EF80FE0F}" srcId="{2806CCA3-5E27-437D-ABEE-D197DD190159}" destId="{65D562E4-26D0-47BB-9650-E1D8D544D7CA}" srcOrd="1" destOrd="0" parTransId="{158BA6C4-E997-46DC-8F01-10788C189705}" sibTransId="{09F93FF2-103A-4D9B-8051-75F4F58B549E}"/>
    <dgm:cxn modelId="{8435E073-A578-4E59-9220-31C755EB874F}" type="presOf" srcId="{3DBF8E23-9D14-4A15-BC0A-598D1E9A6E6E}" destId="{A59A61A1-06F7-46A9-A994-B9861644B2D9}" srcOrd="0" destOrd="0" presId="urn:microsoft.com/office/officeart/2008/layout/AlternatingHexagons"/>
    <dgm:cxn modelId="{A3D44B9F-186D-4F74-B283-2226A109C930}" type="presOf" srcId="{7EF49D62-92C9-4FAC-BAB2-6BDE71D57E8D}" destId="{5AAFEF3B-1354-4B8C-9D9F-199B812DD980}" srcOrd="0" destOrd="0" presId="urn:microsoft.com/office/officeart/2008/layout/AlternatingHexagons"/>
    <dgm:cxn modelId="{C77429AA-C872-4A66-845D-0D653A03A43B}" type="presOf" srcId="{65D562E4-26D0-47BB-9650-E1D8D544D7CA}" destId="{8A6D8DD7-14BD-4C70-BB2A-6C3B16DF2E8D}" srcOrd="0" destOrd="0" presId="urn:microsoft.com/office/officeart/2008/layout/AlternatingHexagons"/>
    <dgm:cxn modelId="{B70A0DD1-7366-4C38-8AA4-E73F401F91CB}" type="presOf" srcId="{09F93FF2-103A-4D9B-8051-75F4F58B549E}" destId="{78A97B41-B258-44E0-BED0-FEA510C795A0}" srcOrd="0" destOrd="0" presId="urn:microsoft.com/office/officeart/2008/layout/AlternatingHexagons"/>
    <dgm:cxn modelId="{35C6A9E3-1E77-4FD9-A4C6-76277735C74D}" type="presOf" srcId="{DD5FB628-8BD8-4515-B63E-44AA189B5191}" destId="{65BD6CA4-379A-4ED9-8705-F606DC8E4FAD}" srcOrd="0" destOrd="0" presId="urn:microsoft.com/office/officeart/2008/layout/AlternatingHexagons"/>
    <dgm:cxn modelId="{A2A3AFE7-39D8-490C-AD44-08DC54F38507}" type="presOf" srcId="{03A88D0E-6B6E-46F3-A999-AF54E229A61F}" destId="{6D751256-73BC-41A4-B20C-197228E3AFC2}" srcOrd="0" destOrd="0" presId="urn:microsoft.com/office/officeart/2008/layout/AlternatingHexagons"/>
    <dgm:cxn modelId="{818B78EA-EF1C-4539-B3AE-81614E538AAE}" srcId="{2806CCA3-5E27-437D-ABEE-D197DD190159}" destId="{3DBF8E23-9D14-4A15-BC0A-598D1E9A6E6E}" srcOrd="2" destOrd="0" parTransId="{0B77B171-079E-4DF0-83FC-D036E2AC7033}" sibTransId="{03A88D0E-6B6E-46F3-A999-AF54E229A61F}"/>
    <dgm:cxn modelId="{3F684ED9-546A-4DCB-93A1-FB6B64E55E47}" type="presParOf" srcId="{ADEB4860-107A-43F6-B2EE-D40BC422533E}" destId="{E73BFAFD-2C64-47F7-AA93-566CCDEFD1C1}" srcOrd="0" destOrd="0" presId="urn:microsoft.com/office/officeart/2008/layout/AlternatingHexagons"/>
    <dgm:cxn modelId="{6DD31FB8-C0BA-4DD9-946A-8D744319E88F}" type="presParOf" srcId="{E73BFAFD-2C64-47F7-AA93-566CCDEFD1C1}" destId="{5AAFEF3B-1354-4B8C-9D9F-199B812DD980}" srcOrd="0" destOrd="0" presId="urn:microsoft.com/office/officeart/2008/layout/AlternatingHexagons"/>
    <dgm:cxn modelId="{1F66D8B0-0CC4-4217-88AA-F98D03E69DC2}" type="presParOf" srcId="{E73BFAFD-2C64-47F7-AA93-566CCDEFD1C1}" destId="{90824D37-7A2A-4F7E-847B-ED2BCABC872A}" srcOrd="1" destOrd="0" presId="urn:microsoft.com/office/officeart/2008/layout/AlternatingHexagons"/>
    <dgm:cxn modelId="{4BECFA96-CFA5-4B08-9246-97DF83D67C42}" type="presParOf" srcId="{E73BFAFD-2C64-47F7-AA93-566CCDEFD1C1}" destId="{EF811604-24B4-4EF5-A555-9B707EBA250E}" srcOrd="2" destOrd="0" presId="urn:microsoft.com/office/officeart/2008/layout/AlternatingHexagons"/>
    <dgm:cxn modelId="{A98C04CF-4417-40BE-880C-42014DC16380}" type="presParOf" srcId="{E73BFAFD-2C64-47F7-AA93-566CCDEFD1C1}" destId="{39FEE017-0BE3-4823-9C62-7626CD1F5C02}" srcOrd="3" destOrd="0" presId="urn:microsoft.com/office/officeart/2008/layout/AlternatingHexagons"/>
    <dgm:cxn modelId="{644C3C1D-BD37-4E3F-A3EC-89F107B6389F}" type="presParOf" srcId="{E73BFAFD-2C64-47F7-AA93-566CCDEFD1C1}" destId="{65BD6CA4-379A-4ED9-8705-F606DC8E4FAD}" srcOrd="4" destOrd="0" presId="urn:microsoft.com/office/officeart/2008/layout/AlternatingHexagons"/>
    <dgm:cxn modelId="{9358535E-F876-40AD-9927-DB57881D87E5}" type="presParOf" srcId="{ADEB4860-107A-43F6-B2EE-D40BC422533E}" destId="{35465CFD-603C-4FEC-BF36-1467E984EB4F}" srcOrd="1" destOrd="0" presId="urn:microsoft.com/office/officeart/2008/layout/AlternatingHexagons"/>
    <dgm:cxn modelId="{0675A6CB-5F85-475F-8B44-FE4D904CBA02}" type="presParOf" srcId="{ADEB4860-107A-43F6-B2EE-D40BC422533E}" destId="{9A715C28-05A3-479B-ABD4-91F83286D961}" srcOrd="2" destOrd="0" presId="urn:microsoft.com/office/officeart/2008/layout/AlternatingHexagons"/>
    <dgm:cxn modelId="{096D4EDC-0976-47E7-8C3C-81A3E6601903}" type="presParOf" srcId="{9A715C28-05A3-479B-ABD4-91F83286D961}" destId="{8A6D8DD7-14BD-4C70-BB2A-6C3B16DF2E8D}" srcOrd="0" destOrd="0" presId="urn:microsoft.com/office/officeart/2008/layout/AlternatingHexagons"/>
    <dgm:cxn modelId="{87193577-C688-4B72-AC4E-A2031E7117A9}" type="presParOf" srcId="{9A715C28-05A3-479B-ABD4-91F83286D961}" destId="{A437E074-C322-4125-A8AD-2B328004F64A}" srcOrd="1" destOrd="0" presId="urn:microsoft.com/office/officeart/2008/layout/AlternatingHexagons"/>
    <dgm:cxn modelId="{A13E4131-9110-4BFA-8F62-22E51A235A3E}" type="presParOf" srcId="{9A715C28-05A3-479B-ABD4-91F83286D961}" destId="{58E7A5F0-EB6D-45C3-98B1-191F5F1F3C54}" srcOrd="2" destOrd="0" presId="urn:microsoft.com/office/officeart/2008/layout/AlternatingHexagons"/>
    <dgm:cxn modelId="{B9C89EE1-E388-443A-ACC5-6C167B47E41E}" type="presParOf" srcId="{9A715C28-05A3-479B-ABD4-91F83286D961}" destId="{A8BFE7B4-4045-4E96-8E92-F58DEAF23305}" srcOrd="3" destOrd="0" presId="urn:microsoft.com/office/officeart/2008/layout/AlternatingHexagons"/>
    <dgm:cxn modelId="{4A85AE42-3A88-4334-9E96-7C483AAEAAB4}" type="presParOf" srcId="{9A715C28-05A3-479B-ABD4-91F83286D961}" destId="{78A97B41-B258-44E0-BED0-FEA510C795A0}" srcOrd="4" destOrd="0" presId="urn:microsoft.com/office/officeart/2008/layout/AlternatingHexagons"/>
    <dgm:cxn modelId="{BAE380BE-4D84-4995-9798-30092E687291}" type="presParOf" srcId="{ADEB4860-107A-43F6-B2EE-D40BC422533E}" destId="{046E2533-FADF-4A20-8832-B9CB6EA8D4FC}" srcOrd="3" destOrd="0" presId="urn:microsoft.com/office/officeart/2008/layout/AlternatingHexagons"/>
    <dgm:cxn modelId="{15F0A1FE-D22D-44C0-A4F1-83AB8A4FEBAB}" type="presParOf" srcId="{ADEB4860-107A-43F6-B2EE-D40BC422533E}" destId="{83F32FB4-79E4-42FD-BCCE-0B8313D8DCBD}" srcOrd="4" destOrd="0" presId="urn:microsoft.com/office/officeart/2008/layout/AlternatingHexagons"/>
    <dgm:cxn modelId="{072F93A3-F361-4227-91F7-A0DF12C9FBB7}" type="presParOf" srcId="{83F32FB4-79E4-42FD-BCCE-0B8313D8DCBD}" destId="{A59A61A1-06F7-46A9-A994-B9861644B2D9}" srcOrd="0" destOrd="0" presId="urn:microsoft.com/office/officeart/2008/layout/AlternatingHexagons"/>
    <dgm:cxn modelId="{CF69F7B4-C8FE-4D87-A5CC-4F24258951D7}" type="presParOf" srcId="{83F32FB4-79E4-42FD-BCCE-0B8313D8DCBD}" destId="{E0CE0297-D2DC-4C54-B009-74CA71B27FB0}" srcOrd="1" destOrd="0" presId="urn:microsoft.com/office/officeart/2008/layout/AlternatingHexagons"/>
    <dgm:cxn modelId="{A0A090DA-7AEC-4462-ADDF-24626DEFC7C1}" type="presParOf" srcId="{83F32FB4-79E4-42FD-BCCE-0B8313D8DCBD}" destId="{E55BF78A-0775-4FD8-9BB3-E1788B4318C5}" srcOrd="2" destOrd="0" presId="urn:microsoft.com/office/officeart/2008/layout/AlternatingHexagons"/>
    <dgm:cxn modelId="{AE3DCA69-3E8B-4946-B84E-A674B0BE754F}" type="presParOf" srcId="{83F32FB4-79E4-42FD-BCCE-0B8313D8DCBD}" destId="{AC3A84F8-88AD-46AB-ABC9-11D082611E84}" srcOrd="3" destOrd="0" presId="urn:microsoft.com/office/officeart/2008/layout/AlternatingHexagons"/>
    <dgm:cxn modelId="{BC648763-839A-40D4-ADF1-E3F08B841EB1}" type="presParOf" srcId="{83F32FB4-79E4-42FD-BCCE-0B8313D8DCBD}" destId="{6D751256-73BC-41A4-B20C-197228E3AFC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1A364F-188B-4BEC-ABB9-09F91CDD3EE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A69834-B451-4BD7-888A-90A97B64D1D7}">
      <dgm:prSet phldrT="[Text]"/>
      <dgm:spPr/>
      <dgm:t>
        <a:bodyPr/>
        <a:lstStyle/>
        <a:p>
          <a:r>
            <a:rPr lang="id-ID" dirty="0"/>
            <a:t>Pengusaha/Presiden/Gubernur/KDH</a:t>
          </a:r>
          <a:endParaRPr lang="en-US" dirty="0"/>
        </a:p>
      </dgm:t>
    </dgm:pt>
    <dgm:pt modelId="{8BA25C88-39B0-47E2-B378-F3BE812FCC9A}" type="parTrans" cxnId="{5FFAB5D6-F807-4415-9ADF-0E7E3177F1A6}">
      <dgm:prSet/>
      <dgm:spPr/>
      <dgm:t>
        <a:bodyPr/>
        <a:lstStyle/>
        <a:p>
          <a:endParaRPr lang="en-US"/>
        </a:p>
      </dgm:t>
    </dgm:pt>
    <dgm:pt modelId="{1C44F5B3-4265-4650-9AE6-706048D17125}" type="sibTrans" cxnId="{5FFAB5D6-F807-4415-9ADF-0E7E3177F1A6}">
      <dgm:prSet/>
      <dgm:spPr/>
      <dgm:t>
        <a:bodyPr/>
        <a:lstStyle/>
        <a:p>
          <a:endParaRPr lang="en-US"/>
        </a:p>
      </dgm:t>
    </dgm:pt>
    <dgm:pt modelId="{9430959F-03C5-4CBB-ACC8-35212BD9A90B}">
      <dgm:prSet phldrT="[Text]"/>
      <dgm:spPr/>
      <dgm:t>
        <a:bodyPr/>
        <a:lstStyle/>
        <a:p>
          <a:r>
            <a:rPr lang="id-ID" dirty="0"/>
            <a:t>Karyawan/Pejabat Fungsional</a:t>
          </a:r>
          <a:endParaRPr lang="en-US" dirty="0"/>
        </a:p>
      </dgm:t>
    </dgm:pt>
    <dgm:pt modelId="{DDCE568D-A032-4A89-B9F0-5698B2C5942D}" type="parTrans" cxnId="{F5C09B51-378B-4740-B792-A8BC8A030DAB}">
      <dgm:prSet/>
      <dgm:spPr/>
      <dgm:t>
        <a:bodyPr/>
        <a:lstStyle/>
        <a:p>
          <a:endParaRPr lang="en-US"/>
        </a:p>
      </dgm:t>
    </dgm:pt>
    <dgm:pt modelId="{CCBF728D-84A7-4377-85B2-59B58A9B40EF}" type="sibTrans" cxnId="{F5C09B51-378B-4740-B792-A8BC8A030DAB}">
      <dgm:prSet/>
      <dgm:spPr/>
      <dgm:t>
        <a:bodyPr/>
        <a:lstStyle/>
        <a:p>
          <a:endParaRPr lang="en-US"/>
        </a:p>
      </dgm:t>
    </dgm:pt>
    <dgm:pt modelId="{EADF09F1-B8F9-4E2B-A0E5-89787CF26C44}">
      <dgm:prSet phldrT="[Text]"/>
      <dgm:spPr/>
      <dgm:t>
        <a:bodyPr/>
        <a:lstStyle/>
        <a:p>
          <a:r>
            <a:rPr lang="id-ID" dirty="0"/>
            <a:t>Manajer/Pemimpin Tinggi </a:t>
          </a:r>
          <a:endParaRPr lang="en-US" dirty="0"/>
        </a:p>
      </dgm:t>
    </dgm:pt>
    <dgm:pt modelId="{25899D70-B9B0-4BE9-AE5C-3D31947722BA}" type="parTrans" cxnId="{26306E76-1D87-40FB-9EBF-AC752730EEB0}">
      <dgm:prSet/>
      <dgm:spPr/>
      <dgm:t>
        <a:bodyPr/>
        <a:lstStyle/>
        <a:p>
          <a:endParaRPr lang="en-US"/>
        </a:p>
      </dgm:t>
    </dgm:pt>
    <dgm:pt modelId="{BA3FBEA5-145A-48E1-97CC-4EBCE15A962A}" type="sibTrans" cxnId="{26306E76-1D87-40FB-9EBF-AC752730EEB0}">
      <dgm:prSet/>
      <dgm:spPr/>
      <dgm:t>
        <a:bodyPr/>
        <a:lstStyle/>
        <a:p>
          <a:endParaRPr lang="en-US"/>
        </a:p>
      </dgm:t>
    </dgm:pt>
    <dgm:pt modelId="{BFE8555C-054E-45E5-8026-7B43DB73DE68}" type="pres">
      <dgm:prSet presAssocID="{3D1A364F-188B-4BEC-ABB9-09F91CDD3EEB}" presName="Name0" presStyleCnt="0">
        <dgm:presLayoutVars>
          <dgm:chMax val="7"/>
          <dgm:chPref val="7"/>
          <dgm:dir/>
        </dgm:presLayoutVars>
      </dgm:prSet>
      <dgm:spPr/>
    </dgm:pt>
    <dgm:pt modelId="{D3400AD7-53BE-43D5-B342-AA2B60723923}" type="pres">
      <dgm:prSet presAssocID="{3D1A364F-188B-4BEC-ABB9-09F91CDD3EEB}" presName="Name1" presStyleCnt="0"/>
      <dgm:spPr/>
    </dgm:pt>
    <dgm:pt modelId="{CE2F5B52-A494-4842-8F57-A6E2FD15EBA1}" type="pres">
      <dgm:prSet presAssocID="{3D1A364F-188B-4BEC-ABB9-09F91CDD3EEB}" presName="cycle" presStyleCnt="0"/>
      <dgm:spPr/>
    </dgm:pt>
    <dgm:pt modelId="{AC56E7E7-73A6-4532-94AC-7C6B25DCA95C}" type="pres">
      <dgm:prSet presAssocID="{3D1A364F-188B-4BEC-ABB9-09F91CDD3EEB}" presName="srcNode" presStyleLbl="node1" presStyleIdx="0" presStyleCnt="3"/>
      <dgm:spPr/>
    </dgm:pt>
    <dgm:pt modelId="{D08BC08F-0937-4CDD-9876-CB58283D00B0}" type="pres">
      <dgm:prSet presAssocID="{3D1A364F-188B-4BEC-ABB9-09F91CDD3EEB}" presName="conn" presStyleLbl="parChTrans1D2" presStyleIdx="0" presStyleCnt="1"/>
      <dgm:spPr/>
    </dgm:pt>
    <dgm:pt modelId="{29623F59-A327-4825-80C1-AED8B09389AD}" type="pres">
      <dgm:prSet presAssocID="{3D1A364F-188B-4BEC-ABB9-09F91CDD3EEB}" presName="extraNode" presStyleLbl="node1" presStyleIdx="0" presStyleCnt="3"/>
      <dgm:spPr/>
    </dgm:pt>
    <dgm:pt modelId="{4A9A97FD-0E4B-48F6-ADA6-7BC299970F8A}" type="pres">
      <dgm:prSet presAssocID="{3D1A364F-188B-4BEC-ABB9-09F91CDD3EEB}" presName="dstNode" presStyleLbl="node1" presStyleIdx="0" presStyleCnt="3"/>
      <dgm:spPr/>
    </dgm:pt>
    <dgm:pt modelId="{E2D38074-F36C-4C04-A8C1-72C877A21D59}" type="pres">
      <dgm:prSet presAssocID="{8FA69834-B451-4BD7-888A-90A97B64D1D7}" presName="text_1" presStyleLbl="node1" presStyleIdx="0" presStyleCnt="3">
        <dgm:presLayoutVars>
          <dgm:bulletEnabled val="1"/>
        </dgm:presLayoutVars>
      </dgm:prSet>
      <dgm:spPr/>
    </dgm:pt>
    <dgm:pt modelId="{D7E40323-4814-4E3A-8078-ECFF63E05D12}" type="pres">
      <dgm:prSet presAssocID="{8FA69834-B451-4BD7-888A-90A97B64D1D7}" presName="accent_1" presStyleCnt="0"/>
      <dgm:spPr/>
    </dgm:pt>
    <dgm:pt modelId="{644436CD-6BF4-4C9F-86C3-3E45EFBBC931}" type="pres">
      <dgm:prSet presAssocID="{8FA69834-B451-4BD7-888A-90A97B64D1D7}" presName="accentRepeatNode" presStyleLbl="solidFgAcc1" presStyleIdx="0" presStyleCnt="3"/>
      <dgm:spPr/>
    </dgm:pt>
    <dgm:pt modelId="{95DF1BC1-FB5F-42A8-BAE1-F490B0C64240}" type="pres">
      <dgm:prSet presAssocID="{9430959F-03C5-4CBB-ACC8-35212BD9A90B}" presName="text_2" presStyleLbl="node1" presStyleIdx="1" presStyleCnt="3">
        <dgm:presLayoutVars>
          <dgm:bulletEnabled val="1"/>
        </dgm:presLayoutVars>
      </dgm:prSet>
      <dgm:spPr/>
    </dgm:pt>
    <dgm:pt modelId="{8D719F6D-7C97-4BB6-A77C-7A93FF05D275}" type="pres">
      <dgm:prSet presAssocID="{9430959F-03C5-4CBB-ACC8-35212BD9A90B}" presName="accent_2" presStyleCnt="0"/>
      <dgm:spPr/>
    </dgm:pt>
    <dgm:pt modelId="{AAE1F52C-802F-4A07-BBB0-3095DD73ABCC}" type="pres">
      <dgm:prSet presAssocID="{9430959F-03C5-4CBB-ACC8-35212BD9A90B}" presName="accentRepeatNode" presStyleLbl="solidFgAcc1" presStyleIdx="1" presStyleCnt="3"/>
      <dgm:spPr/>
    </dgm:pt>
    <dgm:pt modelId="{F0D201B2-D4E1-4901-934E-85F784094C49}" type="pres">
      <dgm:prSet presAssocID="{EADF09F1-B8F9-4E2B-A0E5-89787CF26C44}" presName="text_3" presStyleLbl="node1" presStyleIdx="2" presStyleCnt="3">
        <dgm:presLayoutVars>
          <dgm:bulletEnabled val="1"/>
        </dgm:presLayoutVars>
      </dgm:prSet>
      <dgm:spPr/>
    </dgm:pt>
    <dgm:pt modelId="{F4088169-D356-4E21-A0FC-DABAC248D699}" type="pres">
      <dgm:prSet presAssocID="{EADF09F1-B8F9-4E2B-A0E5-89787CF26C44}" presName="accent_3" presStyleCnt="0"/>
      <dgm:spPr/>
    </dgm:pt>
    <dgm:pt modelId="{65517C57-70C8-494F-9E87-8F776D619723}" type="pres">
      <dgm:prSet presAssocID="{EADF09F1-B8F9-4E2B-A0E5-89787CF26C44}" presName="accentRepeatNode" presStyleLbl="solidFgAcc1" presStyleIdx="2" presStyleCnt="3"/>
      <dgm:spPr/>
    </dgm:pt>
  </dgm:ptLst>
  <dgm:cxnLst>
    <dgm:cxn modelId="{C377B706-2691-4CB4-AA27-CACBC2E2C8B0}" type="presOf" srcId="{1C44F5B3-4265-4650-9AE6-706048D17125}" destId="{D08BC08F-0937-4CDD-9876-CB58283D00B0}" srcOrd="0" destOrd="0" presId="urn:microsoft.com/office/officeart/2008/layout/VerticalCurvedList"/>
    <dgm:cxn modelId="{57782928-CA93-4479-9621-D4932EA48AE1}" type="presOf" srcId="{9430959F-03C5-4CBB-ACC8-35212BD9A90B}" destId="{95DF1BC1-FB5F-42A8-BAE1-F490B0C64240}" srcOrd="0" destOrd="0" presId="urn:microsoft.com/office/officeart/2008/layout/VerticalCurvedList"/>
    <dgm:cxn modelId="{27550241-1A3B-4AB7-A27E-4586E4B2E871}" type="presOf" srcId="{8FA69834-B451-4BD7-888A-90A97B64D1D7}" destId="{E2D38074-F36C-4C04-A8C1-72C877A21D59}" srcOrd="0" destOrd="0" presId="urn:microsoft.com/office/officeart/2008/layout/VerticalCurvedList"/>
    <dgm:cxn modelId="{2F21876E-8CE3-4A10-8F1C-0B139979E967}" type="presOf" srcId="{3D1A364F-188B-4BEC-ABB9-09F91CDD3EEB}" destId="{BFE8555C-054E-45E5-8026-7B43DB73DE68}" srcOrd="0" destOrd="0" presId="urn:microsoft.com/office/officeart/2008/layout/VerticalCurvedList"/>
    <dgm:cxn modelId="{F5C09B51-378B-4740-B792-A8BC8A030DAB}" srcId="{3D1A364F-188B-4BEC-ABB9-09F91CDD3EEB}" destId="{9430959F-03C5-4CBB-ACC8-35212BD9A90B}" srcOrd="1" destOrd="0" parTransId="{DDCE568D-A032-4A89-B9F0-5698B2C5942D}" sibTransId="{CCBF728D-84A7-4377-85B2-59B58A9B40EF}"/>
    <dgm:cxn modelId="{26306E76-1D87-40FB-9EBF-AC752730EEB0}" srcId="{3D1A364F-188B-4BEC-ABB9-09F91CDD3EEB}" destId="{EADF09F1-B8F9-4E2B-A0E5-89787CF26C44}" srcOrd="2" destOrd="0" parTransId="{25899D70-B9B0-4BE9-AE5C-3D31947722BA}" sibTransId="{BA3FBEA5-145A-48E1-97CC-4EBCE15A962A}"/>
    <dgm:cxn modelId="{5297D4B6-45A2-4B55-B50F-199ACA75C35D}" type="presOf" srcId="{EADF09F1-B8F9-4E2B-A0E5-89787CF26C44}" destId="{F0D201B2-D4E1-4901-934E-85F784094C49}" srcOrd="0" destOrd="0" presId="urn:microsoft.com/office/officeart/2008/layout/VerticalCurvedList"/>
    <dgm:cxn modelId="{5FFAB5D6-F807-4415-9ADF-0E7E3177F1A6}" srcId="{3D1A364F-188B-4BEC-ABB9-09F91CDD3EEB}" destId="{8FA69834-B451-4BD7-888A-90A97B64D1D7}" srcOrd="0" destOrd="0" parTransId="{8BA25C88-39B0-47E2-B378-F3BE812FCC9A}" sibTransId="{1C44F5B3-4265-4650-9AE6-706048D17125}"/>
    <dgm:cxn modelId="{6821B0AF-FA01-45F9-998D-A25AE22F2C41}" type="presParOf" srcId="{BFE8555C-054E-45E5-8026-7B43DB73DE68}" destId="{D3400AD7-53BE-43D5-B342-AA2B60723923}" srcOrd="0" destOrd="0" presId="urn:microsoft.com/office/officeart/2008/layout/VerticalCurvedList"/>
    <dgm:cxn modelId="{46B4FEB6-E500-4BB5-90E3-57249D18E733}" type="presParOf" srcId="{D3400AD7-53BE-43D5-B342-AA2B60723923}" destId="{CE2F5B52-A494-4842-8F57-A6E2FD15EBA1}" srcOrd="0" destOrd="0" presId="urn:microsoft.com/office/officeart/2008/layout/VerticalCurvedList"/>
    <dgm:cxn modelId="{B0A5296B-A326-46C3-85F2-3935E7FD50B4}" type="presParOf" srcId="{CE2F5B52-A494-4842-8F57-A6E2FD15EBA1}" destId="{AC56E7E7-73A6-4532-94AC-7C6B25DCA95C}" srcOrd="0" destOrd="0" presId="urn:microsoft.com/office/officeart/2008/layout/VerticalCurvedList"/>
    <dgm:cxn modelId="{2AB87D57-EFA5-4CF8-9720-3464A2397EBD}" type="presParOf" srcId="{CE2F5B52-A494-4842-8F57-A6E2FD15EBA1}" destId="{D08BC08F-0937-4CDD-9876-CB58283D00B0}" srcOrd="1" destOrd="0" presId="urn:microsoft.com/office/officeart/2008/layout/VerticalCurvedList"/>
    <dgm:cxn modelId="{3D132EC0-B57F-4A22-94A4-AE43EC6371A6}" type="presParOf" srcId="{CE2F5B52-A494-4842-8F57-A6E2FD15EBA1}" destId="{29623F59-A327-4825-80C1-AED8B09389AD}" srcOrd="2" destOrd="0" presId="urn:microsoft.com/office/officeart/2008/layout/VerticalCurvedList"/>
    <dgm:cxn modelId="{BD79F19F-C5F8-4F4B-9197-DC5A87D7C4F2}" type="presParOf" srcId="{CE2F5B52-A494-4842-8F57-A6E2FD15EBA1}" destId="{4A9A97FD-0E4B-48F6-ADA6-7BC299970F8A}" srcOrd="3" destOrd="0" presId="urn:microsoft.com/office/officeart/2008/layout/VerticalCurvedList"/>
    <dgm:cxn modelId="{340D1A1A-6AA7-4325-B356-410733687A0F}" type="presParOf" srcId="{D3400AD7-53BE-43D5-B342-AA2B60723923}" destId="{E2D38074-F36C-4C04-A8C1-72C877A21D59}" srcOrd="1" destOrd="0" presId="urn:microsoft.com/office/officeart/2008/layout/VerticalCurvedList"/>
    <dgm:cxn modelId="{3991EA02-C07C-4A78-A3DB-17F9AFA2662F}" type="presParOf" srcId="{D3400AD7-53BE-43D5-B342-AA2B60723923}" destId="{D7E40323-4814-4E3A-8078-ECFF63E05D12}" srcOrd="2" destOrd="0" presId="urn:microsoft.com/office/officeart/2008/layout/VerticalCurvedList"/>
    <dgm:cxn modelId="{A6B53C3E-7310-4544-815E-F15D681379C5}" type="presParOf" srcId="{D7E40323-4814-4E3A-8078-ECFF63E05D12}" destId="{644436CD-6BF4-4C9F-86C3-3E45EFBBC931}" srcOrd="0" destOrd="0" presId="urn:microsoft.com/office/officeart/2008/layout/VerticalCurvedList"/>
    <dgm:cxn modelId="{82C2A449-AE0C-49DB-B878-53EC9B68B297}" type="presParOf" srcId="{D3400AD7-53BE-43D5-B342-AA2B60723923}" destId="{95DF1BC1-FB5F-42A8-BAE1-F490B0C64240}" srcOrd="3" destOrd="0" presId="urn:microsoft.com/office/officeart/2008/layout/VerticalCurvedList"/>
    <dgm:cxn modelId="{E4601164-7EB1-4EEB-91A0-1CE966EC658F}" type="presParOf" srcId="{D3400AD7-53BE-43D5-B342-AA2B60723923}" destId="{8D719F6D-7C97-4BB6-A77C-7A93FF05D275}" srcOrd="4" destOrd="0" presId="urn:microsoft.com/office/officeart/2008/layout/VerticalCurvedList"/>
    <dgm:cxn modelId="{3E3BF530-0906-4E4D-9ECF-A13CD6E6D5E2}" type="presParOf" srcId="{8D719F6D-7C97-4BB6-A77C-7A93FF05D275}" destId="{AAE1F52C-802F-4A07-BBB0-3095DD73ABCC}" srcOrd="0" destOrd="0" presId="urn:microsoft.com/office/officeart/2008/layout/VerticalCurvedList"/>
    <dgm:cxn modelId="{DB0A57FD-2DD3-4A5D-B82A-FE50B65A9D9C}" type="presParOf" srcId="{D3400AD7-53BE-43D5-B342-AA2B60723923}" destId="{F0D201B2-D4E1-4901-934E-85F784094C49}" srcOrd="5" destOrd="0" presId="urn:microsoft.com/office/officeart/2008/layout/VerticalCurvedList"/>
    <dgm:cxn modelId="{0D65D7B2-4FA5-4112-87F6-D5CB38529A71}" type="presParOf" srcId="{D3400AD7-53BE-43D5-B342-AA2B60723923}" destId="{F4088169-D356-4E21-A0FC-DABAC248D699}" srcOrd="6" destOrd="0" presId="urn:microsoft.com/office/officeart/2008/layout/VerticalCurvedList"/>
    <dgm:cxn modelId="{52849E2C-F97D-4720-9400-7888E0889B25}" type="presParOf" srcId="{F4088169-D356-4E21-A0FC-DABAC248D699}" destId="{65517C57-70C8-494F-9E87-8F776D61972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66E95-E621-41BF-BBD1-F79F24E5CC0F}">
      <dsp:nvSpPr>
        <dsp:cNvPr id="0" name=""/>
        <dsp:cNvSpPr/>
      </dsp:nvSpPr>
      <dsp:spPr>
        <a:xfrm rot="4396374">
          <a:off x="1961398" y="945734"/>
          <a:ext cx="4102745" cy="2861153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CAFC2-434D-491D-AE92-75017D91E80B}">
      <dsp:nvSpPr>
        <dsp:cNvPr id="0" name=""/>
        <dsp:cNvSpPr/>
      </dsp:nvSpPr>
      <dsp:spPr>
        <a:xfrm>
          <a:off x="5076641" y="3895849"/>
          <a:ext cx="1934317" cy="7604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58420" rIns="58420" bIns="58420" numCol="1" spcCol="1270" anchor="b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600" kern="1200" dirty="0"/>
            <a:t>MSDM</a:t>
          </a:r>
          <a:endParaRPr lang="en-US" sz="4600" kern="1200" dirty="0"/>
        </a:p>
      </dsp:txBody>
      <dsp:txXfrm>
        <a:off x="5076641" y="3895849"/>
        <a:ext cx="1934317" cy="760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FEF3B-1354-4B8C-9D9F-199B812DD980}">
      <dsp:nvSpPr>
        <dsp:cNvPr id="0" name=""/>
        <dsp:cNvSpPr/>
      </dsp:nvSpPr>
      <dsp:spPr>
        <a:xfrm rot="5400000">
          <a:off x="2527856" y="244915"/>
          <a:ext cx="1660223" cy="144439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Man</a:t>
          </a:r>
          <a:endParaRPr lang="en-US" sz="1700" kern="1200" dirty="0"/>
        </a:p>
      </dsp:txBody>
      <dsp:txXfrm rot="-5400000">
        <a:off x="2860855" y="395719"/>
        <a:ext cx="994224" cy="1142787"/>
      </dsp:txXfrm>
    </dsp:sp>
    <dsp:sp modelId="{90824D37-7A2A-4F7E-847B-ED2BCABC872A}">
      <dsp:nvSpPr>
        <dsp:cNvPr id="0" name=""/>
        <dsp:cNvSpPr/>
      </dsp:nvSpPr>
      <dsp:spPr>
        <a:xfrm>
          <a:off x="4123995" y="469046"/>
          <a:ext cx="1852809" cy="996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D6CA4-379A-4ED9-8705-F606DC8E4FAD}">
      <dsp:nvSpPr>
        <dsp:cNvPr id="0" name=""/>
        <dsp:cNvSpPr/>
      </dsp:nvSpPr>
      <dsp:spPr>
        <a:xfrm rot="5400000">
          <a:off x="967910" y="244915"/>
          <a:ext cx="1660223" cy="144439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 dirty="0"/>
            <a:t>Materials</a:t>
          </a:r>
          <a:endParaRPr lang="en-US" sz="2000" kern="1200" dirty="0"/>
        </a:p>
      </dsp:txBody>
      <dsp:txXfrm rot="-5400000">
        <a:off x="1300909" y="395719"/>
        <a:ext cx="994224" cy="1142787"/>
      </dsp:txXfrm>
    </dsp:sp>
    <dsp:sp modelId="{8A6D8DD7-14BD-4C70-BB2A-6C3B16DF2E8D}">
      <dsp:nvSpPr>
        <dsp:cNvPr id="0" name=""/>
        <dsp:cNvSpPr/>
      </dsp:nvSpPr>
      <dsp:spPr>
        <a:xfrm rot="5400000">
          <a:off x="1744895" y="1654113"/>
          <a:ext cx="1660223" cy="144439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Money</a:t>
          </a:r>
          <a:endParaRPr lang="en-US" sz="1700" kern="1200" dirty="0"/>
        </a:p>
      </dsp:txBody>
      <dsp:txXfrm rot="-5400000">
        <a:off x="2077894" y="1804917"/>
        <a:ext cx="994224" cy="1142787"/>
      </dsp:txXfrm>
    </dsp:sp>
    <dsp:sp modelId="{A437E074-C322-4125-A8AD-2B328004F64A}">
      <dsp:nvSpPr>
        <dsp:cNvPr id="0" name=""/>
        <dsp:cNvSpPr/>
      </dsp:nvSpPr>
      <dsp:spPr>
        <a:xfrm>
          <a:off x="0" y="1878243"/>
          <a:ext cx="1793041" cy="996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97B41-B258-44E0-BED0-FEA510C795A0}">
      <dsp:nvSpPr>
        <dsp:cNvPr id="0" name=""/>
        <dsp:cNvSpPr/>
      </dsp:nvSpPr>
      <dsp:spPr>
        <a:xfrm rot="5400000">
          <a:off x="3304841" y="1654113"/>
          <a:ext cx="1660223" cy="144439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/>
            <a:t>Machines</a:t>
          </a:r>
          <a:endParaRPr lang="en-US" sz="1900" kern="1200" dirty="0"/>
        </a:p>
      </dsp:txBody>
      <dsp:txXfrm rot="-5400000">
        <a:off x="3637840" y="1804917"/>
        <a:ext cx="994224" cy="1142787"/>
      </dsp:txXfrm>
    </dsp:sp>
    <dsp:sp modelId="{A59A61A1-06F7-46A9-A994-B9861644B2D9}">
      <dsp:nvSpPr>
        <dsp:cNvPr id="0" name=""/>
        <dsp:cNvSpPr/>
      </dsp:nvSpPr>
      <dsp:spPr>
        <a:xfrm rot="5400000">
          <a:off x="2527856" y="3063311"/>
          <a:ext cx="1660223" cy="144439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Methode</a:t>
          </a:r>
          <a:endParaRPr lang="en-US" sz="1700" kern="1200" dirty="0"/>
        </a:p>
      </dsp:txBody>
      <dsp:txXfrm rot="-5400000">
        <a:off x="2860855" y="3214115"/>
        <a:ext cx="994224" cy="1142787"/>
      </dsp:txXfrm>
    </dsp:sp>
    <dsp:sp modelId="{E0CE0297-D2DC-4C54-B009-74CA71B27FB0}">
      <dsp:nvSpPr>
        <dsp:cNvPr id="0" name=""/>
        <dsp:cNvSpPr/>
      </dsp:nvSpPr>
      <dsp:spPr>
        <a:xfrm>
          <a:off x="4123995" y="3287441"/>
          <a:ext cx="1852809" cy="996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51256-73BC-41A4-B20C-197228E3AFC2}">
      <dsp:nvSpPr>
        <dsp:cNvPr id="0" name=""/>
        <dsp:cNvSpPr/>
      </dsp:nvSpPr>
      <dsp:spPr>
        <a:xfrm rot="5400000">
          <a:off x="967910" y="3063311"/>
          <a:ext cx="1660223" cy="144439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600" kern="1200" dirty="0"/>
            <a:t>Market</a:t>
          </a:r>
          <a:endParaRPr lang="en-US" sz="2600" kern="1200" dirty="0"/>
        </a:p>
      </dsp:txBody>
      <dsp:txXfrm rot="-5400000">
        <a:off x="1300909" y="3214115"/>
        <a:ext cx="994224" cy="11427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BC08F-0937-4CDD-9876-CB58283D00B0}">
      <dsp:nvSpPr>
        <dsp:cNvPr id="0" name=""/>
        <dsp:cNvSpPr/>
      </dsp:nvSpPr>
      <dsp:spPr>
        <a:xfrm>
          <a:off x="-4883503" y="-748369"/>
          <a:ext cx="5816326" cy="5816326"/>
        </a:xfrm>
        <a:prstGeom prst="blockArc">
          <a:avLst>
            <a:gd name="adj1" fmla="val 18900000"/>
            <a:gd name="adj2" fmla="val 2700000"/>
            <a:gd name="adj3" fmla="val 37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38074-F36C-4C04-A8C1-72C877A21D59}">
      <dsp:nvSpPr>
        <dsp:cNvPr id="0" name=""/>
        <dsp:cNvSpPr/>
      </dsp:nvSpPr>
      <dsp:spPr>
        <a:xfrm>
          <a:off x="599945" y="431958"/>
          <a:ext cx="9423043" cy="863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735" tIns="114300" rIns="114300" bIns="1143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500" kern="1200" dirty="0"/>
            <a:t>Pengusaha/Presiden/Gubernur/KDH</a:t>
          </a:r>
          <a:endParaRPr lang="en-US" sz="4500" kern="1200" dirty="0"/>
        </a:p>
      </dsp:txBody>
      <dsp:txXfrm>
        <a:off x="599945" y="431958"/>
        <a:ext cx="9423043" cy="863917"/>
      </dsp:txXfrm>
    </dsp:sp>
    <dsp:sp modelId="{644436CD-6BF4-4C9F-86C3-3E45EFBBC931}">
      <dsp:nvSpPr>
        <dsp:cNvPr id="0" name=""/>
        <dsp:cNvSpPr/>
      </dsp:nvSpPr>
      <dsp:spPr>
        <a:xfrm>
          <a:off x="59997" y="323969"/>
          <a:ext cx="1079897" cy="10798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DF1BC1-FB5F-42A8-BAE1-F490B0C64240}">
      <dsp:nvSpPr>
        <dsp:cNvPr id="0" name=""/>
        <dsp:cNvSpPr/>
      </dsp:nvSpPr>
      <dsp:spPr>
        <a:xfrm>
          <a:off x="913979" y="1727835"/>
          <a:ext cx="9109009" cy="863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735" tIns="114300" rIns="114300" bIns="1143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500" kern="1200" dirty="0"/>
            <a:t>Karyawan/Pejabat Fungsional</a:t>
          </a:r>
          <a:endParaRPr lang="en-US" sz="4500" kern="1200" dirty="0"/>
        </a:p>
      </dsp:txBody>
      <dsp:txXfrm>
        <a:off x="913979" y="1727835"/>
        <a:ext cx="9109009" cy="863917"/>
      </dsp:txXfrm>
    </dsp:sp>
    <dsp:sp modelId="{AAE1F52C-802F-4A07-BBB0-3095DD73ABCC}">
      <dsp:nvSpPr>
        <dsp:cNvPr id="0" name=""/>
        <dsp:cNvSpPr/>
      </dsp:nvSpPr>
      <dsp:spPr>
        <a:xfrm>
          <a:off x="374031" y="1619845"/>
          <a:ext cx="1079897" cy="10798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D201B2-D4E1-4901-934E-85F784094C49}">
      <dsp:nvSpPr>
        <dsp:cNvPr id="0" name=""/>
        <dsp:cNvSpPr/>
      </dsp:nvSpPr>
      <dsp:spPr>
        <a:xfrm>
          <a:off x="599945" y="3023711"/>
          <a:ext cx="9423043" cy="863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735" tIns="114300" rIns="114300" bIns="1143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500" kern="1200" dirty="0"/>
            <a:t>Manajer/Pemimpin Tinggi </a:t>
          </a:r>
          <a:endParaRPr lang="en-US" sz="4500" kern="1200" dirty="0"/>
        </a:p>
      </dsp:txBody>
      <dsp:txXfrm>
        <a:off x="599945" y="3023711"/>
        <a:ext cx="9423043" cy="863917"/>
      </dsp:txXfrm>
    </dsp:sp>
    <dsp:sp modelId="{65517C57-70C8-494F-9E87-8F776D619723}">
      <dsp:nvSpPr>
        <dsp:cNvPr id="0" name=""/>
        <dsp:cNvSpPr/>
      </dsp:nvSpPr>
      <dsp:spPr>
        <a:xfrm>
          <a:off x="59997" y="2915721"/>
          <a:ext cx="1079897" cy="10798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</a:t>
            </a:r>
            <a:r>
              <a:rPr lang="en-US" dirty="0" err="1"/>
              <a:t>Powerpoint</a:t>
            </a:r>
            <a:r>
              <a:rPr lang="en-US" dirty="0"/>
              <a:t>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Secondary 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25/02/2020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066591" y="1837332"/>
            <a:ext cx="10081684" cy="4319588"/>
          </a:xfrm>
        </p:spPr>
        <p:txBody>
          <a:bodyPr/>
          <a:lstStyle/>
          <a:p>
            <a:r>
              <a:rPr lang="id-ID" sz="2400" b="1" dirty="0"/>
              <a:t>Menempatkan jumlah, kualitas, dan penempatan tenaga kerja </a:t>
            </a:r>
          </a:p>
          <a:p>
            <a:r>
              <a:rPr lang="id-ID" sz="2400" b="1" dirty="0"/>
              <a:t>Menetapkan penarikan, seleksi dan penempatan</a:t>
            </a:r>
          </a:p>
          <a:p>
            <a:r>
              <a:rPr lang="id-ID" sz="2400" b="1" dirty="0"/>
              <a:t>Program kesejahteraan, pengembangan, promosi dan pemberhentian</a:t>
            </a:r>
          </a:p>
          <a:p>
            <a:r>
              <a:rPr lang="id-ID" sz="2400" b="1" dirty="0"/>
              <a:t>Menghitung rencana kebutuhan personil</a:t>
            </a:r>
          </a:p>
          <a:p>
            <a:r>
              <a:rPr lang="id-ID" sz="2400" b="1" dirty="0"/>
              <a:t>Memperhatikan sumberdaya dan perkembangan organisasi</a:t>
            </a:r>
          </a:p>
          <a:p>
            <a:r>
              <a:rPr lang="id-ID" sz="2400" b="1" dirty="0"/>
              <a:t>Regulasi terkait ketenagakerjaan </a:t>
            </a:r>
          </a:p>
          <a:p>
            <a:r>
              <a:rPr lang="id-ID" sz="2400" b="1" dirty="0"/>
              <a:t>Serikat buruh</a:t>
            </a:r>
          </a:p>
          <a:p>
            <a:r>
              <a:rPr lang="id-ID" sz="2400" b="1" dirty="0"/>
              <a:t>Melakukan pendidikan, pelatihan dan penilaian kinerja</a:t>
            </a:r>
          </a:p>
          <a:p>
            <a:r>
              <a:rPr lang="id-ID" sz="2400" b="1" dirty="0"/>
              <a:t>Mutasi dan Demosi</a:t>
            </a:r>
          </a:p>
          <a:p>
            <a:r>
              <a:rPr lang="id-ID" sz="2400" b="1" dirty="0"/>
              <a:t>Pemberhentian (Pensiun, pesangon dsb)</a:t>
            </a:r>
          </a:p>
          <a:p>
            <a:r>
              <a:rPr lang="id-ID" sz="2400" b="1" dirty="0"/>
              <a:t>Pembinaan keluarga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3" y="1083191"/>
            <a:ext cx="9624060" cy="405975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600" b="1" dirty="0"/>
              <a:t>Lingkup Permasalahan MSDM </a:t>
            </a:r>
          </a:p>
        </p:txBody>
      </p:sp>
    </p:spTree>
    <p:extLst>
      <p:ext uri="{BB962C8B-B14F-4D97-AF65-F5344CB8AC3E}">
        <p14:creationId xmlns:p14="http://schemas.microsoft.com/office/powerpoint/2010/main" val="4147659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72" y="1426164"/>
            <a:ext cx="10081120" cy="432048"/>
          </a:xfrm>
        </p:spPr>
        <p:txBody>
          <a:bodyPr/>
          <a:lstStyle/>
          <a:p>
            <a:pPr algn="ctr"/>
            <a:r>
              <a:rPr lang="id-ID" sz="3600" b="1" dirty="0"/>
              <a:t>Fungsi MSDM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b="1" dirty="0"/>
              <a:t>Perencanaan </a:t>
            </a:r>
          </a:p>
          <a:p>
            <a:r>
              <a:rPr lang="id-ID" b="1" dirty="0"/>
              <a:t>Pengorganisasian</a:t>
            </a:r>
          </a:p>
          <a:p>
            <a:r>
              <a:rPr lang="id-ID" b="1" dirty="0"/>
              <a:t>Pengarahan</a:t>
            </a:r>
          </a:p>
          <a:p>
            <a:r>
              <a:rPr lang="id-ID" b="1" dirty="0"/>
              <a:t>Pengendalian</a:t>
            </a:r>
          </a:p>
          <a:p>
            <a:r>
              <a:rPr lang="id-ID" b="1" dirty="0"/>
              <a:t>Pengadaan</a:t>
            </a:r>
          </a:p>
          <a:p>
            <a:r>
              <a:rPr lang="id-ID" b="1" dirty="0"/>
              <a:t>Pengembangan</a:t>
            </a:r>
          </a:p>
          <a:p>
            <a:r>
              <a:rPr lang="id-ID" b="1" dirty="0"/>
              <a:t>Kompensasi</a:t>
            </a:r>
          </a:p>
          <a:p>
            <a:r>
              <a:rPr lang="id-ID" b="1" dirty="0"/>
              <a:t>Pengintegrasian</a:t>
            </a:r>
          </a:p>
          <a:p>
            <a:r>
              <a:rPr lang="id-ID" b="1" dirty="0"/>
              <a:t>Pemeliharaan </a:t>
            </a:r>
          </a:p>
          <a:p>
            <a:r>
              <a:rPr lang="id-ID" b="1" dirty="0"/>
              <a:t>Kedisiplinan </a:t>
            </a:r>
          </a:p>
          <a:p>
            <a:r>
              <a:rPr lang="id-ID" b="1" dirty="0"/>
              <a:t>Pemberhetian</a:t>
            </a:r>
          </a:p>
        </p:txBody>
      </p:sp>
    </p:spTree>
    <p:extLst>
      <p:ext uri="{BB962C8B-B14F-4D97-AF65-F5344CB8AC3E}">
        <p14:creationId xmlns:p14="http://schemas.microsoft.com/office/powerpoint/2010/main" val="3217233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335282"/>
            <a:ext cx="5181600" cy="680718"/>
          </a:xfrm>
        </p:spPr>
        <p:txBody>
          <a:bodyPr/>
          <a:lstStyle/>
          <a:p>
            <a:r>
              <a:rPr lang="en-US" sz="4000" b="1" dirty="0" err="1"/>
              <a:t>Rencana</a:t>
            </a:r>
            <a:r>
              <a:rPr lang="en-US" sz="4000" b="1" dirty="0"/>
              <a:t> </a:t>
            </a:r>
            <a:r>
              <a:rPr lang="en-US" sz="4000" b="1" dirty="0" err="1"/>
              <a:t>Tindak</a:t>
            </a:r>
            <a:r>
              <a:rPr lang="en-US" sz="4000" b="1" dirty="0"/>
              <a:t> </a:t>
            </a:r>
            <a:r>
              <a:rPr lang="en-US" sz="4000" b="1" dirty="0" err="1"/>
              <a:t>Lanjut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1371600"/>
            <a:ext cx="10081684" cy="5081588"/>
          </a:xfrm>
        </p:spPr>
        <p:txBody>
          <a:bodyPr/>
          <a:lstStyle/>
          <a:p>
            <a:pPr>
              <a:buNone/>
            </a:pPr>
            <a:r>
              <a:rPr lang="id-ID" sz="3600" b="1" dirty="0"/>
              <a:t>NEXT MEETING </a:t>
            </a:r>
          </a:p>
          <a:p>
            <a:pPr>
              <a:buNone/>
            </a:pPr>
            <a:r>
              <a:rPr lang="id-ID" sz="5400" b="1" dirty="0"/>
              <a:t>Aparatur Sipil Negara dan MSDM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br>
              <a:rPr lang="en-US" sz="4000" b="1" dirty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9927" y="1748385"/>
            <a:ext cx="11304545" cy="1736428"/>
          </a:xfrm>
        </p:spPr>
        <p:txBody>
          <a:bodyPr/>
          <a:lstStyle/>
          <a:p>
            <a:pPr>
              <a:defRPr/>
            </a:pPr>
            <a:br>
              <a:rPr lang="en-US" sz="5400" dirty="0">
                <a:solidFill>
                  <a:schemeClr val="bg1"/>
                </a:solidFill>
                <a:latin typeface="Corbel" pitchFamily="34" charset="0"/>
                <a:cs typeface="Arial" charset="0"/>
              </a:rPr>
            </a:br>
            <a:r>
              <a:rPr lang="en-US" sz="5400" dirty="0"/>
              <a:t>M</a:t>
            </a:r>
            <a:r>
              <a:rPr lang="id-ID" sz="5400" dirty="0"/>
              <a:t>ANAJEMEN SDM</a:t>
            </a:r>
            <a:endParaRPr lang="en-US" sz="5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>
                <a:latin typeface="Berlin Sans FB Demi" pitchFamily="34" charset="0"/>
              </a:rPr>
              <a:t>MUHAMMAD KHOZIN, S.IP, MPA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 err="1">
                <a:latin typeface="Berlin Sans FB Demi" pitchFamily="34" charset="0"/>
              </a:rPr>
              <a:t>Disampaikan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pada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Kuliah</a:t>
            </a:r>
            <a:r>
              <a:rPr lang="en-US" sz="1600" dirty="0">
                <a:latin typeface="Berlin Sans FB Demi" pitchFamily="34" charset="0"/>
              </a:rPr>
              <a:t> MK </a:t>
            </a:r>
            <a:r>
              <a:rPr lang="id-ID" sz="1600" dirty="0">
                <a:latin typeface="Berlin Sans FB Demi" pitchFamily="34" charset="0"/>
              </a:rPr>
              <a:t>MSDM Sektor Publik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>
                <a:latin typeface="Berlin Sans FB Demi" pitchFamily="34" charset="0"/>
              </a:rPr>
              <a:t>2</a:t>
            </a:r>
            <a:r>
              <a:rPr lang="id-ID" sz="1600" dirty="0">
                <a:latin typeface="Berlin Sans FB Demi" pitchFamily="34" charset="0"/>
              </a:rPr>
              <a:t>0</a:t>
            </a:r>
            <a:r>
              <a:rPr lang="en-US" sz="1600" dirty="0">
                <a:latin typeface="Berlin Sans FB Demi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504396" y="263612"/>
            <a:ext cx="5330553" cy="520159"/>
          </a:xfrm>
        </p:spPr>
        <p:txBody>
          <a:bodyPr/>
          <a:lstStyle/>
          <a:p>
            <a:pPr algn="r"/>
            <a:r>
              <a:rPr lang="id-ID" sz="4400" b="1" dirty="0"/>
              <a:t>PENDAHULUAN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279253" y="1411598"/>
            <a:ext cx="9624060" cy="4990084"/>
          </a:xfrm>
          <a:prstGeom prst="rect">
            <a:avLst/>
          </a:prstGeom>
        </p:spPr>
        <p:txBody>
          <a:bodyPr/>
          <a:lstStyle/>
          <a:p>
            <a:r>
              <a:rPr lang="id-ID" dirty="0"/>
              <a:t>Manajemen adalah ilmu dan seni mengatur pemanfaatan </a:t>
            </a:r>
            <a:r>
              <a:rPr lang="id-ID" b="1" dirty="0"/>
              <a:t>sumberdaya</a:t>
            </a:r>
            <a:r>
              <a:rPr lang="id-ID" dirty="0"/>
              <a:t> </a:t>
            </a:r>
            <a:r>
              <a:rPr lang="id-ID" b="1" dirty="0"/>
              <a:t>manusia</a:t>
            </a:r>
            <a:r>
              <a:rPr lang="id-ID" dirty="0"/>
              <a:t> dan </a:t>
            </a:r>
            <a:r>
              <a:rPr lang="id-ID" b="1" dirty="0"/>
              <a:t>sumber2</a:t>
            </a:r>
            <a:r>
              <a:rPr lang="id-ID" dirty="0"/>
              <a:t> </a:t>
            </a:r>
            <a:r>
              <a:rPr lang="id-ID" b="1" dirty="0"/>
              <a:t>daya</a:t>
            </a:r>
            <a:r>
              <a:rPr lang="id-ID" dirty="0"/>
              <a:t> </a:t>
            </a:r>
            <a:r>
              <a:rPr lang="id-ID" b="1" dirty="0"/>
              <a:t>lainnya</a:t>
            </a:r>
            <a:r>
              <a:rPr lang="id-ID" dirty="0"/>
              <a:t> secara efektif dan efisien untuk mencapai suatu tujuan tertentu</a:t>
            </a:r>
          </a:p>
          <a:p>
            <a:r>
              <a:rPr lang="id-ID" dirty="0"/>
              <a:t>Unsur – unsur Manajemen </a:t>
            </a:r>
            <a:r>
              <a:rPr lang="id-ID" b="1" dirty="0"/>
              <a:t>Man</a:t>
            </a:r>
            <a:r>
              <a:rPr lang="id-ID" dirty="0"/>
              <a:t>, Money, Method, Materials, Machines and Market</a:t>
            </a:r>
          </a:p>
          <a:p>
            <a:r>
              <a:rPr lang="id-ID" dirty="0"/>
              <a:t>Unsur Man berkembang pesat menjadi suatu bidang ilmu : MSDM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933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627" y="1140119"/>
            <a:ext cx="10081120" cy="432048"/>
          </a:xfrm>
        </p:spPr>
        <p:txBody>
          <a:bodyPr/>
          <a:lstStyle/>
          <a:p>
            <a:r>
              <a:rPr lang="id-ID" b="1" dirty="0"/>
              <a:t>Alur Pikir</a:t>
            </a:r>
            <a:endParaRPr lang="en-US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58671107"/>
              </p:ext>
            </p:extLst>
          </p:nvPr>
        </p:nvGraphicFramePr>
        <p:xfrm>
          <a:off x="3010141" y="1556792"/>
          <a:ext cx="7128933" cy="4752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51774701"/>
              </p:ext>
            </p:extLst>
          </p:nvPr>
        </p:nvGraphicFramePr>
        <p:xfrm>
          <a:off x="1161270" y="1398617"/>
          <a:ext cx="5976805" cy="4752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85774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3" y="1269409"/>
            <a:ext cx="1008112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id-ID" sz="4000" b="1" dirty="0"/>
              <a:t>MSDM VS MANAJEMEN PERSONALIA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75606139"/>
              </p:ext>
            </p:extLst>
          </p:nvPr>
        </p:nvGraphicFramePr>
        <p:xfrm>
          <a:off x="1412857" y="2517631"/>
          <a:ext cx="962342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1713">
                  <a:extLst>
                    <a:ext uri="{9D8B030D-6E8A-4147-A177-3AD203B41FA5}">
                      <a16:colId xmlns:a16="http://schemas.microsoft.com/office/drawing/2014/main" val="1990374353"/>
                    </a:ext>
                  </a:extLst>
                </a:gridCol>
                <a:gridCol w="4811713">
                  <a:extLst>
                    <a:ext uri="{9D8B030D-6E8A-4147-A177-3AD203B41FA5}">
                      <a16:colId xmlns:a16="http://schemas.microsoft.com/office/drawing/2014/main" val="349605662"/>
                    </a:ext>
                  </a:extLst>
                </a:gridCol>
              </a:tblGrid>
              <a:tr h="792088">
                <a:tc gridSpan="2">
                  <a:txBody>
                    <a:bodyPr/>
                    <a:lstStyle/>
                    <a:p>
                      <a:pPr algn="ctr"/>
                      <a:r>
                        <a:rPr lang="id-ID" sz="4000" dirty="0"/>
                        <a:t>PERSAMAAN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48935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MSDM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MANAJEMEN PERSONALIA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32826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id-ID" dirty="0"/>
                        <a:t>Sama – sama mengatur unsur m</a:t>
                      </a:r>
                      <a:r>
                        <a:rPr lang="id-ID" baseline="0" dirty="0"/>
                        <a:t>anusia dalam  suatu organisasi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Sama – sama mengatur unsur m</a:t>
                      </a:r>
                      <a:r>
                        <a:rPr lang="id-ID" baseline="0" dirty="0"/>
                        <a:t>anusia dalam  suatu organisasi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080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32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1434" y="1400083"/>
            <a:ext cx="9624060" cy="454844"/>
          </a:xfrm>
        </p:spPr>
        <p:txBody>
          <a:bodyPr/>
          <a:lstStyle/>
          <a:p>
            <a:pPr algn="ctr"/>
            <a:r>
              <a:rPr lang="id-ID" sz="5400" b="1" dirty="0"/>
              <a:t>PERBEDAAN</a:t>
            </a:r>
            <a:endParaRPr lang="id-ID" b="1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671092"/>
              </p:ext>
            </p:extLst>
          </p:nvPr>
        </p:nvGraphicFramePr>
        <p:xfrm>
          <a:off x="1422944" y="2351541"/>
          <a:ext cx="9492550" cy="2520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6275">
                  <a:extLst>
                    <a:ext uri="{9D8B030D-6E8A-4147-A177-3AD203B41FA5}">
                      <a16:colId xmlns:a16="http://schemas.microsoft.com/office/drawing/2014/main" val="3202658288"/>
                    </a:ext>
                  </a:extLst>
                </a:gridCol>
                <a:gridCol w="4746275">
                  <a:extLst>
                    <a:ext uri="{9D8B030D-6E8A-4147-A177-3AD203B41FA5}">
                      <a16:colId xmlns:a16="http://schemas.microsoft.com/office/drawing/2014/main" val="2042786002"/>
                    </a:ext>
                  </a:extLst>
                </a:gridCol>
              </a:tblGrid>
              <a:tr h="705808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/>
                        <a:t>MSDM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/>
                        <a:t>MANAJEMEN PERSONALIA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9032432"/>
                  </a:ext>
                </a:extLst>
              </a:tr>
              <a:tr h="571722">
                <a:tc>
                  <a:txBody>
                    <a:bodyPr/>
                    <a:lstStyle/>
                    <a:p>
                      <a:r>
                        <a:rPr lang="id-ID" dirty="0"/>
                        <a:t>Dikaji</a:t>
                      </a:r>
                      <a:r>
                        <a:rPr lang="id-ID" baseline="0" dirty="0"/>
                        <a:t> secara makro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Dikaji</a:t>
                      </a:r>
                      <a:r>
                        <a:rPr lang="id-ID" baseline="0" dirty="0"/>
                        <a:t> secara mikro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367796"/>
                  </a:ext>
                </a:extLst>
              </a:tr>
              <a:tr h="537635">
                <a:tc>
                  <a:txBody>
                    <a:bodyPr/>
                    <a:lstStyle/>
                    <a:p>
                      <a:r>
                        <a:rPr lang="id-ID" dirty="0"/>
                        <a:t>Karyawan adalah</a:t>
                      </a:r>
                      <a:r>
                        <a:rPr lang="id-ID" baseline="0" dirty="0"/>
                        <a:t> Aset utama organisasi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Karyawan</a:t>
                      </a:r>
                      <a:r>
                        <a:rPr lang="id-ID" baseline="0" dirty="0"/>
                        <a:t> adalah faktor produksi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392367"/>
                  </a:ext>
                </a:extLst>
              </a:tr>
              <a:tr h="705808">
                <a:tc>
                  <a:txBody>
                    <a:bodyPr/>
                    <a:lstStyle/>
                    <a:p>
                      <a:r>
                        <a:rPr lang="id-ID" dirty="0"/>
                        <a:t>Pendekatan Modern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Pendekatannya klasik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19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307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45014" y="1187694"/>
            <a:ext cx="9624060" cy="662701"/>
          </a:xfrm>
        </p:spPr>
        <p:txBody>
          <a:bodyPr>
            <a:normAutofit fontScale="90000"/>
          </a:bodyPr>
          <a:lstStyle/>
          <a:p>
            <a:pPr algn="ctr"/>
            <a:r>
              <a:rPr lang="id-ID" sz="4000" b="1" dirty="0"/>
              <a:t>Fakta tentang Manusia Dalam Organisasi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57185" y="2063859"/>
            <a:ext cx="9624060" cy="4154061"/>
          </a:xfrm>
          <a:prstGeom prst="rect">
            <a:avLst/>
          </a:prstGeom>
        </p:spPr>
        <p:txBody>
          <a:bodyPr/>
          <a:lstStyle/>
          <a:p>
            <a:r>
              <a:rPr lang="id-ID" dirty="0"/>
              <a:t>Dominan </a:t>
            </a:r>
          </a:p>
          <a:p>
            <a:r>
              <a:rPr lang="id-ID" dirty="0"/>
              <a:t>Benda hidup yang aktif</a:t>
            </a:r>
          </a:p>
          <a:p>
            <a:r>
              <a:rPr lang="id-ID" dirty="0"/>
              <a:t>Memiliki perasaan</a:t>
            </a:r>
          </a:p>
          <a:p>
            <a:r>
              <a:rPr lang="id-ID" dirty="0"/>
              <a:t>Memiliki pikiran</a:t>
            </a:r>
          </a:p>
          <a:p>
            <a:r>
              <a:rPr lang="id-ID" dirty="0"/>
              <a:t>Memiliki status</a:t>
            </a:r>
          </a:p>
          <a:p>
            <a:r>
              <a:rPr lang="id-ID" dirty="0"/>
              <a:t>Memiliki keinginan </a:t>
            </a:r>
          </a:p>
          <a:p>
            <a:r>
              <a:rPr lang="id-ID" dirty="0"/>
              <a:t>Memiliki latarbelakang </a:t>
            </a:r>
          </a:p>
        </p:txBody>
      </p:sp>
    </p:spTree>
    <p:extLst>
      <p:ext uri="{BB962C8B-B14F-4D97-AF65-F5344CB8AC3E}">
        <p14:creationId xmlns:p14="http://schemas.microsoft.com/office/powerpoint/2010/main" val="2124882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964" y="1269410"/>
            <a:ext cx="10081120" cy="432048"/>
          </a:xfrm>
        </p:spPr>
        <p:txBody>
          <a:bodyPr/>
          <a:lstStyle/>
          <a:p>
            <a:pPr algn="ctr"/>
            <a:r>
              <a:rPr lang="id-ID" sz="3600" b="1" dirty="0"/>
              <a:t>DEFINISI MSDM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190964" y="1950720"/>
            <a:ext cx="10081684" cy="4319588"/>
          </a:xfrm>
        </p:spPr>
        <p:txBody>
          <a:bodyPr/>
          <a:lstStyle/>
          <a:p>
            <a:pPr algn="just"/>
            <a:r>
              <a:rPr lang="id-ID" sz="2800" b="1" dirty="0"/>
              <a:t>Drs Malayu S.P. Hasibuan </a:t>
            </a:r>
          </a:p>
          <a:p>
            <a:pPr marL="0" indent="0" algn="just">
              <a:buNone/>
            </a:pPr>
            <a:r>
              <a:rPr lang="id-ID" sz="2800" dirty="0"/>
              <a:t>MSDM adalah ilmu dan seni mengatur hubungan dan peranan tenaga kerja agar efektif dan efisien membantu terwujudnya tujuan perusahaan, karyawan dan masyarakat</a:t>
            </a:r>
          </a:p>
          <a:p>
            <a:pPr algn="just"/>
            <a:r>
              <a:rPr lang="id-ID" sz="2800" b="1" dirty="0"/>
              <a:t>Mangkunegara</a:t>
            </a:r>
          </a:p>
          <a:p>
            <a:pPr marL="0" indent="0" algn="just">
              <a:buNone/>
            </a:pPr>
            <a:r>
              <a:rPr lang="id-ID" sz="2800" dirty="0"/>
              <a:t>Manajemen sumber daya manusia merupakan suatu perencanaan, pengorganisasian, pengkoordinasian, pelaksanaan dan pengawasan terhadap pengadaan, pengembangan, pemberian balas jasa, pengintegrasian, pemeliharaan dan pemisahan tenaga kerja dalam rangka mencapai tujuan organisasi</a:t>
            </a:r>
          </a:p>
        </p:txBody>
      </p:sp>
    </p:spTree>
    <p:extLst>
      <p:ext uri="{BB962C8B-B14F-4D97-AF65-F5344CB8AC3E}">
        <p14:creationId xmlns:p14="http://schemas.microsoft.com/office/powerpoint/2010/main" val="3888682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256347"/>
            <a:ext cx="10081120" cy="432048"/>
          </a:xfrm>
        </p:spPr>
        <p:txBody>
          <a:bodyPr/>
          <a:lstStyle/>
          <a:p>
            <a:r>
              <a:rPr lang="id-ID" sz="3600" b="1" dirty="0"/>
              <a:t>KOMPONEN SDM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60228448"/>
              </p:ext>
            </p:extLst>
          </p:nvPr>
        </p:nvGraphicFramePr>
        <p:xfrm>
          <a:off x="1295400" y="2133600"/>
          <a:ext cx="10082213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136774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2997</TotalTime>
  <Words>387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SimSun</vt:lpstr>
      <vt:lpstr>Arial</vt:lpstr>
      <vt:lpstr>Arial Unicode MS</vt:lpstr>
      <vt:lpstr>Berlin Sans FB Demi</vt:lpstr>
      <vt:lpstr>Calibri</vt:lpstr>
      <vt:lpstr>Corbel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 MANAJEMEN SDM</vt:lpstr>
      <vt:lpstr>PENDAHULUAN</vt:lpstr>
      <vt:lpstr>Alur Pikir</vt:lpstr>
      <vt:lpstr>MSDM VS MANAJEMEN PERSONALIA</vt:lpstr>
      <vt:lpstr>PERBEDAAN</vt:lpstr>
      <vt:lpstr>Fakta tentang Manusia Dalam Organisasi</vt:lpstr>
      <vt:lpstr>DEFINISI MSDM</vt:lpstr>
      <vt:lpstr>KOMPONEN SDM</vt:lpstr>
      <vt:lpstr>Lingkup Permasalahan MSDM </vt:lpstr>
      <vt:lpstr>Fungsi MSDM </vt:lpstr>
      <vt:lpstr>Rencana Tindak Lanjut</vt:lpstr>
      <vt:lpstr>PENUTUP BELAJAR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126</cp:revision>
  <dcterms:created xsi:type="dcterms:W3CDTF">2017-11-21T07:01:38Z</dcterms:created>
  <dcterms:modified xsi:type="dcterms:W3CDTF">2020-02-25T02:53:52Z</dcterms:modified>
</cp:coreProperties>
</file>